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94"/>
  </p:normalViewPr>
  <p:slideViewPr>
    <p:cSldViewPr snapToGrid="0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836AB-C51F-E993-1581-F2E7408941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F18F20F-1CE9-DFA3-E763-ECCBFC023F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121296-B0E1-BC26-CC39-654E22F680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6B34E-BA0D-B247-BBB5-FE10A1D9397F}" type="datetimeFigureOut">
              <a:rPr lang="en-US" smtClean="0"/>
              <a:t>12/3/24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24A9F0-4632-56F0-6134-92AD0F7E63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CF3880-267E-7CD0-3EB5-B0A5FA94E2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E1E61-75C2-6944-9A4D-04100B91DB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201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72109F-BD7B-F9F8-00A7-68D31A1E70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52B0AB-503E-A604-FACA-5FC555DE58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2E8FE-75D1-1B6F-9103-CB5B70036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6B34E-BA0D-B247-BBB5-FE10A1D9397F}" type="datetimeFigureOut">
              <a:rPr lang="en-US" smtClean="0"/>
              <a:t>12/3/24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9DD4E1-FEB8-C18E-DE56-EB1B6834AB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6EC7C7-4F55-BC16-6398-0A52A4395F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E1E61-75C2-6944-9A4D-04100B91DB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0892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9D74F8F-F0D1-6213-BD34-9DFA2C6EF74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478148-1656-4517-AFBF-832BC30D6B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1688CE-6830-8DE7-7030-A995B55B35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6B34E-BA0D-B247-BBB5-FE10A1D9397F}" type="datetimeFigureOut">
              <a:rPr lang="en-US" smtClean="0"/>
              <a:t>12/3/24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99FDDD-43A3-6EC4-2022-D1EB5A8E2C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DCF2B0-B8A3-5B55-2CAC-5A5F921547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E1E61-75C2-6944-9A4D-04100B91DB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7290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19352E-56E5-B1FC-378F-521121519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D7D918-FB8F-3C6A-5343-49A636469B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0F164D-D575-2B9D-8D67-730062510E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6B34E-BA0D-B247-BBB5-FE10A1D9397F}" type="datetimeFigureOut">
              <a:rPr lang="en-US" smtClean="0"/>
              <a:t>12/3/24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B549FE-9F15-B49D-4839-E9CB2A99B7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B8C967-4A7B-9412-BD59-8241A3F72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E1E61-75C2-6944-9A4D-04100B91DB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999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321192-D06E-F609-4629-07C996E6F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0CACC8-9C32-3BAD-F3DA-4B8958B1CD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87E11B-EA3C-52D3-0547-E054240FD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6B34E-BA0D-B247-BBB5-FE10A1D9397F}" type="datetimeFigureOut">
              <a:rPr lang="en-US" smtClean="0"/>
              <a:t>12/3/24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66A417-ECE5-6E03-DF92-28B716B4C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884BCB-D182-2B9A-43F6-6473C3A701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E1E61-75C2-6944-9A4D-04100B91DB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27420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F982A9-3C50-8CB4-B95B-C013BDF0D6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832324-D476-0870-57F3-D0AB7F5E8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40EFC91-78DC-CCFB-A040-C0AC15C4CF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3A9BDB-87C0-9AC3-440C-64A467826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6B34E-BA0D-B247-BBB5-FE10A1D9397F}" type="datetimeFigureOut">
              <a:rPr lang="en-US" smtClean="0"/>
              <a:t>12/3/24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254F43-9AB7-8A76-71A5-218355741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D8DA827-8C08-6A66-EBC4-CB52027B0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E1E61-75C2-6944-9A4D-04100B91DB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4286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E8298E-1EB2-15C2-E311-D37857319B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4FF4A98-34FB-458D-6069-4A710E77C3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2919A2-365F-B95E-BF67-263EB3E74D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814FD71-5014-01D1-7B29-C76FEFA3D4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F7C194-BE3F-1511-3AD5-3CA828BEA2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6B58366-511B-C5F2-8AB1-3925E4169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6B34E-BA0D-B247-BBB5-FE10A1D9397F}" type="datetimeFigureOut">
              <a:rPr lang="en-US" smtClean="0"/>
              <a:t>12/3/24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91D4F9-163C-A4AA-E804-F738186CC4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E452D14-433D-6417-AA3B-6700AC2B76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E1E61-75C2-6944-9A4D-04100B91DB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99375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E0D48F-5BC7-3020-03BA-4A5D8595F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1255B8-00B5-DBF6-DDB9-C83E57014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6B34E-BA0D-B247-BBB5-FE10A1D9397F}" type="datetimeFigureOut">
              <a:rPr lang="en-US" smtClean="0"/>
              <a:t>12/3/24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A09AA0B-8818-10C8-A9B5-6606B5DA6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386CA2-2121-4766-AC10-43AB26763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E1E61-75C2-6944-9A4D-04100B91DB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81098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56682FB-4D1A-BF4C-4959-B449C1FAF8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6B34E-BA0D-B247-BBB5-FE10A1D9397F}" type="datetimeFigureOut">
              <a:rPr lang="en-US" smtClean="0"/>
              <a:t>12/3/24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421025-C55D-F445-4B16-970D86A4B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93C9F2-BBBA-5A15-07EA-C8661E8B4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E1E61-75C2-6944-9A4D-04100B91DB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6755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F1C45-7E2A-B414-9CC3-3BF736DDB7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E08153-B37F-C660-A3F7-3F7AD206F8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4368EF-6D38-2428-9DC0-8C840AE453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3CE77A-F538-07DA-4349-623D4AA6C0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6B34E-BA0D-B247-BBB5-FE10A1D9397F}" type="datetimeFigureOut">
              <a:rPr lang="en-US" smtClean="0"/>
              <a:t>12/3/24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992D39-39CC-D12C-2CAE-2ECE245F3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4964DA-4A41-BC60-F41B-0E089F84C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E1E61-75C2-6944-9A4D-04100B91DB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240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8393B9-AF9A-8879-7723-A11AE47D0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69EFFDB-43FC-C3D5-FE31-17733394F5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077A4C-552B-9A16-5F79-4270EAEB74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1881DA-8DAB-C39F-5DD0-C1B40A772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06B34E-BA0D-B247-BBB5-FE10A1D9397F}" type="datetimeFigureOut">
              <a:rPr lang="en-US" smtClean="0"/>
              <a:t>12/3/24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7261C2-A030-E574-0798-CC0734138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A2C35A-8620-E20C-7B74-BABF76E6D2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E1E61-75C2-6944-9A4D-04100B91DB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2234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0946F8-9C37-8CBD-5E46-1ACBFD64B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F42060-9F22-D9DC-EA24-FCAEB75E89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C0D4A4-657C-5DD9-C6A2-879F32714D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06B34E-BA0D-B247-BBB5-FE10A1D9397F}" type="datetimeFigureOut">
              <a:rPr lang="en-US" smtClean="0"/>
              <a:t>12/3/24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677FDA-5390-3625-9D3C-1ADE6F9AA07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6A3F42-58E8-3C42-016A-061F0FFA87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41E1E61-75C2-6944-9A4D-04100B91DBF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8807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eastredgallery.com/products/march-towards-the-four-modernisations-of-a-powerful-socialist-nation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www.freepik.com/premium-photo/thank-you-card-collage-concept_43686550.htm" TargetMode="Externa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backerinlaw.com/Site/wp-content/uploads/2024/12/Backer_Remarks_ConstitutionModernization-12-2024.pptx" TargetMode="External"/><Relationship Id="rId4" Type="http://schemas.openxmlformats.org/officeDocument/2006/relationships/hyperlink" Target="https://www.backerinlaw.com/Site/wp-content/uploads/2024/12/Remarks1.1_ACLF_Backer_12-2024.pd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marcexplores.wordpress.com/2015/04/20/how-to-use-an-empty-frame-as-a-photo-prop/" TargetMode="Externa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chineseposters.net/posters/e13-377" TargetMode="Externa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s://www.teepublic.com/poster-and-art/32475494-scatter-the-old-world-forge-a-new-world-historical" TargetMode="External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chineseposters.net/posters/e15-142" TargetMode="Externa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3quarksdaily.com/3quarksdaily/2013/07/enchantment-and-the-nine-bronze-tripods-%E4%B9%9D%E9%BC%8E.html" TargetMode="Externa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arnoldzwicky.org/2020/04/29/magritte-by-banksy/" TargetMode="External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hyperlink" Target="https://chineseposters.net/posters/pc-1974-l-003" TargetMode="External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mehtafall22.commons.gc.cuny.edu/wp-content/blogs.dir/22712/files/2022/11/Chinese-Cultural-Revolution-2.pdf" TargetMode="Externa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0"/>
                <a:lumOff val="100000"/>
              </a:schemeClr>
            </a:gs>
            <a:gs pos="35000">
              <a:schemeClr val="accent1">
                <a:lumMod val="0"/>
                <a:lumOff val="100000"/>
              </a:schemeClr>
            </a:gs>
            <a:gs pos="100000">
              <a:schemeClr val="accent1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211434-D7D9-AF9D-E49B-8923F0E907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599405" y="0"/>
            <a:ext cx="4592595" cy="2627586"/>
          </a:xfrm>
        </p:spPr>
        <p:txBody>
          <a:bodyPr>
            <a:normAutofit/>
          </a:bodyPr>
          <a:lstStyle/>
          <a:p>
            <a:r>
              <a:rPr lang="en-US" sz="4400" b="1" dirty="0"/>
              <a:t>Chinese Constitutionalism as Socialist Modernization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01EE023-9CA2-FD6F-C502-20635F8CAC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809186" y="3429000"/>
            <a:ext cx="4346028" cy="3429000"/>
          </a:xfrm>
        </p:spPr>
        <p:txBody>
          <a:bodyPr>
            <a:normAutofit fontScale="85000" lnSpcReduction="10000"/>
          </a:bodyPr>
          <a:lstStyle/>
          <a:p>
            <a:r>
              <a:rPr lang="en-US" sz="2600" dirty="0"/>
              <a:t>Larry Catá Backer</a:t>
            </a:r>
          </a:p>
          <a:p>
            <a:r>
              <a:rPr lang="en-US" sz="2000" dirty="0"/>
              <a:t>W. Richard and Mary Eshelman Faculty Scholar; Professor of Law and International Affairs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dirty="0"/>
              <a:t>Remarks presented at the 10th Asian Constitutional Law Forum; University of Hong Kong (10 December 2024)</a:t>
            </a:r>
          </a:p>
          <a:p>
            <a:endParaRPr lang="en-US" dirty="0"/>
          </a:p>
        </p:txBody>
      </p:sp>
      <p:pic>
        <p:nvPicPr>
          <p:cNvPr id="5" name="Picture 4" descr="A group of people in a poster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4036CD03-85AF-4BCF-1CF7-680B13A943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000100"/>
            <a:ext cx="7772400" cy="528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4736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BA513B0-82FF-4F41-8178-885375D1CF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Content Placeholder 5" descr="A person holding a sign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0659DE90-6098-3121-724C-FD94FE6205D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14110" r="-1" b="8396"/>
          <a:stretch/>
        </p:blipFill>
        <p:spPr>
          <a:xfrm>
            <a:off x="-18218" y="0"/>
            <a:ext cx="12228129" cy="4666928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93DB8501-F9F2-4ACD-B56A-9019CD500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2987478"/>
            <a:ext cx="12228128" cy="1828800"/>
            <a:chOff x="-305" y="2987478"/>
            <a:chExt cx="12188952" cy="1828800"/>
          </a:xfrm>
        </p:grpSpPr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DD03A94A-ADF5-4334-86B1-DBA5F70ACDA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385A18E1-CBE3-4BBD-B1B7-CDBCA685E0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133EDCAA-1D6C-4710-9DA1-C7FC946D8EE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  <p:sp useBgFill="1">
          <p:nvSpPr>
            <p:cNvPr id="17" name="Freeform: Shape 16">
              <a:extLst>
                <a:ext uri="{FF2B5EF4-FFF2-40B4-BE49-F238E27FC236}">
                  <a16:creationId xmlns:a16="http://schemas.microsoft.com/office/drawing/2014/main" id="{3916FBF2-1CC9-460D-A42B-FB77E515EC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32A59A4-97FC-8665-C14A-BFF3F3B140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4562" y="4593104"/>
            <a:ext cx="3297167" cy="150993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zh-CN" altLang="en-US" sz="6000" dirty="0">
                <a:solidFill>
                  <a:schemeClr val="tx2"/>
                </a:solidFill>
              </a:rPr>
              <a:t>谢谢</a:t>
            </a:r>
            <a:endParaRPr lang="en-US" sz="6000" dirty="0">
              <a:solidFill>
                <a:schemeClr val="tx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F235B5-AD73-C533-0027-DADF6F6CB5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93931" y="4087191"/>
            <a:ext cx="8215678" cy="260790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>
                <a:solidFill>
                  <a:schemeClr val="tx2"/>
                </a:solidFill>
              </a:rPr>
              <a:t>Text of Remarks available online:</a:t>
            </a:r>
          </a:p>
          <a:p>
            <a:pPr lvl="1"/>
            <a:r>
              <a:rPr lang="en-US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 </a:t>
            </a:r>
            <a:r>
              <a:rPr lang="en-US" b="0" i="0" dirty="0">
                <a:effectLst/>
                <a:latin typeface="Helvetica" pitchFamily="2" charset="0"/>
                <a:hlinkClick r:id="rId4"/>
              </a:rPr>
              <a:t>Remarks1.1_ACLF_Backer_12-2024</a:t>
            </a:r>
            <a:endParaRPr lang="en-US" dirty="0">
              <a:solidFill>
                <a:schemeClr val="tx2"/>
              </a:solidFill>
            </a:endParaRPr>
          </a:p>
          <a:p>
            <a:r>
              <a:rPr lang="en-US" sz="2400" dirty="0">
                <a:solidFill>
                  <a:schemeClr val="tx2"/>
                </a:solidFill>
              </a:rPr>
              <a:t>PPT available online:</a:t>
            </a:r>
          </a:p>
          <a:p>
            <a:pPr lvl="1"/>
            <a:r>
              <a:rPr lang="en-US" b="0" i="0" dirty="0">
                <a:effectLst/>
                <a:latin typeface="Helvetica" pitchFamily="2" charset="0"/>
                <a:hlinkClick r:id="rId5"/>
              </a:rPr>
              <a:t>Backer_Remarks_ConstitutionModernization-12-2024</a:t>
            </a:r>
            <a:endParaRPr lang="en-US" dirty="0">
              <a:solidFill>
                <a:schemeClr val="tx2"/>
              </a:solidFill>
            </a:endParaRPr>
          </a:p>
          <a:p>
            <a:endParaRPr lang="en-US" sz="18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694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4F7EBAE4-9945-4473-9E34-B2C66EA0F0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0861BF-B062-C610-F3EA-2B1F40E72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1735" y="18255"/>
            <a:ext cx="5393361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Constitutional Frames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ABDCAE-9465-F82B-DED1-76223D547F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0729" y="1362073"/>
            <a:ext cx="6141830" cy="5466462"/>
          </a:xfrm>
        </p:spPr>
        <p:txBody>
          <a:bodyPr vert="horz" lIns="91440" tIns="45720" rIns="91440" bIns="45720" rtlCol="0">
            <a:noAutofit/>
          </a:bodyPr>
          <a:lstStyle/>
          <a:p>
            <a:r>
              <a:rPr lang="en-US" sz="2400" dirty="0"/>
              <a:t>Text as object</a:t>
            </a:r>
          </a:p>
          <a:p>
            <a:pPr lvl="1"/>
            <a:r>
              <a:rPr lang="en-US" dirty="0"/>
              <a:t>Text does not say what it means; it means what it does</a:t>
            </a:r>
          </a:p>
          <a:p>
            <a:r>
              <a:rPr lang="en-US" sz="2400" dirty="0"/>
              <a:t>Revolutionary context and norms </a:t>
            </a:r>
          </a:p>
          <a:p>
            <a:pPr lvl="1"/>
            <a:r>
              <a:rPr lang="en-US" dirty="0"/>
              <a:t>The cage of regulation</a:t>
            </a:r>
          </a:p>
          <a:p>
            <a:r>
              <a:rPr lang="en-US" sz="2400" dirty="0"/>
              <a:t>Chinese constitutionalism, has been, is, and will remain, an aspect, a feature, a trait, of imperial, then socialist, and now Chinese style, modernization. </a:t>
            </a:r>
          </a:p>
          <a:p>
            <a:pPr lvl="1"/>
            <a:r>
              <a:rPr lang="en-US" dirty="0"/>
              <a:t>Modernization represents the apex rationalization of political authority bent to a particular overall purpose and undertaken in a specific form. </a:t>
            </a:r>
          </a:p>
        </p:txBody>
      </p:sp>
      <p:pic>
        <p:nvPicPr>
          <p:cNvPr id="8" name="Content Placeholder 7" descr="A mirror in front of a building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639EA908-2155-007C-3F19-A94DAA0B2B0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14558" r="23441" b="-1"/>
          <a:stretch/>
        </p:blipFill>
        <p:spPr>
          <a:xfrm>
            <a:off x="6374920" y="758514"/>
            <a:ext cx="5122238" cy="5122238"/>
          </a:xfrm>
          <a:custGeom>
            <a:avLst/>
            <a:gdLst/>
            <a:ahLst/>
            <a:cxnLst/>
            <a:rect l="l" t="t" r="r" b="b"/>
            <a:pathLst>
              <a:path w="2663168" h="2663168">
                <a:moveTo>
                  <a:pt x="1331584" y="0"/>
                </a:moveTo>
                <a:cubicBezTo>
                  <a:pt x="2066998" y="0"/>
                  <a:pt x="2663168" y="596170"/>
                  <a:pt x="2663168" y="1331584"/>
                </a:cubicBezTo>
                <a:cubicBezTo>
                  <a:pt x="2663168" y="2066998"/>
                  <a:pt x="2066998" y="2663168"/>
                  <a:pt x="1331584" y="2663168"/>
                </a:cubicBezTo>
                <a:cubicBezTo>
                  <a:pt x="596170" y="2663168"/>
                  <a:pt x="0" y="2066998"/>
                  <a:pt x="0" y="1331584"/>
                </a:cubicBezTo>
                <a:cubicBezTo>
                  <a:pt x="0" y="596170"/>
                  <a:pt x="596170" y="0"/>
                  <a:pt x="1331584" y="0"/>
                </a:cubicBezTo>
                <a:close/>
              </a:path>
            </a:pathLst>
          </a:custGeom>
        </p:spPr>
      </p:pic>
      <p:sp>
        <p:nvSpPr>
          <p:cNvPr id="15" name="!!Arc">
            <a:extLst>
              <a:ext uri="{FF2B5EF4-FFF2-40B4-BE49-F238E27FC236}">
                <a16:creationId xmlns:a16="http://schemas.microsoft.com/office/drawing/2014/main" id="{70BEB1E7-2F88-40BC-B73D-42E5B6F80B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189197" flipV="1">
            <a:off x="6261882" y="687822"/>
            <a:ext cx="5471147" cy="5471147"/>
          </a:xfrm>
          <a:prstGeom prst="arc">
            <a:avLst>
              <a:gd name="adj1" fmla="val 16200000"/>
              <a:gd name="adj2" fmla="val 20093138"/>
            </a:avLst>
          </a:prstGeom>
          <a:ln w="127000" cap="rnd">
            <a:solidFill>
              <a:schemeClr val="accent4">
                <a:alpha val="9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!!Oval">
            <a:extLst>
              <a:ext uri="{FF2B5EF4-FFF2-40B4-BE49-F238E27FC236}">
                <a16:creationId xmlns:a16="http://schemas.microsoft.com/office/drawing/2014/main" id="{A7B99495-F43F-4D80-A44F-2CB4764EB9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248561" y="921125"/>
            <a:ext cx="791021" cy="769563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03533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CF9E9E-4F39-2711-ABDF-242B2DDEC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9180" y="162165"/>
            <a:ext cx="6494620" cy="164289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are the foundational </a:t>
            </a:r>
            <a:br>
              <a:rPr lang="en-US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premises embedded in the Socialist (or Chinese style) modernization? 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6" name="Content Placeholder 5" descr="A collage of posters with two people's face&#10;&#10;Description automatically generated">
            <a:extLst>
              <a:ext uri="{FF2B5EF4-FFF2-40B4-BE49-F238E27FC236}">
                <a16:creationId xmlns:a16="http://schemas.microsoft.com/office/drawing/2014/main" id="{EF2A0DDF-6D4A-3347-93C7-68C3001A1F8C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458745" y="162164"/>
            <a:ext cx="3941690" cy="6624691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977E5F-B0FF-713E-2230-A15B0476D4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59180" y="1984443"/>
            <a:ext cx="6494620" cy="419252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/>
              <a:t>Its is modernization with the  CPC at the center</a:t>
            </a:r>
          </a:p>
          <a:p>
            <a:r>
              <a:rPr lang="en-US" sz="2400" dirty="0"/>
              <a:t>National Characteristics</a:t>
            </a:r>
          </a:p>
          <a:p>
            <a:r>
              <a:rPr lang="en-US" sz="2400" dirty="0"/>
              <a:t>Core premises:</a:t>
            </a:r>
          </a:p>
          <a:p>
            <a:pPr lvl="1"/>
            <a:r>
              <a:rPr lang="en-US" dirty="0"/>
              <a:t>Socialist</a:t>
            </a:r>
          </a:p>
          <a:p>
            <a:pPr lvl="1"/>
            <a:r>
              <a:rPr lang="en-US" dirty="0"/>
              <a:t>Pathway towards Communism</a:t>
            </a:r>
          </a:p>
          <a:p>
            <a:pPr lvl="1"/>
            <a:r>
              <a:rPr lang="en-US" dirty="0"/>
              <a:t>Political project (CPC at the center</a:t>
            </a:r>
          </a:p>
          <a:p>
            <a:pPr lvl="1"/>
            <a:r>
              <a:rPr lang="en-US" dirty="0"/>
              <a:t>Development of productive forces</a:t>
            </a:r>
          </a:p>
          <a:p>
            <a:pPr lvl="1"/>
            <a:r>
              <a:rPr lang="en-US" dirty="0"/>
              <a:t>Whole process democracy</a:t>
            </a:r>
          </a:p>
          <a:p>
            <a:pPr lvl="1"/>
            <a:r>
              <a:rPr lang="en-US" dirty="0"/>
              <a:t>Create an international pathway</a:t>
            </a:r>
          </a:p>
          <a:p>
            <a:pPr lvl="1"/>
            <a:endParaRPr lang="en-US" sz="1700" dirty="0"/>
          </a:p>
          <a:p>
            <a:pPr lvl="1"/>
            <a:endParaRPr lang="en-US" sz="1700" dirty="0"/>
          </a:p>
        </p:txBody>
      </p:sp>
      <p:pic>
        <p:nvPicPr>
          <p:cNvPr id="7" name="Content Placeholder 5" descr="A collage of posters with two people's face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22AA08E9-499D-4992-2E37-47B110FD6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745" y="162165"/>
            <a:ext cx="3941690" cy="6624691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8853529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19985DE-0A5E-68B4-A210-B152A7C18C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What are the ends of modernization?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F25867-2B8A-24ED-7AFA-B0974824D0C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6680" y="2405067"/>
            <a:ext cx="6002110" cy="372903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/>
              <a:t>Establishment of a Communist Society in China</a:t>
            </a:r>
          </a:p>
          <a:p>
            <a:r>
              <a:rPr lang="en-US" sz="2400" dirty="0"/>
              <a:t>That serves as a model of the world</a:t>
            </a:r>
          </a:p>
          <a:p>
            <a:r>
              <a:rPr lang="en-US" sz="2400" dirty="0"/>
              <a:t>Alignment between productive forces and State assets </a:t>
            </a:r>
          </a:p>
          <a:p>
            <a:r>
              <a:rPr lang="en-US" sz="2400" dirty="0"/>
              <a:t>All productive forces bent toward the fundamental terminal objective</a:t>
            </a:r>
          </a:p>
          <a:p>
            <a:endParaRPr lang="en-US" sz="2000" dirty="0"/>
          </a:p>
        </p:txBody>
      </p:sp>
      <p:pic>
        <p:nvPicPr>
          <p:cNvPr id="6" name="Content Placeholder 5" descr="A person holding a large hammer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DE7358A7-A413-814E-EDDA-E81369B3659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530" r="1" b="1599"/>
          <a:stretch/>
        </p:blipFill>
        <p:spPr>
          <a:xfrm>
            <a:off x="7196391" y="0"/>
            <a:ext cx="499256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4134534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AB75CF-6F91-9F03-D296-CFEA234698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8557" y="1138036"/>
            <a:ext cx="5444382" cy="1402470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000" dirty="0"/>
              <a:t>How is  the constitutional concept of modernization expressed in institutional action? </a:t>
            </a:r>
          </a:p>
        </p:txBody>
      </p:sp>
      <p:pic>
        <p:nvPicPr>
          <p:cNvPr id="6" name="Content Placeholder 5" descr="A pink poster with a person in space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3C5B4C63-D7F8-2267-9323-D027486336ED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t="10467" r="-2" b="-2"/>
          <a:stretch/>
        </p:blipFill>
        <p:spPr>
          <a:xfrm>
            <a:off x="-1" y="10"/>
            <a:ext cx="5151179" cy="6857990"/>
          </a:xfrm>
          <a:prstGeom prst="rect">
            <a:avLst/>
          </a:prstGeom>
        </p:spPr>
      </p:pic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1503BFE4-729B-D9D0-C17B-501E6AF112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971697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909C8ED-80CD-2297-F861-34B8785B5F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868557" y="2551176"/>
            <a:ext cx="6165788" cy="417090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/>
              <a:t>Development of productive forces must move along socialist path in the right direction</a:t>
            </a:r>
          </a:p>
          <a:p>
            <a:r>
              <a:rPr lang="en-US" sz="2400" dirty="0"/>
              <a:t>CPC is the apex manifestation of productive forces, and its legitimate driver</a:t>
            </a:r>
          </a:p>
          <a:p>
            <a:pPr lvl="1"/>
            <a:r>
              <a:rPr lang="en-US" dirty="0"/>
              <a:t>Democratic centralism</a:t>
            </a:r>
          </a:p>
          <a:p>
            <a:r>
              <a:rPr lang="en-US" sz="2400" dirty="0"/>
              <a:t>Chinese people are the object of modernization and the engine of its fulfillment</a:t>
            </a:r>
          </a:p>
          <a:p>
            <a:pPr lvl="1"/>
            <a:r>
              <a:rPr lang="en-US" dirty="0"/>
              <a:t>People’s democratic dictatorship</a:t>
            </a:r>
          </a:p>
          <a:p>
            <a:pPr lvl="1"/>
            <a:r>
              <a:rPr lang="en-US" dirty="0"/>
              <a:t>Whole process consultative democracy 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41616569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F2148B94-829B-4D06-81FB-D8797E1EC8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E954CAB-7020-9CCC-79B8-E5EDDF44E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6987" y="552160"/>
            <a:ext cx="5847781" cy="1046671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800" dirty="0"/>
              <a:t>In what form are the means of modernization fundamentally realized ?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D84038B-4A56-439B-A184-79B2D45066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982603"/>
            <a:ext cx="7940040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BAD17F0-EEC0-252D-AC4C-5A1883F8D2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6988" y="2551558"/>
            <a:ext cx="5847780" cy="3347879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400" dirty="0"/>
              <a:t>The power of regulatory cages</a:t>
            </a:r>
          </a:p>
          <a:p>
            <a:r>
              <a:rPr lang="en-US" sz="2400" dirty="0"/>
              <a:t>Represent the vessel </a:t>
            </a:r>
            <a:r>
              <a:rPr lang="en-US" altLang="zh-CN" sz="2400" dirty="0"/>
              <a:t>(</a:t>
            </a:r>
            <a:r>
              <a:rPr lang="zh-CN" altLang="en-US" sz="2400"/>
              <a:t>鼎</a:t>
            </a:r>
            <a:r>
              <a:rPr lang="en-US" altLang="zh-CN" sz="2400" dirty="0"/>
              <a:t>) </a:t>
            </a:r>
            <a:r>
              <a:rPr lang="en-US" sz="2400" dirty="0"/>
              <a:t>of state power</a:t>
            </a:r>
          </a:p>
          <a:p>
            <a:r>
              <a:rPr lang="en-US" sz="2400" dirty="0"/>
              <a:t>A productive force</a:t>
            </a:r>
          </a:p>
          <a:p>
            <a:r>
              <a:rPr lang="en-US" sz="2400" dirty="0"/>
              <a:t>Modernization to high or new quality production</a:t>
            </a:r>
          </a:p>
        </p:txBody>
      </p:sp>
      <p:pic>
        <p:nvPicPr>
          <p:cNvPr id="6" name="Content Placeholder 5" descr="A collage of different colored pots&#10;&#10;Description automatically generated">
            <a:extLst>
              <a:ext uri="{FF2B5EF4-FFF2-40B4-BE49-F238E27FC236}">
                <a16:creationId xmlns:a16="http://schemas.microsoft.com/office/drawing/2014/main" id="{21ECC1C3-018C-82EA-6E4F-7A94F2208778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rcRect r="1587"/>
          <a:stretch/>
        </p:blipFill>
        <p:spPr>
          <a:xfrm>
            <a:off x="7940040" y="10"/>
            <a:ext cx="4251960" cy="6857991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4F96EE13-2C4D-4262-812E-DDE5FC35F0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487469" y="3396995"/>
            <a:ext cx="6858002" cy="64008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7" name="Content Placeholder 5" descr="A collage of different colored pots&#10;&#10;Description automatically generated">
            <a:hlinkClick r:id="rId3"/>
            <a:extLst>
              <a:ext uri="{FF2B5EF4-FFF2-40B4-BE49-F238E27FC236}">
                <a16:creationId xmlns:a16="http://schemas.microsoft.com/office/drawing/2014/main" id="{7D875100-8B8D-27D7-40EF-0C77F477AC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587"/>
          <a:stretch/>
        </p:blipFill>
        <p:spPr>
          <a:xfrm>
            <a:off x="7940040" y="9"/>
            <a:ext cx="4251960" cy="6857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7029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97992B1-D8F3-1B84-551B-7BB5AEBE06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1964" y="19737"/>
            <a:ext cx="4395340" cy="1716255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are the constitutional forms of modernization thus understood? 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Content Placeholder 5" descr="Cartoon of a cartoon of a person holding a sign and a pipe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63AC9070-30E0-CFFB-7FD9-2EAC192FBF2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279143" y="348396"/>
            <a:ext cx="5221625" cy="6161209"/>
          </a:xfrm>
          <a:prstGeom prst="rect">
            <a:avLst/>
          </a:pr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4BDC9F-571D-581D-C018-3CFF8E514E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92583" y="2026508"/>
            <a:ext cx="5193578" cy="4483097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The role of constitutional text </a:t>
            </a:r>
          </a:p>
          <a:p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Modernization project drives text; text does not drive modernization</a:t>
            </a:r>
          </a:p>
          <a:p>
            <a:r>
              <a:rPr lang="en-US" sz="2400" dirty="0">
                <a:solidFill>
                  <a:schemeClr val="tx1">
                    <a:alpha val="80000"/>
                  </a:schemeClr>
                </a:solidFill>
              </a:rPr>
              <a:t>Constitutionalism</a:t>
            </a:r>
          </a:p>
          <a:p>
            <a:pPr lvl="1"/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The study of a critical productive force in the structuring and institutionalization of order, and</a:t>
            </a:r>
          </a:p>
          <a:p>
            <a:pPr lvl="1"/>
            <a:r>
              <a:rPr lang="en-US" dirty="0">
                <a:solidFill>
                  <a:schemeClr val="tx1">
                    <a:alpha val="80000"/>
                  </a:schemeClr>
                </a:solidFill>
              </a:rPr>
              <a:t>The means by which the normative imperatives of socialist modernization is realized. </a:t>
            </a:r>
          </a:p>
          <a:p>
            <a:endParaRPr lang="en-US" sz="2000" dirty="0">
              <a:solidFill>
                <a:schemeClr val="tx1">
                  <a:alpha val="80000"/>
                </a:schemeClr>
              </a:solidFill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0394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66921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10EB215C-7839-4CEA-AA02-B8F7755F9C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1011C6D-05BE-4D99-8C11-A0E478B129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0915134" cy="2251389"/>
          </a:xfrm>
          <a:custGeom>
            <a:avLst/>
            <a:gdLst>
              <a:gd name="connsiteX0" fmla="*/ 0 w 10915134"/>
              <a:gd name="connsiteY0" fmla="*/ 0 h 2251389"/>
              <a:gd name="connsiteX1" fmla="*/ 10915134 w 10915134"/>
              <a:gd name="connsiteY1" fmla="*/ 0 h 2251389"/>
              <a:gd name="connsiteX2" fmla="*/ 10882980 w 10915134"/>
              <a:gd name="connsiteY2" fmla="*/ 49990 h 2251389"/>
              <a:gd name="connsiteX3" fmla="*/ 10834795 w 10915134"/>
              <a:gd name="connsiteY3" fmla="*/ 110024 h 2251389"/>
              <a:gd name="connsiteX4" fmla="*/ 10738392 w 10915134"/>
              <a:gd name="connsiteY4" fmla="*/ 165813 h 2251389"/>
              <a:gd name="connsiteX5" fmla="*/ 10633692 w 10915134"/>
              <a:gd name="connsiteY5" fmla="*/ 209264 h 2251389"/>
              <a:gd name="connsiteX6" fmla="*/ 10586800 w 10915134"/>
              <a:gd name="connsiteY6" fmla="*/ 239716 h 2251389"/>
              <a:gd name="connsiteX7" fmla="*/ 10501658 w 10915134"/>
              <a:gd name="connsiteY7" fmla="*/ 307174 h 2251389"/>
              <a:gd name="connsiteX8" fmla="*/ 10404067 w 10915134"/>
              <a:gd name="connsiteY8" fmla="*/ 412395 h 2251389"/>
              <a:gd name="connsiteX9" fmla="*/ 10380953 w 10915134"/>
              <a:gd name="connsiteY9" fmla="*/ 472334 h 2251389"/>
              <a:gd name="connsiteX10" fmla="*/ 10341416 w 10915134"/>
              <a:gd name="connsiteY10" fmla="*/ 504774 h 2251389"/>
              <a:gd name="connsiteX11" fmla="*/ 10326329 w 10915134"/>
              <a:gd name="connsiteY11" fmla="*/ 523459 h 2251389"/>
              <a:gd name="connsiteX12" fmla="*/ 10298289 w 10915134"/>
              <a:gd name="connsiteY12" fmla="*/ 532173 h 2251389"/>
              <a:gd name="connsiteX13" fmla="*/ 10243127 w 10915134"/>
              <a:gd name="connsiteY13" fmla="*/ 540715 h 2251389"/>
              <a:gd name="connsiteX14" fmla="*/ 10141243 w 10915134"/>
              <a:gd name="connsiteY14" fmla="*/ 592343 h 2251389"/>
              <a:gd name="connsiteX15" fmla="*/ 9940352 w 10915134"/>
              <a:gd name="connsiteY15" fmla="*/ 631518 h 2251389"/>
              <a:gd name="connsiteX16" fmla="*/ 9836226 w 10915134"/>
              <a:gd name="connsiteY16" fmla="*/ 660496 h 2251389"/>
              <a:gd name="connsiteX17" fmla="*/ 9686899 w 10915134"/>
              <a:gd name="connsiteY17" fmla="*/ 683782 h 2251389"/>
              <a:gd name="connsiteX18" fmla="*/ 9578209 w 10915134"/>
              <a:gd name="connsiteY18" fmla="*/ 709781 h 2251389"/>
              <a:gd name="connsiteX19" fmla="*/ 9437298 w 10915134"/>
              <a:gd name="connsiteY19" fmla="*/ 757337 h 2251389"/>
              <a:gd name="connsiteX20" fmla="*/ 9435498 w 10915134"/>
              <a:gd name="connsiteY20" fmla="*/ 759689 h 2251389"/>
              <a:gd name="connsiteX21" fmla="*/ 9413910 w 10915134"/>
              <a:gd name="connsiteY21" fmla="*/ 764531 h 2251389"/>
              <a:gd name="connsiteX22" fmla="*/ 9361370 w 10915134"/>
              <a:gd name="connsiteY22" fmla="*/ 760593 h 2251389"/>
              <a:gd name="connsiteX23" fmla="*/ 9356626 w 10915134"/>
              <a:gd name="connsiteY23" fmla="*/ 764594 h 2251389"/>
              <a:gd name="connsiteX24" fmla="*/ 9311281 w 10915134"/>
              <a:gd name="connsiteY24" fmla="*/ 769260 h 2251389"/>
              <a:gd name="connsiteX25" fmla="*/ 9311173 w 10915134"/>
              <a:gd name="connsiteY25" fmla="*/ 771337 h 2251389"/>
              <a:gd name="connsiteX26" fmla="*/ 9300658 w 10915134"/>
              <a:gd name="connsiteY26" fmla="*/ 781452 h 2251389"/>
              <a:gd name="connsiteX27" fmla="*/ 9279376 w 10915134"/>
              <a:gd name="connsiteY27" fmla="*/ 796188 h 2251389"/>
              <a:gd name="connsiteX28" fmla="*/ 9189502 w 10915134"/>
              <a:gd name="connsiteY28" fmla="*/ 860175 h 2251389"/>
              <a:gd name="connsiteX29" fmla="*/ 9180260 w 10915134"/>
              <a:gd name="connsiteY29" fmla="*/ 862300 h 2251389"/>
              <a:gd name="connsiteX30" fmla="*/ 9180186 w 10915134"/>
              <a:gd name="connsiteY30" fmla="*/ 862799 h 2251389"/>
              <a:gd name="connsiteX31" fmla="*/ 9170652 w 10915134"/>
              <a:gd name="connsiteY31" fmla="*/ 865945 h 2251389"/>
              <a:gd name="connsiteX32" fmla="*/ 9145484 w 10915134"/>
              <a:gd name="connsiteY32" fmla="*/ 870300 h 2251389"/>
              <a:gd name="connsiteX33" fmla="*/ 9140031 w 10915134"/>
              <a:gd name="connsiteY33" fmla="*/ 874741 h 2251389"/>
              <a:gd name="connsiteX34" fmla="*/ 9138892 w 10915134"/>
              <a:gd name="connsiteY34" fmla="*/ 880860 h 2251389"/>
              <a:gd name="connsiteX35" fmla="*/ 9107257 w 10915134"/>
              <a:gd name="connsiteY35" fmla="*/ 903704 h 2251389"/>
              <a:gd name="connsiteX36" fmla="*/ 9034880 w 10915134"/>
              <a:gd name="connsiteY36" fmla="*/ 948837 h 2251389"/>
              <a:gd name="connsiteX37" fmla="*/ 8950600 w 10915134"/>
              <a:gd name="connsiteY37" fmla="*/ 994853 h 2251389"/>
              <a:gd name="connsiteX38" fmla="*/ 8753014 w 10915134"/>
              <a:gd name="connsiteY38" fmla="*/ 1118658 h 2251389"/>
              <a:gd name="connsiteX39" fmla="*/ 8581094 w 10915134"/>
              <a:gd name="connsiteY39" fmla="*/ 1153261 h 2251389"/>
              <a:gd name="connsiteX40" fmla="*/ 8498175 w 10915134"/>
              <a:gd name="connsiteY40" fmla="*/ 1187969 h 2251389"/>
              <a:gd name="connsiteX41" fmla="*/ 8448788 w 10915134"/>
              <a:gd name="connsiteY41" fmla="*/ 1206463 h 2251389"/>
              <a:gd name="connsiteX42" fmla="*/ 8367996 w 10915134"/>
              <a:gd name="connsiteY42" fmla="*/ 1232783 h 2251389"/>
              <a:gd name="connsiteX43" fmla="*/ 8367423 w 10915134"/>
              <a:gd name="connsiteY43" fmla="*/ 1238278 h 2251389"/>
              <a:gd name="connsiteX44" fmla="*/ 8359640 w 10915134"/>
              <a:gd name="connsiteY44" fmla="*/ 1246782 h 2251389"/>
              <a:gd name="connsiteX45" fmla="*/ 8346100 w 10915134"/>
              <a:gd name="connsiteY45" fmla="*/ 1266142 h 2251389"/>
              <a:gd name="connsiteX46" fmla="*/ 8318833 w 10915134"/>
              <a:gd name="connsiteY46" fmla="*/ 1292714 h 2251389"/>
              <a:gd name="connsiteX47" fmla="*/ 8317719 w 10915134"/>
              <a:gd name="connsiteY47" fmla="*/ 1291904 h 2251389"/>
              <a:gd name="connsiteX48" fmla="*/ 8307730 w 10915134"/>
              <a:gd name="connsiteY48" fmla="*/ 1293984 h 2251389"/>
              <a:gd name="connsiteX49" fmla="*/ 8240756 w 10915134"/>
              <a:gd name="connsiteY49" fmla="*/ 1301537 h 2251389"/>
              <a:gd name="connsiteX50" fmla="*/ 8216639 w 10915134"/>
              <a:gd name="connsiteY50" fmla="*/ 1327887 h 2251389"/>
              <a:gd name="connsiteX51" fmla="*/ 8211337 w 10915134"/>
              <a:gd name="connsiteY51" fmla="*/ 1332570 h 2251389"/>
              <a:gd name="connsiteX52" fmla="*/ 8211048 w 10915134"/>
              <a:gd name="connsiteY52" fmla="*/ 1332403 h 2251389"/>
              <a:gd name="connsiteX53" fmla="*/ 8205085 w 10915134"/>
              <a:gd name="connsiteY53" fmla="*/ 1336831 h 2251389"/>
              <a:gd name="connsiteX54" fmla="*/ 8137554 w 10915134"/>
              <a:gd name="connsiteY54" fmla="*/ 1342145 h 2251389"/>
              <a:gd name="connsiteX55" fmla="*/ 8054564 w 10915134"/>
              <a:gd name="connsiteY55" fmla="*/ 1367911 h 2251389"/>
              <a:gd name="connsiteX56" fmla="*/ 7973237 w 10915134"/>
              <a:gd name="connsiteY56" fmla="*/ 1397544 h 2251389"/>
              <a:gd name="connsiteX57" fmla="*/ 7944198 w 10915134"/>
              <a:gd name="connsiteY57" fmla="*/ 1410276 h 2251389"/>
              <a:gd name="connsiteX58" fmla="*/ 7890643 w 10915134"/>
              <a:gd name="connsiteY58" fmla="*/ 1424144 h 2251389"/>
              <a:gd name="connsiteX59" fmla="*/ 7864997 w 10915134"/>
              <a:gd name="connsiteY59" fmla="*/ 1425023 h 2251389"/>
              <a:gd name="connsiteX60" fmla="*/ 7864067 w 10915134"/>
              <a:gd name="connsiteY60" fmla="*/ 1426002 h 2251389"/>
              <a:gd name="connsiteX61" fmla="*/ 7861153 w 10915134"/>
              <a:gd name="connsiteY61" fmla="*/ 1423038 h 2251389"/>
              <a:gd name="connsiteX62" fmla="*/ 7844586 w 10915134"/>
              <a:gd name="connsiteY62" fmla="*/ 1429169 h 2251389"/>
              <a:gd name="connsiteX63" fmla="*/ 7840350 w 10915134"/>
              <a:gd name="connsiteY63" fmla="*/ 1432451 h 2251389"/>
              <a:gd name="connsiteX64" fmla="*/ 7833722 w 10915134"/>
              <a:gd name="connsiteY64" fmla="*/ 1435148 h 2251389"/>
              <a:gd name="connsiteX65" fmla="*/ 7833492 w 10915134"/>
              <a:gd name="connsiteY65" fmla="*/ 1434901 h 2251389"/>
              <a:gd name="connsiteX66" fmla="*/ 7827413 w 10915134"/>
              <a:gd name="connsiteY66" fmla="*/ 1438043 h 2251389"/>
              <a:gd name="connsiteX67" fmla="*/ 7798463 w 10915134"/>
              <a:gd name="connsiteY67" fmla="*/ 1457407 h 2251389"/>
              <a:gd name="connsiteX68" fmla="*/ 7759015 w 10915134"/>
              <a:gd name="connsiteY68" fmla="*/ 1458666 h 2251389"/>
              <a:gd name="connsiteX69" fmla="*/ 7752684 w 10915134"/>
              <a:gd name="connsiteY69" fmla="*/ 1444792 h 2251389"/>
              <a:gd name="connsiteX70" fmla="*/ 7747867 w 10915134"/>
              <a:gd name="connsiteY70" fmla="*/ 1447976 h 2251389"/>
              <a:gd name="connsiteX71" fmla="*/ 7738750 w 10915134"/>
              <a:gd name="connsiteY71" fmla="*/ 1456574 h 2251389"/>
              <a:gd name="connsiteX72" fmla="*/ 7735619 w 10915134"/>
              <a:gd name="connsiteY72" fmla="*/ 1456320 h 2251389"/>
              <a:gd name="connsiteX73" fmla="*/ 7705072 w 10915134"/>
              <a:gd name="connsiteY73" fmla="*/ 1465768 h 2251389"/>
              <a:gd name="connsiteX74" fmla="*/ 7696073 w 10915134"/>
              <a:gd name="connsiteY74" fmla="*/ 1462212 h 2251389"/>
              <a:gd name="connsiteX75" fmla="*/ 7692096 w 10915134"/>
              <a:gd name="connsiteY75" fmla="*/ 1462163 h 2251389"/>
              <a:gd name="connsiteX76" fmla="*/ 7674689 w 10915134"/>
              <a:gd name="connsiteY76" fmla="*/ 1477613 h 2251389"/>
              <a:gd name="connsiteX77" fmla="*/ 7665348 w 10915134"/>
              <a:gd name="connsiteY77" fmla="*/ 1483862 h 2251389"/>
              <a:gd name="connsiteX78" fmla="*/ 7606276 w 10915134"/>
              <a:gd name="connsiteY78" fmla="*/ 1538521 h 2251389"/>
              <a:gd name="connsiteX79" fmla="*/ 7504695 w 10915134"/>
              <a:gd name="connsiteY79" fmla="*/ 1566686 h 2251389"/>
              <a:gd name="connsiteX80" fmla="*/ 7401270 w 10915134"/>
              <a:gd name="connsiteY80" fmla="*/ 1597361 h 2251389"/>
              <a:gd name="connsiteX81" fmla="*/ 7320321 w 10915134"/>
              <a:gd name="connsiteY81" fmla="*/ 1619535 h 2251389"/>
              <a:gd name="connsiteX82" fmla="*/ 7149526 w 10915134"/>
              <a:gd name="connsiteY82" fmla="*/ 1743630 h 2251389"/>
              <a:gd name="connsiteX83" fmla="*/ 7105391 w 10915134"/>
              <a:gd name="connsiteY83" fmla="*/ 1752328 h 2251389"/>
              <a:gd name="connsiteX84" fmla="*/ 7071654 w 10915134"/>
              <a:gd name="connsiteY84" fmla="*/ 1785091 h 2251389"/>
              <a:gd name="connsiteX85" fmla="*/ 7054359 w 10915134"/>
              <a:gd name="connsiteY85" fmla="*/ 1782439 h 2251389"/>
              <a:gd name="connsiteX86" fmla="*/ 7051319 w 10915134"/>
              <a:gd name="connsiteY86" fmla="*/ 1781706 h 2251389"/>
              <a:gd name="connsiteX87" fmla="*/ 7040377 w 10915134"/>
              <a:gd name="connsiteY87" fmla="*/ 1784767 h 2251389"/>
              <a:gd name="connsiteX88" fmla="*/ 7035771 w 10915134"/>
              <a:gd name="connsiteY88" fmla="*/ 1778137 h 2251389"/>
              <a:gd name="connsiteX89" fmla="*/ 7018208 w 10915134"/>
              <a:gd name="connsiteY89" fmla="*/ 1777373 h 2251389"/>
              <a:gd name="connsiteX90" fmla="*/ 6998493 w 10915134"/>
              <a:gd name="connsiteY90" fmla="*/ 1785098 h 2251389"/>
              <a:gd name="connsiteX91" fmla="*/ 6928288 w 10915134"/>
              <a:gd name="connsiteY91" fmla="*/ 1811732 h 2251389"/>
              <a:gd name="connsiteX92" fmla="*/ 6917773 w 10915134"/>
              <a:gd name="connsiteY92" fmla="*/ 1820666 h 2251389"/>
              <a:gd name="connsiteX93" fmla="*/ 6881789 w 10915134"/>
              <a:gd name="connsiteY93" fmla="*/ 1828309 h 2251389"/>
              <a:gd name="connsiteX94" fmla="*/ 6879926 w 10915134"/>
              <a:gd name="connsiteY94" fmla="*/ 1830591 h 2251389"/>
              <a:gd name="connsiteX95" fmla="*/ 6845508 w 10915134"/>
              <a:gd name="connsiteY95" fmla="*/ 1841035 h 2251389"/>
              <a:gd name="connsiteX96" fmla="*/ 6786683 w 10915134"/>
              <a:gd name="connsiteY96" fmla="*/ 1868367 h 2251389"/>
              <a:gd name="connsiteX97" fmla="*/ 6773874 w 10915134"/>
              <a:gd name="connsiteY97" fmla="*/ 1863267 h 2251389"/>
              <a:gd name="connsiteX98" fmla="*/ 6771241 w 10915134"/>
              <a:gd name="connsiteY98" fmla="*/ 1859449 h 2251389"/>
              <a:gd name="connsiteX99" fmla="*/ 6755065 w 10915134"/>
              <a:gd name="connsiteY99" fmla="*/ 1866822 h 2251389"/>
              <a:gd name="connsiteX100" fmla="*/ 6740854 w 10915134"/>
              <a:gd name="connsiteY100" fmla="*/ 1865352 h 2251389"/>
              <a:gd name="connsiteX101" fmla="*/ 6730997 w 10915134"/>
              <a:gd name="connsiteY101" fmla="*/ 1874155 h 2251389"/>
              <a:gd name="connsiteX102" fmla="*/ 6714212 w 10915134"/>
              <a:gd name="connsiteY102" fmla="*/ 1876293 h 2251389"/>
              <a:gd name="connsiteX103" fmla="*/ 6693130 w 10915134"/>
              <a:gd name="connsiteY103" fmla="*/ 1876808 h 2251389"/>
              <a:gd name="connsiteX104" fmla="*/ 6674405 w 10915134"/>
              <a:gd name="connsiteY104" fmla="*/ 1873459 h 2251389"/>
              <a:gd name="connsiteX105" fmla="*/ 6647714 w 10915134"/>
              <a:gd name="connsiteY105" fmla="*/ 1878941 h 2251389"/>
              <a:gd name="connsiteX106" fmla="*/ 6586613 w 10915134"/>
              <a:gd name="connsiteY106" fmla="*/ 1887053 h 2251389"/>
              <a:gd name="connsiteX107" fmla="*/ 6540424 w 10915134"/>
              <a:gd name="connsiteY107" fmla="*/ 1893269 h 2251389"/>
              <a:gd name="connsiteX108" fmla="*/ 6460034 w 10915134"/>
              <a:gd name="connsiteY108" fmla="*/ 1911286 h 2251389"/>
              <a:gd name="connsiteX109" fmla="*/ 6445449 w 10915134"/>
              <a:gd name="connsiteY109" fmla="*/ 1926499 h 2251389"/>
              <a:gd name="connsiteX110" fmla="*/ 6407092 w 10915134"/>
              <a:gd name="connsiteY110" fmla="*/ 1921993 h 2251389"/>
              <a:gd name="connsiteX111" fmla="*/ 6396332 w 10915134"/>
              <a:gd name="connsiteY111" fmla="*/ 1907025 h 2251389"/>
              <a:gd name="connsiteX112" fmla="*/ 6347048 w 10915134"/>
              <a:gd name="connsiteY112" fmla="*/ 1912130 h 2251389"/>
              <a:gd name="connsiteX113" fmla="*/ 6302270 w 10915134"/>
              <a:gd name="connsiteY113" fmla="*/ 1933613 h 2251389"/>
              <a:gd name="connsiteX114" fmla="*/ 6243078 w 10915134"/>
              <a:gd name="connsiteY114" fmla="*/ 1945644 h 2251389"/>
              <a:gd name="connsiteX115" fmla="*/ 6207738 w 10915134"/>
              <a:gd name="connsiteY115" fmla="*/ 1953011 h 2251389"/>
              <a:gd name="connsiteX116" fmla="*/ 6108781 w 10915134"/>
              <a:gd name="connsiteY116" fmla="*/ 1959474 h 2251389"/>
              <a:gd name="connsiteX117" fmla="*/ 6103698 w 10915134"/>
              <a:gd name="connsiteY117" fmla="*/ 1959304 h 2251389"/>
              <a:gd name="connsiteX118" fmla="*/ 6087017 w 10915134"/>
              <a:gd name="connsiteY118" fmla="*/ 1969078 h 2251389"/>
              <a:gd name="connsiteX119" fmla="*/ 6086313 w 10915134"/>
              <a:gd name="connsiteY119" fmla="*/ 1971580 h 2251389"/>
              <a:gd name="connsiteX120" fmla="*/ 6024291 w 10915134"/>
              <a:gd name="connsiteY120" fmla="*/ 1966761 h 2251389"/>
              <a:gd name="connsiteX121" fmla="*/ 6016853 w 10915134"/>
              <a:gd name="connsiteY121" fmla="*/ 1970526 h 2251389"/>
              <a:gd name="connsiteX122" fmla="*/ 5975404 w 10915134"/>
              <a:gd name="connsiteY122" fmla="*/ 1961749 h 2251389"/>
              <a:gd name="connsiteX123" fmla="*/ 5954536 w 10915134"/>
              <a:gd name="connsiteY123" fmla="*/ 1960220 h 2251389"/>
              <a:gd name="connsiteX124" fmla="*/ 5917280 w 10915134"/>
              <a:gd name="connsiteY124" fmla="*/ 1954478 h 2251389"/>
              <a:gd name="connsiteX125" fmla="*/ 5914232 w 10915134"/>
              <a:gd name="connsiteY125" fmla="*/ 1956919 h 2251389"/>
              <a:gd name="connsiteX126" fmla="*/ 5906850 w 10915134"/>
              <a:gd name="connsiteY126" fmla="*/ 1954702 h 2251389"/>
              <a:gd name="connsiteX127" fmla="*/ 5901461 w 10915134"/>
              <a:gd name="connsiteY127" fmla="*/ 1957577 h 2251389"/>
              <a:gd name="connsiteX128" fmla="*/ 5895317 w 10915134"/>
              <a:gd name="connsiteY128" fmla="*/ 1956828 h 2251389"/>
              <a:gd name="connsiteX129" fmla="*/ 5831128 w 10915134"/>
              <a:gd name="connsiteY129" fmla="*/ 1968382 h 2251389"/>
              <a:gd name="connsiteX130" fmla="*/ 5817261 w 10915134"/>
              <a:gd name="connsiteY130" fmla="*/ 1966124 h 2251389"/>
              <a:gd name="connsiteX131" fmla="*/ 5806791 w 10915134"/>
              <a:gd name="connsiteY131" fmla="*/ 1974713 h 2251389"/>
              <a:gd name="connsiteX132" fmla="*/ 5762574 w 10915134"/>
              <a:gd name="connsiteY132" fmla="*/ 1976973 h 2251389"/>
              <a:gd name="connsiteX133" fmla="*/ 5747297 w 10915134"/>
              <a:gd name="connsiteY133" fmla="*/ 1970252 h 2251389"/>
              <a:gd name="connsiteX134" fmla="*/ 5733169 w 10915134"/>
              <a:gd name="connsiteY134" fmla="*/ 1965433 h 2251389"/>
              <a:gd name="connsiteX135" fmla="*/ 5731338 w 10915134"/>
              <a:gd name="connsiteY135" fmla="*/ 1965447 h 2251389"/>
              <a:gd name="connsiteX136" fmla="*/ 5712957 w 10915134"/>
              <a:gd name="connsiteY136" fmla="*/ 1965596 h 2251389"/>
              <a:gd name="connsiteX137" fmla="*/ 5678760 w 10915134"/>
              <a:gd name="connsiteY137" fmla="*/ 1965873 h 2251389"/>
              <a:gd name="connsiteX138" fmla="*/ 5612457 w 10915134"/>
              <a:gd name="connsiteY138" fmla="*/ 1972287 h 2251389"/>
              <a:gd name="connsiteX139" fmla="*/ 5462439 w 10915134"/>
              <a:gd name="connsiteY139" fmla="*/ 1941766 h 2251389"/>
              <a:gd name="connsiteX140" fmla="*/ 5249426 w 10915134"/>
              <a:gd name="connsiteY140" fmla="*/ 1957993 h 2251389"/>
              <a:gd name="connsiteX141" fmla="*/ 4795460 w 10915134"/>
              <a:gd name="connsiteY141" fmla="*/ 2018541 h 2251389"/>
              <a:gd name="connsiteX142" fmla="*/ 4698875 w 10915134"/>
              <a:gd name="connsiteY142" fmla="*/ 2031693 h 2251389"/>
              <a:gd name="connsiteX143" fmla="*/ 4635334 w 10915134"/>
              <a:gd name="connsiteY143" fmla="*/ 2035504 h 2251389"/>
              <a:gd name="connsiteX144" fmla="*/ 4529228 w 10915134"/>
              <a:gd name="connsiteY144" fmla="*/ 2076609 h 2251389"/>
              <a:gd name="connsiteX145" fmla="*/ 4408461 w 10915134"/>
              <a:gd name="connsiteY145" fmla="*/ 2090939 h 2251389"/>
              <a:gd name="connsiteX146" fmla="*/ 4254651 w 10915134"/>
              <a:gd name="connsiteY146" fmla="*/ 2101730 h 2251389"/>
              <a:gd name="connsiteX147" fmla="*/ 4213233 w 10915134"/>
              <a:gd name="connsiteY147" fmla="*/ 2120326 h 2251389"/>
              <a:gd name="connsiteX148" fmla="*/ 4153938 w 10915134"/>
              <a:gd name="connsiteY148" fmla="*/ 2137520 h 2251389"/>
              <a:gd name="connsiteX149" fmla="*/ 4050969 w 10915134"/>
              <a:gd name="connsiteY149" fmla="*/ 2177971 h 2251389"/>
              <a:gd name="connsiteX150" fmla="*/ 3933162 w 10915134"/>
              <a:gd name="connsiteY150" fmla="*/ 2199509 h 2251389"/>
              <a:gd name="connsiteX151" fmla="*/ 3797609 w 10915134"/>
              <a:gd name="connsiteY151" fmla="*/ 2185813 h 2251389"/>
              <a:gd name="connsiteX152" fmla="*/ 3723511 w 10915134"/>
              <a:gd name="connsiteY152" fmla="*/ 2185401 h 2251389"/>
              <a:gd name="connsiteX153" fmla="*/ 3478465 w 10915134"/>
              <a:gd name="connsiteY153" fmla="*/ 2181087 h 2251389"/>
              <a:gd name="connsiteX154" fmla="*/ 3308996 w 10915134"/>
              <a:gd name="connsiteY154" fmla="*/ 2177978 h 2251389"/>
              <a:gd name="connsiteX155" fmla="*/ 3260282 w 10915134"/>
              <a:gd name="connsiteY155" fmla="*/ 2194479 h 2251389"/>
              <a:gd name="connsiteX156" fmla="*/ 3178557 w 10915134"/>
              <a:gd name="connsiteY156" fmla="*/ 2221451 h 2251389"/>
              <a:gd name="connsiteX157" fmla="*/ 3097074 w 10915134"/>
              <a:gd name="connsiteY157" fmla="*/ 2229837 h 2251389"/>
              <a:gd name="connsiteX158" fmla="*/ 3029944 w 10915134"/>
              <a:gd name="connsiteY158" fmla="*/ 2248531 h 2251389"/>
              <a:gd name="connsiteX159" fmla="*/ 2964870 w 10915134"/>
              <a:gd name="connsiteY159" fmla="*/ 2251389 h 2251389"/>
              <a:gd name="connsiteX160" fmla="*/ 2931496 w 10915134"/>
              <a:gd name="connsiteY160" fmla="*/ 2243024 h 2251389"/>
              <a:gd name="connsiteX161" fmla="*/ 2892959 w 10915134"/>
              <a:gd name="connsiteY161" fmla="*/ 2233969 h 2251389"/>
              <a:gd name="connsiteX162" fmla="*/ 2839074 w 10915134"/>
              <a:gd name="connsiteY162" fmla="*/ 2225008 h 2251389"/>
              <a:gd name="connsiteX163" fmla="*/ 2693779 w 10915134"/>
              <a:gd name="connsiteY163" fmla="*/ 2231570 h 2251389"/>
              <a:gd name="connsiteX164" fmla="*/ 2523799 w 10915134"/>
              <a:gd name="connsiteY164" fmla="*/ 2236547 h 2251389"/>
              <a:gd name="connsiteX165" fmla="*/ 2340069 w 10915134"/>
              <a:gd name="connsiteY165" fmla="*/ 2220699 h 2251389"/>
              <a:gd name="connsiteX166" fmla="*/ 2076408 w 10915134"/>
              <a:gd name="connsiteY166" fmla="*/ 2194398 h 2251389"/>
              <a:gd name="connsiteX167" fmla="*/ 1983593 w 10915134"/>
              <a:gd name="connsiteY167" fmla="*/ 2219360 h 2251389"/>
              <a:gd name="connsiteX168" fmla="*/ 1853105 w 10915134"/>
              <a:gd name="connsiteY168" fmla="*/ 2214141 h 2251389"/>
              <a:gd name="connsiteX169" fmla="*/ 1748511 w 10915134"/>
              <a:gd name="connsiteY169" fmla="*/ 2178472 h 2251389"/>
              <a:gd name="connsiteX170" fmla="*/ 1633422 w 10915134"/>
              <a:gd name="connsiteY170" fmla="*/ 2143415 h 2251389"/>
              <a:gd name="connsiteX171" fmla="*/ 1558946 w 10915134"/>
              <a:gd name="connsiteY171" fmla="*/ 2128843 h 2251389"/>
              <a:gd name="connsiteX172" fmla="*/ 1385344 w 10915134"/>
              <a:gd name="connsiteY172" fmla="*/ 2124817 h 2251389"/>
              <a:gd name="connsiteX173" fmla="*/ 1227473 w 10915134"/>
              <a:gd name="connsiteY173" fmla="*/ 2113291 h 2251389"/>
              <a:gd name="connsiteX174" fmla="*/ 1088711 w 10915134"/>
              <a:gd name="connsiteY174" fmla="*/ 2097947 h 2251389"/>
              <a:gd name="connsiteX175" fmla="*/ 939259 w 10915134"/>
              <a:gd name="connsiteY175" fmla="*/ 2073411 h 2251389"/>
              <a:gd name="connsiteX176" fmla="*/ 914345 w 10915134"/>
              <a:gd name="connsiteY176" fmla="*/ 2063135 h 2251389"/>
              <a:gd name="connsiteX177" fmla="*/ 879393 w 10915134"/>
              <a:gd name="connsiteY177" fmla="*/ 2068419 h 2251389"/>
              <a:gd name="connsiteX178" fmla="*/ 739242 w 10915134"/>
              <a:gd name="connsiteY178" fmla="*/ 2091539 h 2251389"/>
              <a:gd name="connsiteX179" fmla="*/ 628509 w 10915134"/>
              <a:gd name="connsiteY179" fmla="*/ 2108134 h 2251389"/>
              <a:gd name="connsiteX180" fmla="*/ 508046 w 10915134"/>
              <a:gd name="connsiteY180" fmla="*/ 2109851 h 2251389"/>
              <a:gd name="connsiteX181" fmla="*/ 408793 w 10915134"/>
              <a:gd name="connsiteY181" fmla="*/ 2105335 h 2251389"/>
              <a:gd name="connsiteX182" fmla="*/ 259142 w 10915134"/>
              <a:gd name="connsiteY182" fmla="*/ 2115883 h 2251389"/>
              <a:gd name="connsiteX183" fmla="*/ 91266 w 10915134"/>
              <a:gd name="connsiteY183" fmla="*/ 2135533 h 2251389"/>
              <a:gd name="connsiteX184" fmla="*/ 12251 w 10915134"/>
              <a:gd name="connsiteY184" fmla="*/ 2121489 h 2251389"/>
              <a:gd name="connsiteX185" fmla="*/ 0 w 10915134"/>
              <a:gd name="connsiteY185" fmla="*/ 2122164 h 22513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</a:cxnLst>
            <a:rect l="l" t="t" r="r" b="b"/>
            <a:pathLst>
              <a:path w="10915134" h="2251389">
                <a:moveTo>
                  <a:pt x="0" y="0"/>
                </a:moveTo>
                <a:lnTo>
                  <a:pt x="10915134" y="0"/>
                </a:lnTo>
                <a:lnTo>
                  <a:pt x="10882980" y="49990"/>
                </a:lnTo>
                <a:cubicBezTo>
                  <a:pt x="10880871" y="52147"/>
                  <a:pt x="10836905" y="107867"/>
                  <a:pt x="10834795" y="110024"/>
                </a:cubicBezTo>
                <a:cubicBezTo>
                  <a:pt x="10820319" y="128194"/>
                  <a:pt x="10762503" y="175620"/>
                  <a:pt x="10738392" y="165813"/>
                </a:cubicBezTo>
                <a:cubicBezTo>
                  <a:pt x="10748670" y="186392"/>
                  <a:pt x="10638347" y="188684"/>
                  <a:pt x="10633692" y="209264"/>
                </a:cubicBezTo>
                <a:cubicBezTo>
                  <a:pt x="10631767" y="225908"/>
                  <a:pt x="10597419" y="233945"/>
                  <a:pt x="10586800" y="239716"/>
                </a:cubicBezTo>
                <a:cubicBezTo>
                  <a:pt x="10579628" y="256520"/>
                  <a:pt x="10520682" y="224915"/>
                  <a:pt x="10501658" y="307174"/>
                </a:cubicBezTo>
                <a:cubicBezTo>
                  <a:pt x="10447727" y="313339"/>
                  <a:pt x="10447126" y="425780"/>
                  <a:pt x="10404067" y="412395"/>
                </a:cubicBezTo>
                <a:cubicBezTo>
                  <a:pt x="10392937" y="413598"/>
                  <a:pt x="10388815" y="467371"/>
                  <a:pt x="10380953" y="472334"/>
                </a:cubicBezTo>
                <a:lnTo>
                  <a:pt x="10341416" y="504774"/>
                </a:lnTo>
                <a:lnTo>
                  <a:pt x="10326329" y="523459"/>
                </a:lnTo>
                <a:lnTo>
                  <a:pt x="10298289" y="532173"/>
                </a:lnTo>
                <a:cubicBezTo>
                  <a:pt x="10284422" y="535049"/>
                  <a:pt x="10265952" y="533199"/>
                  <a:pt x="10243127" y="540715"/>
                </a:cubicBezTo>
                <a:cubicBezTo>
                  <a:pt x="10203910" y="562831"/>
                  <a:pt x="10165274" y="534580"/>
                  <a:pt x="10141243" y="592343"/>
                </a:cubicBezTo>
                <a:cubicBezTo>
                  <a:pt x="10059374" y="598371"/>
                  <a:pt x="10021953" y="650378"/>
                  <a:pt x="9940352" y="631518"/>
                </a:cubicBezTo>
                <a:cubicBezTo>
                  <a:pt x="9959797" y="646419"/>
                  <a:pt x="9860152" y="623282"/>
                  <a:pt x="9836226" y="660496"/>
                </a:cubicBezTo>
                <a:cubicBezTo>
                  <a:pt x="9788121" y="672556"/>
                  <a:pt x="9760988" y="668531"/>
                  <a:pt x="9686899" y="683782"/>
                </a:cubicBezTo>
                <a:cubicBezTo>
                  <a:pt x="9623800" y="700369"/>
                  <a:pt x="9613948" y="700871"/>
                  <a:pt x="9578209" y="709781"/>
                </a:cubicBezTo>
                <a:lnTo>
                  <a:pt x="9437298" y="757337"/>
                </a:lnTo>
                <a:lnTo>
                  <a:pt x="9435498" y="759689"/>
                </a:lnTo>
                <a:cubicBezTo>
                  <a:pt x="9426240" y="765982"/>
                  <a:pt x="9419508" y="766527"/>
                  <a:pt x="9413910" y="764531"/>
                </a:cubicBezTo>
                <a:lnTo>
                  <a:pt x="9361370" y="760593"/>
                </a:lnTo>
                <a:lnTo>
                  <a:pt x="9356626" y="764594"/>
                </a:lnTo>
                <a:lnTo>
                  <a:pt x="9311281" y="769260"/>
                </a:lnTo>
                <a:cubicBezTo>
                  <a:pt x="9311245" y="769953"/>
                  <a:pt x="9311210" y="770644"/>
                  <a:pt x="9311173" y="771337"/>
                </a:cubicBezTo>
                <a:cubicBezTo>
                  <a:pt x="9309900" y="776105"/>
                  <a:pt x="9307010" y="779823"/>
                  <a:pt x="9300658" y="781452"/>
                </a:cubicBezTo>
                <a:cubicBezTo>
                  <a:pt x="9318003" y="808459"/>
                  <a:pt x="9299643" y="793767"/>
                  <a:pt x="9279376" y="796188"/>
                </a:cubicBezTo>
                <a:cubicBezTo>
                  <a:pt x="9260850" y="809309"/>
                  <a:pt x="9206021" y="849156"/>
                  <a:pt x="9189502" y="860175"/>
                </a:cubicBezTo>
                <a:lnTo>
                  <a:pt x="9180260" y="862300"/>
                </a:lnTo>
                <a:cubicBezTo>
                  <a:pt x="9180236" y="862466"/>
                  <a:pt x="9180211" y="862633"/>
                  <a:pt x="9180186" y="862799"/>
                </a:cubicBezTo>
                <a:cubicBezTo>
                  <a:pt x="9178407" y="864232"/>
                  <a:pt x="9175456" y="865295"/>
                  <a:pt x="9170652" y="865945"/>
                </a:cubicBezTo>
                <a:lnTo>
                  <a:pt x="9145484" y="870300"/>
                </a:lnTo>
                <a:lnTo>
                  <a:pt x="9140031" y="874741"/>
                </a:lnTo>
                <a:lnTo>
                  <a:pt x="9138892" y="880860"/>
                </a:lnTo>
                <a:lnTo>
                  <a:pt x="9107257" y="903704"/>
                </a:lnTo>
                <a:cubicBezTo>
                  <a:pt x="9091321" y="899193"/>
                  <a:pt x="9043942" y="941365"/>
                  <a:pt x="9034880" y="948837"/>
                </a:cubicBezTo>
                <a:lnTo>
                  <a:pt x="8950600" y="994853"/>
                </a:lnTo>
                <a:cubicBezTo>
                  <a:pt x="8865196" y="1081843"/>
                  <a:pt x="8818875" y="1077389"/>
                  <a:pt x="8753014" y="1118658"/>
                </a:cubicBezTo>
                <a:cubicBezTo>
                  <a:pt x="8692981" y="1124704"/>
                  <a:pt x="8636332" y="1128410"/>
                  <a:pt x="8581094" y="1153261"/>
                </a:cubicBezTo>
                <a:cubicBezTo>
                  <a:pt x="8538621" y="1164812"/>
                  <a:pt x="8511758" y="1169577"/>
                  <a:pt x="8498175" y="1187969"/>
                </a:cubicBezTo>
                <a:lnTo>
                  <a:pt x="8448788" y="1206463"/>
                </a:lnTo>
                <a:lnTo>
                  <a:pt x="8367996" y="1232783"/>
                </a:lnTo>
                <a:cubicBezTo>
                  <a:pt x="8367806" y="1234615"/>
                  <a:pt x="8367614" y="1236446"/>
                  <a:pt x="8367423" y="1238278"/>
                </a:cubicBezTo>
                <a:lnTo>
                  <a:pt x="8359640" y="1246782"/>
                </a:lnTo>
                <a:lnTo>
                  <a:pt x="8346100" y="1266142"/>
                </a:lnTo>
                <a:lnTo>
                  <a:pt x="8318833" y="1292714"/>
                </a:lnTo>
                <a:lnTo>
                  <a:pt x="8317719" y="1291904"/>
                </a:lnTo>
                <a:cubicBezTo>
                  <a:pt x="8314688" y="1290662"/>
                  <a:pt x="8311461" y="1290840"/>
                  <a:pt x="8307730" y="1293984"/>
                </a:cubicBezTo>
                <a:cubicBezTo>
                  <a:pt x="8294903" y="1295590"/>
                  <a:pt x="8255937" y="1295887"/>
                  <a:pt x="8240756" y="1301537"/>
                </a:cubicBezTo>
                <a:cubicBezTo>
                  <a:pt x="8233324" y="1310481"/>
                  <a:pt x="8225256" y="1319366"/>
                  <a:pt x="8216639" y="1327887"/>
                </a:cubicBezTo>
                <a:lnTo>
                  <a:pt x="8211337" y="1332570"/>
                </a:lnTo>
                <a:lnTo>
                  <a:pt x="8211048" y="1332403"/>
                </a:lnTo>
                <a:cubicBezTo>
                  <a:pt x="8209501" y="1332874"/>
                  <a:pt x="8207607" y="1334206"/>
                  <a:pt x="8205085" y="1336831"/>
                </a:cubicBezTo>
                <a:lnTo>
                  <a:pt x="8137554" y="1342145"/>
                </a:lnTo>
                <a:cubicBezTo>
                  <a:pt x="8105705" y="1354688"/>
                  <a:pt x="8080446" y="1339423"/>
                  <a:pt x="8054564" y="1367911"/>
                </a:cubicBezTo>
                <a:cubicBezTo>
                  <a:pt x="8024726" y="1379555"/>
                  <a:pt x="7996957" y="1380148"/>
                  <a:pt x="7973237" y="1397544"/>
                </a:cubicBezTo>
                <a:cubicBezTo>
                  <a:pt x="7961439" y="1393972"/>
                  <a:pt x="7951168" y="1394796"/>
                  <a:pt x="7944198" y="1410276"/>
                </a:cubicBezTo>
                <a:cubicBezTo>
                  <a:pt x="7915673" y="1417804"/>
                  <a:pt x="7905583" y="1403950"/>
                  <a:pt x="7890643" y="1424144"/>
                </a:cubicBezTo>
                <a:cubicBezTo>
                  <a:pt x="7869590" y="1403678"/>
                  <a:pt x="7870757" y="1414314"/>
                  <a:pt x="7864997" y="1425023"/>
                </a:cubicBezTo>
                <a:lnTo>
                  <a:pt x="7864067" y="1426002"/>
                </a:lnTo>
                <a:lnTo>
                  <a:pt x="7861153" y="1423038"/>
                </a:lnTo>
                <a:lnTo>
                  <a:pt x="7844586" y="1429169"/>
                </a:lnTo>
                <a:lnTo>
                  <a:pt x="7840350" y="1432451"/>
                </a:lnTo>
                <a:cubicBezTo>
                  <a:pt x="7837357" y="1434345"/>
                  <a:pt x="7835272" y="1435129"/>
                  <a:pt x="7833722" y="1435148"/>
                </a:cubicBezTo>
                <a:lnTo>
                  <a:pt x="7833492" y="1434901"/>
                </a:lnTo>
                <a:lnTo>
                  <a:pt x="7827413" y="1438043"/>
                </a:lnTo>
                <a:cubicBezTo>
                  <a:pt x="7817294" y="1444069"/>
                  <a:pt x="7807591" y="1450613"/>
                  <a:pt x="7798463" y="1457407"/>
                </a:cubicBezTo>
                <a:cubicBezTo>
                  <a:pt x="7789625" y="1446704"/>
                  <a:pt x="7769649" y="1464040"/>
                  <a:pt x="7759015" y="1458666"/>
                </a:cubicBezTo>
                <a:lnTo>
                  <a:pt x="7752684" y="1444792"/>
                </a:lnTo>
                <a:lnTo>
                  <a:pt x="7747867" y="1447976"/>
                </a:lnTo>
                <a:lnTo>
                  <a:pt x="7738750" y="1456574"/>
                </a:lnTo>
                <a:cubicBezTo>
                  <a:pt x="7737328" y="1457741"/>
                  <a:pt x="7736297" y="1457914"/>
                  <a:pt x="7735619" y="1456320"/>
                </a:cubicBezTo>
                <a:cubicBezTo>
                  <a:pt x="7730006" y="1457852"/>
                  <a:pt x="7711662" y="1464787"/>
                  <a:pt x="7705072" y="1465768"/>
                </a:cubicBezTo>
                <a:lnTo>
                  <a:pt x="7696073" y="1462212"/>
                </a:lnTo>
                <a:lnTo>
                  <a:pt x="7692096" y="1462163"/>
                </a:lnTo>
                <a:lnTo>
                  <a:pt x="7674689" y="1477613"/>
                </a:lnTo>
                <a:lnTo>
                  <a:pt x="7665348" y="1483862"/>
                </a:lnTo>
                <a:lnTo>
                  <a:pt x="7606276" y="1538521"/>
                </a:lnTo>
                <a:lnTo>
                  <a:pt x="7504695" y="1566686"/>
                </a:lnTo>
                <a:cubicBezTo>
                  <a:pt x="7473718" y="1603709"/>
                  <a:pt x="7404436" y="1554658"/>
                  <a:pt x="7401270" y="1597361"/>
                </a:cubicBezTo>
                <a:cubicBezTo>
                  <a:pt x="7369238" y="1613154"/>
                  <a:pt x="7363418" y="1605164"/>
                  <a:pt x="7320321" y="1619535"/>
                </a:cubicBezTo>
                <a:cubicBezTo>
                  <a:pt x="7280514" y="1668809"/>
                  <a:pt x="7198683" y="1708462"/>
                  <a:pt x="7149526" y="1743630"/>
                </a:cubicBezTo>
                <a:cubicBezTo>
                  <a:pt x="7114410" y="1721934"/>
                  <a:pt x="7136043" y="1746476"/>
                  <a:pt x="7105391" y="1752328"/>
                </a:cubicBezTo>
                <a:cubicBezTo>
                  <a:pt x="7119677" y="1779725"/>
                  <a:pt x="7066212" y="1749779"/>
                  <a:pt x="7071654" y="1785091"/>
                </a:cubicBezTo>
                <a:cubicBezTo>
                  <a:pt x="7065905" y="1785038"/>
                  <a:pt x="7060161" y="1783873"/>
                  <a:pt x="7054359" y="1782439"/>
                </a:cubicBezTo>
                <a:lnTo>
                  <a:pt x="7051319" y="1781706"/>
                </a:lnTo>
                <a:lnTo>
                  <a:pt x="7040377" y="1784767"/>
                </a:lnTo>
                <a:lnTo>
                  <a:pt x="7035771" y="1778137"/>
                </a:lnTo>
                <a:lnTo>
                  <a:pt x="7018208" y="1777373"/>
                </a:lnTo>
                <a:cubicBezTo>
                  <a:pt x="7011866" y="1778247"/>
                  <a:pt x="7005318" y="1780539"/>
                  <a:pt x="6998493" y="1785098"/>
                </a:cubicBezTo>
                <a:cubicBezTo>
                  <a:pt x="6983689" y="1806072"/>
                  <a:pt x="6952865" y="1800516"/>
                  <a:pt x="6928288" y="1811732"/>
                </a:cubicBezTo>
                <a:lnTo>
                  <a:pt x="6917773" y="1820666"/>
                </a:lnTo>
                <a:lnTo>
                  <a:pt x="6881789" y="1828309"/>
                </a:lnTo>
                <a:lnTo>
                  <a:pt x="6879926" y="1830591"/>
                </a:lnTo>
                <a:cubicBezTo>
                  <a:pt x="6873880" y="1832712"/>
                  <a:pt x="6861049" y="1834739"/>
                  <a:pt x="6845508" y="1841035"/>
                </a:cubicBezTo>
                <a:lnTo>
                  <a:pt x="6786683" y="1868367"/>
                </a:lnTo>
                <a:lnTo>
                  <a:pt x="6773874" y="1863267"/>
                </a:lnTo>
                <a:lnTo>
                  <a:pt x="6771241" y="1859449"/>
                </a:lnTo>
                <a:lnTo>
                  <a:pt x="6755065" y="1866822"/>
                </a:lnTo>
                <a:lnTo>
                  <a:pt x="6740854" y="1865352"/>
                </a:lnTo>
                <a:lnTo>
                  <a:pt x="6730997" y="1874155"/>
                </a:lnTo>
                <a:lnTo>
                  <a:pt x="6714212" y="1876293"/>
                </a:lnTo>
                <a:cubicBezTo>
                  <a:pt x="6707919" y="1876308"/>
                  <a:pt x="6700834" y="1876122"/>
                  <a:pt x="6693130" y="1876808"/>
                </a:cubicBezTo>
                <a:lnTo>
                  <a:pt x="6674405" y="1873459"/>
                </a:lnTo>
                <a:lnTo>
                  <a:pt x="6647714" y="1878941"/>
                </a:lnTo>
                <a:cubicBezTo>
                  <a:pt x="6627122" y="1883360"/>
                  <a:pt x="6607220" y="1886896"/>
                  <a:pt x="6586613" y="1887053"/>
                </a:cubicBezTo>
                <a:cubicBezTo>
                  <a:pt x="6572205" y="1895536"/>
                  <a:pt x="6557706" y="1900239"/>
                  <a:pt x="6540424" y="1893269"/>
                </a:cubicBezTo>
                <a:cubicBezTo>
                  <a:pt x="6497538" y="1902769"/>
                  <a:pt x="6490601" y="1917381"/>
                  <a:pt x="6460034" y="1911286"/>
                </a:cubicBezTo>
                <a:cubicBezTo>
                  <a:pt x="6453811" y="1919532"/>
                  <a:pt x="6449254" y="1924158"/>
                  <a:pt x="6445449" y="1926499"/>
                </a:cubicBezTo>
                <a:cubicBezTo>
                  <a:pt x="6434030" y="1933525"/>
                  <a:pt x="6429411" y="1919994"/>
                  <a:pt x="6407092" y="1921993"/>
                </a:cubicBezTo>
                <a:cubicBezTo>
                  <a:pt x="6382682" y="1922166"/>
                  <a:pt x="6418607" y="1903450"/>
                  <a:pt x="6396332" y="1907025"/>
                </a:cubicBezTo>
                <a:cubicBezTo>
                  <a:pt x="6376015" y="1918727"/>
                  <a:pt x="6367614" y="1898795"/>
                  <a:pt x="6347048" y="1912130"/>
                </a:cubicBezTo>
                <a:cubicBezTo>
                  <a:pt x="6360109" y="1925598"/>
                  <a:pt x="6297691" y="1920276"/>
                  <a:pt x="6302270" y="1933613"/>
                </a:cubicBezTo>
                <a:cubicBezTo>
                  <a:pt x="6272680" y="1919839"/>
                  <a:pt x="6273323" y="1945036"/>
                  <a:pt x="6243078" y="1945644"/>
                </a:cubicBezTo>
                <a:cubicBezTo>
                  <a:pt x="6226744" y="1941607"/>
                  <a:pt x="6216828" y="1942552"/>
                  <a:pt x="6207738" y="1953011"/>
                </a:cubicBezTo>
                <a:cubicBezTo>
                  <a:pt x="6131633" y="1932600"/>
                  <a:pt x="6170923" y="1959774"/>
                  <a:pt x="6108781" y="1959474"/>
                </a:cubicBezTo>
                <a:lnTo>
                  <a:pt x="6103698" y="1959304"/>
                </a:lnTo>
                <a:lnTo>
                  <a:pt x="6087017" y="1969078"/>
                </a:lnTo>
                <a:cubicBezTo>
                  <a:pt x="6086783" y="1969912"/>
                  <a:pt x="6086547" y="1970745"/>
                  <a:pt x="6086313" y="1971580"/>
                </a:cubicBezTo>
                <a:lnTo>
                  <a:pt x="6024291" y="1966761"/>
                </a:lnTo>
                <a:lnTo>
                  <a:pt x="6016853" y="1970526"/>
                </a:lnTo>
                <a:lnTo>
                  <a:pt x="5975404" y="1961749"/>
                </a:lnTo>
                <a:lnTo>
                  <a:pt x="5954536" y="1960220"/>
                </a:lnTo>
                <a:lnTo>
                  <a:pt x="5917280" y="1954478"/>
                </a:lnTo>
                <a:lnTo>
                  <a:pt x="5914232" y="1956919"/>
                </a:lnTo>
                <a:lnTo>
                  <a:pt x="5906850" y="1954702"/>
                </a:lnTo>
                <a:lnTo>
                  <a:pt x="5901461" y="1957577"/>
                </a:lnTo>
                <a:lnTo>
                  <a:pt x="5895317" y="1956828"/>
                </a:lnTo>
                <a:cubicBezTo>
                  <a:pt x="5883595" y="1958629"/>
                  <a:pt x="5844137" y="1966833"/>
                  <a:pt x="5831128" y="1968382"/>
                </a:cubicBezTo>
                <a:lnTo>
                  <a:pt x="5817261" y="1966124"/>
                </a:lnTo>
                <a:lnTo>
                  <a:pt x="5806791" y="1974713"/>
                </a:lnTo>
                <a:lnTo>
                  <a:pt x="5762574" y="1976973"/>
                </a:lnTo>
                <a:lnTo>
                  <a:pt x="5747297" y="1970252"/>
                </a:lnTo>
                <a:lnTo>
                  <a:pt x="5733169" y="1965433"/>
                </a:lnTo>
                <a:lnTo>
                  <a:pt x="5731338" y="1965447"/>
                </a:lnTo>
                <a:lnTo>
                  <a:pt x="5712957" y="1965596"/>
                </a:lnTo>
                <a:lnTo>
                  <a:pt x="5678760" y="1965873"/>
                </a:lnTo>
                <a:cubicBezTo>
                  <a:pt x="5656934" y="1966331"/>
                  <a:pt x="5634795" y="1967772"/>
                  <a:pt x="5612457" y="1972287"/>
                </a:cubicBezTo>
                <a:cubicBezTo>
                  <a:pt x="5527023" y="1949966"/>
                  <a:pt x="5534401" y="1947926"/>
                  <a:pt x="5462439" y="1941766"/>
                </a:cubicBezTo>
                <a:cubicBezTo>
                  <a:pt x="5427425" y="1917624"/>
                  <a:pt x="5291183" y="1960519"/>
                  <a:pt x="5249426" y="1957993"/>
                </a:cubicBezTo>
                <a:cubicBezTo>
                  <a:pt x="5146406" y="1973328"/>
                  <a:pt x="4927624" y="2044719"/>
                  <a:pt x="4795460" y="2018541"/>
                </a:cubicBezTo>
                <a:cubicBezTo>
                  <a:pt x="4762844" y="2022395"/>
                  <a:pt x="4718233" y="2031407"/>
                  <a:pt x="4698875" y="2031693"/>
                </a:cubicBezTo>
                <a:lnTo>
                  <a:pt x="4635334" y="2035504"/>
                </a:lnTo>
                <a:lnTo>
                  <a:pt x="4529228" y="2076609"/>
                </a:lnTo>
                <a:cubicBezTo>
                  <a:pt x="4475152" y="2050383"/>
                  <a:pt x="4475600" y="2080729"/>
                  <a:pt x="4408461" y="2090939"/>
                </a:cubicBezTo>
                <a:cubicBezTo>
                  <a:pt x="4383821" y="2082708"/>
                  <a:pt x="4268804" y="2082966"/>
                  <a:pt x="4254651" y="2101730"/>
                </a:cubicBezTo>
                <a:cubicBezTo>
                  <a:pt x="4238862" y="2106286"/>
                  <a:pt x="4220313" y="2100544"/>
                  <a:pt x="4213233" y="2120326"/>
                </a:cubicBezTo>
                <a:cubicBezTo>
                  <a:pt x="4201430" y="2144259"/>
                  <a:pt x="4145731" y="2110137"/>
                  <a:pt x="4153938" y="2137520"/>
                </a:cubicBezTo>
                <a:cubicBezTo>
                  <a:pt x="4114396" y="2114195"/>
                  <a:pt x="4083806" y="2164553"/>
                  <a:pt x="4050969" y="2177971"/>
                </a:cubicBezTo>
                <a:cubicBezTo>
                  <a:pt x="4019767" y="2177378"/>
                  <a:pt x="4005088" y="2190554"/>
                  <a:pt x="3933162" y="2199509"/>
                </a:cubicBezTo>
                <a:cubicBezTo>
                  <a:pt x="3898830" y="2172322"/>
                  <a:pt x="3861284" y="2221170"/>
                  <a:pt x="3797609" y="2185813"/>
                </a:cubicBezTo>
                <a:cubicBezTo>
                  <a:pt x="3795667" y="2189772"/>
                  <a:pt x="3776702" y="2186188"/>
                  <a:pt x="3723511" y="2185401"/>
                </a:cubicBezTo>
                <a:cubicBezTo>
                  <a:pt x="3670320" y="2184613"/>
                  <a:pt x="3558625" y="2184230"/>
                  <a:pt x="3478465" y="2181087"/>
                </a:cubicBezTo>
                <a:cubicBezTo>
                  <a:pt x="3387474" y="2181789"/>
                  <a:pt x="3428499" y="2219948"/>
                  <a:pt x="3308996" y="2177978"/>
                </a:cubicBezTo>
                <a:cubicBezTo>
                  <a:pt x="3299910" y="2200517"/>
                  <a:pt x="3285785" y="2202748"/>
                  <a:pt x="3260282" y="2194479"/>
                </a:cubicBezTo>
                <a:cubicBezTo>
                  <a:pt x="3216295" y="2196427"/>
                  <a:pt x="3227371" y="2250251"/>
                  <a:pt x="3178557" y="2221451"/>
                </a:cubicBezTo>
                <a:cubicBezTo>
                  <a:pt x="3146795" y="2234329"/>
                  <a:pt x="3117401" y="2220418"/>
                  <a:pt x="3097074" y="2229837"/>
                </a:cubicBezTo>
                <a:lnTo>
                  <a:pt x="3029944" y="2248531"/>
                </a:lnTo>
                <a:cubicBezTo>
                  <a:pt x="2992804" y="2254069"/>
                  <a:pt x="2982389" y="2213943"/>
                  <a:pt x="2964870" y="2251389"/>
                </a:cubicBezTo>
                <a:lnTo>
                  <a:pt x="2931496" y="2243024"/>
                </a:lnTo>
                <a:lnTo>
                  <a:pt x="2892959" y="2233969"/>
                </a:lnTo>
                <a:cubicBezTo>
                  <a:pt x="2872669" y="2227791"/>
                  <a:pt x="2882203" y="2234774"/>
                  <a:pt x="2839074" y="2225008"/>
                </a:cubicBezTo>
                <a:cubicBezTo>
                  <a:pt x="2811442" y="2251884"/>
                  <a:pt x="2766379" y="2232117"/>
                  <a:pt x="2693779" y="2231570"/>
                </a:cubicBezTo>
                <a:lnTo>
                  <a:pt x="2523799" y="2236547"/>
                </a:lnTo>
                <a:cubicBezTo>
                  <a:pt x="2466172" y="2242686"/>
                  <a:pt x="2414634" y="2227724"/>
                  <a:pt x="2340069" y="2220699"/>
                </a:cubicBezTo>
                <a:cubicBezTo>
                  <a:pt x="2265503" y="2213674"/>
                  <a:pt x="2139796" y="2191971"/>
                  <a:pt x="2076408" y="2194398"/>
                </a:cubicBezTo>
                <a:cubicBezTo>
                  <a:pt x="2032508" y="2197562"/>
                  <a:pt x="2027933" y="2185141"/>
                  <a:pt x="1983593" y="2219360"/>
                </a:cubicBezTo>
                <a:cubicBezTo>
                  <a:pt x="1947094" y="2209205"/>
                  <a:pt x="1890960" y="2218305"/>
                  <a:pt x="1853105" y="2214141"/>
                </a:cubicBezTo>
                <a:cubicBezTo>
                  <a:pt x="1825748" y="2216625"/>
                  <a:pt x="1783192" y="2179879"/>
                  <a:pt x="1748511" y="2178472"/>
                </a:cubicBezTo>
                <a:cubicBezTo>
                  <a:pt x="1703498" y="2196202"/>
                  <a:pt x="1694831" y="2157630"/>
                  <a:pt x="1633422" y="2143415"/>
                </a:cubicBezTo>
                <a:cubicBezTo>
                  <a:pt x="1607630" y="2161065"/>
                  <a:pt x="1579060" y="2145077"/>
                  <a:pt x="1558946" y="2128843"/>
                </a:cubicBezTo>
                <a:cubicBezTo>
                  <a:pt x="1499069" y="2134267"/>
                  <a:pt x="1452565" y="2133855"/>
                  <a:pt x="1385344" y="2124817"/>
                </a:cubicBezTo>
                <a:cubicBezTo>
                  <a:pt x="1312492" y="2145463"/>
                  <a:pt x="1299315" y="2122756"/>
                  <a:pt x="1227473" y="2113291"/>
                </a:cubicBezTo>
                <a:cubicBezTo>
                  <a:pt x="1199075" y="2120045"/>
                  <a:pt x="1149241" y="2095660"/>
                  <a:pt x="1088711" y="2097947"/>
                </a:cubicBezTo>
                <a:cubicBezTo>
                  <a:pt x="1048569" y="2095382"/>
                  <a:pt x="1091396" y="2061344"/>
                  <a:pt x="939259" y="2073411"/>
                </a:cubicBezTo>
                <a:cubicBezTo>
                  <a:pt x="930603" y="2080267"/>
                  <a:pt x="912274" y="2072716"/>
                  <a:pt x="914345" y="2063135"/>
                </a:cubicBezTo>
                <a:cubicBezTo>
                  <a:pt x="904674" y="2065915"/>
                  <a:pt x="881392" y="2083881"/>
                  <a:pt x="879393" y="2068419"/>
                </a:cubicBezTo>
                <a:cubicBezTo>
                  <a:pt x="831068" y="2065554"/>
                  <a:pt x="782797" y="2073516"/>
                  <a:pt x="739242" y="2091539"/>
                </a:cubicBezTo>
                <a:cubicBezTo>
                  <a:pt x="713063" y="2085924"/>
                  <a:pt x="685973" y="2097939"/>
                  <a:pt x="628509" y="2108134"/>
                </a:cubicBezTo>
                <a:cubicBezTo>
                  <a:pt x="575136" y="2076613"/>
                  <a:pt x="570057" y="2131408"/>
                  <a:pt x="508046" y="2109851"/>
                </a:cubicBezTo>
                <a:cubicBezTo>
                  <a:pt x="473420" y="2105939"/>
                  <a:pt x="433697" y="2091842"/>
                  <a:pt x="408793" y="2105335"/>
                </a:cubicBezTo>
                <a:cubicBezTo>
                  <a:pt x="383633" y="2099507"/>
                  <a:pt x="299763" y="2118030"/>
                  <a:pt x="259142" y="2115883"/>
                </a:cubicBezTo>
                <a:cubicBezTo>
                  <a:pt x="191085" y="2103328"/>
                  <a:pt x="127146" y="2128850"/>
                  <a:pt x="91266" y="2135533"/>
                </a:cubicBezTo>
                <a:cubicBezTo>
                  <a:pt x="55346" y="2131669"/>
                  <a:pt x="37547" y="2122850"/>
                  <a:pt x="12251" y="2121489"/>
                </a:cubicBezTo>
                <a:lnTo>
                  <a:pt x="0" y="2122164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4FADBF2-0C55-150B-434C-191042ABA6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037" y="609600"/>
            <a:ext cx="5915197" cy="133051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3200" dirty="0"/>
              <a:t>What are the dialectics of socialist modernization as a constitutional imperative?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EF9555-B1FD-B88F-A934-BF6EC6F57C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37037" y="2549718"/>
            <a:ext cx="5747857" cy="4308281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/>
              <a:t>Political and administrative apparatus</a:t>
            </a:r>
          </a:p>
          <a:p>
            <a:r>
              <a:rPr lang="en-US" sz="2400" dirty="0"/>
              <a:t>Political core and consultative collectives</a:t>
            </a:r>
          </a:p>
          <a:p>
            <a:r>
              <a:rPr lang="en-US" sz="2400" dirty="0"/>
              <a:t>Accountability</a:t>
            </a:r>
          </a:p>
          <a:p>
            <a:pPr lvl="1"/>
            <a:r>
              <a:rPr lang="en-US" dirty="0"/>
              <a:t>Self-Revolution</a:t>
            </a:r>
          </a:p>
          <a:p>
            <a:pPr lvl="1"/>
            <a:r>
              <a:rPr lang="en-US" dirty="0"/>
              <a:t>High quality development</a:t>
            </a:r>
          </a:p>
          <a:p>
            <a:r>
              <a:rPr lang="en-US" sz="2400" dirty="0"/>
              <a:t>Referent: Modernization</a:t>
            </a:r>
          </a:p>
          <a:p>
            <a:pPr lvl="1"/>
            <a:r>
              <a:rPr lang="en-US" dirty="0"/>
              <a:t> Principle drives text</a:t>
            </a:r>
          </a:p>
          <a:p>
            <a:pPr lvl="1"/>
            <a:r>
              <a:rPr lang="en-US" dirty="0"/>
              <a:t>CPC drives principle;</a:t>
            </a:r>
          </a:p>
          <a:p>
            <a:pPr lvl="1"/>
            <a:r>
              <a:rPr lang="en-US" dirty="0"/>
              <a:t>Principle drives CPC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6BFFEA99-E831-4C3B-8D16-0EA4AB33F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95584" y="610517"/>
            <a:ext cx="4010943" cy="5636963"/>
          </a:xfrm>
          <a:custGeom>
            <a:avLst/>
            <a:gdLst>
              <a:gd name="connsiteX0" fmla="*/ 0 w 2400300"/>
              <a:gd name="connsiteY0" fmla="*/ 0 h 2400300"/>
              <a:gd name="connsiteX1" fmla="*/ 2400300 w 2400300"/>
              <a:gd name="connsiteY1" fmla="*/ 0 h 2400300"/>
              <a:gd name="connsiteX2" fmla="*/ 2400300 w 2400300"/>
              <a:gd name="connsiteY2" fmla="*/ 2400300 h 2400300"/>
              <a:gd name="connsiteX3" fmla="*/ 0 w 2400300"/>
              <a:gd name="connsiteY3" fmla="*/ 2400300 h 2400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400300" h="2400300">
                <a:moveTo>
                  <a:pt x="0" y="0"/>
                </a:moveTo>
                <a:lnTo>
                  <a:pt x="2400300" y="0"/>
                </a:lnTo>
                <a:lnTo>
                  <a:pt x="2400300" y="2400300"/>
                </a:lnTo>
                <a:lnTo>
                  <a:pt x="0" y="2400300"/>
                </a:lnTo>
                <a:close/>
              </a:path>
            </a:pathLst>
          </a:custGeom>
          <a:solidFill>
            <a:srgbClr val="F2F2F2"/>
          </a:solidFill>
          <a:ln>
            <a:noFill/>
          </a:ln>
          <a:effectLst>
            <a:outerShdw blurRad="25400" dist="12700" dir="3000000" algn="tl" rotWithShape="0">
              <a:prstClr val="black">
                <a:alpha val="27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pic>
        <p:nvPicPr>
          <p:cNvPr id="6" name="Content Placeholder 5" descr="A person holding a basketball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A16B64A8-1D0D-4F21-03ED-9A92B1AF95B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rcRect l="272" r="2033" b="1"/>
          <a:stretch/>
        </p:blipFill>
        <p:spPr>
          <a:xfrm>
            <a:off x="7761092" y="771383"/>
            <a:ext cx="3684567" cy="5311922"/>
          </a:xfrm>
          <a:prstGeom prst="rect">
            <a:avLst/>
          </a:prstGeom>
        </p:spPr>
      </p:pic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3B9FD11D-7561-43C8-BE54-00D7DCF0E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55391" y="5800300"/>
            <a:ext cx="5736610" cy="1057702"/>
          </a:xfrm>
          <a:custGeom>
            <a:avLst/>
            <a:gdLst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379005 w 5741575"/>
              <a:gd name="connsiteY21" fmla="*/ 878900 h 955271"/>
              <a:gd name="connsiteX22" fmla="*/ 585428 w 5741575"/>
              <a:gd name="connsiteY22" fmla="*/ 826440 h 955271"/>
              <a:gd name="connsiteX23" fmla="*/ 787156 w 5741575"/>
              <a:gd name="connsiteY23" fmla="*/ 838447 h 955271"/>
              <a:gd name="connsiteX24" fmla="*/ 898586 w 5741575"/>
              <a:gd name="connsiteY24" fmla="*/ 808502 h 955271"/>
              <a:gd name="connsiteX25" fmla="*/ 924063 w 5741575"/>
              <a:gd name="connsiteY25" fmla="*/ 770210 h 955271"/>
              <a:gd name="connsiteX26" fmla="*/ 1212574 w 5741575"/>
              <a:gd name="connsiteY26" fmla="*/ 724238 h 955271"/>
              <a:gd name="connsiteX27" fmla="*/ 1280768 w 5741575"/>
              <a:gd name="connsiteY27" fmla="*/ 699122 h 955271"/>
              <a:gd name="connsiteX28" fmla="*/ 1352027 w 5741575"/>
              <a:gd name="connsiteY28" fmla="*/ 704323 h 955271"/>
              <a:gd name="connsiteX29" fmla="*/ 1374314 w 5741575"/>
              <a:gd name="connsiteY29" fmla="*/ 688815 h 955271"/>
              <a:gd name="connsiteX30" fmla="*/ 1378034 w 5741575"/>
              <a:gd name="connsiteY30" fmla="*/ 685842 h 955271"/>
              <a:gd name="connsiteX31" fmla="*/ 1395604 w 5741575"/>
              <a:gd name="connsiteY31" fmla="*/ 680460 h 955271"/>
              <a:gd name="connsiteX32" fmla="*/ 1397206 w 5741575"/>
              <a:gd name="connsiteY32" fmla="*/ 670793 h 955271"/>
              <a:gd name="connsiteX33" fmla="*/ 1421250 w 5741575"/>
              <a:gd name="connsiteY33" fmla="*/ 656855 h 955271"/>
              <a:gd name="connsiteX34" fmla="*/ 1454524 w 5741575"/>
              <a:gd name="connsiteY34" fmla="*/ 649224 h 955271"/>
              <a:gd name="connsiteX35" fmla="*/ 1616217 w 5741575"/>
              <a:gd name="connsiteY35" fmla="*/ 622107 h 955271"/>
              <a:gd name="connsiteX36" fmla="*/ 1710928 w 5741575"/>
              <a:gd name="connsiteY36" fmla="*/ 600666 h 955271"/>
              <a:gd name="connsiteX37" fmla="*/ 1743718 w 5741575"/>
              <a:gd name="connsiteY37" fmla="*/ 584327 h 955271"/>
              <a:gd name="connsiteX38" fmla="*/ 1791651 w 5741575"/>
              <a:gd name="connsiteY38" fmla="*/ 567019 h 955271"/>
              <a:gd name="connsiteX39" fmla="*/ 1873778 w 5741575"/>
              <a:gd name="connsiteY39" fmla="*/ 530130 h 955271"/>
              <a:gd name="connsiteX40" fmla="*/ 1988411 w 5741575"/>
              <a:gd name="connsiteY40" fmla="*/ 491599 h 955271"/>
              <a:gd name="connsiteX41" fmla="*/ 2085507 w 5741575"/>
              <a:gd name="connsiteY41" fmla="*/ 498527 h 955271"/>
              <a:gd name="connsiteX42" fmla="*/ 2090767 w 5741575"/>
              <a:gd name="connsiteY42" fmla="*/ 490616 h 955271"/>
              <a:gd name="connsiteX43" fmla="*/ 2151143 w 5741575"/>
              <a:gd name="connsiteY43" fmla="*/ 478332 h 955271"/>
              <a:gd name="connsiteX44" fmla="*/ 2378710 w 5741575"/>
              <a:gd name="connsiteY44" fmla="*/ 477570 h 955271"/>
              <a:gd name="connsiteX45" fmla="*/ 2496256 w 5741575"/>
              <a:gd name="connsiteY45" fmla="*/ 452396 h 955271"/>
              <a:gd name="connsiteX46" fmla="*/ 2535387 w 5741575"/>
              <a:gd name="connsiteY46" fmla="*/ 436645 h 955271"/>
              <a:gd name="connsiteX47" fmla="*/ 2601109 w 5741575"/>
              <a:gd name="connsiteY47" fmla="*/ 410678 h 955271"/>
              <a:gd name="connsiteX48" fmla="*/ 2643855 w 5741575"/>
              <a:gd name="connsiteY48" fmla="*/ 374482 h 955271"/>
              <a:gd name="connsiteX49" fmla="*/ 2657726 w 5741575"/>
              <a:gd name="connsiteY49" fmla="*/ 365841 h 955271"/>
              <a:gd name="connsiteX50" fmla="*/ 2687125 w 5741575"/>
              <a:gd name="connsiteY50" fmla="*/ 366820 h 955271"/>
              <a:gd name="connsiteX51" fmla="*/ 2697479 w 5741575"/>
              <a:gd name="connsiteY51" fmla="*/ 361430 h 955271"/>
              <a:gd name="connsiteX52" fmla="*/ 2701547 w 5741575"/>
              <a:gd name="connsiteY52" fmla="*/ 361545 h 955271"/>
              <a:gd name="connsiteX53" fmla="*/ 2711054 w 5741575"/>
              <a:gd name="connsiteY53" fmla="*/ 360597 h 955271"/>
              <a:gd name="connsiteX54" fmla="*/ 2710438 w 5741575"/>
              <a:gd name="connsiteY54" fmla="*/ 366958 h 955271"/>
              <a:gd name="connsiteX55" fmla="*/ 2722936 w 5741575"/>
              <a:gd name="connsiteY55" fmla="*/ 377633 h 955271"/>
              <a:gd name="connsiteX56" fmla="*/ 2777227 w 5741575"/>
              <a:gd name="connsiteY56" fmla="*/ 368972 h 955271"/>
              <a:gd name="connsiteX57" fmla="*/ 2779510 w 5741575"/>
              <a:gd name="connsiteY57" fmla="*/ 361652 h 955271"/>
              <a:gd name="connsiteX58" fmla="*/ 2786278 w 5741575"/>
              <a:gd name="connsiteY58" fmla="*/ 359869 h 955271"/>
              <a:gd name="connsiteX59" fmla="*/ 2792101 w 5741575"/>
              <a:gd name="connsiteY59" fmla="*/ 365927 h 955271"/>
              <a:gd name="connsiteX60" fmla="*/ 2885545 w 5741575"/>
              <a:gd name="connsiteY60" fmla="*/ 372818 h 955271"/>
              <a:gd name="connsiteX61" fmla="*/ 3009558 w 5741575"/>
              <a:gd name="connsiteY61" fmla="*/ 370573 h 955271"/>
              <a:gd name="connsiteX62" fmla="*/ 3095010 w 5741575"/>
              <a:gd name="connsiteY62" fmla="*/ 332454 h 955271"/>
              <a:gd name="connsiteX63" fmla="*/ 3103742 w 5741575"/>
              <a:gd name="connsiteY63" fmla="*/ 337974 h 955271"/>
              <a:gd name="connsiteX64" fmla="*/ 3165093 w 5741575"/>
              <a:gd name="connsiteY64" fmla="*/ 329459 h 955271"/>
              <a:gd name="connsiteX65" fmla="*/ 3373785 w 5741575"/>
              <a:gd name="connsiteY65" fmla="*/ 255680 h 955271"/>
              <a:gd name="connsiteX66" fmla="*/ 3493851 w 5741575"/>
              <a:gd name="connsiteY66" fmla="*/ 240255 h 955271"/>
              <a:gd name="connsiteX67" fmla="*/ 3537470 w 5741575"/>
              <a:gd name="connsiteY67" fmla="*/ 241867 h 955271"/>
              <a:gd name="connsiteX68" fmla="*/ 3610489 w 5741575"/>
              <a:gd name="connsiteY68" fmla="*/ 244128 h 955271"/>
              <a:gd name="connsiteX69" fmla="*/ 3667539 w 5741575"/>
              <a:gd name="connsiteY69" fmla="*/ 263271 h 955271"/>
              <a:gd name="connsiteX70" fmla="*/ 3727614 w 5741575"/>
              <a:gd name="connsiteY70" fmla="*/ 258245 h 955271"/>
              <a:gd name="connsiteX71" fmla="*/ 3738369 w 5741575"/>
              <a:gd name="connsiteY71" fmla="*/ 234506 h 955271"/>
              <a:gd name="connsiteX72" fmla="*/ 3803670 w 5741575"/>
              <a:gd name="connsiteY72" fmla="*/ 236457 h 955271"/>
              <a:gd name="connsiteX73" fmla="*/ 3903080 w 5741575"/>
              <a:gd name="connsiteY73" fmla="*/ 241890 h 955271"/>
              <a:gd name="connsiteX74" fmla="*/ 3959588 w 5741575"/>
              <a:gd name="connsiteY74" fmla="*/ 239195 h 955271"/>
              <a:gd name="connsiteX75" fmla="*/ 4114838 w 5741575"/>
              <a:gd name="connsiteY75" fmla="*/ 238165 h 955271"/>
              <a:gd name="connsiteX76" fmla="*/ 4271023 w 5741575"/>
              <a:gd name="connsiteY76" fmla="*/ 241959 h 955271"/>
              <a:gd name="connsiteX77" fmla="*/ 4367397 w 5741575"/>
              <a:gd name="connsiteY77" fmla="*/ 271442 h 955271"/>
              <a:gd name="connsiteX78" fmla="*/ 4495366 w 5741575"/>
              <a:gd name="connsiteY78" fmla="*/ 271618 h 955271"/>
              <a:gd name="connsiteX79" fmla="*/ 4517347 w 5741575"/>
              <a:gd name="connsiteY79" fmla="*/ 275639 h 955271"/>
              <a:gd name="connsiteX80" fmla="*/ 4546116 w 5741575"/>
              <a:gd name="connsiteY80" fmla="*/ 268568 h 955271"/>
              <a:gd name="connsiteX81" fmla="*/ 4661259 w 5741575"/>
              <a:gd name="connsiteY81" fmla="*/ 238966 h 955271"/>
              <a:gd name="connsiteX82" fmla="*/ 4750403 w 5741575"/>
              <a:gd name="connsiteY82" fmla="*/ 204364 h 955271"/>
              <a:gd name="connsiteX83" fmla="*/ 4867614 w 5741575"/>
              <a:gd name="connsiteY83" fmla="*/ 208668 h 955271"/>
              <a:gd name="connsiteX84" fmla="*/ 4937036 w 5741575"/>
              <a:gd name="connsiteY84" fmla="*/ 195446 h 955271"/>
              <a:gd name="connsiteX85" fmla="*/ 5047626 w 5741575"/>
              <a:gd name="connsiteY85" fmla="*/ 149604 h 955271"/>
              <a:gd name="connsiteX86" fmla="*/ 5200247 w 5741575"/>
              <a:gd name="connsiteY86" fmla="*/ 142695 h 955271"/>
              <a:gd name="connsiteX87" fmla="*/ 5235691 w 5741575"/>
              <a:gd name="connsiteY87" fmla="*/ 173330 h 955271"/>
              <a:gd name="connsiteX88" fmla="*/ 5280133 w 5741575"/>
              <a:gd name="connsiteY88" fmla="*/ 189342 h 955271"/>
              <a:gd name="connsiteX89" fmla="*/ 5291963 w 5741575"/>
              <a:gd name="connsiteY89" fmla="*/ 139446 h 955271"/>
              <a:gd name="connsiteX90" fmla="*/ 5418472 w 5741575"/>
              <a:gd name="connsiteY90" fmla="*/ 89163 h 955271"/>
              <a:gd name="connsiteX91" fmla="*/ 5482354 w 5741575"/>
              <a:gd name="connsiteY91" fmla="*/ 69470 h 955271"/>
              <a:gd name="connsiteX92" fmla="*/ 5583280 w 5741575"/>
              <a:gd name="connsiteY92" fmla="*/ 49787 h 955271"/>
              <a:gd name="connsiteX93" fmla="*/ 5613766 w 5741575"/>
              <a:gd name="connsiteY93" fmla="*/ 41855 h 955271"/>
              <a:gd name="connsiteX94" fmla="*/ 5684952 w 5741575"/>
              <a:gd name="connsiteY94" fmla="*/ 26088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379005 w 5741575"/>
              <a:gd name="connsiteY21" fmla="*/ 878900 h 955271"/>
              <a:gd name="connsiteX22" fmla="*/ 585428 w 5741575"/>
              <a:gd name="connsiteY22" fmla="*/ 826440 h 955271"/>
              <a:gd name="connsiteX23" fmla="*/ 787156 w 5741575"/>
              <a:gd name="connsiteY23" fmla="*/ 838447 h 955271"/>
              <a:gd name="connsiteX24" fmla="*/ 898586 w 5741575"/>
              <a:gd name="connsiteY24" fmla="*/ 808502 h 955271"/>
              <a:gd name="connsiteX25" fmla="*/ 924063 w 5741575"/>
              <a:gd name="connsiteY25" fmla="*/ 770210 h 955271"/>
              <a:gd name="connsiteX26" fmla="*/ 1212574 w 5741575"/>
              <a:gd name="connsiteY26" fmla="*/ 724238 h 955271"/>
              <a:gd name="connsiteX27" fmla="*/ 1280768 w 5741575"/>
              <a:gd name="connsiteY27" fmla="*/ 699122 h 955271"/>
              <a:gd name="connsiteX28" fmla="*/ 1352027 w 5741575"/>
              <a:gd name="connsiteY28" fmla="*/ 704323 h 955271"/>
              <a:gd name="connsiteX29" fmla="*/ 1374314 w 5741575"/>
              <a:gd name="connsiteY29" fmla="*/ 688815 h 955271"/>
              <a:gd name="connsiteX30" fmla="*/ 1378034 w 5741575"/>
              <a:gd name="connsiteY30" fmla="*/ 685842 h 955271"/>
              <a:gd name="connsiteX31" fmla="*/ 1395604 w 5741575"/>
              <a:gd name="connsiteY31" fmla="*/ 680460 h 955271"/>
              <a:gd name="connsiteX32" fmla="*/ 1397206 w 5741575"/>
              <a:gd name="connsiteY32" fmla="*/ 670793 h 955271"/>
              <a:gd name="connsiteX33" fmla="*/ 1421250 w 5741575"/>
              <a:gd name="connsiteY33" fmla="*/ 656855 h 955271"/>
              <a:gd name="connsiteX34" fmla="*/ 1454524 w 5741575"/>
              <a:gd name="connsiteY34" fmla="*/ 649224 h 955271"/>
              <a:gd name="connsiteX35" fmla="*/ 1616217 w 5741575"/>
              <a:gd name="connsiteY35" fmla="*/ 622107 h 955271"/>
              <a:gd name="connsiteX36" fmla="*/ 1710928 w 5741575"/>
              <a:gd name="connsiteY36" fmla="*/ 600666 h 955271"/>
              <a:gd name="connsiteX37" fmla="*/ 1743718 w 5741575"/>
              <a:gd name="connsiteY37" fmla="*/ 584327 h 955271"/>
              <a:gd name="connsiteX38" fmla="*/ 1791651 w 5741575"/>
              <a:gd name="connsiteY38" fmla="*/ 567019 h 955271"/>
              <a:gd name="connsiteX39" fmla="*/ 1873778 w 5741575"/>
              <a:gd name="connsiteY39" fmla="*/ 530130 h 955271"/>
              <a:gd name="connsiteX40" fmla="*/ 1988411 w 5741575"/>
              <a:gd name="connsiteY40" fmla="*/ 491599 h 955271"/>
              <a:gd name="connsiteX41" fmla="*/ 2085507 w 5741575"/>
              <a:gd name="connsiteY41" fmla="*/ 498527 h 955271"/>
              <a:gd name="connsiteX42" fmla="*/ 2090767 w 5741575"/>
              <a:gd name="connsiteY42" fmla="*/ 490616 h 955271"/>
              <a:gd name="connsiteX43" fmla="*/ 2151143 w 5741575"/>
              <a:gd name="connsiteY43" fmla="*/ 478332 h 955271"/>
              <a:gd name="connsiteX44" fmla="*/ 2378710 w 5741575"/>
              <a:gd name="connsiteY44" fmla="*/ 477570 h 955271"/>
              <a:gd name="connsiteX45" fmla="*/ 2496256 w 5741575"/>
              <a:gd name="connsiteY45" fmla="*/ 452396 h 955271"/>
              <a:gd name="connsiteX46" fmla="*/ 2535387 w 5741575"/>
              <a:gd name="connsiteY46" fmla="*/ 436645 h 955271"/>
              <a:gd name="connsiteX47" fmla="*/ 2601109 w 5741575"/>
              <a:gd name="connsiteY47" fmla="*/ 410678 h 955271"/>
              <a:gd name="connsiteX48" fmla="*/ 2643855 w 5741575"/>
              <a:gd name="connsiteY48" fmla="*/ 374482 h 955271"/>
              <a:gd name="connsiteX49" fmla="*/ 2657726 w 5741575"/>
              <a:gd name="connsiteY49" fmla="*/ 365841 h 955271"/>
              <a:gd name="connsiteX50" fmla="*/ 2687125 w 5741575"/>
              <a:gd name="connsiteY50" fmla="*/ 366820 h 955271"/>
              <a:gd name="connsiteX51" fmla="*/ 2697479 w 5741575"/>
              <a:gd name="connsiteY51" fmla="*/ 361430 h 955271"/>
              <a:gd name="connsiteX52" fmla="*/ 2701547 w 5741575"/>
              <a:gd name="connsiteY52" fmla="*/ 361545 h 955271"/>
              <a:gd name="connsiteX53" fmla="*/ 2711054 w 5741575"/>
              <a:gd name="connsiteY53" fmla="*/ 360597 h 955271"/>
              <a:gd name="connsiteX54" fmla="*/ 2710438 w 5741575"/>
              <a:gd name="connsiteY54" fmla="*/ 366958 h 955271"/>
              <a:gd name="connsiteX55" fmla="*/ 2722936 w 5741575"/>
              <a:gd name="connsiteY55" fmla="*/ 377633 h 955271"/>
              <a:gd name="connsiteX56" fmla="*/ 2777227 w 5741575"/>
              <a:gd name="connsiteY56" fmla="*/ 368972 h 955271"/>
              <a:gd name="connsiteX57" fmla="*/ 2779510 w 5741575"/>
              <a:gd name="connsiteY57" fmla="*/ 361652 h 955271"/>
              <a:gd name="connsiteX58" fmla="*/ 2786278 w 5741575"/>
              <a:gd name="connsiteY58" fmla="*/ 359869 h 955271"/>
              <a:gd name="connsiteX59" fmla="*/ 2792101 w 5741575"/>
              <a:gd name="connsiteY59" fmla="*/ 365927 h 955271"/>
              <a:gd name="connsiteX60" fmla="*/ 2885545 w 5741575"/>
              <a:gd name="connsiteY60" fmla="*/ 372818 h 955271"/>
              <a:gd name="connsiteX61" fmla="*/ 3009558 w 5741575"/>
              <a:gd name="connsiteY61" fmla="*/ 370573 h 955271"/>
              <a:gd name="connsiteX62" fmla="*/ 3095010 w 5741575"/>
              <a:gd name="connsiteY62" fmla="*/ 332454 h 955271"/>
              <a:gd name="connsiteX63" fmla="*/ 3103742 w 5741575"/>
              <a:gd name="connsiteY63" fmla="*/ 337974 h 955271"/>
              <a:gd name="connsiteX64" fmla="*/ 3165093 w 5741575"/>
              <a:gd name="connsiteY64" fmla="*/ 329459 h 955271"/>
              <a:gd name="connsiteX65" fmla="*/ 3373785 w 5741575"/>
              <a:gd name="connsiteY65" fmla="*/ 255680 h 955271"/>
              <a:gd name="connsiteX66" fmla="*/ 3493851 w 5741575"/>
              <a:gd name="connsiteY66" fmla="*/ 240255 h 955271"/>
              <a:gd name="connsiteX67" fmla="*/ 3537470 w 5741575"/>
              <a:gd name="connsiteY67" fmla="*/ 241867 h 955271"/>
              <a:gd name="connsiteX68" fmla="*/ 3610489 w 5741575"/>
              <a:gd name="connsiteY68" fmla="*/ 244128 h 955271"/>
              <a:gd name="connsiteX69" fmla="*/ 3667539 w 5741575"/>
              <a:gd name="connsiteY69" fmla="*/ 263271 h 955271"/>
              <a:gd name="connsiteX70" fmla="*/ 3727614 w 5741575"/>
              <a:gd name="connsiteY70" fmla="*/ 258245 h 955271"/>
              <a:gd name="connsiteX71" fmla="*/ 3738369 w 5741575"/>
              <a:gd name="connsiteY71" fmla="*/ 234506 h 955271"/>
              <a:gd name="connsiteX72" fmla="*/ 3803670 w 5741575"/>
              <a:gd name="connsiteY72" fmla="*/ 236457 h 955271"/>
              <a:gd name="connsiteX73" fmla="*/ 3903080 w 5741575"/>
              <a:gd name="connsiteY73" fmla="*/ 241890 h 955271"/>
              <a:gd name="connsiteX74" fmla="*/ 4114838 w 5741575"/>
              <a:gd name="connsiteY74" fmla="*/ 238165 h 955271"/>
              <a:gd name="connsiteX75" fmla="*/ 4271023 w 5741575"/>
              <a:gd name="connsiteY75" fmla="*/ 241959 h 955271"/>
              <a:gd name="connsiteX76" fmla="*/ 4367397 w 5741575"/>
              <a:gd name="connsiteY76" fmla="*/ 271442 h 955271"/>
              <a:gd name="connsiteX77" fmla="*/ 4495366 w 5741575"/>
              <a:gd name="connsiteY77" fmla="*/ 271618 h 955271"/>
              <a:gd name="connsiteX78" fmla="*/ 4517347 w 5741575"/>
              <a:gd name="connsiteY78" fmla="*/ 275639 h 955271"/>
              <a:gd name="connsiteX79" fmla="*/ 4546116 w 5741575"/>
              <a:gd name="connsiteY79" fmla="*/ 268568 h 955271"/>
              <a:gd name="connsiteX80" fmla="*/ 4661259 w 5741575"/>
              <a:gd name="connsiteY80" fmla="*/ 238966 h 955271"/>
              <a:gd name="connsiteX81" fmla="*/ 4750403 w 5741575"/>
              <a:gd name="connsiteY81" fmla="*/ 204364 h 955271"/>
              <a:gd name="connsiteX82" fmla="*/ 4867614 w 5741575"/>
              <a:gd name="connsiteY82" fmla="*/ 208668 h 955271"/>
              <a:gd name="connsiteX83" fmla="*/ 4937036 w 5741575"/>
              <a:gd name="connsiteY83" fmla="*/ 195446 h 955271"/>
              <a:gd name="connsiteX84" fmla="*/ 5047626 w 5741575"/>
              <a:gd name="connsiteY84" fmla="*/ 149604 h 955271"/>
              <a:gd name="connsiteX85" fmla="*/ 5200247 w 5741575"/>
              <a:gd name="connsiteY85" fmla="*/ 142695 h 955271"/>
              <a:gd name="connsiteX86" fmla="*/ 5235691 w 5741575"/>
              <a:gd name="connsiteY86" fmla="*/ 173330 h 955271"/>
              <a:gd name="connsiteX87" fmla="*/ 5280133 w 5741575"/>
              <a:gd name="connsiteY87" fmla="*/ 189342 h 955271"/>
              <a:gd name="connsiteX88" fmla="*/ 5291963 w 5741575"/>
              <a:gd name="connsiteY88" fmla="*/ 139446 h 955271"/>
              <a:gd name="connsiteX89" fmla="*/ 5418472 w 5741575"/>
              <a:gd name="connsiteY89" fmla="*/ 89163 h 955271"/>
              <a:gd name="connsiteX90" fmla="*/ 5482354 w 5741575"/>
              <a:gd name="connsiteY90" fmla="*/ 69470 h 955271"/>
              <a:gd name="connsiteX91" fmla="*/ 5583280 w 5741575"/>
              <a:gd name="connsiteY91" fmla="*/ 49787 h 955271"/>
              <a:gd name="connsiteX92" fmla="*/ 5613766 w 5741575"/>
              <a:gd name="connsiteY92" fmla="*/ 41855 h 955271"/>
              <a:gd name="connsiteX93" fmla="*/ 5684952 w 5741575"/>
              <a:gd name="connsiteY93" fmla="*/ 26088 h 955271"/>
              <a:gd name="connsiteX94" fmla="*/ 5741575 w 5741575"/>
              <a:gd name="connsiteY94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379005 w 5741575"/>
              <a:gd name="connsiteY21" fmla="*/ 878900 h 955271"/>
              <a:gd name="connsiteX22" fmla="*/ 585428 w 5741575"/>
              <a:gd name="connsiteY22" fmla="*/ 826440 h 955271"/>
              <a:gd name="connsiteX23" fmla="*/ 787156 w 5741575"/>
              <a:gd name="connsiteY23" fmla="*/ 838447 h 955271"/>
              <a:gd name="connsiteX24" fmla="*/ 898586 w 5741575"/>
              <a:gd name="connsiteY24" fmla="*/ 808502 h 955271"/>
              <a:gd name="connsiteX25" fmla="*/ 924063 w 5741575"/>
              <a:gd name="connsiteY25" fmla="*/ 770210 h 955271"/>
              <a:gd name="connsiteX26" fmla="*/ 1212574 w 5741575"/>
              <a:gd name="connsiteY26" fmla="*/ 724238 h 955271"/>
              <a:gd name="connsiteX27" fmla="*/ 1280768 w 5741575"/>
              <a:gd name="connsiteY27" fmla="*/ 699122 h 955271"/>
              <a:gd name="connsiteX28" fmla="*/ 1352027 w 5741575"/>
              <a:gd name="connsiteY28" fmla="*/ 704323 h 955271"/>
              <a:gd name="connsiteX29" fmla="*/ 1374314 w 5741575"/>
              <a:gd name="connsiteY29" fmla="*/ 688815 h 955271"/>
              <a:gd name="connsiteX30" fmla="*/ 1378034 w 5741575"/>
              <a:gd name="connsiteY30" fmla="*/ 685842 h 955271"/>
              <a:gd name="connsiteX31" fmla="*/ 1395604 w 5741575"/>
              <a:gd name="connsiteY31" fmla="*/ 680460 h 955271"/>
              <a:gd name="connsiteX32" fmla="*/ 1397206 w 5741575"/>
              <a:gd name="connsiteY32" fmla="*/ 670793 h 955271"/>
              <a:gd name="connsiteX33" fmla="*/ 1421250 w 5741575"/>
              <a:gd name="connsiteY33" fmla="*/ 656855 h 955271"/>
              <a:gd name="connsiteX34" fmla="*/ 1454524 w 5741575"/>
              <a:gd name="connsiteY34" fmla="*/ 649224 h 955271"/>
              <a:gd name="connsiteX35" fmla="*/ 1616217 w 5741575"/>
              <a:gd name="connsiteY35" fmla="*/ 622107 h 955271"/>
              <a:gd name="connsiteX36" fmla="*/ 1710928 w 5741575"/>
              <a:gd name="connsiteY36" fmla="*/ 600666 h 955271"/>
              <a:gd name="connsiteX37" fmla="*/ 1743718 w 5741575"/>
              <a:gd name="connsiteY37" fmla="*/ 584327 h 955271"/>
              <a:gd name="connsiteX38" fmla="*/ 1873778 w 5741575"/>
              <a:gd name="connsiteY38" fmla="*/ 530130 h 955271"/>
              <a:gd name="connsiteX39" fmla="*/ 1988411 w 5741575"/>
              <a:gd name="connsiteY39" fmla="*/ 491599 h 955271"/>
              <a:gd name="connsiteX40" fmla="*/ 2085507 w 5741575"/>
              <a:gd name="connsiteY40" fmla="*/ 498527 h 955271"/>
              <a:gd name="connsiteX41" fmla="*/ 2090767 w 5741575"/>
              <a:gd name="connsiteY41" fmla="*/ 490616 h 955271"/>
              <a:gd name="connsiteX42" fmla="*/ 2151143 w 5741575"/>
              <a:gd name="connsiteY42" fmla="*/ 478332 h 955271"/>
              <a:gd name="connsiteX43" fmla="*/ 2378710 w 5741575"/>
              <a:gd name="connsiteY43" fmla="*/ 477570 h 955271"/>
              <a:gd name="connsiteX44" fmla="*/ 2496256 w 5741575"/>
              <a:gd name="connsiteY44" fmla="*/ 452396 h 955271"/>
              <a:gd name="connsiteX45" fmla="*/ 2535387 w 5741575"/>
              <a:gd name="connsiteY45" fmla="*/ 436645 h 955271"/>
              <a:gd name="connsiteX46" fmla="*/ 2601109 w 5741575"/>
              <a:gd name="connsiteY46" fmla="*/ 410678 h 955271"/>
              <a:gd name="connsiteX47" fmla="*/ 2643855 w 5741575"/>
              <a:gd name="connsiteY47" fmla="*/ 374482 h 955271"/>
              <a:gd name="connsiteX48" fmla="*/ 2657726 w 5741575"/>
              <a:gd name="connsiteY48" fmla="*/ 365841 h 955271"/>
              <a:gd name="connsiteX49" fmla="*/ 2687125 w 5741575"/>
              <a:gd name="connsiteY49" fmla="*/ 366820 h 955271"/>
              <a:gd name="connsiteX50" fmla="*/ 2697479 w 5741575"/>
              <a:gd name="connsiteY50" fmla="*/ 361430 h 955271"/>
              <a:gd name="connsiteX51" fmla="*/ 2701547 w 5741575"/>
              <a:gd name="connsiteY51" fmla="*/ 361545 h 955271"/>
              <a:gd name="connsiteX52" fmla="*/ 2711054 w 5741575"/>
              <a:gd name="connsiteY52" fmla="*/ 360597 h 955271"/>
              <a:gd name="connsiteX53" fmla="*/ 2710438 w 5741575"/>
              <a:gd name="connsiteY53" fmla="*/ 366958 h 955271"/>
              <a:gd name="connsiteX54" fmla="*/ 2722936 w 5741575"/>
              <a:gd name="connsiteY54" fmla="*/ 377633 h 955271"/>
              <a:gd name="connsiteX55" fmla="*/ 2777227 w 5741575"/>
              <a:gd name="connsiteY55" fmla="*/ 368972 h 955271"/>
              <a:gd name="connsiteX56" fmla="*/ 2779510 w 5741575"/>
              <a:gd name="connsiteY56" fmla="*/ 361652 h 955271"/>
              <a:gd name="connsiteX57" fmla="*/ 2786278 w 5741575"/>
              <a:gd name="connsiteY57" fmla="*/ 359869 h 955271"/>
              <a:gd name="connsiteX58" fmla="*/ 2792101 w 5741575"/>
              <a:gd name="connsiteY58" fmla="*/ 365927 h 955271"/>
              <a:gd name="connsiteX59" fmla="*/ 2885545 w 5741575"/>
              <a:gd name="connsiteY59" fmla="*/ 372818 h 955271"/>
              <a:gd name="connsiteX60" fmla="*/ 3009558 w 5741575"/>
              <a:gd name="connsiteY60" fmla="*/ 370573 h 955271"/>
              <a:gd name="connsiteX61" fmla="*/ 3095010 w 5741575"/>
              <a:gd name="connsiteY61" fmla="*/ 332454 h 955271"/>
              <a:gd name="connsiteX62" fmla="*/ 3103742 w 5741575"/>
              <a:gd name="connsiteY62" fmla="*/ 337974 h 955271"/>
              <a:gd name="connsiteX63" fmla="*/ 3165093 w 5741575"/>
              <a:gd name="connsiteY63" fmla="*/ 329459 h 955271"/>
              <a:gd name="connsiteX64" fmla="*/ 3373785 w 5741575"/>
              <a:gd name="connsiteY64" fmla="*/ 255680 h 955271"/>
              <a:gd name="connsiteX65" fmla="*/ 3493851 w 5741575"/>
              <a:gd name="connsiteY65" fmla="*/ 240255 h 955271"/>
              <a:gd name="connsiteX66" fmla="*/ 3537470 w 5741575"/>
              <a:gd name="connsiteY66" fmla="*/ 241867 h 955271"/>
              <a:gd name="connsiteX67" fmla="*/ 3610489 w 5741575"/>
              <a:gd name="connsiteY67" fmla="*/ 244128 h 955271"/>
              <a:gd name="connsiteX68" fmla="*/ 3667539 w 5741575"/>
              <a:gd name="connsiteY68" fmla="*/ 263271 h 955271"/>
              <a:gd name="connsiteX69" fmla="*/ 3727614 w 5741575"/>
              <a:gd name="connsiteY69" fmla="*/ 258245 h 955271"/>
              <a:gd name="connsiteX70" fmla="*/ 3738369 w 5741575"/>
              <a:gd name="connsiteY70" fmla="*/ 234506 h 955271"/>
              <a:gd name="connsiteX71" fmla="*/ 3803670 w 5741575"/>
              <a:gd name="connsiteY71" fmla="*/ 236457 h 955271"/>
              <a:gd name="connsiteX72" fmla="*/ 3903080 w 5741575"/>
              <a:gd name="connsiteY72" fmla="*/ 241890 h 955271"/>
              <a:gd name="connsiteX73" fmla="*/ 4114838 w 5741575"/>
              <a:gd name="connsiteY73" fmla="*/ 238165 h 955271"/>
              <a:gd name="connsiteX74" fmla="*/ 4271023 w 5741575"/>
              <a:gd name="connsiteY74" fmla="*/ 241959 h 955271"/>
              <a:gd name="connsiteX75" fmla="*/ 4367397 w 5741575"/>
              <a:gd name="connsiteY75" fmla="*/ 271442 h 955271"/>
              <a:gd name="connsiteX76" fmla="*/ 4495366 w 5741575"/>
              <a:gd name="connsiteY76" fmla="*/ 271618 h 955271"/>
              <a:gd name="connsiteX77" fmla="*/ 4517347 w 5741575"/>
              <a:gd name="connsiteY77" fmla="*/ 275639 h 955271"/>
              <a:gd name="connsiteX78" fmla="*/ 4546116 w 5741575"/>
              <a:gd name="connsiteY78" fmla="*/ 268568 h 955271"/>
              <a:gd name="connsiteX79" fmla="*/ 4661259 w 5741575"/>
              <a:gd name="connsiteY79" fmla="*/ 238966 h 955271"/>
              <a:gd name="connsiteX80" fmla="*/ 4750403 w 5741575"/>
              <a:gd name="connsiteY80" fmla="*/ 204364 h 955271"/>
              <a:gd name="connsiteX81" fmla="*/ 4867614 w 5741575"/>
              <a:gd name="connsiteY81" fmla="*/ 208668 h 955271"/>
              <a:gd name="connsiteX82" fmla="*/ 4937036 w 5741575"/>
              <a:gd name="connsiteY82" fmla="*/ 195446 h 955271"/>
              <a:gd name="connsiteX83" fmla="*/ 5047626 w 5741575"/>
              <a:gd name="connsiteY83" fmla="*/ 149604 h 955271"/>
              <a:gd name="connsiteX84" fmla="*/ 5200247 w 5741575"/>
              <a:gd name="connsiteY84" fmla="*/ 142695 h 955271"/>
              <a:gd name="connsiteX85" fmla="*/ 5235691 w 5741575"/>
              <a:gd name="connsiteY85" fmla="*/ 173330 h 955271"/>
              <a:gd name="connsiteX86" fmla="*/ 5280133 w 5741575"/>
              <a:gd name="connsiteY86" fmla="*/ 189342 h 955271"/>
              <a:gd name="connsiteX87" fmla="*/ 5291963 w 5741575"/>
              <a:gd name="connsiteY87" fmla="*/ 139446 h 955271"/>
              <a:gd name="connsiteX88" fmla="*/ 5418472 w 5741575"/>
              <a:gd name="connsiteY88" fmla="*/ 89163 h 955271"/>
              <a:gd name="connsiteX89" fmla="*/ 5482354 w 5741575"/>
              <a:gd name="connsiteY89" fmla="*/ 69470 h 955271"/>
              <a:gd name="connsiteX90" fmla="*/ 5583280 w 5741575"/>
              <a:gd name="connsiteY90" fmla="*/ 49787 h 955271"/>
              <a:gd name="connsiteX91" fmla="*/ 5613766 w 5741575"/>
              <a:gd name="connsiteY91" fmla="*/ 41855 h 955271"/>
              <a:gd name="connsiteX92" fmla="*/ 5684952 w 5741575"/>
              <a:gd name="connsiteY92" fmla="*/ 26088 h 955271"/>
              <a:gd name="connsiteX93" fmla="*/ 5741575 w 5741575"/>
              <a:gd name="connsiteY93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379005 w 5741575"/>
              <a:gd name="connsiteY21" fmla="*/ 878900 h 955271"/>
              <a:gd name="connsiteX22" fmla="*/ 787156 w 5741575"/>
              <a:gd name="connsiteY22" fmla="*/ 838447 h 955271"/>
              <a:gd name="connsiteX23" fmla="*/ 898586 w 5741575"/>
              <a:gd name="connsiteY23" fmla="*/ 808502 h 955271"/>
              <a:gd name="connsiteX24" fmla="*/ 924063 w 5741575"/>
              <a:gd name="connsiteY24" fmla="*/ 770210 h 955271"/>
              <a:gd name="connsiteX25" fmla="*/ 1212574 w 5741575"/>
              <a:gd name="connsiteY25" fmla="*/ 724238 h 955271"/>
              <a:gd name="connsiteX26" fmla="*/ 1280768 w 5741575"/>
              <a:gd name="connsiteY26" fmla="*/ 699122 h 955271"/>
              <a:gd name="connsiteX27" fmla="*/ 1352027 w 5741575"/>
              <a:gd name="connsiteY27" fmla="*/ 704323 h 955271"/>
              <a:gd name="connsiteX28" fmla="*/ 1374314 w 5741575"/>
              <a:gd name="connsiteY28" fmla="*/ 688815 h 955271"/>
              <a:gd name="connsiteX29" fmla="*/ 1378034 w 5741575"/>
              <a:gd name="connsiteY29" fmla="*/ 685842 h 955271"/>
              <a:gd name="connsiteX30" fmla="*/ 1395604 w 5741575"/>
              <a:gd name="connsiteY30" fmla="*/ 680460 h 955271"/>
              <a:gd name="connsiteX31" fmla="*/ 1397206 w 5741575"/>
              <a:gd name="connsiteY31" fmla="*/ 670793 h 955271"/>
              <a:gd name="connsiteX32" fmla="*/ 1421250 w 5741575"/>
              <a:gd name="connsiteY32" fmla="*/ 656855 h 955271"/>
              <a:gd name="connsiteX33" fmla="*/ 1454524 w 5741575"/>
              <a:gd name="connsiteY33" fmla="*/ 649224 h 955271"/>
              <a:gd name="connsiteX34" fmla="*/ 1616217 w 5741575"/>
              <a:gd name="connsiteY34" fmla="*/ 622107 h 955271"/>
              <a:gd name="connsiteX35" fmla="*/ 1710928 w 5741575"/>
              <a:gd name="connsiteY35" fmla="*/ 600666 h 955271"/>
              <a:gd name="connsiteX36" fmla="*/ 1743718 w 5741575"/>
              <a:gd name="connsiteY36" fmla="*/ 584327 h 955271"/>
              <a:gd name="connsiteX37" fmla="*/ 1873778 w 5741575"/>
              <a:gd name="connsiteY37" fmla="*/ 530130 h 955271"/>
              <a:gd name="connsiteX38" fmla="*/ 1988411 w 5741575"/>
              <a:gd name="connsiteY38" fmla="*/ 491599 h 955271"/>
              <a:gd name="connsiteX39" fmla="*/ 2085507 w 5741575"/>
              <a:gd name="connsiteY39" fmla="*/ 498527 h 955271"/>
              <a:gd name="connsiteX40" fmla="*/ 2090767 w 5741575"/>
              <a:gd name="connsiteY40" fmla="*/ 490616 h 955271"/>
              <a:gd name="connsiteX41" fmla="*/ 2151143 w 5741575"/>
              <a:gd name="connsiteY41" fmla="*/ 478332 h 955271"/>
              <a:gd name="connsiteX42" fmla="*/ 2378710 w 5741575"/>
              <a:gd name="connsiteY42" fmla="*/ 477570 h 955271"/>
              <a:gd name="connsiteX43" fmla="*/ 2496256 w 5741575"/>
              <a:gd name="connsiteY43" fmla="*/ 452396 h 955271"/>
              <a:gd name="connsiteX44" fmla="*/ 2535387 w 5741575"/>
              <a:gd name="connsiteY44" fmla="*/ 436645 h 955271"/>
              <a:gd name="connsiteX45" fmla="*/ 2601109 w 5741575"/>
              <a:gd name="connsiteY45" fmla="*/ 410678 h 955271"/>
              <a:gd name="connsiteX46" fmla="*/ 2643855 w 5741575"/>
              <a:gd name="connsiteY46" fmla="*/ 374482 h 955271"/>
              <a:gd name="connsiteX47" fmla="*/ 2657726 w 5741575"/>
              <a:gd name="connsiteY47" fmla="*/ 365841 h 955271"/>
              <a:gd name="connsiteX48" fmla="*/ 2687125 w 5741575"/>
              <a:gd name="connsiteY48" fmla="*/ 366820 h 955271"/>
              <a:gd name="connsiteX49" fmla="*/ 2697479 w 5741575"/>
              <a:gd name="connsiteY49" fmla="*/ 361430 h 955271"/>
              <a:gd name="connsiteX50" fmla="*/ 2701547 w 5741575"/>
              <a:gd name="connsiteY50" fmla="*/ 361545 h 955271"/>
              <a:gd name="connsiteX51" fmla="*/ 2711054 w 5741575"/>
              <a:gd name="connsiteY51" fmla="*/ 360597 h 955271"/>
              <a:gd name="connsiteX52" fmla="*/ 2710438 w 5741575"/>
              <a:gd name="connsiteY52" fmla="*/ 366958 h 955271"/>
              <a:gd name="connsiteX53" fmla="*/ 2722936 w 5741575"/>
              <a:gd name="connsiteY53" fmla="*/ 377633 h 955271"/>
              <a:gd name="connsiteX54" fmla="*/ 2777227 w 5741575"/>
              <a:gd name="connsiteY54" fmla="*/ 368972 h 955271"/>
              <a:gd name="connsiteX55" fmla="*/ 2779510 w 5741575"/>
              <a:gd name="connsiteY55" fmla="*/ 361652 h 955271"/>
              <a:gd name="connsiteX56" fmla="*/ 2786278 w 5741575"/>
              <a:gd name="connsiteY56" fmla="*/ 359869 h 955271"/>
              <a:gd name="connsiteX57" fmla="*/ 2792101 w 5741575"/>
              <a:gd name="connsiteY57" fmla="*/ 365927 h 955271"/>
              <a:gd name="connsiteX58" fmla="*/ 2885545 w 5741575"/>
              <a:gd name="connsiteY58" fmla="*/ 372818 h 955271"/>
              <a:gd name="connsiteX59" fmla="*/ 3009558 w 5741575"/>
              <a:gd name="connsiteY59" fmla="*/ 370573 h 955271"/>
              <a:gd name="connsiteX60" fmla="*/ 3095010 w 5741575"/>
              <a:gd name="connsiteY60" fmla="*/ 332454 h 955271"/>
              <a:gd name="connsiteX61" fmla="*/ 3103742 w 5741575"/>
              <a:gd name="connsiteY61" fmla="*/ 337974 h 955271"/>
              <a:gd name="connsiteX62" fmla="*/ 3165093 w 5741575"/>
              <a:gd name="connsiteY62" fmla="*/ 329459 h 955271"/>
              <a:gd name="connsiteX63" fmla="*/ 3373785 w 5741575"/>
              <a:gd name="connsiteY63" fmla="*/ 255680 h 955271"/>
              <a:gd name="connsiteX64" fmla="*/ 3493851 w 5741575"/>
              <a:gd name="connsiteY64" fmla="*/ 240255 h 955271"/>
              <a:gd name="connsiteX65" fmla="*/ 3537470 w 5741575"/>
              <a:gd name="connsiteY65" fmla="*/ 241867 h 955271"/>
              <a:gd name="connsiteX66" fmla="*/ 3610489 w 5741575"/>
              <a:gd name="connsiteY66" fmla="*/ 244128 h 955271"/>
              <a:gd name="connsiteX67" fmla="*/ 3667539 w 5741575"/>
              <a:gd name="connsiteY67" fmla="*/ 263271 h 955271"/>
              <a:gd name="connsiteX68" fmla="*/ 3727614 w 5741575"/>
              <a:gd name="connsiteY68" fmla="*/ 258245 h 955271"/>
              <a:gd name="connsiteX69" fmla="*/ 3738369 w 5741575"/>
              <a:gd name="connsiteY69" fmla="*/ 234506 h 955271"/>
              <a:gd name="connsiteX70" fmla="*/ 3803670 w 5741575"/>
              <a:gd name="connsiteY70" fmla="*/ 236457 h 955271"/>
              <a:gd name="connsiteX71" fmla="*/ 3903080 w 5741575"/>
              <a:gd name="connsiteY71" fmla="*/ 241890 h 955271"/>
              <a:gd name="connsiteX72" fmla="*/ 4114838 w 5741575"/>
              <a:gd name="connsiteY72" fmla="*/ 238165 h 955271"/>
              <a:gd name="connsiteX73" fmla="*/ 4271023 w 5741575"/>
              <a:gd name="connsiteY73" fmla="*/ 241959 h 955271"/>
              <a:gd name="connsiteX74" fmla="*/ 4367397 w 5741575"/>
              <a:gd name="connsiteY74" fmla="*/ 271442 h 955271"/>
              <a:gd name="connsiteX75" fmla="*/ 4495366 w 5741575"/>
              <a:gd name="connsiteY75" fmla="*/ 271618 h 955271"/>
              <a:gd name="connsiteX76" fmla="*/ 4517347 w 5741575"/>
              <a:gd name="connsiteY76" fmla="*/ 275639 h 955271"/>
              <a:gd name="connsiteX77" fmla="*/ 4546116 w 5741575"/>
              <a:gd name="connsiteY77" fmla="*/ 268568 h 955271"/>
              <a:gd name="connsiteX78" fmla="*/ 4661259 w 5741575"/>
              <a:gd name="connsiteY78" fmla="*/ 238966 h 955271"/>
              <a:gd name="connsiteX79" fmla="*/ 4750403 w 5741575"/>
              <a:gd name="connsiteY79" fmla="*/ 204364 h 955271"/>
              <a:gd name="connsiteX80" fmla="*/ 4867614 w 5741575"/>
              <a:gd name="connsiteY80" fmla="*/ 208668 h 955271"/>
              <a:gd name="connsiteX81" fmla="*/ 4937036 w 5741575"/>
              <a:gd name="connsiteY81" fmla="*/ 195446 h 955271"/>
              <a:gd name="connsiteX82" fmla="*/ 5047626 w 5741575"/>
              <a:gd name="connsiteY82" fmla="*/ 149604 h 955271"/>
              <a:gd name="connsiteX83" fmla="*/ 5200247 w 5741575"/>
              <a:gd name="connsiteY83" fmla="*/ 142695 h 955271"/>
              <a:gd name="connsiteX84" fmla="*/ 5235691 w 5741575"/>
              <a:gd name="connsiteY84" fmla="*/ 173330 h 955271"/>
              <a:gd name="connsiteX85" fmla="*/ 5280133 w 5741575"/>
              <a:gd name="connsiteY85" fmla="*/ 189342 h 955271"/>
              <a:gd name="connsiteX86" fmla="*/ 5291963 w 5741575"/>
              <a:gd name="connsiteY86" fmla="*/ 139446 h 955271"/>
              <a:gd name="connsiteX87" fmla="*/ 5418472 w 5741575"/>
              <a:gd name="connsiteY87" fmla="*/ 89163 h 955271"/>
              <a:gd name="connsiteX88" fmla="*/ 5482354 w 5741575"/>
              <a:gd name="connsiteY88" fmla="*/ 69470 h 955271"/>
              <a:gd name="connsiteX89" fmla="*/ 5583280 w 5741575"/>
              <a:gd name="connsiteY89" fmla="*/ 49787 h 955271"/>
              <a:gd name="connsiteX90" fmla="*/ 5613766 w 5741575"/>
              <a:gd name="connsiteY90" fmla="*/ 41855 h 955271"/>
              <a:gd name="connsiteX91" fmla="*/ 5684952 w 5741575"/>
              <a:gd name="connsiteY91" fmla="*/ 26088 h 955271"/>
              <a:gd name="connsiteX92" fmla="*/ 5741575 w 5741575"/>
              <a:gd name="connsiteY92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898586 w 5741575"/>
              <a:gd name="connsiteY23" fmla="*/ 808502 h 955271"/>
              <a:gd name="connsiteX24" fmla="*/ 924063 w 5741575"/>
              <a:gd name="connsiteY24" fmla="*/ 770210 h 955271"/>
              <a:gd name="connsiteX25" fmla="*/ 1212574 w 5741575"/>
              <a:gd name="connsiteY25" fmla="*/ 724238 h 955271"/>
              <a:gd name="connsiteX26" fmla="*/ 1280768 w 5741575"/>
              <a:gd name="connsiteY26" fmla="*/ 699122 h 955271"/>
              <a:gd name="connsiteX27" fmla="*/ 1352027 w 5741575"/>
              <a:gd name="connsiteY27" fmla="*/ 704323 h 955271"/>
              <a:gd name="connsiteX28" fmla="*/ 1374314 w 5741575"/>
              <a:gd name="connsiteY28" fmla="*/ 688815 h 955271"/>
              <a:gd name="connsiteX29" fmla="*/ 1378034 w 5741575"/>
              <a:gd name="connsiteY29" fmla="*/ 685842 h 955271"/>
              <a:gd name="connsiteX30" fmla="*/ 1395604 w 5741575"/>
              <a:gd name="connsiteY30" fmla="*/ 680460 h 955271"/>
              <a:gd name="connsiteX31" fmla="*/ 1397206 w 5741575"/>
              <a:gd name="connsiteY31" fmla="*/ 670793 h 955271"/>
              <a:gd name="connsiteX32" fmla="*/ 1421250 w 5741575"/>
              <a:gd name="connsiteY32" fmla="*/ 656855 h 955271"/>
              <a:gd name="connsiteX33" fmla="*/ 1454524 w 5741575"/>
              <a:gd name="connsiteY33" fmla="*/ 649224 h 955271"/>
              <a:gd name="connsiteX34" fmla="*/ 1616217 w 5741575"/>
              <a:gd name="connsiteY34" fmla="*/ 622107 h 955271"/>
              <a:gd name="connsiteX35" fmla="*/ 1710928 w 5741575"/>
              <a:gd name="connsiteY35" fmla="*/ 600666 h 955271"/>
              <a:gd name="connsiteX36" fmla="*/ 1743718 w 5741575"/>
              <a:gd name="connsiteY36" fmla="*/ 584327 h 955271"/>
              <a:gd name="connsiteX37" fmla="*/ 1873778 w 5741575"/>
              <a:gd name="connsiteY37" fmla="*/ 530130 h 955271"/>
              <a:gd name="connsiteX38" fmla="*/ 1988411 w 5741575"/>
              <a:gd name="connsiteY38" fmla="*/ 491599 h 955271"/>
              <a:gd name="connsiteX39" fmla="*/ 2085507 w 5741575"/>
              <a:gd name="connsiteY39" fmla="*/ 498527 h 955271"/>
              <a:gd name="connsiteX40" fmla="*/ 2090767 w 5741575"/>
              <a:gd name="connsiteY40" fmla="*/ 490616 h 955271"/>
              <a:gd name="connsiteX41" fmla="*/ 2151143 w 5741575"/>
              <a:gd name="connsiteY41" fmla="*/ 478332 h 955271"/>
              <a:gd name="connsiteX42" fmla="*/ 2378710 w 5741575"/>
              <a:gd name="connsiteY42" fmla="*/ 477570 h 955271"/>
              <a:gd name="connsiteX43" fmla="*/ 2496256 w 5741575"/>
              <a:gd name="connsiteY43" fmla="*/ 452396 h 955271"/>
              <a:gd name="connsiteX44" fmla="*/ 2535387 w 5741575"/>
              <a:gd name="connsiteY44" fmla="*/ 436645 h 955271"/>
              <a:gd name="connsiteX45" fmla="*/ 2601109 w 5741575"/>
              <a:gd name="connsiteY45" fmla="*/ 410678 h 955271"/>
              <a:gd name="connsiteX46" fmla="*/ 2643855 w 5741575"/>
              <a:gd name="connsiteY46" fmla="*/ 374482 h 955271"/>
              <a:gd name="connsiteX47" fmla="*/ 2657726 w 5741575"/>
              <a:gd name="connsiteY47" fmla="*/ 365841 h 955271"/>
              <a:gd name="connsiteX48" fmla="*/ 2687125 w 5741575"/>
              <a:gd name="connsiteY48" fmla="*/ 366820 h 955271"/>
              <a:gd name="connsiteX49" fmla="*/ 2697479 w 5741575"/>
              <a:gd name="connsiteY49" fmla="*/ 361430 h 955271"/>
              <a:gd name="connsiteX50" fmla="*/ 2701547 w 5741575"/>
              <a:gd name="connsiteY50" fmla="*/ 361545 h 955271"/>
              <a:gd name="connsiteX51" fmla="*/ 2711054 w 5741575"/>
              <a:gd name="connsiteY51" fmla="*/ 360597 h 955271"/>
              <a:gd name="connsiteX52" fmla="*/ 2710438 w 5741575"/>
              <a:gd name="connsiteY52" fmla="*/ 366958 h 955271"/>
              <a:gd name="connsiteX53" fmla="*/ 2722936 w 5741575"/>
              <a:gd name="connsiteY53" fmla="*/ 377633 h 955271"/>
              <a:gd name="connsiteX54" fmla="*/ 2777227 w 5741575"/>
              <a:gd name="connsiteY54" fmla="*/ 368972 h 955271"/>
              <a:gd name="connsiteX55" fmla="*/ 2779510 w 5741575"/>
              <a:gd name="connsiteY55" fmla="*/ 361652 h 955271"/>
              <a:gd name="connsiteX56" fmla="*/ 2786278 w 5741575"/>
              <a:gd name="connsiteY56" fmla="*/ 359869 h 955271"/>
              <a:gd name="connsiteX57" fmla="*/ 2792101 w 5741575"/>
              <a:gd name="connsiteY57" fmla="*/ 365927 h 955271"/>
              <a:gd name="connsiteX58" fmla="*/ 2885545 w 5741575"/>
              <a:gd name="connsiteY58" fmla="*/ 372818 h 955271"/>
              <a:gd name="connsiteX59" fmla="*/ 3009558 w 5741575"/>
              <a:gd name="connsiteY59" fmla="*/ 370573 h 955271"/>
              <a:gd name="connsiteX60" fmla="*/ 3095010 w 5741575"/>
              <a:gd name="connsiteY60" fmla="*/ 332454 h 955271"/>
              <a:gd name="connsiteX61" fmla="*/ 3103742 w 5741575"/>
              <a:gd name="connsiteY61" fmla="*/ 337974 h 955271"/>
              <a:gd name="connsiteX62" fmla="*/ 3165093 w 5741575"/>
              <a:gd name="connsiteY62" fmla="*/ 329459 h 955271"/>
              <a:gd name="connsiteX63" fmla="*/ 3373785 w 5741575"/>
              <a:gd name="connsiteY63" fmla="*/ 255680 h 955271"/>
              <a:gd name="connsiteX64" fmla="*/ 3493851 w 5741575"/>
              <a:gd name="connsiteY64" fmla="*/ 240255 h 955271"/>
              <a:gd name="connsiteX65" fmla="*/ 3537470 w 5741575"/>
              <a:gd name="connsiteY65" fmla="*/ 241867 h 955271"/>
              <a:gd name="connsiteX66" fmla="*/ 3610489 w 5741575"/>
              <a:gd name="connsiteY66" fmla="*/ 244128 h 955271"/>
              <a:gd name="connsiteX67" fmla="*/ 3667539 w 5741575"/>
              <a:gd name="connsiteY67" fmla="*/ 263271 h 955271"/>
              <a:gd name="connsiteX68" fmla="*/ 3727614 w 5741575"/>
              <a:gd name="connsiteY68" fmla="*/ 258245 h 955271"/>
              <a:gd name="connsiteX69" fmla="*/ 3738369 w 5741575"/>
              <a:gd name="connsiteY69" fmla="*/ 234506 h 955271"/>
              <a:gd name="connsiteX70" fmla="*/ 3803670 w 5741575"/>
              <a:gd name="connsiteY70" fmla="*/ 236457 h 955271"/>
              <a:gd name="connsiteX71" fmla="*/ 3903080 w 5741575"/>
              <a:gd name="connsiteY71" fmla="*/ 241890 h 955271"/>
              <a:gd name="connsiteX72" fmla="*/ 4114838 w 5741575"/>
              <a:gd name="connsiteY72" fmla="*/ 238165 h 955271"/>
              <a:gd name="connsiteX73" fmla="*/ 4271023 w 5741575"/>
              <a:gd name="connsiteY73" fmla="*/ 241959 h 955271"/>
              <a:gd name="connsiteX74" fmla="*/ 4367397 w 5741575"/>
              <a:gd name="connsiteY74" fmla="*/ 271442 h 955271"/>
              <a:gd name="connsiteX75" fmla="*/ 4495366 w 5741575"/>
              <a:gd name="connsiteY75" fmla="*/ 271618 h 955271"/>
              <a:gd name="connsiteX76" fmla="*/ 4517347 w 5741575"/>
              <a:gd name="connsiteY76" fmla="*/ 275639 h 955271"/>
              <a:gd name="connsiteX77" fmla="*/ 4546116 w 5741575"/>
              <a:gd name="connsiteY77" fmla="*/ 268568 h 955271"/>
              <a:gd name="connsiteX78" fmla="*/ 4661259 w 5741575"/>
              <a:gd name="connsiteY78" fmla="*/ 238966 h 955271"/>
              <a:gd name="connsiteX79" fmla="*/ 4750403 w 5741575"/>
              <a:gd name="connsiteY79" fmla="*/ 204364 h 955271"/>
              <a:gd name="connsiteX80" fmla="*/ 4867614 w 5741575"/>
              <a:gd name="connsiteY80" fmla="*/ 208668 h 955271"/>
              <a:gd name="connsiteX81" fmla="*/ 4937036 w 5741575"/>
              <a:gd name="connsiteY81" fmla="*/ 195446 h 955271"/>
              <a:gd name="connsiteX82" fmla="*/ 5047626 w 5741575"/>
              <a:gd name="connsiteY82" fmla="*/ 149604 h 955271"/>
              <a:gd name="connsiteX83" fmla="*/ 5200247 w 5741575"/>
              <a:gd name="connsiteY83" fmla="*/ 142695 h 955271"/>
              <a:gd name="connsiteX84" fmla="*/ 5235691 w 5741575"/>
              <a:gd name="connsiteY84" fmla="*/ 173330 h 955271"/>
              <a:gd name="connsiteX85" fmla="*/ 5280133 w 5741575"/>
              <a:gd name="connsiteY85" fmla="*/ 189342 h 955271"/>
              <a:gd name="connsiteX86" fmla="*/ 5291963 w 5741575"/>
              <a:gd name="connsiteY86" fmla="*/ 139446 h 955271"/>
              <a:gd name="connsiteX87" fmla="*/ 5418472 w 5741575"/>
              <a:gd name="connsiteY87" fmla="*/ 89163 h 955271"/>
              <a:gd name="connsiteX88" fmla="*/ 5482354 w 5741575"/>
              <a:gd name="connsiteY88" fmla="*/ 69470 h 955271"/>
              <a:gd name="connsiteX89" fmla="*/ 5583280 w 5741575"/>
              <a:gd name="connsiteY89" fmla="*/ 49787 h 955271"/>
              <a:gd name="connsiteX90" fmla="*/ 5613766 w 5741575"/>
              <a:gd name="connsiteY90" fmla="*/ 41855 h 955271"/>
              <a:gd name="connsiteX91" fmla="*/ 5684952 w 5741575"/>
              <a:gd name="connsiteY91" fmla="*/ 26088 h 955271"/>
              <a:gd name="connsiteX92" fmla="*/ 5741575 w 5741575"/>
              <a:gd name="connsiteY92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898586 w 5741575"/>
              <a:gd name="connsiteY23" fmla="*/ 808502 h 955271"/>
              <a:gd name="connsiteX24" fmla="*/ 1212574 w 5741575"/>
              <a:gd name="connsiteY24" fmla="*/ 724238 h 955271"/>
              <a:gd name="connsiteX25" fmla="*/ 1280768 w 5741575"/>
              <a:gd name="connsiteY25" fmla="*/ 699122 h 955271"/>
              <a:gd name="connsiteX26" fmla="*/ 1352027 w 5741575"/>
              <a:gd name="connsiteY26" fmla="*/ 704323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212574 w 5741575"/>
              <a:gd name="connsiteY24" fmla="*/ 724238 h 955271"/>
              <a:gd name="connsiteX25" fmla="*/ 1280768 w 5741575"/>
              <a:gd name="connsiteY25" fmla="*/ 699122 h 955271"/>
              <a:gd name="connsiteX26" fmla="*/ 1352027 w 5741575"/>
              <a:gd name="connsiteY26" fmla="*/ 704323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212574 w 5741575"/>
              <a:gd name="connsiteY24" fmla="*/ 724238 h 955271"/>
              <a:gd name="connsiteX25" fmla="*/ 1280768 w 5741575"/>
              <a:gd name="connsiteY25" fmla="*/ 699122 h 955271"/>
              <a:gd name="connsiteX26" fmla="*/ 1352027 w 5741575"/>
              <a:gd name="connsiteY26" fmla="*/ 704323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212574 w 5741575"/>
              <a:gd name="connsiteY24" fmla="*/ 724238 h 955271"/>
              <a:gd name="connsiteX25" fmla="*/ 1280768 w 5741575"/>
              <a:gd name="connsiteY25" fmla="*/ 699122 h 955271"/>
              <a:gd name="connsiteX26" fmla="*/ 1352027 w 5741575"/>
              <a:gd name="connsiteY26" fmla="*/ 704323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127089 w 5741575"/>
              <a:gd name="connsiteY24" fmla="*/ 746926 h 955271"/>
              <a:gd name="connsiteX25" fmla="*/ 1280768 w 5741575"/>
              <a:gd name="connsiteY25" fmla="*/ 699122 h 955271"/>
              <a:gd name="connsiteX26" fmla="*/ 1352027 w 5741575"/>
              <a:gd name="connsiteY26" fmla="*/ 704323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127089 w 5741575"/>
              <a:gd name="connsiteY24" fmla="*/ 746926 h 955271"/>
              <a:gd name="connsiteX25" fmla="*/ 1220426 w 5741575"/>
              <a:gd name="connsiteY25" fmla="*/ 721810 h 955271"/>
              <a:gd name="connsiteX26" fmla="*/ 1352027 w 5741575"/>
              <a:gd name="connsiteY26" fmla="*/ 704323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127089 w 5741575"/>
              <a:gd name="connsiteY24" fmla="*/ 746926 h 955271"/>
              <a:gd name="connsiteX25" fmla="*/ 1220426 w 5741575"/>
              <a:gd name="connsiteY25" fmla="*/ 721810 h 955271"/>
              <a:gd name="connsiteX26" fmla="*/ 1306771 w 5741575"/>
              <a:gd name="connsiteY26" fmla="*/ 717936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356953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127089 w 5741575"/>
              <a:gd name="connsiteY24" fmla="*/ 746926 h 955271"/>
              <a:gd name="connsiteX25" fmla="*/ 1220426 w 5741575"/>
              <a:gd name="connsiteY25" fmla="*/ 721810 h 955271"/>
              <a:gd name="connsiteX26" fmla="*/ 1306771 w 5741575"/>
              <a:gd name="connsiteY26" fmla="*/ 717936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33872 w 5741575"/>
              <a:gd name="connsiteY19" fmla="*/ 867971 h 955271"/>
              <a:gd name="connsiteX20" fmla="*/ 477637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127089 w 5741575"/>
              <a:gd name="connsiteY24" fmla="*/ 746926 h 955271"/>
              <a:gd name="connsiteX25" fmla="*/ 1220426 w 5741575"/>
              <a:gd name="connsiteY25" fmla="*/ 721810 h 955271"/>
              <a:gd name="connsiteX26" fmla="*/ 1306771 w 5741575"/>
              <a:gd name="connsiteY26" fmla="*/ 717936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299711 w 5741575"/>
              <a:gd name="connsiteY16" fmla="*/ 870064 h 955271"/>
              <a:gd name="connsiteX17" fmla="*/ 306299 w 5741575"/>
              <a:gd name="connsiteY17" fmla="*/ 873609 h 955271"/>
              <a:gd name="connsiteX18" fmla="*/ 331571 w 5741575"/>
              <a:gd name="connsiteY18" fmla="*/ 869866 h 955271"/>
              <a:gd name="connsiteX19" fmla="*/ 384157 w 5741575"/>
              <a:gd name="connsiteY19" fmla="*/ 867971 h 955271"/>
              <a:gd name="connsiteX20" fmla="*/ 477637 w 5741575"/>
              <a:gd name="connsiteY20" fmla="*/ 870334 h 955271"/>
              <a:gd name="connsiteX21" fmla="*/ 570239 w 5741575"/>
              <a:gd name="connsiteY21" fmla="*/ 829596 h 955271"/>
              <a:gd name="connsiteX22" fmla="*/ 787156 w 5741575"/>
              <a:gd name="connsiteY22" fmla="*/ 838447 h 955271"/>
              <a:gd name="connsiteX23" fmla="*/ 948872 w 5741575"/>
              <a:gd name="connsiteY23" fmla="*/ 772201 h 955271"/>
              <a:gd name="connsiteX24" fmla="*/ 1127089 w 5741575"/>
              <a:gd name="connsiteY24" fmla="*/ 746926 h 955271"/>
              <a:gd name="connsiteX25" fmla="*/ 1220426 w 5741575"/>
              <a:gd name="connsiteY25" fmla="*/ 721810 h 955271"/>
              <a:gd name="connsiteX26" fmla="*/ 1306771 w 5741575"/>
              <a:gd name="connsiteY26" fmla="*/ 717936 h 955271"/>
              <a:gd name="connsiteX27" fmla="*/ 1374314 w 5741575"/>
              <a:gd name="connsiteY27" fmla="*/ 688815 h 955271"/>
              <a:gd name="connsiteX28" fmla="*/ 1378034 w 5741575"/>
              <a:gd name="connsiteY28" fmla="*/ 685842 h 955271"/>
              <a:gd name="connsiteX29" fmla="*/ 1395604 w 5741575"/>
              <a:gd name="connsiteY29" fmla="*/ 680460 h 955271"/>
              <a:gd name="connsiteX30" fmla="*/ 1397206 w 5741575"/>
              <a:gd name="connsiteY30" fmla="*/ 670793 h 955271"/>
              <a:gd name="connsiteX31" fmla="*/ 1421250 w 5741575"/>
              <a:gd name="connsiteY31" fmla="*/ 656855 h 955271"/>
              <a:gd name="connsiteX32" fmla="*/ 1454524 w 5741575"/>
              <a:gd name="connsiteY32" fmla="*/ 649224 h 955271"/>
              <a:gd name="connsiteX33" fmla="*/ 1616217 w 5741575"/>
              <a:gd name="connsiteY33" fmla="*/ 622107 h 955271"/>
              <a:gd name="connsiteX34" fmla="*/ 1710928 w 5741575"/>
              <a:gd name="connsiteY34" fmla="*/ 600666 h 955271"/>
              <a:gd name="connsiteX35" fmla="*/ 1743718 w 5741575"/>
              <a:gd name="connsiteY35" fmla="*/ 584327 h 955271"/>
              <a:gd name="connsiteX36" fmla="*/ 1873778 w 5741575"/>
              <a:gd name="connsiteY36" fmla="*/ 530130 h 955271"/>
              <a:gd name="connsiteX37" fmla="*/ 1988411 w 5741575"/>
              <a:gd name="connsiteY37" fmla="*/ 491599 h 955271"/>
              <a:gd name="connsiteX38" fmla="*/ 2085507 w 5741575"/>
              <a:gd name="connsiteY38" fmla="*/ 498527 h 955271"/>
              <a:gd name="connsiteX39" fmla="*/ 2090767 w 5741575"/>
              <a:gd name="connsiteY39" fmla="*/ 490616 h 955271"/>
              <a:gd name="connsiteX40" fmla="*/ 2151143 w 5741575"/>
              <a:gd name="connsiteY40" fmla="*/ 478332 h 955271"/>
              <a:gd name="connsiteX41" fmla="*/ 2378710 w 5741575"/>
              <a:gd name="connsiteY41" fmla="*/ 477570 h 955271"/>
              <a:gd name="connsiteX42" fmla="*/ 2496256 w 5741575"/>
              <a:gd name="connsiteY42" fmla="*/ 452396 h 955271"/>
              <a:gd name="connsiteX43" fmla="*/ 2535387 w 5741575"/>
              <a:gd name="connsiteY43" fmla="*/ 436645 h 955271"/>
              <a:gd name="connsiteX44" fmla="*/ 2601109 w 5741575"/>
              <a:gd name="connsiteY44" fmla="*/ 410678 h 955271"/>
              <a:gd name="connsiteX45" fmla="*/ 2643855 w 5741575"/>
              <a:gd name="connsiteY45" fmla="*/ 374482 h 955271"/>
              <a:gd name="connsiteX46" fmla="*/ 2657726 w 5741575"/>
              <a:gd name="connsiteY46" fmla="*/ 365841 h 955271"/>
              <a:gd name="connsiteX47" fmla="*/ 2687125 w 5741575"/>
              <a:gd name="connsiteY47" fmla="*/ 366820 h 955271"/>
              <a:gd name="connsiteX48" fmla="*/ 2697479 w 5741575"/>
              <a:gd name="connsiteY48" fmla="*/ 361430 h 955271"/>
              <a:gd name="connsiteX49" fmla="*/ 2701547 w 5741575"/>
              <a:gd name="connsiteY49" fmla="*/ 361545 h 955271"/>
              <a:gd name="connsiteX50" fmla="*/ 2711054 w 5741575"/>
              <a:gd name="connsiteY50" fmla="*/ 360597 h 955271"/>
              <a:gd name="connsiteX51" fmla="*/ 2710438 w 5741575"/>
              <a:gd name="connsiteY51" fmla="*/ 366958 h 955271"/>
              <a:gd name="connsiteX52" fmla="*/ 2722936 w 5741575"/>
              <a:gd name="connsiteY52" fmla="*/ 377633 h 955271"/>
              <a:gd name="connsiteX53" fmla="*/ 2777227 w 5741575"/>
              <a:gd name="connsiteY53" fmla="*/ 368972 h 955271"/>
              <a:gd name="connsiteX54" fmla="*/ 2779510 w 5741575"/>
              <a:gd name="connsiteY54" fmla="*/ 361652 h 955271"/>
              <a:gd name="connsiteX55" fmla="*/ 2786278 w 5741575"/>
              <a:gd name="connsiteY55" fmla="*/ 359869 h 955271"/>
              <a:gd name="connsiteX56" fmla="*/ 2792101 w 5741575"/>
              <a:gd name="connsiteY56" fmla="*/ 365927 h 955271"/>
              <a:gd name="connsiteX57" fmla="*/ 2885545 w 5741575"/>
              <a:gd name="connsiteY57" fmla="*/ 372818 h 955271"/>
              <a:gd name="connsiteX58" fmla="*/ 3009558 w 5741575"/>
              <a:gd name="connsiteY58" fmla="*/ 370573 h 955271"/>
              <a:gd name="connsiteX59" fmla="*/ 3095010 w 5741575"/>
              <a:gd name="connsiteY59" fmla="*/ 332454 h 955271"/>
              <a:gd name="connsiteX60" fmla="*/ 3103742 w 5741575"/>
              <a:gd name="connsiteY60" fmla="*/ 337974 h 955271"/>
              <a:gd name="connsiteX61" fmla="*/ 3165093 w 5741575"/>
              <a:gd name="connsiteY61" fmla="*/ 329459 h 955271"/>
              <a:gd name="connsiteX62" fmla="*/ 3373785 w 5741575"/>
              <a:gd name="connsiteY62" fmla="*/ 255680 h 955271"/>
              <a:gd name="connsiteX63" fmla="*/ 3493851 w 5741575"/>
              <a:gd name="connsiteY63" fmla="*/ 240255 h 955271"/>
              <a:gd name="connsiteX64" fmla="*/ 3537470 w 5741575"/>
              <a:gd name="connsiteY64" fmla="*/ 241867 h 955271"/>
              <a:gd name="connsiteX65" fmla="*/ 3610489 w 5741575"/>
              <a:gd name="connsiteY65" fmla="*/ 244128 h 955271"/>
              <a:gd name="connsiteX66" fmla="*/ 3667539 w 5741575"/>
              <a:gd name="connsiteY66" fmla="*/ 263271 h 955271"/>
              <a:gd name="connsiteX67" fmla="*/ 3727614 w 5741575"/>
              <a:gd name="connsiteY67" fmla="*/ 258245 h 955271"/>
              <a:gd name="connsiteX68" fmla="*/ 3738369 w 5741575"/>
              <a:gd name="connsiteY68" fmla="*/ 234506 h 955271"/>
              <a:gd name="connsiteX69" fmla="*/ 3803670 w 5741575"/>
              <a:gd name="connsiteY69" fmla="*/ 236457 h 955271"/>
              <a:gd name="connsiteX70" fmla="*/ 3903080 w 5741575"/>
              <a:gd name="connsiteY70" fmla="*/ 241890 h 955271"/>
              <a:gd name="connsiteX71" fmla="*/ 4114838 w 5741575"/>
              <a:gd name="connsiteY71" fmla="*/ 238165 h 955271"/>
              <a:gd name="connsiteX72" fmla="*/ 4271023 w 5741575"/>
              <a:gd name="connsiteY72" fmla="*/ 241959 h 955271"/>
              <a:gd name="connsiteX73" fmla="*/ 4367397 w 5741575"/>
              <a:gd name="connsiteY73" fmla="*/ 271442 h 955271"/>
              <a:gd name="connsiteX74" fmla="*/ 4495366 w 5741575"/>
              <a:gd name="connsiteY74" fmla="*/ 271618 h 955271"/>
              <a:gd name="connsiteX75" fmla="*/ 4517347 w 5741575"/>
              <a:gd name="connsiteY75" fmla="*/ 275639 h 955271"/>
              <a:gd name="connsiteX76" fmla="*/ 4546116 w 5741575"/>
              <a:gd name="connsiteY76" fmla="*/ 268568 h 955271"/>
              <a:gd name="connsiteX77" fmla="*/ 4661259 w 5741575"/>
              <a:gd name="connsiteY77" fmla="*/ 238966 h 955271"/>
              <a:gd name="connsiteX78" fmla="*/ 4750403 w 5741575"/>
              <a:gd name="connsiteY78" fmla="*/ 204364 h 955271"/>
              <a:gd name="connsiteX79" fmla="*/ 4867614 w 5741575"/>
              <a:gd name="connsiteY79" fmla="*/ 208668 h 955271"/>
              <a:gd name="connsiteX80" fmla="*/ 4937036 w 5741575"/>
              <a:gd name="connsiteY80" fmla="*/ 195446 h 955271"/>
              <a:gd name="connsiteX81" fmla="*/ 5047626 w 5741575"/>
              <a:gd name="connsiteY81" fmla="*/ 149604 h 955271"/>
              <a:gd name="connsiteX82" fmla="*/ 5200247 w 5741575"/>
              <a:gd name="connsiteY82" fmla="*/ 142695 h 955271"/>
              <a:gd name="connsiteX83" fmla="*/ 5235691 w 5741575"/>
              <a:gd name="connsiteY83" fmla="*/ 173330 h 955271"/>
              <a:gd name="connsiteX84" fmla="*/ 5280133 w 5741575"/>
              <a:gd name="connsiteY84" fmla="*/ 189342 h 955271"/>
              <a:gd name="connsiteX85" fmla="*/ 5291963 w 5741575"/>
              <a:gd name="connsiteY85" fmla="*/ 139446 h 955271"/>
              <a:gd name="connsiteX86" fmla="*/ 5418472 w 5741575"/>
              <a:gd name="connsiteY86" fmla="*/ 89163 h 955271"/>
              <a:gd name="connsiteX87" fmla="*/ 5482354 w 5741575"/>
              <a:gd name="connsiteY87" fmla="*/ 69470 h 955271"/>
              <a:gd name="connsiteX88" fmla="*/ 5583280 w 5741575"/>
              <a:gd name="connsiteY88" fmla="*/ 49787 h 955271"/>
              <a:gd name="connsiteX89" fmla="*/ 5613766 w 5741575"/>
              <a:gd name="connsiteY89" fmla="*/ 41855 h 955271"/>
              <a:gd name="connsiteX90" fmla="*/ 5684952 w 5741575"/>
              <a:gd name="connsiteY90" fmla="*/ 26088 h 955271"/>
              <a:gd name="connsiteX91" fmla="*/ 5741575 w 5741575"/>
              <a:gd name="connsiteY9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282041 w 5741575"/>
              <a:gd name="connsiteY15" fmla="*/ 871263 h 955271"/>
              <a:gd name="connsiteX16" fmla="*/ 306299 w 5741575"/>
              <a:gd name="connsiteY16" fmla="*/ 873609 h 955271"/>
              <a:gd name="connsiteX17" fmla="*/ 331571 w 5741575"/>
              <a:gd name="connsiteY17" fmla="*/ 869866 h 955271"/>
              <a:gd name="connsiteX18" fmla="*/ 384157 w 5741575"/>
              <a:gd name="connsiteY18" fmla="*/ 867971 h 955271"/>
              <a:gd name="connsiteX19" fmla="*/ 477637 w 5741575"/>
              <a:gd name="connsiteY19" fmla="*/ 870334 h 955271"/>
              <a:gd name="connsiteX20" fmla="*/ 570239 w 5741575"/>
              <a:gd name="connsiteY20" fmla="*/ 829596 h 955271"/>
              <a:gd name="connsiteX21" fmla="*/ 787156 w 5741575"/>
              <a:gd name="connsiteY21" fmla="*/ 838447 h 955271"/>
              <a:gd name="connsiteX22" fmla="*/ 948872 w 5741575"/>
              <a:gd name="connsiteY22" fmla="*/ 772201 h 955271"/>
              <a:gd name="connsiteX23" fmla="*/ 1127089 w 5741575"/>
              <a:gd name="connsiteY23" fmla="*/ 746926 h 955271"/>
              <a:gd name="connsiteX24" fmla="*/ 1220426 w 5741575"/>
              <a:gd name="connsiteY24" fmla="*/ 721810 h 955271"/>
              <a:gd name="connsiteX25" fmla="*/ 1306771 w 5741575"/>
              <a:gd name="connsiteY25" fmla="*/ 717936 h 955271"/>
              <a:gd name="connsiteX26" fmla="*/ 1374314 w 5741575"/>
              <a:gd name="connsiteY26" fmla="*/ 688815 h 955271"/>
              <a:gd name="connsiteX27" fmla="*/ 1378034 w 5741575"/>
              <a:gd name="connsiteY27" fmla="*/ 685842 h 955271"/>
              <a:gd name="connsiteX28" fmla="*/ 1395604 w 5741575"/>
              <a:gd name="connsiteY28" fmla="*/ 680460 h 955271"/>
              <a:gd name="connsiteX29" fmla="*/ 1397206 w 5741575"/>
              <a:gd name="connsiteY29" fmla="*/ 670793 h 955271"/>
              <a:gd name="connsiteX30" fmla="*/ 1421250 w 5741575"/>
              <a:gd name="connsiteY30" fmla="*/ 656855 h 955271"/>
              <a:gd name="connsiteX31" fmla="*/ 1454524 w 5741575"/>
              <a:gd name="connsiteY31" fmla="*/ 649224 h 955271"/>
              <a:gd name="connsiteX32" fmla="*/ 1616217 w 5741575"/>
              <a:gd name="connsiteY32" fmla="*/ 622107 h 955271"/>
              <a:gd name="connsiteX33" fmla="*/ 1710928 w 5741575"/>
              <a:gd name="connsiteY33" fmla="*/ 600666 h 955271"/>
              <a:gd name="connsiteX34" fmla="*/ 1743718 w 5741575"/>
              <a:gd name="connsiteY34" fmla="*/ 584327 h 955271"/>
              <a:gd name="connsiteX35" fmla="*/ 1873778 w 5741575"/>
              <a:gd name="connsiteY35" fmla="*/ 530130 h 955271"/>
              <a:gd name="connsiteX36" fmla="*/ 1988411 w 5741575"/>
              <a:gd name="connsiteY36" fmla="*/ 491599 h 955271"/>
              <a:gd name="connsiteX37" fmla="*/ 2085507 w 5741575"/>
              <a:gd name="connsiteY37" fmla="*/ 498527 h 955271"/>
              <a:gd name="connsiteX38" fmla="*/ 2090767 w 5741575"/>
              <a:gd name="connsiteY38" fmla="*/ 490616 h 955271"/>
              <a:gd name="connsiteX39" fmla="*/ 2151143 w 5741575"/>
              <a:gd name="connsiteY39" fmla="*/ 478332 h 955271"/>
              <a:gd name="connsiteX40" fmla="*/ 2378710 w 5741575"/>
              <a:gd name="connsiteY40" fmla="*/ 477570 h 955271"/>
              <a:gd name="connsiteX41" fmla="*/ 2496256 w 5741575"/>
              <a:gd name="connsiteY41" fmla="*/ 452396 h 955271"/>
              <a:gd name="connsiteX42" fmla="*/ 2535387 w 5741575"/>
              <a:gd name="connsiteY42" fmla="*/ 436645 h 955271"/>
              <a:gd name="connsiteX43" fmla="*/ 2601109 w 5741575"/>
              <a:gd name="connsiteY43" fmla="*/ 410678 h 955271"/>
              <a:gd name="connsiteX44" fmla="*/ 2643855 w 5741575"/>
              <a:gd name="connsiteY44" fmla="*/ 374482 h 955271"/>
              <a:gd name="connsiteX45" fmla="*/ 2657726 w 5741575"/>
              <a:gd name="connsiteY45" fmla="*/ 365841 h 955271"/>
              <a:gd name="connsiteX46" fmla="*/ 2687125 w 5741575"/>
              <a:gd name="connsiteY46" fmla="*/ 366820 h 955271"/>
              <a:gd name="connsiteX47" fmla="*/ 2697479 w 5741575"/>
              <a:gd name="connsiteY47" fmla="*/ 361430 h 955271"/>
              <a:gd name="connsiteX48" fmla="*/ 2701547 w 5741575"/>
              <a:gd name="connsiteY48" fmla="*/ 361545 h 955271"/>
              <a:gd name="connsiteX49" fmla="*/ 2711054 w 5741575"/>
              <a:gd name="connsiteY49" fmla="*/ 360597 h 955271"/>
              <a:gd name="connsiteX50" fmla="*/ 2710438 w 5741575"/>
              <a:gd name="connsiteY50" fmla="*/ 366958 h 955271"/>
              <a:gd name="connsiteX51" fmla="*/ 2722936 w 5741575"/>
              <a:gd name="connsiteY51" fmla="*/ 377633 h 955271"/>
              <a:gd name="connsiteX52" fmla="*/ 2777227 w 5741575"/>
              <a:gd name="connsiteY52" fmla="*/ 368972 h 955271"/>
              <a:gd name="connsiteX53" fmla="*/ 2779510 w 5741575"/>
              <a:gd name="connsiteY53" fmla="*/ 361652 h 955271"/>
              <a:gd name="connsiteX54" fmla="*/ 2786278 w 5741575"/>
              <a:gd name="connsiteY54" fmla="*/ 359869 h 955271"/>
              <a:gd name="connsiteX55" fmla="*/ 2792101 w 5741575"/>
              <a:gd name="connsiteY55" fmla="*/ 365927 h 955271"/>
              <a:gd name="connsiteX56" fmla="*/ 2885545 w 5741575"/>
              <a:gd name="connsiteY56" fmla="*/ 372818 h 955271"/>
              <a:gd name="connsiteX57" fmla="*/ 3009558 w 5741575"/>
              <a:gd name="connsiteY57" fmla="*/ 370573 h 955271"/>
              <a:gd name="connsiteX58" fmla="*/ 3095010 w 5741575"/>
              <a:gd name="connsiteY58" fmla="*/ 332454 h 955271"/>
              <a:gd name="connsiteX59" fmla="*/ 3103742 w 5741575"/>
              <a:gd name="connsiteY59" fmla="*/ 337974 h 955271"/>
              <a:gd name="connsiteX60" fmla="*/ 3165093 w 5741575"/>
              <a:gd name="connsiteY60" fmla="*/ 329459 h 955271"/>
              <a:gd name="connsiteX61" fmla="*/ 3373785 w 5741575"/>
              <a:gd name="connsiteY61" fmla="*/ 255680 h 955271"/>
              <a:gd name="connsiteX62" fmla="*/ 3493851 w 5741575"/>
              <a:gd name="connsiteY62" fmla="*/ 240255 h 955271"/>
              <a:gd name="connsiteX63" fmla="*/ 3537470 w 5741575"/>
              <a:gd name="connsiteY63" fmla="*/ 241867 h 955271"/>
              <a:gd name="connsiteX64" fmla="*/ 3610489 w 5741575"/>
              <a:gd name="connsiteY64" fmla="*/ 244128 h 955271"/>
              <a:gd name="connsiteX65" fmla="*/ 3667539 w 5741575"/>
              <a:gd name="connsiteY65" fmla="*/ 263271 h 955271"/>
              <a:gd name="connsiteX66" fmla="*/ 3727614 w 5741575"/>
              <a:gd name="connsiteY66" fmla="*/ 258245 h 955271"/>
              <a:gd name="connsiteX67" fmla="*/ 3738369 w 5741575"/>
              <a:gd name="connsiteY67" fmla="*/ 234506 h 955271"/>
              <a:gd name="connsiteX68" fmla="*/ 3803670 w 5741575"/>
              <a:gd name="connsiteY68" fmla="*/ 236457 h 955271"/>
              <a:gd name="connsiteX69" fmla="*/ 3903080 w 5741575"/>
              <a:gd name="connsiteY69" fmla="*/ 241890 h 955271"/>
              <a:gd name="connsiteX70" fmla="*/ 4114838 w 5741575"/>
              <a:gd name="connsiteY70" fmla="*/ 238165 h 955271"/>
              <a:gd name="connsiteX71" fmla="*/ 4271023 w 5741575"/>
              <a:gd name="connsiteY71" fmla="*/ 241959 h 955271"/>
              <a:gd name="connsiteX72" fmla="*/ 4367397 w 5741575"/>
              <a:gd name="connsiteY72" fmla="*/ 271442 h 955271"/>
              <a:gd name="connsiteX73" fmla="*/ 4495366 w 5741575"/>
              <a:gd name="connsiteY73" fmla="*/ 271618 h 955271"/>
              <a:gd name="connsiteX74" fmla="*/ 4517347 w 5741575"/>
              <a:gd name="connsiteY74" fmla="*/ 275639 h 955271"/>
              <a:gd name="connsiteX75" fmla="*/ 4546116 w 5741575"/>
              <a:gd name="connsiteY75" fmla="*/ 268568 h 955271"/>
              <a:gd name="connsiteX76" fmla="*/ 4661259 w 5741575"/>
              <a:gd name="connsiteY76" fmla="*/ 238966 h 955271"/>
              <a:gd name="connsiteX77" fmla="*/ 4750403 w 5741575"/>
              <a:gd name="connsiteY77" fmla="*/ 204364 h 955271"/>
              <a:gd name="connsiteX78" fmla="*/ 4867614 w 5741575"/>
              <a:gd name="connsiteY78" fmla="*/ 208668 h 955271"/>
              <a:gd name="connsiteX79" fmla="*/ 4937036 w 5741575"/>
              <a:gd name="connsiteY79" fmla="*/ 195446 h 955271"/>
              <a:gd name="connsiteX80" fmla="*/ 5047626 w 5741575"/>
              <a:gd name="connsiteY80" fmla="*/ 149604 h 955271"/>
              <a:gd name="connsiteX81" fmla="*/ 5200247 w 5741575"/>
              <a:gd name="connsiteY81" fmla="*/ 142695 h 955271"/>
              <a:gd name="connsiteX82" fmla="*/ 5235691 w 5741575"/>
              <a:gd name="connsiteY82" fmla="*/ 173330 h 955271"/>
              <a:gd name="connsiteX83" fmla="*/ 5280133 w 5741575"/>
              <a:gd name="connsiteY83" fmla="*/ 189342 h 955271"/>
              <a:gd name="connsiteX84" fmla="*/ 5291963 w 5741575"/>
              <a:gd name="connsiteY84" fmla="*/ 139446 h 955271"/>
              <a:gd name="connsiteX85" fmla="*/ 5418472 w 5741575"/>
              <a:gd name="connsiteY85" fmla="*/ 89163 h 955271"/>
              <a:gd name="connsiteX86" fmla="*/ 5482354 w 5741575"/>
              <a:gd name="connsiteY86" fmla="*/ 69470 h 955271"/>
              <a:gd name="connsiteX87" fmla="*/ 5583280 w 5741575"/>
              <a:gd name="connsiteY87" fmla="*/ 49787 h 955271"/>
              <a:gd name="connsiteX88" fmla="*/ 5613766 w 5741575"/>
              <a:gd name="connsiteY88" fmla="*/ 41855 h 955271"/>
              <a:gd name="connsiteX89" fmla="*/ 5684952 w 5741575"/>
              <a:gd name="connsiteY89" fmla="*/ 26088 h 955271"/>
              <a:gd name="connsiteX90" fmla="*/ 5741575 w 5741575"/>
              <a:gd name="connsiteY90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45611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306299 w 5741575"/>
              <a:gd name="connsiteY15" fmla="*/ 873609 h 955271"/>
              <a:gd name="connsiteX16" fmla="*/ 331571 w 5741575"/>
              <a:gd name="connsiteY16" fmla="*/ 869866 h 955271"/>
              <a:gd name="connsiteX17" fmla="*/ 384157 w 5741575"/>
              <a:gd name="connsiteY17" fmla="*/ 867971 h 955271"/>
              <a:gd name="connsiteX18" fmla="*/ 477637 w 5741575"/>
              <a:gd name="connsiteY18" fmla="*/ 870334 h 955271"/>
              <a:gd name="connsiteX19" fmla="*/ 570239 w 5741575"/>
              <a:gd name="connsiteY19" fmla="*/ 829596 h 955271"/>
              <a:gd name="connsiteX20" fmla="*/ 787156 w 5741575"/>
              <a:gd name="connsiteY20" fmla="*/ 838447 h 955271"/>
              <a:gd name="connsiteX21" fmla="*/ 948872 w 5741575"/>
              <a:gd name="connsiteY21" fmla="*/ 772201 h 955271"/>
              <a:gd name="connsiteX22" fmla="*/ 1127089 w 5741575"/>
              <a:gd name="connsiteY22" fmla="*/ 746926 h 955271"/>
              <a:gd name="connsiteX23" fmla="*/ 1220426 w 5741575"/>
              <a:gd name="connsiteY23" fmla="*/ 721810 h 955271"/>
              <a:gd name="connsiteX24" fmla="*/ 1306771 w 5741575"/>
              <a:gd name="connsiteY24" fmla="*/ 717936 h 955271"/>
              <a:gd name="connsiteX25" fmla="*/ 1374314 w 5741575"/>
              <a:gd name="connsiteY25" fmla="*/ 688815 h 955271"/>
              <a:gd name="connsiteX26" fmla="*/ 1378034 w 5741575"/>
              <a:gd name="connsiteY26" fmla="*/ 685842 h 955271"/>
              <a:gd name="connsiteX27" fmla="*/ 1395604 w 5741575"/>
              <a:gd name="connsiteY27" fmla="*/ 680460 h 955271"/>
              <a:gd name="connsiteX28" fmla="*/ 1397206 w 5741575"/>
              <a:gd name="connsiteY28" fmla="*/ 670793 h 955271"/>
              <a:gd name="connsiteX29" fmla="*/ 1421250 w 5741575"/>
              <a:gd name="connsiteY29" fmla="*/ 656855 h 955271"/>
              <a:gd name="connsiteX30" fmla="*/ 1454524 w 5741575"/>
              <a:gd name="connsiteY30" fmla="*/ 649224 h 955271"/>
              <a:gd name="connsiteX31" fmla="*/ 1616217 w 5741575"/>
              <a:gd name="connsiteY31" fmla="*/ 622107 h 955271"/>
              <a:gd name="connsiteX32" fmla="*/ 1710928 w 5741575"/>
              <a:gd name="connsiteY32" fmla="*/ 600666 h 955271"/>
              <a:gd name="connsiteX33" fmla="*/ 1743718 w 5741575"/>
              <a:gd name="connsiteY33" fmla="*/ 584327 h 955271"/>
              <a:gd name="connsiteX34" fmla="*/ 1873778 w 5741575"/>
              <a:gd name="connsiteY34" fmla="*/ 530130 h 955271"/>
              <a:gd name="connsiteX35" fmla="*/ 1988411 w 5741575"/>
              <a:gd name="connsiteY35" fmla="*/ 491599 h 955271"/>
              <a:gd name="connsiteX36" fmla="*/ 2085507 w 5741575"/>
              <a:gd name="connsiteY36" fmla="*/ 498527 h 955271"/>
              <a:gd name="connsiteX37" fmla="*/ 2090767 w 5741575"/>
              <a:gd name="connsiteY37" fmla="*/ 490616 h 955271"/>
              <a:gd name="connsiteX38" fmla="*/ 2151143 w 5741575"/>
              <a:gd name="connsiteY38" fmla="*/ 478332 h 955271"/>
              <a:gd name="connsiteX39" fmla="*/ 2378710 w 5741575"/>
              <a:gd name="connsiteY39" fmla="*/ 477570 h 955271"/>
              <a:gd name="connsiteX40" fmla="*/ 2496256 w 5741575"/>
              <a:gd name="connsiteY40" fmla="*/ 452396 h 955271"/>
              <a:gd name="connsiteX41" fmla="*/ 2535387 w 5741575"/>
              <a:gd name="connsiteY41" fmla="*/ 436645 h 955271"/>
              <a:gd name="connsiteX42" fmla="*/ 2601109 w 5741575"/>
              <a:gd name="connsiteY42" fmla="*/ 410678 h 955271"/>
              <a:gd name="connsiteX43" fmla="*/ 2643855 w 5741575"/>
              <a:gd name="connsiteY43" fmla="*/ 374482 h 955271"/>
              <a:gd name="connsiteX44" fmla="*/ 2657726 w 5741575"/>
              <a:gd name="connsiteY44" fmla="*/ 365841 h 955271"/>
              <a:gd name="connsiteX45" fmla="*/ 2687125 w 5741575"/>
              <a:gd name="connsiteY45" fmla="*/ 366820 h 955271"/>
              <a:gd name="connsiteX46" fmla="*/ 2697479 w 5741575"/>
              <a:gd name="connsiteY46" fmla="*/ 361430 h 955271"/>
              <a:gd name="connsiteX47" fmla="*/ 2701547 w 5741575"/>
              <a:gd name="connsiteY47" fmla="*/ 361545 h 955271"/>
              <a:gd name="connsiteX48" fmla="*/ 2711054 w 5741575"/>
              <a:gd name="connsiteY48" fmla="*/ 360597 h 955271"/>
              <a:gd name="connsiteX49" fmla="*/ 2710438 w 5741575"/>
              <a:gd name="connsiteY49" fmla="*/ 366958 h 955271"/>
              <a:gd name="connsiteX50" fmla="*/ 2722936 w 5741575"/>
              <a:gd name="connsiteY50" fmla="*/ 377633 h 955271"/>
              <a:gd name="connsiteX51" fmla="*/ 2777227 w 5741575"/>
              <a:gd name="connsiteY51" fmla="*/ 368972 h 955271"/>
              <a:gd name="connsiteX52" fmla="*/ 2779510 w 5741575"/>
              <a:gd name="connsiteY52" fmla="*/ 361652 h 955271"/>
              <a:gd name="connsiteX53" fmla="*/ 2786278 w 5741575"/>
              <a:gd name="connsiteY53" fmla="*/ 359869 h 955271"/>
              <a:gd name="connsiteX54" fmla="*/ 2792101 w 5741575"/>
              <a:gd name="connsiteY54" fmla="*/ 365927 h 955271"/>
              <a:gd name="connsiteX55" fmla="*/ 2885545 w 5741575"/>
              <a:gd name="connsiteY55" fmla="*/ 372818 h 955271"/>
              <a:gd name="connsiteX56" fmla="*/ 3009558 w 5741575"/>
              <a:gd name="connsiteY56" fmla="*/ 370573 h 955271"/>
              <a:gd name="connsiteX57" fmla="*/ 3095010 w 5741575"/>
              <a:gd name="connsiteY57" fmla="*/ 332454 h 955271"/>
              <a:gd name="connsiteX58" fmla="*/ 3103742 w 5741575"/>
              <a:gd name="connsiteY58" fmla="*/ 337974 h 955271"/>
              <a:gd name="connsiteX59" fmla="*/ 3165093 w 5741575"/>
              <a:gd name="connsiteY59" fmla="*/ 329459 h 955271"/>
              <a:gd name="connsiteX60" fmla="*/ 3373785 w 5741575"/>
              <a:gd name="connsiteY60" fmla="*/ 255680 h 955271"/>
              <a:gd name="connsiteX61" fmla="*/ 3493851 w 5741575"/>
              <a:gd name="connsiteY61" fmla="*/ 240255 h 955271"/>
              <a:gd name="connsiteX62" fmla="*/ 3537470 w 5741575"/>
              <a:gd name="connsiteY62" fmla="*/ 241867 h 955271"/>
              <a:gd name="connsiteX63" fmla="*/ 3610489 w 5741575"/>
              <a:gd name="connsiteY63" fmla="*/ 244128 h 955271"/>
              <a:gd name="connsiteX64" fmla="*/ 3667539 w 5741575"/>
              <a:gd name="connsiteY64" fmla="*/ 263271 h 955271"/>
              <a:gd name="connsiteX65" fmla="*/ 3727614 w 5741575"/>
              <a:gd name="connsiteY65" fmla="*/ 258245 h 955271"/>
              <a:gd name="connsiteX66" fmla="*/ 3738369 w 5741575"/>
              <a:gd name="connsiteY66" fmla="*/ 234506 h 955271"/>
              <a:gd name="connsiteX67" fmla="*/ 3803670 w 5741575"/>
              <a:gd name="connsiteY67" fmla="*/ 236457 h 955271"/>
              <a:gd name="connsiteX68" fmla="*/ 3903080 w 5741575"/>
              <a:gd name="connsiteY68" fmla="*/ 241890 h 955271"/>
              <a:gd name="connsiteX69" fmla="*/ 4114838 w 5741575"/>
              <a:gd name="connsiteY69" fmla="*/ 238165 h 955271"/>
              <a:gd name="connsiteX70" fmla="*/ 4271023 w 5741575"/>
              <a:gd name="connsiteY70" fmla="*/ 241959 h 955271"/>
              <a:gd name="connsiteX71" fmla="*/ 4367397 w 5741575"/>
              <a:gd name="connsiteY71" fmla="*/ 271442 h 955271"/>
              <a:gd name="connsiteX72" fmla="*/ 4495366 w 5741575"/>
              <a:gd name="connsiteY72" fmla="*/ 271618 h 955271"/>
              <a:gd name="connsiteX73" fmla="*/ 4517347 w 5741575"/>
              <a:gd name="connsiteY73" fmla="*/ 275639 h 955271"/>
              <a:gd name="connsiteX74" fmla="*/ 4546116 w 5741575"/>
              <a:gd name="connsiteY74" fmla="*/ 268568 h 955271"/>
              <a:gd name="connsiteX75" fmla="*/ 4661259 w 5741575"/>
              <a:gd name="connsiteY75" fmla="*/ 238966 h 955271"/>
              <a:gd name="connsiteX76" fmla="*/ 4750403 w 5741575"/>
              <a:gd name="connsiteY76" fmla="*/ 204364 h 955271"/>
              <a:gd name="connsiteX77" fmla="*/ 4867614 w 5741575"/>
              <a:gd name="connsiteY77" fmla="*/ 208668 h 955271"/>
              <a:gd name="connsiteX78" fmla="*/ 4937036 w 5741575"/>
              <a:gd name="connsiteY78" fmla="*/ 195446 h 955271"/>
              <a:gd name="connsiteX79" fmla="*/ 5047626 w 5741575"/>
              <a:gd name="connsiteY79" fmla="*/ 149604 h 955271"/>
              <a:gd name="connsiteX80" fmla="*/ 5200247 w 5741575"/>
              <a:gd name="connsiteY80" fmla="*/ 142695 h 955271"/>
              <a:gd name="connsiteX81" fmla="*/ 5235691 w 5741575"/>
              <a:gd name="connsiteY81" fmla="*/ 173330 h 955271"/>
              <a:gd name="connsiteX82" fmla="*/ 5280133 w 5741575"/>
              <a:gd name="connsiteY82" fmla="*/ 189342 h 955271"/>
              <a:gd name="connsiteX83" fmla="*/ 5291963 w 5741575"/>
              <a:gd name="connsiteY83" fmla="*/ 139446 h 955271"/>
              <a:gd name="connsiteX84" fmla="*/ 5418472 w 5741575"/>
              <a:gd name="connsiteY84" fmla="*/ 89163 h 955271"/>
              <a:gd name="connsiteX85" fmla="*/ 5482354 w 5741575"/>
              <a:gd name="connsiteY85" fmla="*/ 69470 h 955271"/>
              <a:gd name="connsiteX86" fmla="*/ 5583280 w 5741575"/>
              <a:gd name="connsiteY86" fmla="*/ 49787 h 955271"/>
              <a:gd name="connsiteX87" fmla="*/ 5613766 w 5741575"/>
              <a:gd name="connsiteY87" fmla="*/ 41855 h 955271"/>
              <a:gd name="connsiteX88" fmla="*/ 5684952 w 5741575"/>
              <a:gd name="connsiteY88" fmla="*/ 26088 h 955271"/>
              <a:gd name="connsiteX89" fmla="*/ 5741575 w 5741575"/>
              <a:gd name="connsiteY89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93851 w 5741575"/>
              <a:gd name="connsiteY8" fmla="*/ 922923 h 955271"/>
              <a:gd name="connsiteX9" fmla="*/ 148657 w 5741575"/>
              <a:gd name="connsiteY9" fmla="*/ 898134 h 955271"/>
              <a:gd name="connsiteX10" fmla="*/ 174554 w 5741575"/>
              <a:gd name="connsiteY10" fmla="*/ 886351 h 955271"/>
              <a:gd name="connsiteX11" fmla="*/ 187633 w 5741575"/>
              <a:gd name="connsiteY11" fmla="*/ 878226 h 955271"/>
              <a:gd name="connsiteX12" fmla="*/ 187961 w 5741575"/>
              <a:gd name="connsiteY12" fmla="*/ 876538 h 955271"/>
              <a:gd name="connsiteX13" fmla="*/ 240501 w 5741575"/>
              <a:gd name="connsiteY13" fmla="*/ 873150 h 955271"/>
              <a:gd name="connsiteX14" fmla="*/ 246345 w 5741575"/>
              <a:gd name="connsiteY14" fmla="*/ 869942 h 955271"/>
              <a:gd name="connsiteX15" fmla="*/ 306299 w 5741575"/>
              <a:gd name="connsiteY15" fmla="*/ 873609 h 955271"/>
              <a:gd name="connsiteX16" fmla="*/ 331571 w 5741575"/>
              <a:gd name="connsiteY16" fmla="*/ 869866 h 955271"/>
              <a:gd name="connsiteX17" fmla="*/ 384157 w 5741575"/>
              <a:gd name="connsiteY17" fmla="*/ 867971 h 955271"/>
              <a:gd name="connsiteX18" fmla="*/ 477637 w 5741575"/>
              <a:gd name="connsiteY18" fmla="*/ 870334 h 955271"/>
              <a:gd name="connsiteX19" fmla="*/ 570239 w 5741575"/>
              <a:gd name="connsiteY19" fmla="*/ 829596 h 955271"/>
              <a:gd name="connsiteX20" fmla="*/ 787156 w 5741575"/>
              <a:gd name="connsiteY20" fmla="*/ 838447 h 955271"/>
              <a:gd name="connsiteX21" fmla="*/ 948872 w 5741575"/>
              <a:gd name="connsiteY21" fmla="*/ 772201 h 955271"/>
              <a:gd name="connsiteX22" fmla="*/ 1127089 w 5741575"/>
              <a:gd name="connsiteY22" fmla="*/ 746926 h 955271"/>
              <a:gd name="connsiteX23" fmla="*/ 1220426 w 5741575"/>
              <a:gd name="connsiteY23" fmla="*/ 721810 h 955271"/>
              <a:gd name="connsiteX24" fmla="*/ 1306771 w 5741575"/>
              <a:gd name="connsiteY24" fmla="*/ 717936 h 955271"/>
              <a:gd name="connsiteX25" fmla="*/ 1374314 w 5741575"/>
              <a:gd name="connsiteY25" fmla="*/ 688815 h 955271"/>
              <a:gd name="connsiteX26" fmla="*/ 1378034 w 5741575"/>
              <a:gd name="connsiteY26" fmla="*/ 685842 h 955271"/>
              <a:gd name="connsiteX27" fmla="*/ 1395604 w 5741575"/>
              <a:gd name="connsiteY27" fmla="*/ 680460 h 955271"/>
              <a:gd name="connsiteX28" fmla="*/ 1397206 w 5741575"/>
              <a:gd name="connsiteY28" fmla="*/ 670793 h 955271"/>
              <a:gd name="connsiteX29" fmla="*/ 1421250 w 5741575"/>
              <a:gd name="connsiteY29" fmla="*/ 656855 h 955271"/>
              <a:gd name="connsiteX30" fmla="*/ 1454524 w 5741575"/>
              <a:gd name="connsiteY30" fmla="*/ 649224 h 955271"/>
              <a:gd name="connsiteX31" fmla="*/ 1616217 w 5741575"/>
              <a:gd name="connsiteY31" fmla="*/ 622107 h 955271"/>
              <a:gd name="connsiteX32" fmla="*/ 1710928 w 5741575"/>
              <a:gd name="connsiteY32" fmla="*/ 600666 h 955271"/>
              <a:gd name="connsiteX33" fmla="*/ 1743718 w 5741575"/>
              <a:gd name="connsiteY33" fmla="*/ 584327 h 955271"/>
              <a:gd name="connsiteX34" fmla="*/ 1873778 w 5741575"/>
              <a:gd name="connsiteY34" fmla="*/ 530130 h 955271"/>
              <a:gd name="connsiteX35" fmla="*/ 1988411 w 5741575"/>
              <a:gd name="connsiteY35" fmla="*/ 491599 h 955271"/>
              <a:gd name="connsiteX36" fmla="*/ 2085507 w 5741575"/>
              <a:gd name="connsiteY36" fmla="*/ 498527 h 955271"/>
              <a:gd name="connsiteX37" fmla="*/ 2090767 w 5741575"/>
              <a:gd name="connsiteY37" fmla="*/ 490616 h 955271"/>
              <a:gd name="connsiteX38" fmla="*/ 2151143 w 5741575"/>
              <a:gd name="connsiteY38" fmla="*/ 478332 h 955271"/>
              <a:gd name="connsiteX39" fmla="*/ 2378710 w 5741575"/>
              <a:gd name="connsiteY39" fmla="*/ 477570 h 955271"/>
              <a:gd name="connsiteX40" fmla="*/ 2496256 w 5741575"/>
              <a:gd name="connsiteY40" fmla="*/ 452396 h 955271"/>
              <a:gd name="connsiteX41" fmla="*/ 2535387 w 5741575"/>
              <a:gd name="connsiteY41" fmla="*/ 436645 h 955271"/>
              <a:gd name="connsiteX42" fmla="*/ 2601109 w 5741575"/>
              <a:gd name="connsiteY42" fmla="*/ 410678 h 955271"/>
              <a:gd name="connsiteX43" fmla="*/ 2643855 w 5741575"/>
              <a:gd name="connsiteY43" fmla="*/ 374482 h 955271"/>
              <a:gd name="connsiteX44" fmla="*/ 2657726 w 5741575"/>
              <a:gd name="connsiteY44" fmla="*/ 365841 h 955271"/>
              <a:gd name="connsiteX45" fmla="*/ 2687125 w 5741575"/>
              <a:gd name="connsiteY45" fmla="*/ 366820 h 955271"/>
              <a:gd name="connsiteX46" fmla="*/ 2697479 w 5741575"/>
              <a:gd name="connsiteY46" fmla="*/ 361430 h 955271"/>
              <a:gd name="connsiteX47" fmla="*/ 2701547 w 5741575"/>
              <a:gd name="connsiteY47" fmla="*/ 361545 h 955271"/>
              <a:gd name="connsiteX48" fmla="*/ 2711054 w 5741575"/>
              <a:gd name="connsiteY48" fmla="*/ 360597 h 955271"/>
              <a:gd name="connsiteX49" fmla="*/ 2710438 w 5741575"/>
              <a:gd name="connsiteY49" fmla="*/ 366958 h 955271"/>
              <a:gd name="connsiteX50" fmla="*/ 2722936 w 5741575"/>
              <a:gd name="connsiteY50" fmla="*/ 377633 h 955271"/>
              <a:gd name="connsiteX51" fmla="*/ 2777227 w 5741575"/>
              <a:gd name="connsiteY51" fmla="*/ 368972 h 955271"/>
              <a:gd name="connsiteX52" fmla="*/ 2779510 w 5741575"/>
              <a:gd name="connsiteY52" fmla="*/ 361652 h 955271"/>
              <a:gd name="connsiteX53" fmla="*/ 2786278 w 5741575"/>
              <a:gd name="connsiteY53" fmla="*/ 359869 h 955271"/>
              <a:gd name="connsiteX54" fmla="*/ 2792101 w 5741575"/>
              <a:gd name="connsiteY54" fmla="*/ 365927 h 955271"/>
              <a:gd name="connsiteX55" fmla="*/ 2885545 w 5741575"/>
              <a:gd name="connsiteY55" fmla="*/ 372818 h 955271"/>
              <a:gd name="connsiteX56" fmla="*/ 3009558 w 5741575"/>
              <a:gd name="connsiteY56" fmla="*/ 370573 h 955271"/>
              <a:gd name="connsiteX57" fmla="*/ 3095010 w 5741575"/>
              <a:gd name="connsiteY57" fmla="*/ 332454 h 955271"/>
              <a:gd name="connsiteX58" fmla="*/ 3103742 w 5741575"/>
              <a:gd name="connsiteY58" fmla="*/ 337974 h 955271"/>
              <a:gd name="connsiteX59" fmla="*/ 3165093 w 5741575"/>
              <a:gd name="connsiteY59" fmla="*/ 329459 h 955271"/>
              <a:gd name="connsiteX60" fmla="*/ 3373785 w 5741575"/>
              <a:gd name="connsiteY60" fmla="*/ 255680 h 955271"/>
              <a:gd name="connsiteX61" fmla="*/ 3493851 w 5741575"/>
              <a:gd name="connsiteY61" fmla="*/ 240255 h 955271"/>
              <a:gd name="connsiteX62" fmla="*/ 3537470 w 5741575"/>
              <a:gd name="connsiteY62" fmla="*/ 241867 h 955271"/>
              <a:gd name="connsiteX63" fmla="*/ 3610489 w 5741575"/>
              <a:gd name="connsiteY63" fmla="*/ 244128 h 955271"/>
              <a:gd name="connsiteX64" fmla="*/ 3667539 w 5741575"/>
              <a:gd name="connsiteY64" fmla="*/ 263271 h 955271"/>
              <a:gd name="connsiteX65" fmla="*/ 3727614 w 5741575"/>
              <a:gd name="connsiteY65" fmla="*/ 258245 h 955271"/>
              <a:gd name="connsiteX66" fmla="*/ 3738369 w 5741575"/>
              <a:gd name="connsiteY66" fmla="*/ 234506 h 955271"/>
              <a:gd name="connsiteX67" fmla="*/ 3803670 w 5741575"/>
              <a:gd name="connsiteY67" fmla="*/ 236457 h 955271"/>
              <a:gd name="connsiteX68" fmla="*/ 3903080 w 5741575"/>
              <a:gd name="connsiteY68" fmla="*/ 241890 h 955271"/>
              <a:gd name="connsiteX69" fmla="*/ 4114838 w 5741575"/>
              <a:gd name="connsiteY69" fmla="*/ 238165 h 955271"/>
              <a:gd name="connsiteX70" fmla="*/ 4271023 w 5741575"/>
              <a:gd name="connsiteY70" fmla="*/ 241959 h 955271"/>
              <a:gd name="connsiteX71" fmla="*/ 4367397 w 5741575"/>
              <a:gd name="connsiteY71" fmla="*/ 271442 h 955271"/>
              <a:gd name="connsiteX72" fmla="*/ 4495366 w 5741575"/>
              <a:gd name="connsiteY72" fmla="*/ 271618 h 955271"/>
              <a:gd name="connsiteX73" fmla="*/ 4517347 w 5741575"/>
              <a:gd name="connsiteY73" fmla="*/ 275639 h 955271"/>
              <a:gd name="connsiteX74" fmla="*/ 4546116 w 5741575"/>
              <a:gd name="connsiteY74" fmla="*/ 268568 h 955271"/>
              <a:gd name="connsiteX75" fmla="*/ 4661259 w 5741575"/>
              <a:gd name="connsiteY75" fmla="*/ 238966 h 955271"/>
              <a:gd name="connsiteX76" fmla="*/ 4750403 w 5741575"/>
              <a:gd name="connsiteY76" fmla="*/ 204364 h 955271"/>
              <a:gd name="connsiteX77" fmla="*/ 4867614 w 5741575"/>
              <a:gd name="connsiteY77" fmla="*/ 208668 h 955271"/>
              <a:gd name="connsiteX78" fmla="*/ 4937036 w 5741575"/>
              <a:gd name="connsiteY78" fmla="*/ 195446 h 955271"/>
              <a:gd name="connsiteX79" fmla="*/ 5047626 w 5741575"/>
              <a:gd name="connsiteY79" fmla="*/ 149604 h 955271"/>
              <a:gd name="connsiteX80" fmla="*/ 5200247 w 5741575"/>
              <a:gd name="connsiteY80" fmla="*/ 142695 h 955271"/>
              <a:gd name="connsiteX81" fmla="*/ 5235691 w 5741575"/>
              <a:gd name="connsiteY81" fmla="*/ 173330 h 955271"/>
              <a:gd name="connsiteX82" fmla="*/ 5280133 w 5741575"/>
              <a:gd name="connsiteY82" fmla="*/ 189342 h 955271"/>
              <a:gd name="connsiteX83" fmla="*/ 5291963 w 5741575"/>
              <a:gd name="connsiteY83" fmla="*/ 139446 h 955271"/>
              <a:gd name="connsiteX84" fmla="*/ 5418472 w 5741575"/>
              <a:gd name="connsiteY84" fmla="*/ 89163 h 955271"/>
              <a:gd name="connsiteX85" fmla="*/ 5482354 w 5741575"/>
              <a:gd name="connsiteY85" fmla="*/ 69470 h 955271"/>
              <a:gd name="connsiteX86" fmla="*/ 5583280 w 5741575"/>
              <a:gd name="connsiteY86" fmla="*/ 49787 h 955271"/>
              <a:gd name="connsiteX87" fmla="*/ 5613766 w 5741575"/>
              <a:gd name="connsiteY87" fmla="*/ 41855 h 955271"/>
              <a:gd name="connsiteX88" fmla="*/ 5684952 w 5741575"/>
              <a:gd name="connsiteY88" fmla="*/ 26088 h 955271"/>
              <a:gd name="connsiteX89" fmla="*/ 5741575 w 5741575"/>
              <a:gd name="connsiteY89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39115 w 5741575"/>
              <a:gd name="connsiteY7" fmla="*/ 949326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87156 w 5741575"/>
              <a:gd name="connsiteY19" fmla="*/ 838447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0426 w 5741575"/>
              <a:gd name="connsiteY22" fmla="*/ 721810 h 955271"/>
              <a:gd name="connsiteX23" fmla="*/ 1306771 w 5741575"/>
              <a:gd name="connsiteY23" fmla="*/ 717936 h 955271"/>
              <a:gd name="connsiteX24" fmla="*/ 1374314 w 5741575"/>
              <a:gd name="connsiteY24" fmla="*/ 688815 h 955271"/>
              <a:gd name="connsiteX25" fmla="*/ 1378034 w 5741575"/>
              <a:gd name="connsiteY25" fmla="*/ 685842 h 955271"/>
              <a:gd name="connsiteX26" fmla="*/ 1395604 w 5741575"/>
              <a:gd name="connsiteY26" fmla="*/ 680460 h 955271"/>
              <a:gd name="connsiteX27" fmla="*/ 1397206 w 5741575"/>
              <a:gd name="connsiteY27" fmla="*/ 670793 h 955271"/>
              <a:gd name="connsiteX28" fmla="*/ 1421250 w 5741575"/>
              <a:gd name="connsiteY28" fmla="*/ 656855 h 955271"/>
              <a:gd name="connsiteX29" fmla="*/ 1454524 w 5741575"/>
              <a:gd name="connsiteY29" fmla="*/ 649224 h 955271"/>
              <a:gd name="connsiteX30" fmla="*/ 1616217 w 5741575"/>
              <a:gd name="connsiteY30" fmla="*/ 622107 h 955271"/>
              <a:gd name="connsiteX31" fmla="*/ 1710928 w 5741575"/>
              <a:gd name="connsiteY31" fmla="*/ 600666 h 955271"/>
              <a:gd name="connsiteX32" fmla="*/ 1743718 w 5741575"/>
              <a:gd name="connsiteY32" fmla="*/ 584327 h 955271"/>
              <a:gd name="connsiteX33" fmla="*/ 1873778 w 5741575"/>
              <a:gd name="connsiteY33" fmla="*/ 530130 h 955271"/>
              <a:gd name="connsiteX34" fmla="*/ 1988411 w 5741575"/>
              <a:gd name="connsiteY34" fmla="*/ 491599 h 955271"/>
              <a:gd name="connsiteX35" fmla="*/ 2085507 w 5741575"/>
              <a:gd name="connsiteY35" fmla="*/ 498527 h 955271"/>
              <a:gd name="connsiteX36" fmla="*/ 2090767 w 5741575"/>
              <a:gd name="connsiteY36" fmla="*/ 490616 h 955271"/>
              <a:gd name="connsiteX37" fmla="*/ 2151143 w 5741575"/>
              <a:gd name="connsiteY37" fmla="*/ 478332 h 955271"/>
              <a:gd name="connsiteX38" fmla="*/ 2378710 w 5741575"/>
              <a:gd name="connsiteY38" fmla="*/ 477570 h 955271"/>
              <a:gd name="connsiteX39" fmla="*/ 2496256 w 5741575"/>
              <a:gd name="connsiteY39" fmla="*/ 452396 h 955271"/>
              <a:gd name="connsiteX40" fmla="*/ 2535387 w 5741575"/>
              <a:gd name="connsiteY40" fmla="*/ 436645 h 955271"/>
              <a:gd name="connsiteX41" fmla="*/ 2601109 w 5741575"/>
              <a:gd name="connsiteY41" fmla="*/ 410678 h 955271"/>
              <a:gd name="connsiteX42" fmla="*/ 2643855 w 5741575"/>
              <a:gd name="connsiteY42" fmla="*/ 374482 h 955271"/>
              <a:gd name="connsiteX43" fmla="*/ 2657726 w 5741575"/>
              <a:gd name="connsiteY43" fmla="*/ 365841 h 955271"/>
              <a:gd name="connsiteX44" fmla="*/ 2687125 w 5741575"/>
              <a:gd name="connsiteY44" fmla="*/ 366820 h 955271"/>
              <a:gd name="connsiteX45" fmla="*/ 2697479 w 5741575"/>
              <a:gd name="connsiteY45" fmla="*/ 361430 h 955271"/>
              <a:gd name="connsiteX46" fmla="*/ 2701547 w 5741575"/>
              <a:gd name="connsiteY46" fmla="*/ 361545 h 955271"/>
              <a:gd name="connsiteX47" fmla="*/ 2711054 w 5741575"/>
              <a:gd name="connsiteY47" fmla="*/ 360597 h 955271"/>
              <a:gd name="connsiteX48" fmla="*/ 2710438 w 5741575"/>
              <a:gd name="connsiteY48" fmla="*/ 366958 h 955271"/>
              <a:gd name="connsiteX49" fmla="*/ 2722936 w 5741575"/>
              <a:gd name="connsiteY49" fmla="*/ 377633 h 955271"/>
              <a:gd name="connsiteX50" fmla="*/ 2777227 w 5741575"/>
              <a:gd name="connsiteY50" fmla="*/ 368972 h 955271"/>
              <a:gd name="connsiteX51" fmla="*/ 2779510 w 5741575"/>
              <a:gd name="connsiteY51" fmla="*/ 361652 h 955271"/>
              <a:gd name="connsiteX52" fmla="*/ 2786278 w 5741575"/>
              <a:gd name="connsiteY52" fmla="*/ 359869 h 955271"/>
              <a:gd name="connsiteX53" fmla="*/ 2792101 w 5741575"/>
              <a:gd name="connsiteY53" fmla="*/ 365927 h 955271"/>
              <a:gd name="connsiteX54" fmla="*/ 2885545 w 5741575"/>
              <a:gd name="connsiteY54" fmla="*/ 372818 h 955271"/>
              <a:gd name="connsiteX55" fmla="*/ 3009558 w 5741575"/>
              <a:gd name="connsiteY55" fmla="*/ 370573 h 955271"/>
              <a:gd name="connsiteX56" fmla="*/ 3095010 w 5741575"/>
              <a:gd name="connsiteY56" fmla="*/ 332454 h 955271"/>
              <a:gd name="connsiteX57" fmla="*/ 3103742 w 5741575"/>
              <a:gd name="connsiteY57" fmla="*/ 337974 h 955271"/>
              <a:gd name="connsiteX58" fmla="*/ 3165093 w 5741575"/>
              <a:gd name="connsiteY58" fmla="*/ 329459 h 955271"/>
              <a:gd name="connsiteX59" fmla="*/ 3373785 w 5741575"/>
              <a:gd name="connsiteY59" fmla="*/ 255680 h 955271"/>
              <a:gd name="connsiteX60" fmla="*/ 3493851 w 5741575"/>
              <a:gd name="connsiteY60" fmla="*/ 240255 h 955271"/>
              <a:gd name="connsiteX61" fmla="*/ 3537470 w 5741575"/>
              <a:gd name="connsiteY61" fmla="*/ 241867 h 955271"/>
              <a:gd name="connsiteX62" fmla="*/ 3610489 w 5741575"/>
              <a:gd name="connsiteY62" fmla="*/ 244128 h 955271"/>
              <a:gd name="connsiteX63" fmla="*/ 3667539 w 5741575"/>
              <a:gd name="connsiteY63" fmla="*/ 263271 h 955271"/>
              <a:gd name="connsiteX64" fmla="*/ 3727614 w 5741575"/>
              <a:gd name="connsiteY64" fmla="*/ 258245 h 955271"/>
              <a:gd name="connsiteX65" fmla="*/ 3738369 w 5741575"/>
              <a:gd name="connsiteY65" fmla="*/ 234506 h 955271"/>
              <a:gd name="connsiteX66" fmla="*/ 3803670 w 5741575"/>
              <a:gd name="connsiteY66" fmla="*/ 236457 h 955271"/>
              <a:gd name="connsiteX67" fmla="*/ 3903080 w 5741575"/>
              <a:gd name="connsiteY67" fmla="*/ 241890 h 955271"/>
              <a:gd name="connsiteX68" fmla="*/ 4114838 w 5741575"/>
              <a:gd name="connsiteY68" fmla="*/ 238165 h 955271"/>
              <a:gd name="connsiteX69" fmla="*/ 4271023 w 5741575"/>
              <a:gd name="connsiteY69" fmla="*/ 241959 h 955271"/>
              <a:gd name="connsiteX70" fmla="*/ 4367397 w 5741575"/>
              <a:gd name="connsiteY70" fmla="*/ 271442 h 955271"/>
              <a:gd name="connsiteX71" fmla="*/ 4495366 w 5741575"/>
              <a:gd name="connsiteY71" fmla="*/ 271618 h 955271"/>
              <a:gd name="connsiteX72" fmla="*/ 4517347 w 5741575"/>
              <a:gd name="connsiteY72" fmla="*/ 275639 h 955271"/>
              <a:gd name="connsiteX73" fmla="*/ 4546116 w 5741575"/>
              <a:gd name="connsiteY73" fmla="*/ 268568 h 955271"/>
              <a:gd name="connsiteX74" fmla="*/ 4661259 w 5741575"/>
              <a:gd name="connsiteY74" fmla="*/ 238966 h 955271"/>
              <a:gd name="connsiteX75" fmla="*/ 4750403 w 5741575"/>
              <a:gd name="connsiteY75" fmla="*/ 204364 h 955271"/>
              <a:gd name="connsiteX76" fmla="*/ 4867614 w 5741575"/>
              <a:gd name="connsiteY76" fmla="*/ 208668 h 955271"/>
              <a:gd name="connsiteX77" fmla="*/ 4937036 w 5741575"/>
              <a:gd name="connsiteY77" fmla="*/ 195446 h 955271"/>
              <a:gd name="connsiteX78" fmla="*/ 5047626 w 5741575"/>
              <a:gd name="connsiteY78" fmla="*/ 149604 h 955271"/>
              <a:gd name="connsiteX79" fmla="*/ 5200247 w 5741575"/>
              <a:gd name="connsiteY79" fmla="*/ 142695 h 955271"/>
              <a:gd name="connsiteX80" fmla="*/ 5235691 w 5741575"/>
              <a:gd name="connsiteY80" fmla="*/ 173330 h 955271"/>
              <a:gd name="connsiteX81" fmla="*/ 5280133 w 5741575"/>
              <a:gd name="connsiteY81" fmla="*/ 189342 h 955271"/>
              <a:gd name="connsiteX82" fmla="*/ 5291963 w 5741575"/>
              <a:gd name="connsiteY82" fmla="*/ 139446 h 955271"/>
              <a:gd name="connsiteX83" fmla="*/ 5418472 w 5741575"/>
              <a:gd name="connsiteY83" fmla="*/ 89163 h 955271"/>
              <a:gd name="connsiteX84" fmla="*/ 5482354 w 5741575"/>
              <a:gd name="connsiteY84" fmla="*/ 69470 h 955271"/>
              <a:gd name="connsiteX85" fmla="*/ 5583280 w 5741575"/>
              <a:gd name="connsiteY85" fmla="*/ 49787 h 955271"/>
              <a:gd name="connsiteX86" fmla="*/ 5613766 w 5741575"/>
              <a:gd name="connsiteY86" fmla="*/ 41855 h 955271"/>
              <a:gd name="connsiteX87" fmla="*/ 5684952 w 5741575"/>
              <a:gd name="connsiteY87" fmla="*/ 26088 h 955271"/>
              <a:gd name="connsiteX88" fmla="*/ 5741575 w 5741575"/>
              <a:gd name="connsiteY88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87156 w 5741575"/>
              <a:gd name="connsiteY19" fmla="*/ 838447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0426 w 5741575"/>
              <a:gd name="connsiteY22" fmla="*/ 721810 h 955271"/>
              <a:gd name="connsiteX23" fmla="*/ 1306771 w 5741575"/>
              <a:gd name="connsiteY23" fmla="*/ 717936 h 955271"/>
              <a:gd name="connsiteX24" fmla="*/ 1374314 w 5741575"/>
              <a:gd name="connsiteY24" fmla="*/ 688815 h 955271"/>
              <a:gd name="connsiteX25" fmla="*/ 1378034 w 5741575"/>
              <a:gd name="connsiteY25" fmla="*/ 685842 h 955271"/>
              <a:gd name="connsiteX26" fmla="*/ 1395604 w 5741575"/>
              <a:gd name="connsiteY26" fmla="*/ 680460 h 955271"/>
              <a:gd name="connsiteX27" fmla="*/ 1397206 w 5741575"/>
              <a:gd name="connsiteY27" fmla="*/ 670793 h 955271"/>
              <a:gd name="connsiteX28" fmla="*/ 1421250 w 5741575"/>
              <a:gd name="connsiteY28" fmla="*/ 656855 h 955271"/>
              <a:gd name="connsiteX29" fmla="*/ 1454524 w 5741575"/>
              <a:gd name="connsiteY29" fmla="*/ 649224 h 955271"/>
              <a:gd name="connsiteX30" fmla="*/ 1616217 w 5741575"/>
              <a:gd name="connsiteY30" fmla="*/ 622107 h 955271"/>
              <a:gd name="connsiteX31" fmla="*/ 1710928 w 5741575"/>
              <a:gd name="connsiteY31" fmla="*/ 600666 h 955271"/>
              <a:gd name="connsiteX32" fmla="*/ 1743718 w 5741575"/>
              <a:gd name="connsiteY32" fmla="*/ 584327 h 955271"/>
              <a:gd name="connsiteX33" fmla="*/ 1873778 w 5741575"/>
              <a:gd name="connsiteY33" fmla="*/ 530130 h 955271"/>
              <a:gd name="connsiteX34" fmla="*/ 1988411 w 5741575"/>
              <a:gd name="connsiteY34" fmla="*/ 491599 h 955271"/>
              <a:gd name="connsiteX35" fmla="*/ 2085507 w 5741575"/>
              <a:gd name="connsiteY35" fmla="*/ 498527 h 955271"/>
              <a:gd name="connsiteX36" fmla="*/ 2090767 w 5741575"/>
              <a:gd name="connsiteY36" fmla="*/ 490616 h 955271"/>
              <a:gd name="connsiteX37" fmla="*/ 2151143 w 5741575"/>
              <a:gd name="connsiteY37" fmla="*/ 478332 h 955271"/>
              <a:gd name="connsiteX38" fmla="*/ 2378710 w 5741575"/>
              <a:gd name="connsiteY38" fmla="*/ 477570 h 955271"/>
              <a:gd name="connsiteX39" fmla="*/ 2496256 w 5741575"/>
              <a:gd name="connsiteY39" fmla="*/ 452396 h 955271"/>
              <a:gd name="connsiteX40" fmla="*/ 2535387 w 5741575"/>
              <a:gd name="connsiteY40" fmla="*/ 436645 h 955271"/>
              <a:gd name="connsiteX41" fmla="*/ 2601109 w 5741575"/>
              <a:gd name="connsiteY41" fmla="*/ 410678 h 955271"/>
              <a:gd name="connsiteX42" fmla="*/ 2643855 w 5741575"/>
              <a:gd name="connsiteY42" fmla="*/ 374482 h 955271"/>
              <a:gd name="connsiteX43" fmla="*/ 2657726 w 5741575"/>
              <a:gd name="connsiteY43" fmla="*/ 365841 h 955271"/>
              <a:gd name="connsiteX44" fmla="*/ 2687125 w 5741575"/>
              <a:gd name="connsiteY44" fmla="*/ 366820 h 955271"/>
              <a:gd name="connsiteX45" fmla="*/ 2697479 w 5741575"/>
              <a:gd name="connsiteY45" fmla="*/ 361430 h 955271"/>
              <a:gd name="connsiteX46" fmla="*/ 2701547 w 5741575"/>
              <a:gd name="connsiteY46" fmla="*/ 361545 h 955271"/>
              <a:gd name="connsiteX47" fmla="*/ 2711054 w 5741575"/>
              <a:gd name="connsiteY47" fmla="*/ 360597 h 955271"/>
              <a:gd name="connsiteX48" fmla="*/ 2710438 w 5741575"/>
              <a:gd name="connsiteY48" fmla="*/ 366958 h 955271"/>
              <a:gd name="connsiteX49" fmla="*/ 2722936 w 5741575"/>
              <a:gd name="connsiteY49" fmla="*/ 377633 h 955271"/>
              <a:gd name="connsiteX50" fmla="*/ 2777227 w 5741575"/>
              <a:gd name="connsiteY50" fmla="*/ 368972 h 955271"/>
              <a:gd name="connsiteX51" fmla="*/ 2779510 w 5741575"/>
              <a:gd name="connsiteY51" fmla="*/ 361652 h 955271"/>
              <a:gd name="connsiteX52" fmla="*/ 2786278 w 5741575"/>
              <a:gd name="connsiteY52" fmla="*/ 359869 h 955271"/>
              <a:gd name="connsiteX53" fmla="*/ 2792101 w 5741575"/>
              <a:gd name="connsiteY53" fmla="*/ 365927 h 955271"/>
              <a:gd name="connsiteX54" fmla="*/ 2885545 w 5741575"/>
              <a:gd name="connsiteY54" fmla="*/ 372818 h 955271"/>
              <a:gd name="connsiteX55" fmla="*/ 3009558 w 5741575"/>
              <a:gd name="connsiteY55" fmla="*/ 370573 h 955271"/>
              <a:gd name="connsiteX56" fmla="*/ 3095010 w 5741575"/>
              <a:gd name="connsiteY56" fmla="*/ 332454 h 955271"/>
              <a:gd name="connsiteX57" fmla="*/ 3103742 w 5741575"/>
              <a:gd name="connsiteY57" fmla="*/ 337974 h 955271"/>
              <a:gd name="connsiteX58" fmla="*/ 3165093 w 5741575"/>
              <a:gd name="connsiteY58" fmla="*/ 329459 h 955271"/>
              <a:gd name="connsiteX59" fmla="*/ 3373785 w 5741575"/>
              <a:gd name="connsiteY59" fmla="*/ 255680 h 955271"/>
              <a:gd name="connsiteX60" fmla="*/ 3493851 w 5741575"/>
              <a:gd name="connsiteY60" fmla="*/ 240255 h 955271"/>
              <a:gd name="connsiteX61" fmla="*/ 3537470 w 5741575"/>
              <a:gd name="connsiteY61" fmla="*/ 241867 h 955271"/>
              <a:gd name="connsiteX62" fmla="*/ 3610489 w 5741575"/>
              <a:gd name="connsiteY62" fmla="*/ 244128 h 955271"/>
              <a:gd name="connsiteX63" fmla="*/ 3667539 w 5741575"/>
              <a:gd name="connsiteY63" fmla="*/ 263271 h 955271"/>
              <a:gd name="connsiteX64" fmla="*/ 3727614 w 5741575"/>
              <a:gd name="connsiteY64" fmla="*/ 258245 h 955271"/>
              <a:gd name="connsiteX65" fmla="*/ 3738369 w 5741575"/>
              <a:gd name="connsiteY65" fmla="*/ 234506 h 955271"/>
              <a:gd name="connsiteX66" fmla="*/ 3803670 w 5741575"/>
              <a:gd name="connsiteY66" fmla="*/ 236457 h 955271"/>
              <a:gd name="connsiteX67" fmla="*/ 3903080 w 5741575"/>
              <a:gd name="connsiteY67" fmla="*/ 241890 h 955271"/>
              <a:gd name="connsiteX68" fmla="*/ 4114838 w 5741575"/>
              <a:gd name="connsiteY68" fmla="*/ 238165 h 955271"/>
              <a:gd name="connsiteX69" fmla="*/ 4271023 w 5741575"/>
              <a:gd name="connsiteY69" fmla="*/ 241959 h 955271"/>
              <a:gd name="connsiteX70" fmla="*/ 4367397 w 5741575"/>
              <a:gd name="connsiteY70" fmla="*/ 271442 h 955271"/>
              <a:gd name="connsiteX71" fmla="*/ 4495366 w 5741575"/>
              <a:gd name="connsiteY71" fmla="*/ 271618 h 955271"/>
              <a:gd name="connsiteX72" fmla="*/ 4517347 w 5741575"/>
              <a:gd name="connsiteY72" fmla="*/ 275639 h 955271"/>
              <a:gd name="connsiteX73" fmla="*/ 4546116 w 5741575"/>
              <a:gd name="connsiteY73" fmla="*/ 268568 h 955271"/>
              <a:gd name="connsiteX74" fmla="*/ 4661259 w 5741575"/>
              <a:gd name="connsiteY74" fmla="*/ 238966 h 955271"/>
              <a:gd name="connsiteX75" fmla="*/ 4750403 w 5741575"/>
              <a:gd name="connsiteY75" fmla="*/ 204364 h 955271"/>
              <a:gd name="connsiteX76" fmla="*/ 4867614 w 5741575"/>
              <a:gd name="connsiteY76" fmla="*/ 208668 h 955271"/>
              <a:gd name="connsiteX77" fmla="*/ 4937036 w 5741575"/>
              <a:gd name="connsiteY77" fmla="*/ 195446 h 955271"/>
              <a:gd name="connsiteX78" fmla="*/ 5047626 w 5741575"/>
              <a:gd name="connsiteY78" fmla="*/ 149604 h 955271"/>
              <a:gd name="connsiteX79" fmla="*/ 5200247 w 5741575"/>
              <a:gd name="connsiteY79" fmla="*/ 142695 h 955271"/>
              <a:gd name="connsiteX80" fmla="*/ 5235691 w 5741575"/>
              <a:gd name="connsiteY80" fmla="*/ 173330 h 955271"/>
              <a:gd name="connsiteX81" fmla="*/ 5280133 w 5741575"/>
              <a:gd name="connsiteY81" fmla="*/ 189342 h 955271"/>
              <a:gd name="connsiteX82" fmla="*/ 5291963 w 5741575"/>
              <a:gd name="connsiteY82" fmla="*/ 139446 h 955271"/>
              <a:gd name="connsiteX83" fmla="*/ 5418472 w 5741575"/>
              <a:gd name="connsiteY83" fmla="*/ 89163 h 955271"/>
              <a:gd name="connsiteX84" fmla="*/ 5482354 w 5741575"/>
              <a:gd name="connsiteY84" fmla="*/ 69470 h 955271"/>
              <a:gd name="connsiteX85" fmla="*/ 5583280 w 5741575"/>
              <a:gd name="connsiteY85" fmla="*/ 49787 h 955271"/>
              <a:gd name="connsiteX86" fmla="*/ 5613766 w 5741575"/>
              <a:gd name="connsiteY86" fmla="*/ 41855 h 955271"/>
              <a:gd name="connsiteX87" fmla="*/ 5684952 w 5741575"/>
              <a:gd name="connsiteY87" fmla="*/ 26088 h 955271"/>
              <a:gd name="connsiteX88" fmla="*/ 5741575 w 5741575"/>
              <a:gd name="connsiteY88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0426 w 5741575"/>
              <a:gd name="connsiteY22" fmla="*/ 721810 h 955271"/>
              <a:gd name="connsiteX23" fmla="*/ 1306771 w 5741575"/>
              <a:gd name="connsiteY23" fmla="*/ 717936 h 955271"/>
              <a:gd name="connsiteX24" fmla="*/ 1374314 w 5741575"/>
              <a:gd name="connsiteY24" fmla="*/ 688815 h 955271"/>
              <a:gd name="connsiteX25" fmla="*/ 1378034 w 5741575"/>
              <a:gd name="connsiteY25" fmla="*/ 685842 h 955271"/>
              <a:gd name="connsiteX26" fmla="*/ 1395604 w 5741575"/>
              <a:gd name="connsiteY26" fmla="*/ 680460 h 955271"/>
              <a:gd name="connsiteX27" fmla="*/ 1397206 w 5741575"/>
              <a:gd name="connsiteY27" fmla="*/ 670793 h 955271"/>
              <a:gd name="connsiteX28" fmla="*/ 1421250 w 5741575"/>
              <a:gd name="connsiteY28" fmla="*/ 656855 h 955271"/>
              <a:gd name="connsiteX29" fmla="*/ 1454524 w 5741575"/>
              <a:gd name="connsiteY29" fmla="*/ 649224 h 955271"/>
              <a:gd name="connsiteX30" fmla="*/ 1616217 w 5741575"/>
              <a:gd name="connsiteY30" fmla="*/ 622107 h 955271"/>
              <a:gd name="connsiteX31" fmla="*/ 1710928 w 5741575"/>
              <a:gd name="connsiteY31" fmla="*/ 600666 h 955271"/>
              <a:gd name="connsiteX32" fmla="*/ 1743718 w 5741575"/>
              <a:gd name="connsiteY32" fmla="*/ 584327 h 955271"/>
              <a:gd name="connsiteX33" fmla="*/ 1873778 w 5741575"/>
              <a:gd name="connsiteY33" fmla="*/ 530130 h 955271"/>
              <a:gd name="connsiteX34" fmla="*/ 1988411 w 5741575"/>
              <a:gd name="connsiteY34" fmla="*/ 491599 h 955271"/>
              <a:gd name="connsiteX35" fmla="*/ 2085507 w 5741575"/>
              <a:gd name="connsiteY35" fmla="*/ 498527 h 955271"/>
              <a:gd name="connsiteX36" fmla="*/ 2090767 w 5741575"/>
              <a:gd name="connsiteY36" fmla="*/ 490616 h 955271"/>
              <a:gd name="connsiteX37" fmla="*/ 2151143 w 5741575"/>
              <a:gd name="connsiteY37" fmla="*/ 478332 h 955271"/>
              <a:gd name="connsiteX38" fmla="*/ 2378710 w 5741575"/>
              <a:gd name="connsiteY38" fmla="*/ 477570 h 955271"/>
              <a:gd name="connsiteX39" fmla="*/ 2496256 w 5741575"/>
              <a:gd name="connsiteY39" fmla="*/ 452396 h 955271"/>
              <a:gd name="connsiteX40" fmla="*/ 2535387 w 5741575"/>
              <a:gd name="connsiteY40" fmla="*/ 436645 h 955271"/>
              <a:gd name="connsiteX41" fmla="*/ 2601109 w 5741575"/>
              <a:gd name="connsiteY41" fmla="*/ 410678 h 955271"/>
              <a:gd name="connsiteX42" fmla="*/ 2643855 w 5741575"/>
              <a:gd name="connsiteY42" fmla="*/ 374482 h 955271"/>
              <a:gd name="connsiteX43" fmla="*/ 2657726 w 5741575"/>
              <a:gd name="connsiteY43" fmla="*/ 365841 h 955271"/>
              <a:gd name="connsiteX44" fmla="*/ 2687125 w 5741575"/>
              <a:gd name="connsiteY44" fmla="*/ 366820 h 955271"/>
              <a:gd name="connsiteX45" fmla="*/ 2697479 w 5741575"/>
              <a:gd name="connsiteY45" fmla="*/ 361430 h 955271"/>
              <a:gd name="connsiteX46" fmla="*/ 2701547 w 5741575"/>
              <a:gd name="connsiteY46" fmla="*/ 361545 h 955271"/>
              <a:gd name="connsiteX47" fmla="*/ 2711054 w 5741575"/>
              <a:gd name="connsiteY47" fmla="*/ 360597 h 955271"/>
              <a:gd name="connsiteX48" fmla="*/ 2710438 w 5741575"/>
              <a:gd name="connsiteY48" fmla="*/ 366958 h 955271"/>
              <a:gd name="connsiteX49" fmla="*/ 2722936 w 5741575"/>
              <a:gd name="connsiteY49" fmla="*/ 377633 h 955271"/>
              <a:gd name="connsiteX50" fmla="*/ 2777227 w 5741575"/>
              <a:gd name="connsiteY50" fmla="*/ 368972 h 955271"/>
              <a:gd name="connsiteX51" fmla="*/ 2779510 w 5741575"/>
              <a:gd name="connsiteY51" fmla="*/ 361652 h 955271"/>
              <a:gd name="connsiteX52" fmla="*/ 2786278 w 5741575"/>
              <a:gd name="connsiteY52" fmla="*/ 359869 h 955271"/>
              <a:gd name="connsiteX53" fmla="*/ 2792101 w 5741575"/>
              <a:gd name="connsiteY53" fmla="*/ 365927 h 955271"/>
              <a:gd name="connsiteX54" fmla="*/ 2885545 w 5741575"/>
              <a:gd name="connsiteY54" fmla="*/ 372818 h 955271"/>
              <a:gd name="connsiteX55" fmla="*/ 3009558 w 5741575"/>
              <a:gd name="connsiteY55" fmla="*/ 370573 h 955271"/>
              <a:gd name="connsiteX56" fmla="*/ 3095010 w 5741575"/>
              <a:gd name="connsiteY56" fmla="*/ 332454 h 955271"/>
              <a:gd name="connsiteX57" fmla="*/ 3103742 w 5741575"/>
              <a:gd name="connsiteY57" fmla="*/ 337974 h 955271"/>
              <a:gd name="connsiteX58" fmla="*/ 3165093 w 5741575"/>
              <a:gd name="connsiteY58" fmla="*/ 329459 h 955271"/>
              <a:gd name="connsiteX59" fmla="*/ 3373785 w 5741575"/>
              <a:gd name="connsiteY59" fmla="*/ 255680 h 955271"/>
              <a:gd name="connsiteX60" fmla="*/ 3493851 w 5741575"/>
              <a:gd name="connsiteY60" fmla="*/ 240255 h 955271"/>
              <a:gd name="connsiteX61" fmla="*/ 3537470 w 5741575"/>
              <a:gd name="connsiteY61" fmla="*/ 241867 h 955271"/>
              <a:gd name="connsiteX62" fmla="*/ 3610489 w 5741575"/>
              <a:gd name="connsiteY62" fmla="*/ 244128 h 955271"/>
              <a:gd name="connsiteX63" fmla="*/ 3667539 w 5741575"/>
              <a:gd name="connsiteY63" fmla="*/ 263271 h 955271"/>
              <a:gd name="connsiteX64" fmla="*/ 3727614 w 5741575"/>
              <a:gd name="connsiteY64" fmla="*/ 258245 h 955271"/>
              <a:gd name="connsiteX65" fmla="*/ 3738369 w 5741575"/>
              <a:gd name="connsiteY65" fmla="*/ 234506 h 955271"/>
              <a:gd name="connsiteX66" fmla="*/ 3803670 w 5741575"/>
              <a:gd name="connsiteY66" fmla="*/ 236457 h 955271"/>
              <a:gd name="connsiteX67" fmla="*/ 3903080 w 5741575"/>
              <a:gd name="connsiteY67" fmla="*/ 241890 h 955271"/>
              <a:gd name="connsiteX68" fmla="*/ 4114838 w 5741575"/>
              <a:gd name="connsiteY68" fmla="*/ 238165 h 955271"/>
              <a:gd name="connsiteX69" fmla="*/ 4271023 w 5741575"/>
              <a:gd name="connsiteY69" fmla="*/ 241959 h 955271"/>
              <a:gd name="connsiteX70" fmla="*/ 4367397 w 5741575"/>
              <a:gd name="connsiteY70" fmla="*/ 271442 h 955271"/>
              <a:gd name="connsiteX71" fmla="*/ 4495366 w 5741575"/>
              <a:gd name="connsiteY71" fmla="*/ 271618 h 955271"/>
              <a:gd name="connsiteX72" fmla="*/ 4517347 w 5741575"/>
              <a:gd name="connsiteY72" fmla="*/ 275639 h 955271"/>
              <a:gd name="connsiteX73" fmla="*/ 4546116 w 5741575"/>
              <a:gd name="connsiteY73" fmla="*/ 268568 h 955271"/>
              <a:gd name="connsiteX74" fmla="*/ 4661259 w 5741575"/>
              <a:gd name="connsiteY74" fmla="*/ 238966 h 955271"/>
              <a:gd name="connsiteX75" fmla="*/ 4750403 w 5741575"/>
              <a:gd name="connsiteY75" fmla="*/ 204364 h 955271"/>
              <a:gd name="connsiteX76" fmla="*/ 4867614 w 5741575"/>
              <a:gd name="connsiteY76" fmla="*/ 208668 h 955271"/>
              <a:gd name="connsiteX77" fmla="*/ 4937036 w 5741575"/>
              <a:gd name="connsiteY77" fmla="*/ 195446 h 955271"/>
              <a:gd name="connsiteX78" fmla="*/ 5047626 w 5741575"/>
              <a:gd name="connsiteY78" fmla="*/ 149604 h 955271"/>
              <a:gd name="connsiteX79" fmla="*/ 5200247 w 5741575"/>
              <a:gd name="connsiteY79" fmla="*/ 142695 h 955271"/>
              <a:gd name="connsiteX80" fmla="*/ 5235691 w 5741575"/>
              <a:gd name="connsiteY80" fmla="*/ 173330 h 955271"/>
              <a:gd name="connsiteX81" fmla="*/ 5280133 w 5741575"/>
              <a:gd name="connsiteY81" fmla="*/ 189342 h 955271"/>
              <a:gd name="connsiteX82" fmla="*/ 5291963 w 5741575"/>
              <a:gd name="connsiteY82" fmla="*/ 139446 h 955271"/>
              <a:gd name="connsiteX83" fmla="*/ 5418472 w 5741575"/>
              <a:gd name="connsiteY83" fmla="*/ 89163 h 955271"/>
              <a:gd name="connsiteX84" fmla="*/ 5482354 w 5741575"/>
              <a:gd name="connsiteY84" fmla="*/ 69470 h 955271"/>
              <a:gd name="connsiteX85" fmla="*/ 5583280 w 5741575"/>
              <a:gd name="connsiteY85" fmla="*/ 49787 h 955271"/>
              <a:gd name="connsiteX86" fmla="*/ 5613766 w 5741575"/>
              <a:gd name="connsiteY86" fmla="*/ 41855 h 955271"/>
              <a:gd name="connsiteX87" fmla="*/ 5684952 w 5741575"/>
              <a:gd name="connsiteY87" fmla="*/ 26088 h 955271"/>
              <a:gd name="connsiteX88" fmla="*/ 5741575 w 5741575"/>
              <a:gd name="connsiteY88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0426 w 5741575"/>
              <a:gd name="connsiteY22" fmla="*/ 721810 h 955271"/>
              <a:gd name="connsiteX23" fmla="*/ 1306771 w 5741575"/>
              <a:gd name="connsiteY23" fmla="*/ 717936 h 955271"/>
              <a:gd name="connsiteX24" fmla="*/ 1374314 w 5741575"/>
              <a:gd name="connsiteY24" fmla="*/ 688815 h 955271"/>
              <a:gd name="connsiteX25" fmla="*/ 1378034 w 5741575"/>
              <a:gd name="connsiteY25" fmla="*/ 685842 h 955271"/>
              <a:gd name="connsiteX26" fmla="*/ 1395604 w 5741575"/>
              <a:gd name="connsiteY26" fmla="*/ 680460 h 955271"/>
              <a:gd name="connsiteX27" fmla="*/ 1397206 w 5741575"/>
              <a:gd name="connsiteY27" fmla="*/ 670793 h 955271"/>
              <a:gd name="connsiteX28" fmla="*/ 1421250 w 5741575"/>
              <a:gd name="connsiteY28" fmla="*/ 656855 h 955271"/>
              <a:gd name="connsiteX29" fmla="*/ 1454524 w 5741575"/>
              <a:gd name="connsiteY29" fmla="*/ 649224 h 955271"/>
              <a:gd name="connsiteX30" fmla="*/ 1616217 w 5741575"/>
              <a:gd name="connsiteY30" fmla="*/ 622107 h 955271"/>
              <a:gd name="connsiteX31" fmla="*/ 1710928 w 5741575"/>
              <a:gd name="connsiteY31" fmla="*/ 600666 h 955271"/>
              <a:gd name="connsiteX32" fmla="*/ 1743718 w 5741575"/>
              <a:gd name="connsiteY32" fmla="*/ 584327 h 955271"/>
              <a:gd name="connsiteX33" fmla="*/ 1873778 w 5741575"/>
              <a:gd name="connsiteY33" fmla="*/ 530130 h 955271"/>
              <a:gd name="connsiteX34" fmla="*/ 1988411 w 5741575"/>
              <a:gd name="connsiteY34" fmla="*/ 491599 h 955271"/>
              <a:gd name="connsiteX35" fmla="*/ 2085507 w 5741575"/>
              <a:gd name="connsiteY35" fmla="*/ 498527 h 955271"/>
              <a:gd name="connsiteX36" fmla="*/ 2090767 w 5741575"/>
              <a:gd name="connsiteY36" fmla="*/ 490616 h 955271"/>
              <a:gd name="connsiteX37" fmla="*/ 2151143 w 5741575"/>
              <a:gd name="connsiteY37" fmla="*/ 478332 h 955271"/>
              <a:gd name="connsiteX38" fmla="*/ 2378710 w 5741575"/>
              <a:gd name="connsiteY38" fmla="*/ 477570 h 955271"/>
              <a:gd name="connsiteX39" fmla="*/ 2496256 w 5741575"/>
              <a:gd name="connsiteY39" fmla="*/ 452396 h 955271"/>
              <a:gd name="connsiteX40" fmla="*/ 2535387 w 5741575"/>
              <a:gd name="connsiteY40" fmla="*/ 436645 h 955271"/>
              <a:gd name="connsiteX41" fmla="*/ 2601109 w 5741575"/>
              <a:gd name="connsiteY41" fmla="*/ 410678 h 955271"/>
              <a:gd name="connsiteX42" fmla="*/ 2643855 w 5741575"/>
              <a:gd name="connsiteY42" fmla="*/ 374482 h 955271"/>
              <a:gd name="connsiteX43" fmla="*/ 2657726 w 5741575"/>
              <a:gd name="connsiteY43" fmla="*/ 365841 h 955271"/>
              <a:gd name="connsiteX44" fmla="*/ 2687125 w 5741575"/>
              <a:gd name="connsiteY44" fmla="*/ 366820 h 955271"/>
              <a:gd name="connsiteX45" fmla="*/ 2697479 w 5741575"/>
              <a:gd name="connsiteY45" fmla="*/ 361430 h 955271"/>
              <a:gd name="connsiteX46" fmla="*/ 2701547 w 5741575"/>
              <a:gd name="connsiteY46" fmla="*/ 361545 h 955271"/>
              <a:gd name="connsiteX47" fmla="*/ 2711054 w 5741575"/>
              <a:gd name="connsiteY47" fmla="*/ 360597 h 955271"/>
              <a:gd name="connsiteX48" fmla="*/ 2710438 w 5741575"/>
              <a:gd name="connsiteY48" fmla="*/ 366958 h 955271"/>
              <a:gd name="connsiteX49" fmla="*/ 2722936 w 5741575"/>
              <a:gd name="connsiteY49" fmla="*/ 377633 h 955271"/>
              <a:gd name="connsiteX50" fmla="*/ 2777227 w 5741575"/>
              <a:gd name="connsiteY50" fmla="*/ 368972 h 955271"/>
              <a:gd name="connsiteX51" fmla="*/ 2779510 w 5741575"/>
              <a:gd name="connsiteY51" fmla="*/ 361652 h 955271"/>
              <a:gd name="connsiteX52" fmla="*/ 2786278 w 5741575"/>
              <a:gd name="connsiteY52" fmla="*/ 359869 h 955271"/>
              <a:gd name="connsiteX53" fmla="*/ 2792101 w 5741575"/>
              <a:gd name="connsiteY53" fmla="*/ 365927 h 955271"/>
              <a:gd name="connsiteX54" fmla="*/ 2885545 w 5741575"/>
              <a:gd name="connsiteY54" fmla="*/ 372818 h 955271"/>
              <a:gd name="connsiteX55" fmla="*/ 3009558 w 5741575"/>
              <a:gd name="connsiteY55" fmla="*/ 370573 h 955271"/>
              <a:gd name="connsiteX56" fmla="*/ 3095010 w 5741575"/>
              <a:gd name="connsiteY56" fmla="*/ 332454 h 955271"/>
              <a:gd name="connsiteX57" fmla="*/ 3103742 w 5741575"/>
              <a:gd name="connsiteY57" fmla="*/ 337974 h 955271"/>
              <a:gd name="connsiteX58" fmla="*/ 3165093 w 5741575"/>
              <a:gd name="connsiteY58" fmla="*/ 329459 h 955271"/>
              <a:gd name="connsiteX59" fmla="*/ 3373785 w 5741575"/>
              <a:gd name="connsiteY59" fmla="*/ 255680 h 955271"/>
              <a:gd name="connsiteX60" fmla="*/ 3493851 w 5741575"/>
              <a:gd name="connsiteY60" fmla="*/ 240255 h 955271"/>
              <a:gd name="connsiteX61" fmla="*/ 3537470 w 5741575"/>
              <a:gd name="connsiteY61" fmla="*/ 241867 h 955271"/>
              <a:gd name="connsiteX62" fmla="*/ 3610489 w 5741575"/>
              <a:gd name="connsiteY62" fmla="*/ 244128 h 955271"/>
              <a:gd name="connsiteX63" fmla="*/ 3667539 w 5741575"/>
              <a:gd name="connsiteY63" fmla="*/ 263271 h 955271"/>
              <a:gd name="connsiteX64" fmla="*/ 3727614 w 5741575"/>
              <a:gd name="connsiteY64" fmla="*/ 258245 h 955271"/>
              <a:gd name="connsiteX65" fmla="*/ 3738369 w 5741575"/>
              <a:gd name="connsiteY65" fmla="*/ 234506 h 955271"/>
              <a:gd name="connsiteX66" fmla="*/ 3803670 w 5741575"/>
              <a:gd name="connsiteY66" fmla="*/ 236457 h 955271"/>
              <a:gd name="connsiteX67" fmla="*/ 3903080 w 5741575"/>
              <a:gd name="connsiteY67" fmla="*/ 241890 h 955271"/>
              <a:gd name="connsiteX68" fmla="*/ 4114838 w 5741575"/>
              <a:gd name="connsiteY68" fmla="*/ 238165 h 955271"/>
              <a:gd name="connsiteX69" fmla="*/ 4271023 w 5741575"/>
              <a:gd name="connsiteY69" fmla="*/ 241959 h 955271"/>
              <a:gd name="connsiteX70" fmla="*/ 4367397 w 5741575"/>
              <a:gd name="connsiteY70" fmla="*/ 271442 h 955271"/>
              <a:gd name="connsiteX71" fmla="*/ 4495366 w 5741575"/>
              <a:gd name="connsiteY71" fmla="*/ 271618 h 955271"/>
              <a:gd name="connsiteX72" fmla="*/ 4517347 w 5741575"/>
              <a:gd name="connsiteY72" fmla="*/ 275639 h 955271"/>
              <a:gd name="connsiteX73" fmla="*/ 4546116 w 5741575"/>
              <a:gd name="connsiteY73" fmla="*/ 268568 h 955271"/>
              <a:gd name="connsiteX74" fmla="*/ 4661259 w 5741575"/>
              <a:gd name="connsiteY74" fmla="*/ 238966 h 955271"/>
              <a:gd name="connsiteX75" fmla="*/ 4750403 w 5741575"/>
              <a:gd name="connsiteY75" fmla="*/ 204364 h 955271"/>
              <a:gd name="connsiteX76" fmla="*/ 4867614 w 5741575"/>
              <a:gd name="connsiteY76" fmla="*/ 208668 h 955271"/>
              <a:gd name="connsiteX77" fmla="*/ 4937036 w 5741575"/>
              <a:gd name="connsiteY77" fmla="*/ 195446 h 955271"/>
              <a:gd name="connsiteX78" fmla="*/ 5047626 w 5741575"/>
              <a:gd name="connsiteY78" fmla="*/ 149604 h 955271"/>
              <a:gd name="connsiteX79" fmla="*/ 5200247 w 5741575"/>
              <a:gd name="connsiteY79" fmla="*/ 142695 h 955271"/>
              <a:gd name="connsiteX80" fmla="*/ 5235691 w 5741575"/>
              <a:gd name="connsiteY80" fmla="*/ 173330 h 955271"/>
              <a:gd name="connsiteX81" fmla="*/ 5280133 w 5741575"/>
              <a:gd name="connsiteY81" fmla="*/ 189342 h 955271"/>
              <a:gd name="connsiteX82" fmla="*/ 5291963 w 5741575"/>
              <a:gd name="connsiteY82" fmla="*/ 139446 h 955271"/>
              <a:gd name="connsiteX83" fmla="*/ 5418472 w 5741575"/>
              <a:gd name="connsiteY83" fmla="*/ 89163 h 955271"/>
              <a:gd name="connsiteX84" fmla="*/ 5482354 w 5741575"/>
              <a:gd name="connsiteY84" fmla="*/ 69470 h 955271"/>
              <a:gd name="connsiteX85" fmla="*/ 5583280 w 5741575"/>
              <a:gd name="connsiteY85" fmla="*/ 49787 h 955271"/>
              <a:gd name="connsiteX86" fmla="*/ 5613766 w 5741575"/>
              <a:gd name="connsiteY86" fmla="*/ 41855 h 955271"/>
              <a:gd name="connsiteX87" fmla="*/ 5684952 w 5741575"/>
              <a:gd name="connsiteY87" fmla="*/ 26088 h 955271"/>
              <a:gd name="connsiteX88" fmla="*/ 5741575 w 5741575"/>
              <a:gd name="connsiteY88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0426 w 5741575"/>
              <a:gd name="connsiteY22" fmla="*/ 721810 h 955271"/>
              <a:gd name="connsiteX23" fmla="*/ 1306771 w 5741575"/>
              <a:gd name="connsiteY23" fmla="*/ 717936 h 955271"/>
              <a:gd name="connsiteX24" fmla="*/ 1374314 w 5741575"/>
              <a:gd name="connsiteY24" fmla="*/ 688815 h 955271"/>
              <a:gd name="connsiteX25" fmla="*/ 1378034 w 5741575"/>
              <a:gd name="connsiteY25" fmla="*/ 685842 h 955271"/>
              <a:gd name="connsiteX26" fmla="*/ 1395604 w 5741575"/>
              <a:gd name="connsiteY26" fmla="*/ 680460 h 955271"/>
              <a:gd name="connsiteX27" fmla="*/ 1397206 w 5741575"/>
              <a:gd name="connsiteY27" fmla="*/ 670793 h 955271"/>
              <a:gd name="connsiteX28" fmla="*/ 1421250 w 5741575"/>
              <a:gd name="connsiteY28" fmla="*/ 656855 h 955271"/>
              <a:gd name="connsiteX29" fmla="*/ 1494753 w 5741575"/>
              <a:gd name="connsiteY29" fmla="*/ 644686 h 955271"/>
              <a:gd name="connsiteX30" fmla="*/ 1616217 w 5741575"/>
              <a:gd name="connsiteY30" fmla="*/ 622107 h 955271"/>
              <a:gd name="connsiteX31" fmla="*/ 1710928 w 5741575"/>
              <a:gd name="connsiteY31" fmla="*/ 600666 h 955271"/>
              <a:gd name="connsiteX32" fmla="*/ 1743718 w 5741575"/>
              <a:gd name="connsiteY32" fmla="*/ 584327 h 955271"/>
              <a:gd name="connsiteX33" fmla="*/ 1873778 w 5741575"/>
              <a:gd name="connsiteY33" fmla="*/ 530130 h 955271"/>
              <a:gd name="connsiteX34" fmla="*/ 1988411 w 5741575"/>
              <a:gd name="connsiteY34" fmla="*/ 491599 h 955271"/>
              <a:gd name="connsiteX35" fmla="*/ 2085507 w 5741575"/>
              <a:gd name="connsiteY35" fmla="*/ 498527 h 955271"/>
              <a:gd name="connsiteX36" fmla="*/ 2090767 w 5741575"/>
              <a:gd name="connsiteY36" fmla="*/ 490616 h 955271"/>
              <a:gd name="connsiteX37" fmla="*/ 2151143 w 5741575"/>
              <a:gd name="connsiteY37" fmla="*/ 478332 h 955271"/>
              <a:gd name="connsiteX38" fmla="*/ 2378710 w 5741575"/>
              <a:gd name="connsiteY38" fmla="*/ 477570 h 955271"/>
              <a:gd name="connsiteX39" fmla="*/ 2496256 w 5741575"/>
              <a:gd name="connsiteY39" fmla="*/ 452396 h 955271"/>
              <a:gd name="connsiteX40" fmla="*/ 2535387 w 5741575"/>
              <a:gd name="connsiteY40" fmla="*/ 436645 h 955271"/>
              <a:gd name="connsiteX41" fmla="*/ 2601109 w 5741575"/>
              <a:gd name="connsiteY41" fmla="*/ 410678 h 955271"/>
              <a:gd name="connsiteX42" fmla="*/ 2643855 w 5741575"/>
              <a:gd name="connsiteY42" fmla="*/ 374482 h 955271"/>
              <a:gd name="connsiteX43" fmla="*/ 2657726 w 5741575"/>
              <a:gd name="connsiteY43" fmla="*/ 365841 h 955271"/>
              <a:gd name="connsiteX44" fmla="*/ 2687125 w 5741575"/>
              <a:gd name="connsiteY44" fmla="*/ 366820 h 955271"/>
              <a:gd name="connsiteX45" fmla="*/ 2697479 w 5741575"/>
              <a:gd name="connsiteY45" fmla="*/ 361430 h 955271"/>
              <a:gd name="connsiteX46" fmla="*/ 2701547 w 5741575"/>
              <a:gd name="connsiteY46" fmla="*/ 361545 h 955271"/>
              <a:gd name="connsiteX47" fmla="*/ 2711054 w 5741575"/>
              <a:gd name="connsiteY47" fmla="*/ 360597 h 955271"/>
              <a:gd name="connsiteX48" fmla="*/ 2710438 w 5741575"/>
              <a:gd name="connsiteY48" fmla="*/ 366958 h 955271"/>
              <a:gd name="connsiteX49" fmla="*/ 2722936 w 5741575"/>
              <a:gd name="connsiteY49" fmla="*/ 377633 h 955271"/>
              <a:gd name="connsiteX50" fmla="*/ 2777227 w 5741575"/>
              <a:gd name="connsiteY50" fmla="*/ 368972 h 955271"/>
              <a:gd name="connsiteX51" fmla="*/ 2779510 w 5741575"/>
              <a:gd name="connsiteY51" fmla="*/ 361652 h 955271"/>
              <a:gd name="connsiteX52" fmla="*/ 2786278 w 5741575"/>
              <a:gd name="connsiteY52" fmla="*/ 359869 h 955271"/>
              <a:gd name="connsiteX53" fmla="*/ 2792101 w 5741575"/>
              <a:gd name="connsiteY53" fmla="*/ 365927 h 955271"/>
              <a:gd name="connsiteX54" fmla="*/ 2885545 w 5741575"/>
              <a:gd name="connsiteY54" fmla="*/ 372818 h 955271"/>
              <a:gd name="connsiteX55" fmla="*/ 3009558 w 5741575"/>
              <a:gd name="connsiteY55" fmla="*/ 370573 h 955271"/>
              <a:gd name="connsiteX56" fmla="*/ 3095010 w 5741575"/>
              <a:gd name="connsiteY56" fmla="*/ 332454 h 955271"/>
              <a:gd name="connsiteX57" fmla="*/ 3103742 w 5741575"/>
              <a:gd name="connsiteY57" fmla="*/ 337974 h 955271"/>
              <a:gd name="connsiteX58" fmla="*/ 3165093 w 5741575"/>
              <a:gd name="connsiteY58" fmla="*/ 329459 h 955271"/>
              <a:gd name="connsiteX59" fmla="*/ 3373785 w 5741575"/>
              <a:gd name="connsiteY59" fmla="*/ 255680 h 955271"/>
              <a:gd name="connsiteX60" fmla="*/ 3493851 w 5741575"/>
              <a:gd name="connsiteY60" fmla="*/ 240255 h 955271"/>
              <a:gd name="connsiteX61" fmla="*/ 3537470 w 5741575"/>
              <a:gd name="connsiteY61" fmla="*/ 241867 h 955271"/>
              <a:gd name="connsiteX62" fmla="*/ 3610489 w 5741575"/>
              <a:gd name="connsiteY62" fmla="*/ 244128 h 955271"/>
              <a:gd name="connsiteX63" fmla="*/ 3667539 w 5741575"/>
              <a:gd name="connsiteY63" fmla="*/ 263271 h 955271"/>
              <a:gd name="connsiteX64" fmla="*/ 3727614 w 5741575"/>
              <a:gd name="connsiteY64" fmla="*/ 258245 h 955271"/>
              <a:gd name="connsiteX65" fmla="*/ 3738369 w 5741575"/>
              <a:gd name="connsiteY65" fmla="*/ 234506 h 955271"/>
              <a:gd name="connsiteX66" fmla="*/ 3803670 w 5741575"/>
              <a:gd name="connsiteY66" fmla="*/ 236457 h 955271"/>
              <a:gd name="connsiteX67" fmla="*/ 3903080 w 5741575"/>
              <a:gd name="connsiteY67" fmla="*/ 241890 h 955271"/>
              <a:gd name="connsiteX68" fmla="*/ 4114838 w 5741575"/>
              <a:gd name="connsiteY68" fmla="*/ 238165 h 955271"/>
              <a:gd name="connsiteX69" fmla="*/ 4271023 w 5741575"/>
              <a:gd name="connsiteY69" fmla="*/ 241959 h 955271"/>
              <a:gd name="connsiteX70" fmla="*/ 4367397 w 5741575"/>
              <a:gd name="connsiteY70" fmla="*/ 271442 h 955271"/>
              <a:gd name="connsiteX71" fmla="*/ 4495366 w 5741575"/>
              <a:gd name="connsiteY71" fmla="*/ 271618 h 955271"/>
              <a:gd name="connsiteX72" fmla="*/ 4517347 w 5741575"/>
              <a:gd name="connsiteY72" fmla="*/ 275639 h 955271"/>
              <a:gd name="connsiteX73" fmla="*/ 4546116 w 5741575"/>
              <a:gd name="connsiteY73" fmla="*/ 268568 h 955271"/>
              <a:gd name="connsiteX74" fmla="*/ 4661259 w 5741575"/>
              <a:gd name="connsiteY74" fmla="*/ 238966 h 955271"/>
              <a:gd name="connsiteX75" fmla="*/ 4750403 w 5741575"/>
              <a:gd name="connsiteY75" fmla="*/ 204364 h 955271"/>
              <a:gd name="connsiteX76" fmla="*/ 4867614 w 5741575"/>
              <a:gd name="connsiteY76" fmla="*/ 208668 h 955271"/>
              <a:gd name="connsiteX77" fmla="*/ 4937036 w 5741575"/>
              <a:gd name="connsiteY77" fmla="*/ 195446 h 955271"/>
              <a:gd name="connsiteX78" fmla="*/ 5047626 w 5741575"/>
              <a:gd name="connsiteY78" fmla="*/ 149604 h 955271"/>
              <a:gd name="connsiteX79" fmla="*/ 5200247 w 5741575"/>
              <a:gd name="connsiteY79" fmla="*/ 142695 h 955271"/>
              <a:gd name="connsiteX80" fmla="*/ 5235691 w 5741575"/>
              <a:gd name="connsiteY80" fmla="*/ 173330 h 955271"/>
              <a:gd name="connsiteX81" fmla="*/ 5280133 w 5741575"/>
              <a:gd name="connsiteY81" fmla="*/ 189342 h 955271"/>
              <a:gd name="connsiteX82" fmla="*/ 5291963 w 5741575"/>
              <a:gd name="connsiteY82" fmla="*/ 139446 h 955271"/>
              <a:gd name="connsiteX83" fmla="*/ 5418472 w 5741575"/>
              <a:gd name="connsiteY83" fmla="*/ 89163 h 955271"/>
              <a:gd name="connsiteX84" fmla="*/ 5482354 w 5741575"/>
              <a:gd name="connsiteY84" fmla="*/ 69470 h 955271"/>
              <a:gd name="connsiteX85" fmla="*/ 5583280 w 5741575"/>
              <a:gd name="connsiteY85" fmla="*/ 49787 h 955271"/>
              <a:gd name="connsiteX86" fmla="*/ 5613766 w 5741575"/>
              <a:gd name="connsiteY86" fmla="*/ 41855 h 955271"/>
              <a:gd name="connsiteX87" fmla="*/ 5684952 w 5741575"/>
              <a:gd name="connsiteY87" fmla="*/ 26088 h 955271"/>
              <a:gd name="connsiteX88" fmla="*/ 5741575 w 5741575"/>
              <a:gd name="connsiteY88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0426 w 5741575"/>
              <a:gd name="connsiteY22" fmla="*/ 721810 h 955271"/>
              <a:gd name="connsiteX23" fmla="*/ 1306771 w 5741575"/>
              <a:gd name="connsiteY23" fmla="*/ 717936 h 955271"/>
              <a:gd name="connsiteX24" fmla="*/ 1374314 w 5741575"/>
              <a:gd name="connsiteY24" fmla="*/ 688815 h 955271"/>
              <a:gd name="connsiteX25" fmla="*/ 1378034 w 5741575"/>
              <a:gd name="connsiteY25" fmla="*/ 685842 h 955271"/>
              <a:gd name="connsiteX26" fmla="*/ 1395604 w 5741575"/>
              <a:gd name="connsiteY26" fmla="*/ 680460 h 955271"/>
              <a:gd name="connsiteX27" fmla="*/ 1397206 w 5741575"/>
              <a:gd name="connsiteY27" fmla="*/ 670793 h 955271"/>
              <a:gd name="connsiteX28" fmla="*/ 1441364 w 5741575"/>
              <a:gd name="connsiteY28" fmla="*/ 661393 h 955271"/>
              <a:gd name="connsiteX29" fmla="*/ 1494753 w 5741575"/>
              <a:gd name="connsiteY29" fmla="*/ 644686 h 955271"/>
              <a:gd name="connsiteX30" fmla="*/ 1616217 w 5741575"/>
              <a:gd name="connsiteY30" fmla="*/ 622107 h 955271"/>
              <a:gd name="connsiteX31" fmla="*/ 1710928 w 5741575"/>
              <a:gd name="connsiteY31" fmla="*/ 600666 h 955271"/>
              <a:gd name="connsiteX32" fmla="*/ 1743718 w 5741575"/>
              <a:gd name="connsiteY32" fmla="*/ 584327 h 955271"/>
              <a:gd name="connsiteX33" fmla="*/ 1873778 w 5741575"/>
              <a:gd name="connsiteY33" fmla="*/ 530130 h 955271"/>
              <a:gd name="connsiteX34" fmla="*/ 1988411 w 5741575"/>
              <a:gd name="connsiteY34" fmla="*/ 491599 h 955271"/>
              <a:gd name="connsiteX35" fmla="*/ 2085507 w 5741575"/>
              <a:gd name="connsiteY35" fmla="*/ 498527 h 955271"/>
              <a:gd name="connsiteX36" fmla="*/ 2090767 w 5741575"/>
              <a:gd name="connsiteY36" fmla="*/ 490616 h 955271"/>
              <a:gd name="connsiteX37" fmla="*/ 2151143 w 5741575"/>
              <a:gd name="connsiteY37" fmla="*/ 478332 h 955271"/>
              <a:gd name="connsiteX38" fmla="*/ 2378710 w 5741575"/>
              <a:gd name="connsiteY38" fmla="*/ 477570 h 955271"/>
              <a:gd name="connsiteX39" fmla="*/ 2496256 w 5741575"/>
              <a:gd name="connsiteY39" fmla="*/ 452396 h 955271"/>
              <a:gd name="connsiteX40" fmla="*/ 2535387 w 5741575"/>
              <a:gd name="connsiteY40" fmla="*/ 436645 h 955271"/>
              <a:gd name="connsiteX41" fmla="*/ 2601109 w 5741575"/>
              <a:gd name="connsiteY41" fmla="*/ 410678 h 955271"/>
              <a:gd name="connsiteX42" fmla="*/ 2643855 w 5741575"/>
              <a:gd name="connsiteY42" fmla="*/ 374482 h 955271"/>
              <a:gd name="connsiteX43" fmla="*/ 2657726 w 5741575"/>
              <a:gd name="connsiteY43" fmla="*/ 365841 h 955271"/>
              <a:gd name="connsiteX44" fmla="*/ 2687125 w 5741575"/>
              <a:gd name="connsiteY44" fmla="*/ 366820 h 955271"/>
              <a:gd name="connsiteX45" fmla="*/ 2697479 w 5741575"/>
              <a:gd name="connsiteY45" fmla="*/ 361430 h 955271"/>
              <a:gd name="connsiteX46" fmla="*/ 2701547 w 5741575"/>
              <a:gd name="connsiteY46" fmla="*/ 361545 h 955271"/>
              <a:gd name="connsiteX47" fmla="*/ 2711054 w 5741575"/>
              <a:gd name="connsiteY47" fmla="*/ 360597 h 955271"/>
              <a:gd name="connsiteX48" fmla="*/ 2710438 w 5741575"/>
              <a:gd name="connsiteY48" fmla="*/ 366958 h 955271"/>
              <a:gd name="connsiteX49" fmla="*/ 2722936 w 5741575"/>
              <a:gd name="connsiteY49" fmla="*/ 377633 h 955271"/>
              <a:gd name="connsiteX50" fmla="*/ 2777227 w 5741575"/>
              <a:gd name="connsiteY50" fmla="*/ 368972 h 955271"/>
              <a:gd name="connsiteX51" fmla="*/ 2779510 w 5741575"/>
              <a:gd name="connsiteY51" fmla="*/ 361652 h 955271"/>
              <a:gd name="connsiteX52" fmla="*/ 2786278 w 5741575"/>
              <a:gd name="connsiteY52" fmla="*/ 359869 h 955271"/>
              <a:gd name="connsiteX53" fmla="*/ 2792101 w 5741575"/>
              <a:gd name="connsiteY53" fmla="*/ 365927 h 955271"/>
              <a:gd name="connsiteX54" fmla="*/ 2885545 w 5741575"/>
              <a:gd name="connsiteY54" fmla="*/ 372818 h 955271"/>
              <a:gd name="connsiteX55" fmla="*/ 3009558 w 5741575"/>
              <a:gd name="connsiteY55" fmla="*/ 370573 h 955271"/>
              <a:gd name="connsiteX56" fmla="*/ 3095010 w 5741575"/>
              <a:gd name="connsiteY56" fmla="*/ 332454 h 955271"/>
              <a:gd name="connsiteX57" fmla="*/ 3103742 w 5741575"/>
              <a:gd name="connsiteY57" fmla="*/ 337974 h 955271"/>
              <a:gd name="connsiteX58" fmla="*/ 3165093 w 5741575"/>
              <a:gd name="connsiteY58" fmla="*/ 329459 h 955271"/>
              <a:gd name="connsiteX59" fmla="*/ 3373785 w 5741575"/>
              <a:gd name="connsiteY59" fmla="*/ 255680 h 955271"/>
              <a:gd name="connsiteX60" fmla="*/ 3493851 w 5741575"/>
              <a:gd name="connsiteY60" fmla="*/ 240255 h 955271"/>
              <a:gd name="connsiteX61" fmla="*/ 3537470 w 5741575"/>
              <a:gd name="connsiteY61" fmla="*/ 241867 h 955271"/>
              <a:gd name="connsiteX62" fmla="*/ 3610489 w 5741575"/>
              <a:gd name="connsiteY62" fmla="*/ 244128 h 955271"/>
              <a:gd name="connsiteX63" fmla="*/ 3667539 w 5741575"/>
              <a:gd name="connsiteY63" fmla="*/ 263271 h 955271"/>
              <a:gd name="connsiteX64" fmla="*/ 3727614 w 5741575"/>
              <a:gd name="connsiteY64" fmla="*/ 258245 h 955271"/>
              <a:gd name="connsiteX65" fmla="*/ 3738369 w 5741575"/>
              <a:gd name="connsiteY65" fmla="*/ 234506 h 955271"/>
              <a:gd name="connsiteX66" fmla="*/ 3803670 w 5741575"/>
              <a:gd name="connsiteY66" fmla="*/ 236457 h 955271"/>
              <a:gd name="connsiteX67" fmla="*/ 3903080 w 5741575"/>
              <a:gd name="connsiteY67" fmla="*/ 241890 h 955271"/>
              <a:gd name="connsiteX68" fmla="*/ 4114838 w 5741575"/>
              <a:gd name="connsiteY68" fmla="*/ 238165 h 955271"/>
              <a:gd name="connsiteX69" fmla="*/ 4271023 w 5741575"/>
              <a:gd name="connsiteY69" fmla="*/ 241959 h 955271"/>
              <a:gd name="connsiteX70" fmla="*/ 4367397 w 5741575"/>
              <a:gd name="connsiteY70" fmla="*/ 271442 h 955271"/>
              <a:gd name="connsiteX71" fmla="*/ 4495366 w 5741575"/>
              <a:gd name="connsiteY71" fmla="*/ 271618 h 955271"/>
              <a:gd name="connsiteX72" fmla="*/ 4517347 w 5741575"/>
              <a:gd name="connsiteY72" fmla="*/ 275639 h 955271"/>
              <a:gd name="connsiteX73" fmla="*/ 4546116 w 5741575"/>
              <a:gd name="connsiteY73" fmla="*/ 268568 h 955271"/>
              <a:gd name="connsiteX74" fmla="*/ 4661259 w 5741575"/>
              <a:gd name="connsiteY74" fmla="*/ 238966 h 955271"/>
              <a:gd name="connsiteX75" fmla="*/ 4750403 w 5741575"/>
              <a:gd name="connsiteY75" fmla="*/ 204364 h 955271"/>
              <a:gd name="connsiteX76" fmla="*/ 4867614 w 5741575"/>
              <a:gd name="connsiteY76" fmla="*/ 208668 h 955271"/>
              <a:gd name="connsiteX77" fmla="*/ 4937036 w 5741575"/>
              <a:gd name="connsiteY77" fmla="*/ 195446 h 955271"/>
              <a:gd name="connsiteX78" fmla="*/ 5047626 w 5741575"/>
              <a:gd name="connsiteY78" fmla="*/ 149604 h 955271"/>
              <a:gd name="connsiteX79" fmla="*/ 5200247 w 5741575"/>
              <a:gd name="connsiteY79" fmla="*/ 142695 h 955271"/>
              <a:gd name="connsiteX80" fmla="*/ 5235691 w 5741575"/>
              <a:gd name="connsiteY80" fmla="*/ 173330 h 955271"/>
              <a:gd name="connsiteX81" fmla="*/ 5280133 w 5741575"/>
              <a:gd name="connsiteY81" fmla="*/ 189342 h 955271"/>
              <a:gd name="connsiteX82" fmla="*/ 5291963 w 5741575"/>
              <a:gd name="connsiteY82" fmla="*/ 139446 h 955271"/>
              <a:gd name="connsiteX83" fmla="*/ 5418472 w 5741575"/>
              <a:gd name="connsiteY83" fmla="*/ 89163 h 955271"/>
              <a:gd name="connsiteX84" fmla="*/ 5482354 w 5741575"/>
              <a:gd name="connsiteY84" fmla="*/ 69470 h 955271"/>
              <a:gd name="connsiteX85" fmla="*/ 5583280 w 5741575"/>
              <a:gd name="connsiteY85" fmla="*/ 49787 h 955271"/>
              <a:gd name="connsiteX86" fmla="*/ 5613766 w 5741575"/>
              <a:gd name="connsiteY86" fmla="*/ 41855 h 955271"/>
              <a:gd name="connsiteX87" fmla="*/ 5684952 w 5741575"/>
              <a:gd name="connsiteY87" fmla="*/ 26088 h 955271"/>
              <a:gd name="connsiteX88" fmla="*/ 5741575 w 5741575"/>
              <a:gd name="connsiteY88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0426 w 5741575"/>
              <a:gd name="connsiteY22" fmla="*/ 721810 h 955271"/>
              <a:gd name="connsiteX23" fmla="*/ 1306771 w 5741575"/>
              <a:gd name="connsiteY23" fmla="*/ 717936 h 955271"/>
              <a:gd name="connsiteX24" fmla="*/ 1374314 w 5741575"/>
              <a:gd name="connsiteY24" fmla="*/ 688815 h 955271"/>
              <a:gd name="connsiteX25" fmla="*/ 1378034 w 5741575"/>
              <a:gd name="connsiteY25" fmla="*/ 685842 h 955271"/>
              <a:gd name="connsiteX26" fmla="*/ 1395604 w 5741575"/>
              <a:gd name="connsiteY26" fmla="*/ 680460 h 955271"/>
              <a:gd name="connsiteX27" fmla="*/ 1397206 w 5741575"/>
              <a:gd name="connsiteY27" fmla="*/ 670793 h 955271"/>
              <a:gd name="connsiteX28" fmla="*/ 1494753 w 5741575"/>
              <a:gd name="connsiteY28" fmla="*/ 644686 h 955271"/>
              <a:gd name="connsiteX29" fmla="*/ 1616217 w 5741575"/>
              <a:gd name="connsiteY29" fmla="*/ 622107 h 955271"/>
              <a:gd name="connsiteX30" fmla="*/ 1710928 w 5741575"/>
              <a:gd name="connsiteY30" fmla="*/ 600666 h 955271"/>
              <a:gd name="connsiteX31" fmla="*/ 1743718 w 5741575"/>
              <a:gd name="connsiteY31" fmla="*/ 584327 h 955271"/>
              <a:gd name="connsiteX32" fmla="*/ 1873778 w 5741575"/>
              <a:gd name="connsiteY32" fmla="*/ 530130 h 955271"/>
              <a:gd name="connsiteX33" fmla="*/ 1988411 w 5741575"/>
              <a:gd name="connsiteY33" fmla="*/ 491599 h 955271"/>
              <a:gd name="connsiteX34" fmla="*/ 2085507 w 5741575"/>
              <a:gd name="connsiteY34" fmla="*/ 498527 h 955271"/>
              <a:gd name="connsiteX35" fmla="*/ 2090767 w 5741575"/>
              <a:gd name="connsiteY35" fmla="*/ 490616 h 955271"/>
              <a:gd name="connsiteX36" fmla="*/ 2151143 w 5741575"/>
              <a:gd name="connsiteY36" fmla="*/ 478332 h 955271"/>
              <a:gd name="connsiteX37" fmla="*/ 2378710 w 5741575"/>
              <a:gd name="connsiteY37" fmla="*/ 477570 h 955271"/>
              <a:gd name="connsiteX38" fmla="*/ 2496256 w 5741575"/>
              <a:gd name="connsiteY38" fmla="*/ 452396 h 955271"/>
              <a:gd name="connsiteX39" fmla="*/ 2535387 w 5741575"/>
              <a:gd name="connsiteY39" fmla="*/ 436645 h 955271"/>
              <a:gd name="connsiteX40" fmla="*/ 2601109 w 5741575"/>
              <a:gd name="connsiteY40" fmla="*/ 410678 h 955271"/>
              <a:gd name="connsiteX41" fmla="*/ 2643855 w 5741575"/>
              <a:gd name="connsiteY41" fmla="*/ 374482 h 955271"/>
              <a:gd name="connsiteX42" fmla="*/ 2657726 w 5741575"/>
              <a:gd name="connsiteY42" fmla="*/ 365841 h 955271"/>
              <a:gd name="connsiteX43" fmla="*/ 2687125 w 5741575"/>
              <a:gd name="connsiteY43" fmla="*/ 366820 h 955271"/>
              <a:gd name="connsiteX44" fmla="*/ 2697479 w 5741575"/>
              <a:gd name="connsiteY44" fmla="*/ 361430 h 955271"/>
              <a:gd name="connsiteX45" fmla="*/ 2701547 w 5741575"/>
              <a:gd name="connsiteY45" fmla="*/ 361545 h 955271"/>
              <a:gd name="connsiteX46" fmla="*/ 2711054 w 5741575"/>
              <a:gd name="connsiteY46" fmla="*/ 360597 h 955271"/>
              <a:gd name="connsiteX47" fmla="*/ 2710438 w 5741575"/>
              <a:gd name="connsiteY47" fmla="*/ 366958 h 955271"/>
              <a:gd name="connsiteX48" fmla="*/ 2722936 w 5741575"/>
              <a:gd name="connsiteY48" fmla="*/ 377633 h 955271"/>
              <a:gd name="connsiteX49" fmla="*/ 2777227 w 5741575"/>
              <a:gd name="connsiteY49" fmla="*/ 368972 h 955271"/>
              <a:gd name="connsiteX50" fmla="*/ 2779510 w 5741575"/>
              <a:gd name="connsiteY50" fmla="*/ 361652 h 955271"/>
              <a:gd name="connsiteX51" fmla="*/ 2786278 w 5741575"/>
              <a:gd name="connsiteY51" fmla="*/ 359869 h 955271"/>
              <a:gd name="connsiteX52" fmla="*/ 2792101 w 5741575"/>
              <a:gd name="connsiteY52" fmla="*/ 365927 h 955271"/>
              <a:gd name="connsiteX53" fmla="*/ 2885545 w 5741575"/>
              <a:gd name="connsiteY53" fmla="*/ 372818 h 955271"/>
              <a:gd name="connsiteX54" fmla="*/ 3009558 w 5741575"/>
              <a:gd name="connsiteY54" fmla="*/ 370573 h 955271"/>
              <a:gd name="connsiteX55" fmla="*/ 3095010 w 5741575"/>
              <a:gd name="connsiteY55" fmla="*/ 332454 h 955271"/>
              <a:gd name="connsiteX56" fmla="*/ 3103742 w 5741575"/>
              <a:gd name="connsiteY56" fmla="*/ 337974 h 955271"/>
              <a:gd name="connsiteX57" fmla="*/ 3165093 w 5741575"/>
              <a:gd name="connsiteY57" fmla="*/ 329459 h 955271"/>
              <a:gd name="connsiteX58" fmla="*/ 3373785 w 5741575"/>
              <a:gd name="connsiteY58" fmla="*/ 255680 h 955271"/>
              <a:gd name="connsiteX59" fmla="*/ 3493851 w 5741575"/>
              <a:gd name="connsiteY59" fmla="*/ 240255 h 955271"/>
              <a:gd name="connsiteX60" fmla="*/ 3537470 w 5741575"/>
              <a:gd name="connsiteY60" fmla="*/ 241867 h 955271"/>
              <a:gd name="connsiteX61" fmla="*/ 3610489 w 5741575"/>
              <a:gd name="connsiteY61" fmla="*/ 244128 h 955271"/>
              <a:gd name="connsiteX62" fmla="*/ 3667539 w 5741575"/>
              <a:gd name="connsiteY62" fmla="*/ 263271 h 955271"/>
              <a:gd name="connsiteX63" fmla="*/ 3727614 w 5741575"/>
              <a:gd name="connsiteY63" fmla="*/ 258245 h 955271"/>
              <a:gd name="connsiteX64" fmla="*/ 3738369 w 5741575"/>
              <a:gd name="connsiteY64" fmla="*/ 234506 h 955271"/>
              <a:gd name="connsiteX65" fmla="*/ 3803670 w 5741575"/>
              <a:gd name="connsiteY65" fmla="*/ 236457 h 955271"/>
              <a:gd name="connsiteX66" fmla="*/ 3903080 w 5741575"/>
              <a:gd name="connsiteY66" fmla="*/ 241890 h 955271"/>
              <a:gd name="connsiteX67" fmla="*/ 4114838 w 5741575"/>
              <a:gd name="connsiteY67" fmla="*/ 238165 h 955271"/>
              <a:gd name="connsiteX68" fmla="*/ 4271023 w 5741575"/>
              <a:gd name="connsiteY68" fmla="*/ 241959 h 955271"/>
              <a:gd name="connsiteX69" fmla="*/ 4367397 w 5741575"/>
              <a:gd name="connsiteY69" fmla="*/ 271442 h 955271"/>
              <a:gd name="connsiteX70" fmla="*/ 4495366 w 5741575"/>
              <a:gd name="connsiteY70" fmla="*/ 271618 h 955271"/>
              <a:gd name="connsiteX71" fmla="*/ 4517347 w 5741575"/>
              <a:gd name="connsiteY71" fmla="*/ 275639 h 955271"/>
              <a:gd name="connsiteX72" fmla="*/ 4546116 w 5741575"/>
              <a:gd name="connsiteY72" fmla="*/ 268568 h 955271"/>
              <a:gd name="connsiteX73" fmla="*/ 4661259 w 5741575"/>
              <a:gd name="connsiteY73" fmla="*/ 238966 h 955271"/>
              <a:gd name="connsiteX74" fmla="*/ 4750403 w 5741575"/>
              <a:gd name="connsiteY74" fmla="*/ 204364 h 955271"/>
              <a:gd name="connsiteX75" fmla="*/ 4867614 w 5741575"/>
              <a:gd name="connsiteY75" fmla="*/ 208668 h 955271"/>
              <a:gd name="connsiteX76" fmla="*/ 4937036 w 5741575"/>
              <a:gd name="connsiteY76" fmla="*/ 195446 h 955271"/>
              <a:gd name="connsiteX77" fmla="*/ 5047626 w 5741575"/>
              <a:gd name="connsiteY77" fmla="*/ 149604 h 955271"/>
              <a:gd name="connsiteX78" fmla="*/ 5200247 w 5741575"/>
              <a:gd name="connsiteY78" fmla="*/ 142695 h 955271"/>
              <a:gd name="connsiteX79" fmla="*/ 5235691 w 5741575"/>
              <a:gd name="connsiteY79" fmla="*/ 173330 h 955271"/>
              <a:gd name="connsiteX80" fmla="*/ 5280133 w 5741575"/>
              <a:gd name="connsiteY80" fmla="*/ 189342 h 955271"/>
              <a:gd name="connsiteX81" fmla="*/ 5291963 w 5741575"/>
              <a:gd name="connsiteY81" fmla="*/ 139446 h 955271"/>
              <a:gd name="connsiteX82" fmla="*/ 5418472 w 5741575"/>
              <a:gd name="connsiteY82" fmla="*/ 89163 h 955271"/>
              <a:gd name="connsiteX83" fmla="*/ 5482354 w 5741575"/>
              <a:gd name="connsiteY83" fmla="*/ 69470 h 955271"/>
              <a:gd name="connsiteX84" fmla="*/ 5583280 w 5741575"/>
              <a:gd name="connsiteY84" fmla="*/ 49787 h 955271"/>
              <a:gd name="connsiteX85" fmla="*/ 5613766 w 5741575"/>
              <a:gd name="connsiteY85" fmla="*/ 41855 h 955271"/>
              <a:gd name="connsiteX86" fmla="*/ 5684952 w 5741575"/>
              <a:gd name="connsiteY86" fmla="*/ 26088 h 955271"/>
              <a:gd name="connsiteX87" fmla="*/ 5741575 w 5741575"/>
              <a:gd name="connsiteY87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306771 w 5741575"/>
              <a:gd name="connsiteY22" fmla="*/ 717936 h 955271"/>
              <a:gd name="connsiteX23" fmla="*/ 1374314 w 5741575"/>
              <a:gd name="connsiteY23" fmla="*/ 688815 h 955271"/>
              <a:gd name="connsiteX24" fmla="*/ 1378034 w 5741575"/>
              <a:gd name="connsiteY24" fmla="*/ 685842 h 955271"/>
              <a:gd name="connsiteX25" fmla="*/ 1395604 w 5741575"/>
              <a:gd name="connsiteY25" fmla="*/ 680460 h 955271"/>
              <a:gd name="connsiteX26" fmla="*/ 1397206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374314 w 5741575"/>
              <a:gd name="connsiteY23" fmla="*/ 688815 h 955271"/>
              <a:gd name="connsiteX24" fmla="*/ 1378034 w 5741575"/>
              <a:gd name="connsiteY24" fmla="*/ 685842 h 955271"/>
              <a:gd name="connsiteX25" fmla="*/ 1395604 w 5741575"/>
              <a:gd name="connsiteY25" fmla="*/ 680460 h 955271"/>
              <a:gd name="connsiteX26" fmla="*/ 1397206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374314 w 5741575"/>
              <a:gd name="connsiteY23" fmla="*/ 688815 h 955271"/>
              <a:gd name="connsiteX24" fmla="*/ 1378034 w 5741575"/>
              <a:gd name="connsiteY24" fmla="*/ 685842 h 955271"/>
              <a:gd name="connsiteX25" fmla="*/ 1395604 w 5741575"/>
              <a:gd name="connsiteY25" fmla="*/ 680460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374314 w 5741575"/>
              <a:gd name="connsiteY23" fmla="*/ 688815 h 955271"/>
              <a:gd name="connsiteX24" fmla="*/ 1378034 w 5741575"/>
              <a:gd name="connsiteY24" fmla="*/ 685842 h 955271"/>
              <a:gd name="connsiteX25" fmla="*/ 1435833 w 5741575"/>
              <a:gd name="connsiteY25" fmla="*/ 857427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374314 w 5741575"/>
              <a:gd name="connsiteY23" fmla="*/ 688815 h 955271"/>
              <a:gd name="connsiteX24" fmla="*/ 1342834 w 5741575"/>
              <a:gd name="connsiteY24" fmla="*/ 753906 h 955271"/>
              <a:gd name="connsiteX25" fmla="*/ 1435833 w 5741575"/>
              <a:gd name="connsiteY25" fmla="*/ 857427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42834 w 5741575"/>
              <a:gd name="connsiteY24" fmla="*/ 753906 h 955271"/>
              <a:gd name="connsiteX25" fmla="*/ 1435833 w 5741575"/>
              <a:gd name="connsiteY25" fmla="*/ 857427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435833 w 5741575"/>
              <a:gd name="connsiteY25" fmla="*/ 857427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22936 w 5741575"/>
              <a:gd name="connsiteY47" fmla="*/ 377633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77227 w 5741575"/>
              <a:gd name="connsiteY47" fmla="*/ 368972 h 955271"/>
              <a:gd name="connsiteX48" fmla="*/ 2779510 w 5741575"/>
              <a:gd name="connsiteY48" fmla="*/ 361652 h 955271"/>
              <a:gd name="connsiteX49" fmla="*/ 2786278 w 5741575"/>
              <a:gd name="connsiteY49" fmla="*/ 359869 h 955271"/>
              <a:gd name="connsiteX50" fmla="*/ 2792101 w 5741575"/>
              <a:gd name="connsiteY50" fmla="*/ 365927 h 955271"/>
              <a:gd name="connsiteX51" fmla="*/ 2885545 w 5741575"/>
              <a:gd name="connsiteY51" fmla="*/ 372818 h 955271"/>
              <a:gd name="connsiteX52" fmla="*/ 3009558 w 5741575"/>
              <a:gd name="connsiteY52" fmla="*/ 370573 h 955271"/>
              <a:gd name="connsiteX53" fmla="*/ 3095010 w 5741575"/>
              <a:gd name="connsiteY53" fmla="*/ 332454 h 955271"/>
              <a:gd name="connsiteX54" fmla="*/ 3103742 w 5741575"/>
              <a:gd name="connsiteY54" fmla="*/ 337974 h 955271"/>
              <a:gd name="connsiteX55" fmla="*/ 3165093 w 5741575"/>
              <a:gd name="connsiteY55" fmla="*/ 329459 h 955271"/>
              <a:gd name="connsiteX56" fmla="*/ 3373785 w 5741575"/>
              <a:gd name="connsiteY56" fmla="*/ 255680 h 955271"/>
              <a:gd name="connsiteX57" fmla="*/ 3493851 w 5741575"/>
              <a:gd name="connsiteY57" fmla="*/ 240255 h 955271"/>
              <a:gd name="connsiteX58" fmla="*/ 3537470 w 5741575"/>
              <a:gd name="connsiteY58" fmla="*/ 241867 h 955271"/>
              <a:gd name="connsiteX59" fmla="*/ 3610489 w 5741575"/>
              <a:gd name="connsiteY59" fmla="*/ 244128 h 955271"/>
              <a:gd name="connsiteX60" fmla="*/ 3667539 w 5741575"/>
              <a:gd name="connsiteY60" fmla="*/ 263271 h 955271"/>
              <a:gd name="connsiteX61" fmla="*/ 3727614 w 5741575"/>
              <a:gd name="connsiteY61" fmla="*/ 258245 h 955271"/>
              <a:gd name="connsiteX62" fmla="*/ 3738369 w 5741575"/>
              <a:gd name="connsiteY62" fmla="*/ 234506 h 955271"/>
              <a:gd name="connsiteX63" fmla="*/ 3803670 w 5741575"/>
              <a:gd name="connsiteY63" fmla="*/ 236457 h 955271"/>
              <a:gd name="connsiteX64" fmla="*/ 3903080 w 5741575"/>
              <a:gd name="connsiteY64" fmla="*/ 241890 h 955271"/>
              <a:gd name="connsiteX65" fmla="*/ 4114838 w 5741575"/>
              <a:gd name="connsiteY65" fmla="*/ 238165 h 955271"/>
              <a:gd name="connsiteX66" fmla="*/ 4271023 w 5741575"/>
              <a:gd name="connsiteY66" fmla="*/ 241959 h 955271"/>
              <a:gd name="connsiteX67" fmla="*/ 4367397 w 5741575"/>
              <a:gd name="connsiteY67" fmla="*/ 271442 h 955271"/>
              <a:gd name="connsiteX68" fmla="*/ 4495366 w 5741575"/>
              <a:gd name="connsiteY68" fmla="*/ 271618 h 955271"/>
              <a:gd name="connsiteX69" fmla="*/ 4517347 w 5741575"/>
              <a:gd name="connsiteY69" fmla="*/ 275639 h 955271"/>
              <a:gd name="connsiteX70" fmla="*/ 4546116 w 5741575"/>
              <a:gd name="connsiteY70" fmla="*/ 268568 h 955271"/>
              <a:gd name="connsiteX71" fmla="*/ 4661259 w 5741575"/>
              <a:gd name="connsiteY71" fmla="*/ 238966 h 955271"/>
              <a:gd name="connsiteX72" fmla="*/ 4750403 w 5741575"/>
              <a:gd name="connsiteY72" fmla="*/ 204364 h 955271"/>
              <a:gd name="connsiteX73" fmla="*/ 4867614 w 5741575"/>
              <a:gd name="connsiteY73" fmla="*/ 208668 h 955271"/>
              <a:gd name="connsiteX74" fmla="*/ 4937036 w 5741575"/>
              <a:gd name="connsiteY74" fmla="*/ 195446 h 955271"/>
              <a:gd name="connsiteX75" fmla="*/ 5047626 w 5741575"/>
              <a:gd name="connsiteY75" fmla="*/ 149604 h 955271"/>
              <a:gd name="connsiteX76" fmla="*/ 5200247 w 5741575"/>
              <a:gd name="connsiteY76" fmla="*/ 142695 h 955271"/>
              <a:gd name="connsiteX77" fmla="*/ 5235691 w 5741575"/>
              <a:gd name="connsiteY77" fmla="*/ 173330 h 955271"/>
              <a:gd name="connsiteX78" fmla="*/ 5280133 w 5741575"/>
              <a:gd name="connsiteY78" fmla="*/ 189342 h 955271"/>
              <a:gd name="connsiteX79" fmla="*/ 5291963 w 5741575"/>
              <a:gd name="connsiteY79" fmla="*/ 139446 h 955271"/>
              <a:gd name="connsiteX80" fmla="*/ 5418472 w 5741575"/>
              <a:gd name="connsiteY80" fmla="*/ 89163 h 955271"/>
              <a:gd name="connsiteX81" fmla="*/ 5482354 w 5741575"/>
              <a:gd name="connsiteY81" fmla="*/ 69470 h 955271"/>
              <a:gd name="connsiteX82" fmla="*/ 5583280 w 5741575"/>
              <a:gd name="connsiteY82" fmla="*/ 49787 h 955271"/>
              <a:gd name="connsiteX83" fmla="*/ 5613766 w 5741575"/>
              <a:gd name="connsiteY83" fmla="*/ 41855 h 955271"/>
              <a:gd name="connsiteX84" fmla="*/ 5684952 w 5741575"/>
              <a:gd name="connsiteY84" fmla="*/ 26088 h 955271"/>
              <a:gd name="connsiteX85" fmla="*/ 5741575 w 5741575"/>
              <a:gd name="connsiteY85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11050 w 5741575"/>
              <a:gd name="connsiteY47" fmla="*/ 358572 h 955271"/>
              <a:gd name="connsiteX48" fmla="*/ 2777227 w 5741575"/>
              <a:gd name="connsiteY48" fmla="*/ 368972 h 955271"/>
              <a:gd name="connsiteX49" fmla="*/ 2779510 w 5741575"/>
              <a:gd name="connsiteY49" fmla="*/ 361652 h 955271"/>
              <a:gd name="connsiteX50" fmla="*/ 2786278 w 5741575"/>
              <a:gd name="connsiteY50" fmla="*/ 359869 h 955271"/>
              <a:gd name="connsiteX51" fmla="*/ 2792101 w 5741575"/>
              <a:gd name="connsiteY51" fmla="*/ 365927 h 955271"/>
              <a:gd name="connsiteX52" fmla="*/ 2885545 w 5741575"/>
              <a:gd name="connsiteY52" fmla="*/ 372818 h 955271"/>
              <a:gd name="connsiteX53" fmla="*/ 3009558 w 5741575"/>
              <a:gd name="connsiteY53" fmla="*/ 370573 h 955271"/>
              <a:gd name="connsiteX54" fmla="*/ 3095010 w 5741575"/>
              <a:gd name="connsiteY54" fmla="*/ 332454 h 955271"/>
              <a:gd name="connsiteX55" fmla="*/ 3103742 w 5741575"/>
              <a:gd name="connsiteY55" fmla="*/ 337974 h 955271"/>
              <a:gd name="connsiteX56" fmla="*/ 3165093 w 5741575"/>
              <a:gd name="connsiteY56" fmla="*/ 329459 h 955271"/>
              <a:gd name="connsiteX57" fmla="*/ 3373785 w 5741575"/>
              <a:gd name="connsiteY57" fmla="*/ 255680 h 955271"/>
              <a:gd name="connsiteX58" fmla="*/ 3493851 w 5741575"/>
              <a:gd name="connsiteY58" fmla="*/ 240255 h 955271"/>
              <a:gd name="connsiteX59" fmla="*/ 3537470 w 5741575"/>
              <a:gd name="connsiteY59" fmla="*/ 241867 h 955271"/>
              <a:gd name="connsiteX60" fmla="*/ 3610489 w 5741575"/>
              <a:gd name="connsiteY60" fmla="*/ 244128 h 955271"/>
              <a:gd name="connsiteX61" fmla="*/ 3667539 w 5741575"/>
              <a:gd name="connsiteY61" fmla="*/ 263271 h 955271"/>
              <a:gd name="connsiteX62" fmla="*/ 3727614 w 5741575"/>
              <a:gd name="connsiteY62" fmla="*/ 258245 h 955271"/>
              <a:gd name="connsiteX63" fmla="*/ 3738369 w 5741575"/>
              <a:gd name="connsiteY63" fmla="*/ 234506 h 955271"/>
              <a:gd name="connsiteX64" fmla="*/ 3803670 w 5741575"/>
              <a:gd name="connsiteY64" fmla="*/ 236457 h 955271"/>
              <a:gd name="connsiteX65" fmla="*/ 3903080 w 5741575"/>
              <a:gd name="connsiteY65" fmla="*/ 241890 h 955271"/>
              <a:gd name="connsiteX66" fmla="*/ 4114838 w 5741575"/>
              <a:gd name="connsiteY66" fmla="*/ 238165 h 955271"/>
              <a:gd name="connsiteX67" fmla="*/ 4271023 w 5741575"/>
              <a:gd name="connsiteY67" fmla="*/ 241959 h 955271"/>
              <a:gd name="connsiteX68" fmla="*/ 4367397 w 5741575"/>
              <a:gd name="connsiteY68" fmla="*/ 271442 h 955271"/>
              <a:gd name="connsiteX69" fmla="*/ 4495366 w 5741575"/>
              <a:gd name="connsiteY69" fmla="*/ 271618 h 955271"/>
              <a:gd name="connsiteX70" fmla="*/ 4517347 w 5741575"/>
              <a:gd name="connsiteY70" fmla="*/ 275639 h 955271"/>
              <a:gd name="connsiteX71" fmla="*/ 4546116 w 5741575"/>
              <a:gd name="connsiteY71" fmla="*/ 268568 h 955271"/>
              <a:gd name="connsiteX72" fmla="*/ 4661259 w 5741575"/>
              <a:gd name="connsiteY72" fmla="*/ 238966 h 955271"/>
              <a:gd name="connsiteX73" fmla="*/ 4750403 w 5741575"/>
              <a:gd name="connsiteY73" fmla="*/ 204364 h 955271"/>
              <a:gd name="connsiteX74" fmla="*/ 4867614 w 5741575"/>
              <a:gd name="connsiteY74" fmla="*/ 208668 h 955271"/>
              <a:gd name="connsiteX75" fmla="*/ 4937036 w 5741575"/>
              <a:gd name="connsiteY75" fmla="*/ 195446 h 955271"/>
              <a:gd name="connsiteX76" fmla="*/ 5047626 w 5741575"/>
              <a:gd name="connsiteY76" fmla="*/ 149604 h 955271"/>
              <a:gd name="connsiteX77" fmla="*/ 5200247 w 5741575"/>
              <a:gd name="connsiteY77" fmla="*/ 142695 h 955271"/>
              <a:gd name="connsiteX78" fmla="*/ 5235691 w 5741575"/>
              <a:gd name="connsiteY78" fmla="*/ 173330 h 955271"/>
              <a:gd name="connsiteX79" fmla="*/ 5280133 w 5741575"/>
              <a:gd name="connsiteY79" fmla="*/ 189342 h 955271"/>
              <a:gd name="connsiteX80" fmla="*/ 5291963 w 5741575"/>
              <a:gd name="connsiteY80" fmla="*/ 139446 h 955271"/>
              <a:gd name="connsiteX81" fmla="*/ 5418472 w 5741575"/>
              <a:gd name="connsiteY81" fmla="*/ 89163 h 955271"/>
              <a:gd name="connsiteX82" fmla="*/ 5482354 w 5741575"/>
              <a:gd name="connsiteY82" fmla="*/ 69470 h 955271"/>
              <a:gd name="connsiteX83" fmla="*/ 5583280 w 5741575"/>
              <a:gd name="connsiteY83" fmla="*/ 49787 h 955271"/>
              <a:gd name="connsiteX84" fmla="*/ 5613766 w 5741575"/>
              <a:gd name="connsiteY84" fmla="*/ 41855 h 955271"/>
              <a:gd name="connsiteX85" fmla="*/ 5684952 w 5741575"/>
              <a:gd name="connsiteY85" fmla="*/ 26088 h 955271"/>
              <a:gd name="connsiteX86" fmla="*/ 5741575 w 5741575"/>
              <a:gd name="connsiteY86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10438 w 5741575"/>
              <a:gd name="connsiteY46" fmla="*/ 366958 h 955271"/>
              <a:gd name="connsiteX47" fmla="*/ 2777227 w 5741575"/>
              <a:gd name="connsiteY47" fmla="*/ 368972 h 955271"/>
              <a:gd name="connsiteX48" fmla="*/ 2779510 w 5741575"/>
              <a:gd name="connsiteY48" fmla="*/ 361652 h 955271"/>
              <a:gd name="connsiteX49" fmla="*/ 2786278 w 5741575"/>
              <a:gd name="connsiteY49" fmla="*/ 359869 h 955271"/>
              <a:gd name="connsiteX50" fmla="*/ 2792101 w 5741575"/>
              <a:gd name="connsiteY50" fmla="*/ 365927 h 955271"/>
              <a:gd name="connsiteX51" fmla="*/ 2885545 w 5741575"/>
              <a:gd name="connsiteY51" fmla="*/ 372818 h 955271"/>
              <a:gd name="connsiteX52" fmla="*/ 3009558 w 5741575"/>
              <a:gd name="connsiteY52" fmla="*/ 370573 h 955271"/>
              <a:gd name="connsiteX53" fmla="*/ 3095010 w 5741575"/>
              <a:gd name="connsiteY53" fmla="*/ 332454 h 955271"/>
              <a:gd name="connsiteX54" fmla="*/ 3103742 w 5741575"/>
              <a:gd name="connsiteY54" fmla="*/ 337974 h 955271"/>
              <a:gd name="connsiteX55" fmla="*/ 3165093 w 5741575"/>
              <a:gd name="connsiteY55" fmla="*/ 329459 h 955271"/>
              <a:gd name="connsiteX56" fmla="*/ 3373785 w 5741575"/>
              <a:gd name="connsiteY56" fmla="*/ 255680 h 955271"/>
              <a:gd name="connsiteX57" fmla="*/ 3493851 w 5741575"/>
              <a:gd name="connsiteY57" fmla="*/ 240255 h 955271"/>
              <a:gd name="connsiteX58" fmla="*/ 3537470 w 5741575"/>
              <a:gd name="connsiteY58" fmla="*/ 241867 h 955271"/>
              <a:gd name="connsiteX59" fmla="*/ 3610489 w 5741575"/>
              <a:gd name="connsiteY59" fmla="*/ 244128 h 955271"/>
              <a:gd name="connsiteX60" fmla="*/ 3667539 w 5741575"/>
              <a:gd name="connsiteY60" fmla="*/ 263271 h 955271"/>
              <a:gd name="connsiteX61" fmla="*/ 3727614 w 5741575"/>
              <a:gd name="connsiteY61" fmla="*/ 258245 h 955271"/>
              <a:gd name="connsiteX62" fmla="*/ 3738369 w 5741575"/>
              <a:gd name="connsiteY62" fmla="*/ 234506 h 955271"/>
              <a:gd name="connsiteX63" fmla="*/ 3803670 w 5741575"/>
              <a:gd name="connsiteY63" fmla="*/ 236457 h 955271"/>
              <a:gd name="connsiteX64" fmla="*/ 3903080 w 5741575"/>
              <a:gd name="connsiteY64" fmla="*/ 241890 h 955271"/>
              <a:gd name="connsiteX65" fmla="*/ 4114838 w 5741575"/>
              <a:gd name="connsiteY65" fmla="*/ 238165 h 955271"/>
              <a:gd name="connsiteX66" fmla="*/ 4271023 w 5741575"/>
              <a:gd name="connsiteY66" fmla="*/ 241959 h 955271"/>
              <a:gd name="connsiteX67" fmla="*/ 4367397 w 5741575"/>
              <a:gd name="connsiteY67" fmla="*/ 271442 h 955271"/>
              <a:gd name="connsiteX68" fmla="*/ 4495366 w 5741575"/>
              <a:gd name="connsiteY68" fmla="*/ 271618 h 955271"/>
              <a:gd name="connsiteX69" fmla="*/ 4517347 w 5741575"/>
              <a:gd name="connsiteY69" fmla="*/ 275639 h 955271"/>
              <a:gd name="connsiteX70" fmla="*/ 4546116 w 5741575"/>
              <a:gd name="connsiteY70" fmla="*/ 268568 h 955271"/>
              <a:gd name="connsiteX71" fmla="*/ 4661259 w 5741575"/>
              <a:gd name="connsiteY71" fmla="*/ 238966 h 955271"/>
              <a:gd name="connsiteX72" fmla="*/ 4750403 w 5741575"/>
              <a:gd name="connsiteY72" fmla="*/ 204364 h 955271"/>
              <a:gd name="connsiteX73" fmla="*/ 4867614 w 5741575"/>
              <a:gd name="connsiteY73" fmla="*/ 208668 h 955271"/>
              <a:gd name="connsiteX74" fmla="*/ 4937036 w 5741575"/>
              <a:gd name="connsiteY74" fmla="*/ 195446 h 955271"/>
              <a:gd name="connsiteX75" fmla="*/ 5047626 w 5741575"/>
              <a:gd name="connsiteY75" fmla="*/ 149604 h 955271"/>
              <a:gd name="connsiteX76" fmla="*/ 5200247 w 5741575"/>
              <a:gd name="connsiteY76" fmla="*/ 142695 h 955271"/>
              <a:gd name="connsiteX77" fmla="*/ 5235691 w 5741575"/>
              <a:gd name="connsiteY77" fmla="*/ 173330 h 955271"/>
              <a:gd name="connsiteX78" fmla="*/ 5280133 w 5741575"/>
              <a:gd name="connsiteY78" fmla="*/ 189342 h 955271"/>
              <a:gd name="connsiteX79" fmla="*/ 5291963 w 5741575"/>
              <a:gd name="connsiteY79" fmla="*/ 139446 h 955271"/>
              <a:gd name="connsiteX80" fmla="*/ 5418472 w 5741575"/>
              <a:gd name="connsiteY80" fmla="*/ 89163 h 955271"/>
              <a:gd name="connsiteX81" fmla="*/ 5482354 w 5741575"/>
              <a:gd name="connsiteY81" fmla="*/ 69470 h 955271"/>
              <a:gd name="connsiteX82" fmla="*/ 5583280 w 5741575"/>
              <a:gd name="connsiteY82" fmla="*/ 49787 h 955271"/>
              <a:gd name="connsiteX83" fmla="*/ 5613766 w 5741575"/>
              <a:gd name="connsiteY83" fmla="*/ 41855 h 955271"/>
              <a:gd name="connsiteX84" fmla="*/ 5684952 w 5741575"/>
              <a:gd name="connsiteY84" fmla="*/ 26088 h 955271"/>
              <a:gd name="connsiteX85" fmla="*/ 5741575 w 5741575"/>
              <a:gd name="connsiteY85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77227 w 5741575"/>
              <a:gd name="connsiteY46" fmla="*/ 368972 h 955271"/>
              <a:gd name="connsiteX47" fmla="*/ 2779510 w 5741575"/>
              <a:gd name="connsiteY47" fmla="*/ 361652 h 955271"/>
              <a:gd name="connsiteX48" fmla="*/ 2786278 w 5741575"/>
              <a:gd name="connsiteY48" fmla="*/ 359869 h 955271"/>
              <a:gd name="connsiteX49" fmla="*/ 2792101 w 5741575"/>
              <a:gd name="connsiteY49" fmla="*/ 365927 h 955271"/>
              <a:gd name="connsiteX50" fmla="*/ 2885545 w 5741575"/>
              <a:gd name="connsiteY50" fmla="*/ 372818 h 955271"/>
              <a:gd name="connsiteX51" fmla="*/ 3009558 w 5741575"/>
              <a:gd name="connsiteY51" fmla="*/ 370573 h 955271"/>
              <a:gd name="connsiteX52" fmla="*/ 3095010 w 5741575"/>
              <a:gd name="connsiteY52" fmla="*/ 332454 h 955271"/>
              <a:gd name="connsiteX53" fmla="*/ 3103742 w 5741575"/>
              <a:gd name="connsiteY53" fmla="*/ 337974 h 955271"/>
              <a:gd name="connsiteX54" fmla="*/ 3165093 w 5741575"/>
              <a:gd name="connsiteY54" fmla="*/ 329459 h 955271"/>
              <a:gd name="connsiteX55" fmla="*/ 3373785 w 5741575"/>
              <a:gd name="connsiteY55" fmla="*/ 255680 h 955271"/>
              <a:gd name="connsiteX56" fmla="*/ 3493851 w 5741575"/>
              <a:gd name="connsiteY56" fmla="*/ 240255 h 955271"/>
              <a:gd name="connsiteX57" fmla="*/ 3537470 w 5741575"/>
              <a:gd name="connsiteY57" fmla="*/ 241867 h 955271"/>
              <a:gd name="connsiteX58" fmla="*/ 3610489 w 5741575"/>
              <a:gd name="connsiteY58" fmla="*/ 244128 h 955271"/>
              <a:gd name="connsiteX59" fmla="*/ 3667539 w 5741575"/>
              <a:gd name="connsiteY59" fmla="*/ 263271 h 955271"/>
              <a:gd name="connsiteX60" fmla="*/ 3727614 w 5741575"/>
              <a:gd name="connsiteY60" fmla="*/ 258245 h 955271"/>
              <a:gd name="connsiteX61" fmla="*/ 3738369 w 5741575"/>
              <a:gd name="connsiteY61" fmla="*/ 234506 h 955271"/>
              <a:gd name="connsiteX62" fmla="*/ 3803670 w 5741575"/>
              <a:gd name="connsiteY62" fmla="*/ 236457 h 955271"/>
              <a:gd name="connsiteX63" fmla="*/ 3903080 w 5741575"/>
              <a:gd name="connsiteY63" fmla="*/ 241890 h 955271"/>
              <a:gd name="connsiteX64" fmla="*/ 4114838 w 5741575"/>
              <a:gd name="connsiteY64" fmla="*/ 238165 h 955271"/>
              <a:gd name="connsiteX65" fmla="*/ 4271023 w 5741575"/>
              <a:gd name="connsiteY65" fmla="*/ 241959 h 955271"/>
              <a:gd name="connsiteX66" fmla="*/ 4367397 w 5741575"/>
              <a:gd name="connsiteY66" fmla="*/ 271442 h 955271"/>
              <a:gd name="connsiteX67" fmla="*/ 4495366 w 5741575"/>
              <a:gd name="connsiteY67" fmla="*/ 271618 h 955271"/>
              <a:gd name="connsiteX68" fmla="*/ 4517347 w 5741575"/>
              <a:gd name="connsiteY68" fmla="*/ 275639 h 955271"/>
              <a:gd name="connsiteX69" fmla="*/ 4546116 w 5741575"/>
              <a:gd name="connsiteY69" fmla="*/ 268568 h 955271"/>
              <a:gd name="connsiteX70" fmla="*/ 4661259 w 5741575"/>
              <a:gd name="connsiteY70" fmla="*/ 238966 h 955271"/>
              <a:gd name="connsiteX71" fmla="*/ 4750403 w 5741575"/>
              <a:gd name="connsiteY71" fmla="*/ 204364 h 955271"/>
              <a:gd name="connsiteX72" fmla="*/ 4867614 w 5741575"/>
              <a:gd name="connsiteY72" fmla="*/ 208668 h 955271"/>
              <a:gd name="connsiteX73" fmla="*/ 4937036 w 5741575"/>
              <a:gd name="connsiteY73" fmla="*/ 195446 h 955271"/>
              <a:gd name="connsiteX74" fmla="*/ 5047626 w 5741575"/>
              <a:gd name="connsiteY74" fmla="*/ 149604 h 955271"/>
              <a:gd name="connsiteX75" fmla="*/ 5200247 w 5741575"/>
              <a:gd name="connsiteY75" fmla="*/ 142695 h 955271"/>
              <a:gd name="connsiteX76" fmla="*/ 5235691 w 5741575"/>
              <a:gd name="connsiteY76" fmla="*/ 173330 h 955271"/>
              <a:gd name="connsiteX77" fmla="*/ 5280133 w 5741575"/>
              <a:gd name="connsiteY77" fmla="*/ 189342 h 955271"/>
              <a:gd name="connsiteX78" fmla="*/ 5291963 w 5741575"/>
              <a:gd name="connsiteY78" fmla="*/ 139446 h 955271"/>
              <a:gd name="connsiteX79" fmla="*/ 5418472 w 5741575"/>
              <a:gd name="connsiteY79" fmla="*/ 89163 h 955271"/>
              <a:gd name="connsiteX80" fmla="*/ 5482354 w 5741575"/>
              <a:gd name="connsiteY80" fmla="*/ 69470 h 955271"/>
              <a:gd name="connsiteX81" fmla="*/ 5583280 w 5741575"/>
              <a:gd name="connsiteY81" fmla="*/ 49787 h 955271"/>
              <a:gd name="connsiteX82" fmla="*/ 5613766 w 5741575"/>
              <a:gd name="connsiteY82" fmla="*/ 41855 h 955271"/>
              <a:gd name="connsiteX83" fmla="*/ 5684952 w 5741575"/>
              <a:gd name="connsiteY83" fmla="*/ 26088 h 955271"/>
              <a:gd name="connsiteX84" fmla="*/ 5741575 w 5741575"/>
              <a:gd name="connsiteY84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77227 w 5741575"/>
              <a:gd name="connsiteY46" fmla="*/ 368972 h 955271"/>
              <a:gd name="connsiteX47" fmla="*/ 2779510 w 5741575"/>
              <a:gd name="connsiteY47" fmla="*/ 361652 h 955271"/>
              <a:gd name="connsiteX48" fmla="*/ 2786278 w 5741575"/>
              <a:gd name="connsiteY48" fmla="*/ 359869 h 955271"/>
              <a:gd name="connsiteX49" fmla="*/ 2885545 w 5741575"/>
              <a:gd name="connsiteY49" fmla="*/ 372818 h 955271"/>
              <a:gd name="connsiteX50" fmla="*/ 3009558 w 5741575"/>
              <a:gd name="connsiteY50" fmla="*/ 370573 h 955271"/>
              <a:gd name="connsiteX51" fmla="*/ 3095010 w 5741575"/>
              <a:gd name="connsiteY51" fmla="*/ 332454 h 955271"/>
              <a:gd name="connsiteX52" fmla="*/ 3103742 w 5741575"/>
              <a:gd name="connsiteY52" fmla="*/ 337974 h 955271"/>
              <a:gd name="connsiteX53" fmla="*/ 3165093 w 5741575"/>
              <a:gd name="connsiteY53" fmla="*/ 329459 h 955271"/>
              <a:gd name="connsiteX54" fmla="*/ 3373785 w 5741575"/>
              <a:gd name="connsiteY54" fmla="*/ 255680 h 955271"/>
              <a:gd name="connsiteX55" fmla="*/ 3493851 w 5741575"/>
              <a:gd name="connsiteY55" fmla="*/ 240255 h 955271"/>
              <a:gd name="connsiteX56" fmla="*/ 3537470 w 5741575"/>
              <a:gd name="connsiteY56" fmla="*/ 241867 h 955271"/>
              <a:gd name="connsiteX57" fmla="*/ 3610489 w 5741575"/>
              <a:gd name="connsiteY57" fmla="*/ 244128 h 955271"/>
              <a:gd name="connsiteX58" fmla="*/ 3667539 w 5741575"/>
              <a:gd name="connsiteY58" fmla="*/ 263271 h 955271"/>
              <a:gd name="connsiteX59" fmla="*/ 3727614 w 5741575"/>
              <a:gd name="connsiteY59" fmla="*/ 258245 h 955271"/>
              <a:gd name="connsiteX60" fmla="*/ 3738369 w 5741575"/>
              <a:gd name="connsiteY60" fmla="*/ 234506 h 955271"/>
              <a:gd name="connsiteX61" fmla="*/ 3803670 w 5741575"/>
              <a:gd name="connsiteY61" fmla="*/ 236457 h 955271"/>
              <a:gd name="connsiteX62" fmla="*/ 3903080 w 5741575"/>
              <a:gd name="connsiteY62" fmla="*/ 241890 h 955271"/>
              <a:gd name="connsiteX63" fmla="*/ 4114838 w 5741575"/>
              <a:gd name="connsiteY63" fmla="*/ 238165 h 955271"/>
              <a:gd name="connsiteX64" fmla="*/ 4271023 w 5741575"/>
              <a:gd name="connsiteY64" fmla="*/ 241959 h 955271"/>
              <a:gd name="connsiteX65" fmla="*/ 4367397 w 5741575"/>
              <a:gd name="connsiteY65" fmla="*/ 271442 h 955271"/>
              <a:gd name="connsiteX66" fmla="*/ 4495366 w 5741575"/>
              <a:gd name="connsiteY66" fmla="*/ 271618 h 955271"/>
              <a:gd name="connsiteX67" fmla="*/ 4517347 w 5741575"/>
              <a:gd name="connsiteY67" fmla="*/ 275639 h 955271"/>
              <a:gd name="connsiteX68" fmla="*/ 4546116 w 5741575"/>
              <a:gd name="connsiteY68" fmla="*/ 268568 h 955271"/>
              <a:gd name="connsiteX69" fmla="*/ 4661259 w 5741575"/>
              <a:gd name="connsiteY69" fmla="*/ 238966 h 955271"/>
              <a:gd name="connsiteX70" fmla="*/ 4750403 w 5741575"/>
              <a:gd name="connsiteY70" fmla="*/ 204364 h 955271"/>
              <a:gd name="connsiteX71" fmla="*/ 4867614 w 5741575"/>
              <a:gd name="connsiteY71" fmla="*/ 208668 h 955271"/>
              <a:gd name="connsiteX72" fmla="*/ 4937036 w 5741575"/>
              <a:gd name="connsiteY72" fmla="*/ 195446 h 955271"/>
              <a:gd name="connsiteX73" fmla="*/ 5047626 w 5741575"/>
              <a:gd name="connsiteY73" fmla="*/ 149604 h 955271"/>
              <a:gd name="connsiteX74" fmla="*/ 5200247 w 5741575"/>
              <a:gd name="connsiteY74" fmla="*/ 142695 h 955271"/>
              <a:gd name="connsiteX75" fmla="*/ 5235691 w 5741575"/>
              <a:gd name="connsiteY75" fmla="*/ 173330 h 955271"/>
              <a:gd name="connsiteX76" fmla="*/ 5280133 w 5741575"/>
              <a:gd name="connsiteY76" fmla="*/ 189342 h 955271"/>
              <a:gd name="connsiteX77" fmla="*/ 5291963 w 5741575"/>
              <a:gd name="connsiteY77" fmla="*/ 139446 h 955271"/>
              <a:gd name="connsiteX78" fmla="*/ 5418472 w 5741575"/>
              <a:gd name="connsiteY78" fmla="*/ 89163 h 955271"/>
              <a:gd name="connsiteX79" fmla="*/ 5482354 w 5741575"/>
              <a:gd name="connsiteY79" fmla="*/ 69470 h 955271"/>
              <a:gd name="connsiteX80" fmla="*/ 5583280 w 5741575"/>
              <a:gd name="connsiteY80" fmla="*/ 49787 h 955271"/>
              <a:gd name="connsiteX81" fmla="*/ 5613766 w 5741575"/>
              <a:gd name="connsiteY81" fmla="*/ 41855 h 955271"/>
              <a:gd name="connsiteX82" fmla="*/ 5684952 w 5741575"/>
              <a:gd name="connsiteY82" fmla="*/ 26088 h 955271"/>
              <a:gd name="connsiteX83" fmla="*/ 5741575 w 5741575"/>
              <a:gd name="connsiteY83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77227 w 5741575"/>
              <a:gd name="connsiteY46" fmla="*/ 368972 h 955271"/>
              <a:gd name="connsiteX47" fmla="*/ 2779510 w 5741575"/>
              <a:gd name="connsiteY47" fmla="*/ 361652 h 955271"/>
              <a:gd name="connsiteX48" fmla="*/ 2885545 w 5741575"/>
              <a:gd name="connsiteY48" fmla="*/ 372818 h 955271"/>
              <a:gd name="connsiteX49" fmla="*/ 3009558 w 5741575"/>
              <a:gd name="connsiteY49" fmla="*/ 370573 h 955271"/>
              <a:gd name="connsiteX50" fmla="*/ 3095010 w 5741575"/>
              <a:gd name="connsiteY50" fmla="*/ 332454 h 955271"/>
              <a:gd name="connsiteX51" fmla="*/ 3103742 w 5741575"/>
              <a:gd name="connsiteY51" fmla="*/ 337974 h 955271"/>
              <a:gd name="connsiteX52" fmla="*/ 3165093 w 5741575"/>
              <a:gd name="connsiteY52" fmla="*/ 329459 h 955271"/>
              <a:gd name="connsiteX53" fmla="*/ 3373785 w 5741575"/>
              <a:gd name="connsiteY53" fmla="*/ 255680 h 955271"/>
              <a:gd name="connsiteX54" fmla="*/ 3493851 w 5741575"/>
              <a:gd name="connsiteY54" fmla="*/ 240255 h 955271"/>
              <a:gd name="connsiteX55" fmla="*/ 3537470 w 5741575"/>
              <a:gd name="connsiteY55" fmla="*/ 241867 h 955271"/>
              <a:gd name="connsiteX56" fmla="*/ 3610489 w 5741575"/>
              <a:gd name="connsiteY56" fmla="*/ 244128 h 955271"/>
              <a:gd name="connsiteX57" fmla="*/ 3667539 w 5741575"/>
              <a:gd name="connsiteY57" fmla="*/ 263271 h 955271"/>
              <a:gd name="connsiteX58" fmla="*/ 3727614 w 5741575"/>
              <a:gd name="connsiteY58" fmla="*/ 258245 h 955271"/>
              <a:gd name="connsiteX59" fmla="*/ 3738369 w 5741575"/>
              <a:gd name="connsiteY59" fmla="*/ 234506 h 955271"/>
              <a:gd name="connsiteX60" fmla="*/ 3803670 w 5741575"/>
              <a:gd name="connsiteY60" fmla="*/ 236457 h 955271"/>
              <a:gd name="connsiteX61" fmla="*/ 3903080 w 5741575"/>
              <a:gd name="connsiteY61" fmla="*/ 241890 h 955271"/>
              <a:gd name="connsiteX62" fmla="*/ 4114838 w 5741575"/>
              <a:gd name="connsiteY62" fmla="*/ 238165 h 955271"/>
              <a:gd name="connsiteX63" fmla="*/ 4271023 w 5741575"/>
              <a:gd name="connsiteY63" fmla="*/ 241959 h 955271"/>
              <a:gd name="connsiteX64" fmla="*/ 4367397 w 5741575"/>
              <a:gd name="connsiteY64" fmla="*/ 271442 h 955271"/>
              <a:gd name="connsiteX65" fmla="*/ 4495366 w 5741575"/>
              <a:gd name="connsiteY65" fmla="*/ 271618 h 955271"/>
              <a:gd name="connsiteX66" fmla="*/ 4517347 w 5741575"/>
              <a:gd name="connsiteY66" fmla="*/ 275639 h 955271"/>
              <a:gd name="connsiteX67" fmla="*/ 4546116 w 5741575"/>
              <a:gd name="connsiteY67" fmla="*/ 268568 h 955271"/>
              <a:gd name="connsiteX68" fmla="*/ 4661259 w 5741575"/>
              <a:gd name="connsiteY68" fmla="*/ 238966 h 955271"/>
              <a:gd name="connsiteX69" fmla="*/ 4750403 w 5741575"/>
              <a:gd name="connsiteY69" fmla="*/ 204364 h 955271"/>
              <a:gd name="connsiteX70" fmla="*/ 4867614 w 5741575"/>
              <a:gd name="connsiteY70" fmla="*/ 208668 h 955271"/>
              <a:gd name="connsiteX71" fmla="*/ 4937036 w 5741575"/>
              <a:gd name="connsiteY71" fmla="*/ 195446 h 955271"/>
              <a:gd name="connsiteX72" fmla="*/ 5047626 w 5741575"/>
              <a:gd name="connsiteY72" fmla="*/ 149604 h 955271"/>
              <a:gd name="connsiteX73" fmla="*/ 5200247 w 5741575"/>
              <a:gd name="connsiteY73" fmla="*/ 142695 h 955271"/>
              <a:gd name="connsiteX74" fmla="*/ 5235691 w 5741575"/>
              <a:gd name="connsiteY74" fmla="*/ 173330 h 955271"/>
              <a:gd name="connsiteX75" fmla="*/ 5280133 w 5741575"/>
              <a:gd name="connsiteY75" fmla="*/ 189342 h 955271"/>
              <a:gd name="connsiteX76" fmla="*/ 5291963 w 5741575"/>
              <a:gd name="connsiteY76" fmla="*/ 139446 h 955271"/>
              <a:gd name="connsiteX77" fmla="*/ 5418472 w 5741575"/>
              <a:gd name="connsiteY77" fmla="*/ 89163 h 955271"/>
              <a:gd name="connsiteX78" fmla="*/ 5482354 w 5741575"/>
              <a:gd name="connsiteY78" fmla="*/ 69470 h 955271"/>
              <a:gd name="connsiteX79" fmla="*/ 5583280 w 5741575"/>
              <a:gd name="connsiteY79" fmla="*/ 49787 h 955271"/>
              <a:gd name="connsiteX80" fmla="*/ 5613766 w 5741575"/>
              <a:gd name="connsiteY80" fmla="*/ 41855 h 955271"/>
              <a:gd name="connsiteX81" fmla="*/ 5684952 w 5741575"/>
              <a:gd name="connsiteY81" fmla="*/ 26088 h 955271"/>
              <a:gd name="connsiteX82" fmla="*/ 5741575 w 5741575"/>
              <a:gd name="connsiteY82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11054 w 5741575"/>
              <a:gd name="connsiteY45" fmla="*/ 360597 h 955271"/>
              <a:gd name="connsiteX46" fmla="*/ 2777227 w 5741575"/>
              <a:gd name="connsiteY46" fmla="*/ 368972 h 955271"/>
              <a:gd name="connsiteX47" fmla="*/ 2824768 w 5741575"/>
              <a:gd name="connsiteY47" fmla="*/ 361652 h 955271"/>
              <a:gd name="connsiteX48" fmla="*/ 2885545 w 5741575"/>
              <a:gd name="connsiteY48" fmla="*/ 372818 h 955271"/>
              <a:gd name="connsiteX49" fmla="*/ 3009558 w 5741575"/>
              <a:gd name="connsiteY49" fmla="*/ 370573 h 955271"/>
              <a:gd name="connsiteX50" fmla="*/ 3095010 w 5741575"/>
              <a:gd name="connsiteY50" fmla="*/ 332454 h 955271"/>
              <a:gd name="connsiteX51" fmla="*/ 3103742 w 5741575"/>
              <a:gd name="connsiteY51" fmla="*/ 337974 h 955271"/>
              <a:gd name="connsiteX52" fmla="*/ 3165093 w 5741575"/>
              <a:gd name="connsiteY52" fmla="*/ 329459 h 955271"/>
              <a:gd name="connsiteX53" fmla="*/ 3373785 w 5741575"/>
              <a:gd name="connsiteY53" fmla="*/ 255680 h 955271"/>
              <a:gd name="connsiteX54" fmla="*/ 3493851 w 5741575"/>
              <a:gd name="connsiteY54" fmla="*/ 240255 h 955271"/>
              <a:gd name="connsiteX55" fmla="*/ 3537470 w 5741575"/>
              <a:gd name="connsiteY55" fmla="*/ 241867 h 955271"/>
              <a:gd name="connsiteX56" fmla="*/ 3610489 w 5741575"/>
              <a:gd name="connsiteY56" fmla="*/ 244128 h 955271"/>
              <a:gd name="connsiteX57" fmla="*/ 3667539 w 5741575"/>
              <a:gd name="connsiteY57" fmla="*/ 263271 h 955271"/>
              <a:gd name="connsiteX58" fmla="*/ 3727614 w 5741575"/>
              <a:gd name="connsiteY58" fmla="*/ 258245 h 955271"/>
              <a:gd name="connsiteX59" fmla="*/ 3738369 w 5741575"/>
              <a:gd name="connsiteY59" fmla="*/ 234506 h 955271"/>
              <a:gd name="connsiteX60" fmla="*/ 3803670 w 5741575"/>
              <a:gd name="connsiteY60" fmla="*/ 236457 h 955271"/>
              <a:gd name="connsiteX61" fmla="*/ 3903080 w 5741575"/>
              <a:gd name="connsiteY61" fmla="*/ 241890 h 955271"/>
              <a:gd name="connsiteX62" fmla="*/ 4114838 w 5741575"/>
              <a:gd name="connsiteY62" fmla="*/ 238165 h 955271"/>
              <a:gd name="connsiteX63" fmla="*/ 4271023 w 5741575"/>
              <a:gd name="connsiteY63" fmla="*/ 241959 h 955271"/>
              <a:gd name="connsiteX64" fmla="*/ 4367397 w 5741575"/>
              <a:gd name="connsiteY64" fmla="*/ 271442 h 955271"/>
              <a:gd name="connsiteX65" fmla="*/ 4495366 w 5741575"/>
              <a:gd name="connsiteY65" fmla="*/ 271618 h 955271"/>
              <a:gd name="connsiteX66" fmla="*/ 4517347 w 5741575"/>
              <a:gd name="connsiteY66" fmla="*/ 275639 h 955271"/>
              <a:gd name="connsiteX67" fmla="*/ 4546116 w 5741575"/>
              <a:gd name="connsiteY67" fmla="*/ 268568 h 955271"/>
              <a:gd name="connsiteX68" fmla="*/ 4661259 w 5741575"/>
              <a:gd name="connsiteY68" fmla="*/ 238966 h 955271"/>
              <a:gd name="connsiteX69" fmla="*/ 4750403 w 5741575"/>
              <a:gd name="connsiteY69" fmla="*/ 204364 h 955271"/>
              <a:gd name="connsiteX70" fmla="*/ 4867614 w 5741575"/>
              <a:gd name="connsiteY70" fmla="*/ 208668 h 955271"/>
              <a:gd name="connsiteX71" fmla="*/ 4937036 w 5741575"/>
              <a:gd name="connsiteY71" fmla="*/ 195446 h 955271"/>
              <a:gd name="connsiteX72" fmla="*/ 5047626 w 5741575"/>
              <a:gd name="connsiteY72" fmla="*/ 149604 h 955271"/>
              <a:gd name="connsiteX73" fmla="*/ 5200247 w 5741575"/>
              <a:gd name="connsiteY73" fmla="*/ 142695 h 955271"/>
              <a:gd name="connsiteX74" fmla="*/ 5235691 w 5741575"/>
              <a:gd name="connsiteY74" fmla="*/ 173330 h 955271"/>
              <a:gd name="connsiteX75" fmla="*/ 5280133 w 5741575"/>
              <a:gd name="connsiteY75" fmla="*/ 189342 h 955271"/>
              <a:gd name="connsiteX76" fmla="*/ 5291963 w 5741575"/>
              <a:gd name="connsiteY76" fmla="*/ 139446 h 955271"/>
              <a:gd name="connsiteX77" fmla="*/ 5418472 w 5741575"/>
              <a:gd name="connsiteY77" fmla="*/ 89163 h 955271"/>
              <a:gd name="connsiteX78" fmla="*/ 5482354 w 5741575"/>
              <a:gd name="connsiteY78" fmla="*/ 69470 h 955271"/>
              <a:gd name="connsiteX79" fmla="*/ 5583280 w 5741575"/>
              <a:gd name="connsiteY79" fmla="*/ 49787 h 955271"/>
              <a:gd name="connsiteX80" fmla="*/ 5613766 w 5741575"/>
              <a:gd name="connsiteY80" fmla="*/ 41855 h 955271"/>
              <a:gd name="connsiteX81" fmla="*/ 5684952 w 5741575"/>
              <a:gd name="connsiteY81" fmla="*/ 26088 h 955271"/>
              <a:gd name="connsiteX82" fmla="*/ 5741575 w 5741575"/>
              <a:gd name="connsiteY82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01547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03742 w 5741575"/>
              <a:gd name="connsiteY50" fmla="*/ 337974 h 955271"/>
              <a:gd name="connsiteX51" fmla="*/ 3165093 w 5741575"/>
              <a:gd name="connsiteY51" fmla="*/ 329459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47626 w 5741575"/>
              <a:gd name="connsiteY71" fmla="*/ 149604 h 955271"/>
              <a:gd name="connsiteX72" fmla="*/ 5200247 w 5741575"/>
              <a:gd name="connsiteY72" fmla="*/ 142695 h 955271"/>
              <a:gd name="connsiteX73" fmla="*/ 5235691 w 5741575"/>
              <a:gd name="connsiteY73" fmla="*/ 173330 h 955271"/>
              <a:gd name="connsiteX74" fmla="*/ 5280133 w 5741575"/>
              <a:gd name="connsiteY74" fmla="*/ 189342 h 955271"/>
              <a:gd name="connsiteX75" fmla="*/ 5291963 w 5741575"/>
              <a:gd name="connsiteY75" fmla="*/ 139446 h 955271"/>
              <a:gd name="connsiteX76" fmla="*/ 5418472 w 5741575"/>
              <a:gd name="connsiteY76" fmla="*/ 89163 h 955271"/>
              <a:gd name="connsiteX77" fmla="*/ 5482354 w 5741575"/>
              <a:gd name="connsiteY77" fmla="*/ 69470 h 955271"/>
              <a:gd name="connsiteX78" fmla="*/ 5583280 w 5741575"/>
              <a:gd name="connsiteY78" fmla="*/ 49787 h 955271"/>
              <a:gd name="connsiteX79" fmla="*/ 5613766 w 5741575"/>
              <a:gd name="connsiteY79" fmla="*/ 41855 h 955271"/>
              <a:gd name="connsiteX80" fmla="*/ 5684952 w 5741575"/>
              <a:gd name="connsiteY80" fmla="*/ 26088 h 955271"/>
              <a:gd name="connsiteX81" fmla="*/ 5741575 w 5741575"/>
              <a:gd name="connsiteY8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31718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03742 w 5741575"/>
              <a:gd name="connsiteY50" fmla="*/ 337974 h 955271"/>
              <a:gd name="connsiteX51" fmla="*/ 3165093 w 5741575"/>
              <a:gd name="connsiteY51" fmla="*/ 329459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47626 w 5741575"/>
              <a:gd name="connsiteY71" fmla="*/ 149604 h 955271"/>
              <a:gd name="connsiteX72" fmla="*/ 5200247 w 5741575"/>
              <a:gd name="connsiteY72" fmla="*/ 142695 h 955271"/>
              <a:gd name="connsiteX73" fmla="*/ 5235691 w 5741575"/>
              <a:gd name="connsiteY73" fmla="*/ 173330 h 955271"/>
              <a:gd name="connsiteX74" fmla="*/ 5280133 w 5741575"/>
              <a:gd name="connsiteY74" fmla="*/ 189342 h 955271"/>
              <a:gd name="connsiteX75" fmla="*/ 5291963 w 5741575"/>
              <a:gd name="connsiteY75" fmla="*/ 139446 h 955271"/>
              <a:gd name="connsiteX76" fmla="*/ 5418472 w 5741575"/>
              <a:gd name="connsiteY76" fmla="*/ 89163 h 955271"/>
              <a:gd name="connsiteX77" fmla="*/ 5482354 w 5741575"/>
              <a:gd name="connsiteY77" fmla="*/ 69470 h 955271"/>
              <a:gd name="connsiteX78" fmla="*/ 5583280 w 5741575"/>
              <a:gd name="connsiteY78" fmla="*/ 49787 h 955271"/>
              <a:gd name="connsiteX79" fmla="*/ 5613766 w 5741575"/>
              <a:gd name="connsiteY79" fmla="*/ 41855 h 955271"/>
              <a:gd name="connsiteX80" fmla="*/ 5684952 w 5741575"/>
              <a:gd name="connsiteY80" fmla="*/ 26088 h 955271"/>
              <a:gd name="connsiteX81" fmla="*/ 5741575 w 5741575"/>
              <a:gd name="connsiteY81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31718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03742 w 5741575"/>
              <a:gd name="connsiteY50" fmla="*/ 337974 h 955271"/>
              <a:gd name="connsiteX51" fmla="*/ 3165093 w 5741575"/>
              <a:gd name="connsiteY51" fmla="*/ 329459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47626 w 5741575"/>
              <a:gd name="connsiteY71" fmla="*/ 149604 h 955271"/>
              <a:gd name="connsiteX72" fmla="*/ 5200247 w 5741575"/>
              <a:gd name="connsiteY72" fmla="*/ 142695 h 955271"/>
              <a:gd name="connsiteX73" fmla="*/ 5235691 w 5741575"/>
              <a:gd name="connsiteY73" fmla="*/ 173330 h 955271"/>
              <a:gd name="connsiteX74" fmla="*/ 5291963 w 5741575"/>
              <a:gd name="connsiteY74" fmla="*/ 139446 h 955271"/>
              <a:gd name="connsiteX75" fmla="*/ 5418472 w 5741575"/>
              <a:gd name="connsiteY75" fmla="*/ 89163 h 955271"/>
              <a:gd name="connsiteX76" fmla="*/ 5482354 w 5741575"/>
              <a:gd name="connsiteY76" fmla="*/ 69470 h 955271"/>
              <a:gd name="connsiteX77" fmla="*/ 5583280 w 5741575"/>
              <a:gd name="connsiteY77" fmla="*/ 49787 h 955271"/>
              <a:gd name="connsiteX78" fmla="*/ 5613766 w 5741575"/>
              <a:gd name="connsiteY78" fmla="*/ 41855 h 955271"/>
              <a:gd name="connsiteX79" fmla="*/ 5684952 w 5741575"/>
              <a:gd name="connsiteY79" fmla="*/ 26088 h 955271"/>
              <a:gd name="connsiteX80" fmla="*/ 5741575 w 5741575"/>
              <a:gd name="connsiteY80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31718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03742 w 5741575"/>
              <a:gd name="connsiteY50" fmla="*/ 337974 h 955271"/>
              <a:gd name="connsiteX51" fmla="*/ 3165093 w 5741575"/>
              <a:gd name="connsiteY51" fmla="*/ 329459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47626 w 5741575"/>
              <a:gd name="connsiteY71" fmla="*/ 149604 h 955271"/>
              <a:gd name="connsiteX72" fmla="*/ 5200247 w 5741575"/>
              <a:gd name="connsiteY72" fmla="*/ 142695 h 955271"/>
              <a:gd name="connsiteX73" fmla="*/ 5291963 w 5741575"/>
              <a:gd name="connsiteY73" fmla="*/ 139446 h 955271"/>
              <a:gd name="connsiteX74" fmla="*/ 5418472 w 5741575"/>
              <a:gd name="connsiteY74" fmla="*/ 89163 h 955271"/>
              <a:gd name="connsiteX75" fmla="*/ 5482354 w 5741575"/>
              <a:gd name="connsiteY75" fmla="*/ 69470 h 955271"/>
              <a:gd name="connsiteX76" fmla="*/ 5583280 w 5741575"/>
              <a:gd name="connsiteY76" fmla="*/ 49787 h 955271"/>
              <a:gd name="connsiteX77" fmla="*/ 5613766 w 5741575"/>
              <a:gd name="connsiteY77" fmla="*/ 41855 h 955271"/>
              <a:gd name="connsiteX78" fmla="*/ 5684952 w 5741575"/>
              <a:gd name="connsiteY78" fmla="*/ 26088 h 955271"/>
              <a:gd name="connsiteX79" fmla="*/ 5741575 w 5741575"/>
              <a:gd name="connsiteY79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31718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03742 w 5741575"/>
              <a:gd name="connsiteY50" fmla="*/ 337974 h 955271"/>
              <a:gd name="connsiteX51" fmla="*/ 3165093 w 5741575"/>
              <a:gd name="connsiteY51" fmla="*/ 329459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67740 w 5741575"/>
              <a:gd name="connsiteY71" fmla="*/ 172293 h 955271"/>
              <a:gd name="connsiteX72" fmla="*/ 5200247 w 5741575"/>
              <a:gd name="connsiteY72" fmla="*/ 142695 h 955271"/>
              <a:gd name="connsiteX73" fmla="*/ 5291963 w 5741575"/>
              <a:gd name="connsiteY73" fmla="*/ 139446 h 955271"/>
              <a:gd name="connsiteX74" fmla="*/ 5418472 w 5741575"/>
              <a:gd name="connsiteY74" fmla="*/ 89163 h 955271"/>
              <a:gd name="connsiteX75" fmla="*/ 5482354 w 5741575"/>
              <a:gd name="connsiteY75" fmla="*/ 69470 h 955271"/>
              <a:gd name="connsiteX76" fmla="*/ 5583280 w 5741575"/>
              <a:gd name="connsiteY76" fmla="*/ 49787 h 955271"/>
              <a:gd name="connsiteX77" fmla="*/ 5613766 w 5741575"/>
              <a:gd name="connsiteY77" fmla="*/ 41855 h 955271"/>
              <a:gd name="connsiteX78" fmla="*/ 5684952 w 5741575"/>
              <a:gd name="connsiteY78" fmla="*/ 26088 h 955271"/>
              <a:gd name="connsiteX79" fmla="*/ 5741575 w 5741575"/>
              <a:gd name="connsiteY79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31718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03742 w 5741575"/>
              <a:gd name="connsiteY50" fmla="*/ 337974 h 955271"/>
              <a:gd name="connsiteX51" fmla="*/ 3165093 w 5741575"/>
              <a:gd name="connsiteY51" fmla="*/ 329459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67740 w 5741575"/>
              <a:gd name="connsiteY71" fmla="*/ 172293 h 955271"/>
              <a:gd name="connsiteX72" fmla="*/ 5200247 w 5741575"/>
              <a:gd name="connsiteY72" fmla="*/ 142695 h 955271"/>
              <a:gd name="connsiteX73" fmla="*/ 5291963 w 5741575"/>
              <a:gd name="connsiteY73" fmla="*/ 139446 h 955271"/>
              <a:gd name="connsiteX74" fmla="*/ 5418472 w 5741575"/>
              <a:gd name="connsiteY74" fmla="*/ 89163 h 955271"/>
              <a:gd name="connsiteX75" fmla="*/ 5482354 w 5741575"/>
              <a:gd name="connsiteY75" fmla="*/ 69470 h 955271"/>
              <a:gd name="connsiteX76" fmla="*/ 5583280 w 5741575"/>
              <a:gd name="connsiteY76" fmla="*/ 49787 h 955271"/>
              <a:gd name="connsiteX77" fmla="*/ 5613766 w 5741575"/>
              <a:gd name="connsiteY77" fmla="*/ 41855 h 955271"/>
              <a:gd name="connsiteX78" fmla="*/ 5684952 w 5741575"/>
              <a:gd name="connsiteY78" fmla="*/ 26088 h 955271"/>
              <a:gd name="connsiteX79" fmla="*/ 5741575 w 5741575"/>
              <a:gd name="connsiteY79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31718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03742 w 5741575"/>
              <a:gd name="connsiteY50" fmla="*/ 337974 h 955271"/>
              <a:gd name="connsiteX51" fmla="*/ 3195264 w 5741575"/>
              <a:gd name="connsiteY51" fmla="*/ 293158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67740 w 5741575"/>
              <a:gd name="connsiteY71" fmla="*/ 172293 h 955271"/>
              <a:gd name="connsiteX72" fmla="*/ 5200247 w 5741575"/>
              <a:gd name="connsiteY72" fmla="*/ 142695 h 955271"/>
              <a:gd name="connsiteX73" fmla="*/ 5291963 w 5741575"/>
              <a:gd name="connsiteY73" fmla="*/ 139446 h 955271"/>
              <a:gd name="connsiteX74" fmla="*/ 5418472 w 5741575"/>
              <a:gd name="connsiteY74" fmla="*/ 89163 h 955271"/>
              <a:gd name="connsiteX75" fmla="*/ 5482354 w 5741575"/>
              <a:gd name="connsiteY75" fmla="*/ 69470 h 955271"/>
              <a:gd name="connsiteX76" fmla="*/ 5583280 w 5741575"/>
              <a:gd name="connsiteY76" fmla="*/ 49787 h 955271"/>
              <a:gd name="connsiteX77" fmla="*/ 5613766 w 5741575"/>
              <a:gd name="connsiteY77" fmla="*/ 41855 h 955271"/>
              <a:gd name="connsiteX78" fmla="*/ 5684952 w 5741575"/>
              <a:gd name="connsiteY78" fmla="*/ 26088 h 955271"/>
              <a:gd name="connsiteX79" fmla="*/ 5741575 w 5741575"/>
              <a:gd name="connsiteY79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31718 w 5741575"/>
              <a:gd name="connsiteY44" fmla="*/ 361545 h 955271"/>
              <a:gd name="connsiteX45" fmla="*/ 2777227 w 5741575"/>
              <a:gd name="connsiteY45" fmla="*/ 368972 h 955271"/>
              <a:gd name="connsiteX46" fmla="*/ 2824768 w 5741575"/>
              <a:gd name="connsiteY46" fmla="*/ 361652 h 955271"/>
              <a:gd name="connsiteX47" fmla="*/ 2885545 w 5741575"/>
              <a:gd name="connsiteY47" fmla="*/ 372818 h 955271"/>
              <a:gd name="connsiteX48" fmla="*/ 3009558 w 5741575"/>
              <a:gd name="connsiteY48" fmla="*/ 370573 h 955271"/>
              <a:gd name="connsiteX49" fmla="*/ 3095010 w 5741575"/>
              <a:gd name="connsiteY49" fmla="*/ 332454 h 955271"/>
              <a:gd name="connsiteX50" fmla="*/ 3148998 w 5741575"/>
              <a:gd name="connsiteY50" fmla="*/ 315286 h 955271"/>
              <a:gd name="connsiteX51" fmla="*/ 3195264 w 5741575"/>
              <a:gd name="connsiteY51" fmla="*/ 293158 h 955271"/>
              <a:gd name="connsiteX52" fmla="*/ 3373785 w 5741575"/>
              <a:gd name="connsiteY52" fmla="*/ 255680 h 955271"/>
              <a:gd name="connsiteX53" fmla="*/ 3493851 w 5741575"/>
              <a:gd name="connsiteY53" fmla="*/ 240255 h 955271"/>
              <a:gd name="connsiteX54" fmla="*/ 3537470 w 5741575"/>
              <a:gd name="connsiteY54" fmla="*/ 241867 h 955271"/>
              <a:gd name="connsiteX55" fmla="*/ 3610489 w 5741575"/>
              <a:gd name="connsiteY55" fmla="*/ 244128 h 955271"/>
              <a:gd name="connsiteX56" fmla="*/ 3667539 w 5741575"/>
              <a:gd name="connsiteY56" fmla="*/ 263271 h 955271"/>
              <a:gd name="connsiteX57" fmla="*/ 3727614 w 5741575"/>
              <a:gd name="connsiteY57" fmla="*/ 258245 h 955271"/>
              <a:gd name="connsiteX58" fmla="*/ 3738369 w 5741575"/>
              <a:gd name="connsiteY58" fmla="*/ 234506 h 955271"/>
              <a:gd name="connsiteX59" fmla="*/ 3803670 w 5741575"/>
              <a:gd name="connsiteY59" fmla="*/ 236457 h 955271"/>
              <a:gd name="connsiteX60" fmla="*/ 3903080 w 5741575"/>
              <a:gd name="connsiteY60" fmla="*/ 241890 h 955271"/>
              <a:gd name="connsiteX61" fmla="*/ 4114838 w 5741575"/>
              <a:gd name="connsiteY61" fmla="*/ 238165 h 955271"/>
              <a:gd name="connsiteX62" fmla="*/ 4271023 w 5741575"/>
              <a:gd name="connsiteY62" fmla="*/ 241959 h 955271"/>
              <a:gd name="connsiteX63" fmla="*/ 4367397 w 5741575"/>
              <a:gd name="connsiteY63" fmla="*/ 271442 h 955271"/>
              <a:gd name="connsiteX64" fmla="*/ 4495366 w 5741575"/>
              <a:gd name="connsiteY64" fmla="*/ 271618 h 955271"/>
              <a:gd name="connsiteX65" fmla="*/ 4517347 w 5741575"/>
              <a:gd name="connsiteY65" fmla="*/ 275639 h 955271"/>
              <a:gd name="connsiteX66" fmla="*/ 4546116 w 5741575"/>
              <a:gd name="connsiteY66" fmla="*/ 268568 h 955271"/>
              <a:gd name="connsiteX67" fmla="*/ 4661259 w 5741575"/>
              <a:gd name="connsiteY67" fmla="*/ 238966 h 955271"/>
              <a:gd name="connsiteX68" fmla="*/ 4750403 w 5741575"/>
              <a:gd name="connsiteY68" fmla="*/ 204364 h 955271"/>
              <a:gd name="connsiteX69" fmla="*/ 4867614 w 5741575"/>
              <a:gd name="connsiteY69" fmla="*/ 208668 h 955271"/>
              <a:gd name="connsiteX70" fmla="*/ 4937036 w 5741575"/>
              <a:gd name="connsiteY70" fmla="*/ 195446 h 955271"/>
              <a:gd name="connsiteX71" fmla="*/ 5067740 w 5741575"/>
              <a:gd name="connsiteY71" fmla="*/ 172293 h 955271"/>
              <a:gd name="connsiteX72" fmla="*/ 5200247 w 5741575"/>
              <a:gd name="connsiteY72" fmla="*/ 142695 h 955271"/>
              <a:gd name="connsiteX73" fmla="*/ 5291963 w 5741575"/>
              <a:gd name="connsiteY73" fmla="*/ 139446 h 955271"/>
              <a:gd name="connsiteX74" fmla="*/ 5418472 w 5741575"/>
              <a:gd name="connsiteY74" fmla="*/ 89163 h 955271"/>
              <a:gd name="connsiteX75" fmla="*/ 5482354 w 5741575"/>
              <a:gd name="connsiteY75" fmla="*/ 69470 h 955271"/>
              <a:gd name="connsiteX76" fmla="*/ 5583280 w 5741575"/>
              <a:gd name="connsiteY76" fmla="*/ 49787 h 955271"/>
              <a:gd name="connsiteX77" fmla="*/ 5613766 w 5741575"/>
              <a:gd name="connsiteY77" fmla="*/ 41855 h 955271"/>
              <a:gd name="connsiteX78" fmla="*/ 5684952 w 5741575"/>
              <a:gd name="connsiteY78" fmla="*/ 26088 h 955271"/>
              <a:gd name="connsiteX79" fmla="*/ 5741575 w 5741575"/>
              <a:gd name="connsiteY79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697479 w 5741575"/>
              <a:gd name="connsiteY43" fmla="*/ 361430 h 955271"/>
              <a:gd name="connsiteX44" fmla="*/ 2777227 w 5741575"/>
              <a:gd name="connsiteY44" fmla="*/ 368972 h 955271"/>
              <a:gd name="connsiteX45" fmla="*/ 2824768 w 5741575"/>
              <a:gd name="connsiteY45" fmla="*/ 361652 h 955271"/>
              <a:gd name="connsiteX46" fmla="*/ 2885545 w 5741575"/>
              <a:gd name="connsiteY46" fmla="*/ 372818 h 955271"/>
              <a:gd name="connsiteX47" fmla="*/ 3009558 w 5741575"/>
              <a:gd name="connsiteY47" fmla="*/ 370573 h 955271"/>
              <a:gd name="connsiteX48" fmla="*/ 3095010 w 5741575"/>
              <a:gd name="connsiteY48" fmla="*/ 332454 h 955271"/>
              <a:gd name="connsiteX49" fmla="*/ 3148998 w 5741575"/>
              <a:gd name="connsiteY49" fmla="*/ 315286 h 955271"/>
              <a:gd name="connsiteX50" fmla="*/ 3195264 w 5741575"/>
              <a:gd name="connsiteY50" fmla="*/ 293158 h 955271"/>
              <a:gd name="connsiteX51" fmla="*/ 3373785 w 5741575"/>
              <a:gd name="connsiteY51" fmla="*/ 255680 h 955271"/>
              <a:gd name="connsiteX52" fmla="*/ 3493851 w 5741575"/>
              <a:gd name="connsiteY52" fmla="*/ 240255 h 955271"/>
              <a:gd name="connsiteX53" fmla="*/ 3537470 w 5741575"/>
              <a:gd name="connsiteY53" fmla="*/ 241867 h 955271"/>
              <a:gd name="connsiteX54" fmla="*/ 3610489 w 5741575"/>
              <a:gd name="connsiteY54" fmla="*/ 244128 h 955271"/>
              <a:gd name="connsiteX55" fmla="*/ 3667539 w 5741575"/>
              <a:gd name="connsiteY55" fmla="*/ 263271 h 955271"/>
              <a:gd name="connsiteX56" fmla="*/ 3727614 w 5741575"/>
              <a:gd name="connsiteY56" fmla="*/ 258245 h 955271"/>
              <a:gd name="connsiteX57" fmla="*/ 3738369 w 5741575"/>
              <a:gd name="connsiteY57" fmla="*/ 234506 h 955271"/>
              <a:gd name="connsiteX58" fmla="*/ 3803670 w 5741575"/>
              <a:gd name="connsiteY58" fmla="*/ 236457 h 955271"/>
              <a:gd name="connsiteX59" fmla="*/ 3903080 w 5741575"/>
              <a:gd name="connsiteY59" fmla="*/ 241890 h 955271"/>
              <a:gd name="connsiteX60" fmla="*/ 4114838 w 5741575"/>
              <a:gd name="connsiteY60" fmla="*/ 238165 h 955271"/>
              <a:gd name="connsiteX61" fmla="*/ 4271023 w 5741575"/>
              <a:gd name="connsiteY61" fmla="*/ 241959 h 955271"/>
              <a:gd name="connsiteX62" fmla="*/ 4367397 w 5741575"/>
              <a:gd name="connsiteY62" fmla="*/ 271442 h 955271"/>
              <a:gd name="connsiteX63" fmla="*/ 4495366 w 5741575"/>
              <a:gd name="connsiteY63" fmla="*/ 271618 h 955271"/>
              <a:gd name="connsiteX64" fmla="*/ 4517347 w 5741575"/>
              <a:gd name="connsiteY64" fmla="*/ 275639 h 955271"/>
              <a:gd name="connsiteX65" fmla="*/ 4546116 w 5741575"/>
              <a:gd name="connsiteY65" fmla="*/ 268568 h 955271"/>
              <a:gd name="connsiteX66" fmla="*/ 4661259 w 5741575"/>
              <a:gd name="connsiteY66" fmla="*/ 238966 h 955271"/>
              <a:gd name="connsiteX67" fmla="*/ 4750403 w 5741575"/>
              <a:gd name="connsiteY67" fmla="*/ 204364 h 955271"/>
              <a:gd name="connsiteX68" fmla="*/ 4867614 w 5741575"/>
              <a:gd name="connsiteY68" fmla="*/ 208668 h 955271"/>
              <a:gd name="connsiteX69" fmla="*/ 4937036 w 5741575"/>
              <a:gd name="connsiteY69" fmla="*/ 195446 h 955271"/>
              <a:gd name="connsiteX70" fmla="*/ 5067740 w 5741575"/>
              <a:gd name="connsiteY70" fmla="*/ 172293 h 955271"/>
              <a:gd name="connsiteX71" fmla="*/ 5200247 w 5741575"/>
              <a:gd name="connsiteY71" fmla="*/ 142695 h 955271"/>
              <a:gd name="connsiteX72" fmla="*/ 5291963 w 5741575"/>
              <a:gd name="connsiteY72" fmla="*/ 139446 h 955271"/>
              <a:gd name="connsiteX73" fmla="*/ 5418472 w 5741575"/>
              <a:gd name="connsiteY73" fmla="*/ 89163 h 955271"/>
              <a:gd name="connsiteX74" fmla="*/ 5482354 w 5741575"/>
              <a:gd name="connsiteY74" fmla="*/ 69470 h 955271"/>
              <a:gd name="connsiteX75" fmla="*/ 5583280 w 5741575"/>
              <a:gd name="connsiteY75" fmla="*/ 49787 h 955271"/>
              <a:gd name="connsiteX76" fmla="*/ 5613766 w 5741575"/>
              <a:gd name="connsiteY76" fmla="*/ 41855 h 955271"/>
              <a:gd name="connsiteX77" fmla="*/ 5684952 w 5741575"/>
              <a:gd name="connsiteY77" fmla="*/ 26088 h 955271"/>
              <a:gd name="connsiteX78" fmla="*/ 5741575 w 5741575"/>
              <a:gd name="connsiteY78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687125 w 5741575"/>
              <a:gd name="connsiteY42" fmla="*/ 366820 h 955271"/>
              <a:gd name="connsiteX43" fmla="*/ 2777227 w 5741575"/>
              <a:gd name="connsiteY43" fmla="*/ 368972 h 955271"/>
              <a:gd name="connsiteX44" fmla="*/ 2824768 w 5741575"/>
              <a:gd name="connsiteY44" fmla="*/ 361652 h 955271"/>
              <a:gd name="connsiteX45" fmla="*/ 2885545 w 5741575"/>
              <a:gd name="connsiteY45" fmla="*/ 372818 h 955271"/>
              <a:gd name="connsiteX46" fmla="*/ 3009558 w 5741575"/>
              <a:gd name="connsiteY46" fmla="*/ 370573 h 955271"/>
              <a:gd name="connsiteX47" fmla="*/ 3095010 w 5741575"/>
              <a:gd name="connsiteY47" fmla="*/ 332454 h 955271"/>
              <a:gd name="connsiteX48" fmla="*/ 3148998 w 5741575"/>
              <a:gd name="connsiteY48" fmla="*/ 315286 h 955271"/>
              <a:gd name="connsiteX49" fmla="*/ 3195264 w 5741575"/>
              <a:gd name="connsiteY49" fmla="*/ 293158 h 955271"/>
              <a:gd name="connsiteX50" fmla="*/ 3373785 w 5741575"/>
              <a:gd name="connsiteY50" fmla="*/ 255680 h 955271"/>
              <a:gd name="connsiteX51" fmla="*/ 3493851 w 5741575"/>
              <a:gd name="connsiteY51" fmla="*/ 240255 h 955271"/>
              <a:gd name="connsiteX52" fmla="*/ 3537470 w 5741575"/>
              <a:gd name="connsiteY52" fmla="*/ 241867 h 955271"/>
              <a:gd name="connsiteX53" fmla="*/ 3610489 w 5741575"/>
              <a:gd name="connsiteY53" fmla="*/ 244128 h 955271"/>
              <a:gd name="connsiteX54" fmla="*/ 3667539 w 5741575"/>
              <a:gd name="connsiteY54" fmla="*/ 263271 h 955271"/>
              <a:gd name="connsiteX55" fmla="*/ 3727614 w 5741575"/>
              <a:gd name="connsiteY55" fmla="*/ 258245 h 955271"/>
              <a:gd name="connsiteX56" fmla="*/ 3738369 w 5741575"/>
              <a:gd name="connsiteY56" fmla="*/ 234506 h 955271"/>
              <a:gd name="connsiteX57" fmla="*/ 3803670 w 5741575"/>
              <a:gd name="connsiteY57" fmla="*/ 236457 h 955271"/>
              <a:gd name="connsiteX58" fmla="*/ 3903080 w 5741575"/>
              <a:gd name="connsiteY58" fmla="*/ 241890 h 955271"/>
              <a:gd name="connsiteX59" fmla="*/ 4114838 w 5741575"/>
              <a:gd name="connsiteY59" fmla="*/ 238165 h 955271"/>
              <a:gd name="connsiteX60" fmla="*/ 4271023 w 5741575"/>
              <a:gd name="connsiteY60" fmla="*/ 241959 h 955271"/>
              <a:gd name="connsiteX61" fmla="*/ 4367397 w 5741575"/>
              <a:gd name="connsiteY61" fmla="*/ 271442 h 955271"/>
              <a:gd name="connsiteX62" fmla="*/ 4495366 w 5741575"/>
              <a:gd name="connsiteY62" fmla="*/ 271618 h 955271"/>
              <a:gd name="connsiteX63" fmla="*/ 4517347 w 5741575"/>
              <a:gd name="connsiteY63" fmla="*/ 275639 h 955271"/>
              <a:gd name="connsiteX64" fmla="*/ 4546116 w 5741575"/>
              <a:gd name="connsiteY64" fmla="*/ 268568 h 955271"/>
              <a:gd name="connsiteX65" fmla="*/ 4661259 w 5741575"/>
              <a:gd name="connsiteY65" fmla="*/ 238966 h 955271"/>
              <a:gd name="connsiteX66" fmla="*/ 4750403 w 5741575"/>
              <a:gd name="connsiteY66" fmla="*/ 204364 h 955271"/>
              <a:gd name="connsiteX67" fmla="*/ 4867614 w 5741575"/>
              <a:gd name="connsiteY67" fmla="*/ 208668 h 955271"/>
              <a:gd name="connsiteX68" fmla="*/ 4937036 w 5741575"/>
              <a:gd name="connsiteY68" fmla="*/ 195446 h 955271"/>
              <a:gd name="connsiteX69" fmla="*/ 5067740 w 5741575"/>
              <a:gd name="connsiteY69" fmla="*/ 172293 h 955271"/>
              <a:gd name="connsiteX70" fmla="*/ 5200247 w 5741575"/>
              <a:gd name="connsiteY70" fmla="*/ 142695 h 955271"/>
              <a:gd name="connsiteX71" fmla="*/ 5291963 w 5741575"/>
              <a:gd name="connsiteY71" fmla="*/ 139446 h 955271"/>
              <a:gd name="connsiteX72" fmla="*/ 5418472 w 5741575"/>
              <a:gd name="connsiteY72" fmla="*/ 89163 h 955271"/>
              <a:gd name="connsiteX73" fmla="*/ 5482354 w 5741575"/>
              <a:gd name="connsiteY73" fmla="*/ 69470 h 955271"/>
              <a:gd name="connsiteX74" fmla="*/ 5583280 w 5741575"/>
              <a:gd name="connsiteY74" fmla="*/ 49787 h 955271"/>
              <a:gd name="connsiteX75" fmla="*/ 5613766 w 5741575"/>
              <a:gd name="connsiteY75" fmla="*/ 41855 h 955271"/>
              <a:gd name="connsiteX76" fmla="*/ 5684952 w 5741575"/>
              <a:gd name="connsiteY76" fmla="*/ 26088 h 955271"/>
              <a:gd name="connsiteX77" fmla="*/ 5741575 w 5741575"/>
              <a:gd name="connsiteY77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717296 w 5741575"/>
              <a:gd name="connsiteY42" fmla="*/ 362282 h 955271"/>
              <a:gd name="connsiteX43" fmla="*/ 2777227 w 5741575"/>
              <a:gd name="connsiteY43" fmla="*/ 368972 h 955271"/>
              <a:gd name="connsiteX44" fmla="*/ 2824768 w 5741575"/>
              <a:gd name="connsiteY44" fmla="*/ 361652 h 955271"/>
              <a:gd name="connsiteX45" fmla="*/ 2885545 w 5741575"/>
              <a:gd name="connsiteY45" fmla="*/ 372818 h 955271"/>
              <a:gd name="connsiteX46" fmla="*/ 3009558 w 5741575"/>
              <a:gd name="connsiteY46" fmla="*/ 370573 h 955271"/>
              <a:gd name="connsiteX47" fmla="*/ 3095010 w 5741575"/>
              <a:gd name="connsiteY47" fmla="*/ 332454 h 955271"/>
              <a:gd name="connsiteX48" fmla="*/ 3148998 w 5741575"/>
              <a:gd name="connsiteY48" fmla="*/ 315286 h 955271"/>
              <a:gd name="connsiteX49" fmla="*/ 3195264 w 5741575"/>
              <a:gd name="connsiteY49" fmla="*/ 293158 h 955271"/>
              <a:gd name="connsiteX50" fmla="*/ 3373785 w 5741575"/>
              <a:gd name="connsiteY50" fmla="*/ 255680 h 955271"/>
              <a:gd name="connsiteX51" fmla="*/ 3493851 w 5741575"/>
              <a:gd name="connsiteY51" fmla="*/ 240255 h 955271"/>
              <a:gd name="connsiteX52" fmla="*/ 3537470 w 5741575"/>
              <a:gd name="connsiteY52" fmla="*/ 241867 h 955271"/>
              <a:gd name="connsiteX53" fmla="*/ 3610489 w 5741575"/>
              <a:gd name="connsiteY53" fmla="*/ 244128 h 955271"/>
              <a:gd name="connsiteX54" fmla="*/ 3667539 w 5741575"/>
              <a:gd name="connsiteY54" fmla="*/ 263271 h 955271"/>
              <a:gd name="connsiteX55" fmla="*/ 3727614 w 5741575"/>
              <a:gd name="connsiteY55" fmla="*/ 258245 h 955271"/>
              <a:gd name="connsiteX56" fmla="*/ 3738369 w 5741575"/>
              <a:gd name="connsiteY56" fmla="*/ 234506 h 955271"/>
              <a:gd name="connsiteX57" fmla="*/ 3803670 w 5741575"/>
              <a:gd name="connsiteY57" fmla="*/ 236457 h 955271"/>
              <a:gd name="connsiteX58" fmla="*/ 3903080 w 5741575"/>
              <a:gd name="connsiteY58" fmla="*/ 241890 h 955271"/>
              <a:gd name="connsiteX59" fmla="*/ 4114838 w 5741575"/>
              <a:gd name="connsiteY59" fmla="*/ 238165 h 955271"/>
              <a:gd name="connsiteX60" fmla="*/ 4271023 w 5741575"/>
              <a:gd name="connsiteY60" fmla="*/ 241959 h 955271"/>
              <a:gd name="connsiteX61" fmla="*/ 4367397 w 5741575"/>
              <a:gd name="connsiteY61" fmla="*/ 271442 h 955271"/>
              <a:gd name="connsiteX62" fmla="*/ 4495366 w 5741575"/>
              <a:gd name="connsiteY62" fmla="*/ 271618 h 955271"/>
              <a:gd name="connsiteX63" fmla="*/ 4517347 w 5741575"/>
              <a:gd name="connsiteY63" fmla="*/ 275639 h 955271"/>
              <a:gd name="connsiteX64" fmla="*/ 4546116 w 5741575"/>
              <a:gd name="connsiteY64" fmla="*/ 268568 h 955271"/>
              <a:gd name="connsiteX65" fmla="*/ 4661259 w 5741575"/>
              <a:gd name="connsiteY65" fmla="*/ 238966 h 955271"/>
              <a:gd name="connsiteX66" fmla="*/ 4750403 w 5741575"/>
              <a:gd name="connsiteY66" fmla="*/ 204364 h 955271"/>
              <a:gd name="connsiteX67" fmla="*/ 4867614 w 5741575"/>
              <a:gd name="connsiteY67" fmla="*/ 208668 h 955271"/>
              <a:gd name="connsiteX68" fmla="*/ 4937036 w 5741575"/>
              <a:gd name="connsiteY68" fmla="*/ 195446 h 955271"/>
              <a:gd name="connsiteX69" fmla="*/ 5067740 w 5741575"/>
              <a:gd name="connsiteY69" fmla="*/ 172293 h 955271"/>
              <a:gd name="connsiteX70" fmla="*/ 5200247 w 5741575"/>
              <a:gd name="connsiteY70" fmla="*/ 142695 h 955271"/>
              <a:gd name="connsiteX71" fmla="*/ 5291963 w 5741575"/>
              <a:gd name="connsiteY71" fmla="*/ 139446 h 955271"/>
              <a:gd name="connsiteX72" fmla="*/ 5418472 w 5741575"/>
              <a:gd name="connsiteY72" fmla="*/ 89163 h 955271"/>
              <a:gd name="connsiteX73" fmla="*/ 5482354 w 5741575"/>
              <a:gd name="connsiteY73" fmla="*/ 69470 h 955271"/>
              <a:gd name="connsiteX74" fmla="*/ 5583280 w 5741575"/>
              <a:gd name="connsiteY74" fmla="*/ 49787 h 955271"/>
              <a:gd name="connsiteX75" fmla="*/ 5613766 w 5741575"/>
              <a:gd name="connsiteY75" fmla="*/ 41855 h 955271"/>
              <a:gd name="connsiteX76" fmla="*/ 5684952 w 5741575"/>
              <a:gd name="connsiteY76" fmla="*/ 26088 h 955271"/>
              <a:gd name="connsiteX77" fmla="*/ 5741575 w 5741575"/>
              <a:gd name="connsiteY77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717296 w 5741575"/>
              <a:gd name="connsiteY42" fmla="*/ 362282 h 955271"/>
              <a:gd name="connsiteX43" fmla="*/ 2777227 w 5741575"/>
              <a:gd name="connsiteY43" fmla="*/ 368972 h 955271"/>
              <a:gd name="connsiteX44" fmla="*/ 2824768 w 5741575"/>
              <a:gd name="connsiteY44" fmla="*/ 361652 h 955271"/>
              <a:gd name="connsiteX45" fmla="*/ 2885545 w 5741575"/>
              <a:gd name="connsiteY45" fmla="*/ 372818 h 955271"/>
              <a:gd name="connsiteX46" fmla="*/ 3009558 w 5741575"/>
              <a:gd name="connsiteY46" fmla="*/ 370573 h 955271"/>
              <a:gd name="connsiteX47" fmla="*/ 3095010 w 5741575"/>
              <a:gd name="connsiteY47" fmla="*/ 332454 h 955271"/>
              <a:gd name="connsiteX48" fmla="*/ 3148998 w 5741575"/>
              <a:gd name="connsiteY48" fmla="*/ 315286 h 955271"/>
              <a:gd name="connsiteX49" fmla="*/ 3195264 w 5741575"/>
              <a:gd name="connsiteY49" fmla="*/ 293158 h 955271"/>
              <a:gd name="connsiteX50" fmla="*/ 3373785 w 5741575"/>
              <a:gd name="connsiteY50" fmla="*/ 255680 h 955271"/>
              <a:gd name="connsiteX51" fmla="*/ 3493851 w 5741575"/>
              <a:gd name="connsiteY51" fmla="*/ 240255 h 955271"/>
              <a:gd name="connsiteX52" fmla="*/ 3537470 w 5741575"/>
              <a:gd name="connsiteY52" fmla="*/ 241867 h 955271"/>
              <a:gd name="connsiteX53" fmla="*/ 3610489 w 5741575"/>
              <a:gd name="connsiteY53" fmla="*/ 244128 h 955271"/>
              <a:gd name="connsiteX54" fmla="*/ 3667539 w 5741575"/>
              <a:gd name="connsiteY54" fmla="*/ 263271 h 955271"/>
              <a:gd name="connsiteX55" fmla="*/ 3727614 w 5741575"/>
              <a:gd name="connsiteY55" fmla="*/ 258245 h 955271"/>
              <a:gd name="connsiteX56" fmla="*/ 3738369 w 5741575"/>
              <a:gd name="connsiteY56" fmla="*/ 234506 h 955271"/>
              <a:gd name="connsiteX57" fmla="*/ 3803670 w 5741575"/>
              <a:gd name="connsiteY57" fmla="*/ 236457 h 955271"/>
              <a:gd name="connsiteX58" fmla="*/ 3903080 w 5741575"/>
              <a:gd name="connsiteY58" fmla="*/ 241890 h 955271"/>
              <a:gd name="connsiteX59" fmla="*/ 4114838 w 5741575"/>
              <a:gd name="connsiteY59" fmla="*/ 238165 h 955271"/>
              <a:gd name="connsiteX60" fmla="*/ 4271023 w 5741575"/>
              <a:gd name="connsiteY60" fmla="*/ 241959 h 955271"/>
              <a:gd name="connsiteX61" fmla="*/ 4367397 w 5741575"/>
              <a:gd name="connsiteY61" fmla="*/ 271442 h 955271"/>
              <a:gd name="connsiteX62" fmla="*/ 4495366 w 5741575"/>
              <a:gd name="connsiteY62" fmla="*/ 271618 h 955271"/>
              <a:gd name="connsiteX63" fmla="*/ 4517347 w 5741575"/>
              <a:gd name="connsiteY63" fmla="*/ 275639 h 955271"/>
              <a:gd name="connsiteX64" fmla="*/ 4546116 w 5741575"/>
              <a:gd name="connsiteY64" fmla="*/ 268568 h 955271"/>
              <a:gd name="connsiteX65" fmla="*/ 4661259 w 5741575"/>
              <a:gd name="connsiteY65" fmla="*/ 238966 h 955271"/>
              <a:gd name="connsiteX66" fmla="*/ 4750403 w 5741575"/>
              <a:gd name="connsiteY66" fmla="*/ 204364 h 955271"/>
              <a:gd name="connsiteX67" fmla="*/ 4867614 w 5741575"/>
              <a:gd name="connsiteY67" fmla="*/ 208668 h 955271"/>
              <a:gd name="connsiteX68" fmla="*/ 4937036 w 5741575"/>
              <a:gd name="connsiteY68" fmla="*/ 195446 h 955271"/>
              <a:gd name="connsiteX69" fmla="*/ 5067740 w 5741575"/>
              <a:gd name="connsiteY69" fmla="*/ 172293 h 955271"/>
              <a:gd name="connsiteX70" fmla="*/ 5200247 w 5741575"/>
              <a:gd name="connsiteY70" fmla="*/ 142695 h 955271"/>
              <a:gd name="connsiteX71" fmla="*/ 5276878 w 5741575"/>
              <a:gd name="connsiteY71" fmla="*/ 125833 h 955271"/>
              <a:gd name="connsiteX72" fmla="*/ 5418472 w 5741575"/>
              <a:gd name="connsiteY72" fmla="*/ 89163 h 955271"/>
              <a:gd name="connsiteX73" fmla="*/ 5482354 w 5741575"/>
              <a:gd name="connsiteY73" fmla="*/ 69470 h 955271"/>
              <a:gd name="connsiteX74" fmla="*/ 5583280 w 5741575"/>
              <a:gd name="connsiteY74" fmla="*/ 49787 h 955271"/>
              <a:gd name="connsiteX75" fmla="*/ 5613766 w 5741575"/>
              <a:gd name="connsiteY75" fmla="*/ 41855 h 955271"/>
              <a:gd name="connsiteX76" fmla="*/ 5684952 w 5741575"/>
              <a:gd name="connsiteY76" fmla="*/ 26088 h 955271"/>
              <a:gd name="connsiteX77" fmla="*/ 5741575 w 5741575"/>
              <a:gd name="connsiteY77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717296 w 5741575"/>
              <a:gd name="connsiteY42" fmla="*/ 362282 h 955271"/>
              <a:gd name="connsiteX43" fmla="*/ 2777227 w 5741575"/>
              <a:gd name="connsiteY43" fmla="*/ 368972 h 955271"/>
              <a:gd name="connsiteX44" fmla="*/ 2824768 w 5741575"/>
              <a:gd name="connsiteY44" fmla="*/ 361652 h 955271"/>
              <a:gd name="connsiteX45" fmla="*/ 2885545 w 5741575"/>
              <a:gd name="connsiteY45" fmla="*/ 372818 h 955271"/>
              <a:gd name="connsiteX46" fmla="*/ 3009558 w 5741575"/>
              <a:gd name="connsiteY46" fmla="*/ 370573 h 955271"/>
              <a:gd name="connsiteX47" fmla="*/ 3095010 w 5741575"/>
              <a:gd name="connsiteY47" fmla="*/ 332454 h 955271"/>
              <a:gd name="connsiteX48" fmla="*/ 3148998 w 5741575"/>
              <a:gd name="connsiteY48" fmla="*/ 315286 h 955271"/>
              <a:gd name="connsiteX49" fmla="*/ 3195264 w 5741575"/>
              <a:gd name="connsiteY49" fmla="*/ 293158 h 955271"/>
              <a:gd name="connsiteX50" fmla="*/ 3373785 w 5741575"/>
              <a:gd name="connsiteY50" fmla="*/ 255680 h 955271"/>
              <a:gd name="connsiteX51" fmla="*/ 3493851 w 5741575"/>
              <a:gd name="connsiteY51" fmla="*/ 240255 h 955271"/>
              <a:gd name="connsiteX52" fmla="*/ 3537470 w 5741575"/>
              <a:gd name="connsiteY52" fmla="*/ 241867 h 955271"/>
              <a:gd name="connsiteX53" fmla="*/ 3610489 w 5741575"/>
              <a:gd name="connsiteY53" fmla="*/ 244128 h 955271"/>
              <a:gd name="connsiteX54" fmla="*/ 3667539 w 5741575"/>
              <a:gd name="connsiteY54" fmla="*/ 263271 h 955271"/>
              <a:gd name="connsiteX55" fmla="*/ 3727614 w 5741575"/>
              <a:gd name="connsiteY55" fmla="*/ 258245 h 955271"/>
              <a:gd name="connsiteX56" fmla="*/ 3738369 w 5741575"/>
              <a:gd name="connsiteY56" fmla="*/ 234506 h 955271"/>
              <a:gd name="connsiteX57" fmla="*/ 3803670 w 5741575"/>
              <a:gd name="connsiteY57" fmla="*/ 236457 h 955271"/>
              <a:gd name="connsiteX58" fmla="*/ 3903080 w 5741575"/>
              <a:gd name="connsiteY58" fmla="*/ 241890 h 955271"/>
              <a:gd name="connsiteX59" fmla="*/ 4114838 w 5741575"/>
              <a:gd name="connsiteY59" fmla="*/ 238165 h 955271"/>
              <a:gd name="connsiteX60" fmla="*/ 4271023 w 5741575"/>
              <a:gd name="connsiteY60" fmla="*/ 241959 h 955271"/>
              <a:gd name="connsiteX61" fmla="*/ 4367397 w 5741575"/>
              <a:gd name="connsiteY61" fmla="*/ 271442 h 955271"/>
              <a:gd name="connsiteX62" fmla="*/ 4495366 w 5741575"/>
              <a:gd name="connsiteY62" fmla="*/ 271618 h 955271"/>
              <a:gd name="connsiteX63" fmla="*/ 4517347 w 5741575"/>
              <a:gd name="connsiteY63" fmla="*/ 275639 h 955271"/>
              <a:gd name="connsiteX64" fmla="*/ 4546116 w 5741575"/>
              <a:gd name="connsiteY64" fmla="*/ 268568 h 955271"/>
              <a:gd name="connsiteX65" fmla="*/ 4661259 w 5741575"/>
              <a:gd name="connsiteY65" fmla="*/ 238966 h 955271"/>
              <a:gd name="connsiteX66" fmla="*/ 4750403 w 5741575"/>
              <a:gd name="connsiteY66" fmla="*/ 204364 h 955271"/>
              <a:gd name="connsiteX67" fmla="*/ 4867614 w 5741575"/>
              <a:gd name="connsiteY67" fmla="*/ 208668 h 955271"/>
              <a:gd name="connsiteX68" fmla="*/ 4937036 w 5741575"/>
              <a:gd name="connsiteY68" fmla="*/ 195446 h 955271"/>
              <a:gd name="connsiteX69" fmla="*/ 5067740 w 5741575"/>
              <a:gd name="connsiteY69" fmla="*/ 172293 h 955271"/>
              <a:gd name="connsiteX70" fmla="*/ 5200247 w 5741575"/>
              <a:gd name="connsiteY70" fmla="*/ 142695 h 955271"/>
              <a:gd name="connsiteX71" fmla="*/ 5276878 w 5741575"/>
              <a:gd name="connsiteY71" fmla="*/ 125833 h 955271"/>
              <a:gd name="connsiteX72" fmla="*/ 5418472 w 5741575"/>
              <a:gd name="connsiteY72" fmla="*/ 89163 h 955271"/>
              <a:gd name="connsiteX73" fmla="*/ 5482354 w 5741575"/>
              <a:gd name="connsiteY73" fmla="*/ 69470 h 955271"/>
              <a:gd name="connsiteX74" fmla="*/ 5583280 w 5741575"/>
              <a:gd name="connsiteY74" fmla="*/ 49787 h 955271"/>
              <a:gd name="connsiteX75" fmla="*/ 5613766 w 5741575"/>
              <a:gd name="connsiteY75" fmla="*/ 41855 h 955271"/>
              <a:gd name="connsiteX76" fmla="*/ 5684952 w 5741575"/>
              <a:gd name="connsiteY76" fmla="*/ 26088 h 955271"/>
              <a:gd name="connsiteX77" fmla="*/ 5741575 w 5741575"/>
              <a:gd name="connsiteY77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717296 w 5741575"/>
              <a:gd name="connsiteY42" fmla="*/ 362282 h 955271"/>
              <a:gd name="connsiteX43" fmla="*/ 2777227 w 5741575"/>
              <a:gd name="connsiteY43" fmla="*/ 368972 h 955271"/>
              <a:gd name="connsiteX44" fmla="*/ 2824768 w 5741575"/>
              <a:gd name="connsiteY44" fmla="*/ 361652 h 955271"/>
              <a:gd name="connsiteX45" fmla="*/ 2885545 w 5741575"/>
              <a:gd name="connsiteY45" fmla="*/ 372818 h 955271"/>
              <a:gd name="connsiteX46" fmla="*/ 3009558 w 5741575"/>
              <a:gd name="connsiteY46" fmla="*/ 370573 h 955271"/>
              <a:gd name="connsiteX47" fmla="*/ 3095010 w 5741575"/>
              <a:gd name="connsiteY47" fmla="*/ 332454 h 955271"/>
              <a:gd name="connsiteX48" fmla="*/ 3148998 w 5741575"/>
              <a:gd name="connsiteY48" fmla="*/ 315286 h 955271"/>
              <a:gd name="connsiteX49" fmla="*/ 3195264 w 5741575"/>
              <a:gd name="connsiteY49" fmla="*/ 293158 h 955271"/>
              <a:gd name="connsiteX50" fmla="*/ 3373785 w 5741575"/>
              <a:gd name="connsiteY50" fmla="*/ 255680 h 955271"/>
              <a:gd name="connsiteX51" fmla="*/ 3493851 w 5741575"/>
              <a:gd name="connsiteY51" fmla="*/ 240255 h 955271"/>
              <a:gd name="connsiteX52" fmla="*/ 3537470 w 5741575"/>
              <a:gd name="connsiteY52" fmla="*/ 241867 h 955271"/>
              <a:gd name="connsiteX53" fmla="*/ 3610489 w 5741575"/>
              <a:gd name="connsiteY53" fmla="*/ 244128 h 955271"/>
              <a:gd name="connsiteX54" fmla="*/ 3667539 w 5741575"/>
              <a:gd name="connsiteY54" fmla="*/ 263271 h 955271"/>
              <a:gd name="connsiteX55" fmla="*/ 3727614 w 5741575"/>
              <a:gd name="connsiteY55" fmla="*/ 258245 h 955271"/>
              <a:gd name="connsiteX56" fmla="*/ 3738369 w 5741575"/>
              <a:gd name="connsiteY56" fmla="*/ 234506 h 955271"/>
              <a:gd name="connsiteX57" fmla="*/ 3803670 w 5741575"/>
              <a:gd name="connsiteY57" fmla="*/ 236457 h 955271"/>
              <a:gd name="connsiteX58" fmla="*/ 3903080 w 5741575"/>
              <a:gd name="connsiteY58" fmla="*/ 241890 h 955271"/>
              <a:gd name="connsiteX59" fmla="*/ 4114838 w 5741575"/>
              <a:gd name="connsiteY59" fmla="*/ 238165 h 955271"/>
              <a:gd name="connsiteX60" fmla="*/ 4271023 w 5741575"/>
              <a:gd name="connsiteY60" fmla="*/ 241959 h 955271"/>
              <a:gd name="connsiteX61" fmla="*/ 4367397 w 5741575"/>
              <a:gd name="connsiteY61" fmla="*/ 271442 h 955271"/>
              <a:gd name="connsiteX62" fmla="*/ 4495366 w 5741575"/>
              <a:gd name="connsiteY62" fmla="*/ 271618 h 955271"/>
              <a:gd name="connsiteX63" fmla="*/ 4517347 w 5741575"/>
              <a:gd name="connsiteY63" fmla="*/ 275639 h 955271"/>
              <a:gd name="connsiteX64" fmla="*/ 4546116 w 5741575"/>
              <a:gd name="connsiteY64" fmla="*/ 268568 h 955271"/>
              <a:gd name="connsiteX65" fmla="*/ 4661259 w 5741575"/>
              <a:gd name="connsiteY65" fmla="*/ 238966 h 955271"/>
              <a:gd name="connsiteX66" fmla="*/ 4750403 w 5741575"/>
              <a:gd name="connsiteY66" fmla="*/ 204364 h 955271"/>
              <a:gd name="connsiteX67" fmla="*/ 4867614 w 5741575"/>
              <a:gd name="connsiteY67" fmla="*/ 208668 h 955271"/>
              <a:gd name="connsiteX68" fmla="*/ 4937036 w 5741575"/>
              <a:gd name="connsiteY68" fmla="*/ 195446 h 955271"/>
              <a:gd name="connsiteX69" fmla="*/ 5067740 w 5741575"/>
              <a:gd name="connsiteY69" fmla="*/ 172293 h 955271"/>
              <a:gd name="connsiteX70" fmla="*/ 5200247 w 5741575"/>
              <a:gd name="connsiteY70" fmla="*/ 142695 h 955271"/>
              <a:gd name="connsiteX71" fmla="*/ 5276878 w 5741575"/>
              <a:gd name="connsiteY71" fmla="*/ 125833 h 955271"/>
              <a:gd name="connsiteX72" fmla="*/ 5373216 w 5741575"/>
              <a:gd name="connsiteY72" fmla="*/ 102777 h 955271"/>
              <a:gd name="connsiteX73" fmla="*/ 5482354 w 5741575"/>
              <a:gd name="connsiteY73" fmla="*/ 69470 h 955271"/>
              <a:gd name="connsiteX74" fmla="*/ 5583280 w 5741575"/>
              <a:gd name="connsiteY74" fmla="*/ 49787 h 955271"/>
              <a:gd name="connsiteX75" fmla="*/ 5613766 w 5741575"/>
              <a:gd name="connsiteY75" fmla="*/ 41855 h 955271"/>
              <a:gd name="connsiteX76" fmla="*/ 5684952 w 5741575"/>
              <a:gd name="connsiteY76" fmla="*/ 26088 h 955271"/>
              <a:gd name="connsiteX77" fmla="*/ 5741575 w 5741575"/>
              <a:gd name="connsiteY77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717296 w 5741575"/>
              <a:gd name="connsiteY42" fmla="*/ 362282 h 955271"/>
              <a:gd name="connsiteX43" fmla="*/ 2777227 w 5741575"/>
              <a:gd name="connsiteY43" fmla="*/ 368972 h 955271"/>
              <a:gd name="connsiteX44" fmla="*/ 2824768 w 5741575"/>
              <a:gd name="connsiteY44" fmla="*/ 361652 h 955271"/>
              <a:gd name="connsiteX45" fmla="*/ 2885545 w 5741575"/>
              <a:gd name="connsiteY45" fmla="*/ 372818 h 955271"/>
              <a:gd name="connsiteX46" fmla="*/ 3009558 w 5741575"/>
              <a:gd name="connsiteY46" fmla="*/ 370573 h 955271"/>
              <a:gd name="connsiteX47" fmla="*/ 3095010 w 5741575"/>
              <a:gd name="connsiteY47" fmla="*/ 332454 h 955271"/>
              <a:gd name="connsiteX48" fmla="*/ 3148998 w 5741575"/>
              <a:gd name="connsiteY48" fmla="*/ 315286 h 955271"/>
              <a:gd name="connsiteX49" fmla="*/ 3195264 w 5741575"/>
              <a:gd name="connsiteY49" fmla="*/ 293158 h 955271"/>
              <a:gd name="connsiteX50" fmla="*/ 3373785 w 5741575"/>
              <a:gd name="connsiteY50" fmla="*/ 255680 h 955271"/>
              <a:gd name="connsiteX51" fmla="*/ 3493851 w 5741575"/>
              <a:gd name="connsiteY51" fmla="*/ 240255 h 955271"/>
              <a:gd name="connsiteX52" fmla="*/ 3537470 w 5741575"/>
              <a:gd name="connsiteY52" fmla="*/ 241867 h 955271"/>
              <a:gd name="connsiteX53" fmla="*/ 3610489 w 5741575"/>
              <a:gd name="connsiteY53" fmla="*/ 244128 h 955271"/>
              <a:gd name="connsiteX54" fmla="*/ 3667539 w 5741575"/>
              <a:gd name="connsiteY54" fmla="*/ 263271 h 955271"/>
              <a:gd name="connsiteX55" fmla="*/ 3727614 w 5741575"/>
              <a:gd name="connsiteY55" fmla="*/ 258245 h 955271"/>
              <a:gd name="connsiteX56" fmla="*/ 3738369 w 5741575"/>
              <a:gd name="connsiteY56" fmla="*/ 234506 h 955271"/>
              <a:gd name="connsiteX57" fmla="*/ 3803670 w 5741575"/>
              <a:gd name="connsiteY57" fmla="*/ 236457 h 955271"/>
              <a:gd name="connsiteX58" fmla="*/ 3903080 w 5741575"/>
              <a:gd name="connsiteY58" fmla="*/ 241890 h 955271"/>
              <a:gd name="connsiteX59" fmla="*/ 4114838 w 5741575"/>
              <a:gd name="connsiteY59" fmla="*/ 238165 h 955271"/>
              <a:gd name="connsiteX60" fmla="*/ 4271023 w 5741575"/>
              <a:gd name="connsiteY60" fmla="*/ 241959 h 955271"/>
              <a:gd name="connsiteX61" fmla="*/ 4367397 w 5741575"/>
              <a:gd name="connsiteY61" fmla="*/ 271442 h 955271"/>
              <a:gd name="connsiteX62" fmla="*/ 4495366 w 5741575"/>
              <a:gd name="connsiteY62" fmla="*/ 271618 h 955271"/>
              <a:gd name="connsiteX63" fmla="*/ 4517347 w 5741575"/>
              <a:gd name="connsiteY63" fmla="*/ 275639 h 955271"/>
              <a:gd name="connsiteX64" fmla="*/ 4546116 w 5741575"/>
              <a:gd name="connsiteY64" fmla="*/ 268568 h 955271"/>
              <a:gd name="connsiteX65" fmla="*/ 4661259 w 5741575"/>
              <a:gd name="connsiteY65" fmla="*/ 238966 h 955271"/>
              <a:gd name="connsiteX66" fmla="*/ 4750403 w 5741575"/>
              <a:gd name="connsiteY66" fmla="*/ 204364 h 955271"/>
              <a:gd name="connsiteX67" fmla="*/ 4867614 w 5741575"/>
              <a:gd name="connsiteY67" fmla="*/ 208668 h 955271"/>
              <a:gd name="connsiteX68" fmla="*/ 4937036 w 5741575"/>
              <a:gd name="connsiteY68" fmla="*/ 195446 h 955271"/>
              <a:gd name="connsiteX69" fmla="*/ 5067740 w 5741575"/>
              <a:gd name="connsiteY69" fmla="*/ 172293 h 955271"/>
              <a:gd name="connsiteX70" fmla="*/ 5200247 w 5741575"/>
              <a:gd name="connsiteY70" fmla="*/ 142695 h 955271"/>
              <a:gd name="connsiteX71" fmla="*/ 5276878 w 5741575"/>
              <a:gd name="connsiteY71" fmla="*/ 125833 h 955271"/>
              <a:gd name="connsiteX72" fmla="*/ 5373216 w 5741575"/>
              <a:gd name="connsiteY72" fmla="*/ 111851 h 955271"/>
              <a:gd name="connsiteX73" fmla="*/ 5482354 w 5741575"/>
              <a:gd name="connsiteY73" fmla="*/ 69470 h 955271"/>
              <a:gd name="connsiteX74" fmla="*/ 5583280 w 5741575"/>
              <a:gd name="connsiteY74" fmla="*/ 49787 h 955271"/>
              <a:gd name="connsiteX75" fmla="*/ 5613766 w 5741575"/>
              <a:gd name="connsiteY75" fmla="*/ 41855 h 955271"/>
              <a:gd name="connsiteX76" fmla="*/ 5684952 w 5741575"/>
              <a:gd name="connsiteY76" fmla="*/ 26088 h 955271"/>
              <a:gd name="connsiteX77" fmla="*/ 5741575 w 5741575"/>
              <a:gd name="connsiteY77" fmla="*/ 0 h 955271"/>
              <a:gd name="connsiteX0" fmla="*/ 5741575 w 5741575"/>
              <a:gd name="connsiteY0" fmla="*/ 0 h 955271"/>
              <a:gd name="connsiteX1" fmla="*/ 5741575 w 5741575"/>
              <a:gd name="connsiteY1" fmla="*/ 955271 h 955271"/>
              <a:gd name="connsiteX2" fmla="*/ 0 w 5741575"/>
              <a:gd name="connsiteY2" fmla="*/ 955271 h 955271"/>
              <a:gd name="connsiteX3" fmla="*/ 8558 w 5741575"/>
              <a:gd name="connsiteY3" fmla="*/ 953971 h 955271"/>
              <a:gd name="connsiteX4" fmla="*/ 16894 w 5741575"/>
              <a:gd name="connsiteY4" fmla="*/ 953847 h 955271"/>
              <a:gd name="connsiteX5" fmla="*/ 28156 w 5741575"/>
              <a:gd name="connsiteY5" fmla="*/ 951374 h 955271"/>
              <a:gd name="connsiteX6" fmla="*/ 28293 w 5741575"/>
              <a:gd name="connsiteY6" fmla="*/ 950971 h 955271"/>
              <a:gd name="connsiteX7" fmla="*/ 59229 w 5741575"/>
              <a:gd name="connsiteY7" fmla="*/ 903950 h 955271"/>
              <a:gd name="connsiteX8" fmla="*/ 148657 w 5741575"/>
              <a:gd name="connsiteY8" fmla="*/ 898134 h 955271"/>
              <a:gd name="connsiteX9" fmla="*/ 174554 w 5741575"/>
              <a:gd name="connsiteY9" fmla="*/ 886351 h 955271"/>
              <a:gd name="connsiteX10" fmla="*/ 187633 w 5741575"/>
              <a:gd name="connsiteY10" fmla="*/ 878226 h 955271"/>
              <a:gd name="connsiteX11" fmla="*/ 187961 w 5741575"/>
              <a:gd name="connsiteY11" fmla="*/ 876538 h 955271"/>
              <a:gd name="connsiteX12" fmla="*/ 240501 w 5741575"/>
              <a:gd name="connsiteY12" fmla="*/ 873150 h 955271"/>
              <a:gd name="connsiteX13" fmla="*/ 246345 w 5741575"/>
              <a:gd name="connsiteY13" fmla="*/ 869942 h 955271"/>
              <a:gd name="connsiteX14" fmla="*/ 306299 w 5741575"/>
              <a:gd name="connsiteY14" fmla="*/ 873609 h 955271"/>
              <a:gd name="connsiteX15" fmla="*/ 331571 w 5741575"/>
              <a:gd name="connsiteY15" fmla="*/ 869866 h 955271"/>
              <a:gd name="connsiteX16" fmla="*/ 384157 w 5741575"/>
              <a:gd name="connsiteY16" fmla="*/ 867971 h 955271"/>
              <a:gd name="connsiteX17" fmla="*/ 477637 w 5741575"/>
              <a:gd name="connsiteY17" fmla="*/ 870334 h 955271"/>
              <a:gd name="connsiteX18" fmla="*/ 570239 w 5741575"/>
              <a:gd name="connsiteY18" fmla="*/ 829596 h 955271"/>
              <a:gd name="connsiteX19" fmla="*/ 772070 w 5741575"/>
              <a:gd name="connsiteY19" fmla="*/ 820296 h 955271"/>
              <a:gd name="connsiteX20" fmla="*/ 948872 w 5741575"/>
              <a:gd name="connsiteY20" fmla="*/ 772201 h 955271"/>
              <a:gd name="connsiteX21" fmla="*/ 1127089 w 5741575"/>
              <a:gd name="connsiteY21" fmla="*/ 746926 h 955271"/>
              <a:gd name="connsiteX22" fmla="*/ 1226314 w 5741575"/>
              <a:gd name="connsiteY22" fmla="*/ 722473 h 955271"/>
              <a:gd name="connsiteX23" fmla="*/ 1278773 w 5741575"/>
              <a:gd name="connsiteY23" fmla="*/ 711503 h 955271"/>
              <a:gd name="connsiteX24" fmla="*/ 1317691 w 5741575"/>
              <a:gd name="connsiteY24" fmla="*/ 708529 h 955271"/>
              <a:gd name="connsiteX25" fmla="*/ 1360404 w 5741575"/>
              <a:gd name="connsiteY25" fmla="*/ 675922 h 955271"/>
              <a:gd name="connsiteX26" fmla="*/ 1412292 w 5741575"/>
              <a:gd name="connsiteY26" fmla="*/ 670793 h 955271"/>
              <a:gd name="connsiteX27" fmla="*/ 1494753 w 5741575"/>
              <a:gd name="connsiteY27" fmla="*/ 644686 h 955271"/>
              <a:gd name="connsiteX28" fmla="*/ 1616217 w 5741575"/>
              <a:gd name="connsiteY28" fmla="*/ 622107 h 955271"/>
              <a:gd name="connsiteX29" fmla="*/ 1710928 w 5741575"/>
              <a:gd name="connsiteY29" fmla="*/ 600666 h 955271"/>
              <a:gd name="connsiteX30" fmla="*/ 1743718 w 5741575"/>
              <a:gd name="connsiteY30" fmla="*/ 584327 h 955271"/>
              <a:gd name="connsiteX31" fmla="*/ 1873778 w 5741575"/>
              <a:gd name="connsiteY31" fmla="*/ 530130 h 955271"/>
              <a:gd name="connsiteX32" fmla="*/ 1988411 w 5741575"/>
              <a:gd name="connsiteY32" fmla="*/ 491599 h 955271"/>
              <a:gd name="connsiteX33" fmla="*/ 2085507 w 5741575"/>
              <a:gd name="connsiteY33" fmla="*/ 498527 h 955271"/>
              <a:gd name="connsiteX34" fmla="*/ 2090767 w 5741575"/>
              <a:gd name="connsiteY34" fmla="*/ 490616 h 955271"/>
              <a:gd name="connsiteX35" fmla="*/ 2151143 w 5741575"/>
              <a:gd name="connsiteY35" fmla="*/ 478332 h 955271"/>
              <a:gd name="connsiteX36" fmla="*/ 2378710 w 5741575"/>
              <a:gd name="connsiteY36" fmla="*/ 477570 h 955271"/>
              <a:gd name="connsiteX37" fmla="*/ 2496256 w 5741575"/>
              <a:gd name="connsiteY37" fmla="*/ 452396 h 955271"/>
              <a:gd name="connsiteX38" fmla="*/ 2535387 w 5741575"/>
              <a:gd name="connsiteY38" fmla="*/ 436645 h 955271"/>
              <a:gd name="connsiteX39" fmla="*/ 2601109 w 5741575"/>
              <a:gd name="connsiteY39" fmla="*/ 410678 h 955271"/>
              <a:gd name="connsiteX40" fmla="*/ 2643855 w 5741575"/>
              <a:gd name="connsiteY40" fmla="*/ 374482 h 955271"/>
              <a:gd name="connsiteX41" fmla="*/ 2657726 w 5741575"/>
              <a:gd name="connsiteY41" fmla="*/ 365841 h 955271"/>
              <a:gd name="connsiteX42" fmla="*/ 2717296 w 5741575"/>
              <a:gd name="connsiteY42" fmla="*/ 362282 h 955271"/>
              <a:gd name="connsiteX43" fmla="*/ 2777227 w 5741575"/>
              <a:gd name="connsiteY43" fmla="*/ 368972 h 955271"/>
              <a:gd name="connsiteX44" fmla="*/ 2824768 w 5741575"/>
              <a:gd name="connsiteY44" fmla="*/ 361652 h 955271"/>
              <a:gd name="connsiteX45" fmla="*/ 2885545 w 5741575"/>
              <a:gd name="connsiteY45" fmla="*/ 372818 h 955271"/>
              <a:gd name="connsiteX46" fmla="*/ 3009558 w 5741575"/>
              <a:gd name="connsiteY46" fmla="*/ 370573 h 955271"/>
              <a:gd name="connsiteX47" fmla="*/ 3095010 w 5741575"/>
              <a:gd name="connsiteY47" fmla="*/ 332454 h 955271"/>
              <a:gd name="connsiteX48" fmla="*/ 3148998 w 5741575"/>
              <a:gd name="connsiteY48" fmla="*/ 315286 h 955271"/>
              <a:gd name="connsiteX49" fmla="*/ 3195264 w 5741575"/>
              <a:gd name="connsiteY49" fmla="*/ 293158 h 955271"/>
              <a:gd name="connsiteX50" fmla="*/ 3373785 w 5741575"/>
              <a:gd name="connsiteY50" fmla="*/ 255680 h 955271"/>
              <a:gd name="connsiteX51" fmla="*/ 3493851 w 5741575"/>
              <a:gd name="connsiteY51" fmla="*/ 240255 h 955271"/>
              <a:gd name="connsiteX52" fmla="*/ 3537470 w 5741575"/>
              <a:gd name="connsiteY52" fmla="*/ 241867 h 955271"/>
              <a:gd name="connsiteX53" fmla="*/ 3610489 w 5741575"/>
              <a:gd name="connsiteY53" fmla="*/ 244128 h 955271"/>
              <a:gd name="connsiteX54" fmla="*/ 3667539 w 5741575"/>
              <a:gd name="connsiteY54" fmla="*/ 263271 h 955271"/>
              <a:gd name="connsiteX55" fmla="*/ 3727614 w 5741575"/>
              <a:gd name="connsiteY55" fmla="*/ 258245 h 955271"/>
              <a:gd name="connsiteX56" fmla="*/ 3738369 w 5741575"/>
              <a:gd name="connsiteY56" fmla="*/ 234506 h 955271"/>
              <a:gd name="connsiteX57" fmla="*/ 3803670 w 5741575"/>
              <a:gd name="connsiteY57" fmla="*/ 236457 h 955271"/>
              <a:gd name="connsiteX58" fmla="*/ 3903080 w 5741575"/>
              <a:gd name="connsiteY58" fmla="*/ 241890 h 955271"/>
              <a:gd name="connsiteX59" fmla="*/ 4114838 w 5741575"/>
              <a:gd name="connsiteY59" fmla="*/ 238165 h 955271"/>
              <a:gd name="connsiteX60" fmla="*/ 4271023 w 5741575"/>
              <a:gd name="connsiteY60" fmla="*/ 241959 h 955271"/>
              <a:gd name="connsiteX61" fmla="*/ 4367397 w 5741575"/>
              <a:gd name="connsiteY61" fmla="*/ 271442 h 955271"/>
              <a:gd name="connsiteX62" fmla="*/ 4495366 w 5741575"/>
              <a:gd name="connsiteY62" fmla="*/ 271618 h 955271"/>
              <a:gd name="connsiteX63" fmla="*/ 4517347 w 5741575"/>
              <a:gd name="connsiteY63" fmla="*/ 275639 h 955271"/>
              <a:gd name="connsiteX64" fmla="*/ 4546116 w 5741575"/>
              <a:gd name="connsiteY64" fmla="*/ 268568 h 955271"/>
              <a:gd name="connsiteX65" fmla="*/ 4661259 w 5741575"/>
              <a:gd name="connsiteY65" fmla="*/ 238966 h 955271"/>
              <a:gd name="connsiteX66" fmla="*/ 4750403 w 5741575"/>
              <a:gd name="connsiteY66" fmla="*/ 204364 h 955271"/>
              <a:gd name="connsiteX67" fmla="*/ 4867614 w 5741575"/>
              <a:gd name="connsiteY67" fmla="*/ 208668 h 955271"/>
              <a:gd name="connsiteX68" fmla="*/ 4937036 w 5741575"/>
              <a:gd name="connsiteY68" fmla="*/ 195446 h 955271"/>
              <a:gd name="connsiteX69" fmla="*/ 5067740 w 5741575"/>
              <a:gd name="connsiteY69" fmla="*/ 172293 h 955271"/>
              <a:gd name="connsiteX70" fmla="*/ 5200247 w 5741575"/>
              <a:gd name="connsiteY70" fmla="*/ 142695 h 955271"/>
              <a:gd name="connsiteX71" fmla="*/ 5276878 w 5741575"/>
              <a:gd name="connsiteY71" fmla="*/ 125833 h 955271"/>
              <a:gd name="connsiteX72" fmla="*/ 5373216 w 5741575"/>
              <a:gd name="connsiteY72" fmla="*/ 111851 h 955271"/>
              <a:gd name="connsiteX73" fmla="*/ 5482354 w 5741575"/>
              <a:gd name="connsiteY73" fmla="*/ 69470 h 955271"/>
              <a:gd name="connsiteX74" fmla="*/ 5583280 w 5741575"/>
              <a:gd name="connsiteY74" fmla="*/ 49787 h 955271"/>
              <a:gd name="connsiteX75" fmla="*/ 5613766 w 5741575"/>
              <a:gd name="connsiteY75" fmla="*/ 41855 h 955271"/>
              <a:gd name="connsiteX76" fmla="*/ 5684952 w 5741575"/>
              <a:gd name="connsiteY76" fmla="*/ 26088 h 955271"/>
              <a:gd name="connsiteX77" fmla="*/ 5741575 w 5741575"/>
              <a:gd name="connsiteY77" fmla="*/ 0 h 955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</a:cxnLst>
            <a:rect l="l" t="t" r="r" b="b"/>
            <a:pathLst>
              <a:path w="5741575" h="955271">
                <a:moveTo>
                  <a:pt x="5741575" y="0"/>
                </a:moveTo>
                <a:lnTo>
                  <a:pt x="5741575" y="955271"/>
                </a:lnTo>
                <a:lnTo>
                  <a:pt x="0" y="955271"/>
                </a:lnTo>
                <a:lnTo>
                  <a:pt x="8558" y="953971"/>
                </a:lnTo>
                <a:lnTo>
                  <a:pt x="16894" y="953847"/>
                </a:lnTo>
                <a:cubicBezTo>
                  <a:pt x="22474" y="953361"/>
                  <a:pt x="25973" y="952524"/>
                  <a:pt x="28156" y="951374"/>
                </a:cubicBezTo>
                <a:cubicBezTo>
                  <a:pt x="28201" y="951240"/>
                  <a:pt x="28247" y="951105"/>
                  <a:pt x="28293" y="950971"/>
                </a:cubicBezTo>
                <a:lnTo>
                  <a:pt x="59229" y="903950"/>
                </a:lnTo>
                <a:cubicBezTo>
                  <a:pt x="79290" y="895144"/>
                  <a:pt x="126084" y="908630"/>
                  <a:pt x="148657" y="898134"/>
                </a:cubicBezTo>
                <a:cubicBezTo>
                  <a:pt x="172173" y="896348"/>
                  <a:pt x="191809" y="908449"/>
                  <a:pt x="174554" y="886351"/>
                </a:cubicBezTo>
                <a:cubicBezTo>
                  <a:pt x="182014" y="885083"/>
                  <a:pt x="185699" y="882087"/>
                  <a:pt x="187633" y="878226"/>
                </a:cubicBezTo>
                <a:cubicBezTo>
                  <a:pt x="187742" y="877663"/>
                  <a:pt x="187852" y="877101"/>
                  <a:pt x="187961" y="876538"/>
                </a:cubicBezTo>
                <a:lnTo>
                  <a:pt x="240501" y="873150"/>
                </a:lnTo>
                <a:lnTo>
                  <a:pt x="246345" y="869942"/>
                </a:lnTo>
                <a:lnTo>
                  <a:pt x="306299" y="873609"/>
                </a:lnTo>
                <a:cubicBezTo>
                  <a:pt x="312531" y="875279"/>
                  <a:pt x="320316" y="874896"/>
                  <a:pt x="331571" y="869866"/>
                </a:cubicBezTo>
                <a:lnTo>
                  <a:pt x="384157" y="867971"/>
                </a:lnTo>
                <a:lnTo>
                  <a:pt x="477637" y="870334"/>
                </a:lnTo>
                <a:cubicBezTo>
                  <a:pt x="485456" y="872042"/>
                  <a:pt x="563433" y="825458"/>
                  <a:pt x="570239" y="829596"/>
                </a:cubicBezTo>
                <a:cubicBezTo>
                  <a:pt x="641939" y="824282"/>
                  <a:pt x="685473" y="832029"/>
                  <a:pt x="772070" y="820296"/>
                </a:cubicBezTo>
                <a:cubicBezTo>
                  <a:pt x="833120" y="817018"/>
                  <a:pt x="871984" y="794388"/>
                  <a:pt x="948872" y="772201"/>
                </a:cubicBezTo>
                <a:cubicBezTo>
                  <a:pt x="1011630" y="801590"/>
                  <a:pt x="1039188" y="762914"/>
                  <a:pt x="1127089" y="746926"/>
                </a:cubicBezTo>
                <a:cubicBezTo>
                  <a:pt x="1186739" y="737882"/>
                  <a:pt x="1185110" y="732158"/>
                  <a:pt x="1226314" y="722473"/>
                </a:cubicBezTo>
                <a:cubicBezTo>
                  <a:pt x="1234331" y="718091"/>
                  <a:pt x="1271693" y="717214"/>
                  <a:pt x="1278773" y="711503"/>
                </a:cubicBezTo>
                <a:lnTo>
                  <a:pt x="1317691" y="708529"/>
                </a:lnTo>
                <a:lnTo>
                  <a:pt x="1360404" y="675922"/>
                </a:lnTo>
                <a:lnTo>
                  <a:pt x="1412292" y="670793"/>
                </a:lnTo>
                <a:lnTo>
                  <a:pt x="1494753" y="644686"/>
                </a:lnTo>
                <a:cubicBezTo>
                  <a:pt x="1542884" y="655944"/>
                  <a:pt x="1556151" y="606226"/>
                  <a:pt x="1616217" y="622107"/>
                </a:cubicBezTo>
                <a:cubicBezTo>
                  <a:pt x="1637755" y="624837"/>
                  <a:pt x="1701030" y="614257"/>
                  <a:pt x="1710928" y="600666"/>
                </a:cubicBezTo>
                <a:cubicBezTo>
                  <a:pt x="1723693" y="596072"/>
                  <a:pt x="1739861" y="597834"/>
                  <a:pt x="1743718" y="584327"/>
                </a:cubicBezTo>
                <a:cubicBezTo>
                  <a:pt x="1770860" y="572571"/>
                  <a:pt x="1832996" y="545585"/>
                  <a:pt x="1873778" y="530130"/>
                </a:cubicBezTo>
                <a:cubicBezTo>
                  <a:pt x="1902425" y="541995"/>
                  <a:pt x="1929013" y="504913"/>
                  <a:pt x="1988411" y="491599"/>
                </a:cubicBezTo>
                <a:cubicBezTo>
                  <a:pt x="2020077" y="505546"/>
                  <a:pt x="2028363" y="482381"/>
                  <a:pt x="2085507" y="498527"/>
                </a:cubicBezTo>
                <a:cubicBezTo>
                  <a:pt x="2086719" y="495769"/>
                  <a:pt x="2088490" y="493104"/>
                  <a:pt x="2090767" y="490616"/>
                </a:cubicBezTo>
                <a:cubicBezTo>
                  <a:pt x="2103992" y="476161"/>
                  <a:pt x="2131025" y="470659"/>
                  <a:pt x="2151143" y="478332"/>
                </a:cubicBezTo>
                <a:cubicBezTo>
                  <a:pt x="2240088" y="497642"/>
                  <a:pt x="2310118" y="483043"/>
                  <a:pt x="2378710" y="477570"/>
                </a:cubicBezTo>
                <a:cubicBezTo>
                  <a:pt x="2454975" y="467585"/>
                  <a:pt x="2391576" y="437831"/>
                  <a:pt x="2496256" y="452396"/>
                </a:cubicBezTo>
                <a:cubicBezTo>
                  <a:pt x="2501503" y="436899"/>
                  <a:pt x="2513119" y="433980"/>
                  <a:pt x="2535387" y="436645"/>
                </a:cubicBezTo>
                <a:cubicBezTo>
                  <a:pt x="2572084" y="430778"/>
                  <a:pt x="2557124" y="397207"/>
                  <a:pt x="2601109" y="410678"/>
                </a:cubicBezTo>
                <a:cubicBezTo>
                  <a:pt x="2588000" y="393616"/>
                  <a:pt x="2667428" y="390302"/>
                  <a:pt x="2643855" y="374482"/>
                </a:cubicBezTo>
                <a:cubicBezTo>
                  <a:pt x="2648277" y="369169"/>
                  <a:pt x="2645486" y="367874"/>
                  <a:pt x="2657726" y="365841"/>
                </a:cubicBezTo>
                <a:cubicBezTo>
                  <a:pt x="2669966" y="363808"/>
                  <a:pt x="2707566" y="363569"/>
                  <a:pt x="2717296" y="362282"/>
                </a:cubicBezTo>
                <a:lnTo>
                  <a:pt x="2777227" y="368972"/>
                </a:lnTo>
                <a:lnTo>
                  <a:pt x="2824768" y="361652"/>
                </a:lnTo>
                <a:lnTo>
                  <a:pt x="2885545" y="372818"/>
                </a:lnTo>
                <a:cubicBezTo>
                  <a:pt x="2905895" y="352581"/>
                  <a:pt x="2948591" y="377825"/>
                  <a:pt x="3009558" y="370573"/>
                </a:cubicBezTo>
                <a:cubicBezTo>
                  <a:pt x="3031640" y="347442"/>
                  <a:pt x="3050695" y="365935"/>
                  <a:pt x="3095010" y="332454"/>
                </a:cubicBezTo>
                <a:cubicBezTo>
                  <a:pt x="3097485" y="334582"/>
                  <a:pt x="3132289" y="321835"/>
                  <a:pt x="3148998" y="315286"/>
                </a:cubicBezTo>
                <a:cubicBezTo>
                  <a:pt x="3165707" y="308737"/>
                  <a:pt x="3180646" y="306766"/>
                  <a:pt x="3195264" y="293158"/>
                </a:cubicBezTo>
                <a:cubicBezTo>
                  <a:pt x="3267122" y="246372"/>
                  <a:pt x="3308286" y="273118"/>
                  <a:pt x="3373785" y="255680"/>
                </a:cubicBezTo>
                <a:cubicBezTo>
                  <a:pt x="3448540" y="239861"/>
                  <a:pt x="3405238" y="287846"/>
                  <a:pt x="3493851" y="240255"/>
                </a:cubicBezTo>
                <a:cubicBezTo>
                  <a:pt x="3506326" y="252723"/>
                  <a:pt x="3518405" y="251593"/>
                  <a:pt x="3537470" y="241867"/>
                </a:cubicBezTo>
                <a:cubicBezTo>
                  <a:pt x="3573967" y="235226"/>
                  <a:pt x="3576893" y="270855"/>
                  <a:pt x="3610489" y="244128"/>
                </a:cubicBezTo>
                <a:cubicBezTo>
                  <a:pt x="3606935" y="264036"/>
                  <a:pt x="3681284" y="241075"/>
                  <a:pt x="3667539" y="263271"/>
                </a:cubicBezTo>
                <a:cubicBezTo>
                  <a:pt x="3694251" y="276940"/>
                  <a:pt x="3701441" y="246803"/>
                  <a:pt x="3727614" y="258245"/>
                </a:cubicBezTo>
                <a:cubicBezTo>
                  <a:pt x="3754952" y="257751"/>
                  <a:pt x="3708960" y="240314"/>
                  <a:pt x="3738369" y="234506"/>
                </a:cubicBezTo>
                <a:cubicBezTo>
                  <a:pt x="3774580" y="230879"/>
                  <a:pt x="3768868" y="196201"/>
                  <a:pt x="3803670" y="236457"/>
                </a:cubicBezTo>
                <a:cubicBezTo>
                  <a:pt x="3839567" y="220301"/>
                  <a:pt x="3850064" y="239151"/>
                  <a:pt x="3903080" y="241890"/>
                </a:cubicBezTo>
                <a:cubicBezTo>
                  <a:pt x="3954941" y="242175"/>
                  <a:pt x="4053514" y="238154"/>
                  <a:pt x="4114838" y="238165"/>
                </a:cubicBezTo>
                <a:cubicBezTo>
                  <a:pt x="4173784" y="217210"/>
                  <a:pt x="4209756" y="243378"/>
                  <a:pt x="4271023" y="241959"/>
                </a:cubicBezTo>
                <a:cubicBezTo>
                  <a:pt x="4326191" y="205535"/>
                  <a:pt x="4316856" y="279258"/>
                  <a:pt x="4367397" y="271442"/>
                </a:cubicBezTo>
                <a:cubicBezTo>
                  <a:pt x="4420874" y="271391"/>
                  <a:pt x="4369000" y="295343"/>
                  <a:pt x="4495366" y="271618"/>
                </a:cubicBezTo>
                <a:cubicBezTo>
                  <a:pt x="4501905" y="266287"/>
                  <a:pt x="4518077" y="269240"/>
                  <a:pt x="4517347" y="275639"/>
                </a:cubicBezTo>
                <a:cubicBezTo>
                  <a:pt x="4525170" y="272832"/>
                  <a:pt x="4542809" y="258800"/>
                  <a:pt x="4546116" y="268568"/>
                </a:cubicBezTo>
                <a:cubicBezTo>
                  <a:pt x="4586961" y="265354"/>
                  <a:pt x="4626617" y="255160"/>
                  <a:pt x="4661259" y="238966"/>
                </a:cubicBezTo>
                <a:cubicBezTo>
                  <a:pt x="4741966" y="247639"/>
                  <a:pt x="4693066" y="205693"/>
                  <a:pt x="4750403" y="204364"/>
                </a:cubicBezTo>
                <a:cubicBezTo>
                  <a:pt x="4798501" y="219113"/>
                  <a:pt x="4813319" y="201253"/>
                  <a:pt x="4867614" y="208668"/>
                </a:cubicBezTo>
                <a:cubicBezTo>
                  <a:pt x="4881621" y="174373"/>
                  <a:pt x="4917566" y="206761"/>
                  <a:pt x="4937036" y="195446"/>
                </a:cubicBezTo>
                <a:cubicBezTo>
                  <a:pt x="4974214" y="229763"/>
                  <a:pt x="5033435" y="175163"/>
                  <a:pt x="5067740" y="172293"/>
                </a:cubicBezTo>
                <a:cubicBezTo>
                  <a:pt x="5126160" y="173265"/>
                  <a:pt x="5172786" y="183138"/>
                  <a:pt x="5200247" y="142695"/>
                </a:cubicBezTo>
                <a:cubicBezTo>
                  <a:pt x="5240970" y="141002"/>
                  <a:pt x="5240507" y="134755"/>
                  <a:pt x="5276878" y="125833"/>
                </a:cubicBezTo>
                <a:cubicBezTo>
                  <a:pt x="5316470" y="106736"/>
                  <a:pt x="5327221" y="110178"/>
                  <a:pt x="5373216" y="111851"/>
                </a:cubicBezTo>
                <a:cubicBezTo>
                  <a:pt x="5382801" y="84741"/>
                  <a:pt x="5419294" y="93078"/>
                  <a:pt x="5482354" y="69470"/>
                </a:cubicBezTo>
                <a:cubicBezTo>
                  <a:pt x="5507119" y="85574"/>
                  <a:pt x="5545363" y="52240"/>
                  <a:pt x="5583280" y="49787"/>
                </a:cubicBezTo>
                <a:cubicBezTo>
                  <a:pt x="5589344" y="36484"/>
                  <a:pt x="5598103" y="36349"/>
                  <a:pt x="5613766" y="41855"/>
                </a:cubicBezTo>
                <a:cubicBezTo>
                  <a:pt x="5636621" y="41086"/>
                  <a:pt x="5660728" y="35034"/>
                  <a:pt x="5684952" y="26088"/>
                </a:cubicBezTo>
                <a:lnTo>
                  <a:pt x="5741575" y="0"/>
                </a:lnTo>
                <a:close/>
              </a:path>
            </a:pathLst>
          </a:cu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6">
            <a:extLst>
              <a:ext uri="{FF2B5EF4-FFF2-40B4-BE49-F238E27FC236}">
                <a16:creationId xmlns:a16="http://schemas.microsoft.com/office/drawing/2014/main" id="{8D91DE60-2C2D-4D7E-A6B4-C9499017D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082623" y="6128773"/>
            <a:ext cx="1201506" cy="365125"/>
          </a:xfrm>
          <a:custGeom>
            <a:avLst/>
            <a:gdLst>
              <a:gd name="connsiteX0" fmla="*/ 0 w 2142503"/>
              <a:gd name="connsiteY0" fmla="*/ 0 h 571500"/>
              <a:gd name="connsiteX1" fmla="*/ 2142503 w 2142503"/>
              <a:gd name="connsiteY1" fmla="*/ 0 h 571500"/>
              <a:gd name="connsiteX2" fmla="*/ 2142503 w 2142503"/>
              <a:gd name="connsiteY2" fmla="*/ 571500 h 571500"/>
              <a:gd name="connsiteX3" fmla="*/ 0 w 2142503"/>
              <a:gd name="connsiteY3" fmla="*/ 571500 h 571500"/>
              <a:gd name="connsiteX4" fmla="*/ 0 w 2142503"/>
              <a:gd name="connsiteY4" fmla="*/ 0 h 571500"/>
              <a:gd name="connsiteX0" fmla="*/ 0 w 2142503"/>
              <a:gd name="connsiteY0" fmla="*/ 0 h 582145"/>
              <a:gd name="connsiteX1" fmla="*/ 2142503 w 2142503"/>
              <a:gd name="connsiteY1" fmla="*/ 0 h 582145"/>
              <a:gd name="connsiteX2" fmla="*/ 2142503 w 2142503"/>
              <a:gd name="connsiteY2" fmla="*/ 571500 h 582145"/>
              <a:gd name="connsiteX3" fmla="*/ 2050917 w 2142503"/>
              <a:gd name="connsiteY3" fmla="*/ 582088 h 582145"/>
              <a:gd name="connsiteX4" fmla="*/ 0 w 2142503"/>
              <a:gd name="connsiteY4" fmla="*/ 571500 h 582145"/>
              <a:gd name="connsiteX5" fmla="*/ 0 w 2142503"/>
              <a:gd name="connsiteY5" fmla="*/ 0 h 582145"/>
              <a:gd name="connsiteX0" fmla="*/ 0 w 2159832"/>
              <a:gd name="connsiteY0" fmla="*/ 0 h 582145"/>
              <a:gd name="connsiteX1" fmla="*/ 2142503 w 2159832"/>
              <a:gd name="connsiteY1" fmla="*/ 0 h 582145"/>
              <a:gd name="connsiteX2" fmla="*/ 2159829 w 2159832"/>
              <a:gd name="connsiteY2" fmla="*/ 96526 h 582145"/>
              <a:gd name="connsiteX3" fmla="*/ 2142503 w 2159832"/>
              <a:gd name="connsiteY3" fmla="*/ 571500 h 582145"/>
              <a:gd name="connsiteX4" fmla="*/ 2050917 w 2159832"/>
              <a:gd name="connsiteY4" fmla="*/ 582088 h 582145"/>
              <a:gd name="connsiteX5" fmla="*/ 0 w 2159832"/>
              <a:gd name="connsiteY5" fmla="*/ 571500 h 582145"/>
              <a:gd name="connsiteX6" fmla="*/ 0 w 2159832"/>
              <a:gd name="connsiteY6" fmla="*/ 0 h 582145"/>
              <a:gd name="connsiteX0" fmla="*/ 0 w 2159832"/>
              <a:gd name="connsiteY0" fmla="*/ 12386 h 594531"/>
              <a:gd name="connsiteX1" fmla="*/ 67826 w 2159832"/>
              <a:gd name="connsiteY1" fmla="*/ 0 h 594531"/>
              <a:gd name="connsiteX2" fmla="*/ 2142503 w 2159832"/>
              <a:gd name="connsiteY2" fmla="*/ 12386 h 594531"/>
              <a:gd name="connsiteX3" fmla="*/ 2159829 w 2159832"/>
              <a:gd name="connsiteY3" fmla="*/ 108912 h 594531"/>
              <a:gd name="connsiteX4" fmla="*/ 2142503 w 2159832"/>
              <a:gd name="connsiteY4" fmla="*/ 583886 h 594531"/>
              <a:gd name="connsiteX5" fmla="*/ 2050917 w 2159832"/>
              <a:gd name="connsiteY5" fmla="*/ 594474 h 594531"/>
              <a:gd name="connsiteX6" fmla="*/ 0 w 2159832"/>
              <a:gd name="connsiteY6" fmla="*/ 583886 h 594531"/>
              <a:gd name="connsiteX7" fmla="*/ 0 w 2159832"/>
              <a:gd name="connsiteY7" fmla="*/ 12386 h 594531"/>
              <a:gd name="connsiteX0" fmla="*/ 0 w 2168908"/>
              <a:gd name="connsiteY0" fmla="*/ 26000 h 594531"/>
              <a:gd name="connsiteX1" fmla="*/ 76902 w 2168908"/>
              <a:gd name="connsiteY1" fmla="*/ 0 h 594531"/>
              <a:gd name="connsiteX2" fmla="*/ 2151579 w 2168908"/>
              <a:gd name="connsiteY2" fmla="*/ 12386 h 594531"/>
              <a:gd name="connsiteX3" fmla="*/ 2168905 w 2168908"/>
              <a:gd name="connsiteY3" fmla="*/ 108912 h 594531"/>
              <a:gd name="connsiteX4" fmla="*/ 2151579 w 2168908"/>
              <a:gd name="connsiteY4" fmla="*/ 583886 h 594531"/>
              <a:gd name="connsiteX5" fmla="*/ 2059993 w 2168908"/>
              <a:gd name="connsiteY5" fmla="*/ 594474 h 594531"/>
              <a:gd name="connsiteX6" fmla="*/ 9076 w 2168908"/>
              <a:gd name="connsiteY6" fmla="*/ 583886 h 594531"/>
              <a:gd name="connsiteX7" fmla="*/ 0 w 2168908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5393 w 2174301"/>
              <a:gd name="connsiteY0" fmla="*/ 26000 h 594531"/>
              <a:gd name="connsiteX1" fmla="*/ 82295 w 2174301"/>
              <a:gd name="connsiteY1" fmla="*/ 0 h 594531"/>
              <a:gd name="connsiteX2" fmla="*/ 2156972 w 2174301"/>
              <a:gd name="connsiteY2" fmla="*/ 12386 h 594531"/>
              <a:gd name="connsiteX3" fmla="*/ 2174298 w 2174301"/>
              <a:gd name="connsiteY3" fmla="*/ 108912 h 594531"/>
              <a:gd name="connsiteX4" fmla="*/ 2156972 w 2174301"/>
              <a:gd name="connsiteY4" fmla="*/ 583886 h 594531"/>
              <a:gd name="connsiteX5" fmla="*/ 2065386 w 2174301"/>
              <a:gd name="connsiteY5" fmla="*/ 594474 h 594531"/>
              <a:gd name="connsiteX6" fmla="*/ 14469 w 2174301"/>
              <a:gd name="connsiteY6" fmla="*/ 583886 h 594531"/>
              <a:gd name="connsiteX7" fmla="*/ 5393 w 2174301"/>
              <a:gd name="connsiteY7" fmla="*/ 26000 h 594531"/>
              <a:gd name="connsiteX0" fmla="*/ 147197 w 2316105"/>
              <a:gd name="connsiteY0" fmla="*/ 26000 h 594531"/>
              <a:gd name="connsiteX1" fmla="*/ 224099 w 2316105"/>
              <a:gd name="connsiteY1" fmla="*/ 0 h 594531"/>
              <a:gd name="connsiteX2" fmla="*/ 2298776 w 2316105"/>
              <a:gd name="connsiteY2" fmla="*/ 12386 h 594531"/>
              <a:gd name="connsiteX3" fmla="*/ 2316102 w 2316105"/>
              <a:gd name="connsiteY3" fmla="*/ 108912 h 594531"/>
              <a:gd name="connsiteX4" fmla="*/ 2298776 w 2316105"/>
              <a:gd name="connsiteY4" fmla="*/ 583886 h 594531"/>
              <a:gd name="connsiteX5" fmla="*/ 2207190 w 2316105"/>
              <a:gd name="connsiteY5" fmla="*/ 594474 h 594531"/>
              <a:gd name="connsiteX6" fmla="*/ 156273 w 2316105"/>
              <a:gd name="connsiteY6" fmla="*/ 583886 h 594531"/>
              <a:gd name="connsiteX7" fmla="*/ 142416 w 2316105"/>
              <a:gd name="connsiteY7" fmla="*/ 235975 h 594531"/>
              <a:gd name="connsiteX8" fmla="*/ 147197 w 2316105"/>
              <a:gd name="connsiteY8" fmla="*/ 26000 h 594531"/>
              <a:gd name="connsiteX0" fmla="*/ 154684 w 2323592"/>
              <a:gd name="connsiteY0" fmla="*/ 26000 h 594531"/>
              <a:gd name="connsiteX1" fmla="*/ 231586 w 2323592"/>
              <a:gd name="connsiteY1" fmla="*/ 0 h 594531"/>
              <a:gd name="connsiteX2" fmla="*/ 2306263 w 2323592"/>
              <a:gd name="connsiteY2" fmla="*/ 12386 h 594531"/>
              <a:gd name="connsiteX3" fmla="*/ 2323589 w 2323592"/>
              <a:gd name="connsiteY3" fmla="*/ 108912 h 594531"/>
              <a:gd name="connsiteX4" fmla="*/ 2306263 w 2323592"/>
              <a:gd name="connsiteY4" fmla="*/ 583886 h 594531"/>
              <a:gd name="connsiteX5" fmla="*/ 2214677 w 2323592"/>
              <a:gd name="connsiteY5" fmla="*/ 594474 h 594531"/>
              <a:gd name="connsiteX6" fmla="*/ 163760 w 2323592"/>
              <a:gd name="connsiteY6" fmla="*/ 583886 h 594531"/>
              <a:gd name="connsiteX7" fmla="*/ 158979 w 2323592"/>
              <a:gd name="connsiteY7" fmla="*/ 403879 h 594531"/>
              <a:gd name="connsiteX8" fmla="*/ 149903 w 2323592"/>
              <a:gd name="connsiteY8" fmla="*/ 235975 h 594531"/>
              <a:gd name="connsiteX9" fmla="*/ 154684 w 2323592"/>
              <a:gd name="connsiteY9" fmla="*/ 26000 h 594531"/>
              <a:gd name="connsiteX0" fmla="*/ 13665 w 2182573"/>
              <a:gd name="connsiteY0" fmla="*/ 26000 h 594531"/>
              <a:gd name="connsiteX1" fmla="*/ 90567 w 2182573"/>
              <a:gd name="connsiteY1" fmla="*/ 0 h 594531"/>
              <a:gd name="connsiteX2" fmla="*/ 2165244 w 2182573"/>
              <a:gd name="connsiteY2" fmla="*/ 12386 h 594531"/>
              <a:gd name="connsiteX3" fmla="*/ 2182570 w 2182573"/>
              <a:gd name="connsiteY3" fmla="*/ 108912 h 594531"/>
              <a:gd name="connsiteX4" fmla="*/ 2165244 w 2182573"/>
              <a:gd name="connsiteY4" fmla="*/ 583886 h 594531"/>
              <a:gd name="connsiteX5" fmla="*/ 2073658 w 2182573"/>
              <a:gd name="connsiteY5" fmla="*/ 594474 h 594531"/>
              <a:gd name="connsiteX6" fmla="*/ 22741 w 2182573"/>
              <a:gd name="connsiteY6" fmla="*/ 583886 h 594531"/>
              <a:gd name="connsiteX7" fmla="*/ 17960 w 2182573"/>
              <a:gd name="connsiteY7" fmla="*/ 403879 h 594531"/>
              <a:gd name="connsiteX8" fmla="*/ 8884 w 2182573"/>
              <a:gd name="connsiteY8" fmla="*/ 235975 h 594531"/>
              <a:gd name="connsiteX9" fmla="*/ 13665 w 2182573"/>
              <a:gd name="connsiteY9" fmla="*/ 26000 h 594531"/>
              <a:gd name="connsiteX0" fmla="*/ 13665 w 2202120"/>
              <a:gd name="connsiteY0" fmla="*/ 26000 h 594531"/>
              <a:gd name="connsiteX1" fmla="*/ 90567 w 2202120"/>
              <a:gd name="connsiteY1" fmla="*/ 0 h 594531"/>
              <a:gd name="connsiteX2" fmla="*/ 2165244 w 2202120"/>
              <a:gd name="connsiteY2" fmla="*/ 12386 h 594531"/>
              <a:gd name="connsiteX3" fmla="*/ 2182570 w 2202120"/>
              <a:gd name="connsiteY3" fmla="*/ 108912 h 594531"/>
              <a:gd name="connsiteX4" fmla="*/ 2192471 w 2202120"/>
              <a:gd name="connsiteY4" fmla="*/ 583886 h 594531"/>
              <a:gd name="connsiteX5" fmla="*/ 2073658 w 2202120"/>
              <a:gd name="connsiteY5" fmla="*/ 594474 h 594531"/>
              <a:gd name="connsiteX6" fmla="*/ 22741 w 2202120"/>
              <a:gd name="connsiteY6" fmla="*/ 583886 h 594531"/>
              <a:gd name="connsiteX7" fmla="*/ 17960 w 2202120"/>
              <a:gd name="connsiteY7" fmla="*/ 403879 h 594531"/>
              <a:gd name="connsiteX8" fmla="*/ 8884 w 2202120"/>
              <a:gd name="connsiteY8" fmla="*/ 235975 h 594531"/>
              <a:gd name="connsiteX9" fmla="*/ 13665 w 2202120"/>
              <a:gd name="connsiteY9" fmla="*/ 26000 h 594531"/>
              <a:gd name="connsiteX0" fmla="*/ 13665 w 2202036"/>
              <a:gd name="connsiteY0" fmla="*/ 26000 h 594531"/>
              <a:gd name="connsiteX1" fmla="*/ 90567 w 2202036"/>
              <a:gd name="connsiteY1" fmla="*/ 0 h 594531"/>
              <a:gd name="connsiteX2" fmla="*/ 2165244 w 2202036"/>
              <a:gd name="connsiteY2" fmla="*/ 12386 h 594531"/>
              <a:gd name="connsiteX3" fmla="*/ 2182570 w 2202036"/>
              <a:gd name="connsiteY3" fmla="*/ 108912 h 594531"/>
              <a:gd name="connsiteX4" fmla="*/ 2191645 w 2202036"/>
              <a:gd name="connsiteY4" fmla="*/ 422031 h 594531"/>
              <a:gd name="connsiteX5" fmla="*/ 2192471 w 2202036"/>
              <a:gd name="connsiteY5" fmla="*/ 583886 h 594531"/>
              <a:gd name="connsiteX6" fmla="*/ 2073658 w 2202036"/>
              <a:gd name="connsiteY6" fmla="*/ 594474 h 594531"/>
              <a:gd name="connsiteX7" fmla="*/ 22741 w 2202036"/>
              <a:gd name="connsiteY7" fmla="*/ 583886 h 594531"/>
              <a:gd name="connsiteX8" fmla="*/ 17960 w 2202036"/>
              <a:gd name="connsiteY8" fmla="*/ 403879 h 594531"/>
              <a:gd name="connsiteX9" fmla="*/ 8884 w 2202036"/>
              <a:gd name="connsiteY9" fmla="*/ 235975 h 594531"/>
              <a:gd name="connsiteX10" fmla="*/ 13665 w 2202036"/>
              <a:gd name="connsiteY10" fmla="*/ 26000 h 594531"/>
              <a:gd name="connsiteX0" fmla="*/ 142254 w 2330625"/>
              <a:gd name="connsiteY0" fmla="*/ 26000 h 594531"/>
              <a:gd name="connsiteX1" fmla="*/ 219156 w 2330625"/>
              <a:gd name="connsiteY1" fmla="*/ 0 h 594531"/>
              <a:gd name="connsiteX2" fmla="*/ 2293833 w 2330625"/>
              <a:gd name="connsiteY2" fmla="*/ 12386 h 594531"/>
              <a:gd name="connsiteX3" fmla="*/ 2311159 w 2330625"/>
              <a:gd name="connsiteY3" fmla="*/ 108912 h 594531"/>
              <a:gd name="connsiteX4" fmla="*/ 2320234 w 2330625"/>
              <a:gd name="connsiteY4" fmla="*/ 422031 h 594531"/>
              <a:gd name="connsiteX5" fmla="*/ 2321060 w 2330625"/>
              <a:gd name="connsiteY5" fmla="*/ 583886 h 594531"/>
              <a:gd name="connsiteX6" fmla="*/ 2202247 w 2330625"/>
              <a:gd name="connsiteY6" fmla="*/ 594474 h 594531"/>
              <a:gd name="connsiteX7" fmla="*/ 151330 w 2330625"/>
              <a:gd name="connsiteY7" fmla="*/ 583886 h 594531"/>
              <a:gd name="connsiteX8" fmla="*/ 155624 w 2330625"/>
              <a:gd name="connsiteY8" fmla="*/ 512790 h 594531"/>
              <a:gd name="connsiteX9" fmla="*/ 146549 w 2330625"/>
              <a:gd name="connsiteY9" fmla="*/ 403879 h 594531"/>
              <a:gd name="connsiteX10" fmla="*/ 137473 w 2330625"/>
              <a:gd name="connsiteY10" fmla="*/ 235975 h 594531"/>
              <a:gd name="connsiteX11" fmla="*/ 142254 w 2330625"/>
              <a:gd name="connsiteY11" fmla="*/ 26000 h 594531"/>
              <a:gd name="connsiteX0" fmla="*/ 13413 w 2201784"/>
              <a:gd name="connsiteY0" fmla="*/ 26000 h 594531"/>
              <a:gd name="connsiteX1" fmla="*/ 90315 w 2201784"/>
              <a:gd name="connsiteY1" fmla="*/ 0 h 594531"/>
              <a:gd name="connsiteX2" fmla="*/ 2164992 w 2201784"/>
              <a:gd name="connsiteY2" fmla="*/ 12386 h 594531"/>
              <a:gd name="connsiteX3" fmla="*/ 2182318 w 2201784"/>
              <a:gd name="connsiteY3" fmla="*/ 108912 h 594531"/>
              <a:gd name="connsiteX4" fmla="*/ 2191393 w 2201784"/>
              <a:gd name="connsiteY4" fmla="*/ 422031 h 594531"/>
              <a:gd name="connsiteX5" fmla="*/ 2192219 w 2201784"/>
              <a:gd name="connsiteY5" fmla="*/ 583886 h 594531"/>
              <a:gd name="connsiteX6" fmla="*/ 2073406 w 2201784"/>
              <a:gd name="connsiteY6" fmla="*/ 594474 h 594531"/>
              <a:gd name="connsiteX7" fmla="*/ 22489 w 2201784"/>
              <a:gd name="connsiteY7" fmla="*/ 583886 h 594531"/>
              <a:gd name="connsiteX8" fmla="*/ 26783 w 2201784"/>
              <a:gd name="connsiteY8" fmla="*/ 512790 h 594531"/>
              <a:gd name="connsiteX9" fmla="*/ 17708 w 2201784"/>
              <a:gd name="connsiteY9" fmla="*/ 403879 h 594531"/>
              <a:gd name="connsiteX10" fmla="*/ 8632 w 2201784"/>
              <a:gd name="connsiteY10" fmla="*/ 235975 h 594531"/>
              <a:gd name="connsiteX11" fmla="*/ 13413 w 2201784"/>
              <a:gd name="connsiteY11" fmla="*/ 26000 h 5945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201784" h="594531">
                <a:moveTo>
                  <a:pt x="13413" y="26000"/>
                </a:moveTo>
                <a:cubicBezTo>
                  <a:pt x="37534" y="24897"/>
                  <a:pt x="66194" y="1103"/>
                  <a:pt x="90315" y="0"/>
                </a:cubicBezTo>
                <a:lnTo>
                  <a:pt x="2164992" y="12386"/>
                </a:lnTo>
                <a:cubicBezTo>
                  <a:pt x="2164717" y="43049"/>
                  <a:pt x="2182593" y="78249"/>
                  <a:pt x="2182318" y="108912"/>
                </a:cubicBezTo>
                <a:cubicBezTo>
                  <a:pt x="2188231" y="177186"/>
                  <a:pt x="2189743" y="342869"/>
                  <a:pt x="2191393" y="422031"/>
                </a:cubicBezTo>
                <a:cubicBezTo>
                  <a:pt x="2193043" y="501193"/>
                  <a:pt x="2213396" y="555146"/>
                  <a:pt x="2192219" y="583886"/>
                </a:cubicBezTo>
                <a:cubicBezTo>
                  <a:pt x="2172279" y="582877"/>
                  <a:pt x="2093346" y="595483"/>
                  <a:pt x="2073406" y="594474"/>
                </a:cubicBezTo>
                <a:lnTo>
                  <a:pt x="22489" y="583886"/>
                </a:lnTo>
                <a:cubicBezTo>
                  <a:pt x="5849" y="592962"/>
                  <a:pt x="27580" y="542791"/>
                  <a:pt x="26783" y="512790"/>
                </a:cubicBezTo>
                <a:cubicBezTo>
                  <a:pt x="25986" y="482789"/>
                  <a:pt x="18464" y="450015"/>
                  <a:pt x="17708" y="403879"/>
                </a:cubicBezTo>
                <a:cubicBezTo>
                  <a:pt x="16952" y="357743"/>
                  <a:pt x="-14855" y="308787"/>
                  <a:pt x="8632" y="235975"/>
                </a:cubicBezTo>
                <a:cubicBezTo>
                  <a:pt x="7119" y="142994"/>
                  <a:pt x="-201" y="65329"/>
                  <a:pt x="13413" y="26000"/>
                </a:cubicBezTo>
                <a:close/>
              </a:path>
            </a:pathLst>
          </a:custGeom>
          <a:solidFill>
            <a:srgbClr val="D9D4D0">
              <a:alpha val="50000"/>
            </a:srgbClr>
          </a:solidFill>
          <a:ln>
            <a:noFill/>
          </a:ln>
          <a:effectLst>
            <a:softEdge rad="63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73278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2C61293E-6EBE-43EF-A52C-9BEBFD7679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3031443-BC9E-97EC-D838-AC54B14FD6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97762" y="329184"/>
            <a:ext cx="6251110" cy="178308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600" dirty="0"/>
              <a:t>Summary: What does the constitution provide?</a:t>
            </a:r>
          </a:p>
        </p:txBody>
      </p:sp>
      <p:pic>
        <p:nvPicPr>
          <p:cNvPr id="6" name="Content Placeholder 5" descr="A poster of a person holding a book and a red flag&#10;&#10;Description automatically generated">
            <a:hlinkClick r:id="rId2"/>
            <a:extLst>
              <a:ext uri="{FF2B5EF4-FFF2-40B4-BE49-F238E27FC236}">
                <a16:creationId xmlns:a16="http://schemas.microsoft.com/office/drawing/2014/main" id="{647E905F-E73F-925F-7835-783B3906D62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 r="1220"/>
          <a:stretch/>
        </p:blipFill>
        <p:spPr>
          <a:xfrm>
            <a:off x="1" y="10"/>
            <a:ext cx="4657344" cy="6857990"/>
          </a:xfrm>
          <a:custGeom>
            <a:avLst/>
            <a:gdLst/>
            <a:ahLst/>
            <a:cxnLst/>
            <a:rect l="l" t="t" r="r" b="b"/>
            <a:pathLst>
              <a:path w="4657344" h="6858000">
                <a:moveTo>
                  <a:pt x="0" y="0"/>
                </a:moveTo>
                <a:lnTo>
                  <a:pt x="3429755" y="0"/>
                </a:lnTo>
                <a:lnTo>
                  <a:pt x="3526016" y="148742"/>
                </a:lnTo>
                <a:cubicBezTo>
                  <a:pt x="3657740" y="365513"/>
                  <a:pt x="3777402" y="589569"/>
                  <a:pt x="3886489" y="819975"/>
                </a:cubicBezTo>
                <a:cubicBezTo>
                  <a:pt x="3891856" y="833492"/>
                  <a:pt x="3900663" y="845393"/>
                  <a:pt x="3912049" y="854514"/>
                </a:cubicBezTo>
                <a:cubicBezTo>
                  <a:pt x="3897352" y="819849"/>
                  <a:pt x="3883037" y="784928"/>
                  <a:pt x="3868083" y="750263"/>
                </a:cubicBezTo>
                <a:cubicBezTo>
                  <a:pt x="3806989" y="608712"/>
                  <a:pt x="3742478" y="469145"/>
                  <a:pt x="3674155" y="331786"/>
                </a:cubicBezTo>
                <a:lnTo>
                  <a:pt x="3496656" y="0"/>
                </a:lnTo>
                <a:lnTo>
                  <a:pt x="3554371" y="0"/>
                </a:lnTo>
                <a:lnTo>
                  <a:pt x="3661621" y="196614"/>
                </a:lnTo>
                <a:cubicBezTo>
                  <a:pt x="3856899" y="573253"/>
                  <a:pt x="4021071" y="966066"/>
                  <a:pt x="4161279" y="1371196"/>
                </a:cubicBezTo>
                <a:cubicBezTo>
                  <a:pt x="4379525" y="2007265"/>
                  <a:pt x="4530141" y="2664286"/>
                  <a:pt x="4610660" y="3331516"/>
                </a:cubicBezTo>
                <a:cubicBezTo>
                  <a:pt x="4652837" y="3672965"/>
                  <a:pt x="4671625" y="4013908"/>
                  <a:pt x="4645040" y="4357388"/>
                </a:cubicBezTo>
                <a:cubicBezTo>
                  <a:pt x="4613599" y="4758899"/>
                  <a:pt x="4566181" y="5157998"/>
                  <a:pt x="4485789" y="5552906"/>
                </a:cubicBezTo>
                <a:cubicBezTo>
                  <a:pt x="4397121" y="5988893"/>
                  <a:pt x="4276748" y="6414594"/>
                  <a:pt x="4117769" y="6828295"/>
                </a:cubicBezTo>
                <a:lnTo>
                  <a:pt x="4105288" y="6858000"/>
                </a:lnTo>
                <a:lnTo>
                  <a:pt x="4052520" y="6858000"/>
                </a:lnTo>
                <a:lnTo>
                  <a:pt x="4059369" y="6841549"/>
                </a:lnTo>
                <a:cubicBezTo>
                  <a:pt x="4147276" y="6614016"/>
                  <a:pt x="4224193" y="6380817"/>
                  <a:pt x="4291518" y="6142729"/>
                </a:cubicBezTo>
                <a:cubicBezTo>
                  <a:pt x="4350055" y="5935370"/>
                  <a:pt x="4393256" y="5723695"/>
                  <a:pt x="4443357" y="5513923"/>
                </a:cubicBezTo>
                <a:cubicBezTo>
                  <a:pt x="4444541" y="5502788"/>
                  <a:pt x="4445137" y="5491601"/>
                  <a:pt x="4445146" y="5480401"/>
                </a:cubicBezTo>
                <a:cubicBezTo>
                  <a:pt x="4408465" y="5607635"/>
                  <a:pt x="4379196" y="5719759"/>
                  <a:pt x="4344559" y="5830359"/>
                </a:cubicBezTo>
                <a:cubicBezTo>
                  <a:pt x="4254261" y="6118381"/>
                  <a:pt x="4150112" y="6398531"/>
                  <a:pt x="4031702" y="6670527"/>
                </a:cubicBezTo>
                <a:lnTo>
                  <a:pt x="3943824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18" name="sketchy line">
            <a:extLst>
              <a:ext uri="{FF2B5EF4-FFF2-40B4-BE49-F238E27FC236}">
                <a16:creationId xmlns:a16="http://schemas.microsoft.com/office/drawing/2014/main" id="{21540236-BFD5-4A9D-8840-4703E7F768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297762" y="237494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478919 w 4243589"/>
              <a:gd name="connsiteY1" fmla="*/ 0 h 18288"/>
              <a:gd name="connsiteX2" fmla="*/ 957839 w 4243589"/>
              <a:gd name="connsiteY2" fmla="*/ 0 h 18288"/>
              <a:gd name="connsiteX3" fmla="*/ 1521630 w 4243589"/>
              <a:gd name="connsiteY3" fmla="*/ 0 h 18288"/>
              <a:gd name="connsiteX4" fmla="*/ 2212729 w 4243589"/>
              <a:gd name="connsiteY4" fmla="*/ 0 h 18288"/>
              <a:gd name="connsiteX5" fmla="*/ 2734084 w 4243589"/>
              <a:gd name="connsiteY5" fmla="*/ 0 h 18288"/>
              <a:gd name="connsiteX6" fmla="*/ 3255439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594926 w 4243589"/>
              <a:gd name="connsiteY9" fmla="*/ 18288 h 18288"/>
              <a:gd name="connsiteX10" fmla="*/ 3073571 w 4243589"/>
              <a:gd name="connsiteY10" fmla="*/ 18288 h 18288"/>
              <a:gd name="connsiteX11" fmla="*/ 2552216 w 4243589"/>
              <a:gd name="connsiteY11" fmla="*/ 18288 h 18288"/>
              <a:gd name="connsiteX12" fmla="*/ 1903553 w 4243589"/>
              <a:gd name="connsiteY12" fmla="*/ 18288 h 18288"/>
              <a:gd name="connsiteX13" fmla="*/ 1212454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213395" y="-21006"/>
                  <a:pt x="307421" y="-18116"/>
                  <a:pt x="478919" y="0"/>
                </a:cubicBezTo>
                <a:cubicBezTo>
                  <a:pt x="650417" y="18116"/>
                  <a:pt x="831092" y="-21237"/>
                  <a:pt x="957839" y="0"/>
                </a:cubicBezTo>
                <a:cubicBezTo>
                  <a:pt x="1084586" y="21237"/>
                  <a:pt x="1301682" y="25124"/>
                  <a:pt x="1521630" y="0"/>
                </a:cubicBezTo>
                <a:cubicBezTo>
                  <a:pt x="1741578" y="-25124"/>
                  <a:pt x="1970269" y="-29139"/>
                  <a:pt x="2212729" y="0"/>
                </a:cubicBezTo>
                <a:cubicBezTo>
                  <a:pt x="2455189" y="29139"/>
                  <a:pt x="2558847" y="-4796"/>
                  <a:pt x="2734084" y="0"/>
                </a:cubicBezTo>
                <a:cubicBezTo>
                  <a:pt x="2909321" y="4796"/>
                  <a:pt x="3097217" y="-13409"/>
                  <a:pt x="3255439" y="0"/>
                </a:cubicBezTo>
                <a:cubicBezTo>
                  <a:pt x="3413662" y="13409"/>
                  <a:pt x="3979999" y="-10121"/>
                  <a:pt x="4243589" y="0"/>
                </a:cubicBezTo>
                <a:cubicBezTo>
                  <a:pt x="4244484" y="8974"/>
                  <a:pt x="4243043" y="9359"/>
                  <a:pt x="4243589" y="18288"/>
                </a:cubicBezTo>
                <a:cubicBezTo>
                  <a:pt x="4058777" y="31246"/>
                  <a:pt x="3910348" y="3158"/>
                  <a:pt x="3594926" y="18288"/>
                </a:cubicBezTo>
                <a:cubicBezTo>
                  <a:pt x="3279504" y="33418"/>
                  <a:pt x="3319955" y="-3977"/>
                  <a:pt x="3073571" y="18288"/>
                </a:cubicBezTo>
                <a:cubicBezTo>
                  <a:pt x="2827187" y="40553"/>
                  <a:pt x="2767387" y="1863"/>
                  <a:pt x="2552216" y="18288"/>
                </a:cubicBezTo>
                <a:cubicBezTo>
                  <a:pt x="2337046" y="34713"/>
                  <a:pt x="2181871" y="19527"/>
                  <a:pt x="1903553" y="18288"/>
                </a:cubicBezTo>
                <a:cubicBezTo>
                  <a:pt x="1625235" y="17049"/>
                  <a:pt x="1557672" y="24174"/>
                  <a:pt x="1212454" y="18288"/>
                </a:cubicBezTo>
                <a:cubicBezTo>
                  <a:pt x="867236" y="12402"/>
                  <a:pt x="874382" y="15627"/>
                  <a:pt x="733535" y="18288"/>
                </a:cubicBezTo>
                <a:cubicBezTo>
                  <a:pt x="592688" y="20949"/>
                  <a:pt x="183477" y="14753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43690" y="16630"/>
                  <a:pt x="266667" y="14847"/>
                  <a:pt x="521355" y="0"/>
                </a:cubicBezTo>
                <a:cubicBezTo>
                  <a:pt x="776043" y="-14847"/>
                  <a:pt x="814491" y="-17363"/>
                  <a:pt x="1000275" y="0"/>
                </a:cubicBezTo>
                <a:cubicBezTo>
                  <a:pt x="1186059" y="17363"/>
                  <a:pt x="1352504" y="-23507"/>
                  <a:pt x="1521630" y="0"/>
                </a:cubicBezTo>
                <a:cubicBezTo>
                  <a:pt x="1690756" y="23507"/>
                  <a:pt x="1889525" y="5871"/>
                  <a:pt x="2127857" y="0"/>
                </a:cubicBezTo>
                <a:cubicBezTo>
                  <a:pt x="2366189" y="-5871"/>
                  <a:pt x="2620628" y="-27997"/>
                  <a:pt x="2776520" y="0"/>
                </a:cubicBezTo>
                <a:cubicBezTo>
                  <a:pt x="2932412" y="27997"/>
                  <a:pt x="3131683" y="-25073"/>
                  <a:pt x="3467618" y="0"/>
                </a:cubicBezTo>
                <a:cubicBezTo>
                  <a:pt x="3803553" y="25073"/>
                  <a:pt x="4017371" y="3071"/>
                  <a:pt x="4243589" y="0"/>
                </a:cubicBezTo>
                <a:cubicBezTo>
                  <a:pt x="4243134" y="6162"/>
                  <a:pt x="4243492" y="11775"/>
                  <a:pt x="4243589" y="18288"/>
                </a:cubicBezTo>
                <a:cubicBezTo>
                  <a:pt x="4017834" y="-5779"/>
                  <a:pt x="3834586" y="13376"/>
                  <a:pt x="3594926" y="18288"/>
                </a:cubicBezTo>
                <a:cubicBezTo>
                  <a:pt x="3355266" y="23200"/>
                  <a:pt x="3204179" y="2869"/>
                  <a:pt x="2903827" y="18288"/>
                </a:cubicBezTo>
                <a:cubicBezTo>
                  <a:pt x="2603475" y="33707"/>
                  <a:pt x="2526187" y="46187"/>
                  <a:pt x="2212729" y="18288"/>
                </a:cubicBezTo>
                <a:cubicBezTo>
                  <a:pt x="1899271" y="-9611"/>
                  <a:pt x="1966289" y="29692"/>
                  <a:pt x="1733809" y="18288"/>
                </a:cubicBezTo>
                <a:cubicBezTo>
                  <a:pt x="1501329" y="6884"/>
                  <a:pt x="1343612" y="12492"/>
                  <a:pt x="1085146" y="18288"/>
                </a:cubicBezTo>
                <a:cubicBezTo>
                  <a:pt x="826680" y="24084"/>
                  <a:pt x="778184" y="35607"/>
                  <a:pt x="521355" y="18288"/>
                </a:cubicBezTo>
                <a:cubicBezTo>
                  <a:pt x="264526" y="969"/>
                  <a:pt x="120277" y="4268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65719F-0B8E-FECE-BFEB-096143989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97762" y="2706624"/>
            <a:ext cx="6251110" cy="348386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400" dirty="0"/>
              <a:t>Common language</a:t>
            </a:r>
          </a:p>
          <a:p>
            <a:r>
              <a:rPr lang="en-US" sz="2400" dirty="0"/>
              <a:t>Common point of reference</a:t>
            </a:r>
          </a:p>
          <a:p>
            <a:r>
              <a:rPr lang="en-US" sz="2400" dirty="0"/>
              <a:t>Normative cages for rationalizing continuous revolutionary impulse</a:t>
            </a:r>
          </a:p>
          <a:p>
            <a:r>
              <a:rPr lang="en-US" sz="2400" dirty="0"/>
              <a:t>Text platform not to govern but to transform the masses</a:t>
            </a:r>
          </a:p>
        </p:txBody>
      </p:sp>
    </p:spTree>
    <p:extLst>
      <p:ext uri="{BB962C8B-B14F-4D97-AF65-F5344CB8AC3E}">
        <p14:creationId xmlns:p14="http://schemas.microsoft.com/office/powerpoint/2010/main" val="31149833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459</Words>
  <Application>Microsoft Macintosh PowerPoint</Application>
  <PresentationFormat>Widescreen</PresentationFormat>
  <Paragraphs>68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Helvetica</vt:lpstr>
      <vt:lpstr>Office Theme</vt:lpstr>
      <vt:lpstr>Chinese Constitutionalism as Socialist Modernization</vt:lpstr>
      <vt:lpstr>Constitutional Frames</vt:lpstr>
      <vt:lpstr>What are the foundational  premises embedded in the Socialist (or Chinese style) modernization? </vt:lpstr>
      <vt:lpstr>What are the ends of modernization?</vt:lpstr>
      <vt:lpstr>How is  the constitutional concept of modernization expressed in institutional action? </vt:lpstr>
      <vt:lpstr>In what form are the means of modernization fundamentally realized ?</vt:lpstr>
      <vt:lpstr>What are the constitutional forms of modernization thus understood? </vt:lpstr>
      <vt:lpstr>What are the dialectics of socialist modernization as a constitutional imperative? </vt:lpstr>
      <vt:lpstr>Summary: What does the constitution provide?</vt:lpstr>
      <vt:lpstr>谢谢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Backer, Larry Cata</dc:creator>
  <cp:lastModifiedBy>Backer, Larry Cata</cp:lastModifiedBy>
  <cp:revision>9</cp:revision>
  <dcterms:created xsi:type="dcterms:W3CDTF">2024-12-02T21:29:02Z</dcterms:created>
  <dcterms:modified xsi:type="dcterms:W3CDTF">2024-12-03T15:21:07Z</dcterms:modified>
</cp:coreProperties>
</file>