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97F68-A5E8-424A-B08D-8E06A69112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E4A6D6-5DC3-4A80-8611-EB243F11906F}">
      <dgm:prSet/>
      <dgm:spPr/>
      <dgm:t>
        <a:bodyPr/>
        <a:lstStyle/>
        <a:p>
          <a:r>
            <a:rPr lang="en-US"/>
            <a:t>Brief sketch of theoretics</a:t>
          </a:r>
        </a:p>
      </dgm:t>
    </dgm:pt>
    <dgm:pt modelId="{FB5D1CF2-1360-4E44-B96B-061396238996}" type="parTrans" cxnId="{E5149383-54E8-4CC0-9597-5862A6D925E4}">
      <dgm:prSet/>
      <dgm:spPr/>
      <dgm:t>
        <a:bodyPr/>
        <a:lstStyle/>
        <a:p>
          <a:endParaRPr lang="en-US"/>
        </a:p>
      </dgm:t>
    </dgm:pt>
    <dgm:pt modelId="{26845D32-824F-4535-8E0E-EE1277151D02}" type="sibTrans" cxnId="{E5149383-54E8-4CC0-9597-5862A6D925E4}">
      <dgm:prSet/>
      <dgm:spPr/>
      <dgm:t>
        <a:bodyPr/>
        <a:lstStyle/>
        <a:p>
          <a:endParaRPr lang="en-US"/>
        </a:p>
      </dgm:t>
    </dgm:pt>
    <dgm:pt modelId="{708DC45B-F293-4749-AB21-1E40A61C7ABB}">
      <dgm:prSet/>
      <dgm:spPr/>
      <dgm:t>
        <a:bodyPr/>
        <a:lstStyle/>
        <a:p>
          <a:r>
            <a:rPr lang="en-US"/>
            <a:t>The lens of the American revolutionary experience(ed) in text</a:t>
          </a:r>
        </a:p>
      </dgm:t>
    </dgm:pt>
    <dgm:pt modelId="{AF23C6A6-9437-4D7B-B888-EBB257EEE22B}" type="parTrans" cxnId="{0DC58CB5-202E-448E-9360-4A967085A034}">
      <dgm:prSet/>
      <dgm:spPr/>
      <dgm:t>
        <a:bodyPr/>
        <a:lstStyle/>
        <a:p>
          <a:endParaRPr lang="en-US"/>
        </a:p>
      </dgm:t>
    </dgm:pt>
    <dgm:pt modelId="{F16528CD-39BC-42D0-AAF9-8CB8FD39AE7C}" type="sibTrans" cxnId="{0DC58CB5-202E-448E-9360-4A967085A034}">
      <dgm:prSet/>
      <dgm:spPr/>
      <dgm:t>
        <a:bodyPr/>
        <a:lstStyle/>
        <a:p>
          <a:endParaRPr lang="en-US"/>
        </a:p>
      </dgm:t>
    </dgm:pt>
    <dgm:pt modelId="{DA3AF14D-355A-4D6E-942D-036F7FC3E7B2}">
      <dgm:prSet/>
      <dgm:spPr/>
      <dgm:t>
        <a:bodyPr/>
        <a:lstStyle/>
        <a:p>
          <a:r>
            <a:rPr lang="en-US"/>
            <a:t>The Marxist-Leninist Lens: China and Cuba</a:t>
          </a:r>
        </a:p>
      </dgm:t>
    </dgm:pt>
    <dgm:pt modelId="{602F6766-E041-40A9-A9AC-3E15D26DB4C4}" type="parTrans" cxnId="{B6F4BD8B-1AA5-45E5-9826-489DF0CCF647}">
      <dgm:prSet/>
      <dgm:spPr/>
      <dgm:t>
        <a:bodyPr/>
        <a:lstStyle/>
        <a:p>
          <a:endParaRPr lang="en-US"/>
        </a:p>
      </dgm:t>
    </dgm:pt>
    <dgm:pt modelId="{7C833C80-7187-4BA5-90D2-1DFF71E5B470}" type="sibTrans" cxnId="{B6F4BD8B-1AA5-45E5-9826-489DF0CCF647}">
      <dgm:prSet/>
      <dgm:spPr/>
      <dgm:t>
        <a:bodyPr/>
        <a:lstStyle/>
        <a:p>
          <a:endParaRPr lang="en-US"/>
        </a:p>
      </dgm:t>
    </dgm:pt>
    <dgm:pt modelId="{B8961826-9DC2-4536-BC2B-76CB85C99216}">
      <dgm:prSet/>
      <dgm:spPr/>
      <dgm:t>
        <a:bodyPr/>
        <a:lstStyle/>
        <a:p>
          <a:r>
            <a:rPr lang="en-US"/>
            <a:t>The Euro-Internationalist Lens: Kosovo </a:t>
          </a:r>
        </a:p>
      </dgm:t>
    </dgm:pt>
    <dgm:pt modelId="{382258DF-6A69-4DB6-B8EA-070C6426ACD3}" type="parTrans" cxnId="{DFE5C4A9-CB7D-4868-82D3-CD2798E73703}">
      <dgm:prSet/>
      <dgm:spPr/>
      <dgm:t>
        <a:bodyPr/>
        <a:lstStyle/>
        <a:p>
          <a:endParaRPr lang="en-US"/>
        </a:p>
      </dgm:t>
    </dgm:pt>
    <dgm:pt modelId="{65FFB816-0272-483B-BE25-2DB6BF097488}" type="sibTrans" cxnId="{DFE5C4A9-CB7D-4868-82D3-CD2798E73703}">
      <dgm:prSet/>
      <dgm:spPr/>
      <dgm:t>
        <a:bodyPr/>
        <a:lstStyle/>
        <a:p>
          <a:endParaRPr lang="en-US"/>
        </a:p>
      </dgm:t>
    </dgm:pt>
    <dgm:pt modelId="{54C9129A-4616-4E4E-9FEE-577493901A1C}" type="pres">
      <dgm:prSet presAssocID="{7F097F68-A5E8-424A-B08D-8E06A69112FB}" presName="linear" presStyleCnt="0">
        <dgm:presLayoutVars>
          <dgm:animLvl val="lvl"/>
          <dgm:resizeHandles val="exact"/>
        </dgm:presLayoutVars>
      </dgm:prSet>
      <dgm:spPr/>
    </dgm:pt>
    <dgm:pt modelId="{EE2A35B0-7CE6-7C41-8050-0EAF32DF157A}" type="pres">
      <dgm:prSet presAssocID="{DDE4A6D6-5DC3-4A80-8611-EB243F1190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2F72F65-70BA-FC42-88EE-32B3647DCD55}" type="pres">
      <dgm:prSet presAssocID="{26845D32-824F-4535-8E0E-EE1277151D02}" presName="spacer" presStyleCnt="0"/>
      <dgm:spPr/>
    </dgm:pt>
    <dgm:pt modelId="{44061A38-21F4-5645-83C9-623993838560}" type="pres">
      <dgm:prSet presAssocID="{708DC45B-F293-4749-AB21-1E40A61C7AB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360BF93-BAFB-D645-814B-897154AD3B39}" type="pres">
      <dgm:prSet presAssocID="{F16528CD-39BC-42D0-AAF9-8CB8FD39AE7C}" presName="spacer" presStyleCnt="0"/>
      <dgm:spPr/>
    </dgm:pt>
    <dgm:pt modelId="{FDE4D1A5-3986-8F46-BA9E-BD42CEAE7F00}" type="pres">
      <dgm:prSet presAssocID="{DA3AF14D-355A-4D6E-942D-036F7FC3E7B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372DAA-2767-3948-92F2-742B67BCB50B}" type="pres">
      <dgm:prSet presAssocID="{7C833C80-7187-4BA5-90D2-1DFF71E5B470}" presName="spacer" presStyleCnt="0"/>
      <dgm:spPr/>
    </dgm:pt>
    <dgm:pt modelId="{B075C3F2-1AD9-9641-A917-C81B82151557}" type="pres">
      <dgm:prSet presAssocID="{B8961826-9DC2-4536-BC2B-76CB85C992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4BEB46C-D1EF-3344-8456-1E937756036F}" type="presOf" srcId="{DA3AF14D-355A-4D6E-942D-036F7FC3E7B2}" destId="{FDE4D1A5-3986-8F46-BA9E-BD42CEAE7F00}" srcOrd="0" destOrd="0" presId="urn:microsoft.com/office/officeart/2005/8/layout/vList2"/>
    <dgm:cxn modelId="{27A46076-7EC3-2141-8720-9CFC341B634C}" type="presOf" srcId="{708DC45B-F293-4749-AB21-1E40A61C7ABB}" destId="{44061A38-21F4-5645-83C9-623993838560}" srcOrd="0" destOrd="0" presId="urn:microsoft.com/office/officeart/2005/8/layout/vList2"/>
    <dgm:cxn modelId="{E6ED4482-01BD-F04B-A82F-9F905634695E}" type="presOf" srcId="{DDE4A6D6-5DC3-4A80-8611-EB243F11906F}" destId="{EE2A35B0-7CE6-7C41-8050-0EAF32DF157A}" srcOrd="0" destOrd="0" presId="urn:microsoft.com/office/officeart/2005/8/layout/vList2"/>
    <dgm:cxn modelId="{E5149383-54E8-4CC0-9597-5862A6D925E4}" srcId="{7F097F68-A5E8-424A-B08D-8E06A69112FB}" destId="{DDE4A6D6-5DC3-4A80-8611-EB243F11906F}" srcOrd="0" destOrd="0" parTransId="{FB5D1CF2-1360-4E44-B96B-061396238996}" sibTransId="{26845D32-824F-4535-8E0E-EE1277151D02}"/>
    <dgm:cxn modelId="{B6F4BD8B-1AA5-45E5-9826-489DF0CCF647}" srcId="{7F097F68-A5E8-424A-B08D-8E06A69112FB}" destId="{DA3AF14D-355A-4D6E-942D-036F7FC3E7B2}" srcOrd="2" destOrd="0" parTransId="{602F6766-E041-40A9-A9AC-3E15D26DB4C4}" sibTransId="{7C833C80-7187-4BA5-90D2-1DFF71E5B470}"/>
    <dgm:cxn modelId="{DFE5C4A9-CB7D-4868-82D3-CD2798E73703}" srcId="{7F097F68-A5E8-424A-B08D-8E06A69112FB}" destId="{B8961826-9DC2-4536-BC2B-76CB85C99216}" srcOrd="3" destOrd="0" parTransId="{382258DF-6A69-4DB6-B8EA-070C6426ACD3}" sibTransId="{65FFB816-0272-483B-BE25-2DB6BF097488}"/>
    <dgm:cxn modelId="{0DC58CB5-202E-448E-9360-4A967085A034}" srcId="{7F097F68-A5E8-424A-B08D-8E06A69112FB}" destId="{708DC45B-F293-4749-AB21-1E40A61C7ABB}" srcOrd="1" destOrd="0" parTransId="{AF23C6A6-9437-4D7B-B888-EBB257EEE22B}" sibTransId="{F16528CD-39BC-42D0-AAF9-8CB8FD39AE7C}"/>
    <dgm:cxn modelId="{4EF005BD-EEB4-BC4E-B24D-308950A8D692}" type="presOf" srcId="{B8961826-9DC2-4536-BC2B-76CB85C99216}" destId="{B075C3F2-1AD9-9641-A917-C81B82151557}" srcOrd="0" destOrd="0" presId="urn:microsoft.com/office/officeart/2005/8/layout/vList2"/>
    <dgm:cxn modelId="{5EA292F5-1B19-5645-88B1-49EAF619FE27}" type="presOf" srcId="{7F097F68-A5E8-424A-B08D-8E06A69112FB}" destId="{54C9129A-4616-4E4E-9FEE-577493901A1C}" srcOrd="0" destOrd="0" presId="urn:microsoft.com/office/officeart/2005/8/layout/vList2"/>
    <dgm:cxn modelId="{DB6BF954-C67D-8643-96A4-73B714C103A9}" type="presParOf" srcId="{54C9129A-4616-4E4E-9FEE-577493901A1C}" destId="{EE2A35B0-7CE6-7C41-8050-0EAF32DF157A}" srcOrd="0" destOrd="0" presId="urn:microsoft.com/office/officeart/2005/8/layout/vList2"/>
    <dgm:cxn modelId="{185F3AB4-7BCE-3E46-8CCB-451C72CBF444}" type="presParOf" srcId="{54C9129A-4616-4E4E-9FEE-577493901A1C}" destId="{72F72F65-70BA-FC42-88EE-32B3647DCD55}" srcOrd="1" destOrd="0" presId="urn:microsoft.com/office/officeart/2005/8/layout/vList2"/>
    <dgm:cxn modelId="{40673FA5-E90A-5746-8CEA-2043DC81A500}" type="presParOf" srcId="{54C9129A-4616-4E4E-9FEE-577493901A1C}" destId="{44061A38-21F4-5645-83C9-623993838560}" srcOrd="2" destOrd="0" presId="urn:microsoft.com/office/officeart/2005/8/layout/vList2"/>
    <dgm:cxn modelId="{4FDF5B2E-9104-B845-B51D-5304B5DDA2F8}" type="presParOf" srcId="{54C9129A-4616-4E4E-9FEE-577493901A1C}" destId="{E360BF93-BAFB-D645-814B-897154AD3B39}" srcOrd="3" destOrd="0" presId="urn:microsoft.com/office/officeart/2005/8/layout/vList2"/>
    <dgm:cxn modelId="{7540CA1E-2E23-924E-A25A-844A59815C34}" type="presParOf" srcId="{54C9129A-4616-4E4E-9FEE-577493901A1C}" destId="{FDE4D1A5-3986-8F46-BA9E-BD42CEAE7F00}" srcOrd="4" destOrd="0" presId="urn:microsoft.com/office/officeart/2005/8/layout/vList2"/>
    <dgm:cxn modelId="{5A9E5E1D-EF61-0047-8714-BC3EE7D8F668}" type="presParOf" srcId="{54C9129A-4616-4E4E-9FEE-577493901A1C}" destId="{3F372DAA-2767-3948-92F2-742B67BCB50B}" srcOrd="5" destOrd="0" presId="urn:microsoft.com/office/officeart/2005/8/layout/vList2"/>
    <dgm:cxn modelId="{FAAEEBD9-A39A-E945-9655-465F1F4D2867}" type="presParOf" srcId="{54C9129A-4616-4E4E-9FEE-577493901A1C}" destId="{B075C3F2-1AD9-9641-A917-C81B8215155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EB02AE-6CBF-4411-A339-574DDC2DE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C2875-F786-45E4-9BA5-50BA4B9FD61A}">
      <dgm:prSet/>
      <dgm:spPr/>
      <dgm:t>
        <a:bodyPr/>
        <a:lstStyle/>
        <a:p>
          <a:r>
            <a:rPr lang="en-US" dirty="0"/>
            <a:t>Authoritarian constitutionalism</a:t>
          </a:r>
        </a:p>
      </dgm:t>
    </dgm:pt>
    <dgm:pt modelId="{574AE31A-63D0-49D3-811A-C579553B8910}" type="parTrans" cxnId="{AAAA2AA5-8E3D-4397-8278-8953229D9545}">
      <dgm:prSet/>
      <dgm:spPr/>
      <dgm:t>
        <a:bodyPr/>
        <a:lstStyle/>
        <a:p>
          <a:endParaRPr lang="en-US"/>
        </a:p>
      </dgm:t>
    </dgm:pt>
    <dgm:pt modelId="{379FBF58-3333-4316-82D5-C4C30E368D78}" type="sibTrans" cxnId="{AAAA2AA5-8E3D-4397-8278-8953229D9545}">
      <dgm:prSet/>
      <dgm:spPr/>
      <dgm:t>
        <a:bodyPr/>
        <a:lstStyle/>
        <a:p>
          <a:endParaRPr lang="en-US"/>
        </a:p>
      </dgm:t>
    </dgm:pt>
    <dgm:pt modelId="{2A757389-F615-4BF4-BAB4-F887C7133B95}">
      <dgm:prSet/>
      <dgm:spPr/>
      <dgm:t>
        <a:bodyPr/>
        <a:lstStyle/>
        <a:p>
          <a:r>
            <a:rPr lang="en-US"/>
            <a:t>Surveillance and late Capitalism</a:t>
          </a:r>
        </a:p>
      </dgm:t>
    </dgm:pt>
    <dgm:pt modelId="{702DC0E3-1BDB-4CE2-AEAF-920111FB8DD8}" type="parTrans" cxnId="{7A0C58B1-137F-46DF-887A-86AC4CB0FE7A}">
      <dgm:prSet/>
      <dgm:spPr/>
      <dgm:t>
        <a:bodyPr/>
        <a:lstStyle/>
        <a:p>
          <a:endParaRPr lang="en-US"/>
        </a:p>
      </dgm:t>
    </dgm:pt>
    <dgm:pt modelId="{D1AC2B5A-2C58-4A11-B727-DE73F814E391}" type="sibTrans" cxnId="{7A0C58B1-137F-46DF-887A-86AC4CB0FE7A}">
      <dgm:prSet/>
      <dgm:spPr/>
      <dgm:t>
        <a:bodyPr/>
        <a:lstStyle/>
        <a:p>
          <a:endParaRPr lang="en-US"/>
        </a:p>
      </dgm:t>
    </dgm:pt>
    <dgm:pt modelId="{1023BD10-CEF4-4E7B-94C7-75D99806871D}">
      <dgm:prSet/>
      <dgm:spPr/>
      <dgm:t>
        <a:bodyPr/>
        <a:lstStyle/>
        <a:p>
          <a:r>
            <a:rPr lang="en-US"/>
            <a:t>”Left” and “right” error in Leninist systems</a:t>
          </a:r>
        </a:p>
      </dgm:t>
    </dgm:pt>
    <dgm:pt modelId="{F7BACAE7-BAF2-4F7A-9553-E375FA944F41}" type="parTrans" cxnId="{78F9DD61-C505-4558-8CD1-088924682E8B}">
      <dgm:prSet/>
      <dgm:spPr/>
      <dgm:t>
        <a:bodyPr/>
        <a:lstStyle/>
        <a:p>
          <a:endParaRPr lang="en-US"/>
        </a:p>
      </dgm:t>
    </dgm:pt>
    <dgm:pt modelId="{C8F3F387-20F4-4938-8498-ACE033CDEA6C}" type="sibTrans" cxnId="{78F9DD61-C505-4558-8CD1-088924682E8B}">
      <dgm:prSet/>
      <dgm:spPr/>
      <dgm:t>
        <a:bodyPr/>
        <a:lstStyle/>
        <a:p>
          <a:endParaRPr lang="en-US"/>
        </a:p>
      </dgm:t>
    </dgm:pt>
    <dgm:pt modelId="{EF9B9548-A559-4872-A97C-87779D499AB2}">
      <dgm:prSet/>
      <dgm:spPr/>
      <dgm:t>
        <a:bodyPr/>
        <a:lstStyle/>
        <a:p>
          <a:r>
            <a:rPr lang="en-US"/>
            <a:t>Relevance: The burden of antiquity in Constitutional text</a:t>
          </a:r>
        </a:p>
      </dgm:t>
    </dgm:pt>
    <dgm:pt modelId="{729DE9F7-246C-4D77-AB39-192758822E03}" type="parTrans" cxnId="{8A55CE2F-6CD0-487E-9D6F-8598DB985183}">
      <dgm:prSet/>
      <dgm:spPr/>
      <dgm:t>
        <a:bodyPr/>
        <a:lstStyle/>
        <a:p>
          <a:endParaRPr lang="en-US"/>
        </a:p>
      </dgm:t>
    </dgm:pt>
    <dgm:pt modelId="{A458ED90-667E-49ED-A778-5F7A25DA9783}" type="sibTrans" cxnId="{8A55CE2F-6CD0-487E-9D6F-8598DB985183}">
      <dgm:prSet/>
      <dgm:spPr/>
      <dgm:t>
        <a:bodyPr/>
        <a:lstStyle/>
        <a:p>
          <a:endParaRPr lang="en-US"/>
        </a:p>
      </dgm:t>
    </dgm:pt>
    <dgm:pt modelId="{550D7493-C7BA-6A4C-95D7-3AFC0307B80B}">
      <dgm:prSet/>
      <dgm:spPr/>
      <dgm:t>
        <a:bodyPr/>
        <a:lstStyle/>
        <a:p>
          <a:r>
            <a:rPr lang="en-US" dirty="0"/>
            <a:t>Points of judgment </a:t>
          </a:r>
        </a:p>
      </dgm:t>
    </dgm:pt>
    <dgm:pt modelId="{3DA40769-3161-3E46-A552-0CD8B6FD35CD}" type="parTrans" cxnId="{079C6909-22F8-A94F-AC6B-E7EE58165572}">
      <dgm:prSet/>
      <dgm:spPr/>
      <dgm:t>
        <a:bodyPr/>
        <a:lstStyle/>
        <a:p>
          <a:endParaRPr lang="en-US"/>
        </a:p>
      </dgm:t>
    </dgm:pt>
    <dgm:pt modelId="{A166ECD4-3A59-1442-9BA6-8A05B967B6D1}" type="sibTrans" cxnId="{079C6909-22F8-A94F-AC6B-E7EE58165572}">
      <dgm:prSet/>
      <dgm:spPr/>
      <dgm:t>
        <a:bodyPr/>
        <a:lstStyle/>
        <a:p>
          <a:endParaRPr lang="en-US"/>
        </a:p>
      </dgm:t>
    </dgm:pt>
    <dgm:pt modelId="{0C3162A1-D45D-084C-9247-36D4523C402D}" type="pres">
      <dgm:prSet presAssocID="{3DEB02AE-6CBF-4411-A339-574DDC2DECFA}" presName="vert0" presStyleCnt="0">
        <dgm:presLayoutVars>
          <dgm:dir/>
          <dgm:animOne val="branch"/>
          <dgm:animLvl val="lvl"/>
        </dgm:presLayoutVars>
      </dgm:prSet>
      <dgm:spPr/>
    </dgm:pt>
    <dgm:pt modelId="{55B8F92F-D363-6E4F-A057-EFA6EB939ED9}" type="pres">
      <dgm:prSet presAssocID="{550D7493-C7BA-6A4C-95D7-3AFC0307B80B}" presName="thickLine" presStyleLbl="alignNode1" presStyleIdx="0" presStyleCnt="5"/>
      <dgm:spPr/>
    </dgm:pt>
    <dgm:pt modelId="{C0DAA12A-B509-B142-8E2C-DB7D46B03EAE}" type="pres">
      <dgm:prSet presAssocID="{550D7493-C7BA-6A4C-95D7-3AFC0307B80B}" presName="horz1" presStyleCnt="0"/>
      <dgm:spPr/>
    </dgm:pt>
    <dgm:pt modelId="{F527EED9-C0D1-C142-A7D4-550666E8768B}" type="pres">
      <dgm:prSet presAssocID="{550D7493-C7BA-6A4C-95D7-3AFC0307B80B}" presName="tx1" presStyleLbl="revTx" presStyleIdx="0" presStyleCnt="5"/>
      <dgm:spPr/>
    </dgm:pt>
    <dgm:pt modelId="{2E9382EA-3B40-2444-8698-9DE2734C79BB}" type="pres">
      <dgm:prSet presAssocID="{550D7493-C7BA-6A4C-95D7-3AFC0307B80B}" presName="vert1" presStyleCnt="0"/>
      <dgm:spPr/>
    </dgm:pt>
    <dgm:pt modelId="{15040A42-6055-2A44-8166-2269C218EBE4}" type="pres">
      <dgm:prSet presAssocID="{937C2875-F786-45E4-9BA5-50BA4B9FD61A}" presName="thickLine" presStyleLbl="alignNode1" presStyleIdx="1" presStyleCnt="5"/>
      <dgm:spPr/>
    </dgm:pt>
    <dgm:pt modelId="{517BE68F-E76B-144B-BEBE-67AAE4B3D7C5}" type="pres">
      <dgm:prSet presAssocID="{937C2875-F786-45E4-9BA5-50BA4B9FD61A}" presName="horz1" presStyleCnt="0"/>
      <dgm:spPr/>
    </dgm:pt>
    <dgm:pt modelId="{00C08304-3025-2C4E-B6AA-2E901BA02D8B}" type="pres">
      <dgm:prSet presAssocID="{937C2875-F786-45E4-9BA5-50BA4B9FD61A}" presName="tx1" presStyleLbl="revTx" presStyleIdx="1" presStyleCnt="5"/>
      <dgm:spPr/>
    </dgm:pt>
    <dgm:pt modelId="{266806F1-0A70-BC4B-AE60-2DA4903AD636}" type="pres">
      <dgm:prSet presAssocID="{937C2875-F786-45E4-9BA5-50BA4B9FD61A}" presName="vert1" presStyleCnt="0"/>
      <dgm:spPr/>
    </dgm:pt>
    <dgm:pt modelId="{F7C73040-7CA5-4641-9DE3-4DC5469357EE}" type="pres">
      <dgm:prSet presAssocID="{2A757389-F615-4BF4-BAB4-F887C7133B95}" presName="thickLine" presStyleLbl="alignNode1" presStyleIdx="2" presStyleCnt="5"/>
      <dgm:spPr/>
    </dgm:pt>
    <dgm:pt modelId="{F4ABA416-66AA-E643-B964-6EDB873C9573}" type="pres">
      <dgm:prSet presAssocID="{2A757389-F615-4BF4-BAB4-F887C7133B95}" presName="horz1" presStyleCnt="0"/>
      <dgm:spPr/>
    </dgm:pt>
    <dgm:pt modelId="{2B4E941B-EC40-A448-A9C3-3294EB5CC986}" type="pres">
      <dgm:prSet presAssocID="{2A757389-F615-4BF4-BAB4-F887C7133B95}" presName="tx1" presStyleLbl="revTx" presStyleIdx="2" presStyleCnt="5"/>
      <dgm:spPr/>
    </dgm:pt>
    <dgm:pt modelId="{27529063-6120-5D4A-BCDA-A9D95C2DF53D}" type="pres">
      <dgm:prSet presAssocID="{2A757389-F615-4BF4-BAB4-F887C7133B95}" presName="vert1" presStyleCnt="0"/>
      <dgm:spPr/>
    </dgm:pt>
    <dgm:pt modelId="{E537BA98-69C6-3746-8CA0-169BB912D341}" type="pres">
      <dgm:prSet presAssocID="{1023BD10-CEF4-4E7B-94C7-75D99806871D}" presName="thickLine" presStyleLbl="alignNode1" presStyleIdx="3" presStyleCnt="5"/>
      <dgm:spPr/>
    </dgm:pt>
    <dgm:pt modelId="{5ADADDDD-1A74-0B4F-B5A0-BD677B9C4475}" type="pres">
      <dgm:prSet presAssocID="{1023BD10-CEF4-4E7B-94C7-75D99806871D}" presName="horz1" presStyleCnt="0"/>
      <dgm:spPr/>
    </dgm:pt>
    <dgm:pt modelId="{8A3167C4-AE61-8044-AC4E-06D5DAE9C137}" type="pres">
      <dgm:prSet presAssocID="{1023BD10-CEF4-4E7B-94C7-75D99806871D}" presName="tx1" presStyleLbl="revTx" presStyleIdx="3" presStyleCnt="5"/>
      <dgm:spPr/>
    </dgm:pt>
    <dgm:pt modelId="{CE7A372E-3BB6-0C4C-BD7B-3C106E5155F6}" type="pres">
      <dgm:prSet presAssocID="{1023BD10-CEF4-4E7B-94C7-75D99806871D}" presName="vert1" presStyleCnt="0"/>
      <dgm:spPr/>
    </dgm:pt>
    <dgm:pt modelId="{3E67AE23-A7EF-E545-BC0C-EB012640AAD3}" type="pres">
      <dgm:prSet presAssocID="{EF9B9548-A559-4872-A97C-87779D499AB2}" presName="thickLine" presStyleLbl="alignNode1" presStyleIdx="4" presStyleCnt="5"/>
      <dgm:spPr/>
    </dgm:pt>
    <dgm:pt modelId="{5E50EB02-B683-5840-93EE-25F60C9977CD}" type="pres">
      <dgm:prSet presAssocID="{EF9B9548-A559-4872-A97C-87779D499AB2}" presName="horz1" presStyleCnt="0"/>
      <dgm:spPr/>
    </dgm:pt>
    <dgm:pt modelId="{103EA268-F80B-5541-A6D2-293641A1C794}" type="pres">
      <dgm:prSet presAssocID="{EF9B9548-A559-4872-A97C-87779D499AB2}" presName="tx1" presStyleLbl="revTx" presStyleIdx="4" presStyleCnt="5"/>
      <dgm:spPr/>
    </dgm:pt>
    <dgm:pt modelId="{0E4055BF-1C0E-6E49-BCB8-71AC3B455F1F}" type="pres">
      <dgm:prSet presAssocID="{EF9B9548-A559-4872-A97C-87779D499AB2}" presName="vert1" presStyleCnt="0"/>
      <dgm:spPr/>
    </dgm:pt>
  </dgm:ptLst>
  <dgm:cxnLst>
    <dgm:cxn modelId="{079C6909-22F8-A94F-AC6B-E7EE58165572}" srcId="{3DEB02AE-6CBF-4411-A339-574DDC2DECFA}" destId="{550D7493-C7BA-6A4C-95D7-3AFC0307B80B}" srcOrd="0" destOrd="0" parTransId="{3DA40769-3161-3E46-A552-0CD8B6FD35CD}" sibTransId="{A166ECD4-3A59-1442-9BA6-8A05B967B6D1}"/>
    <dgm:cxn modelId="{87F9D82E-1881-C14C-982D-1929D0A8ABD8}" type="presOf" srcId="{2A757389-F615-4BF4-BAB4-F887C7133B95}" destId="{2B4E941B-EC40-A448-A9C3-3294EB5CC986}" srcOrd="0" destOrd="0" presId="urn:microsoft.com/office/officeart/2008/layout/LinedList"/>
    <dgm:cxn modelId="{8A55CE2F-6CD0-487E-9D6F-8598DB985183}" srcId="{3DEB02AE-6CBF-4411-A339-574DDC2DECFA}" destId="{EF9B9548-A559-4872-A97C-87779D499AB2}" srcOrd="4" destOrd="0" parTransId="{729DE9F7-246C-4D77-AB39-192758822E03}" sibTransId="{A458ED90-667E-49ED-A778-5F7A25DA9783}"/>
    <dgm:cxn modelId="{5D4AFB51-D9ED-2345-BEAD-5B2A35C6754B}" type="presOf" srcId="{550D7493-C7BA-6A4C-95D7-3AFC0307B80B}" destId="{F527EED9-C0D1-C142-A7D4-550666E8768B}" srcOrd="0" destOrd="0" presId="urn:microsoft.com/office/officeart/2008/layout/LinedList"/>
    <dgm:cxn modelId="{78F9DD61-C505-4558-8CD1-088924682E8B}" srcId="{3DEB02AE-6CBF-4411-A339-574DDC2DECFA}" destId="{1023BD10-CEF4-4E7B-94C7-75D99806871D}" srcOrd="3" destOrd="0" parTransId="{F7BACAE7-BAF2-4F7A-9553-E375FA944F41}" sibTransId="{C8F3F387-20F4-4938-8498-ACE033CDEA6C}"/>
    <dgm:cxn modelId="{AAAC2990-A66C-674B-807A-D6BB8F0CCBD4}" type="presOf" srcId="{3DEB02AE-6CBF-4411-A339-574DDC2DECFA}" destId="{0C3162A1-D45D-084C-9247-36D4523C402D}" srcOrd="0" destOrd="0" presId="urn:microsoft.com/office/officeart/2008/layout/LinedList"/>
    <dgm:cxn modelId="{E7736BA3-3BA9-6B43-BD15-2A900E84B7CA}" type="presOf" srcId="{1023BD10-CEF4-4E7B-94C7-75D99806871D}" destId="{8A3167C4-AE61-8044-AC4E-06D5DAE9C137}" srcOrd="0" destOrd="0" presId="urn:microsoft.com/office/officeart/2008/layout/LinedList"/>
    <dgm:cxn modelId="{AAAA2AA5-8E3D-4397-8278-8953229D9545}" srcId="{3DEB02AE-6CBF-4411-A339-574DDC2DECFA}" destId="{937C2875-F786-45E4-9BA5-50BA4B9FD61A}" srcOrd="1" destOrd="0" parTransId="{574AE31A-63D0-49D3-811A-C579553B8910}" sibTransId="{379FBF58-3333-4316-82D5-C4C30E368D78}"/>
    <dgm:cxn modelId="{7A0C58B1-137F-46DF-887A-86AC4CB0FE7A}" srcId="{3DEB02AE-6CBF-4411-A339-574DDC2DECFA}" destId="{2A757389-F615-4BF4-BAB4-F887C7133B95}" srcOrd="2" destOrd="0" parTransId="{702DC0E3-1BDB-4CE2-AEAF-920111FB8DD8}" sibTransId="{D1AC2B5A-2C58-4A11-B727-DE73F814E391}"/>
    <dgm:cxn modelId="{EE57FCB9-BD66-784A-8128-8AB8677345E3}" type="presOf" srcId="{EF9B9548-A559-4872-A97C-87779D499AB2}" destId="{103EA268-F80B-5541-A6D2-293641A1C794}" srcOrd="0" destOrd="0" presId="urn:microsoft.com/office/officeart/2008/layout/LinedList"/>
    <dgm:cxn modelId="{A1C7CBCC-0AA8-EB46-8970-BB0C4F1F96A7}" type="presOf" srcId="{937C2875-F786-45E4-9BA5-50BA4B9FD61A}" destId="{00C08304-3025-2C4E-B6AA-2E901BA02D8B}" srcOrd="0" destOrd="0" presId="urn:microsoft.com/office/officeart/2008/layout/LinedList"/>
    <dgm:cxn modelId="{9DD840FF-1A2A-CF41-8E15-25237324DCE4}" type="presParOf" srcId="{0C3162A1-D45D-084C-9247-36D4523C402D}" destId="{55B8F92F-D363-6E4F-A057-EFA6EB939ED9}" srcOrd="0" destOrd="0" presId="urn:microsoft.com/office/officeart/2008/layout/LinedList"/>
    <dgm:cxn modelId="{9D4EB1E9-2CCE-984A-B904-9E3355681C6E}" type="presParOf" srcId="{0C3162A1-D45D-084C-9247-36D4523C402D}" destId="{C0DAA12A-B509-B142-8E2C-DB7D46B03EAE}" srcOrd="1" destOrd="0" presId="urn:microsoft.com/office/officeart/2008/layout/LinedList"/>
    <dgm:cxn modelId="{4B6EDE6A-AA9A-EF4B-A898-FBD31AD4C419}" type="presParOf" srcId="{C0DAA12A-B509-B142-8E2C-DB7D46B03EAE}" destId="{F527EED9-C0D1-C142-A7D4-550666E8768B}" srcOrd="0" destOrd="0" presId="urn:microsoft.com/office/officeart/2008/layout/LinedList"/>
    <dgm:cxn modelId="{131E14AF-B58B-0740-AA23-4B7C1332836D}" type="presParOf" srcId="{C0DAA12A-B509-B142-8E2C-DB7D46B03EAE}" destId="{2E9382EA-3B40-2444-8698-9DE2734C79BB}" srcOrd="1" destOrd="0" presId="urn:microsoft.com/office/officeart/2008/layout/LinedList"/>
    <dgm:cxn modelId="{3F5CC3FC-FA41-2046-859A-FE20E830F7E3}" type="presParOf" srcId="{0C3162A1-D45D-084C-9247-36D4523C402D}" destId="{15040A42-6055-2A44-8166-2269C218EBE4}" srcOrd="2" destOrd="0" presId="urn:microsoft.com/office/officeart/2008/layout/LinedList"/>
    <dgm:cxn modelId="{45CAAA55-C932-8D4F-BC8F-07DBBCEAB6A2}" type="presParOf" srcId="{0C3162A1-D45D-084C-9247-36D4523C402D}" destId="{517BE68F-E76B-144B-BEBE-67AAE4B3D7C5}" srcOrd="3" destOrd="0" presId="urn:microsoft.com/office/officeart/2008/layout/LinedList"/>
    <dgm:cxn modelId="{7B14F128-8C10-3241-B82B-C329FDEE8C09}" type="presParOf" srcId="{517BE68F-E76B-144B-BEBE-67AAE4B3D7C5}" destId="{00C08304-3025-2C4E-B6AA-2E901BA02D8B}" srcOrd="0" destOrd="0" presId="urn:microsoft.com/office/officeart/2008/layout/LinedList"/>
    <dgm:cxn modelId="{2E58A29E-06BB-4D46-98A5-E978D7F68365}" type="presParOf" srcId="{517BE68F-E76B-144B-BEBE-67AAE4B3D7C5}" destId="{266806F1-0A70-BC4B-AE60-2DA4903AD636}" srcOrd="1" destOrd="0" presId="urn:microsoft.com/office/officeart/2008/layout/LinedList"/>
    <dgm:cxn modelId="{CB30D188-D399-7E47-B1EF-199791F4E6FD}" type="presParOf" srcId="{0C3162A1-D45D-084C-9247-36D4523C402D}" destId="{F7C73040-7CA5-4641-9DE3-4DC5469357EE}" srcOrd="4" destOrd="0" presId="urn:microsoft.com/office/officeart/2008/layout/LinedList"/>
    <dgm:cxn modelId="{9E57008F-CD5E-AE4F-B1FC-237A0017C3C8}" type="presParOf" srcId="{0C3162A1-D45D-084C-9247-36D4523C402D}" destId="{F4ABA416-66AA-E643-B964-6EDB873C9573}" srcOrd="5" destOrd="0" presId="urn:microsoft.com/office/officeart/2008/layout/LinedList"/>
    <dgm:cxn modelId="{71B5BC24-A304-5D42-B47C-3E00078FF45E}" type="presParOf" srcId="{F4ABA416-66AA-E643-B964-6EDB873C9573}" destId="{2B4E941B-EC40-A448-A9C3-3294EB5CC986}" srcOrd="0" destOrd="0" presId="urn:microsoft.com/office/officeart/2008/layout/LinedList"/>
    <dgm:cxn modelId="{99BD7A1A-35A5-3744-A19D-F58F2F2DF9C3}" type="presParOf" srcId="{F4ABA416-66AA-E643-B964-6EDB873C9573}" destId="{27529063-6120-5D4A-BCDA-A9D95C2DF53D}" srcOrd="1" destOrd="0" presId="urn:microsoft.com/office/officeart/2008/layout/LinedList"/>
    <dgm:cxn modelId="{EBEAC9A8-EC5B-3B46-9C00-FB80F58494C6}" type="presParOf" srcId="{0C3162A1-D45D-084C-9247-36D4523C402D}" destId="{E537BA98-69C6-3746-8CA0-169BB912D341}" srcOrd="6" destOrd="0" presId="urn:microsoft.com/office/officeart/2008/layout/LinedList"/>
    <dgm:cxn modelId="{C0A3702D-4E71-204D-B739-CDC17D5166F8}" type="presParOf" srcId="{0C3162A1-D45D-084C-9247-36D4523C402D}" destId="{5ADADDDD-1A74-0B4F-B5A0-BD677B9C4475}" srcOrd="7" destOrd="0" presId="urn:microsoft.com/office/officeart/2008/layout/LinedList"/>
    <dgm:cxn modelId="{4BA32961-577D-B14D-BDB8-FD1D3245DEB3}" type="presParOf" srcId="{5ADADDDD-1A74-0B4F-B5A0-BD677B9C4475}" destId="{8A3167C4-AE61-8044-AC4E-06D5DAE9C137}" srcOrd="0" destOrd="0" presId="urn:microsoft.com/office/officeart/2008/layout/LinedList"/>
    <dgm:cxn modelId="{5DBEEC2D-4B96-8B4B-9857-928DA320503C}" type="presParOf" srcId="{5ADADDDD-1A74-0B4F-B5A0-BD677B9C4475}" destId="{CE7A372E-3BB6-0C4C-BD7B-3C106E5155F6}" srcOrd="1" destOrd="0" presId="urn:microsoft.com/office/officeart/2008/layout/LinedList"/>
    <dgm:cxn modelId="{3805A88E-37FB-8E41-B26E-A7004E9C5E2B}" type="presParOf" srcId="{0C3162A1-D45D-084C-9247-36D4523C402D}" destId="{3E67AE23-A7EF-E545-BC0C-EB012640AAD3}" srcOrd="8" destOrd="0" presId="urn:microsoft.com/office/officeart/2008/layout/LinedList"/>
    <dgm:cxn modelId="{CCD5DD8A-2F5D-B24F-8DBA-6F850588AD32}" type="presParOf" srcId="{0C3162A1-D45D-084C-9247-36D4523C402D}" destId="{5E50EB02-B683-5840-93EE-25F60C9977CD}" srcOrd="9" destOrd="0" presId="urn:microsoft.com/office/officeart/2008/layout/LinedList"/>
    <dgm:cxn modelId="{91F9F6EA-FB85-4E44-85E2-7F5CD50A3942}" type="presParOf" srcId="{5E50EB02-B683-5840-93EE-25F60C9977CD}" destId="{103EA268-F80B-5541-A6D2-293641A1C794}" srcOrd="0" destOrd="0" presId="urn:microsoft.com/office/officeart/2008/layout/LinedList"/>
    <dgm:cxn modelId="{0E53B334-1D76-CA4A-87F7-2B3D402A1DE6}" type="presParOf" srcId="{5E50EB02-B683-5840-93EE-25F60C9977CD}" destId="{0E4055BF-1C0E-6E49-BCB8-71AC3B455F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155BA3-A739-4D30-89F0-6607F5E143F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5915D6-2999-4A92-B0A0-C72320B4D7F9}">
      <dgm:prSet/>
      <dgm:spPr/>
      <dgm:t>
        <a:bodyPr/>
        <a:lstStyle/>
        <a:p>
          <a:r>
            <a:rPr lang="en-US"/>
            <a:t>From crisis of ideology</a:t>
          </a:r>
        </a:p>
      </dgm:t>
    </dgm:pt>
    <dgm:pt modelId="{ECBC6ED5-7F10-498F-AF58-D4F2FF0FE0C0}" type="parTrans" cxnId="{167660C2-4A95-4EFA-8DC5-E0FF910F91B9}">
      <dgm:prSet/>
      <dgm:spPr/>
      <dgm:t>
        <a:bodyPr/>
        <a:lstStyle/>
        <a:p>
          <a:endParaRPr lang="en-US"/>
        </a:p>
      </dgm:t>
    </dgm:pt>
    <dgm:pt modelId="{C627E013-2D57-40FF-BFC0-77DA593C4D64}" type="sibTrans" cxnId="{167660C2-4A95-4EFA-8DC5-E0FF910F91B9}">
      <dgm:prSet/>
      <dgm:spPr/>
      <dgm:t>
        <a:bodyPr/>
        <a:lstStyle/>
        <a:p>
          <a:endParaRPr lang="en-US"/>
        </a:p>
      </dgm:t>
    </dgm:pt>
    <dgm:pt modelId="{236748BC-BA6B-471B-89B0-A0AD4B05580E}">
      <dgm:prSet/>
      <dgm:spPr/>
      <dgm:t>
        <a:bodyPr/>
        <a:lstStyle/>
        <a:p>
          <a:r>
            <a:rPr lang="en-US"/>
            <a:t>To crisis of reason</a:t>
          </a:r>
        </a:p>
      </dgm:t>
    </dgm:pt>
    <dgm:pt modelId="{22C84294-442F-441B-AD08-1F071E14F047}" type="parTrans" cxnId="{6CCB5C60-E0C0-4BA4-B5D5-E02113FA9541}">
      <dgm:prSet/>
      <dgm:spPr/>
      <dgm:t>
        <a:bodyPr/>
        <a:lstStyle/>
        <a:p>
          <a:endParaRPr lang="en-US"/>
        </a:p>
      </dgm:t>
    </dgm:pt>
    <dgm:pt modelId="{F41870E0-BC35-4C09-BB97-B02025777091}" type="sibTrans" cxnId="{6CCB5C60-E0C0-4BA4-B5D5-E02113FA9541}">
      <dgm:prSet/>
      <dgm:spPr/>
      <dgm:t>
        <a:bodyPr/>
        <a:lstStyle/>
        <a:p>
          <a:endParaRPr lang="en-US"/>
        </a:p>
      </dgm:t>
    </dgm:pt>
    <dgm:pt modelId="{2416230C-5C15-41FF-9C0F-A92A8AB101E6}">
      <dgm:prSet/>
      <dgm:spPr/>
      <dgm:t>
        <a:bodyPr/>
        <a:lstStyle/>
        <a:p>
          <a:r>
            <a:rPr lang="en-US"/>
            <a:t>To Crisis as a perpetual loop</a:t>
          </a:r>
        </a:p>
      </dgm:t>
    </dgm:pt>
    <dgm:pt modelId="{D736AA40-E66C-4E7E-9A74-CF7D30E82648}" type="parTrans" cxnId="{E5698BF3-2F7F-49EA-B74D-986DD3F164C2}">
      <dgm:prSet/>
      <dgm:spPr/>
      <dgm:t>
        <a:bodyPr/>
        <a:lstStyle/>
        <a:p>
          <a:endParaRPr lang="en-US"/>
        </a:p>
      </dgm:t>
    </dgm:pt>
    <dgm:pt modelId="{867D6241-4D36-4C83-A64B-D5806D74CD01}" type="sibTrans" cxnId="{E5698BF3-2F7F-49EA-B74D-986DD3F164C2}">
      <dgm:prSet/>
      <dgm:spPr/>
      <dgm:t>
        <a:bodyPr/>
        <a:lstStyle/>
        <a:p>
          <a:endParaRPr lang="en-US"/>
        </a:p>
      </dgm:t>
    </dgm:pt>
    <dgm:pt modelId="{7D67F81E-688F-4F73-B562-13C8690F6611}">
      <dgm:prSet/>
      <dgm:spPr/>
      <dgm:t>
        <a:bodyPr/>
        <a:lstStyle/>
        <a:p>
          <a:r>
            <a:rPr lang="en-US" dirty="0"/>
            <a:t>Outside to inside to outside</a:t>
          </a:r>
        </a:p>
      </dgm:t>
    </dgm:pt>
    <dgm:pt modelId="{028B2455-F816-494E-BA98-6B6DE047143D}" type="parTrans" cxnId="{F77836DB-224B-48FC-ADF1-F1872193C8AD}">
      <dgm:prSet/>
      <dgm:spPr/>
      <dgm:t>
        <a:bodyPr/>
        <a:lstStyle/>
        <a:p>
          <a:endParaRPr lang="en-US"/>
        </a:p>
      </dgm:t>
    </dgm:pt>
    <dgm:pt modelId="{5A436AF1-73FA-4714-A06B-9BAC5B6B3138}" type="sibTrans" cxnId="{F77836DB-224B-48FC-ADF1-F1872193C8AD}">
      <dgm:prSet/>
      <dgm:spPr/>
      <dgm:t>
        <a:bodyPr/>
        <a:lstStyle/>
        <a:p>
          <a:endParaRPr lang="en-US"/>
        </a:p>
      </dgm:t>
    </dgm:pt>
    <dgm:pt modelId="{C5A9141D-F6CB-4AAE-BC2E-FEE737BE6D4E}">
      <dgm:prSet/>
      <dgm:spPr/>
      <dgm:t>
        <a:bodyPr/>
        <a:lstStyle/>
        <a:p>
          <a:r>
            <a:rPr lang="en-US"/>
            <a:t>Repetitive performativity</a:t>
          </a:r>
        </a:p>
      </dgm:t>
    </dgm:pt>
    <dgm:pt modelId="{B661543F-DCC6-4233-ABDB-8CFB6D4753B6}" type="parTrans" cxnId="{22950F8E-A36F-4D39-A8C3-112937D44594}">
      <dgm:prSet/>
      <dgm:spPr/>
      <dgm:t>
        <a:bodyPr/>
        <a:lstStyle/>
        <a:p>
          <a:endParaRPr lang="en-US"/>
        </a:p>
      </dgm:t>
    </dgm:pt>
    <dgm:pt modelId="{EFDF1CF4-5DB1-4471-BCF2-61E91D90C18A}" type="sibTrans" cxnId="{22950F8E-A36F-4D39-A8C3-112937D44594}">
      <dgm:prSet/>
      <dgm:spPr/>
      <dgm:t>
        <a:bodyPr/>
        <a:lstStyle/>
        <a:p>
          <a:endParaRPr lang="en-US"/>
        </a:p>
      </dgm:t>
    </dgm:pt>
    <dgm:pt modelId="{2B24B2A2-84A1-104C-84BD-5D2182D8365E}" type="pres">
      <dgm:prSet presAssocID="{6C155BA3-A739-4D30-89F0-6607F5E143F9}" presName="Name0" presStyleCnt="0">
        <dgm:presLayoutVars>
          <dgm:dir/>
          <dgm:animLvl val="lvl"/>
          <dgm:resizeHandles val="exact"/>
        </dgm:presLayoutVars>
      </dgm:prSet>
      <dgm:spPr/>
    </dgm:pt>
    <dgm:pt modelId="{66EF6A55-1A2D-C34A-A3A8-4FDFADA403DE}" type="pres">
      <dgm:prSet presAssocID="{C5A9141D-F6CB-4AAE-BC2E-FEE737BE6D4E}" presName="boxAndChildren" presStyleCnt="0"/>
      <dgm:spPr/>
    </dgm:pt>
    <dgm:pt modelId="{60A960BF-DF7C-3E45-9D44-46BFD2E625CE}" type="pres">
      <dgm:prSet presAssocID="{C5A9141D-F6CB-4AAE-BC2E-FEE737BE6D4E}" presName="parentTextBox" presStyleLbl="alignNode1" presStyleIdx="0" presStyleCnt="5"/>
      <dgm:spPr/>
    </dgm:pt>
    <dgm:pt modelId="{4A13C7F2-64D1-8846-81AC-172D08BC21E0}" type="pres">
      <dgm:prSet presAssocID="{C5A9141D-F6CB-4AAE-BC2E-FEE737BE6D4E}" presName="descendantBox" presStyleLbl="bgAccFollowNode1" presStyleIdx="0" presStyleCnt="5"/>
      <dgm:spPr/>
    </dgm:pt>
    <dgm:pt modelId="{7D84DD91-C67F-2B4F-BCD7-B39E270224F7}" type="pres">
      <dgm:prSet presAssocID="{5A436AF1-73FA-4714-A06B-9BAC5B6B3138}" presName="sp" presStyleCnt="0"/>
      <dgm:spPr/>
    </dgm:pt>
    <dgm:pt modelId="{3E9AA4D4-21D7-B748-8782-AB5A5CDC6150}" type="pres">
      <dgm:prSet presAssocID="{7D67F81E-688F-4F73-B562-13C8690F6611}" presName="arrowAndChildren" presStyleCnt="0"/>
      <dgm:spPr/>
    </dgm:pt>
    <dgm:pt modelId="{0C4DCED8-614D-A54B-A51C-62DB1535F4E1}" type="pres">
      <dgm:prSet presAssocID="{7D67F81E-688F-4F73-B562-13C8690F6611}" presName="parentTextArrow" presStyleLbl="node1" presStyleIdx="0" presStyleCnt="4"/>
      <dgm:spPr/>
    </dgm:pt>
    <dgm:pt modelId="{10E91957-A826-1344-A8CB-94594D8C753E}" type="pres">
      <dgm:prSet presAssocID="{7D67F81E-688F-4F73-B562-13C8690F6611}" presName="arrow" presStyleLbl="alignNode1" presStyleIdx="1" presStyleCnt="5" custScaleX="136511" custLinFactNeighborX="-2434" custLinFactNeighborY="-1115"/>
      <dgm:spPr/>
    </dgm:pt>
    <dgm:pt modelId="{4068F62C-D1C1-124C-9D9D-B1C3E059EC6F}" type="pres">
      <dgm:prSet presAssocID="{7D67F81E-688F-4F73-B562-13C8690F6611}" presName="descendantArrow" presStyleLbl="bgAccFollowNode1" presStyleIdx="1" presStyleCnt="5" custScaleX="86951"/>
      <dgm:spPr/>
    </dgm:pt>
    <dgm:pt modelId="{973BAEE1-5509-7F4A-9061-866DEAFEF4D4}" type="pres">
      <dgm:prSet presAssocID="{867D6241-4D36-4C83-A64B-D5806D74CD01}" presName="sp" presStyleCnt="0"/>
      <dgm:spPr/>
    </dgm:pt>
    <dgm:pt modelId="{5707830A-A065-EE4E-BF37-C4C449BE652A}" type="pres">
      <dgm:prSet presAssocID="{2416230C-5C15-41FF-9C0F-A92A8AB101E6}" presName="arrowAndChildren" presStyleCnt="0"/>
      <dgm:spPr/>
    </dgm:pt>
    <dgm:pt modelId="{35176F0B-71C2-CA4B-AF3E-DA302F00594E}" type="pres">
      <dgm:prSet presAssocID="{2416230C-5C15-41FF-9C0F-A92A8AB101E6}" presName="parentTextArrow" presStyleLbl="node1" presStyleIdx="1" presStyleCnt="4"/>
      <dgm:spPr/>
    </dgm:pt>
    <dgm:pt modelId="{71D99A33-E50D-FA4D-BFAB-37B96B7B8D8F}" type="pres">
      <dgm:prSet presAssocID="{2416230C-5C15-41FF-9C0F-A92A8AB101E6}" presName="arrow" presStyleLbl="alignNode1" presStyleIdx="2" presStyleCnt="5"/>
      <dgm:spPr/>
    </dgm:pt>
    <dgm:pt modelId="{DF2DA1CC-2C07-5548-B735-2BE9C075D82A}" type="pres">
      <dgm:prSet presAssocID="{2416230C-5C15-41FF-9C0F-A92A8AB101E6}" presName="descendantArrow" presStyleLbl="bgAccFollowNode1" presStyleIdx="2" presStyleCnt="5"/>
      <dgm:spPr/>
    </dgm:pt>
    <dgm:pt modelId="{3F4F8356-B8C2-734C-B919-33A94D79F4C4}" type="pres">
      <dgm:prSet presAssocID="{F41870E0-BC35-4C09-BB97-B02025777091}" presName="sp" presStyleCnt="0"/>
      <dgm:spPr/>
    </dgm:pt>
    <dgm:pt modelId="{B8529657-B279-BE4D-8A47-82BA62B7685B}" type="pres">
      <dgm:prSet presAssocID="{236748BC-BA6B-471B-89B0-A0AD4B05580E}" presName="arrowAndChildren" presStyleCnt="0"/>
      <dgm:spPr/>
    </dgm:pt>
    <dgm:pt modelId="{CD108066-4927-AE4C-A019-CCB958534C44}" type="pres">
      <dgm:prSet presAssocID="{236748BC-BA6B-471B-89B0-A0AD4B05580E}" presName="parentTextArrow" presStyleLbl="node1" presStyleIdx="2" presStyleCnt="4"/>
      <dgm:spPr/>
    </dgm:pt>
    <dgm:pt modelId="{8BEDD88A-762A-B743-A8E1-80E036DF0B18}" type="pres">
      <dgm:prSet presAssocID="{236748BC-BA6B-471B-89B0-A0AD4B05580E}" presName="arrow" presStyleLbl="alignNode1" presStyleIdx="3" presStyleCnt="5"/>
      <dgm:spPr/>
    </dgm:pt>
    <dgm:pt modelId="{E6146369-1429-944A-A9D5-118DC97337F3}" type="pres">
      <dgm:prSet presAssocID="{236748BC-BA6B-471B-89B0-A0AD4B05580E}" presName="descendantArrow" presStyleLbl="bgAccFollowNode1" presStyleIdx="3" presStyleCnt="5"/>
      <dgm:spPr/>
    </dgm:pt>
    <dgm:pt modelId="{45E42A54-37DC-3740-A299-EFF5E8B5F44B}" type="pres">
      <dgm:prSet presAssocID="{C627E013-2D57-40FF-BFC0-77DA593C4D64}" presName="sp" presStyleCnt="0"/>
      <dgm:spPr/>
    </dgm:pt>
    <dgm:pt modelId="{3FA8B1BF-1B32-AD49-806E-8E66E81C82E0}" type="pres">
      <dgm:prSet presAssocID="{D65915D6-2999-4A92-B0A0-C72320B4D7F9}" presName="arrowAndChildren" presStyleCnt="0"/>
      <dgm:spPr/>
    </dgm:pt>
    <dgm:pt modelId="{920A9CE5-0BB2-EE40-857D-B0D7EA669B15}" type="pres">
      <dgm:prSet presAssocID="{D65915D6-2999-4A92-B0A0-C72320B4D7F9}" presName="parentTextArrow" presStyleLbl="node1" presStyleIdx="3" presStyleCnt="4"/>
      <dgm:spPr/>
    </dgm:pt>
    <dgm:pt modelId="{F70C7101-6F66-0E44-A520-F9DEBFAE2450}" type="pres">
      <dgm:prSet presAssocID="{D65915D6-2999-4A92-B0A0-C72320B4D7F9}" presName="arrow" presStyleLbl="alignNode1" presStyleIdx="4" presStyleCnt="5"/>
      <dgm:spPr/>
    </dgm:pt>
    <dgm:pt modelId="{DB73EB03-6A84-A24D-A82E-415D75379743}" type="pres">
      <dgm:prSet presAssocID="{D65915D6-2999-4A92-B0A0-C72320B4D7F9}" presName="descendantArrow" presStyleLbl="bgAccFollowNode1" presStyleIdx="4" presStyleCnt="5"/>
      <dgm:spPr/>
    </dgm:pt>
  </dgm:ptLst>
  <dgm:cxnLst>
    <dgm:cxn modelId="{7C1AC602-10A0-924B-8540-296EAC91F950}" type="presOf" srcId="{236748BC-BA6B-471B-89B0-A0AD4B05580E}" destId="{CD108066-4927-AE4C-A019-CCB958534C44}" srcOrd="0" destOrd="0" presId="urn:microsoft.com/office/officeart/2016/7/layout/VerticalDownArrowProcess"/>
    <dgm:cxn modelId="{2876E838-D021-4142-BD82-6A9893B45254}" type="presOf" srcId="{7D67F81E-688F-4F73-B562-13C8690F6611}" destId="{10E91957-A826-1344-A8CB-94594D8C753E}" srcOrd="1" destOrd="0" presId="urn:microsoft.com/office/officeart/2016/7/layout/VerticalDownArrowProcess"/>
    <dgm:cxn modelId="{61008642-64AB-1D49-9145-C025BBB8CED2}" type="presOf" srcId="{7D67F81E-688F-4F73-B562-13C8690F6611}" destId="{0C4DCED8-614D-A54B-A51C-62DB1535F4E1}" srcOrd="0" destOrd="0" presId="urn:microsoft.com/office/officeart/2016/7/layout/VerticalDownArrowProcess"/>
    <dgm:cxn modelId="{B1860D45-D62E-A445-A790-BAD6A8B29569}" type="presOf" srcId="{6C155BA3-A739-4D30-89F0-6607F5E143F9}" destId="{2B24B2A2-84A1-104C-84BD-5D2182D8365E}" srcOrd="0" destOrd="0" presId="urn:microsoft.com/office/officeart/2016/7/layout/VerticalDownArrowProcess"/>
    <dgm:cxn modelId="{6CCB5C60-E0C0-4BA4-B5D5-E02113FA9541}" srcId="{6C155BA3-A739-4D30-89F0-6607F5E143F9}" destId="{236748BC-BA6B-471B-89B0-A0AD4B05580E}" srcOrd="1" destOrd="0" parTransId="{22C84294-442F-441B-AD08-1F071E14F047}" sibTransId="{F41870E0-BC35-4C09-BB97-B02025777091}"/>
    <dgm:cxn modelId="{4471F364-7FB3-E942-88F2-E609790964C1}" type="presOf" srcId="{2416230C-5C15-41FF-9C0F-A92A8AB101E6}" destId="{71D99A33-E50D-FA4D-BFAB-37B96B7B8D8F}" srcOrd="1" destOrd="0" presId="urn:microsoft.com/office/officeart/2016/7/layout/VerticalDownArrowProcess"/>
    <dgm:cxn modelId="{6C0F1E84-B27B-A847-B207-7BD501DB7524}" type="presOf" srcId="{D65915D6-2999-4A92-B0A0-C72320B4D7F9}" destId="{F70C7101-6F66-0E44-A520-F9DEBFAE2450}" srcOrd="1" destOrd="0" presId="urn:microsoft.com/office/officeart/2016/7/layout/VerticalDownArrowProcess"/>
    <dgm:cxn modelId="{22950F8E-A36F-4D39-A8C3-112937D44594}" srcId="{6C155BA3-A739-4D30-89F0-6607F5E143F9}" destId="{C5A9141D-F6CB-4AAE-BC2E-FEE737BE6D4E}" srcOrd="4" destOrd="0" parTransId="{B661543F-DCC6-4233-ABDB-8CFB6D4753B6}" sibTransId="{EFDF1CF4-5DB1-4471-BCF2-61E91D90C18A}"/>
    <dgm:cxn modelId="{6509089F-FBD0-4B4E-881A-DA2B8495E23F}" type="presOf" srcId="{D65915D6-2999-4A92-B0A0-C72320B4D7F9}" destId="{920A9CE5-0BB2-EE40-857D-B0D7EA669B15}" srcOrd="0" destOrd="0" presId="urn:microsoft.com/office/officeart/2016/7/layout/VerticalDownArrowProcess"/>
    <dgm:cxn modelId="{167660C2-4A95-4EFA-8DC5-E0FF910F91B9}" srcId="{6C155BA3-A739-4D30-89F0-6607F5E143F9}" destId="{D65915D6-2999-4A92-B0A0-C72320B4D7F9}" srcOrd="0" destOrd="0" parTransId="{ECBC6ED5-7F10-498F-AF58-D4F2FF0FE0C0}" sibTransId="{C627E013-2D57-40FF-BFC0-77DA593C4D64}"/>
    <dgm:cxn modelId="{F77836DB-224B-48FC-ADF1-F1872193C8AD}" srcId="{6C155BA3-A739-4D30-89F0-6607F5E143F9}" destId="{7D67F81E-688F-4F73-B562-13C8690F6611}" srcOrd="3" destOrd="0" parTransId="{028B2455-F816-494E-BA98-6B6DE047143D}" sibTransId="{5A436AF1-73FA-4714-A06B-9BAC5B6B3138}"/>
    <dgm:cxn modelId="{0C38BCEA-83F1-7A4E-99D3-0997CED06E2E}" type="presOf" srcId="{236748BC-BA6B-471B-89B0-A0AD4B05580E}" destId="{8BEDD88A-762A-B743-A8E1-80E036DF0B18}" srcOrd="1" destOrd="0" presId="urn:microsoft.com/office/officeart/2016/7/layout/VerticalDownArrowProcess"/>
    <dgm:cxn modelId="{E5698BF3-2F7F-49EA-B74D-986DD3F164C2}" srcId="{6C155BA3-A739-4D30-89F0-6607F5E143F9}" destId="{2416230C-5C15-41FF-9C0F-A92A8AB101E6}" srcOrd="2" destOrd="0" parTransId="{D736AA40-E66C-4E7E-9A74-CF7D30E82648}" sibTransId="{867D6241-4D36-4C83-A64B-D5806D74CD01}"/>
    <dgm:cxn modelId="{A929DEF6-568C-1D4C-9D26-112F8FC28D1A}" type="presOf" srcId="{C5A9141D-F6CB-4AAE-BC2E-FEE737BE6D4E}" destId="{60A960BF-DF7C-3E45-9D44-46BFD2E625CE}" srcOrd="0" destOrd="0" presId="urn:microsoft.com/office/officeart/2016/7/layout/VerticalDownArrowProcess"/>
    <dgm:cxn modelId="{2EB91FFB-5465-6F45-9DA6-DF841DC7A79A}" type="presOf" srcId="{2416230C-5C15-41FF-9C0F-A92A8AB101E6}" destId="{35176F0B-71C2-CA4B-AF3E-DA302F00594E}" srcOrd="0" destOrd="0" presId="urn:microsoft.com/office/officeart/2016/7/layout/VerticalDownArrowProcess"/>
    <dgm:cxn modelId="{6F230021-0B99-D44C-90DE-B0B1AACF9E67}" type="presParOf" srcId="{2B24B2A2-84A1-104C-84BD-5D2182D8365E}" destId="{66EF6A55-1A2D-C34A-A3A8-4FDFADA403DE}" srcOrd="0" destOrd="0" presId="urn:microsoft.com/office/officeart/2016/7/layout/VerticalDownArrowProcess"/>
    <dgm:cxn modelId="{8A79E6F0-EABF-4546-9751-367657F763D3}" type="presParOf" srcId="{66EF6A55-1A2D-C34A-A3A8-4FDFADA403DE}" destId="{60A960BF-DF7C-3E45-9D44-46BFD2E625CE}" srcOrd="0" destOrd="0" presId="urn:microsoft.com/office/officeart/2016/7/layout/VerticalDownArrowProcess"/>
    <dgm:cxn modelId="{12DB0193-50B1-A84C-A6FE-48AB31F50E51}" type="presParOf" srcId="{66EF6A55-1A2D-C34A-A3A8-4FDFADA403DE}" destId="{4A13C7F2-64D1-8846-81AC-172D08BC21E0}" srcOrd="1" destOrd="0" presId="urn:microsoft.com/office/officeart/2016/7/layout/VerticalDownArrowProcess"/>
    <dgm:cxn modelId="{B530067D-466A-1A43-97EB-41AC963C3E56}" type="presParOf" srcId="{2B24B2A2-84A1-104C-84BD-5D2182D8365E}" destId="{7D84DD91-C67F-2B4F-BCD7-B39E270224F7}" srcOrd="1" destOrd="0" presId="urn:microsoft.com/office/officeart/2016/7/layout/VerticalDownArrowProcess"/>
    <dgm:cxn modelId="{6D0FA750-A725-7744-A756-2A8A7DCDEA73}" type="presParOf" srcId="{2B24B2A2-84A1-104C-84BD-5D2182D8365E}" destId="{3E9AA4D4-21D7-B748-8782-AB5A5CDC6150}" srcOrd="2" destOrd="0" presId="urn:microsoft.com/office/officeart/2016/7/layout/VerticalDownArrowProcess"/>
    <dgm:cxn modelId="{567E628C-BD65-DE4A-8DF2-241FA7F6ECE3}" type="presParOf" srcId="{3E9AA4D4-21D7-B748-8782-AB5A5CDC6150}" destId="{0C4DCED8-614D-A54B-A51C-62DB1535F4E1}" srcOrd="0" destOrd="0" presId="urn:microsoft.com/office/officeart/2016/7/layout/VerticalDownArrowProcess"/>
    <dgm:cxn modelId="{7547772B-6D80-0744-BBE9-60123BBBB946}" type="presParOf" srcId="{3E9AA4D4-21D7-B748-8782-AB5A5CDC6150}" destId="{10E91957-A826-1344-A8CB-94594D8C753E}" srcOrd="1" destOrd="0" presId="urn:microsoft.com/office/officeart/2016/7/layout/VerticalDownArrowProcess"/>
    <dgm:cxn modelId="{6AF7C780-165F-9D47-A523-E917FF077085}" type="presParOf" srcId="{3E9AA4D4-21D7-B748-8782-AB5A5CDC6150}" destId="{4068F62C-D1C1-124C-9D9D-B1C3E059EC6F}" srcOrd="2" destOrd="0" presId="urn:microsoft.com/office/officeart/2016/7/layout/VerticalDownArrowProcess"/>
    <dgm:cxn modelId="{5B1F4EA8-D32C-DA48-B9F4-96049C63D817}" type="presParOf" srcId="{2B24B2A2-84A1-104C-84BD-5D2182D8365E}" destId="{973BAEE1-5509-7F4A-9061-866DEAFEF4D4}" srcOrd="3" destOrd="0" presId="urn:microsoft.com/office/officeart/2016/7/layout/VerticalDownArrowProcess"/>
    <dgm:cxn modelId="{FD935901-87B5-8E43-A5DE-9FF645F25BFD}" type="presParOf" srcId="{2B24B2A2-84A1-104C-84BD-5D2182D8365E}" destId="{5707830A-A065-EE4E-BF37-C4C449BE652A}" srcOrd="4" destOrd="0" presId="urn:microsoft.com/office/officeart/2016/7/layout/VerticalDownArrowProcess"/>
    <dgm:cxn modelId="{B013BC24-B38F-9447-81A2-441CBC042C8F}" type="presParOf" srcId="{5707830A-A065-EE4E-BF37-C4C449BE652A}" destId="{35176F0B-71C2-CA4B-AF3E-DA302F00594E}" srcOrd="0" destOrd="0" presId="urn:microsoft.com/office/officeart/2016/7/layout/VerticalDownArrowProcess"/>
    <dgm:cxn modelId="{0A10A6F0-C811-9844-99E9-D8FF569AB6CA}" type="presParOf" srcId="{5707830A-A065-EE4E-BF37-C4C449BE652A}" destId="{71D99A33-E50D-FA4D-BFAB-37B96B7B8D8F}" srcOrd="1" destOrd="0" presId="urn:microsoft.com/office/officeart/2016/7/layout/VerticalDownArrowProcess"/>
    <dgm:cxn modelId="{7C365F77-1ECC-B047-94A8-3FA91B7123F7}" type="presParOf" srcId="{5707830A-A065-EE4E-BF37-C4C449BE652A}" destId="{DF2DA1CC-2C07-5548-B735-2BE9C075D82A}" srcOrd="2" destOrd="0" presId="urn:microsoft.com/office/officeart/2016/7/layout/VerticalDownArrowProcess"/>
    <dgm:cxn modelId="{AE5B90A1-45C0-F042-ADE5-E14F004723BB}" type="presParOf" srcId="{2B24B2A2-84A1-104C-84BD-5D2182D8365E}" destId="{3F4F8356-B8C2-734C-B919-33A94D79F4C4}" srcOrd="5" destOrd="0" presId="urn:microsoft.com/office/officeart/2016/7/layout/VerticalDownArrowProcess"/>
    <dgm:cxn modelId="{D9B8BFDF-3C24-AD48-BEA1-6803098C30A9}" type="presParOf" srcId="{2B24B2A2-84A1-104C-84BD-5D2182D8365E}" destId="{B8529657-B279-BE4D-8A47-82BA62B7685B}" srcOrd="6" destOrd="0" presId="urn:microsoft.com/office/officeart/2016/7/layout/VerticalDownArrowProcess"/>
    <dgm:cxn modelId="{48308FAA-2929-AF4E-B3F5-CD6B2072BAB7}" type="presParOf" srcId="{B8529657-B279-BE4D-8A47-82BA62B7685B}" destId="{CD108066-4927-AE4C-A019-CCB958534C44}" srcOrd="0" destOrd="0" presId="urn:microsoft.com/office/officeart/2016/7/layout/VerticalDownArrowProcess"/>
    <dgm:cxn modelId="{CD22F6BA-B9DD-9C47-AA5F-37EE9AC17A73}" type="presParOf" srcId="{B8529657-B279-BE4D-8A47-82BA62B7685B}" destId="{8BEDD88A-762A-B743-A8E1-80E036DF0B18}" srcOrd="1" destOrd="0" presId="urn:microsoft.com/office/officeart/2016/7/layout/VerticalDownArrowProcess"/>
    <dgm:cxn modelId="{551EF71D-92B3-1841-AB9E-9A006F1A951D}" type="presParOf" srcId="{B8529657-B279-BE4D-8A47-82BA62B7685B}" destId="{E6146369-1429-944A-A9D5-118DC97337F3}" srcOrd="2" destOrd="0" presId="urn:microsoft.com/office/officeart/2016/7/layout/VerticalDownArrowProcess"/>
    <dgm:cxn modelId="{42DC5B7F-B3E9-9B4F-8FEC-A73BAD1931C3}" type="presParOf" srcId="{2B24B2A2-84A1-104C-84BD-5D2182D8365E}" destId="{45E42A54-37DC-3740-A299-EFF5E8B5F44B}" srcOrd="7" destOrd="0" presId="urn:microsoft.com/office/officeart/2016/7/layout/VerticalDownArrowProcess"/>
    <dgm:cxn modelId="{8EF1F8F9-5459-9E49-9A1E-7EE4E6004230}" type="presParOf" srcId="{2B24B2A2-84A1-104C-84BD-5D2182D8365E}" destId="{3FA8B1BF-1B32-AD49-806E-8E66E81C82E0}" srcOrd="8" destOrd="0" presId="urn:microsoft.com/office/officeart/2016/7/layout/VerticalDownArrowProcess"/>
    <dgm:cxn modelId="{34AF073D-A533-0044-9FD7-FD9F802F2F84}" type="presParOf" srcId="{3FA8B1BF-1B32-AD49-806E-8E66E81C82E0}" destId="{920A9CE5-0BB2-EE40-857D-B0D7EA669B15}" srcOrd="0" destOrd="0" presId="urn:microsoft.com/office/officeart/2016/7/layout/VerticalDownArrowProcess"/>
    <dgm:cxn modelId="{79831D3A-8C35-F64D-8C4C-810D40DB21DB}" type="presParOf" srcId="{3FA8B1BF-1B32-AD49-806E-8E66E81C82E0}" destId="{F70C7101-6F66-0E44-A520-F9DEBFAE2450}" srcOrd="1" destOrd="0" presId="urn:microsoft.com/office/officeart/2016/7/layout/VerticalDownArrowProcess"/>
    <dgm:cxn modelId="{2C53E6F8-03BF-BF4E-8392-EE0DFEAF5700}" type="presParOf" srcId="{3FA8B1BF-1B32-AD49-806E-8E66E81C82E0}" destId="{DB73EB03-6A84-A24D-A82E-415D7537974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A35B0-7CE6-7C41-8050-0EAF32DF157A}">
      <dsp:nvSpPr>
        <dsp:cNvPr id="0" name=""/>
        <dsp:cNvSpPr/>
      </dsp:nvSpPr>
      <dsp:spPr>
        <a:xfrm>
          <a:off x="0" y="71356"/>
          <a:ext cx="5181600" cy="99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Brief sketch of theoretics</a:t>
          </a:r>
        </a:p>
      </dsp:txBody>
      <dsp:txXfrm>
        <a:off x="48726" y="120082"/>
        <a:ext cx="5084148" cy="900704"/>
      </dsp:txXfrm>
    </dsp:sp>
    <dsp:sp modelId="{44061A38-21F4-5645-83C9-623993838560}">
      <dsp:nvSpPr>
        <dsp:cNvPr id="0" name=""/>
        <dsp:cNvSpPr/>
      </dsp:nvSpPr>
      <dsp:spPr>
        <a:xfrm>
          <a:off x="0" y="1141512"/>
          <a:ext cx="5181600" cy="99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lens of the American revolutionary experience(ed) in text</a:t>
          </a:r>
        </a:p>
      </dsp:txBody>
      <dsp:txXfrm>
        <a:off x="48726" y="1190238"/>
        <a:ext cx="5084148" cy="900704"/>
      </dsp:txXfrm>
    </dsp:sp>
    <dsp:sp modelId="{FDE4D1A5-3986-8F46-BA9E-BD42CEAE7F00}">
      <dsp:nvSpPr>
        <dsp:cNvPr id="0" name=""/>
        <dsp:cNvSpPr/>
      </dsp:nvSpPr>
      <dsp:spPr>
        <a:xfrm>
          <a:off x="0" y="2211669"/>
          <a:ext cx="5181600" cy="99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Marxist-Leninist Lens: China and Cuba</a:t>
          </a:r>
        </a:p>
      </dsp:txBody>
      <dsp:txXfrm>
        <a:off x="48726" y="2260395"/>
        <a:ext cx="5084148" cy="900704"/>
      </dsp:txXfrm>
    </dsp:sp>
    <dsp:sp modelId="{B075C3F2-1AD9-9641-A917-C81B82151557}">
      <dsp:nvSpPr>
        <dsp:cNvPr id="0" name=""/>
        <dsp:cNvSpPr/>
      </dsp:nvSpPr>
      <dsp:spPr>
        <a:xfrm>
          <a:off x="0" y="3281825"/>
          <a:ext cx="5181600" cy="99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Euro-Internationalist Lens: Kosovo </a:t>
          </a:r>
        </a:p>
      </dsp:txBody>
      <dsp:txXfrm>
        <a:off x="48726" y="3330551"/>
        <a:ext cx="5084148" cy="900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F92F-D363-6E4F-A057-EFA6EB939ED9}">
      <dsp:nvSpPr>
        <dsp:cNvPr id="0" name=""/>
        <dsp:cNvSpPr/>
      </dsp:nvSpPr>
      <dsp:spPr>
        <a:xfrm>
          <a:off x="0" y="531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7EED9-C0D1-C142-A7D4-550666E8768B}">
      <dsp:nvSpPr>
        <dsp:cNvPr id="0" name=""/>
        <dsp:cNvSpPr/>
      </dsp:nvSpPr>
      <dsp:spPr>
        <a:xfrm>
          <a:off x="0" y="531"/>
          <a:ext cx="5181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Points of judgment </a:t>
          </a:r>
        </a:p>
      </dsp:txBody>
      <dsp:txXfrm>
        <a:off x="0" y="531"/>
        <a:ext cx="5181600" cy="870055"/>
      </dsp:txXfrm>
    </dsp:sp>
    <dsp:sp modelId="{15040A42-6055-2A44-8166-2269C218EBE4}">
      <dsp:nvSpPr>
        <dsp:cNvPr id="0" name=""/>
        <dsp:cNvSpPr/>
      </dsp:nvSpPr>
      <dsp:spPr>
        <a:xfrm>
          <a:off x="0" y="870586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08304-3025-2C4E-B6AA-2E901BA02D8B}">
      <dsp:nvSpPr>
        <dsp:cNvPr id="0" name=""/>
        <dsp:cNvSpPr/>
      </dsp:nvSpPr>
      <dsp:spPr>
        <a:xfrm>
          <a:off x="0" y="870586"/>
          <a:ext cx="5181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Authoritarian constitutionalism</a:t>
          </a:r>
        </a:p>
      </dsp:txBody>
      <dsp:txXfrm>
        <a:off x="0" y="870586"/>
        <a:ext cx="5181600" cy="870055"/>
      </dsp:txXfrm>
    </dsp:sp>
    <dsp:sp modelId="{F7C73040-7CA5-4641-9DE3-4DC5469357EE}">
      <dsp:nvSpPr>
        <dsp:cNvPr id="0" name=""/>
        <dsp:cNvSpPr/>
      </dsp:nvSpPr>
      <dsp:spPr>
        <a:xfrm>
          <a:off x="0" y="1740641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E941B-EC40-A448-A9C3-3294EB5CC986}">
      <dsp:nvSpPr>
        <dsp:cNvPr id="0" name=""/>
        <dsp:cNvSpPr/>
      </dsp:nvSpPr>
      <dsp:spPr>
        <a:xfrm>
          <a:off x="0" y="1740641"/>
          <a:ext cx="5181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Surveillance and late Capitalism</a:t>
          </a:r>
        </a:p>
      </dsp:txBody>
      <dsp:txXfrm>
        <a:off x="0" y="1740641"/>
        <a:ext cx="5181600" cy="870055"/>
      </dsp:txXfrm>
    </dsp:sp>
    <dsp:sp modelId="{E537BA98-69C6-3746-8CA0-169BB912D341}">
      <dsp:nvSpPr>
        <dsp:cNvPr id="0" name=""/>
        <dsp:cNvSpPr/>
      </dsp:nvSpPr>
      <dsp:spPr>
        <a:xfrm>
          <a:off x="0" y="2610696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167C4-AE61-8044-AC4E-06D5DAE9C137}">
      <dsp:nvSpPr>
        <dsp:cNvPr id="0" name=""/>
        <dsp:cNvSpPr/>
      </dsp:nvSpPr>
      <dsp:spPr>
        <a:xfrm>
          <a:off x="0" y="2610696"/>
          <a:ext cx="5181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”Left” and “right” error in Leninist systems</a:t>
          </a:r>
        </a:p>
      </dsp:txBody>
      <dsp:txXfrm>
        <a:off x="0" y="2610696"/>
        <a:ext cx="5181600" cy="870055"/>
      </dsp:txXfrm>
    </dsp:sp>
    <dsp:sp modelId="{3E67AE23-A7EF-E545-BC0C-EB012640AAD3}">
      <dsp:nvSpPr>
        <dsp:cNvPr id="0" name=""/>
        <dsp:cNvSpPr/>
      </dsp:nvSpPr>
      <dsp:spPr>
        <a:xfrm>
          <a:off x="0" y="3480751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EA268-F80B-5541-A6D2-293641A1C794}">
      <dsp:nvSpPr>
        <dsp:cNvPr id="0" name=""/>
        <dsp:cNvSpPr/>
      </dsp:nvSpPr>
      <dsp:spPr>
        <a:xfrm>
          <a:off x="0" y="3480751"/>
          <a:ext cx="5181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Relevance: The burden of antiquity in Constitutional text</a:t>
          </a:r>
        </a:p>
      </dsp:txBody>
      <dsp:txXfrm>
        <a:off x="0" y="3480751"/>
        <a:ext cx="5181600" cy="870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60BF-DF7C-3E45-9D44-46BFD2E625CE}">
      <dsp:nvSpPr>
        <dsp:cNvPr id="0" name=""/>
        <dsp:cNvSpPr/>
      </dsp:nvSpPr>
      <dsp:spPr>
        <a:xfrm>
          <a:off x="0" y="3736288"/>
          <a:ext cx="1295400" cy="6129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Repetitive performativity</a:t>
          </a:r>
        </a:p>
      </dsp:txBody>
      <dsp:txXfrm>
        <a:off x="0" y="3736288"/>
        <a:ext cx="1295400" cy="612969"/>
      </dsp:txXfrm>
    </dsp:sp>
    <dsp:sp modelId="{4A13C7F2-64D1-8846-81AC-172D08BC21E0}">
      <dsp:nvSpPr>
        <dsp:cNvPr id="0" name=""/>
        <dsp:cNvSpPr/>
      </dsp:nvSpPr>
      <dsp:spPr>
        <a:xfrm>
          <a:off x="1295400" y="3736288"/>
          <a:ext cx="3886200" cy="6129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DCED8-614D-A54B-A51C-62DB1535F4E1}">
      <dsp:nvSpPr>
        <dsp:cNvPr id="0" name=""/>
        <dsp:cNvSpPr/>
      </dsp:nvSpPr>
      <dsp:spPr>
        <a:xfrm rot="10800000">
          <a:off x="0" y="2953832"/>
          <a:ext cx="1768363" cy="6127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Outside to inside to outside</a:t>
          </a:r>
        </a:p>
      </dsp:txBody>
      <dsp:txXfrm rot="10800000">
        <a:off x="0" y="2953832"/>
        <a:ext cx="1768363" cy="398169"/>
      </dsp:txXfrm>
    </dsp:sp>
    <dsp:sp modelId="{10E91957-A826-1344-A8CB-94594D8C753E}">
      <dsp:nvSpPr>
        <dsp:cNvPr id="0" name=""/>
        <dsp:cNvSpPr/>
      </dsp:nvSpPr>
      <dsp:spPr>
        <a:xfrm rot="10800000">
          <a:off x="0" y="2792224"/>
          <a:ext cx="176836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Outside to inside to outside</a:t>
          </a:r>
        </a:p>
      </dsp:txBody>
      <dsp:txXfrm rot="10800000">
        <a:off x="0" y="2953832"/>
        <a:ext cx="1768363" cy="398169"/>
      </dsp:txXfrm>
    </dsp:sp>
    <dsp:sp modelId="{4068F62C-D1C1-124C-9D9D-B1C3E059EC6F}">
      <dsp:nvSpPr>
        <dsp:cNvPr id="0" name=""/>
        <dsp:cNvSpPr/>
      </dsp:nvSpPr>
      <dsp:spPr>
        <a:xfrm>
          <a:off x="1793973" y="2802736"/>
          <a:ext cx="3379089" cy="61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76F0B-71C2-CA4B-AF3E-DA302F00594E}">
      <dsp:nvSpPr>
        <dsp:cNvPr id="0" name=""/>
        <dsp:cNvSpPr/>
      </dsp:nvSpPr>
      <dsp:spPr>
        <a:xfrm rot="10800000">
          <a:off x="0" y="1869184"/>
          <a:ext cx="1295400" cy="6127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 Crisis as a perpetual loop</a:t>
          </a:r>
        </a:p>
      </dsp:txBody>
      <dsp:txXfrm rot="10800000">
        <a:off x="0" y="1869184"/>
        <a:ext cx="1295400" cy="398169"/>
      </dsp:txXfrm>
    </dsp:sp>
    <dsp:sp modelId="{71D99A33-E50D-FA4D-BFAB-37B96B7B8D8F}">
      <dsp:nvSpPr>
        <dsp:cNvPr id="0" name=""/>
        <dsp:cNvSpPr/>
      </dsp:nvSpPr>
      <dsp:spPr>
        <a:xfrm rot="10800000">
          <a:off x="0" y="1869184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 Crisis as a perpetual loop</a:t>
          </a:r>
        </a:p>
      </dsp:txBody>
      <dsp:txXfrm rot="10800000">
        <a:off x="0" y="1869184"/>
        <a:ext cx="1295400" cy="398169"/>
      </dsp:txXfrm>
    </dsp:sp>
    <dsp:sp modelId="{DF2DA1CC-2C07-5548-B735-2BE9C075D82A}">
      <dsp:nvSpPr>
        <dsp:cNvPr id="0" name=""/>
        <dsp:cNvSpPr/>
      </dsp:nvSpPr>
      <dsp:spPr>
        <a:xfrm>
          <a:off x="1295400" y="1869184"/>
          <a:ext cx="3886200" cy="61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08066-4927-AE4C-A019-CCB958534C44}">
      <dsp:nvSpPr>
        <dsp:cNvPr id="0" name=""/>
        <dsp:cNvSpPr/>
      </dsp:nvSpPr>
      <dsp:spPr>
        <a:xfrm rot="10800000">
          <a:off x="0" y="935632"/>
          <a:ext cx="1295400" cy="6127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 crisis of reason</a:t>
          </a:r>
        </a:p>
      </dsp:txBody>
      <dsp:txXfrm rot="10800000">
        <a:off x="0" y="935632"/>
        <a:ext cx="1295400" cy="398169"/>
      </dsp:txXfrm>
    </dsp:sp>
    <dsp:sp modelId="{8BEDD88A-762A-B743-A8E1-80E036DF0B18}">
      <dsp:nvSpPr>
        <dsp:cNvPr id="0" name=""/>
        <dsp:cNvSpPr/>
      </dsp:nvSpPr>
      <dsp:spPr>
        <a:xfrm rot="10800000">
          <a:off x="0" y="935632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 crisis of reason</a:t>
          </a:r>
        </a:p>
      </dsp:txBody>
      <dsp:txXfrm rot="10800000">
        <a:off x="0" y="935632"/>
        <a:ext cx="1295400" cy="398169"/>
      </dsp:txXfrm>
    </dsp:sp>
    <dsp:sp modelId="{E6146369-1429-944A-A9D5-118DC97337F3}">
      <dsp:nvSpPr>
        <dsp:cNvPr id="0" name=""/>
        <dsp:cNvSpPr/>
      </dsp:nvSpPr>
      <dsp:spPr>
        <a:xfrm>
          <a:off x="1295400" y="935632"/>
          <a:ext cx="3886200" cy="61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A9CE5-0BB2-EE40-857D-B0D7EA669B15}">
      <dsp:nvSpPr>
        <dsp:cNvPr id="0" name=""/>
        <dsp:cNvSpPr/>
      </dsp:nvSpPr>
      <dsp:spPr>
        <a:xfrm rot="10800000">
          <a:off x="0" y="2080"/>
          <a:ext cx="1295400" cy="6127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From crisis of ideology</a:t>
          </a:r>
        </a:p>
      </dsp:txBody>
      <dsp:txXfrm rot="10800000">
        <a:off x="0" y="2080"/>
        <a:ext cx="1295400" cy="398169"/>
      </dsp:txXfrm>
    </dsp:sp>
    <dsp:sp modelId="{F70C7101-6F66-0E44-A520-F9DEBFAE2450}">
      <dsp:nvSpPr>
        <dsp:cNvPr id="0" name=""/>
        <dsp:cNvSpPr/>
      </dsp:nvSpPr>
      <dsp:spPr>
        <a:xfrm rot="10800000">
          <a:off x="0" y="2080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92456" rIns="9212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From crisis of ideology</a:t>
          </a:r>
        </a:p>
      </dsp:txBody>
      <dsp:txXfrm rot="10800000">
        <a:off x="0" y="2080"/>
        <a:ext cx="1295400" cy="398169"/>
      </dsp:txXfrm>
    </dsp:sp>
    <dsp:sp modelId="{DB73EB03-6A84-A24D-A82E-415D75379743}">
      <dsp:nvSpPr>
        <dsp:cNvPr id="0" name=""/>
        <dsp:cNvSpPr/>
      </dsp:nvSpPr>
      <dsp:spPr>
        <a:xfrm>
          <a:off x="1295400" y="2080"/>
          <a:ext cx="3886200" cy="61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A241-98B5-3E1D-4C61-ED59C7703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2581D-2496-8C46-3B89-A0E344D1F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F6FC6-79E7-4BEE-D36A-1F5EF63A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B9573-C85F-6BFE-3C8D-70ACFC42D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3068B-CE95-D26B-76B7-CB9E9861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D9C-1803-01B2-3A15-A2891048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E8683-83C4-0AD8-2523-83F6C7EF5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8810E-A2A9-8B65-DB49-7C0CB560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D7E38-91F6-40A5-C511-FA04F2A4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16008-5D53-AAE1-6B27-1946CD6F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CD2AE-0652-D361-F0B5-B1E68CE5B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34A60-D8F5-F2B9-4060-6F3C21B31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833E9-51CA-E22B-8D75-5A6CD27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ADB36-6D87-E8AC-0356-7F2B7097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34B17-0BD6-003D-64A3-CF1E7EF5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5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8E1A9-9859-A167-BFCB-070B4644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E137E-5FBA-558C-78DE-C2FB4DE15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D86E7-662E-FEE5-7CD4-25C2A84E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5522B-77D4-1237-532E-FBEE022E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969CF-360E-B591-2CD7-C91CDEFD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74C02-F41C-9F20-5E97-C1C3E1BFC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BB358-6234-47D9-2116-18ACB92D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212CF-EE48-186C-722A-FC651E7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78528-BE08-A331-EDA4-C0061CA2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34620-9CB9-0690-1DB1-EFF6CD08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3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EBE9-4B50-B974-B81E-59E1857F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AD8CD-0121-97A6-C1F7-E01C956C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AE3F0-FB32-6C59-B0BA-CC4ED691F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DE3C8-1988-ADCA-E78A-444A2FCF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EE615-8F6E-F03F-FDB2-648FA900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91F71-EC8B-CC8A-AD4B-0AAF06F0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7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D6381-BBEF-001D-9B40-8E2E5A10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29C20-AC1D-6433-D01A-3B18D676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5EA8F-60E9-E329-B479-CC9E34FF5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DC508-FB10-CE49-C85F-D8442A3E3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32382-8AFF-ACA9-2032-0F7FB4024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8D2D35-8683-3DE0-2D69-655A308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C36CD-287C-0461-FDD2-768D93C8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9338D-96D3-2493-CDDB-4D3B4D7D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0574-BF7F-AB29-6BDA-E1028F1E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6B95F-B30B-2951-8930-A37CB154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1EEA4-9E3B-EC07-A1A6-E4E66726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FED44-7A24-8E53-5680-6977EAF3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310F25-E450-FD75-C49D-1E6347BD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196C7-96D6-1160-9A3E-D55F1369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BC264-37AF-C641-E61F-E596170A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8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CF10-ABE1-6BE6-DAEA-9267386C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A5A13-9F7C-EAFD-3615-4FA1574D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FD81E-2EDE-790A-0466-D9D29A169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3BE8C-E3BA-FBE9-C6E8-057DA201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4CDCE-018A-7332-43CA-C36EE88B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D29BA-381E-05FB-63EB-B535F4D9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838DB-FC56-5613-ABF0-C1966DFE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0F491-10F8-F3D2-47D2-E1C1E4D8B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E3616-4E0D-E718-50DD-B9F473E84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955AE-B4BC-E2F1-9C5B-566012C0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F4424-3843-9A69-365A-0EFB83FF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0C173-8F36-A8E1-02B3-1F57A324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6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3A3F3-B676-D835-6646-FB2EE7E4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E8F11-B203-1416-11B4-9853DE413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992E-18D7-ABAA-BD9F-5768270C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B7F5C5-0DC0-EC4E-B9D7-4D60B2A8923D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F738-DA5B-D396-EC46-2863AB48A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DCB5-6F27-5F0B-5C7E-DBD134A99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47B163-AAFB-034F-AF03-6C0FAB25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9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istockphoto.com/photo/pig-gm93209978-3288534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worldhistory.org/article/1301/trade-in-medieval-europe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hyperlink" Target="https://www.britannica.com/topic/emoji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n.wikipedia.org/wiki/Question#/media/File:Question_in_a_question_in_a_question_in_a_question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nnovativelanguage.com/learn-bulgaria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ackerinlaw.com/Site/wp-content/uploads/2024/11/Backer_Remarks_RevolutionaryConstitution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berty_Leading_the_Peopl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deviantart.com/artos777/art/Fear-is-the-key-that-opens-the-dialectic-door-betw-1098260050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hyperlink" Target="https://www.preparingforeternity.com/st030684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ehance.net/gallery/16163139/Mass-Hysteria/modules/115986571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hyperlink" Target="https://alphahistory.com/frenchrevolution/great-fear/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hop.fatcatart.com/product/edvard-munch-the-scream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piral staircase in a building&#10;&#10;Description automatically generated">
            <a:extLst>
              <a:ext uri="{FF2B5EF4-FFF2-40B4-BE49-F238E27FC236}">
                <a16:creationId xmlns:a16="http://schemas.microsoft.com/office/drawing/2014/main" id="{59526F0F-3EA9-D72A-BDA3-8153C2A0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10" r="9089" b="895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B538-7AC5-2E26-14C1-B7C37C7E5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/>
              <a:t>Revolutionary Constitutions and their Constitutionalism: </a:t>
            </a:r>
            <a:br>
              <a:rPr lang="en-US" sz="3000" dirty="0"/>
            </a:br>
            <a:r>
              <a:rPr lang="en-US" sz="3000" dirty="0"/>
              <a:t>The Internalization of Fear as Process and the Performance of Crisis in the Service of Stability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BD098-B15A-D45D-5BB0-237C62CB7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045508" cy="175079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2600" dirty="0"/>
              <a:t>Remarks delivered at the International Scientific Conference ‘Legal Imaginaries of Crisis and Fear’ 9 November 2024, Sofia Bulgaria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 </a:t>
            </a:r>
            <a:r>
              <a:rPr lang="en-US" sz="3200" dirty="0"/>
              <a:t>Larry Catá Backer</a:t>
            </a:r>
          </a:p>
          <a:p>
            <a:pPr algn="l"/>
            <a:r>
              <a:rPr lang="en-US" sz="1600" dirty="0"/>
              <a:t>W. Richard and Mary Eshelman Faculty Scholar; Professor of Law and International Affairs; Pennsylvania State University; 239 Lewis Katz Building; University Park, PA 16802; lcb11@psuedu</a:t>
            </a:r>
          </a:p>
          <a:p>
            <a:pPr algn="l"/>
            <a:endParaRPr lang="en-US" sz="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9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Content Placeholder 5" descr="A couple of pigs with their tail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4BD3D3B-FDAB-53A0-BE0E-B0FCDF0159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3647" y="2134105"/>
            <a:ext cx="5268904" cy="25897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48E62B-3D04-5A26-89CE-0EDD7EA3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Observing Constitutions From their Rear-Ends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6B663-7A33-DF2A-41FE-A253B7F2E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383" y="3566810"/>
            <a:ext cx="5692953" cy="265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Mythos of objectivity as Emoticon</a:t>
            </a:r>
          </a:p>
          <a:p>
            <a:r>
              <a:rPr lang="en-US" sz="1800" dirty="0">
                <a:solidFill>
                  <a:schemeClr val="tx2"/>
                </a:solidFill>
              </a:rPr>
              <a:t>As the container of the revolutionary impulse (preserve/transform)</a:t>
            </a:r>
          </a:p>
          <a:p>
            <a:r>
              <a:rPr lang="en-US" sz="1800" dirty="0">
                <a:solidFill>
                  <a:schemeClr val="tx2"/>
                </a:solidFill>
              </a:rPr>
              <a:t>As the basis for constitutional containment</a:t>
            </a:r>
          </a:p>
          <a:p>
            <a:r>
              <a:rPr lang="en-US" sz="1800" dirty="0">
                <a:solidFill>
                  <a:schemeClr val="tx2"/>
                </a:solidFill>
              </a:rPr>
              <a:t>As the basis for constitutional shattering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5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E7F24-211B-AE24-B9FA-EED9A165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Constitutional Reliquaries</a:t>
            </a:r>
          </a:p>
        </p:txBody>
      </p:sp>
      <p:pic>
        <p:nvPicPr>
          <p:cNvPr id="6" name="Content Placeholder 5" descr="A skull in a gold frame&#10;&#10;Description automatically generated">
            <a:extLst>
              <a:ext uri="{FF2B5EF4-FFF2-40B4-BE49-F238E27FC236}">
                <a16:creationId xmlns:a16="http://schemas.microsoft.com/office/drawing/2014/main" id="{5144C349-9E12-E902-1713-F2FAD601AC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060" r="369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1BBC0-6C77-6A15-7718-FD262F16E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Preserve emotional explosion</a:t>
            </a:r>
          </a:p>
          <a:p>
            <a:r>
              <a:rPr lang="en-US" sz="2200" dirty="0"/>
              <a:t>Rationalization of dialectics in the service of orthodoxy</a:t>
            </a:r>
          </a:p>
          <a:p>
            <a:r>
              <a:rPr lang="en-US" sz="2200" dirty="0"/>
              <a:t>Protection of orthodoxy through post-revolutionary priesthoods</a:t>
            </a:r>
          </a:p>
          <a:p>
            <a:r>
              <a:rPr lang="en-US" sz="2200" dirty="0"/>
              <a:t>Objectivity of Resolution</a:t>
            </a:r>
          </a:p>
          <a:p>
            <a:r>
              <a:rPr lang="en-US" sz="2200" dirty="0"/>
              <a:t>Signified in Constitutional document</a:t>
            </a:r>
          </a:p>
          <a:p>
            <a:r>
              <a:rPr lang="en-US" sz="2200" dirty="0"/>
              <a:t>Given meaning through structured dialectics</a:t>
            </a:r>
          </a:p>
        </p:txBody>
      </p:sp>
    </p:spTree>
    <p:extLst>
      <p:ext uri="{BB962C8B-B14F-4D97-AF65-F5344CB8AC3E}">
        <p14:creationId xmlns:p14="http://schemas.microsoft.com/office/powerpoint/2010/main" val="232853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32572-F5F0-1CAA-335D-FD44D470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4D957-BA86-6281-9708-BDFB94A4F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U.S.</a:t>
            </a:r>
          </a:p>
          <a:p>
            <a:r>
              <a:rPr lang="en-US" sz="2000" dirty="0"/>
              <a:t>Cuba</a:t>
            </a:r>
          </a:p>
          <a:p>
            <a:r>
              <a:rPr lang="en-US" sz="2000" dirty="0"/>
              <a:t>China</a:t>
            </a:r>
          </a:p>
          <a:p>
            <a:r>
              <a:rPr lang="en-US" sz="2000" dirty="0"/>
              <a:t>Kosovo</a:t>
            </a:r>
          </a:p>
        </p:txBody>
      </p:sp>
      <p:pic>
        <p:nvPicPr>
          <p:cNvPr id="6" name="Content Placeholder 5" descr="A painting of people in a roo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322860B-E779-D23B-889B-1A06D6F4E1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433" r="237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385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18CB-CA51-54E4-C48C-A57A7D8E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511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The Circle is Now Complete</a:t>
            </a:r>
          </a:p>
        </p:txBody>
      </p:sp>
      <p:pic>
        <p:nvPicPr>
          <p:cNvPr id="6" name="Content Placeholder 5" descr="A cartoon emoji with a cloud on top of i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02B9252-91C2-63C2-FC2D-2B4CE2F83B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76265" y="1825625"/>
            <a:ext cx="3505470" cy="4351338"/>
          </a:xfr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1B7A4BB-0FED-00A4-B1BC-B330F28A0C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268976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79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5FEB-021B-5CD9-EA00-6BCD9902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it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059AB-1C4A-5EEF-4CDC-5239B75D8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Constitutions are not a rational exercise</a:t>
            </a:r>
          </a:p>
          <a:p>
            <a:r>
              <a:rPr lang="en-US" dirty="0"/>
              <a:t>Messy and violent</a:t>
            </a:r>
          </a:p>
          <a:p>
            <a:r>
              <a:rPr lang="en-US" dirty="0"/>
              <a:t>An object of transposition</a:t>
            </a:r>
          </a:p>
          <a:p>
            <a:r>
              <a:rPr lang="en-US" dirty="0"/>
              <a:t>Caging revolutions in constitutions</a:t>
            </a:r>
          </a:p>
          <a:p>
            <a:r>
              <a:rPr lang="en-US" dirty="0"/>
              <a:t>Caging constitutions within revolution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group of people under a shark&#10;&#10;Description automatically generated">
            <a:extLst>
              <a:ext uri="{FF2B5EF4-FFF2-40B4-BE49-F238E27FC236}">
                <a16:creationId xmlns:a16="http://schemas.microsoft.com/office/drawing/2014/main" id="{B74E2ADB-D82A-723A-0EAC-26C22E5101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42358"/>
            <a:ext cx="5181600" cy="3717871"/>
          </a:xfrm>
        </p:spPr>
      </p:pic>
    </p:spTree>
    <p:extLst>
      <p:ext uri="{BB962C8B-B14F-4D97-AF65-F5344CB8AC3E}">
        <p14:creationId xmlns:p14="http://schemas.microsoft.com/office/powerpoint/2010/main" val="321243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6A6BD-8F80-09A0-B5AA-97E92DD1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7" name="Content Placeholder 6" descr="A black and white question mark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65692C8-EB52-9DE5-B879-AA914773D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1207" y="578738"/>
            <a:ext cx="3997736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3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48F5E6-4377-481A-9615-8B26AF96A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D8552057-9E04-4499-916A-649BB6B5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D1194A2F-4E63-4228-A833-4D86528EA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Content Placeholder 5" descr="A white background with black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F502E3B-C48B-0C54-5FA8-59F602F710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385" y="2805111"/>
            <a:ext cx="5270026" cy="268771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4F2579-9288-7E05-38E2-8B35F617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10377484" cy="15465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9A384-FE83-7C50-611D-009B58F79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4409" y="2197386"/>
            <a:ext cx="4699459" cy="3903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Text of Remarks may be accessed here: </a:t>
            </a:r>
            <a:r>
              <a:rPr lang="en-US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Backer_Remarks_RevolutionaryConstitutions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[https://</a:t>
            </a:r>
            <a:r>
              <a:rPr lang="en-US" sz="1800" dirty="0" err="1">
                <a:solidFill>
                  <a:schemeClr val="bg1"/>
                </a:solidFill>
              </a:rPr>
              <a:t>www.backerinlaw.com</a:t>
            </a:r>
            <a:r>
              <a:rPr lang="en-US" sz="1800" dirty="0">
                <a:solidFill>
                  <a:schemeClr val="bg1"/>
                </a:solidFill>
              </a:rPr>
              <a:t>/Site/wp-content/uploads/2024/11/</a:t>
            </a:r>
            <a:r>
              <a:rPr lang="en-US" sz="1800" dirty="0" err="1">
                <a:solidFill>
                  <a:schemeClr val="bg1"/>
                </a:solidFill>
              </a:rPr>
              <a:t>Backer_Remarks_RevolutionaryConstitutions.pdf</a:t>
            </a:r>
            <a:r>
              <a:rPr lang="en-US" sz="1800" dirty="0">
                <a:solidFill>
                  <a:schemeClr val="bg1"/>
                </a:solidFill>
              </a:rPr>
              <a:t>]</a:t>
            </a:r>
          </a:p>
          <a:p>
            <a:r>
              <a:rPr lang="en-US" sz="1800" dirty="0">
                <a:solidFill>
                  <a:schemeClr val="bg1"/>
                </a:solidFill>
              </a:rPr>
              <a:t>Text of essay may be accessed here: [https://</a:t>
            </a:r>
            <a:r>
              <a:rPr lang="en-US" sz="1800" dirty="0" err="1">
                <a:solidFill>
                  <a:schemeClr val="bg1"/>
                </a:solidFill>
              </a:rPr>
              <a:t>www.backerinlaw.com</a:t>
            </a:r>
            <a:r>
              <a:rPr lang="en-US" sz="1800" dirty="0">
                <a:solidFill>
                  <a:schemeClr val="bg1"/>
                </a:solidFill>
              </a:rPr>
              <a:t>/Site/wp-content/uploads/2024/11/Backer_EmotiveSemiotics_Draft_v2.0.pdf]</a:t>
            </a:r>
          </a:p>
        </p:txBody>
      </p:sp>
    </p:spTree>
    <p:extLst>
      <p:ext uri="{BB962C8B-B14F-4D97-AF65-F5344CB8AC3E}">
        <p14:creationId xmlns:p14="http://schemas.microsoft.com/office/powerpoint/2010/main" val="264706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ainting of a person holding a flag&#10;&#10;Description automatically generated">
            <a:extLst>
              <a:ext uri="{FF2B5EF4-FFF2-40B4-BE49-F238E27FC236}">
                <a16:creationId xmlns:a16="http://schemas.microsoft.com/office/drawing/2014/main" id="{F9B5CAAF-52CB-09EE-F1AE-E5F5719C9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-1" b="360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3F7673-D40C-B6BC-EA63-16803C5F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Revolutionary Constitutionalism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6D105F-3306-8395-1971-7C02664A7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The spectrum of fear</a:t>
            </a:r>
          </a:p>
          <a:p>
            <a:pPr lvl="1"/>
            <a:r>
              <a:rPr lang="en-US" sz="1700"/>
              <a:t>Preserving</a:t>
            </a:r>
          </a:p>
          <a:p>
            <a:pPr lvl="1"/>
            <a:r>
              <a:rPr lang="en-US" sz="1700"/>
              <a:t>Progressing</a:t>
            </a:r>
          </a:p>
          <a:p>
            <a:pPr lvl="1"/>
            <a:r>
              <a:rPr lang="en-US" sz="1700"/>
              <a:t>Protecting from Change</a:t>
            </a:r>
          </a:p>
          <a:p>
            <a:pPr lvl="1"/>
            <a:r>
              <a:rPr lang="en-US" sz="1700"/>
              <a:t>Projecting Change</a:t>
            </a:r>
          </a:p>
          <a:p>
            <a:r>
              <a:rPr lang="en-US" sz="1700"/>
              <a:t>From gubernaculum to gubernaculum</a:t>
            </a:r>
          </a:p>
        </p:txBody>
      </p:sp>
      <p:pic>
        <p:nvPicPr>
          <p:cNvPr id="9" name="Content Placeholder 7" descr="A painting of a person holding a flag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986FD7C-1510-FD1C-44FE-485BECD4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07"/>
          <a:stretch/>
        </p:blipFill>
        <p:spPr>
          <a:xfrm>
            <a:off x="3242693" y="13138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39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men playing instruments&#10;&#10;Description automatically generated">
            <a:extLst>
              <a:ext uri="{FF2B5EF4-FFF2-40B4-BE49-F238E27FC236}">
                <a16:creationId xmlns:a16="http://schemas.microsoft.com/office/drawing/2014/main" id="{FA1BF057-8F7D-F9E0-1819-E5E2E2B5F2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9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911EA-F80E-7FD6-E80D-13F4A252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Marching Toward the Constitutional Enterprise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E52FF-920E-9F6D-A878-09E18B071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Institutionalize promise of revolution</a:t>
            </a:r>
          </a:p>
          <a:p>
            <a:r>
              <a:rPr lang="en-US" sz="2000" dirty="0"/>
              <a:t>Internalize the processes of revolutionary passion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349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08EE3-E494-F9BB-83A4-2454DE46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Revolutionary Constitution(</a:t>
            </a:r>
            <a:r>
              <a:rPr lang="en-US"/>
              <a:t>alism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3979-9DB1-80D8-75B4-A31416B9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Not the end point</a:t>
            </a:r>
          </a:p>
          <a:p>
            <a:r>
              <a:rPr lang="en-US" sz="2000" dirty="0"/>
              <a:t>A router of revolutionary dialectics</a:t>
            </a:r>
          </a:p>
          <a:p>
            <a:r>
              <a:rPr lang="en-US" sz="2000" dirty="0"/>
              <a:t>Step through the doorway</a:t>
            </a:r>
          </a:p>
          <a:p>
            <a:pPr lvl="1"/>
            <a:r>
              <a:rPr lang="en-US" sz="2000" dirty="0"/>
              <a:t>What was “inside” is outside</a:t>
            </a:r>
          </a:p>
          <a:p>
            <a:pPr lvl="1"/>
            <a:r>
              <a:rPr lang="en-US" sz="2000" dirty="0"/>
              <a:t>What was “outside” is now inside</a:t>
            </a:r>
          </a:p>
          <a:p>
            <a:r>
              <a:rPr lang="en-US" sz="2000" dirty="0"/>
              <a:t>Within the constitution everything; Outside the Constitution nothing</a:t>
            </a:r>
          </a:p>
          <a:p>
            <a:pPr lvl="1"/>
            <a:r>
              <a:rPr lang="en-US" sz="2000" dirty="0"/>
              <a:t>A play on Mussolini and Castro maxims</a:t>
            </a:r>
          </a:p>
        </p:txBody>
      </p:sp>
      <p:pic>
        <p:nvPicPr>
          <p:cNvPr id="6" name="Content Placeholder 5" descr="A door with a round doorway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DB80D48D-172C-A755-CA15-88481EADC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336" r="1815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799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D3F6-72DF-D160-6990-578B6AE7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Router to Pathways</a:t>
            </a:r>
          </a:p>
        </p:txBody>
      </p:sp>
      <p:pic>
        <p:nvPicPr>
          <p:cNvPr id="6" name="Content Placeholder 5" descr="A stairway leading to the ocea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F25A919-A458-BA5D-EE79-EEC76307D0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7023"/>
            <a:ext cx="5181600" cy="3888542"/>
          </a:xfr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C319D58-65D4-CD51-8AC1-6861877A59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265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2064A-0ECE-7533-7EC9-3129E72E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The Constitutional State of Revolutionary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480F-D965-8939-08A8-867E53B89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</a:rPr>
              <a:t>“Forced to it, forced by dread causes</a:t>
            </a:r>
          </a:p>
          <a:p>
            <a:pPr lvl="1"/>
            <a:r>
              <a:rPr lang="en-US" sz="2000" dirty="0">
                <a:solidFill>
                  <a:srgbClr val="595959"/>
                </a:solidFill>
              </a:rPr>
              <a:t>Sophocles Electra</a:t>
            </a:r>
          </a:p>
          <a:p>
            <a:r>
              <a:rPr lang="en-US" sz="2000" dirty="0">
                <a:solidFill>
                  <a:srgbClr val="595959"/>
                </a:solidFill>
              </a:rPr>
              <a:t>The etymologies of fear</a:t>
            </a:r>
          </a:p>
          <a:p>
            <a:pPr lvl="1"/>
            <a:r>
              <a:rPr lang="en-US" sz="2000" dirty="0">
                <a:solidFill>
                  <a:srgbClr val="595959"/>
                </a:solidFill>
              </a:rPr>
              <a:t>From fear to terror</a:t>
            </a:r>
          </a:p>
          <a:p>
            <a:r>
              <a:rPr lang="en-US" sz="2000" dirty="0">
                <a:solidFill>
                  <a:srgbClr val="595959"/>
                </a:solidFill>
              </a:rPr>
              <a:t>The dynamics of Robespierre and people’s democratic dictatorship</a:t>
            </a:r>
          </a:p>
          <a:p>
            <a:r>
              <a:rPr lang="en-US" sz="2000" dirty="0">
                <a:solidFill>
                  <a:srgbClr val="595959"/>
                </a:solidFill>
              </a:rPr>
              <a:t>Fear of constitutional entropy</a:t>
            </a:r>
          </a:p>
          <a:p>
            <a:r>
              <a:rPr lang="en-US" sz="2000" dirty="0">
                <a:solidFill>
                  <a:srgbClr val="595959"/>
                </a:solidFill>
              </a:rPr>
              <a:t>The construction of ‘</a:t>
            </a:r>
            <a:r>
              <a:rPr lang="en-US" sz="2000" dirty="0" err="1">
                <a:solidFill>
                  <a:srgbClr val="595959"/>
                </a:solidFill>
              </a:rPr>
              <a:t>assabiyah</a:t>
            </a:r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6" name="Content Placeholder 5" descr="A cartoon of a person riding a bicycle in a crow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21EDC13-6696-79E3-D673-8B406359E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1801" y="1562944"/>
            <a:ext cx="4797056" cy="37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9651-88D9-5E3F-7B6A-D9EAE70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 Constitutional Crisis Follow?</a:t>
            </a:r>
          </a:p>
        </p:txBody>
      </p:sp>
      <p:pic>
        <p:nvPicPr>
          <p:cNvPr id="6" name="Content Placeholder 5" descr="A painting of a town with people and horses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00E37FA1-2F47-E562-00B0-F3F0C6C941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6149" y="1825625"/>
            <a:ext cx="4985701" cy="4351338"/>
          </a:xfr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1DC97FE-9DFF-5475-14FD-10AE528E4BF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548482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69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C40C2-16AC-38A5-C8A1-80D6AE82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Constitutional Crisis and its Imaginaries of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955B9-ADC1-A9A2-0ECA-4EE2C4067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Continuous revolution (Mao Zedong)</a:t>
            </a:r>
          </a:p>
          <a:p>
            <a:r>
              <a:rPr lang="en-US" sz="2400" dirty="0"/>
              <a:t>Permanent revolution (Leon Trotsky)</a:t>
            </a:r>
          </a:p>
          <a:p>
            <a:r>
              <a:rPr lang="en-US" sz="2400" dirty="0"/>
              <a:t>The Sate itself as a revolutionary instrument</a:t>
            </a:r>
          </a:p>
          <a:p>
            <a:r>
              <a:rPr lang="en-US" sz="2400" dirty="0"/>
              <a:t>The mutability of the constitution as a function of the dread around which crisis is manifested</a:t>
            </a:r>
          </a:p>
        </p:txBody>
      </p:sp>
      <p:pic>
        <p:nvPicPr>
          <p:cNvPr id="6" name="Content Placeholder 5" descr="A cat with its mouth open in front of a paint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AAFFE00-46BD-7E04-4F8F-1D1FA17AC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970" r="415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560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drawing of a person with a funnel in his head&#10;&#10;Description automatically generated">
            <a:extLst>
              <a:ext uri="{FF2B5EF4-FFF2-40B4-BE49-F238E27FC236}">
                <a16:creationId xmlns:a16="http://schemas.microsoft.com/office/drawing/2014/main" id="{00142D1B-BAC7-6241-41C0-B419CFBC7D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889" b="1174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03C22-7F1C-572C-27AC-B3CD07A9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Constitutional Rationality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71685-86D2-8D05-3B05-754DC6EA5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The calm after the revolutionary storm</a:t>
            </a:r>
          </a:p>
          <a:p>
            <a:r>
              <a:rPr lang="en-US" sz="2000"/>
              <a:t>Detachment</a:t>
            </a:r>
          </a:p>
          <a:p>
            <a:r>
              <a:rPr lang="en-US" sz="2000"/>
              <a:t>A phenomenology of orthodoxy that is the predicate for the re-enactment of revolutionary </a:t>
            </a:r>
            <a:r>
              <a:rPr lang="en-US" sz="2000" i="1"/>
              <a:t>ressentimen</a:t>
            </a:r>
            <a:r>
              <a:rPr lang="en-US" sz="2000"/>
              <a:t>t (in the Nietzschean sense)</a:t>
            </a:r>
          </a:p>
        </p:txBody>
      </p:sp>
    </p:spTree>
    <p:extLst>
      <p:ext uri="{BB962C8B-B14F-4D97-AF65-F5344CB8AC3E}">
        <p14:creationId xmlns:p14="http://schemas.microsoft.com/office/powerpoint/2010/main" val="2685027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543</Words>
  <Application>Microsoft Macintosh PowerPoint</Application>
  <PresentationFormat>Widescreen</PresentationFormat>
  <Paragraphs>85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Revolutionary Constitutions and their Constitutionalism:  The Internalization of Fear as Process and the Performance of Crisis in the Service of Stability </vt:lpstr>
      <vt:lpstr>Revolutionary Constitutionalism</vt:lpstr>
      <vt:lpstr>Marching Toward the Constitutional Enterprise</vt:lpstr>
      <vt:lpstr>Revolutionary Constitution(alism)</vt:lpstr>
      <vt:lpstr>From Router to Pathways</vt:lpstr>
      <vt:lpstr>The Constitutional State of Revolutionary Fear</vt:lpstr>
      <vt:lpstr>Does a Constitutional Crisis Follow?</vt:lpstr>
      <vt:lpstr>Constitutional Crisis and its Imaginaries of Fear</vt:lpstr>
      <vt:lpstr>Constitutional Rationality</vt:lpstr>
      <vt:lpstr>Observing Constitutions From their Rear-Ends</vt:lpstr>
      <vt:lpstr>Constitutional Reliquaries</vt:lpstr>
      <vt:lpstr>The Examples</vt:lpstr>
      <vt:lpstr>The Circle is Now Complete</vt:lpstr>
      <vt:lpstr>Summing it Up</vt:lpstr>
      <vt:lpstr>Questions?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Backer, Larry Cata</dc:creator>
  <cp:lastModifiedBy>Backer, Larry Cata</cp:lastModifiedBy>
  <cp:revision>11</cp:revision>
  <dcterms:created xsi:type="dcterms:W3CDTF">2024-11-08T06:16:11Z</dcterms:created>
  <dcterms:modified xsi:type="dcterms:W3CDTF">2024-11-08T07:33:56Z</dcterms:modified>
</cp:coreProperties>
</file>