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83" r:id="rId4"/>
    <p:sldId id="293" r:id="rId5"/>
    <p:sldId id="292" r:id="rId6"/>
    <p:sldId id="285" r:id="rId7"/>
    <p:sldId id="300" r:id="rId8"/>
    <p:sldId id="294" r:id="rId9"/>
    <p:sldId id="305" r:id="rId10"/>
    <p:sldId id="306" r:id="rId11"/>
    <p:sldId id="286" r:id="rId12"/>
    <p:sldId id="301" r:id="rId13"/>
    <p:sldId id="295" r:id="rId14"/>
    <p:sldId id="284" r:id="rId15"/>
    <p:sldId id="287" r:id="rId16"/>
    <p:sldId id="290" r:id="rId17"/>
    <p:sldId id="291" r:id="rId18"/>
    <p:sldId id="257" r:id="rId19"/>
    <p:sldId id="296" r:id="rId20"/>
    <p:sldId id="297" r:id="rId21"/>
    <p:sldId id="258" r:id="rId22"/>
    <p:sldId id="303" r:id="rId23"/>
    <p:sldId id="266" r:id="rId24"/>
    <p:sldId id="271" r:id="rId25"/>
    <p:sldId id="268" r:id="rId26"/>
    <p:sldId id="30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46"/>
    <p:restoredTop sz="94694"/>
  </p:normalViewPr>
  <p:slideViewPr>
    <p:cSldViewPr snapToGrid="0" snapToObjects="1">
      <p:cViewPr varScale="1">
        <p:scale>
          <a:sx n="102" d="100"/>
          <a:sy n="102" d="100"/>
        </p:scale>
        <p:origin x="200" y="7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E37002-146D-C843-B929-FE66E6129E52}" type="doc">
      <dgm:prSet loTypeId="urn:microsoft.com/office/officeart/2005/8/layout/vList6" loCatId="process" qsTypeId="urn:microsoft.com/office/officeart/2005/8/quickstyle/simple3" qsCatId="simple" csTypeId="urn:microsoft.com/office/officeart/2005/8/colors/colorful4" csCatId="colorful" phldr="1"/>
      <dgm:spPr/>
      <dgm:t>
        <a:bodyPr/>
        <a:lstStyle/>
        <a:p>
          <a:endParaRPr lang="en-US"/>
        </a:p>
      </dgm:t>
    </dgm:pt>
    <dgm:pt modelId="{A7C438C3-8985-C341-929D-7A4E2C1426A7}">
      <dgm:prSet/>
      <dgm:spPr/>
      <dgm:t>
        <a:bodyPr/>
        <a:lstStyle/>
        <a:p>
          <a:r>
            <a:rPr lang="en-US" dirty="0"/>
            <a:t>First Stage—The Revolutionary Government 1959-76</a:t>
          </a:r>
        </a:p>
      </dgm:t>
    </dgm:pt>
    <dgm:pt modelId="{F0413727-0CB1-FE45-88B0-C692C7A5F385}" type="parTrans" cxnId="{50C76301-AE6E-9F4E-84C4-52691ABB4484}">
      <dgm:prSet/>
      <dgm:spPr/>
      <dgm:t>
        <a:bodyPr/>
        <a:lstStyle/>
        <a:p>
          <a:endParaRPr lang="en-US"/>
        </a:p>
      </dgm:t>
    </dgm:pt>
    <dgm:pt modelId="{EF7CFDA8-8F7A-9C4A-9E0B-61AC969E8E9C}" type="sibTrans" cxnId="{50C76301-AE6E-9F4E-84C4-52691ABB4484}">
      <dgm:prSet/>
      <dgm:spPr/>
      <dgm:t>
        <a:bodyPr/>
        <a:lstStyle/>
        <a:p>
          <a:endParaRPr lang="en-US"/>
        </a:p>
      </dgm:t>
    </dgm:pt>
    <dgm:pt modelId="{8978CDA9-7D2D-964A-9ADD-1C5A9EE8D246}">
      <dgm:prSet custT="1"/>
      <dgm:spPr/>
      <dgm:t>
        <a:bodyPr/>
        <a:lstStyle/>
        <a:p>
          <a:r>
            <a:rPr lang="en-US" sz="2000" dirty="0"/>
            <a:t>Seeking ways to connect their authority, authenticated through military victory, to (mass) popular affirmation</a:t>
          </a:r>
        </a:p>
      </dgm:t>
    </dgm:pt>
    <dgm:pt modelId="{6E487415-CD3F-7F49-91F5-07E4C17A534E}" type="parTrans" cxnId="{C7CD1BA8-672A-EB4A-AD7B-B0B2EC5B713C}">
      <dgm:prSet/>
      <dgm:spPr/>
      <dgm:t>
        <a:bodyPr/>
        <a:lstStyle/>
        <a:p>
          <a:endParaRPr lang="en-US"/>
        </a:p>
      </dgm:t>
    </dgm:pt>
    <dgm:pt modelId="{149DC39D-2AF8-E046-A3A0-4C7F0D657F68}" type="sibTrans" cxnId="{C7CD1BA8-672A-EB4A-AD7B-B0B2EC5B713C}">
      <dgm:prSet/>
      <dgm:spPr/>
      <dgm:t>
        <a:bodyPr/>
        <a:lstStyle/>
        <a:p>
          <a:endParaRPr lang="en-US"/>
        </a:p>
      </dgm:t>
    </dgm:pt>
    <dgm:pt modelId="{11A0F920-35AF-534E-A6EA-BF05145563E9}">
      <dgm:prSet custT="1"/>
      <dgm:spPr/>
      <dgm:t>
        <a:bodyPr/>
        <a:lstStyle/>
        <a:p>
          <a:r>
            <a:rPr lang="en-US" sz="2000" dirty="0"/>
            <a:t>Why?</a:t>
          </a:r>
        </a:p>
      </dgm:t>
    </dgm:pt>
    <dgm:pt modelId="{5465F74A-3A86-E24D-976D-E6D8DE309C23}" type="parTrans" cxnId="{D9BEC24A-3226-9648-9C8A-C489BFBADDA2}">
      <dgm:prSet/>
      <dgm:spPr/>
      <dgm:t>
        <a:bodyPr/>
        <a:lstStyle/>
        <a:p>
          <a:endParaRPr lang="en-US"/>
        </a:p>
      </dgm:t>
    </dgm:pt>
    <dgm:pt modelId="{DF67BA47-4C08-5D43-AC85-AA94643CAB2C}" type="sibTrans" cxnId="{D9BEC24A-3226-9648-9C8A-C489BFBADDA2}">
      <dgm:prSet/>
      <dgm:spPr/>
      <dgm:t>
        <a:bodyPr/>
        <a:lstStyle/>
        <a:p>
          <a:endParaRPr lang="en-US"/>
        </a:p>
      </dgm:t>
    </dgm:pt>
    <dgm:pt modelId="{F6D885D4-F1B4-184C-A858-DE8B8A212A1C}">
      <dgm:prSet/>
      <dgm:spPr/>
      <dgm:t>
        <a:bodyPr/>
        <a:lstStyle/>
        <a:p>
          <a:r>
            <a:rPr lang="en-US" dirty="0"/>
            <a:t>Second Stage—Institutionalizing the Revolutionary Government</a:t>
          </a:r>
        </a:p>
      </dgm:t>
    </dgm:pt>
    <dgm:pt modelId="{7A5FC669-8454-9742-ADF8-3C4A389CA635}" type="parTrans" cxnId="{06217387-9B3B-4349-BD9D-45A82D5AFC0D}">
      <dgm:prSet/>
      <dgm:spPr/>
      <dgm:t>
        <a:bodyPr/>
        <a:lstStyle/>
        <a:p>
          <a:endParaRPr lang="en-US"/>
        </a:p>
      </dgm:t>
    </dgm:pt>
    <dgm:pt modelId="{6FF54453-4D56-4240-84D7-F8626F1C0904}" type="sibTrans" cxnId="{06217387-9B3B-4349-BD9D-45A82D5AFC0D}">
      <dgm:prSet/>
      <dgm:spPr/>
      <dgm:t>
        <a:bodyPr/>
        <a:lstStyle/>
        <a:p>
          <a:endParaRPr lang="en-US"/>
        </a:p>
      </dgm:t>
    </dgm:pt>
    <dgm:pt modelId="{96B4E0CE-3414-3D42-8177-762E8A1D564D}">
      <dgm:prSet custT="1"/>
      <dgm:spPr/>
      <dgm:t>
        <a:bodyPr/>
        <a:lstStyle/>
        <a:p>
          <a:r>
            <a:rPr lang="en-US" sz="1800" dirty="0"/>
            <a:t>The Revolutionary Government now transformed (metastasized?) into the concept of the Revolution itself.</a:t>
          </a:r>
        </a:p>
      </dgm:t>
    </dgm:pt>
    <dgm:pt modelId="{5B4C9854-C7B9-DB4B-8EE1-95EA990215B9}" type="parTrans" cxnId="{641F1414-EB8D-1A41-937A-9D01DFA79B2A}">
      <dgm:prSet/>
      <dgm:spPr/>
      <dgm:t>
        <a:bodyPr/>
        <a:lstStyle/>
        <a:p>
          <a:endParaRPr lang="en-US"/>
        </a:p>
      </dgm:t>
    </dgm:pt>
    <dgm:pt modelId="{4C81C70B-C433-904D-A248-46EE5358CAF0}" type="sibTrans" cxnId="{641F1414-EB8D-1A41-937A-9D01DFA79B2A}">
      <dgm:prSet/>
      <dgm:spPr/>
      <dgm:t>
        <a:bodyPr/>
        <a:lstStyle/>
        <a:p>
          <a:endParaRPr lang="en-US"/>
        </a:p>
      </dgm:t>
    </dgm:pt>
    <dgm:pt modelId="{E6549EB7-9C24-4F45-BF2F-AE218DCCAB00}">
      <dgm:prSet custT="1"/>
      <dgm:spPr/>
      <dgm:t>
        <a:bodyPr/>
        <a:lstStyle/>
        <a:p>
          <a:r>
            <a:rPr lang="en-US" sz="1800" dirty="0"/>
            <a:t>In need of a political ideology that mirrored its self conception</a:t>
          </a:r>
        </a:p>
      </dgm:t>
    </dgm:pt>
    <dgm:pt modelId="{B36E07D4-CD89-8D4F-AD74-55C9DBA6A6D3}" type="parTrans" cxnId="{A44B5D3E-A1D7-C442-8D04-D3F276246205}">
      <dgm:prSet/>
      <dgm:spPr/>
      <dgm:t>
        <a:bodyPr/>
        <a:lstStyle/>
        <a:p>
          <a:endParaRPr lang="en-US"/>
        </a:p>
      </dgm:t>
    </dgm:pt>
    <dgm:pt modelId="{640C2DE1-138C-F14F-AB9B-93A1928CB33E}" type="sibTrans" cxnId="{A44B5D3E-A1D7-C442-8D04-D3F276246205}">
      <dgm:prSet/>
      <dgm:spPr/>
      <dgm:t>
        <a:bodyPr/>
        <a:lstStyle/>
        <a:p>
          <a:endParaRPr lang="en-US"/>
        </a:p>
      </dgm:t>
    </dgm:pt>
    <dgm:pt modelId="{39B1876C-4569-5D48-95DC-B6ED1929F81D}">
      <dgm:prSet custT="1"/>
      <dgm:spPr/>
      <dgm:t>
        <a:bodyPr/>
        <a:lstStyle/>
        <a:p>
          <a:r>
            <a:rPr lang="en-US" sz="1800" dirty="0"/>
            <a:t>Vanguardism (in the form of Soviet Marxist-Leninism)</a:t>
          </a:r>
        </a:p>
      </dgm:t>
    </dgm:pt>
    <dgm:pt modelId="{9BF5CBC1-CA67-8248-BE6D-C967A64312AC}" type="parTrans" cxnId="{268E0E09-461D-C340-A72D-EC56EC8AE85A}">
      <dgm:prSet/>
      <dgm:spPr/>
      <dgm:t>
        <a:bodyPr/>
        <a:lstStyle/>
        <a:p>
          <a:endParaRPr lang="en-US"/>
        </a:p>
      </dgm:t>
    </dgm:pt>
    <dgm:pt modelId="{3DCECF97-CD7B-2C4C-BE1A-A6B39650B5B9}" type="sibTrans" cxnId="{268E0E09-461D-C340-A72D-EC56EC8AE85A}">
      <dgm:prSet/>
      <dgm:spPr/>
      <dgm:t>
        <a:bodyPr/>
        <a:lstStyle/>
        <a:p>
          <a:endParaRPr lang="en-US"/>
        </a:p>
      </dgm:t>
    </dgm:pt>
    <dgm:pt modelId="{345173EE-61CF-C14C-81DC-E151E577EB47}">
      <dgm:prSet custT="1"/>
      <dgm:spPr/>
      <dgm:t>
        <a:bodyPr/>
        <a:lstStyle/>
        <a:p>
          <a:r>
            <a:rPr lang="en-US" sz="1800" dirty="0"/>
            <a:t>Institutionalized a generation of leadership that remained immobile</a:t>
          </a:r>
        </a:p>
      </dgm:t>
    </dgm:pt>
    <dgm:pt modelId="{F781A7C9-33E2-D349-9C2B-6945FF0C4795}" type="parTrans" cxnId="{03795C51-982A-D549-96DA-48878065A86D}">
      <dgm:prSet/>
      <dgm:spPr/>
      <dgm:t>
        <a:bodyPr/>
        <a:lstStyle/>
        <a:p>
          <a:endParaRPr lang="en-US"/>
        </a:p>
      </dgm:t>
    </dgm:pt>
    <dgm:pt modelId="{ED5F72EE-643B-5C4E-860F-082056820AA8}" type="sibTrans" cxnId="{03795C51-982A-D549-96DA-48878065A86D}">
      <dgm:prSet/>
      <dgm:spPr/>
      <dgm:t>
        <a:bodyPr/>
        <a:lstStyle/>
        <a:p>
          <a:endParaRPr lang="en-US"/>
        </a:p>
      </dgm:t>
    </dgm:pt>
    <dgm:pt modelId="{15BB33B3-5A3A-284B-9950-62D81F756755}">
      <dgm:prSet/>
      <dgm:spPr/>
      <dgm:t>
        <a:bodyPr/>
        <a:lstStyle/>
        <a:p>
          <a:r>
            <a:rPr lang="en-US" dirty="0"/>
            <a:t>Third Stage—Toward a New Era </a:t>
          </a:r>
        </a:p>
      </dgm:t>
    </dgm:pt>
    <dgm:pt modelId="{7011E19E-F889-C04E-8F46-2CF3FE41572C}" type="parTrans" cxnId="{D1C48DD5-84B6-E444-B8E1-3CA8E9D19639}">
      <dgm:prSet/>
      <dgm:spPr/>
      <dgm:t>
        <a:bodyPr/>
        <a:lstStyle/>
        <a:p>
          <a:endParaRPr lang="en-US"/>
        </a:p>
      </dgm:t>
    </dgm:pt>
    <dgm:pt modelId="{E7544F6B-520B-D842-AB37-AD13892C7338}" type="sibTrans" cxnId="{D1C48DD5-84B6-E444-B8E1-3CA8E9D19639}">
      <dgm:prSet/>
      <dgm:spPr/>
      <dgm:t>
        <a:bodyPr/>
        <a:lstStyle/>
        <a:p>
          <a:endParaRPr lang="en-US"/>
        </a:p>
      </dgm:t>
    </dgm:pt>
    <dgm:pt modelId="{747B96CC-B619-E54D-9F15-BB0A3A94A3AA}">
      <dgm:prSet custT="1"/>
      <dgm:spPr/>
      <dgm:t>
        <a:bodyPr/>
        <a:lstStyle/>
        <a:p>
          <a:r>
            <a:rPr lang="en-US" sz="1600" dirty="0"/>
            <a:t>Institutionalizing a Vanguardist State without form the “dead hand” of the </a:t>
          </a:r>
          <a:r>
            <a:rPr lang="en-US" sz="1600" i="1" dirty="0"/>
            <a:t>Histórico</a:t>
          </a:r>
          <a:r>
            <a:rPr lang="en-US" sz="1600" dirty="0"/>
            <a:t>” period</a:t>
          </a:r>
        </a:p>
      </dgm:t>
    </dgm:pt>
    <dgm:pt modelId="{09400764-4B40-EF4C-B2DA-5FECA5B169EB}" type="parTrans" cxnId="{4405D141-6F62-7F4F-B142-7D7F76C32CE4}">
      <dgm:prSet/>
      <dgm:spPr/>
      <dgm:t>
        <a:bodyPr/>
        <a:lstStyle/>
        <a:p>
          <a:endParaRPr lang="en-US"/>
        </a:p>
      </dgm:t>
    </dgm:pt>
    <dgm:pt modelId="{0DB69685-4CC0-734A-82B3-5236069A075E}" type="sibTrans" cxnId="{4405D141-6F62-7F4F-B142-7D7F76C32CE4}">
      <dgm:prSet/>
      <dgm:spPr/>
      <dgm:t>
        <a:bodyPr/>
        <a:lstStyle/>
        <a:p>
          <a:endParaRPr lang="en-US"/>
        </a:p>
      </dgm:t>
    </dgm:pt>
    <dgm:pt modelId="{520B55D6-2D5D-4D43-96FE-EC10B9CD7DA6}">
      <dgm:prSet custT="1"/>
      <dgm:spPr/>
      <dgm:t>
        <a:bodyPr/>
        <a:lstStyle/>
        <a:p>
          <a:r>
            <a:rPr lang="en-US" sz="1600" dirty="0"/>
            <a:t>Draw on first two stages to present a remodeled system suitable for the “New Era” of historical development  (parallel Chinese intellectual currents)</a:t>
          </a:r>
        </a:p>
      </dgm:t>
    </dgm:pt>
    <dgm:pt modelId="{134DC70D-37F3-1142-99A5-B27C7FC5ACB2}" type="parTrans" cxnId="{9BE5A74B-686B-2B49-BC93-3FBC47AA0965}">
      <dgm:prSet/>
      <dgm:spPr/>
      <dgm:t>
        <a:bodyPr/>
        <a:lstStyle/>
        <a:p>
          <a:endParaRPr lang="en-US"/>
        </a:p>
      </dgm:t>
    </dgm:pt>
    <dgm:pt modelId="{82AC2597-5527-F54C-8943-5F317FBC72BC}" type="sibTrans" cxnId="{9BE5A74B-686B-2B49-BC93-3FBC47AA0965}">
      <dgm:prSet/>
      <dgm:spPr/>
      <dgm:t>
        <a:bodyPr/>
        <a:lstStyle/>
        <a:p>
          <a:endParaRPr lang="en-US"/>
        </a:p>
      </dgm:t>
    </dgm:pt>
    <dgm:pt modelId="{8264C0C8-2D35-3349-AFEC-54C9A34D0738}">
      <dgm:prSet custT="1"/>
      <dgm:spPr/>
      <dgm:t>
        <a:bodyPr/>
        <a:lstStyle/>
        <a:p>
          <a:r>
            <a:rPr lang="en-US" sz="1600" dirty="0"/>
            <a:t>Combine popular affirmation with mass engagement through institutional structures of “</a:t>
          </a:r>
          <a:r>
            <a:rPr lang="en-US" sz="1600" i="1" dirty="0"/>
            <a:t>poder popular</a:t>
          </a:r>
          <a:r>
            <a:rPr lang="en-US" sz="1600" dirty="0"/>
            <a:t>” </a:t>
          </a:r>
        </a:p>
      </dgm:t>
    </dgm:pt>
    <dgm:pt modelId="{50942B50-D2C2-1B47-9FD0-D05C0C6DF7CB}" type="parTrans" cxnId="{27206238-14E7-4B47-9C14-6B2ABD5AA6AA}">
      <dgm:prSet/>
      <dgm:spPr/>
      <dgm:t>
        <a:bodyPr/>
        <a:lstStyle/>
        <a:p>
          <a:endParaRPr lang="en-US"/>
        </a:p>
      </dgm:t>
    </dgm:pt>
    <dgm:pt modelId="{732D7DF0-75A8-5542-A696-F66730B48FE0}" type="sibTrans" cxnId="{27206238-14E7-4B47-9C14-6B2ABD5AA6AA}">
      <dgm:prSet/>
      <dgm:spPr/>
      <dgm:t>
        <a:bodyPr/>
        <a:lstStyle/>
        <a:p>
          <a:endParaRPr lang="en-US"/>
        </a:p>
      </dgm:t>
    </dgm:pt>
    <dgm:pt modelId="{90EF453B-B586-114E-90E3-95DAD9B7D595}" type="pres">
      <dgm:prSet presAssocID="{DAE37002-146D-C843-B929-FE66E6129E52}" presName="Name0" presStyleCnt="0">
        <dgm:presLayoutVars>
          <dgm:dir/>
          <dgm:animLvl val="lvl"/>
          <dgm:resizeHandles/>
        </dgm:presLayoutVars>
      </dgm:prSet>
      <dgm:spPr/>
    </dgm:pt>
    <dgm:pt modelId="{FB2A0008-0308-0343-8B5B-5A2093509B64}" type="pres">
      <dgm:prSet presAssocID="{A7C438C3-8985-C341-929D-7A4E2C1426A7}" presName="linNode" presStyleCnt="0"/>
      <dgm:spPr/>
    </dgm:pt>
    <dgm:pt modelId="{76B3AB94-EF26-3346-A08B-298C24BA87F4}" type="pres">
      <dgm:prSet presAssocID="{A7C438C3-8985-C341-929D-7A4E2C1426A7}" presName="parentShp" presStyleLbl="node1" presStyleIdx="0" presStyleCnt="3" custScaleX="74788" custLinFactNeighborX="-7327" custLinFactNeighborY="0">
        <dgm:presLayoutVars>
          <dgm:bulletEnabled val="1"/>
        </dgm:presLayoutVars>
      </dgm:prSet>
      <dgm:spPr/>
    </dgm:pt>
    <dgm:pt modelId="{DF3F23D7-3943-EB40-A66E-F71658313923}" type="pres">
      <dgm:prSet presAssocID="{A7C438C3-8985-C341-929D-7A4E2C1426A7}" presName="childShp" presStyleLbl="bgAccFollowNode1" presStyleIdx="0" presStyleCnt="3" custScaleX="113135">
        <dgm:presLayoutVars>
          <dgm:bulletEnabled val="1"/>
        </dgm:presLayoutVars>
      </dgm:prSet>
      <dgm:spPr/>
    </dgm:pt>
    <dgm:pt modelId="{C1E47EB0-83BA-6446-B991-23197BCA8C37}" type="pres">
      <dgm:prSet presAssocID="{EF7CFDA8-8F7A-9C4A-9E0B-61AC969E8E9C}" presName="spacing" presStyleCnt="0"/>
      <dgm:spPr/>
    </dgm:pt>
    <dgm:pt modelId="{E214F579-B132-CD44-865D-9B8AF4AA566D}" type="pres">
      <dgm:prSet presAssocID="{F6D885D4-F1B4-184C-A858-DE8B8A212A1C}" presName="linNode" presStyleCnt="0"/>
      <dgm:spPr/>
    </dgm:pt>
    <dgm:pt modelId="{DE3C38CE-54AC-4B43-AE9A-7B96182FC878}" type="pres">
      <dgm:prSet presAssocID="{F6D885D4-F1B4-184C-A858-DE8B8A212A1C}" presName="parentShp" presStyleLbl="node1" presStyleIdx="1" presStyleCnt="3" custScaleX="75424" custLinFactNeighborX="-8192" custLinFactNeighborY="1971">
        <dgm:presLayoutVars>
          <dgm:bulletEnabled val="1"/>
        </dgm:presLayoutVars>
      </dgm:prSet>
      <dgm:spPr/>
    </dgm:pt>
    <dgm:pt modelId="{3C631FB9-9228-1D4B-B15E-A11268C6DAF0}" type="pres">
      <dgm:prSet presAssocID="{F6D885D4-F1B4-184C-A858-DE8B8A212A1C}" presName="childShp" presStyleLbl="bgAccFollowNode1" presStyleIdx="1" presStyleCnt="3" custScaleX="113559" custScaleY="132349">
        <dgm:presLayoutVars>
          <dgm:bulletEnabled val="1"/>
        </dgm:presLayoutVars>
      </dgm:prSet>
      <dgm:spPr/>
    </dgm:pt>
    <dgm:pt modelId="{AA8763D0-15C2-0B4F-8D0D-B0A176ACF0D4}" type="pres">
      <dgm:prSet presAssocID="{6FF54453-4D56-4240-84D7-F8626F1C0904}" presName="spacing" presStyleCnt="0"/>
      <dgm:spPr/>
    </dgm:pt>
    <dgm:pt modelId="{81D715D8-3F2C-CE4E-9A04-92955EDBE837}" type="pres">
      <dgm:prSet presAssocID="{15BB33B3-5A3A-284B-9950-62D81F756755}" presName="linNode" presStyleCnt="0"/>
      <dgm:spPr/>
    </dgm:pt>
    <dgm:pt modelId="{656174D7-57F4-1F4E-A0B5-87C75EDFD3A5}" type="pres">
      <dgm:prSet presAssocID="{15BB33B3-5A3A-284B-9950-62D81F756755}" presName="parentShp" presStyleLbl="node1" presStyleIdx="2" presStyleCnt="3" custScaleX="75424" custLinFactNeighborX="-7115" custLinFactNeighborY="0">
        <dgm:presLayoutVars>
          <dgm:bulletEnabled val="1"/>
        </dgm:presLayoutVars>
      </dgm:prSet>
      <dgm:spPr/>
    </dgm:pt>
    <dgm:pt modelId="{DEB24078-F3E3-4C47-B724-B9C85CD9C6BF}" type="pres">
      <dgm:prSet presAssocID="{15BB33B3-5A3A-284B-9950-62D81F756755}" presName="childShp" presStyleLbl="bgAccFollowNode1" presStyleIdx="2" presStyleCnt="3" custScaleX="112712" custScaleY="150624">
        <dgm:presLayoutVars>
          <dgm:bulletEnabled val="1"/>
        </dgm:presLayoutVars>
      </dgm:prSet>
      <dgm:spPr/>
    </dgm:pt>
  </dgm:ptLst>
  <dgm:cxnLst>
    <dgm:cxn modelId="{50C76301-AE6E-9F4E-84C4-52691ABB4484}" srcId="{DAE37002-146D-C843-B929-FE66E6129E52}" destId="{A7C438C3-8985-C341-929D-7A4E2C1426A7}" srcOrd="0" destOrd="0" parTransId="{F0413727-0CB1-FE45-88B0-C692C7A5F385}" sibTransId="{EF7CFDA8-8F7A-9C4A-9E0B-61AC969E8E9C}"/>
    <dgm:cxn modelId="{268E0E09-461D-C340-A72D-EC56EC8AE85A}" srcId="{F6D885D4-F1B4-184C-A858-DE8B8A212A1C}" destId="{39B1876C-4569-5D48-95DC-B6ED1929F81D}" srcOrd="2" destOrd="0" parTransId="{9BF5CBC1-CA67-8248-BE6D-C967A64312AC}" sibTransId="{3DCECF97-CD7B-2C4C-BE1A-A6B39650B5B9}"/>
    <dgm:cxn modelId="{641F1414-EB8D-1A41-937A-9D01DFA79B2A}" srcId="{F6D885D4-F1B4-184C-A858-DE8B8A212A1C}" destId="{96B4E0CE-3414-3D42-8177-762E8A1D564D}" srcOrd="0" destOrd="0" parTransId="{5B4C9854-C7B9-DB4B-8EE1-95EA990215B9}" sibTransId="{4C81C70B-C433-904D-A248-46EE5358CAF0}"/>
    <dgm:cxn modelId="{06BD3E23-2A83-6442-9089-287BE4A321AF}" type="presOf" srcId="{11A0F920-35AF-534E-A6EA-BF05145563E9}" destId="{DF3F23D7-3943-EB40-A66E-F71658313923}" srcOrd="0" destOrd="1" presId="urn:microsoft.com/office/officeart/2005/8/layout/vList6"/>
    <dgm:cxn modelId="{CA890D37-0859-7C49-9E32-19C7ACD4F266}" type="presOf" srcId="{15BB33B3-5A3A-284B-9950-62D81F756755}" destId="{656174D7-57F4-1F4E-A0B5-87C75EDFD3A5}" srcOrd="0" destOrd="0" presId="urn:microsoft.com/office/officeart/2005/8/layout/vList6"/>
    <dgm:cxn modelId="{8A93ED37-CA10-E045-982C-FAB34B4A9148}" type="presOf" srcId="{E6549EB7-9C24-4F45-BF2F-AE218DCCAB00}" destId="{3C631FB9-9228-1D4B-B15E-A11268C6DAF0}" srcOrd="0" destOrd="1" presId="urn:microsoft.com/office/officeart/2005/8/layout/vList6"/>
    <dgm:cxn modelId="{27206238-14E7-4B47-9C14-6B2ABD5AA6AA}" srcId="{15BB33B3-5A3A-284B-9950-62D81F756755}" destId="{8264C0C8-2D35-3349-AFEC-54C9A34D0738}" srcOrd="2" destOrd="0" parTransId="{50942B50-D2C2-1B47-9FD0-D05C0C6DF7CB}" sibTransId="{732D7DF0-75A8-5542-A696-F66730B48FE0}"/>
    <dgm:cxn modelId="{A44B5D3E-A1D7-C442-8D04-D3F276246205}" srcId="{F6D885D4-F1B4-184C-A858-DE8B8A212A1C}" destId="{E6549EB7-9C24-4F45-BF2F-AE218DCCAB00}" srcOrd="1" destOrd="0" parTransId="{B36E07D4-CD89-8D4F-AD74-55C9DBA6A6D3}" sibTransId="{640C2DE1-138C-F14F-AB9B-93A1928CB33E}"/>
    <dgm:cxn modelId="{4405D141-6F62-7F4F-B142-7D7F76C32CE4}" srcId="{15BB33B3-5A3A-284B-9950-62D81F756755}" destId="{747B96CC-B619-E54D-9F15-BB0A3A94A3AA}" srcOrd="0" destOrd="0" parTransId="{09400764-4B40-EF4C-B2DA-5FECA5B169EB}" sibTransId="{0DB69685-4CC0-734A-82B3-5236069A075E}"/>
    <dgm:cxn modelId="{D9BEC24A-3226-9648-9C8A-C489BFBADDA2}" srcId="{A7C438C3-8985-C341-929D-7A4E2C1426A7}" destId="{11A0F920-35AF-534E-A6EA-BF05145563E9}" srcOrd="1" destOrd="0" parTransId="{5465F74A-3A86-E24D-976D-E6D8DE309C23}" sibTransId="{DF67BA47-4C08-5D43-AC85-AA94643CAB2C}"/>
    <dgm:cxn modelId="{9BE5A74B-686B-2B49-BC93-3FBC47AA0965}" srcId="{15BB33B3-5A3A-284B-9950-62D81F756755}" destId="{520B55D6-2D5D-4D43-96FE-EC10B9CD7DA6}" srcOrd="1" destOrd="0" parTransId="{134DC70D-37F3-1142-99A5-B27C7FC5ACB2}" sibTransId="{82AC2597-5527-F54C-8943-5F317FBC72BC}"/>
    <dgm:cxn modelId="{03795C51-982A-D549-96DA-48878065A86D}" srcId="{F6D885D4-F1B4-184C-A858-DE8B8A212A1C}" destId="{345173EE-61CF-C14C-81DC-E151E577EB47}" srcOrd="3" destOrd="0" parTransId="{F781A7C9-33E2-D349-9C2B-6945FF0C4795}" sibTransId="{ED5F72EE-643B-5C4E-860F-082056820AA8}"/>
    <dgm:cxn modelId="{B203DC6C-9CE7-FB4F-81C1-D69C9A6BA970}" type="presOf" srcId="{F6D885D4-F1B4-184C-A858-DE8B8A212A1C}" destId="{DE3C38CE-54AC-4B43-AE9A-7B96182FC878}" srcOrd="0" destOrd="0" presId="urn:microsoft.com/office/officeart/2005/8/layout/vList6"/>
    <dgm:cxn modelId="{95A8BF80-3809-444E-85F8-0657F6A5505A}" type="presOf" srcId="{8978CDA9-7D2D-964A-9ADD-1C5A9EE8D246}" destId="{DF3F23D7-3943-EB40-A66E-F71658313923}" srcOrd="0" destOrd="0" presId="urn:microsoft.com/office/officeart/2005/8/layout/vList6"/>
    <dgm:cxn modelId="{F05C8681-3A54-E248-AD07-340E4E4E13B1}" type="presOf" srcId="{96B4E0CE-3414-3D42-8177-762E8A1D564D}" destId="{3C631FB9-9228-1D4B-B15E-A11268C6DAF0}" srcOrd="0" destOrd="0" presId="urn:microsoft.com/office/officeart/2005/8/layout/vList6"/>
    <dgm:cxn modelId="{06217387-9B3B-4349-BD9D-45A82D5AFC0D}" srcId="{DAE37002-146D-C843-B929-FE66E6129E52}" destId="{F6D885D4-F1B4-184C-A858-DE8B8A212A1C}" srcOrd="1" destOrd="0" parTransId="{7A5FC669-8454-9742-ADF8-3C4A389CA635}" sibTransId="{6FF54453-4D56-4240-84D7-F8626F1C0904}"/>
    <dgm:cxn modelId="{C7CD1BA8-672A-EB4A-AD7B-B0B2EC5B713C}" srcId="{A7C438C3-8985-C341-929D-7A4E2C1426A7}" destId="{8978CDA9-7D2D-964A-9ADD-1C5A9EE8D246}" srcOrd="0" destOrd="0" parTransId="{6E487415-CD3F-7F49-91F5-07E4C17A534E}" sibTransId="{149DC39D-2AF8-E046-A3A0-4C7F0D657F68}"/>
    <dgm:cxn modelId="{DE2655AD-2C70-BC48-8C8F-5D62207F8915}" type="presOf" srcId="{345173EE-61CF-C14C-81DC-E151E577EB47}" destId="{3C631FB9-9228-1D4B-B15E-A11268C6DAF0}" srcOrd="0" destOrd="3" presId="urn:microsoft.com/office/officeart/2005/8/layout/vList6"/>
    <dgm:cxn modelId="{A91E64AD-D124-3B41-A088-6FC86146A652}" type="presOf" srcId="{DAE37002-146D-C843-B929-FE66E6129E52}" destId="{90EF453B-B586-114E-90E3-95DAD9B7D595}" srcOrd="0" destOrd="0" presId="urn:microsoft.com/office/officeart/2005/8/layout/vList6"/>
    <dgm:cxn modelId="{D6EF88C3-158E-4741-A806-07E61C25948F}" type="presOf" srcId="{A7C438C3-8985-C341-929D-7A4E2C1426A7}" destId="{76B3AB94-EF26-3346-A08B-298C24BA87F4}" srcOrd="0" destOrd="0" presId="urn:microsoft.com/office/officeart/2005/8/layout/vList6"/>
    <dgm:cxn modelId="{815723D0-FA3D-C546-B9FF-7856F220DD90}" type="presOf" srcId="{520B55D6-2D5D-4D43-96FE-EC10B9CD7DA6}" destId="{DEB24078-F3E3-4C47-B724-B9C85CD9C6BF}" srcOrd="0" destOrd="1" presId="urn:microsoft.com/office/officeart/2005/8/layout/vList6"/>
    <dgm:cxn modelId="{D1C48DD5-84B6-E444-B8E1-3CA8E9D19639}" srcId="{DAE37002-146D-C843-B929-FE66E6129E52}" destId="{15BB33B3-5A3A-284B-9950-62D81F756755}" srcOrd="2" destOrd="0" parTransId="{7011E19E-F889-C04E-8F46-2CF3FE41572C}" sibTransId="{E7544F6B-520B-D842-AB37-AD13892C7338}"/>
    <dgm:cxn modelId="{0A7F2FEA-B769-0B40-99B0-65F0DD08B719}" type="presOf" srcId="{8264C0C8-2D35-3349-AFEC-54C9A34D0738}" destId="{DEB24078-F3E3-4C47-B724-B9C85CD9C6BF}" srcOrd="0" destOrd="2" presId="urn:microsoft.com/office/officeart/2005/8/layout/vList6"/>
    <dgm:cxn modelId="{B6E573F9-54E4-C84C-AEFD-80152697765E}" type="presOf" srcId="{747B96CC-B619-E54D-9F15-BB0A3A94A3AA}" destId="{DEB24078-F3E3-4C47-B724-B9C85CD9C6BF}" srcOrd="0" destOrd="0" presId="urn:microsoft.com/office/officeart/2005/8/layout/vList6"/>
    <dgm:cxn modelId="{4A0D35FD-045D-984A-A5E1-AED9C3F9A3DF}" type="presOf" srcId="{39B1876C-4569-5D48-95DC-B6ED1929F81D}" destId="{3C631FB9-9228-1D4B-B15E-A11268C6DAF0}" srcOrd="0" destOrd="2" presId="urn:microsoft.com/office/officeart/2005/8/layout/vList6"/>
    <dgm:cxn modelId="{F45E8818-F21C-414D-9D50-2625DE2E5AA6}" type="presParOf" srcId="{90EF453B-B586-114E-90E3-95DAD9B7D595}" destId="{FB2A0008-0308-0343-8B5B-5A2093509B64}" srcOrd="0" destOrd="0" presId="urn:microsoft.com/office/officeart/2005/8/layout/vList6"/>
    <dgm:cxn modelId="{5E697D36-0A56-914D-87E0-9970DA604A13}" type="presParOf" srcId="{FB2A0008-0308-0343-8B5B-5A2093509B64}" destId="{76B3AB94-EF26-3346-A08B-298C24BA87F4}" srcOrd="0" destOrd="0" presId="urn:microsoft.com/office/officeart/2005/8/layout/vList6"/>
    <dgm:cxn modelId="{BD5B1694-AB86-1A4B-8834-5B13DFC8B87D}" type="presParOf" srcId="{FB2A0008-0308-0343-8B5B-5A2093509B64}" destId="{DF3F23D7-3943-EB40-A66E-F71658313923}" srcOrd="1" destOrd="0" presId="urn:microsoft.com/office/officeart/2005/8/layout/vList6"/>
    <dgm:cxn modelId="{92C6D56F-A7AA-D04F-9133-CE00E3EC956E}" type="presParOf" srcId="{90EF453B-B586-114E-90E3-95DAD9B7D595}" destId="{C1E47EB0-83BA-6446-B991-23197BCA8C37}" srcOrd="1" destOrd="0" presId="urn:microsoft.com/office/officeart/2005/8/layout/vList6"/>
    <dgm:cxn modelId="{87AA3D43-A303-C14E-B6EF-700031677820}" type="presParOf" srcId="{90EF453B-B586-114E-90E3-95DAD9B7D595}" destId="{E214F579-B132-CD44-865D-9B8AF4AA566D}" srcOrd="2" destOrd="0" presId="urn:microsoft.com/office/officeart/2005/8/layout/vList6"/>
    <dgm:cxn modelId="{127A89FB-E107-FD42-A22E-9EA199606DAE}" type="presParOf" srcId="{E214F579-B132-CD44-865D-9B8AF4AA566D}" destId="{DE3C38CE-54AC-4B43-AE9A-7B96182FC878}" srcOrd="0" destOrd="0" presId="urn:microsoft.com/office/officeart/2005/8/layout/vList6"/>
    <dgm:cxn modelId="{B833C482-DB28-6C4F-A5C9-14B8644A36D4}" type="presParOf" srcId="{E214F579-B132-CD44-865D-9B8AF4AA566D}" destId="{3C631FB9-9228-1D4B-B15E-A11268C6DAF0}" srcOrd="1" destOrd="0" presId="urn:microsoft.com/office/officeart/2005/8/layout/vList6"/>
    <dgm:cxn modelId="{22D10347-0C0E-2D47-825F-624496F994F8}" type="presParOf" srcId="{90EF453B-B586-114E-90E3-95DAD9B7D595}" destId="{AA8763D0-15C2-0B4F-8D0D-B0A176ACF0D4}" srcOrd="3" destOrd="0" presId="urn:microsoft.com/office/officeart/2005/8/layout/vList6"/>
    <dgm:cxn modelId="{0255476D-0E4F-7542-B645-4176DD761C54}" type="presParOf" srcId="{90EF453B-B586-114E-90E3-95DAD9B7D595}" destId="{81D715D8-3F2C-CE4E-9A04-92955EDBE837}" srcOrd="4" destOrd="0" presId="urn:microsoft.com/office/officeart/2005/8/layout/vList6"/>
    <dgm:cxn modelId="{30CB8857-5A50-6947-80D2-73A30DF7B5A7}" type="presParOf" srcId="{81D715D8-3F2C-CE4E-9A04-92955EDBE837}" destId="{656174D7-57F4-1F4E-A0B5-87C75EDFD3A5}" srcOrd="0" destOrd="0" presId="urn:microsoft.com/office/officeart/2005/8/layout/vList6"/>
    <dgm:cxn modelId="{675004AB-DDF9-6443-8C28-3B9846511BC4}" type="presParOf" srcId="{81D715D8-3F2C-CE4E-9A04-92955EDBE837}" destId="{DEB24078-F3E3-4C47-B724-B9C85CD9C6BF}"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3517F0-15D3-4789-ADAC-F90F8B7C1F35}" type="doc">
      <dgm:prSet loTypeId="urn:microsoft.com/office/officeart/2017/3/layout/HorizontalLabelsTimeline" loCatId="process" qsTypeId="urn:microsoft.com/office/officeart/2005/8/quickstyle/simple2" qsCatId="simple" csTypeId="urn:microsoft.com/office/officeart/2005/8/colors/colorful5" csCatId="colorful" phldr="1"/>
      <dgm:spPr/>
      <dgm:t>
        <a:bodyPr/>
        <a:lstStyle/>
        <a:p>
          <a:endParaRPr lang="en-US"/>
        </a:p>
      </dgm:t>
    </dgm:pt>
    <dgm:pt modelId="{8CA97539-9F50-449A-9F17-4070FC542EC7}">
      <dgm:prSet/>
      <dgm:spPr/>
      <dgm:t>
        <a:bodyPr/>
        <a:lstStyle/>
        <a:p>
          <a:pPr>
            <a:defRPr b="1"/>
          </a:pPr>
          <a:r>
            <a:rPr lang="en-US"/>
            <a:t>2 Sep. 1960</a:t>
          </a:r>
        </a:p>
      </dgm:t>
    </dgm:pt>
    <dgm:pt modelId="{6746E4D7-2B18-4C1F-AFD5-A651CD7D02DE}" type="parTrans" cxnId="{4E378322-C452-422A-AC3F-BD87A400C642}">
      <dgm:prSet/>
      <dgm:spPr/>
      <dgm:t>
        <a:bodyPr/>
        <a:lstStyle/>
        <a:p>
          <a:endParaRPr lang="en-US"/>
        </a:p>
      </dgm:t>
    </dgm:pt>
    <dgm:pt modelId="{D225DC00-8047-48B8-B703-6176E2F881B1}" type="sibTrans" cxnId="{4E378322-C452-422A-AC3F-BD87A400C642}">
      <dgm:prSet/>
      <dgm:spPr/>
      <dgm:t>
        <a:bodyPr/>
        <a:lstStyle/>
        <a:p>
          <a:endParaRPr lang="en-US"/>
        </a:p>
      </dgm:t>
    </dgm:pt>
    <dgm:pt modelId="{437446B6-D05A-4034-A678-41F6EFD84A86}">
      <dgm:prSet/>
      <dgm:spPr/>
      <dgm:t>
        <a:bodyPr/>
        <a:lstStyle/>
        <a:p>
          <a:r>
            <a:rPr lang="en-US"/>
            <a:t>First Havana Declaration 2 September 1960</a:t>
          </a:r>
        </a:p>
      </dgm:t>
    </dgm:pt>
    <dgm:pt modelId="{DB0F80D1-BBDD-41E6-A5DC-648ACB114F7C}" type="parTrans" cxnId="{530250CB-4027-400F-BF20-AF4EF9669E80}">
      <dgm:prSet/>
      <dgm:spPr/>
      <dgm:t>
        <a:bodyPr/>
        <a:lstStyle/>
        <a:p>
          <a:endParaRPr lang="en-US"/>
        </a:p>
      </dgm:t>
    </dgm:pt>
    <dgm:pt modelId="{2B91C447-B67B-44D0-A74C-C7CCDB5CB799}" type="sibTrans" cxnId="{530250CB-4027-400F-BF20-AF4EF9669E80}">
      <dgm:prSet/>
      <dgm:spPr/>
      <dgm:t>
        <a:bodyPr/>
        <a:lstStyle/>
        <a:p>
          <a:endParaRPr lang="en-US"/>
        </a:p>
      </dgm:t>
    </dgm:pt>
    <dgm:pt modelId="{F0570BFC-3632-4ECE-A373-9E197890C1E4}">
      <dgm:prSet/>
      <dgm:spPr/>
      <dgm:t>
        <a:bodyPr/>
        <a:lstStyle/>
        <a:p>
          <a:r>
            <a:rPr lang="en-US"/>
            <a:t>Popular affirmation of action by revolutionary government</a:t>
          </a:r>
        </a:p>
      </dgm:t>
    </dgm:pt>
    <dgm:pt modelId="{5AF847A6-874D-4FB3-ABC3-CE52D4420739}" type="parTrans" cxnId="{560F20EB-DE7F-4F70-8459-C6F61568C123}">
      <dgm:prSet/>
      <dgm:spPr/>
      <dgm:t>
        <a:bodyPr/>
        <a:lstStyle/>
        <a:p>
          <a:endParaRPr lang="en-US"/>
        </a:p>
      </dgm:t>
    </dgm:pt>
    <dgm:pt modelId="{524D0FDC-B867-4A42-BF65-7A09E9652986}" type="sibTrans" cxnId="{560F20EB-DE7F-4F70-8459-C6F61568C123}">
      <dgm:prSet/>
      <dgm:spPr/>
      <dgm:t>
        <a:bodyPr/>
        <a:lstStyle/>
        <a:p>
          <a:endParaRPr lang="en-US"/>
        </a:p>
      </dgm:t>
    </dgm:pt>
    <dgm:pt modelId="{A1D22ECE-E73E-4C2A-8A24-057E3E142B98}">
      <dgm:prSet/>
      <dgm:spPr/>
      <dgm:t>
        <a:bodyPr/>
        <a:lstStyle/>
        <a:p>
          <a:r>
            <a:rPr lang="en-US"/>
            <a:t>Mass physical gathering of the people in a space</a:t>
          </a:r>
        </a:p>
      </dgm:t>
    </dgm:pt>
    <dgm:pt modelId="{27E4F926-C215-4431-B85B-0A4D7637524C}" type="parTrans" cxnId="{AB13B032-737D-4986-8BE2-F92D0927FAD0}">
      <dgm:prSet/>
      <dgm:spPr/>
      <dgm:t>
        <a:bodyPr/>
        <a:lstStyle/>
        <a:p>
          <a:endParaRPr lang="en-US"/>
        </a:p>
      </dgm:t>
    </dgm:pt>
    <dgm:pt modelId="{07B88945-881C-495C-8B53-F01F8159F59F}" type="sibTrans" cxnId="{AB13B032-737D-4986-8BE2-F92D0927FAD0}">
      <dgm:prSet/>
      <dgm:spPr/>
      <dgm:t>
        <a:bodyPr/>
        <a:lstStyle/>
        <a:p>
          <a:endParaRPr lang="en-US"/>
        </a:p>
      </dgm:t>
    </dgm:pt>
    <dgm:pt modelId="{C04E8967-4D74-41AF-9AE8-419068108261}">
      <dgm:prSet/>
      <dgm:spPr/>
      <dgm:t>
        <a:bodyPr/>
        <a:lstStyle/>
        <a:p>
          <a:r>
            <a:rPr lang="en-US"/>
            <a:t>Affirm actions taken; but no initiation of action</a:t>
          </a:r>
        </a:p>
      </dgm:t>
    </dgm:pt>
    <dgm:pt modelId="{67C32EDC-1BB7-4F3A-A145-EA3C4D4328F1}" type="parTrans" cxnId="{23392596-7906-4562-98C8-3A3C12BF6B02}">
      <dgm:prSet/>
      <dgm:spPr/>
      <dgm:t>
        <a:bodyPr/>
        <a:lstStyle/>
        <a:p>
          <a:endParaRPr lang="en-US"/>
        </a:p>
      </dgm:t>
    </dgm:pt>
    <dgm:pt modelId="{738AA81F-E246-4F62-A092-937152CC1E85}" type="sibTrans" cxnId="{23392596-7906-4562-98C8-3A3C12BF6B02}">
      <dgm:prSet/>
      <dgm:spPr/>
      <dgm:t>
        <a:bodyPr/>
        <a:lstStyle/>
        <a:p>
          <a:endParaRPr lang="en-US"/>
        </a:p>
      </dgm:t>
    </dgm:pt>
    <dgm:pt modelId="{F2607A84-E125-49C4-ADCD-D81325E9A7DD}">
      <dgm:prSet/>
      <dgm:spPr/>
      <dgm:t>
        <a:bodyPr/>
        <a:lstStyle/>
        <a:p>
          <a:r>
            <a:rPr lang="en-US"/>
            <a:t>Revolutionary Government determines when or if to convene</a:t>
          </a:r>
        </a:p>
      </dgm:t>
    </dgm:pt>
    <dgm:pt modelId="{B76D9758-D3B7-41DF-84D8-7368A644BE3A}" type="parTrans" cxnId="{F32AD20D-BBE9-4104-B3B9-695B10CA2451}">
      <dgm:prSet/>
      <dgm:spPr/>
      <dgm:t>
        <a:bodyPr/>
        <a:lstStyle/>
        <a:p>
          <a:endParaRPr lang="en-US"/>
        </a:p>
      </dgm:t>
    </dgm:pt>
    <dgm:pt modelId="{3600CFF2-9F43-4885-B90B-EAEA5417A5F1}" type="sibTrans" cxnId="{F32AD20D-BBE9-4104-B3B9-695B10CA2451}">
      <dgm:prSet/>
      <dgm:spPr/>
      <dgm:t>
        <a:bodyPr/>
        <a:lstStyle/>
        <a:p>
          <a:endParaRPr lang="en-US"/>
        </a:p>
      </dgm:t>
    </dgm:pt>
    <dgm:pt modelId="{7D8E4AF4-061F-4234-98B7-C637C0248DA7}">
      <dgm:prSet/>
      <dgm:spPr/>
      <dgm:t>
        <a:bodyPr/>
        <a:lstStyle/>
        <a:p>
          <a:pPr>
            <a:defRPr b="1"/>
          </a:pPr>
          <a:r>
            <a:rPr lang="en-US"/>
            <a:t>11 Feb. 1962</a:t>
          </a:r>
        </a:p>
      </dgm:t>
    </dgm:pt>
    <dgm:pt modelId="{7F3BBF2F-F69D-4648-AFD1-F114C525F752}" type="parTrans" cxnId="{C9EEC4A2-D9E4-43B8-9EF1-DF94DCA92CAF}">
      <dgm:prSet/>
      <dgm:spPr/>
      <dgm:t>
        <a:bodyPr/>
        <a:lstStyle/>
        <a:p>
          <a:endParaRPr lang="en-US"/>
        </a:p>
      </dgm:t>
    </dgm:pt>
    <dgm:pt modelId="{F2C29943-3FBD-455C-8D30-0E64AE82573B}" type="sibTrans" cxnId="{C9EEC4A2-D9E4-43B8-9EF1-DF94DCA92CAF}">
      <dgm:prSet/>
      <dgm:spPr/>
      <dgm:t>
        <a:bodyPr/>
        <a:lstStyle/>
        <a:p>
          <a:endParaRPr lang="en-US"/>
        </a:p>
      </dgm:t>
    </dgm:pt>
    <dgm:pt modelId="{A1B37815-E8E7-4088-B10A-23AFA9D666B6}">
      <dgm:prSet/>
      <dgm:spPr/>
      <dgm:t>
        <a:bodyPr/>
        <a:lstStyle/>
        <a:p>
          <a:r>
            <a:rPr lang="en-US"/>
            <a:t>Second Havana Declaration 11 Feb 1962</a:t>
          </a:r>
        </a:p>
      </dgm:t>
    </dgm:pt>
    <dgm:pt modelId="{2C8494BE-69E5-4F6A-BF2B-5B9CF785319D}" type="parTrans" cxnId="{775F1410-C3BB-4B8D-81C6-91D0A1117A71}">
      <dgm:prSet/>
      <dgm:spPr/>
      <dgm:t>
        <a:bodyPr/>
        <a:lstStyle/>
        <a:p>
          <a:endParaRPr lang="en-US"/>
        </a:p>
      </dgm:t>
    </dgm:pt>
    <dgm:pt modelId="{D85F3F16-BDF0-45F5-AD12-CC29F27AC84C}" type="sibTrans" cxnId="{775F1410-C3BB-4B8D-81C6-91D0A1117A71}">
      <dgm:prSet/>
      <dgm:spPr/>
      <dgm:t>
        <a:bodyPr/>
        <a:lstStyle/>
        <a:p>
          <a:endParaRPr lang="en-US"/>
        </a:p>
      </dgm:t>
    </dgm:pt>
    <dgm:pt modelId="{D70D1283-A502-4D13-AFCB-F750AD2D42F7}">
      <dgm:prSet/>
      <dgm:spPr/>
      <dgm:t>
        <a:bodyPr/>
        <a:lstStyle/>
        <a:p>
          <a:r>
            <a:rPr lang="en-US"/>
            <a:t>Who are the people who can assert sovereign authority?</a:t>
          </a:r>
        </a:p>
      </dgm:t>
    </dgm:pt>
    <dgm:pt modelId="{096BB5B9-2CE6-42CD-9862-3CDB7C43EF5D}" type="parTrans" cxnId="{2B1A293B-5E1D-4D1F-890A-386A23A8F030}">
      <dgm:prSet/>
      <dgm:spPr/>
      <dgm:t>
        <a:bodyPr/>
        <a:lstStyle/>
        <a:p>
          <a:endParaRPr lang="en-US"/>
        </a:p>
      </dgm:t>
    </dgm:pt>
    <dgm:pt modelId="{5391B5A3-3324-4FE1-8CE9-4A05310FCFE4}" type="sibTrans" cxnId="{2B1A293B-5E1D-4D1F-890A-386A23A8F030}">
      <dgm:prSet/>
      <dgm:spPr/>
      <dgm:t>
        <a:bodyPr/>
        <a:lstStyle/>
        <a:p>
          <a:endParaRPr lang="en-US"/>
        </a:p>
      </dgm:t>
    </dgm:pt>
    <dgm:pt modelId="{5426422B-E881-4446-BD82-BE85D095CB85}">
      <dgm:prSet/>
      <dgm:spPr/>
      <dgm:t>
        <a:bodyPr/>
        <a:lstStyle/>
        <a:p>
          <a:r>
            <a:rPr lang="en-US"/>
            <a:t>Class based; class struggle basis for inclusion </a:t>
          </a:r>
        </a:p>
      </dgm:t>
    </dgm:pt>
    <dgm:pt modelId="{D7A26BE5-FFA2-448C-9259-2501E53241AE}" type="parTrans" cxnId="{2EBA0FB2-3574-4F37-8535-1B80878E154E}">
      <dgm:prSet/>
      <dgm:spPr/>
      <dgm:t>
        <a:bodyPr/>
        <a:lstStyle/>
        <a:p>
          <a:endParaRPr lang="en-US"/>
        </a:p>
      </dgm:t>
    </dgm:pt>
    <dgm:pt modelId="{BBB85412-77E1-4BDD-ABEF-C47479D91F25}" type="sibTrans" cxnId="{2EBA0FB2-3574-4F37-8535-1B80878E154E}">
      <dgm:prSet/>
      <dgm:spPr/>
      <dgm:t>
        <a:bodyPr/>
        <a:lstStyle/>
        <a:p>
          <a:endParaRPr lang="en-US"/>
        </a:p>
      </dgm:t>
    </dgm:pt>
    <dgm:pt modelId="{B7034ABB-EE23-4CB0-BF7A-0E45B37554B1}">
      <dgm:prSet/>
      <dgm:spPr/>
      <dgm:t>
        <a:bodyPr/>
        <a:lstStyle/>
        <a:p>
          <a:r>
            <a:rPr lang="en-US"/>
            <a:t>But not nationality based: includes other Latin Americans</a:t>
          </a:r>
        </a:p>
      </dgm:t>
    </dgm:pt>
    <dgm:pt modelId="{D4C8C0F1-7CEB-4DE2-B204-3D7F735FFBC5}" type="parTrans" cxnId="{EDC6F2DD-5957-4F96-8E33-6FE2BF54DD22}">
      <dgm:prSet/>
      <dgm:spPr/>
      <dgm:t>
        <a:bodyPr/>
        <a:lstStyle/>
        <a:p>
          <a:endParaRPr lang="en-US"/>
        </a:p>
      </dgm:t>
    </dgm:pt>
    <dgm:pt modelId="{7713CB60-87B7-4ABC-BAD1-59A4145FB94D}" type="sibTrans" cxnId="{EDC6F2DD-5957-4F96-8E33-6FE2BF54DD22}">
      <dgm:prSet/>
      <dgm:spPr/>
      <dgm:t>
        <a:bodyPr/>
        <a:lstStyle/>
        <a:p>
          <a:endParaRPr lang="en-US"/>
        </a:p>
      </dgm:t>
    </dgm:pt>
    <dgm:pt modelId="{D076F5B6-23B4-A249-A476-BC630C898917}" type="pres">
      <dgm:prSet presAssocID="{233517F0-15D3-4789-ADAC-F90F8B7C1F35}" presName="root" presStyleCnt="0">
        <dgm:presLayoutVars>
          <dgm:chMax/>
          <dgm:chPref/>
          <dgm:animLvl val="lvl"/>
        </dgm:presLayoutVars>
      </dgm:prSet>
      <dgm:spPr/>
    </dgm:pt>
    <dgm:pt modelId="{438151FD-545B-9C4C-983D-772B4BEC40D1}" type="pres">
      <dgm:prSet presAssocID="{233517F0-15D3-4789-ADAC-F90F8B7C1F35}" presName="divider" presStyleLbl="fgAcc1" presStyleIdx="0" presStyleCnt="1"/>
      <dgm:spPr/>
    </dgm:pt>
    <dgm:pt modelId="{0DEE52AC-BDB3-8E4C-87E6-60647CEE2E05}" type="pres">
      <dgm:prSet presAssocID="{233517F0-15D3-4789-ADAC-F90F8B7C1F35}" presName="nodes" presStyleCnt="0">
        <dgm:presLayoutVars>
          <dgm:chMax/>
          <dgm:chPref/>
          <dgm:animLvl val="lvl"/>
        </dgm:presLayoutVars>
      </dgm:prSet>
      <dgm:spPr/>
    </dgm:pt>
    <dgm:pt modelId="{23E2F64C-6FD8-044B-9C13-994E5B2F93E2}" type="pres">
      <dgm:prSet presAssocID="{8CA97539-9F50-449A-9F17-4070FC542EC7}" presName="composite" presStyleCnt="0"/>
      <dgm:spPr/>
    </dgm:pt>
    <dgm:pt modelId="{F54CA509-0515-414C-87CD-2D3BC754F3D5}" type="pres">
      <dgm:prSet presAssocID="{8CA97539-9F50-449A-9F17-4070FC542EC7}" presName="L1TextContainer" presStyleLbl="alignNode1" presStyleIdx="0" presStyleCnt="2">
        <dgm:presLayoutVars>
          <dgm:chMax val="1"/>
          <dgm:chPref val="1"/>
          <dgm:bulletEnabled val="1"/>
        </dgm:presLayoutVars>
      </dgm:prSet>
      <dgm:spPr/>
    </dgm:pt>
    <dgm:pt modelId="{0149DC93-89E7-2349-A59F-861995DD766E}" type="pres">
      <dgm:prSet presAssocID="{8CA97539-9F50-449A-9F17-4070FC542EC7}" presName="L2TextContainerWrapper" presStyleCnt="0">
        <dgm:presLayoutVars>
          <dgm:bulletEnabled val="1"/>
        </dgm:presLayoutVars>
      </dgm:prSet>
      <dgm:spPr/>
    </dgm:pt>
    <dgm:pt modelId="{C5CA821F-67ED-6D44-92FA-13E9C5572C0A}" type="pres">
      <dgm:prSet presAssocID="{8CA97539-9F50-449A-9F17-4070FC542EC7}" presName="L2TextContainer" presStyleLbl="bgAccFollowNode1" presStyleIdx="0" presStyleCnt="2"/>
      <dgm:spPr/>
    </dgm:pt>
    <dgm:pt modelId="{07D709FB-AC83-2C41-A00F-BD5BC1654383}" type="pres">
      <dgm:prSet presAssocID="{8CA97539-9F50-449A-9F17-4070FC542EC7}" presName="FlexibleEmptyPlaceHolder" presStyleCnt="0"/>
      <dgm:spPr/>
    </dgm:pt>
    <dgm:pt modelId="{5F5853E6-45CA-CE40-91BD-6FE0B2E64770}" type="pres">
      <dgm:prSet presAssocID="{8CA97539-9F50-449A-9F17-4070FC542EC7}" presName="ConnectLine" presStyleLbl="sibTrans1D1" presStyleIdx="0" presStyleCnt="2"/>
      <dgm:spPr/>
    </dgm:pt>
    <dgm:pt modelId="{1407B6E4-236F-FB4B-9067-57E4887C3546}" type="pres">
      <dgm:prSet presAssocID="{8CA97539-9F50-449A-9F17-4070FC542EC7}" presName="ConnectorPoint" presStyleLbl="node1" presStyleIdx="0" presStyleCnt="2"/>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B1AEBE3-A798-BB4F-8708-C314603F7D20}" type="pres">
      <dgm:prSet presAssocID="{8CA97539-9F50-449A-9F17-4070FC542EC7}" presName="EmptyPlaceHolder" presStyleCnt="0"/>
      <dgm:spPr/>
    </dgm:pt>
    <dgm:pt modelId="{588C77BE-44E3-F040-886D-345E5383F233}" type="pres">
      <dgm:prSet presAssocID="{D225DC00-8047-48B8-B703-6176E2F881B1}" presName="spaceBetweenRectangles" presStyleCnt="0"/>
      <dgm:spPr/>
    </dgm:pt>
    <dgm:pt modelId="{A2D12151-B3BB-7A45-87A8-F50F14B172B8}" type="pres">
      <dgm:prSet presAssocID="{7D8E4AF4-061F-4234-98B7-C637C0248DA7}" presName="composite" presStyleCnt="0"/>
      <dgm:spPr/>
    </dgm:pt>
    <dgm:pt modelId="{FB1A6376-7843-D742-819C-AA66A7B15932}" type="pres">
      <dgm:prSet presAssocID="{7D8E4AF4-061F-4234-98B7-C637C0248DA7}" presName="L1TextContainer" presStyleLbl="alignNode1" presStyleIdx="1" presStyleCnt="2">
        <dgm:presLayoutVars>
          <dgm:chMax val="1"/>
          <dgm:chPref val="1"/>
          <dgm:bulletEnabled val="1"/>
        </dgm:presLayoutVars>
      </dgm:prSet>
      <dgm:spPr/>
    </dgm:pt>
    <dgm:pt modelId="{D4113A16-E879-CB45-BE70-A4FCBDE928E7}" type="pres">
      <dgm:prSet presAssocID="{7D8E4AF4-061F-4234-98B7-C637C0248DA7}" presName="L2TextContainerWrapper" presStyleCnt="0">
        <dgm:presLayoutVars>
          <dgm:bulletEnabled val="1"/>
        </dgm:presLayoutVars>
      </dgm:prSet>
      <dgm:spPr/>
    </dgm:pt>
    <dgm:pt modelId="{F8662962-9A45-224C-BDA8-1EE228C719FE}" type="pres">
      <dgm:prSet presAssocID="{7D8E4AF4-061F-4234-98B7-C637C0248DA7}" presName="L2TextContainer" presStyleLbl="bgAccFollowNode1" presStyleIdx="1" presStyleCnt="2"/>
      <dgm:spPr/>
    </dgm:pt>
    <dgm:pt modelId="{070782E9-9B7E-7642-810E-9C814F885AD2}" type="pres">
      <dgm:prSet presAssocID="{7D8E4AF4-061F-4234-98B7-C637C0248DA7}" presName="FlexibleEmptyPlaceHolder" presStyleCnt="0"/>
      <dgm:spPr/>
    </dgm:pt>
    <dgm:pt modelId="{3C915460-3A7C-DD48-8689-617DCFC43C29}" type="pres">
      <dgm:prSet presAssocID="{7D8E4AF4-061F-4234-98B7-C637C0248DA7}" presName="ConnectLine" presStyleLbl="sibTrans1D1" presStyleIdx="1" presStyleCnt="2"/>
      <dgm:spPr/>
    </dgm:pt>
    <dgm:pt modelId="{E5769A1E-5F61-8540-9BD1-91B2BF672D85}" type="pres">
      <dgm:prSet presAssocID="{7D8E4AF4-061F-4234-98B7-C637C0248DA7}" presName="ConnectorPoint" presStyleLbl="node1" presStyleIdx="1" presStyleCnt="2"/>
      <dgm:spPr>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gm:spPr>
    </dgm:pt>
    <dgm:pt modelId="{48298055-03E7-6C4B-8A15-DBA14904C953}" type="pres">
      <dgm:prSet presAssocID="{7D8E4AF4-061F-4234-98B7-C637C0248DA7}" presName="EmptyPlaceHolder" presStyleCnt="0"/>
      <dgm:spPr/>
    </dgm:pt>
  </dgm:ptLst>
  <dgm:cxnLst>
    <dgm:cxn modelId="{B1238C07-5CE1-D848-B5DC-27C67A8FC207}" type="presOf" srcId="{A1B37815-E8E7-4088-B10A-23AFA9D666B6}" destId="{F8662962-9A45-224C-BDA8-1EE228C719FE}" srcOrd="0" destOrd="0" presId="urn:microsoft.com/office/officeart/2017/3/layout/HorizontalLabelsTimeline"/>
    <dgm:cxn modelId="{F32AD20D-BBE9-4104-B3B9-695B10CA2451}" srcId="{437446B6-D05A-4034-A678-41F6EFD84A86}" destId="{F2607A84-E125-49C4-ADCD-D81325E9A7DD}" srcOrd="3" destOrd="0" parTransId="{B76D9758-D3B7-41DF-84D8-7368A644BE3A}" sibTransId="{3600CFF2-9F43-4885-B90B-EAEA5417A5F1}"/>
    <dgm:cxn modelId="{775F1410-C3BB-4B8D-81C6-91D0A1117A71}" srcId="{7D8E4AF4-061F-4234-98B7-C637C0248DA7}" destId="{A1B37815-E8E7-4088-B10A-23AFA9D666B6}" srcOrd="0" destOrd="0" parTransId="{2C8494BE-69E5-4F6A-BF2B-5B9CF785319D}" sibTransId="{D85F3F16-BDF0-45F5-AD12-CC29F27AC84C}"/>
    <dgm:cxn modelId="{C611651D-5C8E-084F-9761-EE13024C69B4}" type="presOf" srcId="{F0570BFC-3632-4ECE-A373-9E197890C1E4}" destId="{C5CA821F-67ED-6D44-92FA-13E9C5572C0A}" srcOrd="0" destOrd="1" presId="urn:microsoft.com/office/officeart/2017/3/layout/HorizontalLabelsTimeline"/>
    <dgm:cxn modelId="{4E378322-C452-422A-AC3F-BD87A400C642}" srcId="{233517F0-15D3-4789-ADAC-F90F8B7C1F35}" destId="{8CA97539-9F50-449A-9F17-4070FC542EC7}" srcOrd="0" destOrd="0" parTransId="{6746E4D7-2B18-4C1F-AFD5-A651CD7D02DE}" sibTransId="{D225DC00-8047-48B8-B703-6176E2F881B1}"/>
    <dgm:cxn modelId="{AB13B032-737D-4986-8BE2-F92D0927FAD0}" srcId="{437446B6-D05A-4034-A678-41F6EFD84A86}" destId="{A1D22ECE-E73E-4C2A-8A24-057E3E142B98}" srcOrd="1" destOrd="0" parTransId="{27E4F926-C215-4431-B85B-0A4D7637524C}" sibTransId="{07B88945-881C-495C-8B53-F01F8159F59F}"/>
    <dgm:cxn modelId="{3999283B-88A6-D94F-AACE-A973A53F1EFA}" type="presOf" srcId="{8CA97539-9F50-449A-9F17-4070FC542EC7}" destId="{F54CA509-0515-414C-87CD-2D3BC754F3D5}" srcOrd="0" destOrd="0" presId="urn:microsoft.com/office/officeart/2017/3/layout/HorizontalLabelsTimeline"/>
    <dgm:cxn modelId="{2B1A293B-5E1D-4D1F-890A-386A23A8F030}" srcId="{A1B37815-E8E7-4088-B10A-23AFA9D666B6}" destId="{D70D1283-A502-4D13-AFCB-F750AD2D42F7}" srcOrd="0" destOrd="0" parTransId="{096BB5B9-2CE6-42CD-9862-3CDB7C43EF5D}" sibTransId="{5391B5A3-3324-4FE1-8CE9-4A05310FCFE4}"/>
    <dgm:cxn modelId="{B300D544-D694-D348-928D-DF50DCF849CE}" type="presOf" srcId="{437446B6-D05A-4034-A678-41F6EFD84A86}" destId="{C5CA821F-67ED-6D44-92FA-13E9C5572C0A}" srcOrd="0" destOrd="0" presId="urn:microsoft.com/office/officeart/2017/3/layout/HorizontalLabelsTimeline"/>
    <dgm:cxn modelId="{D9C9A647-7AA3-0C46-A28B-6878D2B8338D}" type="presOf" srcId="{C04E8967-4D74-41AF-9AE8-419068108261}" destId="{C5CA821F-67ED-6D44-92FA-13E9C5572C0A}" srcOrd="0" destOrd="3" presId="urn:microsoft.com/office/officeart/2017/3/layout/HorizontalLabelsTimeline"/>
    <dgm:cxn modelId="{B330DB5E-CD81-D542-B1EB-5E82226F59A1}" type="presOf" srcId="{B7034ABB-EE23-4CB0-BF7A-0E45B37554B1}" destId="{F8662962-9A45-224C-BDA8-1EE228C719FE}" srcOrd="0" destOrd="3" presId="urn:microsoft.com/office/officeart/2017/3/layout/HorizontalLabelsTimeline"/>
    <dgm:cxn modelId="{7E72C565-4F18-0341-BCB0-2D5955600119}" type="presOf" srcId="{7D8E4AF4-061F-4234-98B7-C637C0248DA7}" destId="{FB1A6376-7843-D742-819C-AA66A7B15932}" srcOrd="0" destOrd="0" presId="urn:microsoft.com/office/officeart/2017/3/layout/HorizontalLabelsTimeline"/>
    <dgm:cxn modelId="{23392596-7906-4562-98C8-3A3C12BF6B02}" srcId="{437446B6-D05A-4034-A678-41F6EFD84A86}" destId="{C04E8967-4D74-41AF-9AE8-419068108261}" srcOrd="2" destOrd="0" parTransId="{67C32EDC-1BB7-4F3A-A145-EA3C4D4328F1}" sibTransId="{738AA81F-E246-4F62-A092-937152CC1E85}"/>
    <dgm:cxn modelId="{48DF869C-6923-6A4A-A5AA-541482CB5951}" type="presOf" srcId="{D70D1283-A502-4D13-AFCB-F750AD2D42F7}" destId="{F8662962-9A45-224C-BDA8-1EE228C719FE}" srcOrd="0" destOrd="1" presId="urn:microsoft.com/office/officeart/2017/3/layout/HorizontalLabelsTimeline"/>
    <dgm:cxn modelId="{C9EEC4A2-D9E4-43B8-9EF1-DF94DCA92CAF}" srcId="{233517F0-15D3-4789-ADAC-F90F8B7C1F35}" destId="{7D8E4AF4-061F-4234-98B7-C637C0248DA7}" srcOrd="1" destOrd="0" parTransId="{7F3BBF2F-F69D-4648-AFD1-F114C525F752}" sibTransId="{F2C29943-3FBD-455C-8D30-0E64AE82573B}"/>
    <dgm:cxn modelId="{2EBA0FB2-3574-4F37-8535-1B80878E154E}" srcId="{A1B37815-E8E7-4088-B10A-23AFA9D666B6}" destId="{5426422B-E881-4446-BD82-BE85D095CB85}" srcOrd="1" destOrd="0" parTransId="{D7A26BE5-FFA2-448C-9259-2501E53241AE}" sibTransId="{BBB85412-77E1-4BDD-ABEF-C47479D91F25}"/>
    <dgm:cxn modelId="{82C092C0-366F-B642-A9E4-7F746A565E63}" type="presOf" srcId="{F2607A84-E125-49C4-ADCD-D81325E9A7DD}" destId="{C5CA821F-67ED-6D44-92FA-13E9C5572C0A}" srcOrd="0" destOrd="4" presId="urn:microsoft.com/office/officeart/2017/3/layout/HorizontalLabelsTimeline"/>
    <dgm:cxn modelId="{530250CB-4027-400F-BF20-AF4EF9669E80}" srcId="{8CA97539-9F50-449A-9F17-4070FC542EC7}" destId="{437446B6-D05A-4034-A678-41F6EFD84A86}" srcOrd="0" destOrd="0" parTransId="{DB0F80D1-BBDD-41E6-A5DC-648ACB114F7C}" sibTransId="{2B91C447-B67B-44D0-A74C-C7CCDB5CB799}"/>
    <dgm:cxn modelId="{A0DA36D9-9ED4-8740-B06D-906A45A7552F}" type="presOf" srcId="{5426422B-E881-4446-BD82-BE85D095CB85}" destId="{F8662962-9A45-224C-BDA8-1EE228C719FE}" srcOrd="0" destOrd="2" presId="urn:microsoft.com/office/officeart/2017/3/layout/HorizontalLabelsTimeline"/>
    <dgm:cxn modelId="{EDC6F2DD-5957-4F96-8E33-6FE2BF54DD22}" srcId="{A1B37815-E8E7-4088-B10A-23AFA9D666B6}" destId="{B7034ABB-EE23-4CB0-BF7A-0E45B37554B1}" srcOrd="2" destOrd="0" parTransId="{D4C8C0F1-7CEB-4DE2-B204-3D7F735FFBC5}" sibTransId="{7713CB60-87B7-4ABC-BAD1-59A4145FB94D}"/>
    <dgm:cxn modelId="{771439E2-CE7B-7D41-BD2D-ECA2A776AE95}" type="presOf" srcId="{233517F0-15D3-4789-ADAC-F90F8B7C1F35}" destId="{D076F5B6-23B4-A249-A476-BC630C898917}" srcOrd="0" destOrd="0" presId="urn:microsoft.com/office/officeart/2017/3/layout/HorizontalLabelsTimeline"/>
    <dgm:cxn modelId="{560F20EB-DE7F-4F70-8459-C6F61568C123}" srcId="{437446B6-D05A-4034-A678-41F6EFD84A86}" destId="{F0570BFC-3632-4ECE-A373-9E197890C1E4}" srcOrd="0" destOrd="0" parTransId="{5AF847A6-874D-4FB3-ABC3-CE52D4420739}" sibTransId="{524D0FDC-B867-4A42-BF65-7A09E9652986}"/>
    <dgm:cxn modelId="{8A8AA7EE-F6C7-BC4E-9256-85336D43A274}" type="presOf" srcId="{A1D22ECE-E73E-4C2A-8A24-057E3E142B98}" destId="{C5CA821F-67ED-6D44-92FA-13E9C5572C0A}" srcOrd="0" destOrd="2" presId="urn:microsoft.com/office/officeart/2017/3/layout/HorizontalLabelsTimeline"/>
    <dgm:cxn modelId="{E0C41FBF-6980-E246-89A1-FCFF118BC9FB}" type="presParOf" srcId="{D076F5B6-23B4-A249-A476-BC630C898917}" destId="{438151FD-545B-9C4C-983D-772B4BEC40D1}" srcOrd="0" destOrd="0" presId="urn:microsoft.com/office/officeart/2017/3/layout/HorizontalLabelsTimeline"/>
    <dgm:cxn modelId="{AB798F23-3343-3D48-BB8E-66A84EE65652}" type="presParOf" srcId="{D076F5B6-23B4-A249-A476-BC630C898917}" destId="{0DEE52AC-BDB3-8E4C-87E6-60647CEE2E05}" srcOrd="1" destOrd="0" presId="urn:microsoft.com/office/officeart/2017/3/layout/HorizontalLabelsTimeline"/>
    <dgm:cxn modelId="{EDDFFD31-9377-7B48-B1A7-FF8B0A5AF9AB}" type="presParOf" srcId="{0DEE52AC-BDB3-8E4C-87E6-60647CEE2E05}" destId="{23E2F64C-6FD8-044B-9C13-994E5B2F93E2}" srcOrd="0" destOrd="0" presId="urn:microsoft.com/office/officeart/2017/3/layout/HorizontalLabelsTimeline"/>
    <dgm:cxn modelId="{AD3C76B3-4D81-2F4C-AE33-5DEBDF37A25D}" type="presParOf" srcId="{23E2F64C-6FD8-044B-9C13-994E5B2F93E2}" destId="{F54CA509-0515-414C-87CD-2D3BC754F3D5}" srcOrd="0" destOrd="0" presId="urn:microsoft.com/office/officeart/2017/3/layout/HorizontalLabelsTimeline"/>
    <dgm:cxn modelId="{BF9775C3-EF2B-F443-8329-02A3710AE091}" type="presParOf" srcId="{23E2F64C-6FD8-044B-9C13-994E5B2F93E2}" destId="{0149DC93-89E7-2349-A59F-861995DD766E}" srcOrd="1" destOrd="0" presId="urn:microsoft.com/office/officeart/2017/3/layout/HorizontalLabelsTimeline"/>
    <dgm:cxn modelId="{F82717BE-C7BE-AF4B-B113-85C194345C70}" type="presParOf" srcId="{0149DC93-89E7-2349-A59F-861995DD766E}" destId="{C5CA821F-67ED-6D44-92FA-13E9C5572C0A}" srcOrd="0" destOrd="0" presId="urn:microsoft.com/office/officeart/2017/3/layout/HorizontalLabelsTimeline"/>
    <dgm:cxn modelId="{B32EAA05-6E69-2249-A951-9370A35AB033}" type="presParOf" srcId="{0149DC93-89E7-2349-A59F-861995DD766E}" destId="{07D709FB-AC83-2C41-A00F-BD5BC1654383}" srcOrd="1" destOrd="0" presId="urn:microsoft.com/office/officeart/2017/3/layout/HorizontalLabelsTimeline"/>
    <dgm:cxn modelId="{7F9E42B6-A360-7C42-84B7-52A535EB941D}" type="presParOf" srcId="{23E2F64C-6FD8-044B-9C13-994E5B2F93E2}" destId="{5F5853E6-45CA-CE40-91BD-6FE0B2E64770}" srcOrd="2" destOrd="0" presId="urn:microsoft.com/office/officeart/2017/3/layout/HorizontalLabelsTimeline"/>
    <dgm:cxn modelId="{DB1EB46D-3489-1F42-9C07-1C08F614288D}" type="presParOf" srcId="{23E2F64C-6FD8-044B-9C13-994E5B2F93E2}" destId="{1407B6E4-236F-FB4B-9067-57E4887C3546}" srcOrd="3" destOrd="0" presId="urn:microsoft.com/office/officeart/2017/3/layout/HorizontalLabelsTimeline"/>
    <dgm:cxn modelId="{4162C0F7-79B4-8940-BCB9-353E831FFA08}" type="presParOf" srcId="{23E2F64C-6FD8-044B-9C13-994E5B2F93E2}" destId="{AB1AEBE3-A798-BB4F-8708-C314603F7D20}" srcOrd="4" destOrd="0" presId="urn:microsoft.com/office/officeart/2017/3/layout/HorizontalLabelsTimeline"/>
    <dgm:cxn modelId="{07DD0D67-6E6B-AE4C-AEE4-05F288DE0AD3}" type="presParOf" srcId="{0DEE52AC-BDB3-8E4C-87E6-60647CEE2E05}" destId="{588C77BE-44E3-F040-886D-345E5383F233}" srcOrd="1" destOrd="0" presId="urn:microsoft.com/office/officeart/2017/3/layout/HorizontalLabelsTimeline"/>
    <dgm:cxn modelId="{8DFEC519-0167-8F4E-AA06-FB01F49F1FF6}" type="presParOf" srcId="{0DEE52AC-BDB3-8E4C-87E6-60647CEE2E05}" destId="{A2D12151-B3BB-7A45-87A8-F50F14B172B8}" srcOrd="2" destOrd="0" presId="urn:microsoft.com/office/officeart/2017/3/layout/HorizontalLabelsTimeline"/>
    <dgm:cxn modelId="{7A1785F6-863F-784B-AA98-4462958F178C}" type="presParOf" srcId="{A2D12151-B3BB-7A45-87A8-F50F14B172B8}" destId="{FB1A6376-7843-D742-819C-AA66A7B15932}" srcOrd="0" destOrd="0" presId="urn:microsoft.com/office/officeart/2017/3/layout/HorizontalLabelsTimeline"/>
    <dgm:cxn modelId="{2EBB9C14-25CC-D642-96F1-2F90A12A20E9}" type="presParOf" srcId="{A2D12151-B3BB-7A45-87A8-F50F14B172B8}" destId="{D4113A16-E879-CB45-BE70-A4FCBDE928E7}" srcOrd="1" destOrd="0" presId="urn:microsoft.com/office/officeart/2017/3/layout/HorizontalLabelsTimeline"/>
    <dgm:cxn modelId="{37EEEA52-86BE-A94D-B055-2D562A7D6817}" type="presParOf" srcId="{D4113A16-E879-CB45-BE70-A4FCBDE928E7}" destId="{F8662962-9A45-224C-BDA8-1EE228C719FE}" srcOrd="0" destOrd="0" presId="urn:microsoft.com/office/officeart/2017/3/layout/HorizontalLabelsTimeline"/>
    <dgm:cxn modelId="{5BD7D1D9-6661-FD41-80D1-D888EF1E8533}" type="presParOf" srcId="{D4113A16-E879-CB45-BE70-A4FCBDE928E7}" destId="{070782E9-9B7E-7642-810E-9C814F885AD2}" srcOrd="1" destOrd="0" presId="urn:microsoft.com/office/officeart/2017/3/layout/HorizontalLabelsTimeline"/>
    <dgm:cxn modelId="{6F9B1965-EA04-5949-B46F-C3D9B41F95F4}" type="presParOf" srcId="{A2D12151-B3BB-7A45-87A8-F50F14B172B8}" destId="{3C915460-3A7C-DD48-8689-617DCFC43C29}" srcOrd="2" destOrd="0" presId="urn:microsoft.com/office/officeart/2017/3/layout/HorizontalLabelsTimeline"/>
    <dgm:cxn modelId="{4CCDCD6A-A9F4-A246-9EFF-3E793B0055F0}" type="presParOf" srcId="{A2D12151-B3BB-7A45-87A8-F50F14B172B8}" destId="{E5769A1E-5F61-8540-9BD1-91B2BF672D85}" srcOrd="3" destOrd="0" presId="urn:microsoft.com/office/officeart/2017/3/layout/HorizontalLabelsTimeline"/>
    <dgm:cxn modelId="{F37E0EB2-B6A9-2342-BDE1-7E6F93034730}" type="presParOf" srcId="{A2D12151-B3BB-7A45-87A8-F50F14B172B8}" destId="{48298055-03E7-6C4B-8A15-DBA14904C953}"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34B607-F82A-0F45-BECC-C837CF04CFF3}" type="doc">
      <dgm:prSet loTypeId="urn:microsoft.com/office/officeart/2005/8/layout/process5" loCatId="process" qsTypeId="urn:microsoft.com/office/officeart/2005/8/quickstyle/simple3" qsCatId="simple" csTypeId="urn:microsoft.com/office/officeart/2005/8/colors/colorful5" csCatId="colorful" phldr="1"/>
      <dgm:spPr/>
      <dgm:t>
        <a:bodyPr/>
        <a:lstStyle/>
        <a:p>
          <a:endParaRPr lang="en-US"/>
        </a:p>
      </dgm:t>
    </dgm:pt>
    <dgm:pt modelId="{CB893B93-5AB8-7845-A9C8-1861A1E92A68}">
      <dgm:prSet/>
      <dgm:spPr/>
      <dgm:t>
        <a:bodyPr/>
        <a:lstStyle/>
        <a:p>
          <a:r>
            <a:rPr lang="en-US" dirty="0"/>
            <a:t>Party leadership develops core documents to institutionalize government and party structures</a:t>
          </a:r>
        </a:p>
      </dgm:t>
    </dgm:pt>
    <dgm:pt modelId="{AD43BFE9-CDCA-D847-A5C1-085C738A5632}" type="parTrans" cxnId="{C10E0CDB-A988-0248-8713-2CA864201165}">
      <dgm:prSet/>
      <dgm:spPr/>
      <dgm:t>
        <a:bodyPr/>
        <a:lstStyle/>
        <a:p>
          <a:endParaRPr lang="en-US"/>
        </a:p>
      </dgm:t>
    </dgm:pt>
    <dgm:pt modelId="{6BDCAA7B-3C8F-D64B-92F7-0A768BF4DE4E}" type="sibTrans" cxnId="{C10E0CDB-A988-0248-8713-2CA864201165}">
      <dgm:prSet/>
      <dgm:spPr/>
      <dgm:t>
        <a:bodyPr/>
        <a:lstStyle/>
        <a:p>
          <a:endParaRPr lang="en-US" dirty="0"/>
        </a:p>
      </dgm:t>
    </dgm:pt>
    <dgm:pt modelId="{741B7B3A-92AA-7E4A-A466-6734D92F47D9}">
      <dgm:prSet/>
      <dgm:spPr/>
      <dgm:t>
        <a:bodyPr/>
        <a:lstStyle/>
        <a:p>
          <a:r>
            <a:rPr lang="en-US" dirty="0"/>
            <a:t>Develop core ideological documents</a:t>
          </a:r>
        </a:p>
      </dgm:t>
    </dgm:pt>
    <dgm:pt modelId="{0A20D913-41E4-6445-8EA2-3D1E4DE17682}" type="parTrans" cxnId="{5C2A8E8B-8617-0546-94F4-F0196770E25D}">
      <dgm:prSet/>
      <dgm:spPr/>
      <dgm:t>
        <a:bodyPr/>
        <a:lstStyle/>
        <a:p>
          <a:endParaRPr lang="en-US"/>
        </a:p>
      </dgm:t>
    </dgm:pt>
    <dgm:pt modelId="{4419F549-6435-C44A-81E2-E3D677CB67BB}" type="sibTrans" cxnId="{5C2A8E8B-8617-0546-94F4-F0196770E25D}">
      <dgm:prSet/>
      <dgm:spPr/>
      <dgm:t>
        <a:bodyPr/>
        <a:lstStyle/>
        <a:p>
          <a:endParaRPr lang="en-US" dirty="0"/>
        </a:p>
      </dgm:t>
    </dgm:pt>
    <dgm:pt modelId="{60880147-86C0-B647-8EC1-D45AAD8D7EB3}">
      <dgm:prSet/>
      <dgm:spPr/>
      <dgm:t>
        <a:bodyPr/>
        <a:lstStyle/>
        <a:p>
          <a:r>
            <a:rPr lang="en-US" dirty="0"/>
            <a:t>Develop draft of a new constitution that reflects ideological changes</a:t>
          </a:r>
        </a:p>
      </dgm:t>
    </dgm:pt>
    <dgm:pt modelId="{00068DDF-525C-254F-AAED-3BE57E0F2577}" type="parTrans" cxnId="{C03DCB29-DD12-2743-BECB-C075C0ACD5B5}">
      <dgm:prSet/>
      <dgm:spPr/>
      <dgm:t>
        <a:bodyPr/>
        <a:lstStyle/>
        <a:p>
          <a:endParaRPr lang="en-US"/>
        </a:p>
      </dgm:t>
    </dgm:pt>
    <dgm:pt modelId="{D36D43C7-716B-664E-958F-BB8A4C738565}" type="sibTrans" cxnId="{C03DCB29-DD12-2743-BECB-C075C0ACD5B5}">
      <dgm:prSet/>
      <dgm:spPr/>
      <dgm:t>
        <a:bodyPr/>
        <a:lstStyle/>
        <a:p>
          <a:endParaRPr lang="en-US" dirty="0"/>
        </a:p>
      </dgm:t>
    </dgm:pt>
    <dgm:pt modelId="{071BD5A7-D43F-F145-B7EB-1ECD0D13F745}">
      <dgm:prSet/>
      <dgm:spPr/>
      <dgm:t>
        <a:bodyPr/>
        <a:lstStyle/>
        <a:p>
          <a:r>
            <a:rPr lang="en-US" dirty="0"/>
            <a:t>Popular commentary</a:t>
          </a:r>
        </a:p>
      </dgm:t>
    </dgm:pt>
    <dgm:pt modelId="{00641438-FBCE-964F-ABA4-23287821B768}" type="parTrans" cxnId="{11BEEEA5-5079-9542-A778-9EED8B06A4A4}">
      <dgm:prSet/>
      <dgm:spPr/>
      <dgm:t>
        <a:bodyPr/>
        <a:lstStyle/>
        <a:p>
          <a:endParaRPr lang="en-US"/>
        </a:p>
      </dgm:t>
    </dgm:pt>
    <dgm:pt modelId="{7E777C89-62B6-E04B-A8BC-324522B7AE69}" type="sibTrans" cxnId="{11BEEEA5-5079-9542-A778-9EED8B06A4A4}">
      <dgm:prSet/>
      <dgm:spPr/>
      <dgm:t>
        <a:bodyPr/>
        <a:lstStyle/>
        <a:p>
          <a:endParaRPr lang="en-US" dirty="0"/>
        </a:p>
      </dgm:t>
    </dgm:pt>
    <dgm:pt modelId="{ADCB969E-D093-4C48-81AD-81EAF97A4AB4}">
      <dgm:prSet/>
      <dgm:spPr/>
      <dgm:t>
        <a:bodyPr/>
        <a:lstStyle/>
        <a:p>
          <a:r>
            <a:rPr lang="en-US" dirty="0"/>
            <a:t>Review comments and modify</a:t>
          </a:r>
        </a:p>
      </dgm:t>
    </dgm:pt>
    <dgm:pt modelId="{F75C5FA7-F2AF-C446-8537-C63DB43E2B34}" type="parTrans" cxnId="{4363279D-BEBC-5442-8F4E-7B6BDD2B134A}">
      <dgm:prSet/>
      <dgm:spPr/>
      <dgm:t>
        <a:bodyPr/>
        <a:lstStyle/>
        <a:p>
          <a:endParaRPr lang="en-US"/>
        </a:p>
      </dgm:t>
    </dgm:pt>
    <dgm:pt modelId="{026D89A2-FEED-D34C-BECE-CB0810DF1B66}" type="sibTrans" cxnId="{4363279D-BEBC-5442-8F4E-7B6BDD2B134A}">
      <dgm:prSet/>
      <dgm:spPr/>
      <dgm:t>
        <a:bodyPr/>
        <a:lstStyle/>
        <a:p>
          <a:endParaRPr lang="en-US" dirty="0"/>
        </a:p>
      </dgm:t>
    </dgm:pt>
    <dgm:pt modelId="{55F2DF40-6A95-B846-8571-684DE496FBBF}">
      <dgm:prSet/>
      <dgm:spPr/>
      <dgm:t>
        <a:bodyPr/>
        <a:lstStyle/>
        <a:p>
          <a:r>
            <a:rPr lang="en-US" dirty="0"/>
            <a:t>Constitution subject to popular affirmation and vote. </a:t>
          </a:r>
        </a:p>
      </dgm:t>
    </dgm:pt>
    <dgm:pt modelId="{ABB3A762-D55C-E340-8330-2D1826F72204}" type="parTrans" cxnId="{CFF3C7C6-E67C-A44D-A726-D4D23FFBD0E7}">
      <dgm:prSet/>
      <dgm:spPr/>
      <dgm:t>
        <a:bodyPr/>
        <a:lstStyle/>
        <a:p>
          <a:endParaRPr lang="en-US"/>
        </a:p>
      </dgm:t>
    </dgm:pt>
    <dgm:pt modelId="{0E55CEF0-B852-944A-920C-CDB5AE6706E6}" type="sibTrans" cxnId="{CFF3C7C6-E67C-A44D-A726-D4D23FFBD0E7}">
      <dgm:prSet/>
      <dgm:spPr/>
      <dgm:t>
        <a:bodyPr/>
        <a:lstStyle/>
        <a:p>
          <a:endParaRPr lang="en-US"/>
        </a:p>
      </dgm:t>
    </dgm:pt>
    <dgm:pt modelId="{40CA3E8A-0F5B-9E43-B671-9780CC0B3F1F}" type="pres">
      <dgm:prSet presAssocID="{B034B607-F82A-0F45-BECC-C837CF04CFF3}" presName="diagram" presStyleCnt="0">
        <dgm:presLayoutVars>
          <dgm:dir/>
          <dgm:resizeHandles val="exact"/>
        </dgm:presLayoutVars>
      </dgm:prSet>
      <dgm:spPr/>
    </dgm:pt>
    <dgm:pt modelId="{6F042483-EA01-A04A-965C-F0707EA19C5F}" type="pres">
      <dgm:prSet presAssocID="{CB893B93-5AB8-7845-A9C8-1861A1E92A68}" presName="node" presStyleLbl="node1" presStyleIdx="0" presStyleCnt="6">
        <dgm:presLayoutVars>
          <dgm:bulletEnabled val="1"/>
        </dgm:presLayoutVars>
      </dgm:prSet>
      <dgm:spPr/>
    </dgm:pt>
    <dgm:pt modelId="{1B586B31-4CA8-BF47-83BD-E817B5D927BF}" type="pres">
      <dgm:prSet presAssocID="{6BDCAA7B-3C8F-D64B-92F7-0A768BF4DE4E}" presName="sibTrans" presStyleLbl="sibTrans2D1" presStyleIdx="0" presStyleCnt="5"/>
      <dgm:spPr/>
    </dgm:pt>
    <dgm:pt modelId="{02E3B5EF-214E-034C-958E-89EAC1D8E056}" type="pres">
      <dgm:prSet presAssocID="{6BDCAA7B-3C8F-D64B-92F7-0A768BF4DE4E}" presName="connectorText" presStyleLbl="sibTrans2D1" presStyleIdx="0" presStyleCnt="5"/>
      <dgm:spPr/>
    </dgm:pt>
    <dgm:pt modelId="{933A6054-7FCF-A843-BD13-7CAA050ACCFA}" type="pres">
      <dgm:prSet presAssocID="{741B7B3A-92AA-7E4A-A466-6734D92F47D9}" presName="node" presStyleLbl="node1" presStyleIdx="1" presStyleCnt="6">
        <dgm:presLayoutVars>
          <dgm:bulletEnabled val="1"/>
        </dgm:presLayoutVars>
      </dgm:prSet>
      <dgm:spPr/>
    </dgm:pt>
    <dgm:pt modelId="{879B6E37-1613-C740-B44D-39CF660A2656}" type="pres">
      <dgm:prSet presAssocID="{4419F549-6435-C44A-81E2-E3D677CB67BB}" presName="sibTrans" presStyleLbl="sibTrans2D1" presStyleIdx="1" presStyleCnt="5"/>
      <dgm:spPr/>
    </dgm:pt>
    <dgm:pt modelId="{8284DA14-1798-8646-9E40-81DF26FC823C}" type="pres">
      <dgm:prSet presAssocID="{4419F549-6435-C44A-81E2-E3D677CB67BB}" presName="connectorText" presStyleLbl="sibTrans2D1" presStyleIdx="1" presStyleCnt="5"/>
      <dgm:spPr/>
    </dgm:pt>
    <dgm:pt modelId="{3D3D951E-51A6-8045-BCD6-AF806F91550A}" type="pres">
      <dgm:prSet presAssocID="{60880147-86C0-B647-8EC1-D45AAD8D7EB3}" presName="node" presStyleLbl="node1" presStyleIdx="2" presStyleCnt="6">
        <dgm:presLayoutVars>
          <dgm:bulletEnabled val="1"/>
        </dgm:presLayoutVars>
      </dgm:prSet>
      <dgm:spPr/>
    </dgm:pt>
    <dgm:pt modelId="{1CA21B06-40CD-874A-9A1D-9C8A31FAE14A}" type="pres">
      <dgm:prSet presAssocID="{D36D43C7-716B-664E-958F-BB8A4C738565}" presName="sibTrans" presStyleLbl="sibTrans2D1" presStyleIdx="2" presStyleCnt="5"/>
      <dgm:spPr/>
    </dgm:pt>
    <dgm:pt modelId="{34377BA5-F2B5-234C-9F51-D5D70FDFBADF}" type="pres">
      <dgm:prSet presAssocID="{D36D43C7-716B-664E-958F-BB8A4C738565}" presName="connectorText" presStyleLbl="sibTrans2D1" presStyleIdx="2" presStyleCnt="5"/>
      <dgm:spPr/>
    </dgm:pt>
    <dgm:pt modelId="{323A2A20-5E92-2140-BE6B-A68E9485BACD}" type="pres">
      <dgm:prSet presAssocID="{071BD5A7-D43F-F145-B7EB-1ECD0D13F745}" presName="node" presStyleLbl="node1" presStyleIdx="3" presStyleCnt="6">
        <dgm:presLayoutVars>
          <dgm:bulletEnabled val="1"/>
        </dgm:presLayoutVars>
      </dgm:prSet>
      <dgm:spPr/>
    </dgm:pt>
    <dgm:pt modelId="{6D71D0A7-E125-784D-BE2E-4FFF29AB65CB}" type="pres">
      <dgm:prSet presAssocID="{7E777C89-62B6-E04B-A8BC-324522B7AE69}" presName="sibTrans" presStyleLbl="sibTrans2D1" presStyleIdx="3" presStyleCnt="5"/>
      <dgm:spPr/>
    </dgm:pt>
    <dgm:pt modelId="{47B02024-9E91-7041-9153-D2B64C8CF90F}" type="pres">
      <dgm:prSet presAssocID="{7E777C89-62B6-E04B-A8BC-324522B7AE69}" presName="connectorText" presStyleLbl="sibTrans2D1" presStyleIdx="3" presStyleCnt="5"/>
      <dgm:spPr/>
    </dgm:pt>
    <dgm:pt modelId="{5361895C-011F-B74C-8603-2C89E7856C16}" type="pres">
      <dgm:prSet presAssocID="{ADCB969E-D093-4C48-81AD-81EAF97A4AB4}" presName="node" presStyleLbl="node1" presStyleIdx="4" presStyleCnt="6">
        <dgm:presLayoutVars>
          <dgm:bulletEnabled val="1"/>
        </dgm:presLayoutVars>
      </dgm:prSet>
      <dgm:spPr/>
    </dgm:pt>
    <dgm:pt modelId="{D0027C8F-DCB7-2541-B6CB-FE854C3DA592}" type="pres">
      <dgm:prSet presAssocID="{026D89A2-FEED-D34C-BECE-CB0810DF1B66}" presName="sibTrans" presStyleLbl="sibTrans2D1" presStyleIdx="4" presStyleCnt="5"/>
      <dgm:spPr/>
    </dgm:pt>
    <dgm:pt modelId="{63ABFC49-1E2D-024E-82AD-E43283C503B0}" type="pres">
      <dgm:prSet presAssocID="{026D89A2-FEED-D34C-BECE-CB0810DF1B66}" presName="connectorText" presStyleLbl="sibTrans2D1" presStyleIdx="4" presStyleCnt="5"/>
      <dgm:spPr/>
    </dgm:pt>
    <dgm:pt modelId="{2AD728FB-5124-C245-BE73-1FC956621211}" type="pres">
      <dgm:prSet presAssocID="{55F2DF40-6A95-B846-8571-684DE496FBBF}" presName="node" presStyleLbl="node1" presStyleIdx="5" presStyleCnt="6">
        <dgm:presLayoutVars>
          <dgm:bulletEnabled val="1"/>
        </dgm:presLayoutVars>
      </dgm:prSet>
      <dgm:spPr/>
    </dgm:pt>
  </dgm:ptLst>
  <dgm:cxnLst>
    <dgm:cxn modelId="{11A3380A-3542-C642-9280-E0422F36476A}" type="presOf" srcId="{D36D43C7-716B-664E-958F-BB8A4C738565}" destId="{1CA21B06-40CD-874A-9A1D-9C8A31FAE14A}" srcOrd="0" destOrd="0" presId="urn:microsoft.com/office/officeart/2005/8/layout/process5"/>
    <dgm:cxn modelId="{4AF0720C-A87A-0046-83B3-376DBA0AE5DB}" type="presOf" srcId="{026D89A2-FEED-D34C-BECE-CB0810DF1B66}" destId="{D0027C8F-DCB7-2541-B6CB-FE854C3DA592}" srcOrd="0" destOrd="0" presId="urn:microsoft.com/office/officeart/2005/8/layout/process5"/>
    <dgm:cxn modelId="{864AC21E-F569-FE4D-96E6-F82B5829464B}" type="presOf" srcId="{6BDCAA7B-3C8F-D64B-92F7-0A768BF4DE4E}" destId="{02E3B5EF-214E-034C-958E-89EAC1D8E056}" srcOrd="1" destOrd="0" presId="urn:microsoft.com/office/officeart/2005/8/layout/process5"/>
    <dgm:cxn modelId="{C03DCB29-DD12-2743-BECB-C075C0ACD5B5}" srcId="{B034B607-F82A-0F45-BECC-C837CF04CFF3}" destId="{60880147-86C0-B647-8EC1-D45AAD8D7EB3}" srcOrd="2" destOrd="0" parTransId="{00068DDF-525C-254F-AAED-3BE57E0F2577}" sibTransId="{D36D43C7-716B-664E-958F-BB8A4C738565}"/>
    <dgm:cxn modelId="{02D7B237-AE51-B046-A3D7-6027DCDC65FE}" type="presOf" srcId="{7E777C89-62B6-E04B-A8BC-324522B7AE69}" destId="{6D71D0A7-E125-784D-BE2E-4FFF29AB65CB}" srcOrd="0" destOrd="0" presId="urn:microsoft.com/office/officeart/2005/8/layout/process5"/>
    <dgm:cxn modelId="{F98F5E3D-892B-F948-A286-17EB43AD52A5}" type="presOf" srcId="{026D89A2-FEED-D34C-BECE-CB0810DF1B66}" destId="{63ABFC49-1E2D-024E-82AD-E43283C503B0}" srcOrd="1" destOrd="0" presId="urn:microsoft.com/office/officeart/2005/8/layout/process5"/>
    <dgm:cxn modelId="{32AC7B7B-E75E-EE4D-A6D2-2F198BD8324A}" type="presOf" srcId="{741B7B3A-92AA-7E4A-A466-6734D92F47D9}" destId="{933A6054-7FCF-A843-BD13-7CAA050ACCFA}" srcOrd="0" destOrd="0" presId="urn:microsoft.com/office/officeart/2005/8/layout/process5"/>
    <dgm:cxn modelId="{011DF27F-29CB-C741-980B-14B677132BCA}" type="presOf" srcId="{55F2DF40-6A95-B846-8571-684DE496FBBF}" destId="{2AD728FB-5124-C245-BE73-1FC956621211}" srcOrd="0" destOrd="0" presId="urn:microsoft.com/office/officeart/2005/8/layout/process5"/>
    <dgm:cxn modelId="{326F7580-DA39-6640-B4DD-F22ED2B10DDA}" type="presOf" srcId="{4419F549-6435-C44A-81E2-E3D677CB67BB}" destId="{879B6E37-1613-C740-B44D-39CF660A2656}" srcOrd="0" destOrd="0" presId="urn:microsoft.com/office/officeart/2005/8/layout/process5"/>
    <dgm:cxn modelId="{5C2A8E8B-8617-0546-94F4-F0196770E25D}" srcId="{B034B607-F82A-0F45-BECC-C837CF04CFF3}" destId="{741B7B3A-92AA-7E4A-A466-6734D92F47D9}" srcOrd="1" destOrd="0" parTransId="{0A20D913-41E4-6445-8EA2-3D1E4DE17682}" sibTransId="{4419F549-6435-C44A-81E2-E3D677CB67BB}"/>
    <dgm:cxn modelId="{04FBE08F-51F3-E146-A7D6-43DCE4456C9F}" type="presOf" srcId="{D36D43C7-716B-664E-958F-BB8A4C738565}" destId="{34377BA5-F2B5-234C-9F51-D5D70FDFBADF}" srcOrd="1" destOrd="0" presId="urn:microsoft.com/office/officeart/2005/8/layout/process5"/>
    <dgm:cxn modelId="{13991191-F5CE-864C-92C2-D18742FB9845}" type="presOf" srcId="{ADCB969E-D093-4C48-81AD-81EAF97A4AB4}" destId="{5361895C-011F-B74C-8603-2C89E7856C16}" srcOrd="0" destOrd="0" presId="urn:microsoft.com/office/officeart/2005/8/layout/process5"/>
    <dgm:cxn modelId="{25A7E194-7839-D14C-8196-E3A75132EAD2}" type="presOf" srcId="{B034B607-F82A-0F45-BECC-C837CF04CFF3}" destId="{40CA3E8A-0F5B-9E43-B671-9780CC0B3F1F}" srcOrd="0" destOrd="0" presId="urn:microsoft.com/office/officeart/2005/8/layout/process5"/>
    <dgm:cxn modelId="{772F3B9C-929B-0B47-BA23-9792E66E31BD}" type="presOf" srcId="{6BDCAA7B-3C8F-D64B-92F7-0A768BF4DE4E}" destId="{1B586B31-4CA8-BF47-83BD-E817B5D927BF}" srcOrd="0" destOrd="0" presId="urn:microsoft.com/office/officeart/2005/8/layout/process5"/>
    <dgm:cxn modelId="{4363279D-BEBC-5442-8F4E-7B6BDD2B134A}" srcId="{B034B607-F82A-0F45-BECC-C837CF04CFF3}" destId="{ADCB969E-D093-4C48-81AD-81EAF97A4AB4}" srcOrd="4" destOrd="0" parTransId="{F75C5FA7-F2AF-C446-8537-C63DB43E2B34}" sibTransId="{026D89A2-FEED-D34C-BECE-CB0810DF1B66}"/>
    <dgm:cxn modelId="{11BEEEA5-5079-9542-A778-9EED8B06A4A4}" srcId="{B034B607-F82A-0F45-BECC-C837CF04CFF3}" destId="{071BD5A7-D43F-F145-B7EB-1ECD0D13F745}" srcOrd="3" destOrd="0" parTransId="{00641438-FBCE-964F-ABA4-23287821B768}" sibTransId="{7E777C89-62B6-E04B-A8BC-324522B7AE69}"/>
    <dgm:cxn modelId="{50E7EEAE-26A0-C641-A30F-C28A8C15A3DE}" type="presOf" srcId="{071BD5A7-D43F-F145-B7EB-1ECD0D13F745}" destId="{323A2A20-5E92-2140-BE6B-A68E9485BACD}" srcOrd="0" destOrd="0" presId="urn:microsoft.com/office/officeart/2005/8/layout/process5"/>
    <dgm:cxn modelId="{877DC6BD-4925-5D46-A7FF-ECC13F666597}" type="presOf" srcId="{CB893B93-5AB8-7845-A9C8-1861A1E92A68}" destId="{6F042483-EA01-A04A-965C-F0707EA19C5F}" srcOrd="0" destOrd="0" presId="urn:microsoft.com/office/officeart/2005/8/layout/process5"/>
    <dgm:cxn modelId="{CFF3C7C6-E67C-A44D-A726-D4D23FFBD0E7}" srcId="{B034B607-F82A-0F45-BECC-C837CF04CFF3}" destId="{55F2DF40-6A95-B846-8571-684DE496FBBF}" srcOrd="5" destOrd="0" parTransId="{ABB3A762-D55C-E340-8330-2D1826F72204}" sibTransId="{0E55CEF0-B852-944A-920C-CDB5AE6706E6}"/>
    <dgm:cxn modelId="{C10E0CDB-A988-0248-8713-2CA864201165}" srcId="{B034B607-F82A-0F45-BECC-C837CF04CFF3}" destId="{CB893B93-5AB8-7845-A9C8-1861A1E92A68}" srcOrd="0" destOrd="0" parTransId="{AD43BFE9-CDCA-D847-A5C1-085C738A5632}" sibTransId="{6BDCAA7B-3C8F-D64B-92F7-0A768BF4DE4E}"/>
    <dgm:cxn modelId="{2F409FE5-FF84-3445-B6BD-5F9E0F5654D0}" type="presOf" srcId="{4419F549-6435-C44A-81E2-E3D677CB67BB}" destId="{8284DA14-1798-8646-9E40-81DF26FC823C}" srcOrd="1" destOrd="0" presId="urn:microsoft.com/office/officeart/2005/8/layout/process5"/>
    <dgm:cxn modelId="{379EDDFC-FF3C-B74D-B1DC-04AA1A62F056}" type="presOf" srcId="{7E777C89-62B6-E04B-A8BC-324522B7AE69}" destId="{47B02024-9E91-7041-9153-D2B64C8CF90F}" srcOrd="1" destOrd="0" presId="urn:microsoft.com/office/officeart/2005/8/layout/process5"/>
    <dgm:cxn modelId="{4C633BFE-6C29-2C41-A535-54C51C79DF79}" type="presOf" srcId="{60880147-86C0-B647-8EC1-D45AAD8D7EB3}" destId="{3D3D951E-51A6-8045-BCD6-AF806F91550A}" srcOrd="0" destOrd="0" presId="urn:microsoft.com/office/officeart/2005/8/layout/process5"/>
    <dgm:cxn modelId="{C0FA9E64-8EED-5045-B60F-C93399927E65}" type="presParOf" srcId="{40CA3E8A-0F5B-9E43-B671-9780CC0B3F1F}" destId="{6F042483-EA01-A04A-965C-F0707EA19C5F}" srcOrd="0" destOrd="0" presId="urn:microsoft.com/office/officeart/2005/8/layout/process5"/>
    <dgm:cxn modelId="{3C158833-4F4C-A247-994A-67113F6E25B4}" type="presParOf" srcId="{40CA3E8A-0F5B-9E43-B671-9780CC0B3F1F}" destId="{1B586B31-4CA8-BF47-83BD-E817B5D927BF}" srcOrd="1" destOrd="0" presId="urn:microsoft.com/office/officeart/2005/8/layout/process5"/>
    <dgm:cxn modelId="{159C7637-9A3A-074A-857C-AA958E464CF0}" type="presParOf" srcId="{1B586B31-4CA8-BF47-83BD-E817B5D927BF}" destId="{02E3B5EF-214E-034C-958E-89EAC1D8E056}" srcOrd="0" destOrd="0" presId="urn:microsoft.com/office/officeart/2005/8/layout/process5"/>
    <dgm:cxn modelId="{061F2BF3-F780-7D4A-AC85-FF8D255B1192}" type="presParOf" srcId="{40CA3E8A-0F5B-9E43-B671-9780CC0B3F1F}" destId="{933A6054-7FCF-A843-BD13-7CAA050ACCFA}" srcOrd="2" destOrd="0" presId="urn:microsoft.com/office/officeart/2005/8/layout/process5"/>
    <dgm:cxn modelId="{89951E31-3B84-9E4C-AC13-17B98B01DA4E}" type="presParOf" srcId="{40CA3E8A-0F5B-9E43-B671-9780CC0B3F1F}" destId="{879B6E37-1613-C740-B44D-39CF660A2656}" srcOrd="3" destOrd="0" presId="urn:microsoft.com/office/officeart/2005/8/layout/process5"/>
    <dgm:cxn modelId="{66624C62-1B7F-AB46-8B19-0D247AF727A7}" type="presParOf" srcId="{879B6E37-1613-C740-B44D-39CF660A2656}" destId="{8284DA14-1798-8646-9E40-81DF26FC823C}" srcOrd="0" destOrd="0" presId="urn:microsoft.com/office/officeart/2005/8/layout/process5"/>
    <dgm:cxn modelId="{333A5A00-DC26-504B-98F3-EA9B3C2F98F9}" type="presParOf" srcId="{40CA3E8A-0F5B-9E43-B671-9780CC0B3F1F}" destId="{3D3D951E-51A6-8045-BCD6-AF806F91550A}" srcOrd="4" destOrd="0" presId="urn:microsoft.com/office/officeart/2005/8/layout/process5"/>
    <dgm:cxn modelId="{AC4BE649-4C44-EC4E-9F50-AB59C4BB73FA}" type="presParOf" srcId="{40CA3E8A-0F5B-9E43-B671-9780CC0B3F1F}" destId="{1CA21B06-40CD-874A-9A1D-9C8A31FAE14A}" srcOrd="5" destOrd="0" presId="urn:microsoft.com/office/officeart/2005/8/layout/process5"/>
    <dgm:cxn modelId="{8D891385-3665-1A4B-8204-6948B4A1CDCE}" type="presParOf" srcId="{1CA21B06-40CD-874A-9A1D-9C8A31FAE14A}" destId="{34377BA5-F2B5-234C-9F51-D5D70FDFBADF}" srcOrd="0" destOrd="0" presId="urn:microsoft.com/office/officeart/2005/8/layout/process5"/>
    <dgm:cxn modelId="{0082940C-29D9-2643-AEE9-20651468093C}" type="presParOf" srcId="{40CA3E8A-0F5B-9E43-B671-9780CC0B3F1F}" destId="{323A2A20-5E92-2140-BE6B-A68E9485BACD}" srcOrd="6" destOrd="0" presId="urn:microsoft.com/office/officeart/2005/8/layout/process5"/>
    <dgm:cxn modelId="{1A2BFEE3-8B9F-5F4A-ADAF-A1C9FBB8A2E6}" type="presParOf" srcId="{40CA3E8A-0F5B-9E43-B671-9780CC0B3F1F}" destId="{6D71D0A7-E125-784D-BE2E-4FFF29AB65CB}" srcOrd="7" destOrd="0" presId="urn:microsoft.com/office/officeart/2005/8/layout/process5"/>
    <dgm:cxn modelId="{9EF6FDE6-BB5F-8642-8558-B1636A4546A0}" type="presParOf" srcId="{6D71D0A7-E125-784D-BE2E-4FFF29AB65CB}" destId="{47B02024-9E91-7041-9153-D2B64C8CF90F}" srcOrd="0" destOrd="0" presId="urn:microsoft.com/office/officeart/2005/8/layout/process5"/>
    <dgm:cxn modelId="{D537F6DD-746A-624C-B24F-E7684777CA70}" type="presParOf" srcId="{40CA3E8A-0F5B-9E43-B671-9780CC0B3F1F}" destId="{5361895C-011F-B74C-8603-2C89E7856C16}" srcOrd="8" destOrd="0" presId="urn:microsoft.com/office/officeart/2005/8/layout/process5"/>
    <dgm:cxn modelId="{9554EBAA-536F-DC4F-9A98-DC3971A77FCA}" type="presParOf" srcId="{40CA3E8A-0F5B-9E43-B671-9780CC0B3F1F}" destId="{D0027C8F-DCB7-2541-B6CB-FE854C3DA592}" srcOrd="9" destOrd="0" presId="urn:microsoft.com/office/officeart/2005/8/layout/process5"/>
    <dgm:cxn modelId="{F2794BA6-126E-6446-90DC-3BBE16A69D7C}" type="presParOf" srcId="{D0027C8F-DCB7-2541-B6CB-FE854C3DA592}" destId="{63ABFC49-1E2D-024E-82AD-E43283C503B0}" srcOrd="0" destOrd="0" presId="urn:microsoft.com/office/officeart/2005/8/layout/process5"/>
    <dgm:cxn modelId="{AB43AC94-75EB-E54B-BEEB-5EF4172C8539}" type="presParOf" srcId="{40CA3E8A-0F5B-9E43-B671-9780CC0B3F1F}" destId="{2AD728FB-5124-C245-BE73-1FC956621211}"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3E4083-B2A4-2447-8F55-E4C35A4B7A6C}" type="doc">
      <dgm:prSet loTypeId="urn:microsoft.com/office/officeart/2005/8/layout/chevron2" loCatId="process" qsTypeId="urn:microsoft.com/office/officeart/2005/8/quickstyle/simple3" qsCatId="simple" csTypeId="urn:microsoft.com/office/officeart/2005/8/colors/colorful1" csCatId="colorful" phldr="1"/>
      <dgm:spPr/>
      <dgm:t>
        <a:bodyPr/>
        <a:lstStyle/>
        <a:p>
          <a:endParaRPr lang="en-US"/>
        </a:p>
      </dgm:t>
    </dgm:pt>
    <dgm:pt modelId="{7A977E7D-540A-A740-B05E-DDEC5E6B3350}">
      <dgm:prSet/>
      <dgm:spPr/>
      <dgm:t>
        <a:bodyPr/>
        <a:lstStyle/>
        <a:p>
          <a:r>
            <a:rPr lang="en-US" b="1" dirty="0"/>
            <a:t>6</a:t>
          </a:r>
          <a:r>
            <a:rPr lang="en-US" b="1" baseline="30000" dirty="0"/>
            <a:t>th</a:t>
          </a:r>
          <a:r>
            <a:rPr lang="en-US" b="1" dirty="0"/>
            <a:t> PCC Congress</a:t>
          </a:r>
        </a:p>
      </dgm:t>
    </dgm:pt>
    <dgm:pt modelId="{8345CE6F-FEA2-DC47-80BC-BDA21725D914}" type="parTrans" cxnId="{8609049F-5027-544D-ADF7-51039BF05854}">
      <dgm:prSet/>
      <dgm:spPr/>
      <dgm:t>
        <a:bodyPr/>
        <a:lstStyle/>
        <a:p>
          <a:endParaRPr lang="en-US"/>
        </a:p>
      </dgm:t>
    </dgm:pt>
    <dgm:pt modelId="{54FFB966-4213-2A4E-AA9A-B475F1999203}" type="sibTrans" cxnId="{8609049F-5027-544D-ADF7-51039BF05854}">
      <dgm:prSet/>
      <dgm:spPr/>
      <dgm:t>
        <a:bodyPr/>
        <a:lstStyle/>
        <a:p>
          <a:endParaRPr lang="en-US"/>
        </a:p>
      </dgm:t>
    </dgm:pt>
    <dgm:pt modelId="{D9ACA83B-0738-6244-BC18-9F3067E16483}">
      <dgm:prSet/>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dirty="0"/>
            <a:t>Lineamientos</a:t>
          </a:r>
        </a:p>
      </dgm:t>
    </dgm:pt>
    <dgm:pt modelId="{6CADD2E8-327E-E04F-A66A-B70349EEDE1A}" type="parTrans" cxnId="{A21695F3-0400-9E46-851E-1E8B49415E56}">
      <dgm:prSet/>
      <dgm:spPr/>
      <dgm:t>
        <a:bodyPr/>
        <a:lstStyle/>
        <a:p>
          <a:endParaRPr lang="en-US"/>
        </a:p>
      </dgm:t>
    </dgm:pt>
    <dgm:pt modelId="{B9423221-D71D-7C4E-BDA5-857F07D49B71}" type="sibTrans" cxnId="{A21695F3-0400-9E46-851E-1E8B49415E56}">
      <dgm:prSet/>
      <dgm:spPr/>
      <dgm:t>
        <a:bodyPr/>
        <a:lstStyle/>
        <a:p>
          <a:endParaRPr lang="en-US"/>
        </a:p>
      </dgm:t>
    </dgm:pt>
    <dgm:pt modelId="{B91126D4-0BB5-A741-B2C6-603FCF3E9E42}">
      <dgm:prSet/>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dirty="0"/>
            <a:t>Development of a Cuban “Reform and Opening Up” Line</a:t>
          </a:r>
        </a:p>
      </dgm:t>
    </dgm:pt>
    <dgm:pt modelId="{A2C826B7-5427-3B4E-AD44-4B90961E415A}" type="parTrans" cxnId="{8694CC07-0736-1E4A-B965-D24B0DBD14BB}">
      <dgm:prSet/>
      <dgm:spPr/>
      <dgm:t>
        <a:bodyPr/>
        <a:lstStyle/>
        <a:p>
          <a:endParaRPr lang="en-US"/>
        </a:p>
      </dgm:t>
    </dgm:pt>
    <dgm:pt modelId="{49CB7B2C-EA4D-B541-BC99-A0A2E78F9B40}" type="sibTrans" cxnId="{8694CC07-0736-1E4A-B965-D24B0DBD14BB}">
      <dgm:prSet/>
      <dgm:spPr/>
      <dgm:t>
        <a:bodyPr/>
        <a:lstStyle/>
        <a:p>
          <a:endParaRPr lang="en-US"/>
        </a:p>
      </dgm:t>
    </dgm:pt>
    <dgm:pt modelId="{E3B320C9-3306-C24E-BC94-FAB8794DDE43}">
      <dgm:prSet/>
      <dgm:spPr/>
      <dgm:t>
        <a:bodyPr/>
        <a:lstStyle/>
        <a:p>
          <a:r>
            <a:rPr lang="en-US" b="1" dirty="0"/>
            <a:t>7</a:t>
          </a:r>
          <a:r>
            <a:rPr lang="en-US" b="1" baseline="30000" dirty="0"/>
            <a:t>th</a:t>
          </a:r>
          <a:r>
            <a:rPr lang="en-US" b="1" dirty="0"/>
            <a:t> PCC Congress</a:t>
          </a:r>
        </a:p>
      </dgm:t>
    </dgm:pt>
    <dgm:pt modelId="{1B546195-E838-6A46-8BDD-7A288BE9FAB7}" type="parTrans" cxnId="{6B20CFDB-B755-9E4C-98A7-3B4897C8827E}">
      <dgm:prSet/>
      <dgm:spPr/>
      <dgm:t>
        <a:bodyPr/>
        <a:lstStyle/>
        <a:p>
          <a:endParaRPr lang="en-US"/>
        </a:p>
      </dgm:t>
    </dgm:pt>
    <dgm:pt modelId="{453EB189-89AA-DA44-A274-D5E908BD6C9B}" type="sibTrans" cxnId="{6B20CFDB-B755-9E4C-98A7-3B4897C8827E}">
      <dgm:prSet/>
      <dgm:spPr/>
      <dgm:t>
        <a:bodyPr/>
        <a:lstStyle/>
        <a:p>
          <a:endParaRPr lang="en-US"/>
        </a:p>
      </dgm:t>
    </dgm:pt>
    <dgm:pt modelId="{CD8079EE-C1CD-B64D-8897-D20F69F77A99}">
      <dgm:prSet/>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dgm:spPr>
      <dgm:t>
        <a:bodyPr/>
        <a:lstStyle/>
        <a:p>
          <a:r>
            <a:rPr lang="en-US" dirty="0"/>
            <a:t>Conceptualization of the political and economic model</a:t>
          </a:r>
        </a:p>
      </dgm:t>
    </dgm:pt>
    <dgm:pt modelId="{EBD72A10-8142-FD4E-AB52-723E3A9E28E2}" type="parTrans" cxnId="{6A1083A1-F347-4B46-9106-C520616D0808}">
      <dgm:prSet/>
      <dgm:spPr/>
      <dgm:t>
        <a:bodyPr/>
        <a:lstStyle/>
        <a:p>
          <a:endParaRPr lang="en-US"/>
        </a:p>
      </dgm:t>
    </dgm:pt>
    <dgm:pt modelId="{5CDBB653-0110-9F48-8FEB-89D7F9C8177C}" type="sibTrans" cxnId="{6A1083A1-F347-4B46-9106-C520616D0808}">
      <dgm:prSet/>
      <dgm:spPr/>
      <dgm:t>
        <a:bodyPr/>
        <a:lstStyle/>
        <a:p>
          <a:endParaRPr lang="en-US"/>
        </a:p>
      </dgm:t>
    </dgm:pt>
    <dgm:pt modelId="{5DAB9D9B-CD39-4E42-9EC0-53EB15D6FB88}">
      <dgm:prSet/>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dgm:spPr>
      <dgm:t>
        <a:bodyPr/>
        <a:lstStyle/>
        <a:p>
          <a:r>
            <a:rPr lang="en-US" dirty="0"/>
            <a:t>Revision of the Lineamientos</a:t>
          </a:r>
        </a:p>
      </dgm:t>
    </dgm:pt>
    <dgm:pt modelId="{6D361E82-8FAF-C54C-B58D-D9AE8163B594}" type="parTrans" cxnId="{C31D9D0B-3595-844E-A81F-6F2D616DC52C}">
      <dgm:prSet/>
      <dgm:spPr/>
      <dgm:t>
        <a:bodyPr/>
        <a:lstStyle/>
        <a:p>
          <a:endParaRPr lang="en-US"/>
        </a:p>
      </dgm:t>
    </dgm:pt>
    <dgm:pt modelId="{CA49F326-E3EE-4342-8BC5-62B9C3E22F67}" type="sibTrans" cxnId="{C31D9D0B-3595-844E-A81F-6F2D616DC52C}">
      <dgm:prSet/>
      <dgm:spPr/>
      <dgm:t>
        <a:bodyPr/>
        <a:lstStyle/>
        <a:p>
          <a:endParaRPr lang="en-US"/>
        </a:p>
      </dgm:t>
    </dgm:pt>
    <dgm:pt modelId="{C097D2CC-DEA2-8C45-BEF2-80C9186AA586}">
      <dgm:prSet/>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dgm:spPr>
      <dgm:t>
        <a:bodyPr/>
        <a:lstStyle/>
        <a:p>
          <a:r>
            <a:rPr lang="en-US" dirty="0"/>
            <a:t>Development of a revised approach to central planning (Year 2030 Plan)</a:t>
          </a:r>
        </a:p>
      </dgm:t>
    </dgm:pt>
    <dgm:pt modelId="{D41101D4-AF43-094C-BE13-1AB66B22C5D4}" type="parTrans" cxnId="{3A184305-F4CB-DE45-BA40-7105A73B8326}">
      <dgm:prSet/>
      <dgm:spPr/>
      <dgm:t>
        <a:bodyPr/>
        <a:lstStyle/>
        <a:p>
          <a:endParaRPr lang="en-US"/>
        </a:p>
      </dgm:t>
    </dgm:pt>
    <dgm:pt modelId="{0DE11686-0746-294D-A759-2C937581B345}" type="sibTrans" cxnId="{3A184305-F4CB-DE45-BA40-7105A73B8326}">
      <dgm:prSet/>
      <dgm:spPr/>
      <dgm:t>
        <a:bodyPr/>
        <a:lstStyle/>
        <a:p>
          <a:endParaRPr lang="en-US"/>
        </a:p>
      </dgm:t>
    </dgm:pt>
    <dgm:pt modelId="{89D723EB-EAD5-5E4A-839B-7847325E8957}">
      <dgm:prSet/>
      <dgm:spPr/>
      <dgm:t>
        <a:bodyPr/>
        <a:lstStyle/>
        <a:p>
          <a:r>
            <a:rPr lang="en-US" b="1" dirty="0"/>
            <a:t>The Project of Constitutional Reform 2017-2019</a:t>
          </a:r>
        </a:p>
      </dgm:t>
    </dgm:pt>
    <dgm:pt modelId="{080C7232-0F61-C14C-B315-2FAEBDB7EAF9}" type="parTrans" cxnId="{B97CAC5E-9F42-D649-92BA-B9B55B43CD1D}">
      <dgm:prSet/>
      <dgm:spPr/>
      <dgm:t>
        <a:bodyPr/>
        <a:lstStyle/>
        <a:p>
          <a:endParaRPr lang="en-US"/>
        </a:p>
      </dgm:t>
    </dgm:pt>
    <dgm:pt modelId="{B617084E-79EA-BB41-B83F-3CB07FC544BE}" type="sibTrans" cxnId="{B97CAC5E-9F42-D649-92BA-B9B55B43CD1D}">
      <dgm:prSet/>
      <dgm:spPr/>
      <dgm:t>
        <a:bodyPr/>
        <a:lstStyle/>
        <a:p>
          <a:endParaRPr lang="en-US"/>
        </a:p>
      </dgm:t>
    </dgm:pt>
    <dgm:pt modelId="{B1851468-D424-E94B-A733-9900E6EC9270}">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shape">
            <a:fillToRect l="50000" t="50000" r="50000" b="50000"/>
          </a:path>
          <a:tileRect/>
        </a:gradFill>
      </dgm:spPr>
      <dgm:t>
        <a:bodyPr/>
        <a:lstStyle/>
        <a:p>
          <a:r>
            <a:rPr lang="en-US" dirty="0"/>
            <a:t>Reflect the changes in the PCC basic line</a:t>
          </a:r>
        </a:p>
      </dgm:t>
    </dgm:pt>
    <dgm:pt modelId="{893C99EB-7713-874F-B04D-0F6CDB09CC32}" type="parTrans" cxnId="{CB214112-E4D5-EF41-A23B-28141A5591C7}">
      <dgm:prSet/>
      <dgm:spPr/>
      <dgm:t>
        <a:bodyPr/>
        <a:lstStyle/>
        <a:p>
          <a:endParaRPr lang="en-US"/>
        </a:p>
      </dgm:t>
    </dgm:pt>
    <dgm:pt modelId="{B0471403-6F8F-CF45-8E9C-8AC0AFAF8094}" type="sibTrans" cxnId="{CB214112-E4D5-EF41-A23B-28141A5591C7}">
      <dgm:prSet/>
      <dgm:spPr/>
      <dgm:t>
        <a:bodyPr/>
        <a:lstStyle/>
        <a:p>
          <a:endParaRPr lang="en-US"/>
        </a:p>
      </dgm:t>
    </dgm:pt>
    <dgm:pt modelId="{68CC85ED-82D8-4F4E-9972-8C27D1010CDD}">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shape">
            <a:fillToRect l="50000" t="50000" r="50000" b="50000"/>
          </a:path>
          <a:tileRect/>
        </a:gradFill>
      </dgm:spPr>
      <dgm:t>
        <a:bodyPr/>
        <a:lstStyle/>
        <a:p>
          <a:r>
            <a:rPr lang="en-US" dirty="0"/>
            <a:t>Reflect new focus on model citizen and model worker</a:t>
          </a:r>
        </a:p>
      </dgm:t>
    </dgm:pt>
    <dgm:pt modelId="{F6132BE0-BC30-3544-9706-A61A00CEBB60}" type="parTrans" cxnId="{CF535D3E-186B-594A-95AA-71D3D8FA3B9B}">
      <dgm:prSet/>
      <dgm:spPr/>
      <dgm:t>
        <a:bodyPr/>
        <a:lstStyle/>
        <a:p>
          <a:endParaRPr lang="en-US"/>
        </a:p>
      </dgm:t>
    </dgm:pt>
    <dgm:pt modelId="{EEC10F19-1599-4E4C-A517-5313EF49EADB}" type="sibTrans" cxnId="{CF535D3E-186B-594A-95AA-71D3D8FA3B9B}">
      <dgm:prSet/>
      <dgm:spPr/>
      <dgm:t>
        <a:bodyPr/>
        <a:lstStyle/>
        <a:p>
          <a:endParaRPr lang="en-US"/>
        </a:p>
      </dgm:t>
    </dgm:pt>
    <dgm:pt modelId="{01D69750-4DD0-E64A-82DE-9527455A4A1F}">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shape">
            <a:fillToRect l="50000" t="50000" r="50000" b="50000"/>
          </a:path>
          <a:tileRect/>
        </a:gradFill>
      </dgm:spPr>
      <dgm:t>
        <a:bodyPr/>
        <a:lstStyle/>
        <a:p>
          <a:r>
            <a:rPr lang="en-US" dirty="0"/>
            <a:t>Focus on efficient reconstitution of state organs</a:t>
          </a:r>
        </a:p>
      </dgm:t>
    </dgm:pt>
    <dgm:pt modelId="{DAF9EA10-59C8-0D4A-876A-B4C73FEFF0BF}" type="parTrans" cxnId="{B5AB5811-5972-7344-AAB6-C009780BB18D}">
      <dgm:prSet/>
      <dgm:spPr/>
      <dgm:t>
        <a:bodyPr/>
        <a:lstStyle/>
        <a:p>
          <a:endParaRPr lang="en-US"/>
        </a:p>
      </dgm:t>
    </dgm:pt>
    <dgm:pt modelId="{DBA08EBF-933D-CF40-8040-053E236B98DB}" type="sibTrans" cxnId="{B5AB5811-5972-7344-AAB6-C009780BB18D}">
      <dgm:prSet/>
      <dgm:spPr/>
      <dgm:t>
        <a:bodyPr/>
        <a:lstStyle/>
        <a:p>
          <a:endParaRPr lang="en-US"/>
        </a:p>
      </dgm:t>
    </dgm:pt>
    <dgm:pt modelId="{1C38746C-58D1-9F40-964F-A8DC7C89037D}" type="pres">
      <dgm:prSet presAssocID="{483E4083-B2A4-2447-8F55-E4C35A4B7A6C}" presName="linearFlow" presStyleCnt="0">
        <dgm:presLayoutVars>
          <dgm:dir/>
          <dgm:animLvl val="lvl"/>
          <dgm:resizeHandles val="exact"/>
        </dgm:presLayoutVars>
      </dgm:prSet>
      <dgm:spPr/>
    </dgm:pt>
    <dgm:pt modelId="{1BA7EAF8-5A06-3045-B929-5D428DAF8518}" type="pres">
      <dgm:prSet presAssocID="{7A977E7D-540A-A740-B05E-DDEC5E6B3350}" presName="composite" presStyleCnt="0"/>
      <dgm:spPr/>
    </dgm:pt>
    <dgm:pt modelId="{5F31B841-DB50-7F4D-8DD3-C9CDD72835E3}" type="pres">
      <dgm:prSet presAssocID="{7A977E7D-540A-A740-B05E-DDEC5E6B3350}" presName="parentText" presStyleLbl="alignNode1" presStyleIdx="0" presStyleCnt="3">
        <dgm:presLayoutVars>
          <dgm:chMax val="1"/>
          <dgm:bulletEnabled val="1"/>
        </dgm:presLayoutVars>
      </dgm:prSet>
      <dgm:spPr/>
    </dgm:pt>
    <dgm:pt modelId="{7FBD443E-173A-B64A-90B4-9E047B91DF57}" type="pres">
      <dgm:prSet presAssocID="{7A977E7D-540A-A740-B05E-DDEC5E6B3350}" presName="descendantText" presStyleLbl="alignAcc1" presStyleIdx="0" presStyleCnt="3">
        <dgm:presLayoutVars>
          <dgm:bulletEnabled val="1"/>
        </dgm:presLayoutVars>
      </dgm:prSet>
      <dgm:spPr/>
    </dgm:pt>
    <dgm:pt modelId="{DE69D3AB-23B5-BB44-9129-ECD6D1C1682C}" type="pres">
      <dgm:prSet presAssocID="{54FFB966-4213-2A4E-AA9A-B475F1999203}" presName="sp" presStyleCnt="0"/>
      <dgm:spPr/>
    </dgm:pt>
    <dgm:pt modelId="{DB3403A3-1ABE-4546-A582-F0543FA25739}" type="pres">
      <dgm:prSet presAssocID="{E3B320C9-3306-C24E-BC94-FAB8794DDE43}" presName="composite" presStyleCnt="0"/>
      <dgm:spPr/>
    </dgm:pt>
    <dgm:pt modelId="{23EE0593-A779-A144-92AB-E81FC48CDE2B}" type="pres">
      <dgm:prSet presAssocID="{E3B320C9-3306-C24E-BC94-FAB8794DDE43}" presName="parentText" presStyleLbl="alignNode1" presStyleIdx="1" presStyleCnt="3">
        <dgm:presLayoutVars>
          <dgm:chMax val="1"/>
          <dgm:bulletEnabled val="1"/>
        </dgm:presLayoutVars>
      </dgm:prSet>
      <dgm:spPr/>
    </dgm:pt>
    <dgm:pt modelId="{F80E3FB7-BA19-344B-A441-9927AAA6EC6E}" type="pres">
      <dgm:prSet presAssocID="{E3B320C9-3306-C24E-BC94-FAB8794DDE43}" presName="descendantText" presStyleLbl="alignAcc1" presStyleIdx="1" presStyleCnt="3">
        <dgm:presLayoutVars>
          <dgm:bulletEnabled val="1"/>
        </dgm:presLayoutVars>
      </dgm:prSet>
      <dgm:spPr/>
    </dgm:pt>
    <dgm:pt modelId="{7316FC47-57B1-C84E-8926-D074F7B4983A}" type="pres">
      <dgm:prSet presAssocID="{453EB189-89AA-DA44-A274-D5E908BD6C9B}" presName="sp" presStyleCnt="0"/>
      <dgm:spPr/>
    </dgm:pt>
    <dgm:pt modelId="{2595E1B4-52AA-D74E-A3A7-F777DB1EE5EA}" type="pres">
      <dgm:prSet presAssocID="{89D723EB-EAD5-5E4A-839B-7847325E8957}" presName="composite" presStyleCnt="0"/>
      <dgm:spPr/>
    </dgm:pt>
    <dgm:pt modelId="{EED1DE4A-06A8-F34C-8848-24DC43E50593}" type="pres">
      <dgm:prSet presAssocID="{89D723EB-EAD5-5E4A-839B-7847325E8957}" presName="parentText" presStyleLbl="alignNode1" presStyleIdx="2" presStyleCnt="3">
        <dgm:presLayoutVars>
          <dgm:chMax val="1"/>
          <dgm:bulletEnabled val="1"/>
        </dgm:presLayoutVars>
      </dgm:prSet>
      <dgm:spPr/>
    </dgm:pt>
    <dgm:pt modelId="{89EF5AB2-8137-1F45-8471-BBF2BA9E5208}" type="pres">
      <dgm:prSet presAssocID="{89D723EB-EAD5-5E4A-839B-7847325E8957}" presName="descendantText" presStyleLbl="alignAcc1" presStyleIdx="2" presStyleCnt="3">
        <dgm:presLayoutVars>
          <dgm:bulletEnabled val="1"/>
        </dgm:presLayoutVars>
      </dgm:prSet>
      <dgm:spPr/>
    </dgm:pt>
  </dgm:ptLst>
  <dgm:cxnLst>
    <dgm:cxn modelId="{FB09DD00-CF97-A047-A383-2323699E8031}" type="presOf" srcId="{E3B320C9-3306-C24E-BC94-FAB8794DDE43}" destId="{23EE0593-A779-A144-92AB-E81FC48CDE2B}" srcOrd="0" destOrd="0" presId="urn:microsoft.com/office/officeart/2005/8/layout/chevron2"/>
    <dgm:cxn modelId="{D977D101-65B0-B042-89D3-7F7A16AFC18B}" type="presOf" srcId="{7A977E7D-540A-A740-B05E-DDEC5E6B3350}" destId="{5F31B841-DB50-7F4D-8DD3-C9CDD72835E3}" srcOrd="0" destOrd="0" presId="urn:microsoft.com/office/officeart/2005/8/layout/chevron2"/>
    <dgm:cxn modelId="{3A184305-F4CB-DE45-BA40-7105A73B8326}" srcId="{E3B320C9-3306-C24E-BC94-FAB8794DDE43}" destId="{C097D2CC-DEA2-8C45-BEF2-80C9186AA586}" srcOrd="2" destOrd="0" parTransId="{D41101D4-AF43-094C-BE13-1AB66B22C5D4}" sibTransId="{0DE11686-0746-294D-A759-2C937581B345}"/>
    <dgm:cxn modelId="{8694CC07-0736-1E4A-B965-D24B0DBD14BB}" srcId="{7A977E7D-540A-A740-B05E-DDEC5E6B3350}" destId="{B91126D4-0BB5-A741-B2C6-603FCF3E9E42}" srcOrd="1" destOrd="0" parTransId="{A2C826B7-5427-3B4E-AD44-4B90961E415A}" sibTransId="{49CB7B2C-EA4D-B541-BC99-A0A2E78F9B40}"/>
    <dgm:cxn modelId="{C31D9D0B-3595-844E-A81F-6F2D616DC52C}" srcId="{E3B320C9-3306-C24E-BC94-FAB8794DDE43}" destId="{5DAB9D9B-CD39-4E42-9EC0-53EB15D6FB88}" srcOrd="1" destOrd="0" parTransId="{6D361E82-8FAF-C54C-B58D-D9AE8163B594}" sibTransId="{CA49F326-E3EE-4342-8BC5-62B9C3E22F67}"/>
    <dgm:cxn modelId="{B5AB5811-5972-7344-AAB6-C009780BB18D}" srcId="{89D723EB-EAD5-5E4A-839B-7847325E8957}" destId="{01D69750-4DD0-E64A-82DE-9527455A4A1F}" srcOrd="2" destOrd="0" parTransId="{DAF9EA10-59C8-0D4A-876A-B4C73FEFF0BF}" sibTransId="{DBA08EBF-933D-CF40-8040-053E236B98DB}"/>
    <dgm:cxn modelId="{CB214112-E4D5-EF41-A23B-28141A5591C7}" srcId="{89D723EB-EAD5-5E4A-839B-7847325E8957}" destId="{B1851468-D424-E94B-A733-9900E6EC9270}" srcOrd="0" destOrd="0" parTransId="{893C99EB-7713-874F-B04D-0F6CDB09CC32}" sibTransId="{B0471403-6F8F-CF45-8E9C-8AC0AFAF8094}"/>
    <dgm:cxn modelId="{04740F24-FACD-8545-B8DE-1891D038096C}" type="presOf" srcId="{5DAB9D9B-CD39-4E42-9EC0-53EB15D6FB88}" destId="{F80E3FB7-BA19-344B-A441-9927AAA6EC6E}" srcOrd="0" destOrd="1" presId="urn:microsoft.com/office/officeart/2005/8/layout/chevron2"/>
    <dgm:cxn modelId="{87C3D32A-F989-694E-B1AE-F0561460958A}" type="presOf" srcId="{01D69750-4DD0-E64A-82DE-9527455A4A1F}" destId="{89EF5AB2-8137-1F45-8471-BBF2BA9E5208}" srcOrd="0" destOrd="2" presId="urn:microsoft.com/office/officeart/2005/8/layout/chevron2"/>
    <dgm:cxn modelId="{91CFBE2B-79A7-4141-9864-9BDFF21EEF7E}" type="presOf" srcId="{CD8079EE-C1CD-B64D-8897-D20F69F77A99}" destId="{F80E3FB7-BA19-344B-A441-9927AAA6EC6E}" srcOrd="0" destOrd="0" presId="urn:microsoft.com/office/officeart/2005/8/layout/chevron2"/>
    <dgm:cxn modelId="{CF535D3E-186B-594A-95AA-71D3D8FA3B9B}" srcId="{89D723EB-EAD5-5E4A-839B-7847325E8957}" destId="{68CC85ED-82D8-4F4E-9972-8C27D1010CDD}" srcOrd="1" destOrd="0" parTransId="{F6132BE0-BC30-3544-9706-A61A00CEBB60}" sibTransId="{EEC10F19-1599-4E4C-A517-5313EF49EADB}"/>
    <dgm:cxn modelId="{AA54214E-27EF-2F44-85DB-A8002F589F26}" type="presOf" srcId="{B1851468-D424-E94B-A733-9900E6EC9270}" destId="{89EF5AB2-8137-1F45-8471-BBF2BA9E5208}" srcOrd="0" destOrd="0" presId="urn:microsoft.com/office/officeart/2005/8/layout/chevron2"/>
    <dgm:cxn modelId="{F43AAE57-2E33-3B42-9990-BC66E6C693D1}" type="presOf" srcId="{D9ACA83B-0738-6244-BC18-9F3067E16483}" destId="{7FBD443E-173A-B64A-90B4-9E047B91DF57}" srcOrd="0" destOrd="0" presId="urn:microsoft.com/office/officeart/2005/8/layout/chevron2"/>
    <dgm:cxn modelId="{B97CAC5E-9F42-D649-92BA-B9B55B43CD1D}" srcId="{483E4083-B2A4-2447-8F55-E4C35A4B7A6C}" destId="{89D723EB-EAD5-5E4A-839B-7847325E8957}" srcOrd="2" destOrd="0" parTransId="{080C7232-0F61-C14C-B315-2FAEBDB7EAF9}" sibTransId="{B617084E-79EA-BB41-B83F-3CB07FC544BE}"/>
    <dgm:cxn modelId="{894A0382-3AE7-C141-AFE9-6BB9862A6A50}" type="presOf" srcId="{C097D2CC-DEA2-8C45-BEF2-80C9186AA586}" destId="{F80E3FB7-BA19-344B-A441-9927AAA6EC6E}" srcOrd="0" destOrd="2" presId="urn:microsoft.com/office/officeart/2005/8/layout/chevron2"/>
    <dgm:cxn modelId="{8609049F-5027-544D-ADF7-51039BF05854}" srcId="{483E4083-B2A4-2447-8F55-E4C35A4B7A6C}" destId="{7A977E7D-540A-A740-B05E-DDEC5E6B3350}" srcOrd="0" destOrd="0" parTransId="{8345CE6F-FEA2-DC47-80BC-BDA21725D914}" sibTransId="{54FFB966-4213-2A4E-AA9A-B475F1999203}"/>
    <dgm:cxn modelId="{6A1083A1-F347-4B46-9106-C520616D0808}" srcId="{E3B320C9-3306-C24E-BC94-FAB8794DDE43}" destId="{CD8079EE-C1CD-B64D-8897-D20F69F77A99}" srcOrd="0" destOrd="0" parTransId="{EBD72A10-8142-FD4E-AB52-723E3A9E28E2}" sibTransId="{5CDBB653-0110-9F48-8FEB-89D7F9C8177C}"/>
    <dgm:cxn modelId="{47EB65C2-8826-A549-8A43-B35B9D565731}" type="presOf" srcId="{483E4083-B2A4-2447-8F55-E4C35A4B7A6C}" destId="{1C38746C-58D1-9F40-964F-A8DC7C89037D}" srcOrd="0" destOrd="0" presId="urn:microsoft.com/office/officeart/2005/8/layout/chevron2"/>
    <dgm:cxn modelId="{547202CC-FB36-7D4D-83CE-1E17080634C0}" type="presOf" srcId="{89D723EB-EAD5-5E4A-839B-7847325E8957}" destId="{EED1DE4A-06A8-F34C-8848-24DC43E50593}" srcOrd="0" destOrd="0" presId="urn:microsoft.com/office/officeart/2005/8/layout/chevron2"/>
    <dgm:cxn modelId="{6B20CFDB-B755-9E4C-98A7-3B4897C8827E}" srcId="{483E4083-B2A4-2447-8F55-E4C35A4B7A6C}" destId="{E3B320C9-3306-C24E-BC94-FAB8794DDE43}" srcOrd="1" destOrd="0" parTransId="{1B546195-E838-6A46-8BDD-7A288BE9FAB7}" sibTransId="{453EB189-89AA-DA44-A274-D5E908BD6C9B}"/>
    <dgm:cxn modelId="{D046B4E4-F090-C742-8DED-60B45CC5E334}" type="presOf" srcId="{B91126D4-0BB5-A741-B2C6-603FCF3E9E42}" destId="{7FBD443E-173A-B64A-90B4-9E047B91DF57}" srcOrd="0" destOrd="1" presId="urn:microsoft.com/office/officeart/2005/8/layout/chevron2"/>
    <dgm:cxn modelId="{72B4ABE7-7DD9-6B46-86B0-17DDBCA07B29}" type="presOf" srcId="{68CC85ED-82D8-4F4E-9972-8C27D1010CDD}" destId="{89EF5AB2-8137-1F45-8471-BBF2BA9E5208}" srcOrd="0" destOrd="1" presId="urn:microsoft.com/office/officeart/2005/8/layout/chevron2"/>
    <dgm:cxn modelId="{A21695F3-0400-9E46-851E-1E8B49415E56}" srcId="{7A977E7D-540A-A740-B05E-DDEC5E6B3350}" destId="{D9ACA83B-0738-6244-BC18-9F3067E16483}" srcOrd="0" destOrd="0" parTransId="{6CADD2E8-327E-E04F-A66A-B70349EEDE1A}" sibTransId="{B9423221-D71D-7C4E-BDA5-857F07D49B71}"/>
    <dgm:cxn modelId="{103E5414-23CC-AD48-992B-AEB0487EEB97}" type="presParOf" srcId="{1C38746C-58D1-9F40-964F-A8DC7C89037D}" destId="{1BA7EAF8-5A06-3045-B929-5D428DAF8518}" srcOrd="0" destOrd="0" presId="urn:microsoft.com/office/officeart/2005/8/layout/chevron2"/>
    <dgm:cxn modelId="{6852278C-BCC9-144B-9AC3-8B0F88ECAC3F}" type="presParOf" srcId="{1BA7EAF8-5A06-3045-B929-5D428DAF8518}" destId="{5F31B841-DB50-7F4D-8DD3-C9CDD72835E3}" srcOrd="0" destOrd="0" presId="urn:microsoft.com/office/officeart/2005/8/layout/chevron2"/>
    <dgm:cxn modelId="{2A435869-D87B-1B4B-A45C-E69E53B8F4FA}" type="presParOf" srcId="{1BA7EAF8-5A06-3045-B929-5D428DAF8518}" destId="{7FBD443E-173A-B64A-90B4-9E047B91DF57}" srcOrd="1" destOrd="0" presId="urn:microsoft.com/office/officeart/2005/8/layout/chevron2"/>
    <dgm:cxn modelId="{3671CA9C-C1C0-694B-B5D2-013F87F65D3D}" type="presParOf" srcId="{1C38746C-58D1-9F40-964F-A8DC7C89037D}" destId="{DE69D3AB-23B5-BB44-9129-ECD6D1C1682C}" srcOrd="1" destOrd="0" presId="urn:microsoft.com/office/officeart/2005/8/layout/chevron2"/>
    <dgm:cxn modelId="{3104E5E8-53AA-3642-AE0F-CAD9E99A6F81}" type="presParOf" srcId="{1C38746C-58D1-9F40-964F-A8DC7C89037D}" destId="{DB3403A3-1ABE-4546-A582-F0543FA25739}" srcOrd="2" destOrd="0" presId="urn:microsoft.com/office/officeart/2005/8/layout/chevron2"/>
    <dgm:cxn modelId="{5E5615EA-430E-5E49-A0E9-25A590409AAF}" type="presParOf" srcId="{DB3403A3-1ABE-4546-A582-F0543FA25739}" destId="{23EE0593-A779-A144-92AB-E81FC48CDE2B}" srcOrd="0" destOrd="0" presId="urn:microsoft.com/office/officeart/2005/8/layout/chevron2"/>
    <dgm:cxn modelId="{CE9B0ABB-6207-B84C-A24C-23B8E6AF885A}" type="presParOf" srcId="{DB3403A3-1ABE-4546-A582-F0543FA25739}" destId="{F80E3FB7-BA19-344B-A441-9927AAA6EC6E}" srcOrd="1" destOrd="0" presId="urn:microsoft.com/office/officeart/2005/8/layout/chevron2"/>
    <dgm:cxn modelId="{4ADF6619-41F9-A240-B6F3-2A230A8C7241}" type="presParOf" srcId="{1C38746C-58D1-9F40-964F-A8DC7C89037D}" destId="{7316FC47-57B1-C84E-8926-D074F7B4983A}" srcOrd="3" destOrd="0" presId="urn:microsoft.com/office/officeart/2005/8/layout/chevron2"/>
    <dgm:cxn modelId="{63F41B1C-6D8A-1F4F-B57E-F9630B24C058}" type="presParOf" srcId="{1C38746C-58D1-9F40-964F-A8DC7C89037D}" destId="{2595E1B4-52AA-D74E-A3A7-F777DB1EE5EA}" srcOrd="4" destOrd="0" presId="urn:microsoft.com/office/officeart/2005/8/layout/chevron2"/>
    <dgm:cxn modelId="{463F4008-8E4A-4944-8C94-671FA59C0DF9}" type="presParOf" srcId="{2595E1B4-52AA-D74E-A3A7-F777DB1EE5EA}" destId="{EED1DE4A-06A8-F34C-8848-24DC43E50593}" srcOrd="0" destOrd="0" presId="urn:microsoft.com/office/officeart/2005/8/layout/chevron2"/>
    <dgm:cxn modelId="{AC1F0E7A-46C6-3D49-A495-4BE3548BC494}" type="presParOf" srcId="{2595E1B4-52AA-D74E-A3A7-F777DB1EE5EA}" destId="{89EF5AB2-8137-1F45-8471-BBF2BA9E520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429CAD-AE64-FC48-B0CC-53BD97A13CD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112B500A-F14A-DC47-8C76-A54C95F61A84}">
      <dgm:prSet/>
      <dgm:spPr/>
      <dgm:t>
        <a:bodyPr/>
        <a:lstStyle/>
        <a:p>
          <a:r>
            <a:rPr lang="en-US" dirty="0"/>
            <a:t>PCC  Initial draft</a:t>
          </a:r>
        </a:p>
      </dgm:t>
    </dgm:pt>
    <dgm:pt modelId="{C0234402-E482-FE4F-9491-3F17530AF088}" type="parTrans" cxnId="{762F1D8B-368F-914F-8DE8-BB316B86E011}">
      <dgm:prSet/>
      <dgm:spPr/>
      <dgm:t>
        <a:bodyPr/>
        <a:lstStyle/>
        <a:p>
          <a:endParaRPr lang="en-US"/>
        </a:p>
      </dgm:t>
    </dgm:pt>
    <dgm:pt modelId="{4F4B8D04-171D-6B41-B508-8FF87D7BDBAB}" type="sibTrans" cxnId="{762F1D8B-368F-914F-8DE8-BB316B86E011}">
      <dgm:prSet/>
      <dgm:spPr/>
      <dgm:t>
        <a:bodyPr/>
        <a:lstStyle/>
        <a:p>
          <a:endParaRPr lang="en-US"/>
        </a:p>
      </dgm:t>
    </dgm:pt>
    <dgm:pt modelId="{BDC3B4A2-17E2-E049-9D96-2EB837A2067C}">
      <dgm:prSet/>
      <dgm:spPr/>
      <dgm:t>
        <a:bodyPr/>
        <a:lstStyle/>
        <a:p>
          <a:r>
            <a:rPr lang="en-US" dirty="0"/>
            <a:t>Popular consultation</a:t>
          </a:r>
        </a:p>
      </dgm:t>
    </dgm:pt>
    <dgm:pt modelId="{211569EA-B7AC-5149-882B-62ECADD68F41}" type="parTrans" cxnId="{A1E4A6C4-7BD0-DF4E-800A-98B44F364B87}">
      <dgm:prSet/>
      <dgm:spPr/>
      <dgm:t>
        <a:bodyPr/>
        <a:lstStyle/>
        <a:p>
          <a:endParaRPr lang="en-US"/>
        </a:p>
      </dgm:t>
    </dgm:pt>
    <dgm:pt modelId="{1211729C-097D-8547-AF08-BEB3BFA0F167}" type="sibTrans" cxnId="{A1E4A6C4-7BD0-DF4E-800A-98B44F364B87}">
      <dgm:prSet/>
      <dgm:spPr/>
      <dgm:t>
        <a:bodyPr/>
        <a:lstStyle/>
        <a:p>
          <a:endParaRPr lang="en-US"/>
        </a:p>
      </dgm:t>
    </dgm:pt>
    <dgm:pt modelId="{195FCACF-BD6C-6A44-B817-19AC074C24CF}">
      <dgm:prSet/>
      <dgm:spPr/>
      <dgm:t>
        <a:bodyPr/>
        <a:lstStyle/>
        <a:p>
          <a:r>
            <a:rPr lang="en-US" dirty="0"/>
            <a:t>Revised Draft</a:t>
          </a:r>
        </a:p>
      </dgm:t>
    </dgm:pt>
    <dgm:pt modelId="{A619185E-32BE-1A48-A59C-35633BE53764}" type="parTrans" cxnId="{1A277BE4-8270-BF4C-AEAC-E20A29502116}">
      <dgm:prSet/>
      <dgm:spPr/>
      <dgm:t>
        <a:bodyPr/>
        <a:lstStyle/>
        <a:p>
          <a:endParaRPr lang="en-US"/>
        </a:p>
      </dgm:t>
    </dgm:pt>
    <dgm:pt modelId="{1701924E-879C-784B-9851-B1E3D32547C7}" type="sibTrans" cxnId="{1A277BE4-8270-BF4C-AEAC-E20A29502116}">
      <dgm:prSet/>
      <dgm:spPr/>
      <dgm:t>
        <a:bodyPr/>
        <a:lstStyle/>
        <a:p>
          <a:endParaRPr lang="en-US"/>
        </a:p>
      </dgm:t>
    </dgm:pt>
    <dgm:pt modelId="{94DDE00F-6161-DB4C-8664-E4B6A90D9BA5}">
      <dgm:prSet/>
      <dgm:spPr/>
      <dgm:t>
        <a:bodyPr/>
        <a:lstStyle/>
        <a:p>
          <a:r>
            <a:rPr lang="en-US" dirty="0"/>
            <a:t>PCC Approval at 6</a:t>
          </a:r>
          <a:r>
            <a:rPr lang="en-US" baseline="30000" dirty="0"/>
            <a:t>th</a:t>
          </a:r>
          <a:r>
            <a:rPr lang="en-US" dirty="0"/>
            <a:t> PCC Congress</a:t>
          </a:r>
        </a:p>
      </dgm:t>
    </dgm:pt>
    <dgm:pt modelId="{DC7C1855-42DE-024E-B2DC-675F83448D35}" type="parTrans" cxnId="{11F8EE1D-DD14-DC4C-BFEC-EFEF0C8CA3B9}">
      <dgm:prSet/>
      <dgm:spPr/>
      <dgm:t>
        <a:bodyPr/>
        <a:lstStyle/>
        <a:p>
          <a:endParaRPr lang="en-US"/>
        </a:p>
      </dgm:t>
    </dgm:pt>
    <dgm:pt modelId="{124D223B-85A3-CB41-9E09-B1D3FB8A0F70}" type="sibTrans" cxnId="{11F8EE1D-DD14-DC4C-BFEC-EFEF0C8CA3B9}">
      <dgm:prSet/>
      <dgm:spPr/>
      <dgm:t>
        <a:bodyPr/>
        <a:lstStyle/>
        <a:p>
          <a:endParaRPr lang="en-US"/>
        </a:p>
      </dgm:t>
    </dgm:pt>
    <dgm:pt modelId="{6BF6CED9-467F-6A4B-A088-A151A1962247}" type="pres">
      <dgm:prSet presAssocID="{87429CAD-AE64-FC48-B0CC-53BD97A13CDE}" presName="vert0" presStyleCnt="0">
        <dgm:presLayoutVars>
          <dgm:dir/>
          <dgm:animOne val="branch"/>
          <dgm:animLvl val="lvl"/>
        </dgm:presLayoutVars>
      </dgm:prSet>
      <dgm:spPr/>
    </dgm:pt>
    <dgm:pt modelId="{78AD4384-C228-5D4B-87EB-986CF5EDE77F}" type="pres">
      <dgm:prSet presAssocID="{112B500A-F14A-DC47-8C76-A54C95F61A84}" presName="thickLine" presStyleLbl="alignNode1" presStyleIdx="0" presStyleCnt="4"/>
      <dgm:spPr/>
    </dgm:pt>
    <dgm:pt modelId="{9C68F879-6B42-DD4E-9A8E-503E452E8CC9}" type="pres">
      <dgm:prSet presAssocID="{112B500A-F14A-DC47-8C76-A54C95F61A84}" presName="horz1" presStyleCnt="0"/>
      <dgm:spPr/>
    </dgm:pt>
    <dgm:pt modelId="{EC841F55-1CD7-C74D-AEB0-9C18D9D24558}" type="pres">
      <dgm:prSet presAssocID="{112B500A-F14A-DC47-8C76-A54C95F61A84}" presName="tx1" presStyleLbl="revTx" presStyleIdx="0" presStyleCnt="4"/>
      <dgm:spPr/>
    </dgm:pt>
    <dgm:pt modelId="{E65C9D5A-D35F-7E4B-AF57-71BC406A0E3A}" type="pres">
      <dgm:prSet presAssocID="{112B500A-F14A-DC47-8C76-A54C95F61A84}" presName="vert1" presStyleCnt="0"/>
      <dgm:spPr/>
    </dgm:pt>
    <dgm:pt modelId="{C96E09F4-E070-3F4D-915D-F24F36706745}" type="pres">
      <dgm:prSet presAssocID="{BDC3B4A2-17E2-E049-9D96-2EB837A2067C}" presName="thickLine" presStyleLbl="alignNode1" presStyleIdx="1" presStyleCnt="4"/>
      <dgm:spPr/>
    </dgm:pt>
    <dgm:pt modelId="{3BE51C75-AD0F-E44F-9589-F40BBBB532FA}" type="pres">
      <dgm:prSet presAssocID="{BDC3B4A2-17E2-E049-9D96-2EB837A2067C}" presName="horz1" presStyleCnt="0"/>
      <dgm:spPr/>
    </dgm:pt>
    <dgm:pt modelId="{181B8D91-9BA7-E244-A7A3-C8A9AA11C16B}" type="pres">
      <dgm:prSet presAssocID="{BDC3B4A2-17E2-E049-9D96-2EB837A2067C}" presName="tx1" presStyleLbl="revTx" presStyleIdx="1" presStyleCnt="4"/>
      <dgm:spPr/>
    </dgm:pt>
    <dgm:pt modelId="{26C4CA5D-630A-7D45-9BCF-09E55D9142E3}" type="pres">
      <dgm:prSet presAssocID="{BDC3B4A2-17E2-E049-9D96-2EB837A2067C}" presName="vert1" presStyleCnt="0"/>
      <dgm:spPr/>
    </dgm:pt>
    <dgm:pt modelId="{FB270FE7-F1CF-3149-80F9-CCB597226942}" type="pres">
      <dgm:prSet presAssocID="{195FCACF-BD6C-6A44-B817-19AC074C24CF}" presName="thickLine" presStyleLbl="alignNode1" presStyleIdx="2" presStyleCnt="4"/>
      <dgm:spPr/>
    </dgm:pt>
    <dgm:pt modelId="{414B92FF-6FE6-7D4F-8FCE-10B5CCEC3DA2}" type="pres">
      <dgm:prSet presAssocID="{195FCACF-BD6C-6A44-B817-19AC074C24CF}" presName="horz1" presStyleCnt="0"/>
      <dgm:spPr/>
    </dgm:pt>
    <dgm:pt modelId="{9889D86B-7D40-DC4F-BA15-32C8BB1160A6}" type="pres">
      <dgm:prSet presAssocID="{195FCACF-BD6C-6A44-B817-19AC074C24CF}" presName="tx1" presStyleLbl="revTx" presStyleIdx="2" presStyleCnt="4"/>
      <dgm:spPr/>
    </dgm:pt>
    <dgm:pt modelId="{8152F3B9-7E3C-6846-89F3-80DFB4FBEA8F}" type="pres">
      <dgm:prSet presAssocID="{195FCACF-BD6C-6A44-B817-19AC074C24CF}" presName="vert1" presStyleCnt="0"/>
      <dgm:spPr/>
    </dgm:pt>
    <dgm:pt modelId="{7585A920-F22D-7D42-A893-9761626749DA}" type="pres">
      <dgm:prSet presAssocID="{94DDE00F-6161-DB4C-8664-E4B6A90D9BA5}" presName="thickLine" presStyleLbl="alignNode1" presStyleIdx="3" presStyleCnt="4"/>
      <dgm:spPr/>
    </dgm:pt>
    <dgm:pt modelId="{BE20C0D8-2877-3B40-A5D4-281923067D7A}" type="pres">
      <dgm:prSet presAssocID="{94DDE00F-6161-DB4C-8664-E4B6A90D9BA5}" presName="horz1" presStyleCnt="0"/>
      <dgm:spPr/>
    </dgm:pt>
    <dgm:pt modelId="{A70C6AC3-869F-B548-A0C5-F4E8DCC57400}" type="pres">
      <dgm:prSet presAssocID="{94DDE00F-6161-DB4C-8664-E4B6A90D9BA5}" presName="tx1" presStyleLbl="revTx" presStyleIdx="3" presStyleCnt="4"/>
      <dgm:spPr/>
    </dgm:pt>
    <dgm:pt modelId="{CC062CB1-AB3C-844F-9141-43C6E0EC9EC0}" type="pres">
      <dgm:prSet presAssocID="{94DDE00F-6161-DB4C-8664-E4B6A90D9BA5}" presName="vert1" presStyleCnt="0"/>
      <dgm:spPr/>
    </dgm:pt>
  </dgm:ptLst>
  <dgm:cxnLst>
    <dgm:cxn modelId="{11F8EE1D-DD14-DC4C-BFEC-EFEF0C8CA3B9}" srcId="{87429CAD-AE64-FC48-B0CC-53BD97A13CDE}" destId="{94DDE00F-6161-DB4C-8664-E4B6A90D9BA5}" srcOrd="3" destOrd="0" parTransId="{DC7C1855-42DE-024E-B2DC-675F83448D35}" sibTransId="{124D223B-85A3-CB41-9E09-B1D3FB8A0F70}"/>
    <dgm:cxn modelId="{FF503380-3C64-DC45-8C69-8E408B7C59A1}" type="presOf" srcId="{BDC3B4A2-17E2-E049-9D96-2EB837A2067C}" destId="{181B8D91-9BA7-E244-A7A3-C8A9AA11C16B}" srcOrd="0" destOrd="0" presId="urn:microsoft.com/office/officeart/2008/layout/LinedList"/>
    <dgm:cxn modelId="{762F1D8B-368F-914F-8DE8-BB316B86E011}" srcId="{87429CAD-AE64-FC48-B0CC-53BD97A13CDE}" destId="{112B500A-F14A-DC47-8C76-A54C95F61A84}" srcOrd="0" destOrd="0" parTransId="{C0234402-E482-FE4F-9491-3F17530AF088}" sibTransId="{4F4B8D04-171D-6B41-B508-8FF87D7BDBAB}"/>
    <dgm:cxn modelId="{601CB08D-0E7A-BB42-B61A-1973EFEAD06F}" type="presOf" srcId="{94DDE00F-6161-DB4C-8664-E4B6A90D9BA5}" destId="{A70C6AC3-869F-B548-A0C5-F4E8DCC57400}" srcOrd="0" destOrd="0" presId="urn:microsoft.com/office/officeart/2008/layout/LinedList"/>
    <dgm:cxn modelId="{861022B3-02A6-264F-A802-64FFE1C82795}" type="presOf" srcId="{195FCACF-BD6C-6A44-B817-19AC074C24CF}" destId="{9889D86B-7D40-DC4F-BA15-32C8BB1160A6}" srcOrd="0" destOrd="0" presId="urn:microsoft.com/office/officeart/2008/layout/LinedList"/>
    <dgm:cxn modelId="{A1E4A6C4-7BD0-DF4E-800A-98B44F364B87}" srcId="{87429CAD-AE64-FC48-B0CC-53BD97A13CDE}" destId="{BDC3B4A2-17E2-E049-9D96-2EB837A2067C}" srcOrd="1" destOrd="0" parTransId="{211569EA-B7AC-5149-882B-62ECADD68F41}" sibTransId="{1211729C-097D-8547-AF08-BEB3BFA0F167}"/>
    <dgm:cxn modelId="{FF722DDB-92D5-1A43-8187-48169F2DC60F}" type="presOf" srcId="{87429CAD-AE64-FC48-B0CC-53BD97A13CDE}" destId="{6BF6CED9-467F-6A4B-A088-A151A1962247}" srcOrd="0" destOrd="0" presId="urn:microsoft.com/office/officeart/2008/layout/LinedList"/>
    <dgm:cxn modelId="{81C0C3E2-3515-BA47-9E35-107A4093A164}" type="presOf" srcId="{112B500A-F14A-DC47-8C76-A54C95F61A84}" destId="{EC841F55-1CD7-C74D-AEB0-9C18D9D24558}" srcOrd="0" destOrd="0" presId="urn:microsoft.com/office/officeart/2008/layout/LinedList"/>
    <dgm:cxn modelId="{1A277BE4-8270-BF4C-AEAC-E20A29502116}" srcId="{87429CAD-AE64-FC48-B0CC-53BD97A13CDE}" destId="{195FCACF-BD6C-6A44-B817-19AC074C24CF}" srcOrd="2" destOrd="0" parTransId="{A619185E-32BE-1A48-A59C-35633BE53764}" sibTransId="{1701924E-879C-784B-9851-B1E3D32547C7}"/>
    <dgm:cxn modelId="{3EEC431A-B89A-174D-BC89-6EF249F18AEF}" type="presParOf" srcId="{6BF6CED9-467F-6A4B-A088-A151A1962247}" destId="{78AD4384-C228-5D4B-87EB-986CF5EDE77F}" srcOrd="0" destOrd="0" presId="urn:microsoft.com/office/officeart/2008/layout/LinedList"/>
    <dgm:cxn modelId="{B03623EE-20BA-CA48-9700-A6C30F7289A6}" type="presParOf" srcId="{6BF6CED9-467F-6A4B-A088-A151A1962247}" destId="{9C68F879-6B42-DD4E-9A8E-503E452E8CC9}" srcOrd="1" destOrd="0" presId="urn:microsoft.com/office/officeart/2008/layout/LinedList"/>
    <dgm:cxn modelId="{C41B15CE-F992-F746-B2CC-0AE779F4239A}" type="presParOf" srcId="{9C68F879-6B42-DD4E-9A8E-503E452E8CC9}" destId="{EC841F55-1CD7-C74D-AEB0-9C18D9D24558}" srcOrd="0" destOrd="0" presId="urn:microsoft.com/office/officeart/2008/layout/LinedList"/>
    <dgm:cxn modelId="{E7F22019-CFE8-E04A-B376-9C214214123D}" type="presParOf" srcId="{9C68F879-6B42-DD4E-9A8E-503E452E8CC9}" destId="{E65C9D5A-D35F-7E4B-AF57-71BC406A0E3A}" srcOrd="1" destOrd="0" presId="urn:microsoft.com/office/officeart/2008/layout/LinedList"/>
    <dgm:cxn modelId="{ED254183-B108-5442-9BF9-D8FE7E3E94F9}" type="presParOf" srcId="{6BF6CED9-467F-6A4B-A088-A151A1962247}" destId="{C96E09F4-E070-3F4D-915D-F24F36706745}" srcOrd="2" destOrd="0" presId="urn:microsoft.com/office/officeart/2008/layout/LinedList"/>
    <dgm:cxn modelId="{5D6123E2-B3D7-4246-9A03-85343699EDA0}" type="presParOf" srcId="{6BF6CED9-467F-6A4B-A088-A151A1962247}" destId="{3BE51C75-AD0F-E44F-9589-F40BBBB532FA}" srcOrd="3" destOrd="0" presId="urn:microsoft.com/office/officeart/2008/layout/LinedList"/>
    <dgm:cxn modelId="{45B59A0A-652B-D549-B83D-28B3D1C40C7B}" type="presParOf" srcId="{3BE51C75-AD0F-E44F-9589-F40BBBB532FA}" destId="{181B8D91-9BA7-E244-A7A3-C8A9AA11C16B}" srcOrd="0" destOrd="0" presId="urn:microsoft.com/office/officeart/2008/layout/LinedList"/>
    <dgm:cxn modelId="{F9A5974F-53BA-A24C-B653-A40FA2202EE3}" type="presParOf" srcId="{3BE51C75-AD0F-E44F-9589-F40BBBB532FA}" destId="{26C4CA5D-630A-7D45-9BCF-09E55D9142E3}" srcOrd="1" destOrd="0" presId="urn:microsoft.com/office/officeart/2008/layout/LinedList"/>
    <dgm:cxn modelId="{DA5725C3-FDF9-AB4B-920A-33BC4639F5ED}" type="presParOf" srcId="{6BF6CED9-467F-6A4B-A088-A151A1962247}" destId="{FB270FE7-F1CF-3149-80F9-CCB597226942}" srcOrd="4" destOrd="0" presId="urn:microsoft.com/office/officeart/2008/layout/LinedList"/>
    <dgm:cxn modelId="{9886BCBA-F669-E245-9C64-C4CC90861466}" type="presParOf" srcId="{6BF6CED9-467F-6A4B-A088-A151A1962247}" destId="{414B92FF-6FE6-7D4F-8FCE-10B5CCEC3DA2}" srcOrd="5" destOrd="0" presId="urn:microsoft.com/office/officeart/2008/layout/LinedList"/>
    <dgm:cxn modelId="{B633DF7A-0830-204B-B9C1-DAD5EA752788}" type="presParOf" srcId="{414B92FF-6FE6-7D4F-8FCE-10B5CCEC3DA2}" destId="{9889D86B-7D40-DC4F-BA15-32C8BB1160A6}" srcOrd="0" destOrd="0" presId="urn:microsoft.com/office/officeart/2008/layout/LinedList"/>
    <dgm:cxn modelId="{13A214AB-F204-F24A-A312-9EDC080570AF}" type="presParOf" srcId="{414B92FF-6FE6-7D4F-8FCE-10B5CCEC3DA2}" destId="{8152F3B9-7E3C-6846-89F3-80DFB4FBEA8F}" srcOrd="1" destOrd="0" presId="urn:microsoft.com/office/officeart/2008/layout/LinedList"/>
    <dgm:cxn modelId="{1A57AF0F-95AA-134F-93CA-02456F733E39}" type="presParOf" srcId="{6BF6CED9-467F-6A4B-A088-A151A1962247}" destId="{7585A920-F22D-7D42-A893-9761626749DA}" srcOrd="6" destOrd="0" presId="urn:microsoft.com/office/officeart/2008/layout/LinedList"/>
    <dgm:cxn modelId="{95B034C0-7DD9-BB4F-988F-A07B71EC541B}" type="presParOf" srcId="{6BF6CED9-467F-6A4B-A088-A151A1962247}" destId="{BE20C0D8-2877-3B40-A5D4-281923067D7A}" srcOrd="7" destOrd="0" presId="urn:microsoft.com/office/officeart/2008/layout/LinedList"/>
    <dgm:cxn modelId="{AA420B0A-3D47-674E-8B90-DFC0D6D2B480}" type="presParOf" srcId="{BE20C0D8-2877-3B40-A5D4-281923067D7A}" destId="{A70C6AC3-869F-B548-A0C5-F4E8DCC57400}" srcOrd="0" destOrd="0" presId="urn:microsoft.com/office/officeart/2008/layout/LinedList"/>
    <dgm:cxn modelId="{5EEFCB52-D518-1442-89A2-02FFBD786982}" type="presParOf" srcId="{BE20C0D8-2877-3B40-A5D4-281923067D7A}" destId="{CC062CB1-AB3C-844F-9141-43C6E0EC9EC0}" srcOrd="1" destOrd="0" presId="urn:microsoft.com/office/officeart/2008/layout/LinedList"/>
  </dgm:cxnLst>
  <dgm:bg>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22F5F6-50DB-0546-A145-3B28BBDF02EC}" type="doc">
      <dgm:prSet loTypeId="urn:microsoft.com/office/officeart/2016/7/layout/RepeatingBendingProcessNew" loCatId="process" qsTypeId="urn:microsoft.com/office/officeart/2005/8/quickstyle/simple5" qsCatId="simple" csTypeId="urn:microsoft.com/office/officeart/2005/8/colors/accent0_3" csCatId="mainScheme"/>
      <dgm:spPr/>
      <dgm:t>
        <a:bodyPr/>
        <a:lstStyle/>
        <a:p>
          <a:endParaRPr lang="en-US"/>
        </a:p>
      </dgm:t>
    </dgm:pt>
    <dgm:pt modelId="{7D3F3745-667A-514F-BD55-2EF934CF1FC4}">
      <dgm:prSet/>
      <dgm:spPr/>
      <dgm:t>
        <a:bodyPr/>
        <a:lstStyle/>
        <a:p>
          <a:r>
            <a:rPr lang="en-US" dirty="0"/>
            <a:t>Transposing Conceptualización into the state constitution</a:t>
          </a:r>
        </a:p>
      </dgm:t>
    </dgm:pt>
    <dgm:pt modelId="{3F1488CB-3A72-A844-B16F-6376AE5E3ECA}" type="parTrans" cxnId="{8F9FA97A-17BB-D648-84CB-95ACC898BC1E}">
      <dgm:prSet/>
      <dgm:spPr/>
      <dgm:t>
        <a:bodyPr/>
        <a:lstStyle/>
        <a:p>
          <a:endParaRPr lang="en-US"/>
        </a:p>
      </dgm:t>
    </dgm:pt>
    <dgm:pt modelId="{2F47C026-2EA3-BA41-92EF-AC8B9E26F16A}" type="sibTrans" cxnId="{8F9FA97A-17BB-D648-84CB-95ACC898BC1E}">
      <dgm:prSet/>
      <dgm:spPr/>
      <dgm:t>
        <a:bodyPr/>
        <a:lstStyle/>
        <a:p>
          <a:endParaRPr lang="en-US"/>
        </a:p>
      </dgm:t>
    </dgm:pt>
    <dgm:pt modelId="{3988E06F-7E83-E544-9CCA-94257ABA03D9}">
      <dgm:prSet/>
      <dgm:spPr/>
      <dgm:t>
        <a:bodyPr/>
        <a:lstStyle/>
        <a:p>
          <a:r>
            <a:rPr lang="en-US" dirty="0"/>
            <a:t>PPC Committee</a:t>
          </a:r>
        </a:p>
      </dgm:t>
    </dgm:pt>
    <dgm:pt modelId="{8EE1C9AB-AC0D-4E49-A513-003361A25416}" type="parTrans" cxnId="{BC0C6A5D-1C5F-0D4A-9EB0-C4137F457BD3}">
      <dgm:prSet/>
      <dgm:spPr/>
      <dgm:t>
        <a:bodyPr/>
        <a:lstStyle/>
        <a:p>
          <a:endParaRPr lang="en-US"/>
        </a:p>
      </dgm:t>
    </dgm:pt>
    <dgm:pt modelId="{2892D924-F10C-B842-B096-DBAFDF0765AC}" type="sibTrans" cxnId="{BC0C6A5D-1C5F-0D4A-9EB0-C4137F457BD3}">
      <dgm:prSet/>
      <dgm:spPr/>
      <dgm:t>
        <a:bodyPr/>
        <a:lstStyle/>
        <a:p>
          <a:endParaRPr lang="en-US"/>
        </a:p>
      </dgm:t>
    </dgm:pt>
    <dgm:pt modelId="{EFAABD37-D92C-F041-B92E-8E2A1ED3E1A2}">
      <dgm:prSet/>
      <dgm:spPr/>
      <dgm:t>
        <a:bodyPr/>
        <a:lstStyle/>
        <a:p>
          <a:r>
            <a:rPr lang="en-US" dirty="0"/>
            <a:t>Asamblea Nacional</a:t>
          </a:r>
        </a:p>
      </dgm:t>
    </dgm:pt>
    <dgm:pt modelId="{792A4DBE-5BD0-E94A-8927-6FCA9AE98417}" type="parTrans" cxnId="{83736833-8E59-C149-ABB5-FA1BBB5EC19F}">
      <dgm:prSet/>
      <dgm:spPr/>
      <dgm:t>
        <a:bodyPr/>
        <a:lstStyle/>
        <a:p>
          <a:endParaRPr lang="en-US"/>
        </a:p>
      </dgm:t>
    </dgm:pt>
    <dgm:pt modelId="{BD3AA16A-8446-CB49-B80E-0482CD574271}" type="sibTrans" cxnId="{83736833-8E59-C149-ABB5-FA1BBB5EC19F}">
      <dgm:prSet/>
      <dgm:spPr/>
      <dgm:t>
        <a:bodyPr/>
        <a:lstStyle/>
        <a:p>
          <a:endParaRPr lang="en-US"/>
        </a:p>
      </dgm:t>
    </dgm:pt>
    <dgm:pt modelId="{A2A55BB9-415B-6A4D-B4C6-F170FA600B9F}">
      <dgm:prSet/>
      <dgm:spPr/>
      <dgm:t>
        <a:bodyPr/>
        <a:lstStyle/>
        <a:p>
          <a:r>
            <a:rPr lang="en-US" dirty="0"/>
            <a:t>Popular Commentary</a:t>
          </a:r>
        </a:p>
      </dgm:t>
    </dgm:pt>
    <dgm:pt modelId="{476BB7F5-AB13-1942-9B78-2B93A7D4879E}" type="parTrans" cxnId="{4073449B-BCA3-A24B-AA38-E87BF8249AA4}">
      <dgm:prSet/>
      <dgm:spPr/>
      <dgm:t>
        <a:bodyPr/>
        <a:lstStyle/>
        <a:p>
          <a:endParaRPr lang="en-US"/>
        </a:p>
      </dgm:t>
    </dgm:pt>
    <dgm:pt modelId="{03241AE2-9EC2-F544-94B4-A343DB2C5F27}" type="sibTrans" cxnId="{4073449B-BCA3-A24B-AA38-E87BF8249AA4}">
      <dgm:prSet/>
      <dgm:spPr/>
      <dgm:t>
        <a:bodyPr/>
        <a:lstStyle/>
        <a:p>
          <a:endParaRPr lang="en-US"/>
        </a:p>
      </dgm:t>
    </dgm:pt>
    <dgm:pt modelId="{B4C6DA15-61B1-E94E-A1E3-CC4FE8D2FD9B}">
      <dgm:prSet/>
      <dgm:spPr/>
      <dgm:t>
        <a:bodyPr/>
        <a:lstStyle/>
        <a:p>
          <a:r>
            <a:rPr lang="en-US" dirty="0"/>
            <a:t>Revision by Asamblea</a:t>
          </a:r>
        </a:p>
      </dgm:t>
    </dgm:pt>
    <dgm:pt modelId="{77FE5F83-1009-B144-B956-9625FC2FCC96}" type="parTrans" cxnId="{D6A982FA-A55F-F649-91DA-06B262BF94D5}">
      <dgm:prSet/>
      <dgm:spPr/>
      <dgm:t>
        <a:bodyPr/>
        <a:lstStyle/>
        <a:p>
          <a:endParaRPr lang="en-US"/>
        </a:p>
      </dgm:t>
    </dgm:pt>
    <dgm:pt modelId="{D868DC38-38B1-2A49-9C41-5A137A41F775}" type="sibTrans" cxnId="{D6A982FA-A55F-F649-91DA-06B262BF94D5}">
      <dgm:prSet/>
      <dgm:spPr/>
      <dgm:t>
        <a:bodyPr/>
        <a:lstStyle/>
        <a:p>
          <a:endParaRPr lang="en-US"/>
        </a:p>
      </dgm:t>
    </dgm:pt>
    <dgm:pt modelId="{3E638D9D-A3AC-2E4B-8E71-9F65BB3AE981}">
      <dgm:prSet/>
      <dgm:spPr/>
      <dgm:t>
        <a:bodyPr/>
        <a:lstStyle/>
        <a:p>
          <a:r>
            <a:rPr lang="en-US" dirty="0"/>
            <a:t>Plebiscite </a:t>
          </a:r>
        </a:p>
      </dgm:t>
    </dgm:pt>
    <dgm:pt modelId="{0374837E-B880-5047-A8F4-A4C48807178D}" type="parTrans" cxnId="{AAEF42F6-C489-FC4E-AE89-1CEE46BC17D0}">
      <dgm:prSet/>
      <dgm:spPr/>
      <dgm:t>
        <a:bodyPr/>
        <a:lstStyle/>
        <a:p>
          <a:endParaRPr lang="en-US"/>
        </a:p>
      </dgm:t>
    </dgm:pt>
    <dgm:pt modelId="{77A9C73A-9649-694F-9C42-FFEF93E2A03E}" type="sibTrans" cxnId="{AAEF42F6-C489-FC4E-AE89-1CEE46BC17D0}">
      <dgm:prSet/>
      <dgm:spPr/>
      <dgm:t>
        <a:bodyPr/>
        <a:lstStyle/>
        <a:p>
          <a:endParaRPr lang="en-US"/>
        </a:p>
      </dgm:t>
    </dgm:pt>
    <dgm:pt modelId="{BD62575E-C56A-1441-888A-285B01FAFFA4}" type="pres">
      <dgm:prSet presAssocID="{0C22F5F6-50DB-0546-A145-3B28BBDF02EC}" presName="Name0" presStyleCnt="0">
        <dgm:presLayoutVars>
          <dgm:dir/>
          <dgm:resizeHandles val="exact"/>
        </dgm:presLayoutVars>
      </dgm:prSet>
      <dgm:spPr/>
    </dgm:pt>
    <dgm:pt modelId="{1D12DE0A-38C1-2D42-BE2C-D3EB7203AD36}" type="pres">
      <dgm:prSet presAssocID="{7D3F3745-667A-514F-BD55-2EF934CF1FC4}" presName="node" presStyleLbl="node1" presStyleIdx="0" presStyleCnt="6">
        <dgm:presLayoutVars>
          <dgm:bulletEnabled val="1"/>
        </dgm:presLayoutVars>
      </dgm:prSet>
      <dgm:spPr/>
    </dgm:pt>
    <dgm:pt modelId="{49C43ACB-A5B1-E843-A88A-F31343DE4B85}" type="pres">
      <dgm:prSet presAssocID="{2F47C026-2EA3-BA41-92EF-AC8B9E26F16A}" presName="sibTrans" presStyleLbl="sibTrans1D1" presStyleIdx="0" presStyleCnt="5"/>
      <dgm:spPr/>
    </dgm:pt>
    <dgm:pt modelId="{CE4AD4D3-C739-0C4F-9D56-7EE6CFAB2BE4}" type="pres">
      <dgm:prSet presAssocID="{2F47C026-2EA3-BA41-92EF-AC8B9E26F16A}" presName="connectorText" presStyleLbl="sibTrans1D1" presStyleIdx="0" presStyleCnt="5"/>
      <dgm:spPr/>
    </dgm:pt>
    <dgm:pt modelId="{27F95004-DCC1-CF42-95DD-9E4BD533D018}" type="pres">
      <dgm:prSet presAssocID="{3988E06F-7E83-E544-9CCA-94257ABA03D9}" presName="node" presStyleLbl="node1" presStyleIdx="1" presStyleCnt="6">
        <dgm:presLayoutVars>
          <dgm:bulletEnabled val="1"/>
        </dgm:presLayoutVars>
      </dgm:prSet>
      <dgm:spPr/>
    </dgm:pt>
    <dgm:pt modelId="{26E11FEA-672D-C14E-8E83-1F78A823403A}" type="pres">
      <dgm:prSet presAssocID="{2892D924-F10C-B842-B096-DBAFDF0765AC}" presName="sibTrans" presStyleLbl="sibTrans1D1" presStyleIdx="1" presStyleCnt="5"/>
      <dgm:spPr/>
    </dgm:pt>
    <dgm:pt modelId="{4590C547-8542-E043-BFBB-43FD3A631D58}" type="pres">
      <dgm:prSet presAssocID="{2892D924-F10C-B842-B096-DBAFDF0765AC}" presName="connectorText" presStyleLbl="sibTrans1D1" presStyleIdx="1" presStyleCnt="5"/>
      <dgm:spPr/>
    </dgm:pt>
    <dgm:pt modelId="{20E361DD-2FE1-B241-A7B0-66B3970A0BAA}" type="pres">
      <dgm:prSet presAssocID="{EFAABD37-D92C-F041-B92E-8E2A1ED3E1A2}" presName="node" presStyleLbl="node1" presStyleIdx="2" presStyleCnt="6">
        <dgm:presLayoutVars>
          <dgm:bulletEnabled val="1"/>
        </dgm:presLayoutVars>
      </dgm:prSet>
      <dgm:spPr/>
    </dgm:pt>
    <dgm:pt modelId="{33EF7ADA-F340-F04A-A262-E40957EBC8AB}" type="pres">
      <dgm:prSet presAssocID="{BD3AA16A-8446-CB49-B80E-0482CD574271}" presName="sibTrans" presStyleLbl="sibTrans1D1" presStyleIdx="2" presStyleCnt="5"/>
      <dgm:spPr/>
    </dgm:pt>
    <dgm:pt modelId="{12E44146-76DC-5046-8BE0-6FF92A55474B}" type="pres">
      <dgm:prSet presAssocID="{BD3AA16A-8446-CB49-B80E-0482CD574271}" presName="connectorText" presStyleLbl="sibTrans1D1" presStyleIdx="2" presStyleCnt="5"/>
      <dgm:spPr/>
    </dgm:pt>
    <dgm:pt modelId="{48010390-5264-1649-9F3C-168A5A914553}" type="pres">
      <dgm:prSet presAssocID="{A2A55BB9-415B-6A4D-B4C6-F170FA600B9F}" presName="node" presStyleLbl="node1" presStyleIdx="3" presStyleCnt="6">
        <dgm:presLayoutVars>
          <dgm:bulletEnabled val="1"/>
        </dgm:presLayoutVars>
      </dgm:prSet>
      <dgm:spPr/>
    </dgm:pt>
    <dgm:pt modelId="{E529E729-E528-EA4B-BE38-2F3E74B96A87}" type="pres">
      <dgm:prSet presAssocID="{03241AE2-9EC2-F544-94B4-A343DB2C5F27}" presName="sibTrans" presStyleLbl="sibTrans1D1" presStyleIdx="3" presStyleCnt="5"/>
      <dgm:spPr/>
    </dgm:pt>
    <dgm:pt modelId="{E9AC629A-F809-DE4F-880A-EAD66C0E89D8}" type="pres">
      <dgm:prSet presAssocID="{03241AE2-9EC2-F544-94B4-A343DB2C5F27}" presName="connectorText" presStyleLbl="sibTrans1D1" presStyleIdx="3" presStyleCnt="5"/>
      <dgm:spPr/>
    </dgm:pt>
    <dgm:pt modelId="{91B98C95-1C73-0E4D-878D-9A4E54F35B2F}" type="pres">
      <dgm:prSet presAssocID="{B4C6DA15-61B1-E94E-A1E3-CC4FE8D2FD9B}" presName="node" presStyleLbl="node1" presStyleIdx="4" presStyleCnt="6">
        <dgm:presLayoutVars>
          <dgm:bulletEnabled val="1"/>
        </dgm:presLayoutVars>
      </dgm:prSet>
      <dgm:spPr/>
    </dgm:pt>
    <dgm:pt modelId="{CDEA17FD-7B8A-B547-AB94-ED82060E5DE5}" type="pres">
      <dgm:prSet presAssocID="{D868DC38-38B1-2A49-9C41-5A137A41F775}" presName="sibTrans" presStyleLbl="sibTrans1D1" presStyleIdx="4" presStyleCnt="5"/>
      <dgm:spPr/>
    </dgm:pt>
    <dgm:pt modelId="{0809C995-C0AD-8A43-9048-EFD9B9EC8CF2}" type="pres">
      <dgm:prSet presAssocID="{D868DC38-38B1-2A49-9C41-5A137A41F775}" presName="connectorText" presStyleLbl="sibTrans1D1" presStyleIdx="4" presStyleCnt="5"/>
      <dgm:spPr/>
    </dgm:pt>
    <dgm:pt modelId="{4FE6B77C-2D52-634B-9CEC-7F402794A9A9}" type="pres">
      <dgm:prSet presAssocID="{3E638D9D-A3AC-2E4B-8E71-9F65BB3AE981}" presName="node" presStyleLbl="node1" presStyleIdx="5" presStyleCnt="6">
        <dgm:presLayoutVars>
          <dgm:bulletEnabled val="1"/>
        </dgm:presLayoutVars>
      </dgm:prSet>
      <dgm:spPr/>
    </dgm:pt>
  </dgm:ptLst>
  <dgm:cxnLst>
    <dgm:cxn modelId="{2AD16406-2EDC-9748-88DB-2B66835E79CA}" type="presOf" srcId="{2F47C026-2EA3-BA41-92EF-AC8B9E26F16A}" destId="{CE4AD4D3-C739-0C4F-9D56-7EE6CFAB2BE4}" srcOrd="1" destOrd="0" presId="urn:microsoft.com/office/officeart/2016/7/layout/RepeatingBendingProcessNew"/>
    <dgm:cxn modelId="{7A31AD06-F107-C24D-AFAA-7D5F0165F31C}" type="presOf" srcId="{3E638D9D-A3AC-2E4B-8E71-9F65BB3AE981}" destId="{4FE6B77C-2D52-634B-9CEC-7F402794A9A9}" srcOrd="0" destOrd="0" presId="urn:microsoft.com/office/officeart/2016/7/layout/RepeatingBendingProcessNew"/>
    <dgm:cxn modelId="{408C7C0C-E71A-E04F-94B1-9D0A6CD6E2FB}" type="presOf" srcId="{D868DC38-38B1-2A49-9C41-5A137A41F775}" destId="{CDEA17FD-7B8A-B547-AB94-ED82060E5DE5}" srcOrd="0" destOrd="0" presId="urn:microsoft.com/office/officeart/2016/7/layout/RepeatingBendingProcessNew"/>
    <dgm:cxn modelId="{146FDB26-6323-7244-ACBA-E5A9AE240B20}" type="presOf" srcId="{EFAABD37-D92C-F041-B92E-8E2A1ED3E1A2}" destId="{20E361DD-2FE1-B241-A7B0-66B3970A0BAA}" srcOrd="0" destOrd="0" presId="urn:microsoft.com/office/officeart/2016/7/layout/RepeatingBendingProcessNew"/>
    <dgm:cxn modelId="{43ED892B-896E-8D4B-85BC-1CFC4AF715C3}" type="presOf" srcId="{BD3AA16A-8446-CB49-B80E-0482CD574271}" destId="{33EF7ADA-F340-F04A-A262-E40957EBC8AB}" srcOrd="0" destOrd="0" presId="urn:microsoft.com/office/officeart/2016/7/layout/RepeatingBendingProcessNew"/>
    <dgm:cxn modelId="{1B920132-A998-8444-8445-9773E191A954}" type="presOf" srcId="{2892D924-F10C-B842-B096-DBAFDF0765AC}" destId="{4590C547-8542-E043-BFBB-43FD3A631D58}" srcOrd="1" destOrd="0" presId="urn:microsoft.com/office/officeart/2016/7/layout/RepeatingBendingProcessNew"/>
    <dgm:cxn modelId="{83736833-8E59-C149-ABB5-FA1BBB5EC19F}" srcId="{0C22F5F6-50DB-0546-A145-3B28BBDF02EC}" destId="{EFAABD37-D92C-F041-B92E-8E2A1ED3E1A2}" srcOrd="2" destOrd="0" parTransId="{792A4DBE-5BD0-E94A-8927-6FCA9AE98417}" sibTransId="{BD3AA16A-8446-CB49-B80E-0482CD574271}"/>
    <dgm:cxn modelId="{76D59240-797D-5544-9469-4889BCD955BB}" type="presOf" srcId="{3988E06F-7E83-E544-9CCA-94257ABA03D9}" destId="{27F95004-DCC1-CF42-95DD-9E4BD533D018}" srcOrd="0" destOrd="0" presId="urn:microsoft.com/office/officeart/2016/7/layout/RepeatingBendingProcessNew"/>
    <dgm:cxn modelId="{FA14F049-DFE8-EF4A-BFBC-8F6835868628}" type="presOf" srcId="{A2A55BB9-415B-6A4D-B4C6-F170FA600B9F}" destId="{48010390-5264-1649-9F3C-168A5A914553}" srcOrd="0" destOrd="0" presId="urn:microsoft.com/office/officeart/2016/7/layout/RepeatingBendingProcessNew"/>
    <dgm:cxn modelId="{FF529A54-64AC-AF4F-BC9E-46DA57518BDE}" type="presOf" srcId="{BD3AA16A-8446-CB49-B80E-0482CD574271}" destId="{12E44146-76DC-5046-8BE0-6FF92A55474B}" srcOrd="1" destOrd="0" presId="urn:microsoft.com/office/officeart/2016/7/layout/RepeatingBendingProcessNew"/>
    <dgm:cxn modelId="{1A91BC5C-6876-8D49-9F5F-4E60909AFBC2}" type="presOf" srcId="{03241AE2-9EC2-F544-94B4-A343DB2C5F27}" destId="{E529E729-E528-EA4B-BE38-2F3E74B96A87}" srcOrd="0" destOrd="0" presId="urn:microsoft.com/office/officeart/2016/7/layout/RepeatingBendingProcessNew"/>
    <dgm:cxn modelId="{BC0C6A5D-1C5F-0D4A-9EB0-C4137F457BD3}" srcId="{0C22F5F6-50DB-0546-A145-3B28BBDF02EC}" destId="{3988E06F-7E83-E544-9CCA-94257ABA03D9}" srcOrd="1" destOrd="0" parTransId="{8EE1C9AB-AC0D-4E49-A513-003361A25416}" sibTransId="{2892D924-F10C-B842-B096-DBAFDF0765AC}"/>
    <dgm:cxn modelId="{F6CB7660-37BE-B242-9071-E71525FCE7A0}" type="presOf" srcId="{03241AE2-9EC2-F544-94B4-A343DB2C5F27}" destId="{E9AC629A-F809-DE4F-880A-EAD66C0E89D8}" srcOrd="1" destOrd="0" presId="urn:microsoft.com/office/officeart/2016/7/layout/RepeatingBendingProcessNew"/>
    <dgm:cxn modelId="{DDB5FF68-6E62-BE43-9BF2-C2A3D6F79A57}" type="presOf" srcId="{D868DC38-38B1-2A49-9C41-5A137A41F775}" destId="{0809C995-C0AD-8A43-9048-EFD9B9EC8CF2}" srcOrd="1" destOrd="0" presId="urn:microsoft.com/office/officeart/2016/7/layout/RepeatingBendingProcessNew"/>
    <dgm:cxn modelId="{B128E770-78AD-214A-8E25-673DB7CF87ED}" type="presOf" srcId="{0C22F5F6-50DB-0546-A145-3B28BBDF02EC}" destId="{BD62575E-C56A-1441-888A-285B01FAFFA4}" srcOrd="0" destOrd="0" presId="urn:microsoft.com/office/officeart/2016/7/layout/RepeatingBendingProcessNew"/>
    <dgm:cxn modelId="{8F9FA97A-17BB-D648-84CB-95ACC898BC1E}" srcId="{0C22F5F6-50DB-0546-A145-3B28BBDF02EC}" destId="{7D3F3745-667A-514F-BD55-2EF934CF1FC4}" srcOrd="0" destOrd="0" parTransId="{3F1488CB-3A72-A844-B16F-6376AE5E3ECA}" sibTransId="{2F47C026-2EA3-BA41-92EF-AC8B9E26F16A}"/>
    <dgm:cxn modelId="{4073449B-BCA3-A24B-AA38-E87BF8249AA4}" srcId="{0C22F5F6-50DB-0546-A145-3B28BBDF02EC}" destId="{A2A55BB9-415B-6A4D-B4C6-F170FA600B9F}" srcOrd="3" destOrd="0" parTransId="{476BB7F5-AB13-1942-9B78-2B93A7D4879E}" sibTransId="{03241AE2-9EC2-F544-94B4-A343DB2C5F27}"/>
    <dgm:cxn modelId="{CA582F9C-6CD4-1A4E-9A64-CE8292152502}" type="presOf" srcId="{2892D924-F10C-B842-B096-DBAFDF0765AC}" destId="{26E11FEA-672D-C14E-8E83-1F78A823403A}" srcOrd="0" destOrd="0" presId="urn:microsoft.com/office/officeart/2016/7/layout/RepeatingBendingProcessNew"/>
    <dgm:cxn modelId="{0355C09C-1845-4942-BC92-333D8EDC30A7}" type="presOf" srcId="{7D3F3745-667A-514F-BD55-2EF934CF1FC4}" destId="{1D12DE0A-38C1-2D42-BE2C-D3EB7203AD36}" srcOrd="0" destOrd="0" presId="urn:microsoft.com/office/officeart/2016/7/layout/RepeatingBendingProcessNew"/>
    <dgm:cxn modelId="{38F3DFE6-DA0C-9945-84C8-A7DA64BD38D8}" type="presOf" srcId="{B4C6DA15-61B1-E94E-A1E3-CC4FE8D2FD9B}" destId="{91B98C95-1C73-0E4D-878D-9A4E54F35B2F}" srcOrd="0" destOrd="0" presId="urn:microsoft.com/office/officeart/2016/7/layout/RepeatingBendingProcessNew"/>
    <dgm:cxn modelId="{70479EEF-8A9B-C84D-8CA1-10F24C615AE2}" type="presOf" srcId="{2F47C026-2EA3-BA41-92EF-AC8B9E26F16A}" destId="{49C43ACB-A5B1-E843-A88A-F31343DE4B85}" srcOrd="0" destOrd="0" presId="urn:microsoft.com/office/officeart/2016/7/layout/RepeatingBendingProcessNew"/>
    <dgm:cxn modelId="{AAEF42F6-C489-FC4E-AE89-1CEE46BC17D0}" srcId="{0C22F5F6-50DB-0546-A145-3B28BBDF02EC}" destId="{3E638D9D-A3AC-2E4B-8E71-9F65BB3AE981}" srcOrd="5" destOrd="0" parTransId="{0374837E-B880-5047-A8F4-A4C48807178D}" sibTransId="{77A9C73A-9649-694F-9C42-FFEF93E2A03E}"/>
    <dgm:cxn modelId="{D6A982FA-A55F-F649-91DA-06B262BF94D5}" srcId="{0C22F5F6-50DB-0546-A145-3B28BBDF02EC}" destId="{B4C6DA15-61B1-E94E-A1E3-CC4FE8D2FD9B}" srcOrd="4" destOrd="0" parTransId="{77FE5F83-1009-B144-B956-9625FC2FCC96}" sibTransId="{D868DC38-38B1-2A49-9C41-5A137A41F775}"/>
    <dgm:cxn modelId="{A5E4BC1A-76C2-D64D-A3D1-DB88CCC34E2F}" type="presParOf" srcId="{BD62575E-C56A-1441-888A-285B01FAFFA4}" destId="{1D12DE0A-38C1-2D42-BE2C-D3EB7203AD36}" srcOrd="0" destOrd="0" presId="urn:microsoft.com/office/officeart/2016/7/layout/RepeatingBendingProcessNew"/>
    <dgm:cxn modelId="{1F3A8589-E5C6-0749-BB15-D1D688CEDBF2}" type="presParOf" srcId="{BD62575E-C56A-1441-888A-285B01FAFFA4}" destId="{49C43ACB-A5B1-E843-A88A-F31343DE4B85}" srcOrd="1" destOrd="0" presId="urn:microsoft.com/office/officeart/2016/7/layout/RepeatingBendingProcessNew"/>
    <dgm:cxn modelId="{BDAB3613-A7B5-304B-AC80-6A167C5D80F7}" type="presParOf" srcId="{49C43ACB-A5B1-E843-A88A-F31343DE4B85}" destId="{CE4AD4D3-C739-0C4F-9D56-7EE6CFAB2BE4}" srcOrd="0" destOrd="0" presId="urn:microsoft.com/office/officeart/2016/7/layout/RepeatingBendingProcessNew"/>
    <dgm:cxn modelId="{A218EC4F-E6A8-0141-95BF-1E9EC47371C1}" type="presParOf" srcId="{BD62575E-C56A-1441-888A-285B01FAFFA4}" destId="{27F95004-DCC1-CF42-95DD-9E4BD533D018}" srcOrd="2" destOrd="0" presId="urn:microsoft.com/office/officeart/2016/7/layout/RepeatingBendingProcessNew"/>
    <dgm:cxn modelId="{AF77F5FF-7670-EA4F-ABFD-883C8A9DA80B}" type="presParOf" srcId="{BD62575E-C56A-1441-888A-285B01FAFFA4}" destId="{26E11FEA-672D-C14E-8E83-1F78A823403A}" srcOrd="3" destOrd="0" presId="urn:microsoft.com/office/officeart/2016/7/layout/RepeatingBendingProcessNew"/>
    <dgm:cxn modelId="{B3A13C7C-9EAA-8C48-BF21-76FF8605F24F}" type="presParOf" srcId="{26E11FEA-672D-C14E-8E83-1F78A823403A}" destId="{4590C547-8542-E043-BFBB-43FD3A631D58}" srcOrd="0" destOrd="0" presId="urn:microsoft.com/office/officeart/2016/7/layout/RepeatingBendingProcessNew"/>
    <dgm:cxn modelId="{2C347AF9-0EFD-9E4D-B1DD-EDA056F10B47}" type="presParOf" srcId="{BD62575E-C56A-1441-888A-285B01FAFFA4}" destId="{20E361DD-2FE1-B241-A7B0-66B3970A0BAA}" srcOrd="4" destOrd="0" presId="urn:microsoft.com/office/officeart/2016/7/layout/RepeatingBendingProcessNew"/>
    <dgm:cxn modelId="{E7F4FE2F-4C96-6443-8C5F-43E563166883}" type="presParOf" srcId="{BD62575E-C56A-1441-888A-285B01FAFFA4}" destId="{33EF7ADA-F340-F04A-A262-E40957EBC8AB}" srcOrd="5" destOrd="0" presId="urn:microsoft.com/office/officeart/2016/7/layout/RepeatingBendingProcessNew"/>
    <dgm:cxn modelId="{3CFB25B3-C5A8-7141-8A9A-6CFD25223BBA}" type="presParOf" srcId="{33EF7ADA-F340-F04A-A262-E40957EBC8AB}" destId="{12E44146-76DC-5046-8BE0-6FF92A55474B}" srcOrd="0" destOrd="0" presId="urn:microsoft.com/office/officeart/2016/7/layout/RepeatingBendingProcessNew"/>
    <dgm:cxn modelId="{D6CC8928-BD69-8C40-9BA0-280E1C37AF8D}" type="presParOf" srcId="{BD62575E-C56A-1441-888A-285B01FAFFA4}" destId="{48010390-5264-1649-9F3C-168A5A914553}" srcOrd="6" destOrd="0" presId="urn:microsoft.com/office/officeart/2016/7/layout/RepeatingBendingProcessNew"/>
    <dgm:cxn modelId="{A6723834-1BE4-034B-BDE8-C2D448F6EAC3}" type="presParOf" srcId="{BD62575E-C56A-1441-888A-285B01FAFFA4}" destId="{E529E729-E528-EA4B-BE38-2F3E74B96A87}" srcOrd="7" destOrd="0" presId="urn:microsoft.com/office/officeart/2016/7/layout/RepeatingBendingProcessNew"/>
    <dgm:cxn modelId="{1856D60A-9AD4-834D-AE27-33393696CB3C}" type="presParOf" srcId="{E529E729-E528-EA4B-BE38-2F3E74B96A87}" destId="{E9AC629A-F809-DE4F-880A-EAD66C0E89D8}" srcOrd="0" destOrd="0" presId="urn:microsoft.com/office/officeart/2016/7/layout/RepeatingBendingProcessNew"/>
    <dgm:cxn modelId="{ADFECC0E-CF6E-C04E-ADF1-DC060B712CA9}" type="presParOf" srcId="{BD62575E-C56A-1441-888A-285B01FAFFA4}" destId="{91B98C95-1C73-0E4D-878D-9A4E54F35B2F}" srcOrd="8" destOrd="0" presId="urn:microsoft.com/office/officeart/2016/7/layout/RepeatingBendingProcessNew"/>
    <dgm:cxn modelId="{98E4A925-DC22-4C45-B58B-28680463ED39}" type="presParOf" srcId="{BD62575E-C56A-1441-888A-285B01FAFFA4}" destId="{CDEA17FD-7B8A-B547-AB94-ED82060E5DE5}" srcOrd="9" destOrd="0" presId="urn:microsoft.com/office/officeart/2016/7/layout/RepeatingBendingProcessNew"/>
    <dgm:cxn modelId="{AB49E1C7-1B86-0243-BF19-C47DAC058962}" type="presParOf" srcId="{CDEA17FD-7B8A-B547-AB94-ED82060E5DE5}" destId="{0809C995-C0AD-8A43-9048-EFD9B9EC8CF2}" srcOrd="0" destOrd="0" presId="urn:microsoft.com/office/officeart/2016/7/layout/RepeatingBendingProcessNew"/>
    <dgm:cxn modelId="{02525B28-40F5-C948-8873-37FC4D95F0DD}" type="presParOf" srcId="{BD62575E-C56A-1441-888A-285B01FAFFA4}" destId="{4FE6B77C-2D52-634B-9CEC-7F402794A9A9}"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404F357-B19F-184F-90AA-F4C507327B04}" type="doc">
      <dgm:prSet loTypeId="urn:microsoft.com/office/officeart/2005/8/layout/vList2" loCatId="list" qsTypeId="urn:microsoft.com/office/officeart/2005/8/quickstyle/simple5" qsCatId="simple" csTypeId="urn:microsoft.com/office/officeart/2005/8/colors/accent3_2" csCatId="accent3" phldr="1"/>
      <dgm:spPr/>
      <dgm:t>
        <a:bodyPr/>
        <a:lstStyle/>
        <a:p>
          <a:endParaRPr lang="en-US"/>
        </a:p>
      </dgm:t>
    </dgm:pt>
    <dgm:pt modelId="{6F30A019-C597-D047-8F4D-7CA06A2F8736}">
      <dgm:prSet/>
      <dgm:spPr/>
      <dgm:t>
        <a:bodyPr/>
        <a:lstStyle/>
        <a:p>
          <a:r>
            <a:rPr lang="en-US" dirty="0"/>
            <a:t>The meaning of affirmation in plebiscites</a:t>
          </a:r>
        </a:p>
      </dgm:t>
    </dgm:pt>
    <dgm:pt modelId="{07F6CB83-304A-2C49-AB98-ADED008EE0A0}" type="parTrans" cxnId="{A5E8D64E-C41E-564B-B555-648922E26164}">
      <dgm:prSet/>
      <dgm:spPr/>
      <dgm:t>
        <a:bodyPr/>
        <a:lstStyle/>
        <a:p>
          <a:endParaRPr lang="en-US"/>
        </a:p>
      </dgm:t>
    </dgm:pt>
    <dgm:pt modelId="{E8BB7E98-31DA-AF42-998E-529A03D5078C}" type="sibTrans" cxnId="{A5E8D64E-C41E-564B-B555-648922E26164}">
      <dgm:prSet/>
      <dgm:spPr/>
      <dgm:t>
        <a:bodyPr/>
        <a:lstStyle/>
        <a:p>
          <a:endParaRPr lang="en-US"/>
        </a:p>
      </dgm:t>
    </dgm:pt>
    <dgm:pt modelId="{0545029A-C42D-FA43-9C66-F26A04F63318}">
      <dgm:prSet/>
      <dgm:spPr/>
      <dgm:t>
        <a:bodyPr/>
        <a:lstStyle/>
        <a:p>
          <a:r>
            <a:rPr lang="en-US" dirty="0"/>
            <a:t>Plebiscites and the political work of the vanguard</a:t>
          </a:r>
        </a:p>
      </dgm:t>
    </dgm:pt>
    <dgm:pt modelId="{36227E60-3620-BD43-887E-7535BC727B16}" type="parTrans" cxnId="{D9F7E1F4-9774-1449-928F-358EBF351B78}">
      <dgm:prSet/>
      <dgm:spPr/>
      <dgm:t>
        <a:bodyPr/>
        <a:lstStyle/>
        <a:p>
          <a:endParaRPr lang="en-US"/>
        </a:p>
      </dgm:t>
    </dgm:pt>
    <dgm:pt modelId="{1F8F61A8-893C-FC4A-AEF5-5CEF1386F291}" type="sibTrans" cxnId="{D9F7E1F4-9774-1449-928F-358EBF351B78}">
      <dgm:prSet/>
      <dgm:spPr/>
      <dgm:t>
        <a:bodyPr/>
        <a:lstStyle/>
        <a:p>
          <a:endParaRPr lang="en-US"/>
        </a:p>
      </dgm:t>
    </dgm:pt>
    <dgm:pt modelId="{49A59D2C-AA98-5042-85A3-20E54B0F030A}">
      <dgm:prSet/>
      <dgm:spPr/>
      <dgm:t>
        <a:bodyPr/>
        <a:lstStyle/>
        <a:p>
          <a:r>
            <a:rPr lang="en-US" dirty="0"/>
            <a:t>The scope of the duty of the vanguard in the face of “no” votes</a:t>
          </a:r>
        </a:p>
      </dgm:t>
    </dgm:pt>
    <dgm:pt modelId="{B03CB5F4-69E1-DC4E-BC6D-A7D783E89A4C}" type="parTrans" cxnId="{3824C261-4CFC-EA44-B55D-F09D8B26CFB7}">
      <dgm:prSet/>
      <dgm:spPr/>
      <dgm:t>
        <a:bodyPr/>
        <a:lstStyle/>
        <a:p>
          <a:endParaRPr lang="en-US"/>
        </a:p>
      </dgm:t>
    </dgm:pt>
    <dgm:pt modelId="{7A127960-D6FE-7846-8D24-664B595E00C0}" type="sibTrans" cxnId="{3824C261-4CFC-EA44-B55D-F09D8B26CFB7}">
      <dgm:prSet/>
      <dgm:spPr/>
      <dgm:t>
        <a:bodyPr/>
        <a:lstStyle/>
        <a:p>
          <a:endParaRPr lang="en-US"/>
        </a:p>
      </dgm:t>
    </dgm:pt>
    <dgm:pt modelId="{62315D2C-8F3F-0348-8BBB-76209C014D68}">
      <dgm:prSet/>
      <dgm:spPr/>
      <dgm:t>
        <a:bodyPr/>
        <a:lstStyle/>
        <a:p>
          <a:r>
            <a:rPr lang="en-US" dirty="0"/>
            <a:t>A role for a Caribbean version of the Chinese “Mass Line” principle?</a:t>
          </a:r>
        </a:p>
      </dgm:t>
    </dgm:pt>
    <dgm:pt modelId="{D5918A74-C1F3-FF41-AC78-5CC0629F09B0}" type="parTrans" cxnId="{E09F173E-951E-914C-B933-712CD84BA880}">
      <dgm:prSet/>
      <dgm:spPr/>
      <dgm:t>
        <a:bodyPr/>
        <a:lstStyle/>
        <a:p>
          <a:endParaRPr lang="en-US"/>
        </a:p>
      </dgm:t>
    </dgm:pt>
    <dgm:pt modelId="{7F3379D3-3485-EF45-AA58-094FC5576FE8}" type="sibTrans" cxnId="{E09F173E-951E-914C-B933-712CD84BA880}">
      <dgm:prSet/>
      <dgm:spPr/>
      <dgm:t>
        <a:bodyPr/>
        <a:lstStyle/>
        <a:p>
          <a:endParaRPr lang="en-US"/>
        </a:p>
      </dgm:t>
    </dgm:pt>
    <dgm:pt modelId="{8AB26695-B813-DC46-B441-709EA2F73694}">
      <dgm:prSet/>
      <dgm:spPr/>
      <dgm:t>
        <a:bodyPr/>
        <a:lstStyle/>
        <a:p>
          <a:r>
            <a:rPr lang="en-US" dirty="0"/>
            <a:t>The Ideology of counting</a:t>
          </a:r>
        </a:p>
      </dgm:t>
    </dgm:pt>
    <dgm:pt modelId="{12628AC4-FA01-5F43-BFCA-3B93BBDCA633}" type="parTrans" cxnId="{5082B6EF-5D26-0342-9F9F-B5AC9E530A28}">
      <dgm:prSet/>
      <dgm:spPr/>
      <dgm:t>
        <a:bodyPr/>
        <a:lstStyle/>
        <a:p>
          <a:endParaRPr lang="en-US"/>
        </a:p>
      </dgm:t>
    </dgm:pt>
    <dgm:pt modelId="{D84A7FBD-1478-F748-B07E-2F1E4889D7A5}" type="sibTrans" cxnId="{5082B6EF-5D26-0342-9F9F-B5AC9E530A28}">
      <dgm:prSet/>
      <dgm:spPr/>
      <dgm:t>
        <a:bodyPr/>
        <a:lstStyle/>
        <a:p>
          <a:endParaRPr lang="en-US"/>
        </a:p>
      </dgm:t>
    </dgm:pt>
    <dgm:pt modelId="{7D68FC79-A951-DB49-8EA7-DC882D2260D2}">
      <dgm:prSet/>
      <dgm:spPr/>
      <dgm:t>
        <a:bodyPr/>
        <a:lstStyle/>
        <a:p>
          <a:r>
            <a:rPr lang="en-US" dirty="0"/>
            <a:t>Who is included in the voting masses</a:t>
          </a:r>
        </a:p>
      </dgm:t>
    </dgm:pt>
    <dgm:pt modelId="{8C6AC11A-135D-D142-B6D5-4DF703CB289D}" type="parTrans" cxnId="{81B7BEE3-1E80-054E-9B56-AB4C76035996}">
      <dgm:prSet/>
      <dgm:spPr/>
      <dgm:t>
        <a:bodyPr/>
        <a:lstStyle/>
        <a:p>
          <a:endParaRPr lang="en-US"/>
        </a:p>
      </dgm:t>
    </dgm:pt>
    <dgm:pt modelId="{1AA4DFEF-036C-334F-808F-10C744B26684}" type="sibTrans" cxnId="{81B7BEE3-1E80-054E-9B56-AB4C76035996}">
      <dgm:prSet/>
      <dgm:spPr/>
      <dgm:t>
        <a:bodyPr/>
        <a:lstStyle/>
        <a:p>
          <a:endParaRPr lang="en-US"/>
        </a:p>
      </dgm:t>
    </dgm:pt>
    <dgm:pt modelId="{9A8329FD-BDAC-3B48-B517-4885FB2AC786}">
      <dgm:prSet/>
      <dgm:spPr/>
      <dgm:t>
        <a:bodyPr/>
        <a:lstStyle/>
        <a:p>
          <a:r>
            <a:rPr lang="en-US" dirty="0"/>
            <a:t>A variant of the Maoist problem of excluding counter-revolutionary forces, etc. </a:t>
          </a:r>
        </a:p>
      </dgm:t>
    </dgm:pt>
    <dgm:pt modelId="{B29F10DB-D5E7-8147-B918-54EEAFE0CBE1}" type="parTrans" cxnId="{FB61AFAB-6B9B-AD45-88FF-93F6ADBC248E}">
      <dgm:prSet/>
      <dgm:spPr/>
      <dgm:t>
        <a:bodyPr/>
        <a:lstStyle/>
        <a:p>
          <a:endParaRPr lang="en-US"/>
        </a:p>
      </dgm:t>
    </dgm:pt>
    <dgm:pt modelId="{0DEB7168-732E-0F4F-996F-88358BCE151A}" type="sibTrans" cxnId="{FB61AFAB-6B9B-AD45-88FF-93F6ADBC248E}">
      <dgm:prSet/>
      <dgm:spPr/>
      <dgm:t>
        <a:bodyPr/>
        <a:lstStyle/>
        <a:p>
          <a:endParaRPr lang="en-US"/>
        </a:p>
      </dgm:t>
    </dgm:pt>
    <dgm:pt modelId="{16A40006-DB15-DB45-8958-B83C711BC297}">
      <dgm:prSet/>
      <dgm:spPr/>
      <dgm:t>
        <a:bodyPr/>
        <a:lstStyle/>
        <a:p>
          <a:r>
            <a:rPr lang="en-US" dirty="0"/>
            <a:t>The Contradiction of “popular power” in which dissident (unreformed) voices are excluded</a:t>
          </a:r>
        </a:p>
      </dgm:t>
    </dgm:pt>
    <dgm:pt modelId="{95E44A0B-B148-854C-BB17-CF31C1BBD4BE}" type="parTrans" cxnId="{FE7DC987-2911-5B44-AF2E-F813F7DD8BAE}">
      <dgm:prSet/>
      <dgm:spPr/>
      <dgm:t>
        <a:bodyPr/>
        <a:lstStyle/>
        <a:p>
          <a:endParaRPr lang="en-US"/>
        </a:p>
      </dgm:t>
    </dgm:pt>
    <dgm:pt modelId="{434423F5-C1F9-4F44-AF5B-47C436AFDB92}" type="sibTrans" cxnId="{FE7DC987-2911-5B44-AF2E-F813F7DD8BAE}">
      <dgm:prSet/>
      <dgm:spPr/>
      <dgm:t>
        <a:bodyPr/>
        <a:lstStyle/>
        <a:p>
          <a:endParaRPr lang="en-US"/>
        </a:p>
      </dgm:t>
    </dgm:pt>
    <dgm:pt modelId="{A69B477A-64C1-854E-B3DC-619131D4E994}" type="pres">
      <dgm:prSet presAssocID="{2404F357-B19F-184F-90AA-F4C507327B04}" presName="linear" presStyleCnt="0">
        <dgm:presLayoutVars>
          <dgm:animLvl val="lvl"/>
          <dgm:resizeHandles val="exact"/>
        </dgm:presLayoutVars>
      </dgm:prSet>
      <dgm:spPr/>
    </dgm:pt>
    <dgm:pt modelId="{8CC8F128-F912-3D49-806F-19BACCFD5573}" type="pres">
      <dgm:prSet presAssocID="{6F30A019-C597-D047-8F4D-7CA06A2F8736}" presName="parentText" presStyleLbl="node1" presStyleIdx="0" presStyleCnt="3">
        <dgm:presLayoutVars>
          <dgm:chMax val="0"/>
          <dgm:bulletEnabled val="1"/>
        </dgm:presLayoutVars>
      </dgm:prSet>
      <dgm:spPr/>
    </dgm:pt>
    <dgm:pt modelId="{644AE614-5956-304D-846A-71F940849CD4}" type="pres">
      <dgm:prSet presAssocID="{6F30A019-C597-D047-8F4D-7CA06A2F8736}" presName="childText" presStyleLbl="revTx" presStyleIdx="0" presStyleCnt="3">
        <dgm:presLayoutVars>
          <dgm:bulletEnabled val="1"/>
        </dgm:presLayoutVars>
      </dgm:prSet>
      <dgm:spPr/>
    </dgm:pt>
    <dgm:pt modelId="{41679931-DA74-D445-B2C3-D8E9CA83E90E}" type="pres">
      <dgm:prSet presAssocID="{49A59D2C-AA98-5042-85A3-20E54B0F030A}" presName="parentText" presStyleLbl="node1" presStyleIdx="1" presStyleCnt="3">
        <dgm:presLayoutVars>
          <dgm:chMax val="0"/>
          <dgm:bulletEnabled val="1"/>
        </dgm:presLayoutVars>
      </dgm:prSet>
      <dgm:spPr/>
    </dgm:pt>
    <dgm:pt modelId="{EB99EDC1-DCCB-8848-809B-E214159A9507}" type="pres">
      <dgm:prSet presAssocID="{49A59D2C-AA98-5042-85A3-20E54B0F030A}" presName="childText" presStyleLbl="revTx" presStyleIdx="1" presStyleCnt="3">
        <dgm:presLayoutVars>
          <dgm:bulletEnabled val="1"/>
        </dgm:presLayoutVars>
      </dgm:prSet>
      <dgm:spPr/>
    </dgm:pt>
    <dgm:pt modelId="{9E4B4132-26A0-1E48-ADD0-DCEEA72E1A85}" type="pres">
      <dgm:prSet presAssocID="{8AB26695-B813-DC46-B441-709EA2F73694}" presName="parentText" presStyleLbl="node1" presStyleIdx="2" presStyleCnt="3">
        <dgm:presLayoutVars>
          <dgm:chMax val="0"/>
          <dgm:bulletEnabled val="1"/>
        </dgm:presLayoutVars>
      </dgm:prSet>
      <dgm:spPr/>
    </dgm:pt>
    <dgm:pt modelId="{46070456-64AC-844F-A9E7-754260601D9E}" type="pres">
      <dgm:prSet presAssocID="{8AB26695-B813-DC46-B441-709EA2F73694}" presName="childText" presStyleLbl="revTx" presStyleIdx="2" presStyleCnt="3">
        <dgm:presLayoutVars>
          <dgm:bulletEnabled val="1"/>
        </dgm:presLayoutVars>
      </dgm:prSet>
      <dgm:spPr/>
    </dgm:pt>
  </dgm:ptLst>
  <dgm:cxnLst>
    <dgm:cxn modelId="{D9F01E19-9463-7E41-ADF1-1D8A5F53D59B}" type="presOf" srcId="{7D68FC79-A951-DB49-8EA7-DC882D2260D2}" destId="{46070456-64AC-844F-A9E7-754260601D9E}" srcOrd="0" destOrd="0" presId="urn:microsoft.com/office/officeart/2005/8/layout/vList2"/>
    <dgm:cxn modelId="{FA72A826-3362-3649-8FBF-18689C0F5A79}" type="presOf" srcId="{8AB26695-B813-DC46-B441-709EA2F73694}" destId="{9E4B4132-26A0-1E48-ADD0-DCEEA72E1A85}" srcOrd="0" destOrd="0" presId="urn:microsoft.com/office/officeart/2005/8/layout/vList2"/>
    <dgm:cxn modelId="{55060639-2AAE-D74F-9664-27D4487E9B92}" type="presOf" srcId="{0545029A-C42D-FA43-9C66-F26A04F63318}" destId="{644AE614-5956-304D-846A-71F940849CD4}" srcOrd="0" destOrd="0" presId="urn:microsoft.com/office/officeart/2005/8/layout/vList2"/>
    <dgm:cxn modelId="{E09F173E-951E-914C-B933-712CD84BA880}" srcId="{49A59D2C-AA98-5042-85A3-20E54B0F030A}" destId="{62315D2C-8F3F-0348-8BBB-76209C014D68}" srcOrd="0" destOrd="0" parTransId="{D5918A74-C1F3-FF41-AC78-5CC0629F09B0}" sibTransId="{7F3379D3-3485-EF45-AA58-094FC5576FE8}"/>
    <dgm:cxn modelId="{A5E8D64E-C41E-564B-B555-648922E26164}" srcId="{2404F357-B19F-184F-90AA-F4C507327B04}" destId="{6F30A019-C597-D047-8F4D-7CA06A2F8736}" srcOrd="0" destOrd="0" parTransId="{07F6CB83-304A-2C49-AB98-ADED008EE0A0}" sibTransId="{E8BB7E98-31DA-AF42-998E-529A03D5078C}"/>
    <dgm:cxn modelId="{7BCE2860-0A3A-A149-AEE0-A573E0A81D50}" type="presOf" srcId="{49A59D2C-AA98-5042-85A3-20E54B0F030A}" destId="{41679931-DA74-D445-B2C3-D8E9CA83E90E}" srcOrd="0" destOrd="0" presId="urn:microsoft.com/office/officeart/2005/8/layout/vList2"/>
    <dgm:cxn modelId="{3824C261-4CFC-EA44-B55D-F09D8B26CFB7}" srcId="{2404F357-B19F-184F-90AA-F4C507327B04}" destId="{49A59D2C-AA98-5042-85A3-20E54B0F030A}" srcOrd="1" destOrd="0" parTransId="{B03CB5F4-69E1-DC4E-BC6D-A7D783E89A4C}" sibTransId="{7A127960-D6FE-7846-8D24-664B595E00C0}"/>
    <dgm:cxn modelId="{846F7E77-771E-0D4F-8A7C-4445C582553B}" type="presOf" srcId="{9A8329FD-BDAC-3B48-B517-4885FB2AC786}" destId="{46070456-64AC-844F-A9E7-754260601D9E}" srcOrd="0" destOrd="1" presId="urn:microsoft.com/office/officeart/2005/8/layout/vList2"/>
    <dgm:cxn modelId="{3B9C407E-C410-8E4D-8931-79F45C9D540A}" type="presOf" srcId="{16A40006-DB15-DB45-8958-B83C711BC297}" destId="{46070456-64AC-844F-A9E7-754260601D9E}" srcOrd="0" destOrd="2" presId="urn:microsoft.com/office/officeart/2005/8/layout/vList2"/>
    <dgm:cxn modelId="{FE7DC987-2911-5B44-AF2E-F813F7DD8BAE}" srcId="{8AB26695-B813-DC46-B441-709EA2F73694}" destId="{16A40006-DB15-DB45-8958-B83C711BC297}" srcOrd="2" destOrd="0" parTransId="{95E44A0B-B148-854C-BB17-CF31C1BBD4BE}" sibTransId="{434423F5-C1F9-4F44-AF5B-47C436AFDB92}"/>
    <dgm:cxn modelId="{14B62499-A1CD-F545-8CCC-FC52B92B8648}" type="presOf" srcId="{6F30A019-C597-D047-8F4D-7CA06A2F8736}" destId="{8CC8F128-F912-3D49-806F-19BACCFD5573}" srcOrd="0" destOrd="0" presId="urn:microsoft.com/office/officeart/2005/8/layout/vList2"/>
    <dgm:cxn modelId="{FB61AFAB-6B9B-AD45-88FF-93F6ADBC248E}" srcId="{8AB26695-B813-DC46-B441-709EA2F73694}" destId="{9A8329FD-BDAC-3B48-B517-4885FB2AC786}" srcOrd="1" destOrd="0" parTransId="{B29F10DB-D5E7-8147-B918-54EEAFE0CBE1}" sibTransId="{0DEB7168-732E-0F4F-996F-88358BCE151A}"/>
    <dgm:cxn modelId="{69EFCFD2-634F-5F4A-AC52-18143F69B349}" type="presOf" srcId="{62315D2C-8F3F-0348-8BBB-76209C014D68}" destId="{EB99EDC1-DCCB-8848-809B-E214159A9507}" srcOrd="0" destOrd="0" presId="urn:microsoft.com/office/officeart/2005/8/layout/vList2"/>
    <dgm:cxn modelId="{81B7BEE3-1E80-054E-9B56-AB4C76035996}" srcId="{8AB26695-B813-DC46-B441-709EA2F73694}" destId="{7D68FC79-A951-DB49-8EA7-DC882D2260D2}" srcOrd="0" destOrd="0" parTransId="{8C6AC11A-135D-D142-B6D5-4DF703CB289D}" sibTransId="{1AA4DFEF-036C-334F-808F-10C744B26684}"/>
    <dgm:cxn modelId="{5082B6EF-5D26-0342-9F9F-B5AC9E530A28}" srcId="{2404F357-B19F-184F-90AA-F4C507327B04}" destId="{8AB26695-B813-DC46-B441-709EA2F73694}" srcOrd="2" destOrd="0" parTransId="{12628AC4-FA01-5F43-BFCA-3B93BBDCA633}" sibTransId="{D84A7FBD-1478-F748-B07E-2F1E4889D7A5}"/>
    <dgm:cxn modelId="{D9F7E1F4-9774-1449-928F-358EBF351B78}" srcId="{6F30A019-C597-D047-8F4D-7CA06A2F8736}" destId="{0545029A-C42D-FA43-9C66-F26A04F63318}" srcOrd="0" destOrd="0" parTransId="{36227E60-3620-BD43-887E-7535BC727B16}" sibTransId="{1F8F61A8-893C-FC4A-AEF5-5CEF1386F291}"/>
    <dgm:cxn modelId="{53491AFB-6B63-B240-B890-D0888E830FEA}" type="presOf" srcId="{2404F357-B19F-184F-90AA-F4C507327B04}" destId="{A69B477A-64C1-854E-B3DC-619131D4E994}" srcOrd="0" destOrd="0" presId="urn:microsoft.com/office/officeart/2005/8/layout/vList2"/>
    <dgm:cxn modelId="{E23A31C1-B3E7-8D44-A089-81D1E0636666}" type="presParOf" srcId="{A69B477A-64C1-854E-B3DC-619131D4E994}" destId="{8CC8F128-F912-3D49-806F-19BACCFD5573}" srcOrd="0" destOrd="0" presId="urn:microsoft.com/office/officeart/2005/8/layout/vList2"/>
    <dgm:cxn modelId="{8E6CDFE7-25FD-2540-89AB-36AB8084CE31}" type="presParOf" srcId="{A69B477A-64C1-854E-B3DC-619131D4E994}" destId="{644AE614-5956-304D-846A-71F940849CD4}" srcOrd="1" destOrd="0" presId="urn:microsoft.com/office/officeart/2005/8/layout/vList2"/>
    <dgm:cxn modelId="{D6BD5F49-AF03-204F-BBD0-C6141B67D771}" type="presParOf" srcId="{A69B477A-64C1-854E-B3DC-619131D4E994}" destId="{41679931-DA74-D445-B2C3-D8E9CA83E90E}" srcOrd="2" destOrd="0" presId="urn:microsoft.com/office/officeart/2005/8/layout/vList2"/>
    <dgm:cxn modelId="{6596A6E2-7B4A-3342-AACE-48CB88C00483}" type="presParOf" srcId="{A69B477A-64C1-854E-B3DC-619131D4E994}" destId="{EB99EDC1-DCCB-8848-809B-E214159A9507}" srcOrd="3" destOrd="0" presId="urn:microsoft.com/office/officeart/2005/8/layout/vList2"/>
    <dgm:cxn modelId="{88E1F120-43C6-8549-9821-DCA17166AB77}" type="presParOf" srcId="{A69B477A-64C1-854E-B3DC-619131D4E994}" destId="{9E4B4132-26A0-1E48-ADD0-DCEEA72E1A85}" srcOrd="4" destOrd="0" presId="urn:microsoft.com/office/officeart/2005/8/layout/vList2"/>
    <dgm:cxn modelId="{7C235F01-8ED9-9243-BE71-5A8E7C64A105}" type="presParOf" srcId="{A69B477A-64C1-854E-B3DC-619131D4E994}" destId="{46070456-64AC-844F-A9E7-754260601D9E}"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521EDAE-4861-2749-9C0D-88371B252244}" type="doc">
      <dgm:prSet loTypeId="urn:microsoft.com/office/officeart/2005/8/layout/vList5" loCatId="process" qsTypeId="urn:microsoft.com/office/officeart/2005/8/quickstyle/simple5" qsCatId="simple" csTypeId="urn:microsoft.com/office/officeart/2005/8/colors/colorful5" csCatId="colorful" phldr="1"/>
      <dgm:spPr/>
      <dgm:t>
        <a:bodyPr/>
        <a:lstStyle/>
        <a:p>
          <a:endParaRPr lang="en-US"/>
        </a:p>
      </dgm:t>
    </dgm:pt>
    <dgm:pt modelId="{9519A9D2-6C2E-744C-B1CB-35A1957FFF65}">
      <dgm:prSet/>
      <dgm:spPr/>
      <dgm:t>
        <a:bodyPr/>
        <a:lstStyle/>
        <a:p>
          <a:r>
            <a:rPr lang="en-US" dirty="0"/>
            <a:t>Formal versus informal structures</a:t>
          </a:r>
        </a:p>
      </dgm:t>
    </dgm:pt>
    <dgm:pt modelId="{3CA6DA0B-CE8B-7D45-B94A-018371F6450A}" type="parTrans" cxnId="{A368FDCF-33A2-B041-961B-032ADC4722B4}">
      <dgm:prSet/>
      <dgm:spPr/>
      <dgm:t>
        <a:bodyPr/>
        <a:lstStyle/>
        <a:p>
          <a:endParaRPr lang="en-US"/>
        </a:p>
      </dgm:t>
    </dgm:pt>
    <dgm:pt modelId="{E63BEDC7-8BEC-3C40-9105-6EBDABCB3C44}" type="sibTrans" cxnId="{A368FDCF-33A2-B041-961B-032ADC4722B4}">
      <dgm:prSet/>
      <dgm:spPr/>
      <dgm:t>
        <a:bodyPr/>
        <a:lstStyle/>
        <a:p>
          <a:endParaRPr lang="en-US"/>
        </a:p>
      </dgm:t>
    </dgm:pt>
    <dgm:pt modelId="{6DE65965-0CF1-0D40-8DFF-FE46A867AB3B}">
      <dgm:prSet/>
      <dgm:spPr/>
      <dgm:t>
        <a:bodyPr/>
        <a:lstStyle/>
        <a:p>
          <a:r>
            <a:rPr lang="en-US"/>
            <a:t>Party and State managed consultation  may produce results that do not serve either the vanguard or the state apparatus</a:t>
          </a:r>
        </a:p>
      </dgm:t>
    </dgm:pt>
    <dgm:pt modelId="{14F47AB2-2872-2E4F-A2C4-1B7586D2F72B}" type="parTrans" cxnId="{FB3AA627-FC69-0D4C-A52E-FE519FED03B6}">
      <dgm:prSet/>
      <dgm:spPr/>
      <dgm:t>
        <a:bodyPr/>
        <a:lstStyle/>
        <a:p>
          <a:endParaRPr lang="en-US"/>
        </a:p>
      </dgm:t>
    </dgm:pt>
    <dgm:pt modelId="{6E55A749-15C6-8D43-A732-33AD5A616824}" type="sibTrans" cxnId="{FB3AA627-FC69-0D4C-A52E-FE519FED03B6}">
      <dgm:prSet/>
      <dgm:spPr/>
      <dgm:t>
        <a:bodyPr/>
        <a:lstStyle/>
        <a:p>
          <a:endParaRPr lang="en-US"/>
        </a:p>
      </dgm:t>
    </dgm:pt>
    <dgm:pt modelId="{B84540E7-578F-DF4A-B5BD-00E6647F852D}">
      <dgm:prSet/>
      <dgm:spPr/>
      <dgm:t>
        <a:bodyPr/>
        <a:lstStyle/>
        <a:p>
          <a:r>
            <a:rPr lang="en-US" dirty="0"/>
            <a:t>Moving out of the 20</a:t>
          </a:r>
          <a:r>
            <a:rPr lang="en-US" baseline="30000" dirty="0"/>
            <a:t>th</a:t>
          </a:r>
          <a:r>
            <a:rPr lang="en-US" dirty="0"/>
            <a:t> century</a:t>
          </a:r>
        </a:p>
      </dgm:t>
    </dgm:pt>
    <dgm:pt modelId="{566DA0B6-3574-8D4B-9BF5-D3BD85A2A0DC}" type="parTrans" cxnId="{FA932FCD-3569-9248-B4FC-AAEEF55CDA93}">
      <dgm:prSet/>
      <dgm:spPr/>
      <dgm:t>
        <a:bodyPr/>
        <a:lstStyle/>
        <a:p>
          <a:endParaRPr lang="en-US"/>
        </a:p>
      </dgm:t>
    </dgm:pt>
    <dgm:pt modelId="{27169771-2546-7449-8F89-489FEB9D3BAC}" type="sibTrans" cxnId="{FA932FCD-3569-9248-B4FC-AAEEF55CDA93}">
      <dgm:prSet/>
      <dgm:spPr/>
      <dgm:t>
        <a:bodyPr/>
        <a:lstStyle/>
        <a:p>
          <a:endParaRPr lang="en-US"/>
        </a:p>
      </dgm:t>
    </dgm:pt>
    <dgm:pt modelId="{35E348CC-2127-5B48-B9A2-42CAD4D7DB6C}">
      <dgm:prSet/>
      <dgm:spPr/>
      <dgm:t>
        <a:bodyPr/>
        <a:lstStyle/>
        <a:p>
          <a:r>
            <a:rPr lang="en-US"/>
            <a:t>Committees for the Defense of the Revolution in the “New Era”</a:t>
          </a:r>
        </a:p>
      </dgm:t>
    </dgm:pt>
    <dgm:pt modelId="{A7581275-C038-EE43-90B8-CD8221D2C3D7}" type="parTrans" cxnId="{88038226-CD40-8F46-9D01-4FC78F1B1619}">
      <dgm:prSet/>
      <dgm:spPr/>
      <dgm:t>
        <a:bodyPr/>
        <a:lstStyle/>
        <a:p>
          <a:endParaRPr lang="en-US"/>
        </a:p>
      </dgm:t>
    </dgm:pt>
    <dgm:pt modelId="{D21E54A6-8EA8-FF41-A452-FCE335BE0F7F}" type="sibTrans" cxnId="{88038226-CD40-8F46-9D01-4FC78F1B1619}">
      <dgm:prSet/>
      <dgm:spPr/>
      <dgm:t>
        <a:bodyPr/>
        <a:lstStyle/>
        <a:p>
          <a:endParaRPr lang="en-US"/>
        </a:p>
      </dgm:t>
    </dgm:pt>
    <dgm:pt modelId="{F90B587B-A163-A543-96B4-6C26CF89570E}">
      <dgm:prSet/>
      <dgm:spPr/>
      <dgm:t>
        <a:bodyPr/>
        <a:lstStyle/>
        <a:p>
          <a:r>
            <a:rPr lang="en-US"/>
            <a:t>Tech and consultation remain at a nascent stage</a:t>
          </a:r>
        </a:p>
      </dgm:t>
    </dgm:pt>
    <dgm:pt modelId="{080E8134-3BA4-C747-BE25-0CC8E83A8508}" type="parTrans" cxnId="{9071502F-9CE4-1847-B603-918F8A7DD429}">
      <dgm:prSet/>
      <dgm:spPr/>
      <dgm:t>
        <a:bodyPr/>
        <a:lstStyle/>
        <a:p>
          <a:endParaRPr lang="en-US"/>
        </a:p>
      </dgm:t>
    </dgm:pt>
    <dgm:pt modelId="{63E1B57A-A899-BF41-A142-ADB55D6E6FD9}" type="sibTrans" cxnId="{9071502F-9CE4-1847-B603-918F8A7DD429}">
      <dgm:prSet/>
      <dgm:spPr/>
      <dgm:t>
        <a:bodyPr/>
        <a:lstStyle/>
        <a:p>
          <a:endParaRPr lang="en-US"/>
        </a:p>
      </dgm:t>
    </dgm:pt>
    <dgm:pt modelId="{D8A8709B-FBAE-5E43-919E-8696A1E9D361}">
      <dgm:prSet/>
      <dgm:spPr/>
      <dgm:t>
        <a:bodyPr/>
        <a:lstStyle/>
        <a:p>
          <a:r>
            <a:rPr lang="en-US"/>
            <a:t>The management of intellectuals and the non-state sector</a:t>
          </a:r>
        </a:p>
      </dgm:t>
    </dgm:pt>
    <dgm:pt modelId="{0169CB95-92A5-E04E-A02C-7591ED7D2F2D}" type="parTrans" cxnId="{9C5545D6-5E63-6D49-BC4D-6B2A5C033BF6}">
      <dgm:prSet/>
      <dgm:spPr/>
      <dgm:t>
        <a:bodyPr/>
        <a:lstStyle/>
        <a:p>
          <a:endParaRPr lang="en-US"/>
        </a:p>
      </dgm:t>
    </dgm:pt>
    <dgm:pt modelId="{85BEF543-7EE5-0D4D-BB22-D234F72D25EE}" type="sibTrans" cxnId="{9C5545D6-5E63-6D49-BC4D-6B2A5C033BF6}">
      <dgm:prSet/>
      <dgm:spPr/>
      <dgm:t>
        <a:bodyPr/>
        <a:lstStyle/>
        <a:p>
          <a:endParaRPr lang="en-US"/>
        </a:p>
      </dgm:t>
    </dgm:pt>
    <dgm:pt modelId="{203A7D68-925A-EF4B-BB6C-73735FBFFCEB}">
      <dgm:prSet/>
      <dgm:spPr/>
      <dgm:t>
        <a:bodyPr/>
        <a:lstStyle/>
        <a:p>
          <a:r>
            <a:rPr lang="en-US"/>
            <a:t>The problem of foreign interference</a:t>
          </a:r>
        </a:p>
      </dgm:t>
    </dgm:pt>
    <dgm:pt modelId="{B918C0EB-C54D-1248-8F64-2F6F53D6774C}" type="parTrans" cxnId="{6F3456FC-F08A-D643-A14A-193ED79AC44D}">
      <dgm:prSet/>
      <dgm:spPr/>
      <dgm:t>
        <a:bodyPr/>
        <a:lstStyle/>
        <a:p>
          <a:endParaRPr lang="en-US"/>
        </a:p>
      </dgm:t>
    </dgm:pt>
    <dgm:pt modelId="{78F90082-1C6D-BF43-A10B-4A2022B3F112}" type="sibTrans" cxnId="{6F3456FC-F08A-D643-A14A-193ED79AC44D}">
      <dgm:prSet/>
      <dgm:spPr/>
      <dgm:t>
        <a:bodyPr/>
        <a:lstStyle/>
        <a:p>
          <a:endParaRPr lang="en-US"/>
        </a:p>
      </dgm:t>
    </dgm:pt>
    <dgm:pt modelId="{48051804-AB2F-F043-A669-1D92A7C8C597}">
      <dgm:prSet/>
      <dgm:spPr/>
      <dgm:t>
        <a:bodyPr/>
        <a:lstStyle/>
        <a:p>
          <a:r>
            <a:rPr lang="en-US" dirty="0"/>
            <a:t>The filtering effect of consultation</a:t>
          </a:r>
        </a:p>
      </dgm:t>
    </dgm:pt>
    <dgm:pt modelId="{4D52F407-BD9C-E945-8A4B-1A3F2E857FD3}" type="parTrans" cxnId="{1D2F7D39-3CE7-9044-982E-21E8BE657DB2}">
      <dgm:prSet/>
      <dgm:spPr/>
      <dgm:t>
        <a:bodyPr/>
        <a:lstStyle/>
        <a:p>
          <a:endParaRPr lang="en-US"/>
        </a:p>
      </dgm:t>
    </dgm:pt>
    <dgm:pt modelId="{9662F72A-7D08-154C-8F81-F58FA9780511}" type="sibTrans" cxnId="{1D2F7D39-3CE7-9044-982E-21E8BE657DB2}">
      <dgm:prSet/>
      <dgm:spPr/>
      <dgm:t>
        <a:bodyPr/>
        <a:lstStyle/>
        <a:p>
          <a:endParaRPr lang="en-US"/>
        </a:p>
      </dgm:t>
    </dgm:pt>
    <dgm:pt modelId="{B87C7FEA-2432-7240-8D47-7CAF1158ACA2}">
      <dgm:prSet/>
      <dgm:spPr/>
      <dgm:t>
        <a:bodyPr/>
        <a:lstStyle/>
        <a:p>
          <a:r>
            <a:rPr lang="en-US"/>
            <a:t>The role of the diaspora community</a:t>
          </a:r>
        </a:p>
      </dgm:t>
    </dgm:pt>
    <dgm:pt modelId="{372CF0BB-1A6E-D443-8557-54F70895C666}" type="parTrans" cxnId="{06955267-076E-3B4B-92B5-C4EA7DC4160F}">
      <dgm:prSet/>
      <dgm:spPr/>
      <dgm:t>
        <a:bodyPr/>
        <a:lstStyle/>
        <a:p>
          <a:endParaRPr lang="en-US"/>
        </a:p>
      </dgm:t>
    </dgm:pt>
    <dgm:pt modelId="{2AC372FC-DBA1-B845-B9DF-38781526E53B}" type="sibTrans" cxnId="{06955267-076E-3B4B-92B5-C4EA7DC4160F}">
      <dgm:prSet/>
      <dgm:spPr/>
      <dgm:t>
        <a:bodyPr/>
        <a:lstStyle/>
        <a:p>
          <a:endParaRPr lang="en-US"/>
        </a:p>
      </dgm:t>
    </dgm:pt>
    <dgm:pt modelId="{FC7CCB49-2752-FC44-956C-C3BC4874DDF6}">
      <dgm:prSet/>
      <dgm:spPr/>
      <dgm:t>
        <a:bodyPr/>
        <a:lstStyle/>
        <a:p>
          <a:r>
            <a:rPr lang="en-US"/>
            <a:t>The role of the conveners for determining what gets summarized, how it is summarized and what is reported to the organs of Party-State power responsible for modification</a:t>
          </a:r>
        </a:p>
      </dgm:t>
    </dgm:pt>
    <dgm:pt modelId="{1B3F625C-E3CD-8D46-8C07-C4F05FBB5492}" type="parTrans" cxnId="{D1F304C5-4807-E34F-9B0A-E598575BB9F7}">
      <dgm:prSet/>
      <dgm:spPr/>
      <dgm:t>
        <a:bodyPr/>
        <a:lstStyle/>
        <a:p>
          <a:endParaRPr lang="en-US"/>
        </a:p>
      </dgm:t>
    </dgm:pt>
    <dgm:pt modelId="{3BE3F62F-A8B4-3C44-84B3-977A354F6411}" type="sibTrans" cxnId="{D1F304C5-4807-E34F-9B0A-E598575BB9F7}">
      <dgm:prSet/>
      <dgm:spPr/>
      <dgm:t>
        <a:bodyPr/>
        <a:lstStyle/>
        <a:p>
          <a:endParaRPr lang="en-US"/>
        </a:p>
      </dgm:t>
    </dgm:pt>
    <dgm:pt modelId="{E11ECD4E-C7CF-3943-8FEE-EDF4AA993E21}">
      <dgm:prSet/>
      <dgm:spPr/>
      <dgm:t>
        <a:bodyPr/>
        <a:lstStyle/>
        <a:p>
          <a:r>
            <a:rPr lang="en-US" dirty="0"/>
            <a:t>A role for informal consultation</a:t>
          </a:r>
        </a:p>
      </dgm:t>
    </dgm:pt>
    <dgm:pt modelId="{656FDFA2-CF59-EE4D-847E-7A07836E98EA}" type="parTrans" cxnId="{8315138D-B8B1-EA4D-85FF-9A7F3241D1A5}">
      <dgm:prSet/>
      <dgm:spPr/>
      <dgm:t>
        <a:bodyPr/>
        <a:lstStyle/>
        <a:p>
          <a:endParaRPr lang="en-US"/>
        </a:p>
      </dgm:t>
    </dgm:pt>
    <dgm:pt modelId="{129355A2-5189-2C49-8187-CA1CC3705349}" type="sibTrans" cxnId="{8315138D-B8B1-EA4D-85FF-9A7F3241D1A5}">
      <dgm:prSet/>
      <dgm:spPr/>
      <dgm:t>
        <a:bodyPr/>
        <a:lstStyle/>
        <a:p>
          <a:endParaRPr lang="en-US"/>
        </a:p>
      </dgm:t>
    </dgm:pt>
    <dgm:pt modelId="{50D89DD3-EA6E-3B46-8A26-BF612B49AD2D}">
      <dgm:prSet/>
      <dgm:spPr/>
      <dgm:t>
        <a:bodyPr/>
        <a:lstStyle/>
        <a:p>
          <a:r>
            <a:rPr lang="en-US" dirty="0"/>
            <a:t>Already appearing at the margins of debate</a:t>
          </a:r>
        </a:p>
      </dgm:t>
    </dgm:pt>
    <dgm:pt modelId="{10C88A53-0FAB-BE49-B83A-EA7F5C74FF28}" type="parTrans" cxnId="{464CA2E6-8F30-5947-AE72-2056E754FA3A}">
      <dgm:prSet/>
      <dgm:spPr/>
      <dgm:t>
        <a:bodyPr/>
        <a:lstStyle/>
        <a:p>
          <a:endParaRPr lang="en-US"/>
        </a:p>
      </dgm:t>
    </dgm:pt>
    <dgm:pt modelId="{F320700F-DAEB-994C-924B-9FA96BE56965}" type="sibTrans" cxnId="{464CA2E6-8F30-5947-AE72-2056E754FA3A}">
      <dgm:prSet/>
      <dgm:spPr/>
      <dgm:t>
        <a:bodyPr/>
        <a:lstStyle/>
        <a:p>
          <a:endParaRPr lang="en-US"/>
        </a:p>
      </dgm:t>
    </dgm:pt>
    <dgm:pt modelId="{E89BC0CA-DB33-5043-9D5C-65216376203E}">
      <dgm:prSet/>
      <dgm:spPr/>
      <dgm:t>
        <a:bodyPr/>
        <a:lstStyle/>
        <a:p>
          <a:r>
            <a:rPr lang="en-US" dirty="0"/>
            <a:t>Tolerated even within State supported websites</a:t>
          </a:r>
        </a:p>
      </dgm:t>
    </dgm:pt>
    <dgm:pt modelId="{A14E5B76-661C-6743-A920-FF2DBFCC550F}" type="parTrans" cxnId="{F214B7FD-7B03-FF4C-959B-72E1C2F4A733}">
      <dgm:prSet/>
      <dgm:spPr/>
      <dgm:t>
        <a:bodyPr/>
        <a:lstStyle/>
        <a:p>
          <a:endParaRPr lang="en-US"/>
        </a:p>
      </dgm:t>
    </dgm:pt>
    <dgm:pt modelId="{467D5349-07B9-734E-B48C-C466B8519F18}" type="sibTrans" cxnId="{F214B7FD-7B03-FF4C-959B-72E1C2F4A733}">
      <dgm:prSet/>
      <dgm:spPr/>
      <dgm:t>
        <a:bodyPr/>
        <a:lstStyle/>
        <a:p>
          <a:endParaRPr lang="en-US"/>
        </a:p>
      </dgm:t>
    </dgm:pt>
    <dgm:pt modelId="{1F19B141-F580-A040-A80E-A4595EC31E20}" type="pres">
      <dgm:prSet presAssocID="{1521EDAE-4861-2749-9C0D-88371B252244}" presName="Name0" presStyleCnt="0">
        <dgm:presLayoutVars>
          <dgm:dir/>
          <dgm:animLvl val="lvl"/>
          <dgm:resizeHandles val="exact"/>
        </dgm:presLayoutVars>
      </dgm:prSet>
      <dgm:spPr/>
    </dgm:pt>
    <dgm:pt modelId="{92AD7AE8-0362-F145-A896-94E37F807791}" type="pres">
      <dgm:prSet presAssocID="{9519A9D2-6C2E-744C-B1CB-35A1957FFF65}" presName="linNode" presStyleCnt="0"/>
      <dgm:spPr/>
    </dgm:pt>
    <dgm:pt modelId="{CA870D82-618C-0C45-94C3-AAA7FDEADED7}" type="pres">
      <dgm:prSet presAssocID="{9519A9D2-6C2E-744C-B1CB-35A1957FFF65}" presName="parentText" presStyleLbl="node1" presStyleIdx="0" presStyleCnt="4">
        <dgm:presLayoutVars>
          <dgm:chMax val="1"/>
          <dgm:bulletEnabled val="1"/>
        </dgm:presLayoutVars>
      </dgm:prSet>
      <dgm:spPr/>
    </dgm:pt>
    <dgm:pt modelId="{789DA650-03C0-E94B-B090-40FEE75EF023}" type="pres">
      <dgm:prSet presAssocID="{9519A9D2-6C2E-744C-B1CB-35A1957FFF65}" presName="descendantText" presStyleLbl="alignAccFollowNode1" presStyleIdx="0" presStyleCnt="4">
        <dgm:presLayoutVars>
          <dgm:bulletEnabled val="1"/>
        </dgm:presLayoutVars>
      </dgm:prSet>
      <dgm:spPr/>
    </dgm:pt>
    <dgm:pt modelId="{031CE7D8-D861-0745-ABB6-F523284BB04A}" type="pres">
      <dgm:prSet presAssocID="{E63BEDC7-8BEC-3C40-9105-6EBDABCB3C44}" presName="sp" presStyleCnt="0"/>
      <dgm:spPr/>
    </dgm:pt>
    <dgm:pt modelId="{81D90691-9600-6D4E-9154-3636A92A13CD}" type="pres">
      <dgm:prSet presAssocID="{B84540E7-578F-DF4A-B5BD-00E6647F852D}" presName="linNode" presStyleCnt="0"/>
      <dgm:spPr/>
    </dgm:pt>
    <dgm:pt modelId="{1C88D6AC-FD3C-604D-A948-DDA8176DA2AE}" type="pres">
      <dgm:prSet presAssocID="{B84540E7-578F-DF4A-B5BD-00E6647F852D}" presName="parentText" presStyleLbl="node1" presStyleIdx="1" presStyleCnt="4">
        <dgm:presLayoutVars>
          <dgm:chMax val="1"/>
          <dgm:bulletEnabled val="1"/>
        </dgm:presLayoutVars>
      </dgm:prSet>
      <dgm:spPr/>
    </dgm:pt>
    <dgm:pt modelId="{890C71D4-35F4-044A-804D-087A7CC95D32}" type="pres">
      <dgm:prSet presAssocID="{B84540E7-578F-DF4A-B5BD-00E6647F852D}" presName="descendantText" presStyleLbl="alignAccFollowNode1" presStyleIdx="1" presStyleCnt="4">
        <dgm:presLayoutVars>
          <dgm:bulletEnabled val="1"/>
        </dgm:presLayoutVars>
      </dgm:prSet>
      <dgm:spPr/>
    </dgm:pt>
    <dgm:pt modelId="{5B1D614C-AA8B-1B43-95CD-411C28A3CEDD}" type="pres">
      <dgm:prSet presAssocID="{27169771-2546-7449-8F89-489FEB9D3BAC}" presName="sp" presStyleCnt="0"/>
      <dgm:spPr/>
    </dgm:pt>
    <dgm:pt modelId="{CE423B39-6122-D64B-975C-62BF8FD910B8}" type="pres">
      <dgm:prSet presAssocID="{48051804-AB2F-F043-A669-1D92A7C8C597}" presName="linNode" presStyleCnt="0"/>
      <dgm:spPr/>
    </dgm:pt>
    <dgm:pt modelId="{6DA9CF44-E3E2-3442-8D29-6F38FC2FA673}" type="pres">
      <dgm:prSet presAssocID="{48051804-AB2F-F043-A669-1D92A7C8C597}" presName="parentText" presStyleLbl="node1" presStyleIdx="2" presStyleCnt="4">
        <dgm:presLayoutVars>
          <dgm:chMax val="1"/>
          <dgm:bulletEnabled val="1"/>
        </dgm:presLayoutVars>
      </dgm:prSet>
      <dgm:spPr/>
    </dgm:pt>
    <dgm:pt modelId="{0B11703B-DA7B-C341-BEFE-3537700D89DE}" type="pres">
      <dgm:prSet presAssocID="{48051804-AB2F-F043-A669-1D92A7C8C597}" presName="descendantText" presStyleLbl="alignAccFollowNode1" presStyleIdx="2" presStyleCnt="4">
        <dgm:presLayoutVars>
          <dgm:bulletEnabled val="1"/>
        </dgm:presLayoutVars>
      </dgm:prSet>
      <dgm:spPr/>
    </dgm:pt>
    <dgm:pt modelId="{5505B0E1-B626-994E-BCAF-103B0BE811E9}" type="pres">
      <dgm:prSet presAssocID="{9662F72A-7D08-154C-8F81-F58FA9780511}" presName="sp" presStyleCnt="0"/>
      <dgm:spPr/>
    </dgm:pt>
    <dgm:pt modelId="{753985A3-52B9-A14B-9C43-3C4108CB420C}" type="pres">
      <dgm:prSet presAssocID="{E11ECD4E-C7CF-3943-8FEE-EDF4AA993E21}" presName="linNode" presStyleCnt="0"/>
      <dgm:spPr/>
    </dgm:pt>
    <dgm:pt modelId="{52F08656-D892-474D-8ACC-ED5370795925}" type="pres">
      <dgm:prSet presAssocID="{E11ECD4E-C7CF-3943-8FEE-EDF4AA993E21}" presName="parentText" presStyleLbl="node1" presStyleIdx="3" presStyleCnt="4">
        <dgm:presLayoutVars>
          <dgm:chMax val="1"/>
          <dgm:bulletEnabled val="1"/>
        </dgm:presLayoutVars>
      </dgm:prSet>
      <dgm:spPr/>
    </dgm:pt>
    <dgm:pt modelId="{19599D68-9930-D74A-99B6-6B604EEE3AEA}" type="pres">
      <dgm:prSet presAssocID="{E11ECD4E-C7CF-3943-8FEE-EDF4AA993E21}" presName="descendantText" presStyleLbl="alignAccFollowNode1" presStyleIdx="3" presStyleCnt="4">
        <dgm:presLayoutVars>
          <dgm:bulletEnabled val="1"/>
        </dgm:presLayoutVars>
      </dgm:prSet>
      <dgm:spPr/>
    </dgm:pt>
  </dgm:ptLst>
  <dgm:cxnLst>
    <dgm:cxn modelId="{DC389607-1D74-6D4B-99E1-EA6C6CA2AF8C}" type="presOf" srcId="{B84540E7-578F-DF4A-B5BD-00E6647F852D}" destId="{1C88D6AC-FD3C-604D-A948-DDA8176DA2AE}" srcOrd="0" destOrd="0" presId="urn:microsoft.com/office/officeart/2005/8/layout/vList5"/>
    <dgm:cxn modelId="{88038226-CD40-8F46-9D01-4FC78F1B1619}" srcId="{B84540E7-578F-DF4A-B5BD-00E6647F852D}" destId="{35E348CC-2127-5B48-B9A2-42CAD4D7DB6C}" srcOrd="0" destOrd="0" parTransId="{A7581275-C038-EE43-90B8-CD8221D2C3D7}" sibTransId="{D21E54A6-8EA8-FF41-A452-FCE335BE0F7F}"/>
    <dgm:cxn modelId="{FB3AA627-FC69-0D4C-A52E-FE519FED03B6}" srcId="{9519A9D2-6C2E-744C-B1CB-35A1957FFF65}" destId="{6DE65965-0CF1-0D40-8DFF-FE46A867AB3B}" srcOrd="0" destOrd="0" parTransId="{14F47AB2-2872-2E4F-A2C4-1B7586D2F72B}" sibTransId="{6E55A749-15C6-8D43-A732-33AD5A616824}"/>
    <dgm:cxn modelId="{9071502F-9CE4-1847-B603-918F8A7DD429}" srcId="{B84540E7-578F-DF4A-B5BD-00E6647F852D}" destId="{F90B587B-A163-A543-96B4-6C26CF89570E}" srcOrd="1" destOrd="0" parTransId="{080E8134-3BA4-C747-BE25-0CC8E83A8508}" sibTransId="{63E1B57A-A899-BF41-A142-ADB55D6E6FD9}"/>
    <dgm:cxn modelId="{1D2F7D39-3CE7-9044-982E-21E8BE657DB2}" srcId="{1521EDAE-4861-2749-9C0D-88371B252244}" destId="{48051804-AB2F-F043-A669-1D92A7C8C597}" srcOrd="2" destOrd="0" parTransId="{4D52F407-BD9C-E945-8A4B-1A3F2E857FD3}" sibTransId="{9662F72A-7D08-154C-8F81-F58FA9780511}"/>
    <dgm:cxn modelId="{7CB50048-89F1-2843-BD55-275AF55B1817}" type="presOf" srcId="{E89BC0CA-DB33-5043-9D5C-65216376203E}" destId="{19599D68-9930-D74A-99B6-6B604EEE3AEA}" srcOrd="0" destOrd="1" presId="urn:microsoft.com/office/officeart/2005/8/layout/vList5"/>
    <dgm:cxn modelId="{E1D44953-6CB1-E642-9059-36E8F0D7082E}" type="presOf" srcId="{35E348CC-2127-5B48-B9A2-42CAD4D7DB6C}" destId="{890C71D4-35F4-044A-804D-087A7CC95D32}" srcOrd="0" destOrd="0" presId="urn:microsoft.com/office/officeart/2005/8/layout/vList5"/>
    <dgm:cxn modelId="{06955267-076E-3B4B-92B5-C4EA7DC4160F}" srcId="{48051804-AB2F-F043-A669-1D92A7C8C597}" destId="{B87C7FEA-2432-7240-8D47-7CAF1158ACA2}" srcOrd="0" destOrd="0" parTransId="{372CF0BB-1A6E-D443-8557-54F70895C666}" sibTransId="{2AC372FC-DBA1-B845-B9DF-38781526E53B}"/>
    <dgm:cxn modelId="{82F0747D-61C2-C841-99AF-00ED68124871}" type="presOf" srcId="{48051804-AB2F-F043-A669-1D92A7C8C597}" destId="{6DA9CF44-E3E2-3442-8D29-6F38FC2FA673}" srcOrd="0" destOrd="0" presId="urn:microsoft.com/office/officeart/2005/8/layout/vList5"/>
    <dgm:cxn modelId="{8315138D-B8B1-EA4D-85FF-9A7F3241D1A5}" srcId="{1521EDAE-4861-2749-9C0D-88371B252244}" destId="{E11ECD4E-C7CF-3943-8FEE-EDF4AA993E21}" srcOrd="3" destOrd="0" parTransId="{656FDFA2-CF59-EE4D-847E-7A07836E98EA}" sibTransId="{129355A2-5189-2C49-8187-CA1CC3705349}"/>
    <dgm:cxn modelId="{B5B0908E-E0A7-AB4B-B399-5BEFAD4B1275}" type="presOf" srcId="{9519A9D2-6C2E-744C-B1CB-35A1957FFF65}" destId="{CA870D82-618C-0C45-94C3-AAA7FDEADED7}" srcOrd="0" destOrd="0" presId="urn:microsoft.com/office/officeart/2005/8/layout/vList5"/>
    <dgm:cxn modelId="{1163FC98-C509-AF4C-BD5E-C6FC282A87DC}" type="presOf" srcId="{6DE65965-0CF1-0D40-8DFF-FE46A867AB3B}" destId="{789DA650-03C0-E94B-B090-40FEE75EF023}" srcOrd="0" destOrd="0" presId="urn:microsoft.com/office/officeart/2005/8/layout/vList5"/>
    <dgm:cxn modelId="{9374DFA0-9AEC-0240-9B6C-46BFE2F5519D}" type="presOf" srcId="{203A7D68-925A-EF4B-BB6C-73735FBFFCEB}" destId="{890C71D4-35F4-044A-804D-087A7CC95D32}" srcOrd="0" destOrd="3" presId="urn:microsoft.com/office/officeart/2005/8/layout/vList5"/>
    <dgm:cxn modelId="{BFB43CA2-D531-E74A-BFAE-995E73D4E036}" type="presOf" srcId="{B87C7FEA-2432-7240-8D47-7CAF1158ACA2}" destId="{0B11703B-DA7B-C341-BEFE-3537700D89DE}" srcOrd="0" destOrd="0" presId="urn:microsoft.com/office/officeart/2005/8/layout/vList5"/>
    <dgm:cxn modelId="{67FD5FC0-1C17-7246-983D-EC03A1FF6A70}" type="presOf" srcId="{F90B587B-A163-A543-96B4-6C26CF89570E}" destId="{890C71D4-35F4-044A-804D-087A7CC95D32}" srcOrd="0" destOrd="1" presId="urn:microsoft.com/office/officeart/2005/8/layout/vList5"/>
    <dgm:cxn modelId="{011D8FC3-5369-0744-8DBD-862AD917AE07}" type="presOf" srcId="{FC7CCB49-2752-FC44-956C-C3BC4874DDF6}" destId="{0B11703B-DA7B-C341-BEFE-3537700D89DE}" srcOrd="0" destOrd="1" presId="urn:microsoft.com/office/officeart/2005/8/layout/vList5"/>
    <dgm:cxn modelId="{8C0488C4-92B8-8C4F-BED2-F39F9D223DF8}" type="presOf" srcId="{E11ECD4E-C7CF-3943-8FEE-EDF4AA993E21}" destId="{52F08656-D892-474D-8ACC-ED5370795925}" srcOrd="0" destOrd="0" presId="urn:microsoft.com/office/officeart/2005/8/layout/vList5"/>
    <dgm:cxn modelId="{D1F304C5-4807-E34F-9B0A-E598575BB9F7}" srcId="{48051804-AB2F-F043-A669-1D92A7C8C597}" destId="{FC7CCB49-2752-FC44-956C-C3BC4874DDF6}" srcOrd="1" destOrd="0" parTransId="{1B3F625C-E3CD-8D46-8C07-C4F05FBB5492}" sibTransId="{3BE3F62F-A8B4-3C44-84B3-977A354F6411}"/>
    <dgm:cxn modelId="{FA932FCD-3569-9248-B4FC-AAEEF55CDA93}" srcId="{1521EDAE-4861-2749-9C0D-88371B252244}" destId="{B84540E7-578F-DF4A-B5BD-00E6647F852D}" srcOrd="1" destOrd="0" parTransId="{566DA0B6-3574-8D4B-9BF5-D3BD85A2A0DC}" sibTransId="{27169771-2546-7449-8F89-489FEB9D3BAC}"/>
    <dgm:cxn modelId="{A368FDCF-33A2-B041-961B-032ADC4722B4}" srcId="{1521EDAE-4861-2749-9C0D-88371B252244}" destId="{9519A9D2-6C2E-744C-B1CB-35A1957FFF65}" srcOrd="0" destOrd="0" parTransId="{3CA6DA0B-CE8B-7D45-B94A-018371F6450A}" sibTransId="{E63BEDC7-8BEC-3C40-9105-6EBDABCB3C44}"/>
    <dgm:cxn modelId="{DF028FD4-0B01-004E-86E3-6A3C14BC4E3B}" type="presOf" srcId="{50D89DD3-EA6E-3B46-8A26-BF612B49AD2D}" destId="{19599D68-9930-D74A-99B6-6B604EEE3AEA}" srcOrd="0" destOrd="0" presId="urn:microsoft.com/office/officeart/2005/8/layout/vList5"/>
    <dgm:cxn modelId="{89BADAD5-AEC2-CA4F-8631-D6F62009677D}" type="presOf" srcId="{D8A8709B-FBAE-5E43-919E-8696A1E9D361}" destId="{890C71D4-35F4-044A-804D-087A7CC95D32}" srcOrd="0" destOrd="2" presId="urn:microsoft.com/office/officeart/2005/8/layout/vList5"/>
    <dgm:cxn modelId="{9C5545D6-5E63-6D49-BC4D-6B2A5C033BF6}" srcId="{B84540E7-578F-DF4A-B5BD-00E6647F852D}" destId="{D8A8709B-FBAE-5E43-919E-8696A1E9D361}" srcOrd="2" destOrd="0" parTransId="{0169CB95-92A5-E04E-A02C-7591ED7D2F2D}" sibTransId="{85BEF543-7EE5-0D4D-BB22-D234F72D25EE}"/>
    <dgm:cxn modelId="{8687E0D6-BCC4-EE43-BC69-C35DE7532794}" type="presOf" srcId="{1521EDAE-4861-2749-9C0D-88371B252244}" destId="{1F19B141-F580-A040-A80E-A4595EC31E20}" srcOrd="0" destOrd="0" presId="urn:microsoft.com/office/officeart/2005/8/layout/vList5"/>
    <dgm:cxn modelId="{464CA2E6-8F30-5947-AE72-2056E754FA3A}" srcId="{E11ECD4E-C7CF-3943-8FEE-EDF4AA993E21}" destId="{50D89DD3-EA6E-3B46-8A26-BF612B49AD2D}" srcOrd="0" destOrd="0" parTransId="{10C88A53-0FAB-BE49-B83A-EA7F5C74FF28}" sibTransId="{F320700F-DAEB-994C-924B-9FA96BE56965}"/>
    <dgm:cxn modelId="{6F3456FC-F08A-D643-A14A-193ED79AC44D}" srcId="{B84540E7-578F-DF4A-B5BD-00E6647F852D}" destId="{203A7D68-925A-EF4B-BB6C-73735FBFFCEB}" srcOrd="3" destOrd="0" parTransId="{B918C0EB-C54D-1248-8F64-2F6F53D6774C}" sibTransId="{78F90082-1C6D-BF43-A10B-4A2022B3F112}"/>
    <dgm:cxn modelId="{F214B7FD-7B03-FF4C-959B-72E1C2F4A733}" srcId="{E11ECD4E-C7CF-3943-8FEE-EDF4AA993E21}" destId="{E89BC0CA-DB33-5043-9D5C-65216376203E}" srcOrd="1" destOrd="0" parTransId="{A14E5B76-661C-6743-A920-FF2DBFCC550F}" sibTransId="{467D5349-07B9-734E-B48C-C466B8519F18}"/>
    <dgm:cxn modelId="{3D8394A5-581B-2C42-9563-BF449177D3B1}" type="presParOf" srcId="{1F19B141-F580-A040-A80E-A4595EC31E20}" destId="{92AD7AE8-0362-F145-A896-94E37F807791}" srcOrd="0" destOrd="0" presId="urn:microsoft.com/office/officeart/2005/8/layout/vList5"/>
    <dgm:cxn modelId="{F646C579-ADA7-7E43-B039-0C79C3D1C670}" type="presParOf" srcId="{92AD7AE8-0362-F145-A896-94E37F807791}" destId="{CA870D82-618C-0C45-94C3-AAA7FDEADED7}" srcOrd="0" destOrd="0" presId="urn:microsoft.com/office/officeart/2005/8/layout/vList5"/>
    <dgm:cxn modelId="{C8A905F7-0F85-174F-B306-A61CECD75DDC}" type="presParOf" srcId="{92AD7AE8-0362-F145-A896-94E37F807791}" destId="{789DA650-03C0-E94B-B090-40FEE75EF023}" srcOrd="1" destOrd="0" presId="urn:microsoft.com/office/officeart/2005/8/layout/vList5"/>
    <dgm:cxn modelId="{5EE8EB3D-65B4-2B40-A776-A2BDEA5AA620}" type="presParOf" srcId="{1F19B141-F580-A040-A80E-A4595EC31E20}" destId="{031CE7D8-D861-0745-ABB6-F523284BB04A}" srcOrd="1" destOrd="0" presId="urn:microsoft.com/office/officeart/2005/8/layout/vList5"/>
    <dgm:cxn modelId="{99875EE5-AA43-7C4B-969E-CA385CB0B7C0}" type="presParOf" srcId="{1F19B141-F580-A040-A80E-A4595EC31E20}" destId="{81D90691-9600-6D4E-9154-3636A92A13CD}" srcOrd="2" destOrd="0" presId="urn:microsoft.com/office/officeart/2005/8/layout/vList5"/>
    <dgm:cxn modelId="{0F11887A-8256-AC46-BCB9-6993259B453C}" type="presParOf" srcId="{81D90691-9600-6D4E-9154-3636A92A13CD}" destId="{1C88D6AC-FD3C-604D-A948-DDA8176DA2AE}" srcOrd="0" destOrd="0" presId="urn:microsoft.com/office/officeart/2005/8/layout/vList5"/>
    <dgm:cxn modelId="{2F9EDF1A-574E-9F44-A2E5-D6D80C179EB6}" type="presParOf" srcId="{81D90691-9600-6D4E-9154-3636A92A13CD}" destId="{890C71D4-35F4-044A-804D-087A7CC95D32}" srcOrd="1" destOrd="0" presId="urn:microsoft.com/office/officeart/2005/8/layout/vList5"/>
    <dgm:cxn modelId="{38E3B4F1-BFAF-7949-826B-FE2A6D3F18A8}" type="presParOf" srcId="{1F19B141-F580-A040-A80E-A4595EC31E20}" destId="{5B1D614C-AA8B-1B43-95CD-411C28A3CEDD}" srcOrd="3" destOrd="0" presId="urn:microsoft.com/office/officeart/2005/8/layout/vList5"/>
    <dgm:cxn modelId="{373DFA36-31E6-A343-903C-F4B27F096E4B}" type="presParOf" srcId="{1F19B141-F580-A040-A80E-A4595EC31E20}" destId="{CE423B39-6122-D64B-975C-62BF8FD910B8}" srcOrd="4" destOrd="0" presId="urn:microsoft.com/office/officeart/2005/8/layout/vList5"/>
    <dgm:cxn modelId="{ADADFE67-F4C2-3848-8131-1B15F098314A}" type="presParOf" srcId="{CE423B39-6122-D64B-975C-62BF8FD910B8}" destId="{6DA9CF44-E3E2-3442-8D29-6F38FC2FA673}" srcOrd="0" destOrd="0" presId="urn:microsoft.com/office/officeart/2005/8/layout/vList5"/>
    <dgm:cxn modelId="{ED9DD2CB-FE82-CC44-900B-053143F7F9AB}" type="presParOf" srcId="{CE423B39-6122-D64B-975C-62BF8FD910B8}" destId="{0B11703B-DA7B-C341-BEFE-3537700D89DE}" srcOrd="1" destOrd="0" presId="urn:microsoft.com/office/officeart/2005/8/layout/vList5"/>
    <dgm:cxn modelId="{2DCA1041-2322-1F4E-B553-4C15C21308CC}" type="presParOf" srcId="{1F19B141-F580-A040-A80E-A4595EC31E20}" destId="{5505B0E1-B626-994E-BCAF-103B0BE811E9}" srcOrd="5" destOrd="0" presId="urn:microsoft.com/office/officeart/2005/8/layout/vList5"/>
    <dgm:cxn modelId="{C6EB0218-F760-0F47-B7A0-C70447643A39}" type="presParOf" srcId="{1F19B141-F580-A040-A80E-A4595EC31E20}" destId="{753985A3-52B9-A14B-9C43-3C4108CB420C}" srcOrd="6" destOrd="0" presId="urn:microsoft.com/office/officeart/2005/8/layout/vList5"/>
    <dgm:cxn modelId="{F3A04307-7BB4-0149-8888-48DDBEB352F2}" type="presParOf" srcId="{753985A3-52B9-A14B-9C43-3C4108CB420C}" destId="{52F08656-D892-474D-8ACC-ED5370795925}" srcOrd="0" destOrd="0" presId="urn:microsoft.com/office/officeart/2005/8/layout/vList5"/>
    <dgm:cxn modelId="{F44F05D3-AD47-094D-8369-FB9DCFC17D2B}" type="presParOf" srcId="{753985A3-52B9-A14B-9C43-3C4108CB420C}" destId="{19599D68-9930-D74A-99B6-6B604EEE3AE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1BF1262-31BC-427B-AA06-42021AC203F8}"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814F5B15-DD9C-420C-8373-EFAD2B047774}">
      <dgm:prSet/>
      <dgm:spPr/>
      <dgm:t>
        <a:bodyPr/>
        <a:lstStyle/>
        <a:p>
          <a:r>
            <a:rPr lang="en-US" dirty="0"/>
            <a:t>A significant public attack on the legitimacy of the vanguard: Failure of ideological response</a:t>
          </a:r>
        </a:p>
      </dgm:t>
    </dgm:pt>
    <dgm:pt modelId="{B555BF34-2B3E-49D2-A72E-FA65350CF892}" type="parTrans" cxnId="{2A230F76-D29E-4203-AB99-80805F3DFEF6}">
      <dgm:prSet/>
      <dgm:spPr/>
      <dgm:t>
        <a:bodyPr/>
        <a:lstStyle/>
        <a:p>
          <a:endParaRPr lang="en-US"/>
        </a:p>
      </dgm:t>
    </dgm:pt>
    <dgm:pt modelId="{5863D85F-E18B-4970-865B-3D4CF0A3A75B}" type="sibTrans" cxnId="{2A230F76-D29E-4203-AB99-80805F3DFEF6}">
      <dgm:prSet/>
      <dgm:spPr/>
      <dgm:t>
        <a:bodyPr/>
        <a:lstStyle/>
        <a:p>
          <a:endParaRPr lang="en-US"/>
        </a:p>
      </dgm:t>
    </dgm:pt>
    <dgm:pt modelId="{583CFB3F-AA13-4F5D-AF87-4472E6E2468D}">
      <dgm:prSet/>
      <dgm:spPr/>
      <dgm:t>
        <a:bodyPr/>
        <a:lstStyle/>
        <a:p>
          <a:r>
            <a:rPr lang="en-US" dirty="0"/>
            <a:t>Exposure of the gulf between the authority of the vanguard and its legitimacy; the legitimacy of the stability of misery</a:t>
          </a:r>
        </a:p>
      </dgm:t>
    </dgm:pt>
    <dgm:pt modelId="{3CDEC321-229B-42D7-B7DA-BB81C054E6EE}" type="parTrans" cxnId="{D0B308FE-A35F-4409-A053-DC4399F14084}">
      <dgm:prSet/>
      <dgm:spPr/>
      <dgm:t>
        <a:bodyPr/>
        <a:lstStyle/>
        <a:p>
          <a:endParaRPr lang="en-US"/>
        </a:p>
      </dgm:t>
    </dgm:pt>
    <dgm:pt modelId="{C72944B1-DA03-4CF3-A96B-A4B43DAE3038}" type="sibTrans" cxnId="{D0B308FE-A35F-4409-A053-DC4399F14084}">
      <dgm:prSet/>
      <dgm:spPr/>
      <dgm:t>
        <a:bodyPr/>
        <a:lstStyle/>
        <a:p>
          <a:endParaRPr lang="en-US"/>
        </a:p>
      </dgm:t>
    </dgm:pt>
    <dgm:pt modelId="{BBDF1C5A-5CF4-45FE-B14E-C5A655494061}">
      <dgm:prSet/>
      <dgm:spPr/>
      <dgm:t>
        <a:bodyPr/>
        <a:lstStyle/>
        <a:p>
          <a:r>
            <a:rPr lang="en-US" dirty="0"/>
            <a:t>Emergence of alternative vanguard voices (artists, bloggers, intellectuals)</a:t>
          </a:r>
        </a:p>
      </dgm:t>
    </dgm:pt>
    <dgm:pt modelId="{35E5266D-9BBE-4C04-836C-B31654F83038}" type="parTrans" cxnId="{AC47B24B-6BEC-4AF7-85FC-51679C9BE1BF}">
      <dgm:prSet/>
      <dgm:spPr/>
      <dgm:t>
        <a:bodyPr/>
        <a:lstStyle/>
        <a:p>
          <a:endParaRPr lang="en-US"/>
        </a:p>
      </dgm:t>
    </dgm:pt>
    <dgm:pt modelId="{8783D68B-810E-4EF2-B4BC-71DFF265BD06}" type="sibTrans" cxnId="{AC47B24B-6BEC-4AF7-85FC-51679C9BE1BF}">
      <dgm:prSet/>
      <dgm:spPr/>
      <dgm:t>
        <a:bodyPr/>
        <a:lstStyle/>
        <a:p>
          <a:endParaRPr lang="en-US"/>
        </a:p>
      </dgm:t>
    </dgm:pt>
    <dgm:pt modelId="{A4BABBB6-CA72-4BA1-8CD6-1C1DBC090114}">
      <dgm:prSet/>
      <dgm:spPr/>
      <dgm:t>
        <a:bodyPr/>
        <a:lstStyle/>
        <a:p>
          <a:r>
            <a:rPr lang="en-US" dirty="0"/>
            <a:t>Failure to meet responsibility to the proletariat; gap between theory, governance and contemporary conditions</a:t>
          </a:r>
        </a:p>
      </dgm:t>
    </dgm:pt>
    <dgm:pt modelId="{E0403C12-19FA-4DA3-8EBA-88BD75327F38}" type="parTrans" cxnId="{2B9CAE7D-6858-4B87-9646-58E8B90C01BB}">
      <dgm:prSet/>
      <dgm:spPr/>
      <dgm:t>
        <a:bodyPr/>
        <a:lstStyle/>
        <a:p>
          <a:endParaRPr lang="en-US"/>
        </a:p>
      </dgm:t>
    </dgm:pt>
    <dgm:pt modelId="{B45328B8-CD02-4E6A-B524-8C6DB1C12D27}" type="sibTrans" cxnId="{2B9CAE7D-6858-4B87-9646-58E8B90C01BB}">
      <dgm:prSet/>
      <dgm:spPr/>
      <dgm:t>
        <a:bodyPr/>
        <a:lstStyle/>
        <a:p>
          <a:endParaRPr lang="en-US"/>
        </a:p>
      </dgm:t>
    </dgm:pt>
    <dgm:pt modelId="{9A9ADAD1-4917-4C74-A857-080B4AAF4D66}">
      <dgm:prSet/>
      <dgm:spPr/>
      <dgm:t>
        <a:bodyPr/>
        <a:lstStyle/>
        <a:p>
          <a:r>
            <a:rPr lang="en-US" dirty="0"/>
            <a:t>Challenge comes from below</a:t>
          </a:r>
        </a:p>
      </dgm:t>
    </dgm:pt>
    <dgm:pt modelId="{847D8949-89E3-4745-8FBD-A9E37016B9CE}" type="parTrans" cxnId="{338A6096-A1CC-4F5A-A2B1-5C018D34858B}">
      <dgm:prSet/>
      <dgm:spPr/>
      <dgm:t>
        <a:bodyPr/>
        <a:lstStyle/>
        <a:p>
          <a:endParaRPr lang="en-US"/>
        </a:p>
      </dgm:t>
    </dgm:pt>
    <dgm:pt modelId="{8A68C434-4AB4-4B84-ACCA-A5936951271F}" type="sibTrans" cxnId="{338A6096-A1CC-4F5A-A2B1-5C018D34858B}">
      <dgm:prSet/>
      <dgm:spPr/>
      <dgm:t>
        <a:bodyPr/>
        <a:lstStyle/>
        <a:p>
          <a:endParaRPr lang="en-US"/>
        </a:p>
      </dgm:t>
    </dgm:pt>
    <dgm:pt modelId="{519C929A-B735-4964-8440-4A909CF0E8A5}">
      <dgm:prSet/>
      <dgm:spPr/>
      <dgm:t>
        <a:bodyPr/>
        <a:lstStyle/>
        <a:p>
          <a:r>
            <a:rPr lang="en-US" dirty="0"/>
            <a:t>May be articulated by the intellectuals </a:t>
          </a:r>
        </a:p>
      </dgm:t>
    </dgm:pt>
    <dgm:pt modelId="{28E2CC70-5888-4213-8819-7A7B737F1A11}" type="parTrans" cxnId="{A000809E-FF0F-46A4-9D5F-493B106B0D73}">
      <dgm:prSet/>
      <dgm:spPr/>
      <dgm:t>
        <a:bodyPr/>
        <a:lstStyle/>
        <a:p>
          <a:endParaRPr lang="en-US"/>
        </a:p>
      </dgm:t>
    </dgm:pt>
    <dgm:pt modelId="{274BD541-C53A-4DE8-AD1E-C59751B43893}" type="sibTrans" cxnId="{A000809E-FF0F-46A4-9D5F-493B106B0D73}">
      <dgm:prSet/>
      <dgm:spPr/>
      <dgm:t>
        <a:bodyPr/>
        <a:lstStyle/>
        <a:p>
          <a:endParaRPr lang="en-US"/>
        </a:p>
      </dgm:t>
    </dgm:pt>
    <dgm:pt modelId="{B899E588-7684-4A46-AD8F-45DAC28C84B1}">
      <dgm:prSet/>
      <dgm:spPr/>
      <dgm:t>
        <a:bodyPr/>
        <a:lstStyle/>
        <a:p>
          <a:r>
            <a:rPr lang="en-US" dirty="0"/>
            <a:t>Hijacked by foreigners and diaspora actors</a:t>
          </a:r>
        </a:p>
      </dgm:t>
    </dgm:pt>
    <dgm:pt modelId="{5B6CBEA2-F91F-4140-B2A6-8133C04C87BB}" type="parTrans" cxnId="{BC1F3379-B902-4077-B8BA-4962049C10E6}">
      <dgm:prSet/>
      <dgm:spPr/>
      <dgm:t>
        <a:bodyPr/>
        <a:lstStyle/>
        <a:p>
          <a:endParaRPr lang="en-US"/>
        </a:p>
      </dgm:t>
    </dgm:pt>
    <dgm:pt modelId="{FCBA029C-423D-452A-90BA-B7919C4C4684}" type="sibTrans" cxnId="{BC1F3379-B902-4077-B8BA-4962049C10E6}">
      <dgm:prSet/>
      <dgm:spPr/>
      <dgm:t>
        <a:bodyPr/>
        <a:lstStyle/>
        <a:p>
          <a:endParaRPr lang="en-US"/>
        </a:p>
      </dgm:t>
    </dgm:pt>
    <dgm:pt modelId="{4274C0F0-43ED-49C0-B12D-EE7AED2E8B20}">
      <dgm:prSet/>
      <dgm:spPr/>
      <dgm:t>
        <a:bodyPr/>
        <a:lstStyle/>
        <a:p>
          <a:r>
            <a:rPr lang="en-US" dirty="0"/>
            <a:t>But its force, from a Leninist perspective, is centered on the core collective form which a vanguard derives its legitimacy </a:t>
          </a:r>
        </a:p>
      </dgm:t>
    </dgm:pt>
    <dgm:pt modelId="{75301AAC-26E2-4250-BA9E-D69881B8A2F5}" type="parTrans" cxnId="{8C30A3FE-9F37-4CAD-9159-FFCE3D1EA192}">
      <dgm:prSet/>
      <dgm:spPr/>
      <dgm:t>
        <a:bodyPr/>
        <a:lstStyle/>
        <a:p>
          <a:endParaRPr lang="en-US"/>
        </a:p>
      </dgm:t>
    </dgm:pt>
    <dgm:pt modelId="{9CF926F9-D682-4519-B700-9631E2C67D80}" type="sibTrans" cxnId="{8C30A3FE-9F37-4CAD-9159-FFCE3D1EA192}">
      <dgm:prSet/>
      <dgm:spPr/>
      <dgm:t>
        <a:bodyPr/>
        <a:lstStyle/>
        <a:p>
          <a:endParaRPr lang="en-US"/>
        </a:p>
      </dgm:t>
    </dgm:pt>
    <dgm:pt modelId="{C1D960C8-D7B4-564E-8002-4AE49C1C440B}" type="pres">
      <dgm:prSet presAssocID="{81BF1262-31BC-427B-AA06-42021AC203F8}" presName="linear" presStyleCnt="0">
        <dgm:presLayoutVars>
          <dgm:animLvl val="lvl"/>
          <dgm:resizeHandles val="exact"/>
        </dgm:presLayoutVars>
      </dgm:prSet>
      <dgm:spPr/>
    </dgm:pt>
    <dgm:pt modelId="{3804BD34-520E-D34F-A421-CF7C01AB0C64}" type="pres">
      <dgm:prSet presAssocID="{814F5B15-DD9C-420C-8373-EFAD2B047774}" presName="parentText" presStyleLbl="node1" presStyleIdx="0" presStyleCnt="5">
        <dgm:presLayoutVars>
          <dgm:chMax val="0"/>
          <dgm:bulletEnabled val="1"/>
        </dgm:presLayoutVars>
      </dgm:prSet>
      <dgm:spPr/>
    </dgm:pt>
    <dgm:pt modelId="{4F5F6141-4D48-FD43-AC3D-8A18D2B34CDC}" type="pres">
      <dgm:prSet presAssocID="{5863D85F-E18B-4970-865B-3D4CF0A3A75B}" presName="spacer" presStyleCnt="0"/>
      <dgm:spPr/>
    </dgm:pt>
    <dgm:pt modelId="{E9F471C6-D380-FB4C-808A-2C4DC9D82A29}" type="pres">
      <dgm:prSet presAssocID="{583CFB3F-AA13-4F5D-AF87-4472E6E2468D}" presName="parentText" presStyleLbl="node1" presStyleIdx="1" presStyleCnt="5">
        <dgm:presLayoutVars>
          <dgm:chMax val="0"/>
          <dgm:bulletEnabled val="1"/>
        </dgm:presLayoutVars>
      </dgm:prSet>
      <dgm:spPr/>
    </dgm:pt>
    <dgm:pt modelId="{36C47C6D-0EB2-1542-B4CE-16E28A24CBF1}" type="pres">
      <dgm:prSet presAssocID="{C72944B1-DA03-4CF3-A96B-A4B43DAE3038}" presName="spacer" presStyleCnt="0"/>
      <dgm:spPr/>
    </dgm:pt>
    <dgm:pt modelId="{D62797E4-E8F9-8649-9481-3CDCCBA02D31}" type="pres">
      <dgm:prSet presAssocID="{BBDF1C5A-5CF4-45FE-B14E-C5A655494061}" presName="parentText" presStyleLbl="node1" presStyleIdx="2" presStyleCnt="5">
        <dgm:presLayoutVars>
          <dgm:chMax val="0"/>
          <dgm:bulletEnabled val="1"/>
        </dgm:presLayoutVars>
      </dgm:prSet>
      <dgm:spPr/>
    </dgm:pt>
    <dgm:pt modelId="{E2F01869-874D-C54A-82D6-062FDE25F4FA}" type="pres">
      <dgm:prSet presAssocID="{8783D68B-810E-4EF2-B4BC-71DFF265BD06}" presName="spacer" presStyleCnt="0"/>
      <dgm:spPr/>
    </dgm:pt>
    <dgm:pt modelId="{FD293D13-ACAF-F243-A03D-925095FB36E2}" type="pres">
      <dgm:prSet presAssocID="{A4BABBB6-CA72-4BA1-8CD6-1C1DBC090114}" presName="parentText" presStyleLbl="node1" presStyleIdx="3" presStyleCnt="5">
        <dgm:presLayoutVars>
          <dgm:chMax val="0"/>
          <dgm:bulletEnabled val="1"/>
        </dgm:presLayoutVars>
      </dgm:prSet>
      <dgm:spPr/>
    </dgm:pt>
    <dgm:pt modelId="{A4DA46AD-F9CF-114F-A0EF-1578A675D9F8}" type="pres">
      <dgm:prSet presAssocID="{B45328B8-CD02-4E6A-B524-8C6DB1C12D27}" presName="spacer" presStyleCnt="0"/>
      <dgm:spPr/>
    </dgm:pt>
    <dgm:pt modelId="{2D5F0FD0-FF3E-CA44-8B45-68009D3BC379}" type="pres">
      <dgm:prSet presAssocID="{9A9ADAD1-4917-4C74-A857-080B4AAF4D66}" presName="parentText" presStyleLbl="node1" presStyleIdx="4" presStyleCnt="5">
        <dgm:presLayoutVars>
          <dgm:chMax val="0"/>
          <dgm:bulletEnabled val="1"/>
        </dgm:presLayoutVars>
      </dgm:prSet>
      <dgm:spPr/>
    </dgm:pt>
    <dgm:pt modelId="{6FC5BE41-C9EA-E947-8E9E-C21D81A506C9}" type="pres">
      <dgm:prSet presAssocID="{9A9ADAD1-4917-4C74-A857-080B4AAF4D66}" presName="childText" presStyleLbl="revTx" presStyleIdx="0" presStyleCnt="1">
        <dgm:presLayoutVars>
          <dgm:bulletEnabled val="1"/>
        </dgm:presLayoutVars>
      </dgm:prSet>
      <dgm:spPr/>
    </dgm:pt>
  </dgm:ptLst>
  <dgm:cxnLst>
    <dgm:cxn modelId="{AE9A803F-9891-3E4C-8618-98B2588B4068}" type="presOf" srcId="{4274C0F0-43ED-49C0-B12D-EE7AED2E8B20}" destId="{6FC5BE41-C9EA-E947-8E9E-C21D81A506C9}" srcOrd="0" destOrd="2" presId="urn:microsoft.com/office/officeart/2005/8/layout/vList2"/>
    <dgm:cxn modelId="{AC47B24B-6BEC-4AF7-85FC-51679C9BE1BF}" srcId="{81BF1262-31BC-427B-AA06-42021AC203F8}" destId="{BBDF1C5A-5CF4-45FE-B14E-C5A655494061}" srcOrd="2" destOrd="0" parTransId="{35E5266D-9BBE-4C04-836C-B31654F83038}" sibTransId="{8783D68B-810E-4EF2-B4BC-71DFF265BD06}"/>
    <dgm:cxn modelId="{0D5C774F-4158-F445-B583-5D4D63366CB9}" type="presOf" srcId="{9A9ADAD1-4917-4C74-A857-080B4AAF4D66}" destId="{2D5F0FD0-FF3E-CA44-8B45-68009D3BC379}" srcOrd="0" destOrd="0" presId="urn:microsoft.com/office/officeart/2005/8/layout/vList2"/>
    <dgm:cxn modelId="{2A230F76-D29E-4203-AB99-80805F3DFEF6}" srcId="{81BF1262-31BC-427B-AA06-42021AC203F8}" destId="{814F5B15-DD9C-420C-8373-EFAD2B047774}" srcOrd="0" destOrd="0" parTransId="{B555BF34-2B3E-49D2-A72E-FA65350CF892}" sibTransId="{5863D85F-E18B-4970-865B-3D4CF0A3A75B}"/>
    <dgm:cxn modelId="{BC1F3379-B902-4077-B8BA-4962049C10E6}" srcId="{9A9ADAD1-4917-4C74-A857-080B4AAF4D66}" destId="{B899E588-7684-4A46-AD8F-45DAC28C84B1}" srcOrd="1" destOrd="0" parTransId="{5B6CBEA2-F91F-4140-B2A6-8133C04C87BB}" sibTransId="{FCBA029C-423D-452A-90BA-B7919C4C4684}"/>
    <dgm:cxn modelId="{2B9CAE7D-6858-4B87-9646-58E8B90C01BB}" srcId="{81BF1262-31BC-427B-AA06-42021AC203F8}" destId="{A4BABBB6-CA72-4BA1-8CD6-1C1DBC090114}" srcOrd="3" destOrd="0" parTransId="{E0403C12-19FA-4DA3-8EBA-88BD75327F38}" sibTransId="{B45328B8-CD02-4E6A-B524-8C6DB1C12D27}"/>
    <dgm:cxn modelId="{4DDD3B8B-B116-834E-BE59-FC1E52966FD3}" type="presOf" srcId="{814F5B15-DD9C-420C-8373-EFAD2B047774}" destId="{3804BD34-520E-D34F-A421-CF7C01AB0C64}" srcOrd="0" destOrd="0" presId="urn:microsoft.com/office/officeart/2005/8/layout/vList2"/>
    <dgm:cxn modelId="{338A6096-A1CC-4F5A-A2B1-5C018D34858B}" srcId="{81BF1262-31BC-427B-AA06-42021AC203F8}" destId="{9A9ADAD1-4917-4C74-A857-080B4AAF4D66}" srcOrd="4" destOrd="0" parTransId="{847D8949-89E3-4745-8FBD-A9E37016B9CE}" sibTransId="{8A68C434-4AB4-4B84-ACCA-A5936951271F}"/>
    <dgm:cxn modelId="{784FDB99-20A0-094B-8873-9FD9CB256587}" type="presOf" srcId="{519C929A-B735-4964-8440-4A909CF0E8A5}" destId="{6FC5BE41-C9EA-E947-8E9E-C21D81A506C9}" srcOrd="0" destOrd="0" presId="urn:microsoft.com/office/officeart/2005/8/layout/vList2"/>
    <dgm:cxn modelId="{5E5C549E-B84B-6A4F-BF98-7854DDD9CFD0}" type="presOf" srcId="{B899E588-7684-4A46-AD8F-45DAC28C84B1}" destId="{6FC5BE41-C9EA-E947-8E9E-C21D81A506C9}" srcOrd="0" destOrd="1" presId="urn:microsoft.com/office/officeart/2005/8/layout/vList2"/>
    <dgm:cxn modelId="{A000809E-FF0F-46A4-9D5F-493B106B0D73}" srcId="{9A9ADAD1-4917-4C74-A857-080B4AAF4D66}" destId="{519C929A-B735-4964-8440-4A909CF0E8A5}" srcOrd="0" destOrd="0" parTransId="{28E2CC70-5888-4213-8819-7A7B737F1A11}" sibTransId="{274BD541-C53A-4DE8-AD1E-C59751B43893}"/>
    <dgm:cxn modelId="{EAF818A6-B174-2248-AC6A-46DF51D4EF09}" type="presOf" srcId="{81BF1262-31BC-427B-AA06-42021AC203F8}" destId="{C1D960C8-D7B4-564E-8002-4AE49C1C440B}" srcOrd="0" destOrd="0" presId="urn:microsoft.com/office/officeart/2005/8/layout/vList2"/>
    <dgm:cxn modelId="{74DECDAD-B03E-4042-BCA7-AA81C140ACEB}" type="presOf" srcId="{A4BABBB6-CA72-4BA1-8CD6-1C1DBC090114}" destId="{FD293D13-ACAF-F243-A03D-925095FB36E2}" srcOrd="0" destOrd="0" presId="urn:microsoft.com/office/officeart/2005/8/layout/vList2"/>
    <dgm:cxn modelId="{138B62B8-1202-A341-982E-0865088982FA}" type="presOf" srcId="{BBDF1C5A-5CF4-45FE-B14E-C5A655494061}" destId="{D62797E4-E8F9-8649-9481-3CDCCBA02D31}" srcOrd="0" destOrd="0" presId="urn:microsoft.com/office/officeart/2005/8/layout/vList2"/>
    <dgm:cxn modelId="{9408ECF0-08B4-8348-AC50-DEEFF54C5C84}" type="presOf" srcId="{583CFB3F-AA13-4F5D-AF87-4472E6E2468D}" destId="{E9F471C6-D380-FB4C-808A-2C4DC9D82A29}" srcOrd="0" destOrd="0" presId="urn:microsoft.com/office/officeart/2005/8/layout/vList2"/>
    <dgm:cxn modelId="{D0B308FE-A35F-4409-A053-DC4399F14084}" srcId="{81BF1262-31BC-427B-AA06-42021AC203F8}" destId="{583CFB3F-AA13-4F5D-AF87-4472E6E2468D}" srcOrd="1" destOrd="0" parTransId="{3CDEC321-229B-42D7-B7DA-BB81C054E6EE}" sibTransId="{C72944B1-DA03-4CF3-A96B-A4B43DAE3038}"/>
    <dgm:cxn modelId="{8C30A3FE-9F37-4CAD-9159-FFCE3D1EA192}" srcId="{9A9ADAD1-4917-4C74-A857-080B4AAF4D66}" destId="{4274C0F0-43ED-49C0-B12D-EE7AED2E8B20}" srcOrd="2" destOrd="0" parTransId="{75301AAC-26E2-4250-BA9E-D69881B8A2F5}" sibTransId="{9CF926F9-D682-4519-B700-9631E2C67D80}"/>
    <dgm:cxn modelId="{E04141A7-964E-E144-8620-D75AB6DD29E3}" type="presParOf" srcId="{C1D960C8-D7B4-564E-8002-4AE49C1C440B}" destId="{3804BD34-520E-D34F-A421-CF7C01AB0C64}" srcOrd="0" destOrd="0" presId="urn:microsoft.com/office/officeart/2005/8/layout/vList2"/>
    <dgm:cxn modelId="{83611800-5C7D-2F43-A7EB-B456A1B615AD}" type="presParOf" srcId="{C1D960C8-D7B4-564E-8002-4AE49C1C440B}" destId="{4F5F6141-4D48-FD43-AC3D-8A18D2B34CDC}" srcOrd="1" destOrd="0" presId="urn:microsoft.com/office/officeart/2005/8/layout/vList2"/>
    <dgm:cxn modelId="{A1424849-4E8B-AC40-81A2-7B299870E857}" type="presParOf" srcId="{C1D960C8-D7B4-564E-8002-4AE49C1C440B}" destId="{E9F471C6-D380-FB4C-808A-2C4DC9D82A29}" srcOrd="2" destOrd="0" presId="urn:microsoft.com/office/officeart/2005/8/layout/vList2"/>
    <dgm:cxn modelId="{923BA232-4038-184F-A63C-7E1DA903E636}" type="presParOf" srcId="{C1D960C8-D7B4-564E-8002-4AE49C1C440B}" destId="{36C47C6D-0EB2-1542-B4CE-16E28A24CBF1}" srcOrd="3" destOrd="0" presId="urn:microsoft.com/office/officeart/2005/8/layout/vList2"/>
    <dgm:cxn modelId="{383214B6-375D-4A4B-A4B7-851083D9E858}" type="presParOf" srcId="{C1D960C8-D7B4-564E-8002-4AE49C1C440B}" destId="{D62797E4-E8F9-8649-9481-3CDCCBA02D31}" srcOrd="4" destOrd="0" presId="urn:microsoft.com/office/officeart/2005/8/layout/vList2"/>
    <dgm:cxn modelId="{635F7E40-0E08-5340-997E-F20A2323675C}" type="presParOf" srcId="{C1D960C8-D7B4-564E-8002-4AE49C1C440B}" destId="{E2F01869-874D-C54A-82D6-062FDE25F4FA}" srcOrd="5" destOrd="0" presId="urn:microsoft.com/office/officeart/2005/8/layout/vList2"/>
    <dgm:cxn modelId="{10797118-DF26-5E45-912D-3B4F993D176E}" type="presParOf" srcId="{C1D960C8-D7B4-564E-8002-4AE49C1C440B}" destId="{FD293D13-ACAF-F243-A03D-925095FB36E2}" srcOrd="6" destOrd="0" presId="urn:microsoft.com/office/officeart/2005/8/layout/vList2"/>
    <dgm:cxn modelId="{4602170C-9E3C-D946-A4AE-BAA932F2FF8A}" type="presParOf" srcId="{C1D960C8-D7B4-564E-8002-4AE49C1C440B}" destId="{A4DA46AD-F9CF-114F-A0EF-1578A675D9F8}" srcOrd="7" destOrd="0" presId="urn:microsoft.com/office/officeart/2005/8/layout/vList2"/>
    <dgm:cxn modelId="{E969D3E0-6317-6244-8105-9976BBB6EBE1}" type="presParOf" srcId="{C1D960C8-D7B4-564E-8002-4AE49C1C440B}" destId="{2D5F0FD0-FF3E-CA44-8B45-68009D3BC379}" srcOrd="8" destOrd="0" presId="urn:microsoft.com/office/officeart/2005/8/layout/vList2"/>
    <dgm:cxn modelId="{C98F6167-423F-064E-BD2F-852033F65FF5}" type="presParOf" srcId="{C1D960C8-D7B4-564E-8002-4AE49C1C440B}" destId="{6FC5BE41-C9EA-E947-8E9E-C21D81A506C9}"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F23D7-3943-EB40-A66E-F71658313923}">
      <dsp:nvSpPr>
        <dsp:cNvPr id="0" name=""/>
        <dsp:cNvSpPr/>
      </dsp:nvSpPr>
      <dsp:spPr>
        <a:xfrm>
          <a:off x="3781604" y="1102"/>
          <a:ext cx="8276051" cy="1248264"/>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Seeking ways to connect their authority, authenticated through military victory, to (mass) popular affirmation</a:t>
          </a:r>
        </a:p>
        <a:p>
          <a:pPr marL="228600" lvl="1" indent="-228600" algn="l" defTabSz="889000">
            <a:lnSpc>
              <a:spcPct val="90000"/>
            </a:lnSpc>
            <a:spcBef>
              <a:spcPct val="0"/>
            </a:spcBef>
            <a:spcAft>
              <a:spcPct val="15000"/>
            </a:spcAft>
            <a:buChar char="•"/>
          </a:pPr>
          <a:r>
            <a:rPr lang="en-US" sz="2000" kern="1200" dirty="0"/>
            <a:t>Why?</a:t>
          </a:r>
        </a:p>
      </dsp:txBody>
      <dsp:txXfrm>
        <a:off x="3781604" y="157135"/>
        <a:ext cx="7807952" cy="936198"/>
      </dsp:txXfrm>
    </dsp:sp>
    <dsp:sp modelId="{76B3AB94-EF26-3346-A08B-298C24BA87F4}">
      <dsp:nvSpPr>
        <dsp:cNvPr id="0" name=""/>
        <dsp:cNvSpPr/>
      </dsp:nvSpPr>
      <dsp:spPr>
        <a:xfrm>
          <a:off x="0" y="1102"/>
          <a:ext cx="3647261" cy="1248264"/>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First Stage—The Revolutionary Government 1959-76</a:t>
          </a:r>
        </a:p>
      </dsp:txBody>
      <dsp:txXfrm>
        <a:off x="60935" y="62037"/>
        <a:ext cx="3525391" cy="1126394"/>
      </dsp:txXfrm>
    </dsp:sp>
    <dsp:sp modelId="{3C631FB9-9228-1D4B-B15E-A11268C6DAF0}">
      <dsp:nvSpPr>
        <dsp:cNvPr id="0" name=""/>
        <dsp:cNvSpPr/>
      </dsp:nvSpPr>
      <dsp:spPr>
        <a:xfrm>
          <a:off x="3783864" y="1374193"/>
          <a:ext cx="8298955" cy="1652066"/>
        </a:xfrm>
        <a:prstGeom prst="rightArrow">
          <a:avLst>
            <a:gd name="adj1" fmla="val 75000"/>
            <a:gd name="adj2" fmla="val 50000"/>
          </a:avLst>
        </a:prstGeom>
        <a:solidFill>
          <a:schemeClr val="accent4">
            <a:tint val="40000"/>
            <a:alpha val="90000"/>
            <a:hueOff val="5430963"/>
            <a:satOff val="-25622"/>
            <a:lumOff val="-925"/>
            <a:alphaOff val="0"/>
          </a:schemeClr>
        </a:solidFill>
        <a:ln w="6350" cap="flat" cmpd="sng" algn="ctr">
          <a:solidFill>
            <a:schemeClr val="accent4">
              <a:tint val="40000"/>
              <a:alpha val="90000"/>
              <a:hueOff val="5430963"/>
              <a:satOff val="-25622"/>
              <a:lumOff val="-92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The Revolutionary Government now transformed (metastasized?) into the concept of the Revolution itself.</a:t>
          </a:r>
        </a:p>
        <a:p>
          <a:pPr marL="171450" lvl="1" indent="-171450" algn="l" defTabSz="800100">
            <a:lnSpc>
              <a:spcPct val="90000"/>
            </a:lnSpc>
            <a:spcBef>
              <a:spcPct val="0"/>
            </a:spcBef>
            <a:spcAft>
              <a:spcPct val="15000"/>
            </a:spcAft>
            <a:buChar char="•"/>
          </a:pPr>
          <a:r>
            <a:rPr lang="en-US" sz="1800" kern="1200" dirty="0"/>
            <a:t>In need of a political ideology that mirrored its self conception</a:t>
          </a:r>
        </a:p>
        <a:p>
          <a:pPr marL="171450" lvl="1" indent="-171450" algn="l" defTabSz="800100">
            <a:lnSpc>
              <a:spcPct val="90000"/>
            </a:lnSpc>
            <a:spcBef>
              <a:spcPct val="0"/>
            </a:spcBef>
            <a:spcAft>
              <a:spcPct val="15000"/>
            </a:spcAft>
            <a:buChar char="•"/>
          </a:pPr>
          <a:r>
            <a:rPr lang="en-US" sz="1800" kern="1200" dirty="0"/>
            <a:t>Vanguardism (in the form of Soviet Marxist-Leninism)</a:t>
          </a:r>
        </a:p>
        <a:p>
          <a:pPr marL="171450" lvl="1" indent="-171450" algn="l" defTabSz="800100">
            <a:lnSpc>
              <a:spcPct val="90000"/>
            </a:lnSpc>
            <a:spcBef>
              <a:spcPct val="0"/>
            </a:spcBef>
            <a:spcAft>
              <a:spcPct val="15000"/>
            </a:spcAft>
            <a:buChar char="•"/>
          </a:pPr>
          <a:r>
            <a:rPr lang="en-US" sz="1800" kern="1200" dirty="0"/>
            <a:t>Institutionalized a generation of leadership that remained immobile</a:t>
          </a:r>
        </a:p>
      </dsp:txBody>
      <dsp:txXfrm>
        <a:off x="3783864" y="1580701"/>
        <a:ext cx="7679430" cy="1239050"/>
      </dsp:txXfrm>
    </dsp:sp>
    <dsp:sp modelId="{DE3C38CE-54AC-4B43-AE9A-7B96182FC878}">
      <dsp:nvSpPr>
        <dsp:cNvPr id="0" name=""/>
        <dsp:cNvSpPr/>
      </dsp:nvSpPr>
      <dsp:spPr>
        <a:xfrm>
          <a:off x="0" y="1600697"/>
          <a:ext cx="3674685" cy="1248264"/>
        </a:xfrm>
        <a:prstGeom prst="roundRect">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Second Stage—Institutionalizing the Revolutionary Government</a:t>
          </a:r>
        </a:p>
      </dsp:txBody>
      <dsp:txXfrm>
        <a:off x="60935" y="1661632"/>
        <a:ext cx="3552815" cy="1126394"/>
      </dsp:txXfrm>
    </dsp:sp>
    <dsp:sp modelId="{DEB24078-F3E3-4C47-B724-B9C85CD9C6BF}">
      <dsp:nvSpPr>
        <dsp:cNvPr id="0" name=""/>
        <dsp:cNvSpPr/>
      </dsp:nvSpPr>
      <dsp:spPr>
        <a:xfrm>
          <a:off x="3814814" y="3151086"/>
          <a:ext cx="8237056" cy="1880186"/>
        </a:xfrm>
        <a:prstGeom prst="rightArrow">
          <a:avLst>
            <a:gd name="adj1" fmla="val 75000"/>
            <a:gd name="adj2" fmla="val 50000"/>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Institutionalizing a Vanguardist State without form the “dead hand” of the </a:t>
          </a:r>
          <a:r>
            <a:rPr lang="en-US" sz="1600" i="1" kern="1200" dirty="0"/>
            <a:t>Histórico</a:t>
          </a:r>
          <a:r>
            <a:rPr lang="en-US" sz="1600" kern="1200" dirty="0"/>
            <a:t>” period</a:t>
          </a:r>
        </a:p>
        <a:p>
          <a:pPr marL="171450" lvl="1" indent="-171450" algn="l" defTabSz="711200">
            <a:lnSpc>
              <a:spcPct val="90000"/>
            </a:lnSpc>
            <a:spcBef>
              <a:spcPct val="0"/>
            </a:spcBef>
            <a:spcAft>
              <a:spcPct val="15000"/>
            </a:spcAft>
            <a:buChar char="•"/>
          </a:pPr>
          <a:r>
            <a:rPr lang="en-US" sz="1600" kern="1200" dirty="0"/>
            <a:t>Draw on first two stages to present a remodeled system suitable for the “New Era” of historical development  (parallel Chinese intellectual currents)</a:t>
          </a:r>
        </a:p>
        <a:p>
          <a:pPr marL="171450" lvl="1" indent="-171450" algn="l" defTabSz="711200">
            <a:lnSpc>
              <a:spcPct val="90000"/>
            </a:lnSpc>
            <a:spcBef>
              <a:spcPct val="0"/>
            </a:spcBef>
            <a:spcAft>
              <a:spcPct val="15000"/>
            </a:spcAft>
            <a:buChar char="•"/>
          </a:pPr>
          <a:r>
            <a:rPr lang="en-US" sz="1600" kern="1200" dirty="0"/>
            <a:t>Combine popular affirmation with mass engagement through institutional structures of “</a:t>
          </a:r>
          <a:r>
            <a:rPr lang="en-US" sz="1600" i="1" kern="1200" dirty="0"/>
            <a:t>poder popular</a:t>
          </a:r>
          <a:r>
            <a:rPr lang="en-US" sz="1600" kern="1200" dirty="0"/>
            <a:t>” </a:t>
          </a:r>
        </a:p>
      </dsp:txBody>
      <dsp:txXfrm>
        <a:off x="3814814" y="3386109"/>
        <a:ext cx="7531986" cy="1410140"/>
      </dsp:txXfrm>
    </dsp:sp>
    <dsp:sp modelId="{656174D7-57F4-1F4E-A0B5-87C75EDFD3A5}">
      <dsp:nvSpPr>
        <dsp:cNvPr id="0" name=""/>
        <dsp:cNvSpPr/>
      </dsp:nvSpPr>
      <dsp:spPr>
        <a:xfrm>
          <a:off x="0" y="3467047"/>
          <a:ext cx="3674685" cy="1248264"/>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Third Stage—Toward a New Era </a:t>
          </a:r>
        </a:p>
      </dsp:txBody>
      <dsp:txXfrm>
        <a:off x="60935" y="3527982"/>
        <a:ext cx="3552815" cy="11263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151FD-545B-9C4C-983D-772B4BEC40D1}">
      <dsp:nvSpPr>
        <dsp:cNvPr id="0" name=""/>
        <dsp:cNvSpPr/>
      </dsp:nvSpPr>
      <dsp:spPr>
        <a:xfrm>
          <a:off x="0" y="2175669"/>
          <a:ext cx="10515600" cy="0"/>
        </a:xfrm>
        <a:prstGeom prst="lin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4CA509-0515-414C-87CD-2D3BC754F3D5}">
      <dsp:nvSpPr>
        <dsp:cNvPr id="0" name=""/>
        <dsp:cNvSpPr/>
      </dsp:nvSpPr>
      <dsp:spPr>
        <a:xfrm>
          <a:off x="315468" y="1348914"/>
          <a:ext cx="4626863" cy="52216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00100">
            <a:lnSpc>
              <a:spcPct val="90000"/>
            </a:lnSpc>
            <a:spcBef>
              <a:spcPct val="0"/>
            </a:spcBef>
            <a:spcAft>
              <a:spcPct val="35000"/>
            </a:spcAft>
            <a:buNone/>
            <a:defRPr b="1"/>
          </a:pPr>
          <a:r>
            <a:rPr lang="en-US" sz="1800" kern="1200"/>
            <a:t>2 Sep. 1960</a:t>
          </a:r>
        </a:p>
      </dsp:txBody>
      <dsp:txXfrm>
        <a:off x="315468" y="1348914"/>
        <a:ext cx="4626863" cy="522160"/>
      </dsp:txXfrm>
    </dsp:sp>
    <dsp:sp modelId="{C5CA821F-67ED-6D44-92FA-13E9C5572C0A}">
      <dsp:nvSpPr>
        <dsp:cNvPr id="0" name=""/>
        <dsp:cNvSpPr/>
      </dsp:nvSpPr>
      <dsp:spPr>
        <a:xfrm>
          <a:off x="315468" y="843"/>
          <a:ext cx="4626863" cy="134807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First Havana Declaration 2 September 1960</a:t>
          </a:r>
        </a:p>
        <a:p>
          <a:pPr marL="114300" lvl="1" indent="-114300" algn="l" defTabSz="533400">
            <a:lnSpc>
              <a:spcPct val="90000"/>
            </a:lnSpc>
            <a:spcBef>
              <a:spcPct val="0"/>
            </a:spcBef>
            <a:spcAft>
              <a:spcPct val="15000"/>
            </a:spcAft>
            <a:buChar char="•"/>
          </a:pPr>
          <a:r>
            <a:rPr lang="en-US" sz="1200" kern="1200"/>
            <a:t>Popular affirmation of action by revolutionary government</a:t>
          </a:r>
        </a:p>
        <a:p>
          <a:pPr marL="114300" lvl="1" indent="-114300" algn="l" defTabSz="533400">
            <a:lnSpc>
              <a:spcPct val="90000"/>
            </a:lnSpc>
            <a:spcBef>
              <a:spcPct val="0"/>
            </a:spcBef>
            <a:spcAft>
              <a:spcPct val="15000"/>
            </a:spcAft>
            <a:buChar char="•"/>
          </a:pPr>
          <a:r>
            <a:rPr lang="en-US" sz="1200" kern="1200"/>
            <a:t>Mass physical gathering of the people in a space</a:t>
          </a:r>
        </a:p>
        <a:p>
          <a:pPr marL="114300" lvl="1" indent="-114300" algn="l" defTabSz="533400">
            <a:lnSpc>
              <a:spcPct val="90000"/>
            </a:lnSpc>
            <a:spcBef>
              <a:spcPct val="0"/>
            </a:spcBef>
            <a:spcAft>
              <a:spcPct val="15000"/>
            </a:spcAft>
            <a:buChar char="•"/>
          </a:pPr>
          <a:r>
            <a:rPr lang="en-US" sz="1200" kern="1200"/>
            <a:t>Affirm actions taken; but no initiation of action</a:t>
          </a:r>
        </a:p>
        <a:p>
          <a:pPr marL="114300" lvl="1" indent="-114300" algn="l" defTabSz="533400">
            <a:lnSpc>
              <a:spcPct val="90000"/>
            </a:lnSpc>
            <a:spcBef>
              <a:spcPct val="0"/>
            </a:spcBef>
            <a:spcAft>
              <a:spcPct val="15000"/>
            </a:spcAft>
            <a:buChar char="•"/>
          </a:pPr>
          <a:r>
            <a:rPr lang="en-US" sz="1200" kern="1200"/>
            <a:t>Revolutionary Government determines when or if to convene</a:t>
          </a:r>
        </a:p>
      </dsp:txBody>
      <dsp:txXfrm>
        <a:off x="315468" y="843"/>
        <a:ext cx="4626863" cy="1348071"/>
      </dsp:txXfrm>
    </dsp:sp>
    <dsp:sp modelId="{5F5853E6-45CA-CE40-91BD-6FE0B2E64770}">
      <dsp:nvSpPr>
        <dsp:cNvPr id="0" name=""/>
        <dsp:cNvSpPr/>
      </dsp:nvSpPr>
      <dsp:spPr>
        <a:xfrm>
          <a:off x="2628900" y="1871075"/>
          <a:ext cx="0" cy="304593"/>
        </a:xfrm>
        <a:prstGeom prst="line">
          <a:avLst/>
        </a:pr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B1A6376-7843-D742-819C-AA66A7B15932}">
      <dsp:nvSpPr>
        <dsp:cNvPr id="0" name=""/>
        <dsp:cNvSpPr/>
      </dsp:nvSpPr>
      <dsp:spPr>
        <a:xfrm>
          <a:off x="5573268" y="2480262"/>
          <a:ext cx="4626863" cy="52216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00100">
            <a:lnSpc>
              <a:spcPct val="90000"/>
            </a:lnSpc>
            <a:spcBef>
              <a:spcPct val="0"/>
            </a:spcBef>
            <a:spcAft>
              <a:spcPct val="35000"/>
            </a:spcAft>
            <a:buNone/>
            <a:defRPr b="1"/>
          </a:pPr>
          <a:r>
            <a:rPr lang="en-US" sz="1800" kern="1200"/>
            <a:t>11 Feb. 1962</a:t>
          </a:r>
        </a:p>
      </dsp:txBody>
      <dsp:txXfrm>
        <a:off x="5573268" y="2480262"/>
        <a:ext cx="4626863" cy="522160"/>
      </dsp:txXfrm>
    </dsp:sp>
    <dsp:sp modelId="{F8662962-9A45-224C-BDA8-1EE228C719FE}">
      <dsp:nvSpPr>
        <dsp:cNvPr id="0" name=""/>
        <dsp:cNvSpPr/>
      </dsp:nvSpPr>
      <dsp:spPr>
        <a:xfrm>
          <a:off x="5573268" y="3002423"/>
          <a:ext cx="4626863" cy="1150792"/>
        </a:xfrm>
        <a:prstGeom prst="rect">
          <a:avLst/>
        </a:prstGeom>
        <a:solidFill>
          <a:schemeClr val="accent5">
            <a:tint val="40000"/>
            <a:alpha val="90000"/>
            <a:hueOff val="-6739761"/>
            <a:satOff val="-22832"/>
            <a:lumOff val="-2928"/>
            <a:alphaOff val="0"/>
          </a:schemeClr>
        </a:solidFill>
        <a:ln w="12700" cap="flat" cmpd="sng" algn="ctr">
          <a:solidFill>
            <a:schemeClr val="accent5">
              <a:tint val="40000"/>
              <a:alpha val="90000"/>
              <a:hueOff val="-6739761"/>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Second Havana Declaration 11 Feb 1962</a:t>
          </a:r>
        </a:p>
        <a:p>
          <a:pPr marL="114300" lvl="1" indent="-114300" algn="l" defTabSz="533400">
            <a:lnSpc>
              <a:spcPct val="90000"/>
            </a:lnSpc>
            <a:spcBef>
              <a:spcPct val="0"/>
            </a:spcBef>
            <a:spcAft>
              <a:spcPct val="15000"/>
            </a:spcAft>
            <a:buChar char="•"/>
          </a:pPr>
          <a:r>
            <a:rPr lang="en-US" sz="1200" kern="1200"/>
            <a:t>Who are the people who can assert sovereign authority?</a:t>
          </a:r>
        </a:p>
        <a:p>
          <a:pPr marL="114300" lvl="1" indent="-114300" algn="l" defTabSz="533400">
            <a:lnSpc>
              <a:spcPct val="90000"/>
            </a:lnSpc>
            <a:spcBef>
              <a:spcPct val="0"/>
            </a:spcBef>
            <a:spcAft>
              <a:spcPct val="15000"/>
            </a:spcAft>
            <a:buChar char="•"/>
          </a:pPr>
          <a:r>
            <a:rPr lang="en-US" sz="1200" kern="1200"/>
            <a:t>Class based; class struggle basis for inclusion </a:t>
          </a:r>
        </a:p>
        <a:p>
          <a:pPr marL="114300" lvl="1" indent="-114300" algn="l" defTabSz="533400">
            <a:lnSpc>
              <a:spcPct val="90000"/>
            </a:lnSpc>
            <a:spcBef>
              <a:spcPct val="0"/>
            </a:spcBef>
            <a:spcAft>
              <a:spcPct val="15000"/>
            </a:spcAft>
            <a:buChar char="•"/>
          </a:pPr>
          <a:r>
            <a:rPr lang="en-US" sz="1200" kern="1200"/>
            <a:t>But not nationality based: includes other Latin Americans</a:t>
          </a:r>
        </a:p>
      </dsp:txBody>
      <dsp:txXfrm>
        <a:off x="5573268" y="3002423"/>
        <a:ext cx="4626863" cy="1150792"/>
      </dsp:txXfrm>
    </dsp:sp>
    <dsp:sp modelId="{3C915460-3A7C-DD48-8689-617DCFC43C29}">
      <dsp:nvSpPr>
        <dsp:cNvPr id="0" name=""/>
        <dsp:cNvSpPr/>
      </dsp:nvSpPr>
      <dsp:spPr>
        <a:xfrm>
          <a:off x="7886700" y="2175669"/>
          <a:ext cx="0" cy="304593"/>
        </a:xfrm>
        <a:prstGeom prst="line">
          <a:avLst/>
        </a:prstGeom>
        <a:no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0">
          <a:scrgbClr r="0" g="0" b="0"/>
        </a:fillRef>
        <a:effectRef idx="0">
          <a:scrgbClr r="0" g="0" b="0"/>
        </a:effectRef>
        <a:fontRef idx="minor"/>
      </dsp:style>
    </dsp:sp>
    <dsp:sp modelId="{1407B6E4-236F-FB4B-9067-57E4887C3546}">
      <dsp:nvSpPr>
        <dsp:cNvPr id="0" name=""/>
        <dsp:cNvSpPr/>
      </dsp:nvSpPr>
      <dsp:spPr>
        <a:xfrm rot="2700000">
          <a:off x="2595054" y="2141823"/>
          <a:ext cx="67690" cy="67690"/>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5769A1E-5F61-8540-9BD1-91B2BF672D85}">
      <dsp:nvSpPr>
        <dsp:cNvPr id="0" name=""/>
        <dsp:cNvSpPr/>
      </dsp:nvSpPr>
      <dsp:spPr>
        <a:xfrm rot="2700000">
          <a:off x="7852854" y="2141823"/>
          <a:ext cx="67690" cy="67690"/>
        </a:xfrm>
        <a:prstGeom prst="rect">
          <a:avLst/>
        </a:prstGeom>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042483-EA01-A04A-965C-F0707EA19C5F}">
      <dsp:nvSpPr>
        <dsp:cNvPr id="0" name=""/>
        <dsp:cNvSpPr/>
      </dsp:nvSpPr>
      <dsp:spPr>
        <a:xfrm>
          <a:off x="558803" y="3695"/>
          <a:ext cx="1997376" cy="1198426"/>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Party leadership develops core documents to institutionalize government and party structures</a:t>
          </a:r>
        </a:p>
      </dsp:txBody>
      <dsp:txXfrm>
        <a:off x="593904" y="38796"/>
        <a:ext cx="1927174" cy="1128224"/>
      </dsp:txXfrm>
    </dsp:sp>
    <dsp:sp modelId="{1B586B31-4CA8-BF47-83BD-E817B5D927BF}">
      <dsp:nvSpPr>
        <dsp:cNvPr id="0" name=""/>
        <dsp:cNvSpPr/>
      </dsp:nvSpPr>
      <dsp:spPr>
        <a:xfrm>
          <a:off x="2731949" y="355233"/>
          <a:ext cx="423443" cy="495349"/>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2731949" y="454303"/>
        <a:ext cx="296410" cy="297209"/>
      </dsp:txXfrm>
    </dsp:sp>
    <dsp:sp modelId="{933A6054-7FCF-A843-BD13-7CAA050ACCFA}">
      <dsp:nvSpPr>
        <dsp:cNvPr id="0" name=""/>
        <dsp:cNvSpPr/>
      </dsp:nvSpPr>
      <dsp:spPr>
        <a:xfrm>
          <a:off x="3355131" y="3695"/>
          <a:ext cx="1997376" cy="1198426"/>
        </a:xfrm>
        <a:prstGeom prst="roundRect">
          <a:avLst>
            <a:gd name="adj" fmla="val 10000"/>
          </a:avLst>
        </a:prstGeom>
        <a:gradFill rotWithShape="0">
          <a:gsLst>
            <a:gs pos="0">
              <a:schemeClr val="accent5">
                <a:hueOff val="-1351709"/>
                <a:satOff val="-3484"/>
                <a:lumOff val="-2353"/>
                <a:alphaOff val="0"/>
                <a:lumMod val="110000"/>
                <a:satMod val="105000"/>
                <a:tint val="67000"/>
              </a:schemeClr>
            </a:gs>
            <a:gs pos="50000">
              <a:schemeClr val="accent5">
                <a:hueOff val="-1351709"/>
                <a:satOff val="-3484"/>
                <a:lumOff val="-2353"/>
                <a:alphaOff val="0"/>
                <a:lumMod val="105000"/>
                <a:satMod val="103000"/>
                <a:tint val="73000"/>
              </a:schemeClr>
            </a:gs>
            <a:gs pos="100000">
              <a:schemeClr val="accent5">
                <a:hueOff val="-1351709"/>
                <a:satOff val="-3484"/>
                <a:lumOff val="-2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Develop core ideological documents</a:t>
          </a:r>
        </a:p>
      </dsp:txBody>
      <dsp:txXfrm>
        <a:off x="3390232" y="38796"/>
        <a:ext cx="1927174" cy="1128224"/>
      </dsp:txXfrm>
    </dsp:sp>
    <dsp:sp modelId="{879B6E37-1613-C740-B44D-39CF660A2656}">
      <dsp:nvSpPr>
        <dsp:cNvPr id="0" name=""/>
        <dsp:cNvSpPr/>
      </dsp:nvSpPr>
      <dsp:spPr>
        <a:xfrm rot="5400000">
          <a:off x="4142097" y="1341937"/>
          <a:ext cx="423443" cy="495349"/>
        </a:xfrm>
        <a:prstGeom prst="rightArrow">
          <a:avLst>
            <a:gd name="adj1" fmla="val 60000"/>
            <a:gd name="adj2" fmla="val 50000"/>
          </a:avLst>
        </a:prstGeom>
        <a:gradFill rotWithShape="0">
          <a:gsLst>
            <a:gs pos="0">
              <a:schemeClr val="accent5">
                <a:hueOff val="-1689636"/>
                <a:satOff val="-4355"/>
                <a:lumOff val="-2941"/>
                <a:alphaOff val="0"/>
                <a:lumMod val="110000"/>
                <a:satMod val="105000"/>
                <a:tint val="67000"/>
              </a:schemeClr>
            </a:gs>
            <a:gs pos="50000">
              <a:schemeClr val="accent5">
                <a:hueOff val="-1689636"/>
                <a:satOff val="-4355"/>
                <a:lumOff val="-2941"/>
                <a:alphaOff val="0"/>
                <a:lumMod val="105000"/>
                <a:satMod val="103000"/>
                <a:tint val="73000"/>
              </a:schemeClr>
            </a:gs>
            <a:gs pos="100000">
              <a:schemeClr val="accent5">
                <a:hueOff val="-1689636"/>
                <a:satOff val="-4355"/>
                <a:lumOff val="-2941"/>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5400000">
        <a:off x="4205215" y="1377890"/>
        <a:ext cx="297209" cy="296410"/>
      </dsp:txXfrm>
    </dsp:sp>
    <dsp:sp modelId="{3D3D951E-51A6-8045-BCD6-AF806F91550A}">
      <dsp:nvSpPr>
        <dsp:cNvPr id="0" name=""/>
        <dsp:cNvSpPr/>
      </dsp:nvSpPr>
      <dsp:spPr>
        <a:xfrm>
          <a:off x="3355131" y="2001071"/>
          <a:ext cx="1997376" cy="1198426"/>
        </a:xfrm>
        <a:prstGeom prst="roundRect">
          <a:avLst>
            <a:gd name="adj" fmla="val 10000"/>
          </a:avLst>
        </a:prstGeom>
        <a:gradFill rotWithShape="0">
          <a:gsLst>
            <a:gs pos="0">
              <a:schemeClr val="accent5">
                <a:hueOff val="-2703417"/>
                <a:satOff val="-6968"/>
                <a:lumOff val="-4706"/>
                <a:alphaOff val="0"/>
                <a:lumMod val="110000"/>
                <a:satMod val="105000"/>
                <a:tint val="67000"/>
              </a:schemeClr>
            </a:gs>
            <a:gs pos="50000">
              <a:schemeClr val="accent5">
                <a:hueOff val="-2703417"/>
                <a:satOff val="-6968"/>
                <a:lumOff val="-4706"/>
                <a:alphaOff val="0"/>
                <a:lumMod val="105000"/>
                <a:satMod val="103000"/>
                <a:tint val="73000"/>
              </a:schemeClr>
            </a:gs>
            <a:gs pos="100000">
              <a:schemeClr val="accent5">
                <a:hueOff val="-2703417"/>
                <a:satOff val="-6968"/>
                <a:lumOff val="-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Develop draft of a new constitution that reflects ideological changes</a:t>
          </a:r>
        </a:p>
      </dsp:txBody>
      <dsp:txXfrm>
        <a:off x="3390232" y="2036172"/>
        <a:ext cx="1927174" cy="1128224"/>
      </dsp:txXfrm>
    </dsp:sp>
    <dsp:sp modelId="{1CA21B06-40CD-874A-9A1D-9C8A31FAE14A}">
      <dsp:nvSpPr>
        <dsp:cNvPr id="0" name=""/>
        <dsp:cNvSpPr/>
      </dsp:nvSpPr>
      <dsp:spPr>
        <a:xfrm rot="10800000">
          <a:off x="2755918" y="2352610"/>
          <a:ext cx="423443" cy="495349"/>
        </a:xfrm>
        <a:prstGeom prst="rightArrow">
          <a:avLst>
            <a:gd name="adj1" fmla="val 60000"/>
            <a:gd name="adj2" fmla="val 500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10800000">
        <a:off x="2882951" y="2451680"/>
        <a:ext cx="296410" cy="297209"/>
      </dsp:txXfrm>
    </dsp:sp>
    <dsp:sp modelId="{323A2A20-5E92-2140-BE6B-A68E9485BACD}">
      <dsp:nvSpPr>
        <dsp:cNvPr id="0" name=""/>
        <dsp:cNvSpPr/>
      </dsp:nvSpPr>
      <dsp:spPr>
        <a:xfrm>
          <a:off x="558803" y="2001071"/>
          <a:ext cx="1997376" cy="1198426"/>
        </a:xfrm>
        <a:prstGeom prst="roundRect">
          <a:avLst>
            <a:gd name="adj" fmla="val 10000"/>
          </a:avLst>
        </a:prstGeom>
        <a:gradFill rotWithShape="0">
          <a:gsLst>
            <a:gs pos="0">
              <a:schemeClr val="accent5">
                <a:hueOff val="-4055126"/>
                <a:satOff val="-10451"/>
                <a:lumOff val="-7059"/>
                <a:alphaOff val="0"/>
                <a:lumMod val="110000"/>
                <a:satMod val="105000"/>
                <a:tint val="67000"/>
              </a:schemeClr>
            </a:gs>
            <a:gs pos="50000">
              <a:schemeClr val="accent5">
                <a:hueOff val="-4055126"/>
                <a:satOff val="-10451"/>
                <a:lumOff val="-7059"/>
                <a:alphaOff val="0"/>
                <a:lumMod val="105000"/>
                <a:satMod val="103000"/>
                <a:tint val="73000"/>
              </a:schemeClr>
            </a:gs>
            <a:gs pos="100000">
              <a:schemeClr val="accent5">
                <a:hueOff val="-4055126"/>
                <a:satOff val="-10451"/>
                <a:lumOff val="-705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Popular commentary</a:t>
          </a:r>
        </a:p>
      </dsp:txBody>
      <dsp:txXfrm>
        <a:off x="593904" y="2036172"/>
        <a:ext cx="1927174" cy="1128224"/>
      </dsp:txXfrm>
    </dsp:sp>
    <dsp:sp modelId="{6D71D0A7-E125-784D-BE2E-4FFF29AB65CB}">
      <dsp:nvSpPr>
        <dsp:cNvPr id="0" name=""/>
        <dsp:cNvSpPr/>
      </dsp:nvSpPr>
      <dsp:spPr>
        <a:xfrm rot="5400000">
          <a:off x="1345770" y="3339314"/>
          <a:ext cx="423443" cy="495349"/>
        </a:xfrm>
        <a:prstGeom prst="rightArrow">
          <a:avLst>
            <a:gd name="adj1" fmla="val 60000"/>
            <a:gd name="adj2" fmla="val 50000"/>
          </a:avLst>
        </a:prstGeom>
        <a:gradFill rotWithShape="0">
          <a:gsLst>
            <a:gs pos="0">
              <a:schemeClr val="accent5">
                <a:hueOff val="-5068907"/>
                <a:satOff val="-13064"/>
                <a:lumOff val="-8824"/>
                <a:alphaOff val="0"/>
                <a:lumMod val="110000"/>
                <a:satMod val="105000"/>
                <a:tint val="67000"/>
              </a:schemeClr>
            </a:gs>
            <a:gs pos="50000">
              <a:schemeClr val="accent5">
                <a:hueOff val="-5068907"/>
                <a:satOff val="-13064"/>
                <a:lumOff val="-8824"/>
                <a:alphaOff val="0"/>
                <a:lumMod val="105000"/>
                <a:satMod val="103000"/>
                <a:tint val="73000"/>
              </a:schemeClr>
            </a:gs>
            <a:gs pos="100000">
              <a:schemeClr val="accent5">
                <a:hueOff val="-5068907"/>
                <a:satOff val="-13064"/>
                <a:lumOff val="-882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5400000">
        <a:off x="1408888" y="3375267"/>
        <a:ext cx="297209" cy="296410"/>
      </dsp:txXfrm>
    </dsp:sp>
    <dsp:sp modelId="{5361895C-011F-B74C-8603-2C89E7856C16}">
      <dsp:nvSpPr>
        <dsp:cNvPr id="0" name=""/>
        <dsp:cNvSpPr/>
      </dsp:nvSpPr>
      <dsp:spPr>
        <a:xfrm>
          <a:off x="558803" y="3998448"/>
          <a:ext cx="1997376" cy="1198426"/>
        </a:xfrm>
        <a:prstGeom prst="roundRect">
          <a:avLst>
            <a:gd name="adj" fmla="val 10000"/>
          </a:avLst>
        </a:prstGeom>
        <a:gradFill rotWithShape="0">
          <a:gsLst>
            <a:gs pos="0">
              <a:schemeClr val="accent5">
                <a:hueOff val="-5406834"/>
                <a:satOff val="-13935"/>
                <a:lumOff val="-9412"/>
                <a:alphaOff val="0"/>
                <a:lumMod val="110000"/>
                <a:satMod val="105000"/>
                <a:tint val="67000"/>
              </a:schemeClr>
            </a:gs>
            <a:gs pos="50000">
              <a:schemeClr val="accent5">
                <a:hueOff val="-5406834"/>
                <a:satOff val="-13935"/>
                <a:lumOff val="-9412"/>
                <a:alphaOff val="0"/>
                <a:lumMod val="105000"/>
                <a:satMod val="103000"/>
                <a:tint val="73000"/>
              </a:schemeClr>
            </a:gs>
            <a:gs pos="100000">
              <a:schemeClr val="accent5">
                <a:hueOff val="-5406834"/>
                <a:satOff val="-13935"/>
                <a:lumOff val="-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Review comments and modify</a:t>
          </a:r>
        </a:p>
      </dsp:txBody>
      <dsp:txXfrm>
        <a:off x="593904" y="4033549"/>
        <a:ext cx="1927174" cy="1128224"/>
      </dsp:txXfrm>
    </dsp:sp>
    <dsp:sp modelId="{D0027C8F-DCB7-2541-B6CB-FE854C3DA592}">
      <dsp:nvSpPr>
        <dsp:cNvPr id="0" name=""/>
        <dsp:cNvSpPr/>
      </dsp:nvSpPr>
      <dsp:spPr>
        <a:xfrm>
          <a:off x="2731949" y="4349987"/>
          <a:ext cx="423443" cy="495349"/>
        </a:xfrm>
        <a:prstGeom prst="rightArrow">
          <a:avLst>
            <a:gd name="adj1" fmla="val 60000"/>
            <a:gd name="adj2" fmla="val 5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2731949" y="4449057"/>
        <a:ext cx="296410" cy="297209"/>
      </dsp:txXfrm>
    </dsp:sp>
    <dsp:sp modelId="{2AD728FB-5124-C245-BE73-1FC956621211}">
      <dsp:nvSpPr>
        <dsp:cNvPr id="0" name=""/>
        <dsp:cNvSpPr/>
      </dsp:nvSpPr>
      <dsp:spPr>
        <a:xfrm>
          <a:off x="3355131" y="3998448"/>
          <a:ext cx="1997376" cy="1198426"/>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Constitution subject to popular affirmation and vote. </a:t>
          </a:r>
        </a:p>
      </dsp:txBody>
      <dsp:txXfrm>
        <a:off x="3390232" y="4033549"/>
        <a:ext cx="1927174" cy="1128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31B841-DB50-7F4D-8DD3-C9CDD72835E3}">
      <dsp:nvSpPr>
        <dsp:cNvPr id="0" name=""/>
        <dsp:cNvSpPr/>
      </dsp:nvSpPr>
      <dsp:spPr>
        <a:xfrm rot="5400000">
          <a:off x="-309175" y="310792"/>
          <a:ext cx="2061172" cy="1442820"/>
        </a:xfrm>
        <a:prstGeom prst="chevr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6</a:t>
          </a:r>
          <a:r>
            <a:rPr lang="en-US" sz="1400" b="1" kern="1200" baseline="30000" dirty="0"/>
            <a:t>th</a:t>
          </a:r>
          <a:r>
            <a:rPr lang="en-US" sz="1400" b="1" kern="1200" dirty="0"/>
            <a:t> PCC Congress</a:t>
          </a:r>
        </a:p>
      </dsp:txBody>
      <dsp:txXfrm rot="-5400000">
        <a:off x="1" y="723026"/>
        <a:ext cx="1442820" cy="618352"/>
      </dsp:txXfrm>
    </dsp:sp>
    <dsp:sp modelId="{7FBD443E-173A-B64A-90B4-9E047B91DF57}">
      <dsp:nvSpPr>
        <dsp:cNvPr id="0" name=""/>
        <dsp:cNvSpPr/>
      </dsp:nvSpPr>
      <dsp:spPr>
        <a:xfrm rot="5400000">
          <a:off x="6147529" y="-4703091"/>
          <a:ext cx="1339762" cy="10749179"/>
        </a:xfrm>
        <a:prstGeom prst="round2Same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Lineamientos</a:t>
          </a:r>
        </a:p>
        <a:p>
          <a:pPr marL="228600" lvl="1" indent="-228600" algn="l" defTabSz="1111250">
            <a:lnSpc>
              <a:spcPct val="90000"/>
            </a:lnSpc>
            <a:spcBef>
              <a:spcPct val="0"/>
            </a:spcBef>
            <a:spcAft>
              <a:spcPct val="15000"/>
            </a:spcAft>
            <a:buChar char="•"/>
          </a:pPr>
          <a:r>
            <a:rPr lang="en-US" sz="2500" kern="1200" dirty="0"/>
            <a:t>Development of a Cuban “Reform and Opening Up” Line</a:t>
          </a:r>
        </a:p>
      </dsp:txBody>
      <dsp:txXfrm rot="-5400000">
        <a:off x="1442821" y="67019"/>
        <a:ext cx="10683777" cy="1208958"/>
      </dsp:txXfrm>
    </dsp:sp>
    <dsp:sp modelId="{23EE0593-A779-A144-92AB-E81FC48CDE2B}">
      <dsp:nvSpPr>
        <dsp:cNvPr id="0" name=""/>
        <dsp:cNvSpPr/>
      </dsp:nvSpPr>
      <dsp:spPr>
        <a:xfrm rot="5400000">
          <a:off x="-309175" y="2181809"/>
          <a:ext cx="2061172" cy="1442820"/>
        </a:xfrm>
        <a:prstGeom prst="chevron">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7</a:t>
          </a:r>
          <a:r>
            <a:rPr lang="en-US" sz="1400" b="1" kern="1200" baseline="30000" dirty="0"/>
            <a:t>th</a:t>
          </a:r>
          <a:r>
            <a:rPr lang="en-US" sz="1400" b="1" kern="1200" dirty="0"/>
            <a:t> PCC Congress</a:t>
          </a:r>
        </a:p>
      </dsp:txBody>
      <dsp:txXfrm rot="-5400000">
        <a:off x="1" y="2594043"/>
        <a:ext cx="1442820" cy="618352"/>
      </dsp:txXfrm>
    </dsp:sp>
    <dsp:sp modelId="{F80E3FB7-BA19-344B-A441-9927AAA6EC6E}">
      <dsp:nvSpPr>
        <dsp:cNvPr id="0" name=""/>
        <dsp:cNvSpPr/>
      </dsp:nvSpPr>
      <dsp:spPr>
        <a:xfrm rot="5400000">
          <a:off x="6147529" y="-2832074"/>
          <a:ext cx="1339762" cy="10749179"/>
        </a:xfrm>
        <a:prstGeom prst="round2Same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Conceptualization of the political and economic model</a:t>
          </a:r>
        </a:p>
        <a:p>
          <a:pPr marL="228600" lvl="1" indent="-228600" algn="l" defTabSz="1111250">
            <a:lnSpc>
              <a:spcPct val="90000"/>
            </a:lnSpc>
            <a:spcBef>
              <a:spcPct val="0"/>
            </a:spcBef>
            <a:spcAft>
              <a:spcPct val="15000"/>
            </a:spcAft>
            <a:buChar char="•"/>
          </a:pPr>
          <a:r>
            <a:rPr lang="en-US" sz="2500" kern="1200" dirty="0"/>
            <a:t>Revision of the Lineamientos</a:t>
          </a:r>
        </a:p>
        <a:p>
          <a:pPr marL="228600" lvl="1" indent="-228600" algn="l" defTabSz="1111250">
            <a:lnSpc>
              <a:spcPct val="90000"/>
            </a:lnSpc>
            <a:spcBef>
              <a:spcPct val="0"/>
            </a:spcBef>
            <a:spcAft>
              <a:spcPct val="15000"/>
            </a:spcAft>
            <a:buChar char="•"/>
          </a:pPr>
          <a:r>
            <a:rPr lang="en-US" sz="2500" kern="1200" dirty="0"/>
            <a:t>Development of a revised approach to central planning (Year 2030 Plan)</a:t>
          </a:r>
        </a:p>
      </dsp:txBody>
      <dsp:txXfrm rot="-5400000">
        <a:off x="1442821" y="1938036"/>
        <a:ext cx="10683777" cy="1208958"/>
      </dsp:txXfrm>
    </dsp:sp>
    <dsp:sp modelId="{EED1DE4A-06A8-F34C-8848-24DC43E50593}">
      <dsp:nvSpPr>
        <dsp:cNvPr id="0" name=""/>
        <dsp:cNvSpPr/>
      </dsp:nvSpPr>
      <dsp:spPr>
        <a:xfrm rot="5400000">
          <a:off x="-309175" y="4052826"/>
          <a:ext cx="2061172" cy="1442820"/>
        </a:xfrm>
        <a:prstGeom prst="chevr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The Project of Constitutional Reform 2017-2019</a:t>
          </a:r>
        </a:p>
      </dsp:txBody>
      <dsp:txXfrm rot="-5400000">
        <a:off x="1" y="4465060"/>
        <a:ext cx="1442820" cy="618352"/>
      </dsp:txXfrm>
    </dsp:sp>
    <dsp:sp modelId="{89EF5AB2-8137-1F45-8471-BBF2BA9E5208}">
      <dsp:nvSpPr>
        <dsp:cNvPr id="0" name=""/>
        <dsp:cNvSpPr/>
      </dsp:nvSpPr>
      <dsp:spPr>
        <a:xfrm rot="5400000">
          <a:off x="6147529" y="-961057"/>
          <a:ext cx="1339762" cy="10749179"/>
        </a:xfrm>
        <a:prstGeom prst="round2Same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shape">
            <a:fillToRect l="50000" t="50000" r="50000" b="50000"/>
          </a:path>
          <a:tileRect/>
        </a:gra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Reflect the changes in the PCC basic line</a:t>
          </a:r>
        </a:p>
        <a:p>
          <a:pPr marL="228600" lvl="1" indent="-228600" algn="l" defTabSz="1111250">
            <a:lnSpc>
              <a:spcPct val="90000"/>
            </a:lnSpc>
            <a:spcBef>
              <a:spcPct val="0"/>
            </a:spcBef>
            <a:spcAft>
              <a:spcPct val="15000"/>
            </a:spcAft>
            <a:buChar char="•"/>
          </a:pPr>
          <a:r>
            <a:rPr lang="en-US" sz="2500" kern="1200" dirty="0"/>
            <a:t>Reflect new focus on model citizen and model worker</a:t>
          </a:r>
        </a:p>
        <a:p>
          <a:pPr marL="228600" lvl="1" indent="-228600" algn="l" defTabSz="1111250">
            <a:lnSpc>
              <a:spcPct val="90000"/>
            </a:lnSpc>
            <a:spcBef>
              <a:spcPct val="0"/>
            </a:spcBef>
            <a:spcAft>
              <a:spcPct val="15000"/>
            </a:spcAft>
            <a:buChar char="•"/>
          </a:pPr>
          <a:r>
            <a:rPr lang="en-US" sz="2500" kern="1200" dirty="0"/>
            <a:t>Focus on efficient reconstitution of state organs</a:t>
          </a:r>
        </a:p>
      </dsp:txBody>
      <dsp:txXfrm rot="-5400000">
        <a:off x="1442821" y="3809053"/>
        <a:ext cx="10683777" cy="12089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D4384-C228-5D4B-87EB-986CF5EDE77F}">
      <dsp:nvSpPr>
        <dsp:cNvPr id="0" name=""/>
        <dsp:cNvSpPr/>
      </dsp:nvSpPr>
      <dsp:spPr>
        <a:xfrm>
          <a:off x="0" y="0"/>
          <a:ext cx="6019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841F55-1CD7-C74D-AEB0-9C18D9D24558}">
      <dsp:nvSpPr>
        <dsp:cNvPr id="0" name=""/>
        <dsp:cNvSpPr/>
      </dsp:nvSpPr>
      <dsp:spPr>
        <a:xfrm>
          <a:off x="0" y="0"/>
          <a:ext cx="6019800" cy="1481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PCC  Initial draft</a:t>
          </a:r>
        </a:p>
      </dsp:txBody>
      <dsp:txXfrm>
        <a:off x="0" y="0"/>
        <a:ext cx="6019800" cy="1481889"/>
      </dsp:txXfrm>
    </dsp:sp>
    <dsp:sp modelId="{C96E09F4-E070-3F4D-915D-F24F36706745}">
      <dsp:nvSpPr>
        <dsp:cNvPr id="0" name=""/>
        <dsp:cNvSpPr/>
      </dsp:nvSpPr>
      <dsp:spPr>
        <a:xfrm>
          <a:off x="0" y="1481889"/>
          <a:ext cx="6019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1B8D91-9BA7-E244-A7A3-C8A9AA11C16B}">
      <dsp:nvSpPr>
        <dsp:cNvPr id="0" name=""/>
        <dsp:cNvSpPr/>
      </dsp:nvSpPr>
      <dsp:spPr>
        <a:xfrm>
          <a:off x="0" y="1481889"/>
          <a:ext cx="6019800" cy="1481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Popular consultation</a:t>
          </a:r>
        </a:p>
      </dsp:txBody>
      <dsp:txXfrm>
        <a:off x="0" y="1481889"/>
        <a:ext cx="6019800" cy="1481889"/>
      </dsp:txXfrm>
    </dsp:sp>
    <dsp:sp modelId="{FB270FE7-F1CF-3149-80F9-CCB597226942}">
      <dsp:nvSpPr>
        <dsp:cNvPr id="0" name=""/>
        <dsp:cNvSpPr/>
      </dsp:nvSpPr>
      <dsp:spPr>
        <a:xfrm>
          <a:off x="0" y="2963779"/>
          <a:ext cx="6019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89D86B-7D40-DC4F-BA15-32C8BB1160A6}">
      <dsp:nvSpPr>
        <dsp:cNvPr id="0" name=""/>
        <dsp:cNvSpPr/>
      </dsp:nvSpPr>
      <dsp:spPr>
        <a:xfrm>
          <a:off x="0" y="2963778"/>
          <a:ext cx="6019800" cy="1481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Revised Draft</a:t>
          </a:r>
        </a:p>
      </dsp:txBody>
      <dsp:txXfrm>
        <a:off x="0" y="2963778"/>
        <a:ext cx="6019800" cy="1481889"/>
      </dsp:txXfrm>
    </dsp:sp>
    <dsp:sp modelId="{7585A920-F22D-7D42-A893-9761626749DA}">
      <dsp:nvSpPr>
        <dsp:cNvPr id="0" name=""/>
        <dsp:cNvSpPr/>
      </dsp:nvSpPr>
      <dsp:spPr>
        <a:xfrm>
          <a:off x="0" y="4445668"/>
          <a:ext cx="6019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0C6AC3-869F-B548-A0C5-F4E8DCC57400}">
      <dsp:nvSpPr>
        <dsp:cNvPr id="0" name=""/>
        <dsp:cNvSpPr/>
      </dsp:nvSpPr>
      <dsp:spPr>
        <a:xfrm>
          <a:off x="0" y="4445668"/>
          <a:ext cx="6019800" cy="1481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PCC Approval at 6</a:t>
          </a:r>
          <a:r>
            <a:rPr lang="en-US" sz="4100" kern="1200" baseline="30000" dirty="0"/>
            <a:t>th</a:t>
          </a:r>
          <a:r>
            <a:rPr lang="en-US" sz="4100" kern="1200" dirty="0"/>
            <a:t> PCC Congress</a:t>
          </a:r>
        </a:p>
      </dsp:txBody>
      <dsp:txXfrm>
        <a:off x="0" y="4445668"/>
        <a:ext cx="6019800" cy="14818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C43ACB-A5B1-E843-A88A-F31343DE4B85}">
      <dsp:nvSpPr>
        <dsp:cNvPr id="0" name=""/>
        <dsp:cNvSpPr/>
      </dsp:nvSpPr>
      <dsp:spPr>
        <a:xfrm>
          <a:off x="2311506" y="821084"/>
          <a:ext cx="501211" cy="91440"/>
        </a:xfrm>
        <a:custGeom>
          <a:avLst/>
          <a:gdLst/>
          <a:ahLst/>
          <a:cxnLst/>
          <a:rect l="0" t="0" r="0" b="0"/>
          <a:pathLst>
            <a:path>
              <a:moveTo>
                <a:pt x="0" y="45720"/>
              </a:moveTo>
              <a:lnTo>
                <a:pt x="501211"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48816" y="864145"/>
        <a:ext cx="26590" cy="5318"/>
      </dsp:txXfrm>
    </dsp:sp>
    <dsp:sp modelId="{1D12DE0A-38C1-2D42-BE2C-D3EB7203AD36}">
      <dsp:nvSpPr>
        <dsp:cNvPr id="0" name=""/>
        <dsp:cNvSpPr/>
      </dsp:nvSpPr>
      <dsp:spPr>
        <a:xfrm>
          <a:off x="1083" y="173137"/>
          <a:ext cx="2312223" cy="13873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301" tIns="118929" rIns="113301" bIns="118929" numCol="1" spcCol="1270" anchor="ctr" anchorCtr="0">
          <a:noAutofit/>
        </a:bodyPr>
        <a:lstStyle/>
        <a:p>
          <a:pPr marL="0" lvl="0" indent="0" algn="ctr" defTabSz="889000">
            <a:lnSpc>
              <a:spcPct val="90000"/>
            </a:lnSpc>
            <a:spcBef>
              <a:spcPct val="0"/>
            </a:spcBef>
            <a:spcAft>
              <a:spcPct val="35000"/>
            </a:spcAft>
            <a:buNone/>
          </a:pPr>
          <a:r>
            <a:rPr lang="en-US" sz="2000" kern="1200" dirty="0"/>
            <a:t>Transposing Conceptualización into the state constitution</a:t>
          </a:r>
        </a:p>
      </dsp:txBody>
      <dsp:txXfrm>
        <a:off x="1083" y="173137"/>
        <a:ext cx="2312223" cy="1387333"/>
      </dsp:txXfrm>
    </dsp:sp>
    <dsp:sp modelId="{26E11FEA-672D-C14E-8E83-1F78A823403A}">
      <dsp:nvSpPr>
        <dsp:cNvPr id="0" name=""/>
        <dsp:cNvSpPr/>
      </dsp:nvSpPr>
      <dsp:spPr>
        <a:xfrm>
          <a:off x="1157194" y="1558671"/>
          <a:ext cx="2844034" cy="501211"/>
        </a:xfrm>
        <a:custGeom>
          <a:avLst/>
          <a:gdLst/>
          <a:ahLst/>
          <a:cxnLst/>
          <a:rect l="0" t="0" r="0" b="0"/>
          <a:pathLst>
            <a:path>
              <a:moveTo>
                <a:pt x="2844034" y="0"/>
              </a:moveTo>
              <a:lnTo>
                <a:pt x="2844034" y="267705"/>
              </a:lnTo>
              <a:lnTo>
                <a:pt x="0" y="267705"/>
              </a:lnTo>
              <a:lnTo>
                <a:pt x="0" y="501211"/>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06878" y="1806617"/>
        <a:ext cx="144666" cy="5318"/>
      </dsp:txXfrm>
    </dsp:sp>
    <dsp:sp modelId="{27F95004-DCC1-CF42-95DD-9E4BD533D018}">
      <dsp:nvSpPr>
        <dsp:cNvPr id="0" name=""/>
        <dsp:cNvSpPr/>
      </dsp:nvSpPr>
      <dsp:spPr>
        <a:xfrm>
          <a:off x="2845117" y="173137"/>
          <a:ext cx="2312223" cy="13873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301" tIns="118929" rIns="113301" bIns="118929" numCol="1" spcCol="1270" anchor="ctr" anchorCtr="0">
          <a:noAutofit/>
        </a:bodyPr>
        <a:lstStyle/>
        <a:p>
          <a:pPr marL="0" lvl="0" indent="0" algn="ctr" defTabSz="889000">
            <a:lnSpc>
              <a:spcPct val="90000"/>
            </a:lnSpc>
            <a:spcBef>
              <a:spcPct val="0"/>
            </a:spcBef>
            <a:spcAft>
              <a:spcPct val="35000"/>
            </a:spcAft>
            <a:buNone/>
          </a:pPr>
          <a:r>
            <a:rPr lang="en-US" sz="2000" kern="1200" dirty="0"/>
            <a:t>PPC Committee</a:t>
          </a:r>
        </a:p>
      </dsp:txBody>
      <dsp:txXfrm>
        <a:off x="2845117" y="173137"/>
        <a:ext cx="2312223" cy="1387333"/>
      </dsp:txXfrm>
    </dsp:sp>
    <dsp:sp modelId="{33EF7ADA-F340-F04A-A262-E40957EBC8AB}">
      <dsp:nvSpPr>
        <dsp:cNvPr id="0" name=""/>
        <dsp:cNvSpPr/>
      </dsp:nvSpPr>
      <dsp:spPr>
        <a:xfrm>
          <a:off x="2311506" y="2740229"/>
          <a:ext cx="501211" cy="91440"/>
        </a:xfrm>
        <a:custGeom>
          <a:avLst/>
          <a:gdLst/>
          <a:ahLst/>
          <a:cxnLst/>
          <a:rect l="0" t="0" r="0" b="0"/>
          <a:pathLst>
            <a:path>
              <a:moveTo>
                <a:pt x="0" y="45720"/>
              </a:moveTo>
              <a:lnTo>
                <a:pt x="501211"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48816" y="2783290"/>
        <a:ext cx="26590" cy="5318"/>
      </dsp:txXfrm>
    </dsp:sp>
    <dsp:sp modelId="{20E361DD-2FE1-B241-A7B0-66B3970A0BAA}">
      <dsp:nvSpPr>
        <dsp:cNvPr id="0" name=""/>
        <dsp:cNvSpPr/>
      </dsp:nvSpPr>
      <dsp:spPr>
        <a:xfrm>
          <a:off x="1083" y="2092282"/>
          <a:ext cx="2312223" cy="13873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301" tIns="118929" rIns="113301" bIns="118929" numCol="1" spcCol="1270" anchor="ctr" anchorCtr="0">
          <a:noAutofit/>
        </a:bodyPr>
        <a:lstStyle/>
        <a:p>
          <a:pPr marL="0" lvl="0" indent="0" algn="ctr" defTabSz="889000">
            <a:lnSpc>
              <a:spcPct val="90000"/>
            </a:lnSpc>
            <a:spcBef>
              <a:spcPct val="0"/>
            </a:spcBef>
            <a:spcAft>
              <a:spcPct val="35000"/>
            </a:spcAft>
            <a:buNone/>
          </a:pPr>
          <a:r>
            <a:rPr lang="en-US" sz="2000" kern="1200" dirty="0"/>
            <a:t>Asamblea Nacional</a:t>
          </a:r>
        </a:p>
      </dsp:txBody>
      <dsp:txXfrm>
        <a:off x="1083" y="2092282"/>
        <a:ext cx="2312223" cy="1387333"/>
      </dsp:txXfrm>
    </dsp:sp>
    <dsp:sp modelId="{E529E729-E528-EA4B-BE38-2F3E74B96A87}">
      <dsp:nvSpPr>
        <dsp:cNvPr id="0" name=""/>
        <dsp:cNvSpPr/>
      </dsp:nvSpPr>
      <dsp:spPr>
        <a:xfrm>
          <a:off x="1157194" y="3477816"/>
          <a:ext cx="2844034" cy="501211"/>
        </a:xfrm>
        <a:custGeom>
          <a:avLst/>
          <a:gdLst/>
          <a:ahLst/>
          <a:cxnLst/>
          <a:rect l="0" t="0" r="0" b="0"/>
          <a:pathLst>
            <a:path>
              <a:moveTo>
                <a:pt x="2844034" y="0"/>
              </a:moveTo>
              <a:lnTo>
                <a:pt x="2844034" y="267705"/>
              </a:lnTo>
              <a:lnTo>
                <a:pt x="0" y="267705"/>
              </a:lnTo>
              <a:lnTo>
                <a:pt x="0" y="501211"/>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06878" y="3725763"/>
        <a:ext cx="144666" cy="5318"/>
      </dsp:txXfrm>
    </dsp:sp>
    <dsp:sp modelId="{48010390-5264-1649-9F3C-168A5A914553}">
      <dsp:nvSpPr>
        <dsp:cNvPr id="0" name=""/>
        <dsp:cNvSpPr/>
      </dsp:nvSpPr>
      <dsp:spPr>
        <a:xfrm>
          <a:off x="2845117" y="2092282"/>
          <a:ext cx="2312223" cy="13873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301" tIns="118929" rIns="113301" bIns="118929" numCol="1" spcCol="1270" anchor="ctr" anchorCtr="0">
          <a:noAutofit/>
        </a:bodyPr>
        <a:lstStyle/>
        <a:p>
          <a:pPr marL="0" lvl="0" indent="0" algn="ctr" defTabSz="889000">
            <a:lnSpc>
              <a:spcPct val="90000"/>
            </a:lnSpc>
            <a:spcBef>
              <a:spcPct val="0"/>
            </a:spcBef>
            <a:spcAft>
              <a:spcPct val="35000"/>
            </a:spcAft>
            <a:buNone/>
          </a:pPr>
          <a:r>
            <a:rPr lang="en-US" sz="2000" kern="1200" dirty="0"/>
            <a:t>Popular Commentary</a:t>
          </a:r>
        </a:p>
      </dsp:txBody>
      <dsp:txXfrm>
        <a:off x="2845117" y="2092282"/>
        <a:ext cx="2312223" cy="1387333"/>
      </dsp:txXfrm>
    </dsp:sp>
    <dsp:sp modelId="{CDEA17FD-7B8A-B547-AB94-ED82060E5DE5}">
      <dsp:nvSpPr>
        <dsp:cNvPr id="0" name=""/>
        <dsp:cNvSpPr/>
      </dsp:nvSpPr>
      <dsp:spPr>
        <a:xfrm>
          <a:off x="2311506" y="4659374"/>
          <a:ext cx="501211" cy="91440"/>
        </a:xfrm>
        <a:custGeom>
          <a:avLst/>
          <a:gdLst/>
          <a:ahLst/>
          <a:cxnLst/>
          <a:rect l="0" t="0" r="0" b="0"/>
          <a:pathLst>
            <a:path>
              <a:moveTo>
                <a:pt x="0" y="45720"/>
              </a:moveTo>
              <a:lnTo>
                <a:pt x="501211"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48816" y="4702435"/>
        <a:ext cx="26590" cy="5318"/>
      </dsp:txXfrm>
    </dsp:sp>
    <dsp:sp modelId="{91B98C95-1C73-0E4D-878D-9A4E54F35B2F}">
      <dsp:nvSpPr>
        <dsp:cNvPr id="0" name=""/>
        <dsp:cNvSpPr/>
      </dsp:nvSpPr>
      <dsp:spPr>
        <a:xfrm>
          <a:off x="1083" y="4011427"/>
          <a:ext cx="2312223" cy="13873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301" tIns="118929" rIns="113301" bIns="118929" numCol="1" spcCol="1270" anchor="ctr" anchorCtr="0">
          <a:noAutofit/>
        </a:bodyPr>
        <a:lstStyle/>
        <a:p>
          <a:pPr marL="0" lvl="0" indent="0" algn="ctr" defTabSz="889000">
            <a:lnSpc>
              <a:spcPct val="90000"/>
            </a:lnSpc>
            <a:spcBef>
              <a:spcPct val="0"/>
            </a:spcBef>
            <a:spcAft>
              <a:spcPct val="35000"/>
            </a:spcAft>
            <a:buNone/>
          </a:pPr>
          <a:r>
            <a:rPr lang="en-US" sz="2000" kern="1200" dirty="0"/>
            <a:t>Revision by Asamblea</a:t>
          </a:r>
        </a:p>
      </dsp:txBody>
      <dsp:txXfrm>
        <a:off x="1083" y="4011427"/>
        <a:ext cx="2312223" cy="1387333"/>
      </dsp:txXfrm>
    </dsp:sp>
    <dsp:sp modelId="{4FE6B77C-2D52-634B-9CEC-7F402794A9A9}">
      <dsp:nvSpPr>
        <dsp:cNvPr id="0" name=""/>
        <dsp:cNvSpPr/>
      </dsp:nvSpPr>
      <dsp:spPr>
        <a:xfrm>
          <a:off x="2845117" y="4011427"/>
          <a:ext cx="2312223" cy="13873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301" tIns="118929" rIns="113301" bIns="118929" numCol="1" spcCol="1270" anchor="ctr" anchorCtr="0">
          <a:noAutofit/>
        </a:bodyPr>
        <a:lstStyle/>
        <a:p>
          <a:pPr marL="0" lvl="0" indent="0" algn="ctr" defTabSz="889000">
            <a:lnSpc>
              <a:spcPct val="90000"/>
            </a:lnSpc>
            <a:spcBef>
              <a:spcPct val="0"/>
            </a:spcBef>
            <a:spcAft>
              <a:spcPct val="35000"/>
            </a:spcAft>
            <a:buNone/>
          </a:pPr>
          <a:r>
            <a:rPr lang="en-US" sz="2000" kern="1200" dirty="0"/>
            <a:t>Plebiscite </a:t>
          </a:r>
        </a:p>
      </dsp:txBody>
      <dsp:txXfrm>
        <a:off x="2845117" y="4011427"/>
        <a:ext cx="2312223" cy="13873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8F128-F912-3D49-806F-19BACCFD5573}">
      <dsp:nvSpPr>
        <dsp:cNvPr id="0" name=""/>
        <dsp:cNvSpPr/>
      </dsp:nvSpPr>
      <dsp:spPr>
        <a:xfrm>
          <a:off x="0" y="58531"/>
          <a:ext cx="10515600" cy="64759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The meaning of affirmation in plebiscites</a:t>
          </a:r>
        </a:p>
      </dsp:txBody>
      <dsp:txXfrm>
        <a:off x="31613" y="90144"/>
        <a:ext cx="10452374" cy="584369"/>
      </dsp:txXfrm>
    </dsp:sp>
    <dsp:sp modelId="{644AE614-5956-304D-846A-71F940849CD4}">
      <dsp:nvSpPr>
        <dsp:cNvPr id="0" name=""/>
        <dsp:cNvSpPr/>
      </dsp:nvSpPr>
      <dsp:spPr>
        <a:xfrm>
          <a:off x="0" y="706126"/>
          <a:ext cx="1051560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Plebiscites and the political work of the vanguard</a:t>
          </a:r>
        </a:p>
      </dsp:txBody>
      <dsp:txXfrm>
        <a:off x="0" y="706126"/>
        <a:ext cx="10515600" cy="447120"/>
      </dsp:txXfrm>
    </dsp:sp>
    <dsp:sp modelId="{41679931-DA74-D445-B2C3-D8E9CA83E90E}">
      <dsp:nvSpPr>
        <dsp:cNvPr id="0" name=""/>
        <dsp:cNvSpPr/>
      </dsp:nvSpPr>
      <dsp:spPr>
        <a:xfrm>
          <a:off x="0" y="1153246"/>
          <a:ext cx="10515600" cy="64759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The scope of the duty of the vanguard in the face of “no” votes</a:t>
          </a:r>
        </a:p>
      </dsp:txBody>
      <dsp:txXfrm>
        <a:off x="31613" y="1184859"/>
        <a:ext cx="10452374" cy="584369"/>
      </dsp:txXfrm>
    </dsp:sp>
    <dsp:sp modelId="{EB99EDC1-DCCB-8848-809B-E214159A9507}">
      <dsp:nvSpPr>
        <dsp:cNvPr id="0" name=""/>
        <dsp:cNvSpPr/>
      </dsp:nvSpPr>
      <dsp:spPr>
        <a:xfrm>
          <a:off x="0" y="1800841"/>
          <a:ext cx="1051560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A role for a Caribbean version of the Chinese “Mass Line” principle?</a:t>
          </a:r>
        </a:p>
      </dsp:txBody>
      <dsp:txXfrm>
        <a:off x="0" y="1800841"/>
        <a:ext cx="10515600" cy="447120"/>
      </dsp:txXfrm>
    </dsp:sp>
    <dsp:sp modelId="{9E4B4132-26A0-1E48-ADD0-DCEEA72E1A85}">
      <dsp:nvSpPr>
        <dsp:cNvPr id="0" name=""/>
        <dsp:cNvSpPr/>
      </dsp:nvSpPr>
      <dsp:spPr>
        <a:xfrm>
          <a:off x="0" y="2247961"/>
          <a:ext cx="10515600" cy="64759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The Ideology of counting</a:t>
          </a:r>
        </a:p>
      </dsp:txBody>
      <dsp:txXfrm>
        <a:off x="31613" y="2279574"/>
        <a:ext cx="10452374" cy="584369"/>
      </dsp:txXfrm>
    </dsp:sp>
    <dsp:sp modelId="{46070456-64AC-844F-A9E7-754260601D9E}">
      <dsp:nvSpPr>
        <dsp:cNvPr id="0" name=""/>
        <dsp:cNvSpPr/>
      </dsp:nvSpPr>
      <dsp:spPr>
        <a:xfrm>
          <a:off x="0" y="2895556"/>
          <a:ext cx="10515600" cy="1397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Who is included in the voting masses</a:t>
          </a:r>
        </a:p>
        <a:p>
          <a:pPr marL="228600" lvl="1" indent="-228600" algn="l" defTabSz="933450">
            <a:lnSpc>
              <a:spcPct val="90000"/>
            </a:lnSpc>
            <a:spcBef>
              <a:spcPct val="0"/>
            </a:spcBef>
            <a:spcAft>
              <a:spcPct val="20000"/>
            </a:spcAft>
            <a:buChar char="•"/>
          </a:pPr>
          <a:r>
            <a:rPr lang="en-US" sz="2100" kern="1200" dirty="0"/>
            <a:t>A variant of the Maoist problem of excluding counter-revolutionary forces, etc. </a:t>
          </a:r>
        </a:p>
        <a:p>
          <a:pPr marL="228600" lvl="1" indent="-228600" algn="l" defTabSz="933450">
            <a:lnSpc>
              <a:spcPct val="90000"/>
            </a:lnSpc>
            <a:spcBef>
              <a:spcPct val="0"/>
            </a:spcBef>
            <a:spcAft>
              <a:spcPct val="20000"/>
            </a:spcAft>
            <a:buChar char="•"/>
          </a:pPr>
          <a:r>
            <a:rPr lang="en-US" sz="2100" kern="1200" dirty="0"/>
            <a:t>The Contradiction of “popular power” in which dissident (unreformed) voices are excluded</a:t>
          </a:r>
        </a:p>
      </dsp:txBody>
      <dsp:txXfrm>
        <a:off x="0" y="2895556"/>
        <a:ext cx="10515600" cy="13972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DA650-03C0-E94B-B090-40FEE75EF023}">
      <dsp:nvSpPr>
        <dsp:cNvPr id="0" name=""/>
        <dsp:cNvSpPr/>
      </dsp:nvSpPr>
      <dsp:spPr>
        <a:xfrm rot="5400000">
          <a:off x="6731621" y="-2839081"/>
          <a:ext cx="837972" cy="6729984"/>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kern="1200"/>
            <a:t>Party and State managed consultation  may produce results that do not serve either the vanguard or the state apparatus</a:t>
          </a:r>
        </a:p>
      </dsp:txBody>
      <dsp:txXfrm rot="-5400000">
        <a:off x="3785615" y="147831"/>
        <a:ext cx="6689078" cy="756160"/>
      </dsp:txXfrm>
    </dsp:sp>
    <dsp:sp modelId="{CA870D82-618C-0C45-94C3-AAA7FDEADED7}">
      <dsp:nvSpPr>
        <dsp:cNvPr id="0" name=""/>
        <dsp:cNvSpPr/>
      </dsp:nvSpPr>
      <dsp:spPr>
        <a:xfrm>
          <a:off x="0" y="2177"/>
          <a:ext cx="3785616" cy="104746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Formal versus informal structures</a:t>
          </a:r>
        </a:p>
      </dsp:txBody>
      <dsp:txXfrm>
        <a:off x="51133" y="53310"/>
        <a:ext cx="3683350" cy="945199"/>
      </dsp:txXfrm>
    </dsp:sp>
    <dsp:sp modelId="{890C71D4-35F4-044A-804D-087A7CC95D32}">
      <dsp:nvSpPr>
        <dsp:cNvPr id="0" name=""/>
        <dsp:cNvSpPr/>
      </dsp:nvSpPr>
      <dsp:spPr>
        <a:xfrm rot="5400000">
          <a:off x="6731621" y="-1739242"/>
          <a:ext cx="837972" cy="6729984"/>
        </a:xfrm>
        <a:prstGeom prst="round2SameRect">
          <a:avLst/>
        </a:prstGeom>
        <a:solidFill>
          <a:schemeClr val="accent5">
            <a:tint val="40000"/>
            <a:alpha val="90000"/>
            <a:hueOff val="-2246587"/>
            <a:satOff val="-7611"/>
            <a:lumOff val="-976"/>
            <a:alphaOff val="0"/>
          </a:schemeClr>
        </a:solidFill>
        <a:ln w="6350" cap="flat" cmpd="sng" algn="ctr">
          <a:solidFill>
            <a:schemeClr val="accent5">
              <a:tint val="40000"/>
              <a:alpha val="90000"/>
              <a:hueOff val="-2246587"/>
              <a:satOff val="-7611"/>
              <a:lumOff val="-97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kern="1200"/>
            <a:t>Committees for the Defense of the Revolution in the “New Era”</a:t>
          </a:r>
        </a:p>
        <a:p>
          <a:pPr marL="57150" lvl="1" indent="-57150" algn="l" defTabSz="488950">
            <a:lnSpc>
              <a:spcPct val="90000"/>
            </a:lnSpc>
            <a:spcBef>
              <a:spcPct val="0"/>
            </a:spcBef>
            <a:spcAft>
              <a:spcPct val="15000"/>
            </a:spcAft>
            <a:buChar char="•"/>
          </a:pPr>
          <a:r>
            <a:rPr lang="en-US" sz="1100" kern="1200"/>
            <a:t>Tech and consultation remain at a nascent stage</a:t>
          </a:r>
        </a:p>
        <a:p>
          <a:pPr marL="57150" lvl="1" indent="-57150" algn="l" defTabSz="488950">
            <a:lnSpc>
              <a:spcPct val="90000"/>
            </a:lnSpc>
            <a:spcBef>
              <a:spcPct val="0"/>
            </a:spcBef>
            <a:spcAft>
              <a:spcPct val="15000"/>
            </a:spcAft>
            <a:buChar char="•"/>
          </a:pPr>
          <a:r>
            <a:rPr lang="en-US" sz="1100" kern="1200"/>
            <a:t>The management of intellectuals and the non-state sector</a:t>
          </a:r>
        </a:p>
        <a:p>
          <a:pPr marL="57150" lvl="1" indent="-57150" algn="l" defTabSz="488950">
            <a:lnSpc>
              <a:spcPct val="90000"/>
            </a:lnSpc>
            <a:spcBef>
              <a:spcPct val="0"/>
            </a:spcBef>
            <a:spcAft>
              <a:spcPct val="15000"/>
            </a:spcAft>
            <a:buChar char="•"/>
          </a:pPr>
          <a:r>
            <a:rPr lang="en-US" sz="1100" kern="1200"/>
            <a:t>The problem of foreign interference</a:t>
          </a:r>
        </a:p>
      </dsp:txBody>
      <dsp:txXfrm rot="-5400000">
        <a:off x="3785615" y="1247670"/>
        <a:ext cx="6689078" cy="756160"/>
      </dsp:txXfrm>
    </dsp:sp>
    <dsp:sp modelId="{1C88D6AC-FD3C-604D-A948-DDA8176DA2AE}">
      <dsp:nvSpPr>
        <dsp:cNvPr id="0" name=""/>
        <dsp:cNvSpPr/>
      </dsp:nvSpPr>
      <dsp:spPr>
        <a:xfrm>
          <a:off x="0" y="1102016"/>
          <a:ext cx="3785616" cy="1047465"/>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Moving out of the 20</a:t>
          </a:r>
          <a:r>
            <a:rPr lang="en-US" sz="2900" kern="1200" baseline="30000" dirty="0"/>
            <a:t>th</a:t>
          </a:r>
          <a:r>
            <a:rPr lang="en-US" sz="2900" kern="1200" dirty="0"/>
            <a:t> century</a:t>
          </a:r>
        </a:p>
      </dsp:txBody>
      <dsp:txXfrm>
        <a:off x="51133" y="1153149"/>
        <a:ext cx="3683350" cy="945199"/>
      </dsp:txXfrm>
    </dsp:sp>
    <dsp:sp modelId="{0B11703B-DA7B-C341-BEFE-3537700D89DE}">
      <dsp:nvSpPr>
        <dsp:cNvPr id="0" name=""/>
        <dsp:cNvSpPr/>
      </dsp:nvSpPr>
      <dsp:spPr>
        <a:xfrm rot="5400000">
          <a:off x="6731621" y="-639403"/>
          <a:ext cx="837972" cy="6729984"/>
        </a:xfrm>
        <a:prstGeom prst="round2SameRect">
          <a:avLst/>
        </a:prstGeom>
        <a:solidFill>
          <a:schemeClr val="accent5">
            <a:tint val="40000"/>
            <a:alpha val="90000"/>
            <a:hueOff val="-4493174"/>
            <a:satOff val="-15221"/>
            <a:lumOff val="-1952"/>
            <a:alphaOff val="0"/>
          </a:schemeClr>
        </a:solidFill>
        <a:ln w="6350" cap="flat" cmpd="sng" algn="ctr">
          <a:solidFill>
            <a:schemeClr val="accent5">
              <a:tint val="40000"/>
              <a:alpha val="90000"/>
              <a:hueOff val="-4493174"/>
              <a:satOff val="-15221"/>
              <a:lumOff val="-195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kern="1200"/>
            <a:t>The role of the diaspora community</a:t>
          </a:r>
        </a:p>
        <a:p>
          <a:pPr marL="57150" lvl="1" indent="-57150" algn="l" defTabSz="488950">
            <a:lnSpc>
              <a:spcPct val="90000"/>
            </a:lnSpc>
            <a:spcBef>
              <a:spcPct val="0"/>
            </a:spcBef>
            <a:spcAft>
              <a:spcPct val="15000"/>
            </a:spcAft>
            <a:buChar char="•"/>
          </a:pPr>
          <a:r>
            <a:rPr lang="en-US" sz="1100" kern="1200"/>
            <a:t>The role of the conveners for determining what gets summarized, how it is summarized and what is reported to the organs of Party-State power responsible for modification</a:t>
          </a:r>
        </a:p>
      </dsp:txBody>
      <dsp:txXfrm rot="-5400000">
        <a:off x="3785615" y="2347509"/>
        <a:ext cx="6689078" cy="756160"/>
      </dsp:txXfrm>
    </dsp:sp>
    <dsp:sp modelId="{6DA9CF44-E3E2-3442-8D29-6F38FC2FA673}">
      <dsp:nvSpPr>
        <dsp:cNvPr id="0" name=""/>
        <dsp:cNvSpPr/>
      </dsp:nvSpPr>
      <dsp:spPr>
        <a:xfrm>
          <a:off x="0" y="2201855"/>
          <a:ext cx="3785616" cy="1047465"/>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The filtering effect of consultation</a:t>
          </a:r>
        </a:p>
      </dsp:txBody>
      <dsp:txXfrm>
        <a:off x="51133" y="2252988"/>
        <a:ext cx="3683350" cy="945199"/>
      </dsp:txXfrm>
    </dsp:sp>
    <dsp:sp modelId="{19599D68-9930-D74A-99B6-6B604EEE3AEA}">
      <dsp:nvSpPr>
        <dsp:cNvPr id="0" name=""/>
        <dsp:cNvSpPr/>
      </dsp:nvSpPr>
      <dsp:spPr>
        <a:xfrm rot="5400000">
          <a:off x="6731621" y="460435"/>
          <a:ext cx="837972" cy="6729984"/>
        </a:xfrm>
        <a:prstGeom prst="round2SameRect">
          <a:avLst/>
        </a:prstGeom>
        <a:solidFill>
          <a:schemeClr val="accent5">
            <a:tint val="40000"/>
            <a:alpha val="90000"/>
            <a:hueOff val="-6739761"/>
            <a:satOff val="-22832"/>
            <a:lumOff val="-2928"/>
            <a:alphaOff val="0"/>
          </a:schemeClr>
        </a:solidFill>
        <a:ln w="6350" cap="flat" cmpd="sng" algn="ctr">
          <a:solidFill>
            <a:schemeClr val="accent5">
              <a:tint val="40000"/>
              <a:alpha val="90000"/>
              <a:hueOff val="-6739761"/>
              <a:satOff val="-22832"/>
              <a:lumOff val="-292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Already appearing at the margins of debate</a:t>
          </a:r>
        </a:p>
        <a:p>
          <a:pPr marL="57150" lvl="1" indent="-57150" algn="l" defTabSz="488950">
            <a:lnSpc>
              <a:spcPct val="90000"/>
            </a:lnSpc>
            <a:spcBef>
              <a:spcPct val="0"/>
            </a:spcBef>
            <a:spcAft>
              <a:spcPct val="15000"/>
            </a:spcAft>
            <a:buChar char="•"/>
          </a:pPr>
          <a:r>
            <a:rPr lang="en-US" sz="1100" kern="1200" dirty="0"/>
            <a:t>Tolerated even within State supported websites</a:t>
          </a:r>
        </a:p>
      </dsp:txBody>
      <dsp:txXfrm rot="-5400000">
        <a:off x="3785615" y="3447347"/>
        <a:ext cx="6689078" cy="756160"/>
      </dsp:txXfrm>
    </dsp:sp>
    <dsp:sp modelId="{52F08656-D892-474D-8ACC-ED5370795925}">
      <dsp:nvSpPr>
        <dsp:cNvPr id="0" name=""/>
        <dsp:cNvSpPr/>
      </dsp:nvSpPr>
      <dsp:spPr>
        <a:xfrm>
          <a:off x="0" y="3301694"/>
          <a:ext cx="3785616" cy="1047465"/>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A role for informal consultation</a:t>
          </a:r>
        </a:p>
      </dsp:txBody>
      <dsp:txXfrm>
        <a:off x="51133" y="3352827"/>
        <a:ext cx="3683350" cy="9451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4BD34-520E-D34F-A421-CF7C01AB0C64}">
      <dsp:nvSpPr>
        <dsp:cNvPr id="0" name=""/>
        <dsp:cNvSpPr/>
      </dsp:nvSpPr>
      <dsp:spPr>
        <a:xfrm>
          <a:off x="0" y="22510"/>
          <a:ext cx="6977477" cy="6762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 significant public attack on the legitimacy of the vanguard: Failure of ideological response</a:t>
          </a:r>
        </a:p>
      </dsp:txBody>
      <dsp:txXfrm>
        <a:off x="33012" y="55522"/>
        <a:ext cx="6911453" cy="610236"/>
      </dsp:txXfrm>
    </dsp:sp>
    <dsp:sp modelId="{E9F471C6-D380-FB4C-808A-2C4DC9D82A29}">
      <dsp:nvSpPr>
        <dsp:cNvPr id="0" name=""/>
        <dsp:cNvSpPr/>
      </dsp:nvSpPr>
      <dsp:spPr>
        <a:xfrm>
          <a:off x="0" y="747730"/>
          <a:ext cx="6977477" cy="676260"/>
        </a:xfrm>
        <a:prstGeom prst="round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Exposure of the gulf between the authority of the vanguard and its legitimacy; the legitimacy of the stability of misery</a:t>
          </a:r>
        </a:p>
      </dsp:txBody>
      <dsp:txXfrm>
        <a:off x="33012" y="780742"/>
        <a:ext cx="6911453" cy="610236"/>
      </dsp:txXfrm>
    </dsp:sp>
    <dsp:sp modelId="{D62797E4-E8F9-8649-9481-3CDCCBA02D31}">
      <dsp:nvSpPr>
        <dsp:cNvPr id="0" name=""/>
        <dsp:cNvSpPr/>
      </dsp:nvSpPr>
      <dsp:spPr>
        <a:xfrm>
          <a:off x="0" y="1472950"/>
          <a:ext cx="6977477" cy="676260"/>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Emergence of alternative vanguard voices (artists, bloggers, intellectuals)</a:t>
          </a:r>
        </a:p>
      </dsp:txBody>
      <dsp:txXfrm>
        <a:off x="33012" y="1505962"/>
        <a:ext cx="6911453" cy="610236"/>
      </dsp:txXfrm>
    </dsp:sp>
    <dsp:sp modelId="{FD293D13-ACAF-F243-A03D-925095FB36E2}">
      <dsp:nvSpPr>
        <dsp:cNvPr id="0" name=""/>
        <dsp:cNvSpPr/>
      </dsp:nvSpPr>
      <dsp:spPr>
        <a:xfrm>
          <a:off x="0" y="2198170"/>
          <a:ext cx="6977477" cy="676260"/>
        </a:xfrm>
        <a:prstGeom prst="round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Failure to meet responsibility to the proletariat; gap between theory, governance and contemporary conditions</a:t>
          </a:r>
        </a:p>
      </dsp:txBody>
      <dsp:txXfrm>
        <a:off x="33012" y="2231182"/>
        <a:ext cx="6911453" cy="610236"/>
      </dsp:txXfrm>
    </dsp:sp>
    <dsp:sp modelId="{2D5F0FD0-FF3E-CA44-8B45-68009D3BC379}">
      <dsp:nvSpPr>
        <dsp:cNvPr id="0" name=""/>
        <dsp:cNvSpPr/>
      </dsp:nvSpPr>
      <dsp:spPr>
        <a:xfrm>
          <a:off x="0" y="2923390"/>
          <a:ext cx="6977477" cy="67626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Challenge comes from below</a:t>
          </a:r>
        </a:p>
      </dsp:txBody>
      <dsp:txXfrm>
        <a:off x="33012" y="2956402"/>
        <a:ext cx="6911453" cy="610236"/>
      </dsp:txXfrm>
    </dsp:sp>
    <dsp:sp modelId="{6FC5BE41-C9EA-E947-8E9E-C21D81A506C9}">
      <dsp:nvSpPr>
        <dsp:cNvPr id="0" name=""/>
        <dsp:cNvSpPr/>
      </dsp:nvSpPr>
      <dsp:spPr>
        <a:xfrm>
          <a:off x="0" y="3599650"/>
          <a:ext cx="6977477" cy="862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1535"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May be articulated by the intellectuals </a:t>
          </a:r>
        </a:p>
        <a:p>
          <a:pPr marL="114300" lvl="1" indent="-114300" algn="l" defTabSz="577850">
            <a:lnSpc>
              <a:spcPct val="90000"/>
            </a:lnSpc>
            <a:spcBef>
              <a:spcPct val="0"/>
            </a:spcBef>
            <a:spcAft>
              <a:spcPct val="20000"/>
            </a:spcAft>
            <a:buChar char="•"/>
          </a:pPr>
          <a:r>
            <a:rPr lang="en-US" sz="1300" kern="1200" dirty="0"/>
            <a:t>Hijacked by foreigners and diaspora actors</a:t>
          </a:r>
        </a:p>
        <a:p>
          <a:pPr marL="114300" lvl="1" indent="-114300" algn="l" defTabSz="577850">
            <a:lnSpc>
              <a:spcPct val="90000"/>
            </a:lnSpc>
            <a:spcBef>
              <a:spcPct val="0"/>
            </a:spcBef>
            <a:spcAft>
              <a:spcPct val="20000"/>
            </a:spcAft>
            <a:buChar char="•"/>
          </a:pPr>
          <a:r>
            <a:rPr lang="en-US" sz="1300" kern="1200" dirty="0"/>
            <a:t>But its force, from a Leninist perspective, is centered on the core collective form which a vanguard derives its legitimacy </a:t>
          </a:r>
        </a:p>
      </dsp:txBody>
      <dsp:txXfrm>
        <a:off x="0" y="3599650"/>
        <a:ext cx="6977477" cy="862155"/>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3AA1C-5CE8-F94E-AFAC-A9DA27A4D5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3EDF83-25A7-4948-A140-766B417676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DC38DD-3201-A54C-8E32-935C5CB77CD7}"/>
              </a:ext>
            </a:extLst>
          </p:cNvPr>
          <p:cNvSpPr>
            <a:spLocks noGrp="1"/>
          </p:cNvSpPr>
          <p:nvPr>
            <p:ph type="dt" sz="half" idx="10"/>
          </p:nvPr>
        </p:nvSpPr>
        <p:spPr/>
        <p:txBody>
          <a:bodyPr/>
          <a:lstStyle/>
          <a:p>
            <a:fld id="{CE657A56-52A6-C74C-9364-C671F3A3ABB0}" type="datetimeFigureOut">
              <a:rPr lang="en-US" smtClean="0"/>
              <a:t>6/24/24</a:t>
            </a:fld>
            <a:endParaRPr lang="en-US" dirty="0"/>
          </a:p>
        </p:txBody>
      </p:sp>
      <p:sp>
        <p:nvSpPr>
          <p:cNvPr id="5" name="Footer Placeholder 4">
            <a:extLst>
              <a:ext uri="{FF2B5EF4-FFF2-40B4-BE49-F238E27FC236}">
                <a16:creationId xmlns:a16="http://schemas.microsoft.com/office/drawing/2014/main" id="{2594D47E-9FBD-1145-8041-831209F272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3A3C1A-49EA-9C4B-BF8C-BC0B598E1257}"/>
              </a:ext>
            </a:extLst>
          </p:cNvPr>
          <p:cNvSpPr>
            <a:spLocks noGrp="1"/>
          </p:cNvSpPr>
          <p:nvPr>
            <p:ph type="sldNum" sz="quarter" idx="12"/>
          </p:nvPr>
        </p:nvSpPr>
        <p:spPr/>
        <p:txBody>
          <a:bodyPr/>
          <a:lstStyle/>
          <a:p>
            <a:fld id="{7073EA08-6710-1D45-A47D-DADEB3F9AADD}" type="slidenum">
              <a:rPr lang="en-US" smtClean="0"/>
              <a:t>‹#›</a:t>
            </a:fld>
            <a:endParaRPr lang="en-US" dirty="0"/>
          </a:p>
        </p:txBody>
      </p:sp>
    </p:spTree>
    <p:extLst>
      <p:ext uri="{BB962C8B-B14F-4D97-AF65-F5344CB8AC3E}">
        <p14:creationId xmlns:p14="http://schemas.microsoft.com/office/powerpoint/2010/main" val="3253266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3121-E776-ED43-8213-E35A9E00B7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73E53E-B969-D240-8304-D15A28452D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E2004-B72D-0943-B381-B542F2893661}"/>
              </a:ext>
            </a:extLst>
          </p:cNvPr>
          <p:cNvSpPr>
            <a:spLocks noGrp="1"/>
          </p:cNvSpPr>
          <p:nvPr>
            <p:ph type="dt" sz="half" idx="10"/>
          </p:nvPr>
        </p:nvSpPr>
        <p:spPr/>
        <p:txBody>
          <a:bodyPr/>
          <a:lstStyle/>
          <a:p>
            <a:fld id="{CE657A56-52A6-C74C-9364-C671F3A3ABB0}" type="datetimeFigureOut">
              <a:rPr lang="en-US" smtClean="0"/>
              <a:t>6/24/24</a:t>
            </a:fld>
            <a:endParaRPr lang="en-US" dirty="0"/>
          </a:p>
        </p:txBody>
      </p:sp>
      <p:sp>
        <p:nvSpPr>
          <p:cNvPr id="5" name="Footer Placeholder 4">
            <a:extLst>
              <a:ext uri="{FF2B5EF4-FFF2-40B4-BE49-F238E27FC236}">
                <a16:creationId xmlns:a16="http://schemas.microsoft.com/office/drawing/2014/main" id="{EE8CF7E7-8C1F-EA49-A7AF-9C09A16C43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224304-42D3-0147-AC16-03FDADBCA862}"/>
              </a:ext>
            </a:extLst>
          </p:cNvPr>
          <p:cNvSpPr>
            <a:spLocks noGrp="1"/>
          </p:cNvSpPr>
          <p:nvPr>
            <p:ph type="sldNum" sz="quarter" idx="12"/>
          </p:nvPr>
        </p:nvSpPr>
        <p:spPr/>
        <p:txBody>
          <a:bodyPr/>
          <a:lstStyle/>
          <a:p>
            <a:fld id="{7073EA08-6710-1D45-A47D-DADEB3F9AADD}" type="slidenum">
              <a:rPr lang="en-US" smtClean="0"/>
              <a:t>‹#›</a:t>
            </a:fld>
            <a:endParaRPr lang="en-US" dirty="0"/>
          </a:p>
        </p:txBody>
      </p:sp>
    </p:spTree>
    <p:extLst>
      <p:ext uri="{BB962C8B-B14F-4D97-AF65-F5344CB8AC3E}">
        <p14:creationId xmlns:p14="http://schemas.microsoft.com/office/powerpoint/2010/main" val="61990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BB82E6-9DAA-3F40-BDE5-A3AA275440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3680B9-3754-864E-A8B6-628D120304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87670-93CF-954E-B842-CB6B385575F4}"/>
              </a:ext>
            </a:extLst>
          </p:cNvPr>
          <p:cNvSpPr>
            <a:spLocks noGrp="1"/>
          </p:cNvSpPr>
          <p:nvPr>
            <p:ph type="dt" sz="half" idx="10"/>
          </p:nvPr>
        </p:nvSpPr>
        <p:spPr/>
        <p:txBody>
          <a:bodyPr/>
          <a:lstStyle/>
          <a:p>
            <a:fld id="{CE657A56-52A6-C74C-9364-C671F3A3ABB0}" type="datetimeFigureOut">
              <a:rPr lang="en-US" smtClean="0"/>
              <a:t>6/24/24</a:t>
            </a:fld>
            <a:endParaRPr lang="en-US" dirty="0"/>
          </a:p>
        </p:txBody>
      </p:sp>
      <p:sp>
        <p:nvSpPr>
          <p:cNvPr id="5" name="Footer Placeholder 4">
            <a:extLst>
              <a:ext uri="{FF2B5EF4-FFF2-40B4-BE49-F238E27FC236}">
                <a16:creationId xmlns:a16="http://schemas.microsoft.com/office/drawing/2014/main" id="{17947768-462A-0046-B2D5-556013A941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81A3A3-DB9B-AB4D-B76D-66CF9E8F483F}"/>
              </a:ext>
            </a:extLst>
          </p:cNvPr>
          <p:cNvSpPr>
            <a:spLocks noGrp="1"/>
          </p:cNvSpPr>
          <p:nvPr>
            <p:ph type="sldNum" sz="quarter" idx="12"/>
          </p:nvPr>
        </p:nvSpPr>
        <p:spPr/>
        <p:txBody>
          <a:bodyPr/>
          <a:lstStyle/>
          <a:p>
            <a:fld id="{7073EA08-6710-1D45-A47D-DADEB3F9AADD}" type="slidenum">
              <a:rPr lang="en-US" smtClean="0"/>
              <a:t>‹#›</a:t>
            </a:fld>
            <a:endParaRPr lang="en-US" dirty="0"/>
          </a:p>
        </p:txBody>
      </p:sp>
    </p:spTree>
    <p:extLst>
      <p:ext uri="{BB962C8B-B14F-4D97-AF65-F5344CB8AC3E}">
        <p14:creationId xmlns:p14="http://schemas.microsoft.com/office/powerpoint/2010/main" val="2065192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31773-4887-A54C-B1AE-F686E91F04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ED5656-04D8-E04B-85AF-38F2ED2818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50407-85FC-AD47-99C9-AAF0D14C476E}"/>
              </a:ext>
            </a:extLst>
          </p:cNvPr>
          <p:cNvSpPr>
            <a:spLocks noGrp="1"/>
          </p:cNvSpPr>
          <p:nvPr>
            <p:ph type="dt" sz="half" idx="10"/>
          </p:nvPr>
        </p:nvSpPr>
        <p:spPr/>
        <p:txBody>
          <a:bodyPr/>
          <a:lstStyle/>
          <a:p>
            <a:fld id="{CE657A56-52A6-C74C-9364-C671F3A3ABB0}" type="datetimeFigureOut">
              <a:rPr lang="en-US" smtClean="0"/>
              <a:t>6/24/24</a:t>
            </a:fld>
            <a:endParaRPr lang="en-US" dirty="0"/>
          </a:p>
        </p:txBody>
      </p:sp>
      <p:sp>
        <p:nvSpPr>
          <p:cNvPr id="5" name="Footer Placeholder 4">
            <a:extLst>
              <a:ext uri="{FF2B5EF4-FFF2-40B4-BE49-F238E27FC236}">
                <a16:creationId xmlns:a16="http://schemas.microsoft.com/office/drawing/2014/main" id="{480E516F-4AE7-FB42-A806-65BA56A66A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A9472C-94CB-244C-990B-FE504F029B0F}"/>
              </a:ext>
            </a:extLst>
          </p:cNvPr>
          <p:cNvSpPr>
            <a:spLocks noGrp="1"/>
          </p:cNvSpPr>
          <p:nvPr>
            <p:ph type="sldNum" sz="quarter" idx="12"/>
          </p:nvPr>
        </p:nvSpPr>
        <p:spPr/>
        <p:txBody>
          <a:bodyPr/>
          <a:lstStyle/>
          <a:p>
            <a:fld id="{7073EA08-6710-1D45-A47D-DADEB3F9AADD}" type="slidenum">
              <a:rPr lang="en-US" smtClean="0"/>
              <a:t>‹#›</a:t>
            </a:fld>
            <a:endParaRPr lang="en-US" dirty="0"/>
          </a:p>
        </p:txBody>
      </p:sp>
    </p:spTree>
    <p:extLst>
      <p:ext uri="{BB962C8B-B14F-4D97-AF65-F5344CB8AC3E}">
        <p14:creationId xmlns:p14="http://schemas.microsoft.com/office/powerpoint/2010/main" val="3511142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C1A38-1224-7647-AF72-22459662A9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EBFD83-3FAA-4E46-A5A6-81EC2BBF4E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AADD92-644A-5B41-8B67-F2F00B2C9C5B}"/>
              </a:ext>
            </a:extLst>
          </p:cNvPr>
          <p:cNvSpPr>
            <a:spLocks noGrp="1"/>
          </p:cNvSpPr>
          <p:nvPr>
            <p:ph type="dt" sz="half" idx="10"/>
          </p:nvPr>
        </p:nvSpPr>
        <p:spPr/>
        <p:txBody>
          <a:bodyPr/>
          <a:lstStyle/>
          <a:p>
            <a:fld id="{CE657A56-52A6-C74C-9364-C671F3A3ABB0}" type="datetimeFigureOut">
              <a:rPr lang="en-US" smtClean="0"/>
              <a:t>6/24/24</a:t>
            </a:fld>
            <a:endParaRPr lang="en-US" dirty="0"/>
          </a:p>
        </p:txBody>
      </p:sp>
      <p:sp>
        <p:nvSpPr>
          <p:cNvPr id="5" name="Footer Placeholder 4">
            <a:extLst>
              <a:ext uri="{FF2B5EF4-FFF2-40B4-BE49-F238E27FC236}">
                <a16:creationId xmlns:a16="http://schemas.microsoft.com/office/drawing/2014/main" id="{D1B416B2-0E0F-A545-AB45-2D4E3DFCAB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BFDAC2-4379-F841-826E-6ADAAA20DC63}"/>
              </a:ext>
            </a:extLst>
          </p:cNvPr>
          <p:cNvSpPr>
            <a:spLocks noGrp="1"/>
          </p:cNvSpPr>
          <p:nvPr>
            <p:ph type="sldNum" sz="quarter" idx="12"/>
          </p:nvPr>
        </p:nvSpPr>
        <p:spPr/>
        <p:txBody>
          <a:bodyPr/>
          <a:lstStyle/>
          <a:p>
            <a:fld id="{7073EA08-6710-1D45-A47D-DADEB3F9AADD}" type="slidenum">
              <a:rPr lang="en-US" smtClean="0"/>
              <a:t>‹#›</a:t>
            </a:fld>
            <a:endParaRPr lang="en-US" dirty="0"/>
          </a:p>
        </p:txBody>
      </p:sp>
    </p:spTree>
    <p:extLst>
      <p:ext uri="{BB962C8B-B14F-4D97-AF65-F5344CB8AC3E}">
        <p14:creationId xmlns:p14="http://schemas.microsoft.com/office/powerpoint/2010/main" val="2526375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A3140-FBC7-6049-9B4A-5595E012CD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72B11A-8DC3-8948-AED4-E5B69DE968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04CC64-3DC8-3944-9305-7C7878B738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255EAC-F80F-AD43-97AA-22BD6AE1484B}"/>
              </a:ext>
            </a:extLst>
          </p:cNvPr>
          <p:cNvSpPr>
            <a:spLocks noGrp="1"/>
          </p:cNvSpPr>
          <p:nvPr>
            <p:ph type="dt" sz="half" idx="10"/>
          </p:nvPr>
        </p:nvSpPr>
        <p:spPr/>
        <p:txBody>
          <a:bodyPr/>
          <a:lstStyle/>
          <a:p>
            <a:fld id="{CE657A56-52A6-C74C-9364-C671F3A3ABB0}" type="datetimeFigureOut">
              <a:rPr lang="en-US" smtClean="0"/>
              <a:t>6/24/24</a:t>
            </a:fld>
            <a:endParaRPr lang="en-US" dirty="0"/>
          </a:p>
        </p:txBody>
      </p:sp>
      <p:sp>
        <p:nvSpPr>
          <p:cNvPr id="6" name="Footer Placeholder 5">
            <a:extLst>
              <a:ext uri="{FF2B5EF4-FFF2-40B4-BE49-F238E27FC236}">
                <a16:creationId xmlns:a16="http://schemas.microsoft.com/office/drawing/2014/main" id="{CB6616C0-11F8-E24B-8604-A78AB153674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038E00-D9A7-9F45-9674-8D351159B553}"/>
              </a:ext>
            </a:extLst>
          </p:cNvPr>
          <p:cNvSpPr>
            <a:spLocks noGrp="1"/>
          </p:cNvSpPr>
          <p:nvPr>
            <p:ph type="sldNum" sz="quarter" idx="12"/>
          </p:nvPr>
        </p:nvSpPr>
        <p:spPr/>
        <p:txBody>
          <a:bodyPr/>
          <a:lstStyle/>
          <a:p>
            <a:fld id="{7073EA08-6710-1D45-A47D-DADEB3F9AADD}" type="slidenum">
              <a:rPr lang="en-US" smtClean="0"/>
              <a:t>‹#›</a:t>
            </a:fld>
            <a:endParaRPr lang="en-US" dirty="0"/>
          </a:p>
        </p:txBody>
      </p:sp>
    </p:spTree>
    <p:extLst>
      <p:ext uri="{BB962C8B-B14F-4D97-AF65-F5344CB8AC3E}">
        <p14:creationId xmlns:p14="http://schemas.microsoft.com/office/powerpoint/2010/main" val="2293305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AD7BB-F42D-BA47-A521-916596D4F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A9FD96-2063-8D4D-995C-903C92285B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138BF6-B5F7-4448-8122-9E03404DBA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02B30D-E187-DC4A-8A58-608F62E3C8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C0C656-DDF4-584E-9ABA-24B159F5E0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37332B-997F-5C46-A8A0-F76B5A9FFF41}"/>
              </a:ext>
            </a:extLst>
          </p:cNvPr>
          <p:cNvSpPr>
            <a:spLocks noGrp="1"/>
          </p:cNvSpPr>
          <p:nvPr>
            <p:ph type="dt" sz="half" idx="10"/>
          </p:nvPr>
        </p:nvSpPr>
        <p:spPr/>
        <p:txBody>
          <a:bodyPr/>
          <a:lstStyle/>
          <a:p>
            <a:fld id="{CE657A56-52A6-C74C-9364-C671F3A3ABB0}" type="datetimeFigureOut">
              <a:rPr lang="en-US" smtClean="0"/>
              <a:t>6/24/24</a:t>
            </a:fld>
            <a:endParaRPr lang="en-US" dirty="0"/>
          </a:p>
        </p:txBody>
      </p:sp>
      <p:sp>
        <p:nvSpPr>
          <p:cNvPr id="8" name="Footer Placeholder 7">
            <a:extLst>
              <a:ext uri="{FF2B5EF4-FFF2-40B4-BE49-F238E27FC236}">
                <a16:creationId xmlns:a16="http://schemas.microsoft.com/office/drawing/2014/main" id="{E281BE2C-6AE1-794B-B997-2B4E8EBE8E5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B6A5830-D37E-8045-8549-E98BB703E414}"/>
              </a:ext>
            </a:extLst>
          </p:cNvPr>
          <p:cNvSpPr>
            <a:spLocks noGrp="1"/>
          </p:cNvSpPr>
          <p:nvPr>
            <p:ph type="sldNum" sz="quarter" idx="12"/>
          </p:nvPr>
        </p:nvSpPr>
        <p:spPr/>
        <p:txBody>
          <a:bodyPr/>
          <a:lstStyle/>
          <a:p>
            <a:fld id="{7073EA08-6710-1D45-A47D-DADEB3F9AADD}" type="slidenum">
              <a:rPr lang="en-US" smtClean="0"/>
              <a:t>‹#›</a:t>
            </a:fld>
            <a:endParaRPr lang="en-US" dirty="0"/>
          </a:p>
        </p:txBody>
      </p:sp>
    </p:spTree>
    <p:extLst>
      <p:ext uri="{BB962C8B-B14F-4D97-AF65-F5344CB8AC3E}">
        <p14:creationId xmlns:p14="http://schemas.microsoft.com/office/powerpoint/2010/main" val="84495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6D0AD-B371-9344-B961-C0D0A13849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AC40E6-C029-924A-BEDA-B160EAAF5016}"/>
              </a:ext>
            </a:extLst>
          </p:cNvPr>
          <p:cNvSpPr>
            <a:spLocks noGrp="1"/>
          </p:cNvSpPr>
          <p:nvPr>
            <p:ph type="dt" sz="half" idx="10"/>
          </p:nvPr>
        </p:nvSpPr>
        <p:spPr/>
        <p:txBody>
          <a:bodyPr/>
          <a:lstStyle/>
          <a:p>
            <a:fld id="{CE657A56-52A6-C74C-9364-C671F3A3ABB0}" type="datetimeFigureOut">
              <a:rPr lang="en-US" smtClean="0"/>
              <a:t>6/24/24</a:t>
            </a:fld>
            <a:endParaRPr lang="en-US" dirty="0"/>
          </a:p>
        </p:txBody>
      </p:sp>
      <p:sp>
        <p:nvSpPr>
          <p:cNvPr id="4" name="Footer Placeholder 3">
            <a:extLst>
              <a:ext uri="{FF2B5EF4-FFF2-40B4-BE49-F238E27FC236}">
                <a16:creationId xmlns:a16="http://schemas.microsoft.com/office/drawing/2014/main" id="{A04661E9-F889-E546-A260-9A3AF6D1A0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3D8D4A-0860-DB4D-AF80-9D7028077CA9}"/>
              </a:ext>
            </a:extLst>
          </p:cNvPr>
          <p:cNvSpPr>
            <a:spLocks noGrp="1"/>
          </p:cNvSpPr>
          <p:nvPr>
            <p:ph type="sldNum" sz="quarter" idx="12"/>
          </p:nvPr>
        </p:nvSpPr>
        <p:spPr/>
        <p:txBody>
          <a:bodyPr/>
          <a:lstStyle/>
          <a:p>
            <a:fld id="{7073EA08-6710-1D45-A47D-DADEB3F9AADD}" type="slidenum">
              <a:rPr lang="en-US" smtClean="0"/>
              <a:t>‹#›</a:t>
            </a:fld>
            <a:endParaRPr lang="en-US" dirty="0"/>
          </a:p>
        </p:txBody>
      </p:sp>
    </p:spTree>
    <p:extLst>
      <p:ext uri="{BB962C8B-B14F-4D97-AF65-F5344CB8AC3E}">
        <p14:creationId xmlns:p14="http://schemas.microsoft.com/office/powerpoint/2010/main" val="2421657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25079D-8B36-2A4D-9DFB-EC2F871A725B}"/>
              </a:ext>
            </a:extLst>
          </p:cNvPr>
          <p:cNvSpPr>
            <a:spLocks noGrp="1"/>
          </p:cNvSpPr>
          <p:nvPr>
            <p:ph type="dt" sz="half" idx="10"/>
          </p:nvPr>
        </p:nvSpPr>
        <p:spPr/>
        <p:txBody>
          <a:bodyPr/>
          <a:lstStyle/>
          <a:p>
            <a:fld id="{CE657A56-52A6-C74C-9364-C671F3A3ABB0}" type="datetimeFigureOut">
              <a:rPr lang="en-US" smtClean="0"/>
              <a:t>6/24/24</a:t>
            </a:fld>
            <a:endParaRPr lang="en-US" dirty="0"/>
          </a:p>
        </p:txBody>
      </p:sp>
      <p:sp>
        <p:nvSpPr>
          <p:cNvPr id="3" name="Footer Placeholder 2">
            <a:extLst>
              <a:ext uri="{FF2B5EF4-FFF2-40B4-BE49-F238E27FC236}">
                <a16:creationId xmlns:a16="http://schemas.microsoft.com/office/drawing/2014/main" id="{CCC506C7-A267-C249-A552-0FA3663B471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9851B4-2ADD-1E4E-AA92-33B6206CF904}"/>
              </a:ext>
            </a:extLst>
          </p:cNvPr>
          <p:cNvSpPr>
            <a:spLocks noGrp="1"/>
          </p:cNvSpPr>
          <p:nvPr>
            <p:ph type="sldNum" sz="quarter" idx="12"/>
          </p:nvPr>
        </p:nvSpPr>
        <p:spPr/>
        <p:txBody>
          <a:bodyPr/>
          <a:lstStyle/>
          <a:p>
            <a:fld id="{7073EA08-6710-1D45-A47D-DADEB3F9AADD}" type="slidenum">
              <a:rPr lang="en-US" smtClean="0"/>
              <a:t>‹#›</a:t>
            </a:fld>
            <a:endParaRPr lang="en-US" dirty="0"/>
          </a:p>
        </p:txBody>
      </p:sp>
    </p:spTree>
    <p:extLst>
      <p:ext uri="{BB962C8B-B14F-4D97-AF65-F5344CB8AC3E}">
        <p14:creationId xmlns:p14="http://schemas.microsoft.com/office/powerpoint/2010/main" val="3816751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1B561-2A56-094D-BF9B-5B65D544B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52D60C-21E9-6744-B34A-16D4583DEB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753FED-7F04-524E-8DD9-214B57289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22A8B1-DF53-9441-BDE9-477E757BE699}"/>
              </a:ext>
            </a:extLst>
          </p:cNvPr>
          <p:cNvSpPr>
            <a:spLocks noGrp="1"/>
          </p:cNvSpPr>
          <p:nvPr>
            <p:ph type="dt" sz="half" idx="10"/>
          </p:nvPr>
        </p:nvSpPr>
        <p:spPr/>
        <p:txBody>
          <a:bodyPr/>
          <a:lstStyle/>
          <a:p>
            <a:fld id="{CE657A56-52A6-C74C-9364-C671F3A3ABB0}" type="datetimeFigureOut">
              <a:rPr lang="en-US" smtClean="0"/>
              <a:t>6/24/24</a:t>
            </a:fld>
            <a:endParaRPr lang="en-US" dirty="0"/>
          </a:p>
        </p:txBody>
      </p:sp>
      <p:sp>
        <p:nvSpPr>
          <p:cNvPr id="6" name="Footer Placeholder 5">
            <a:extLst>
              <a:ext uri="{FF2B5EF4-FFF2-40B4-BE49-F238E27FC236}">
                <a16:creationId xmlns:a16="http://schemas.microsoft.com/office/drawing/2014/main" id="{2BFF9EFE-6169-0E4F-9A77-154AA13BD42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63F51C-31F0-D24F-A4F0-5D80E3C7AA55}"/>
              </a:ext>
            </a:extLst>
          </p:cNvPr>
          <p:cNvSpPr>
            <a:spLocks noGrp="1"/>
          </p:cNvSpPr>
          <p:nvPr>
            <p:ph type="sldNum" sz="quarter" idx="12"/>
          </p:nvPr>
        </p:nvSpPr>
        <p:spPr/>
        <p:txBody>
          <a:bodyPr/>
          <a:lstStyle/>
          <a:p>
            <a:fld id="{7073EA08-6710-1D45-A47D-DADEB3F9AADD}" type="slidenum">
              <a:rPr lang="en-US" smtClean="0"/>
              <a:t>‹#›</a:t>
            </a:fld>
            <a:endParaRPr lang="en-US" dirty="0"/>
          </a:p>
        </p:txBody>
      </p:sp>
    </p:spTree>
    <p:extLst>
      <p:ext uri="{BB962C8B-B14F-4D97-AF65-F5344CB8AC3E}">
        <p14:creationId xmlns:p14="http://schemas.microsoft.com/office/powerpoint/2010/main" val="2413600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48376-6937-4445-9D2B-0E4156B1A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31AEDD-73E5-894E-A5BD-DEC9F8E0DB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220E1A2-5EFB-AA4A-8267-855F4C26E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A7F849-EAA5-E343-AF4F-CAE0C0652046}"/>
              </a:ext>
            </a:extLst>
          </p:cNvPr>
          <p:cNvSpPr>
            <a:spLocks noGrp="1"/>
          </p:cNvSpPr>
          <p:nvPr>
            <p:ph type="dt" sz="half" idx="10"/>
          </p:nvPr>
        </p:nvSpPr>
        <p:spPr/>
        <p:txBody>
          <a:bodyPr/>
          <a:lstStyle/>
          <a:p>
            <a:fld id="{CE657A56-52A6-C74C-9364-C671F3A3ABB0}" type="datetimeFigureOut">
              <a:rPr lang="en-US" smtClean="0"/>
              <a:t>6/24/24</a:t>
            </a:fld>
            <a:endParaRPr lang="en-US" dirty="0"/>
          </a:p>
        </p:txBody>
      </p:sp>
      <p:sp>
        <p:nvSpPr>
          <p:cNvPr id="6" name="Footer Placeholder 5">
            <a:extLst>
              <a:ext uri="{FF2B5EF4-FFF2-40B4-BE49-F238E27FC236}">
                <a16:creationId xmlns:a16="http://schemas.microsoft.com/office/drawing/2014/main" id="{06320E3D-002C-DD4E-810E-98E8465ACDA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833405-850B-B845-9892-ECA12E21FA88}"/>
              </a:ext>
            </a:extLst>
          </p:cNvPr>
          <p:cNvSpPr>
            <a:spLocks noGrp="1"/>
          </p:cNvSpPr>
          <p:nvPr>
            <p:ph type="sldNum" sz="quarter" idx="12"/>
          </p:nvPr>
        </p:nvSpPr>
        <p:spPr/>
        <p:txBody>
          <a:bodyPr/>
          <a:lstStyle/>
          <a:p>
            <a:fld id="{7073EA08-6710-1D45-A47D-DADEB3F9AADD}" type="slidenum">
              <a:rPr lang="en-US" smtClean="0"/>
              <a:t>‹#›</a:t>
            </a:fld>
            <a:endParaRPr lang="en-US" dirty="0"/>
          </a:p>
        </p:txBody>
      </p:sp>
    </p:spTree>
    <p:extLst>
      <p:ext uri="{BB962C8B-B14F-4D97-AF65-F5344CB8AC3E}">
        <p14:creationId xmlns:p14="http://schemas.microsoft.com/office/powerpoint/2010/main" val="608210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6FBC8D-DE73-524C-A6C2-FC833EC036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EB68A5-E7FA-6C4A-9E89-0F7888D18C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FE587-1592-1A41-A89A-AA9E2EE137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657A56-52A6-C74C-9364-C671F3A3ABB0}" type="datetimeFigureOut">
              <a:rPr lang="en-US" smtClean="0"/>
              <a:t>6/24/24</a:t>
            </a:fld>
            <a:endParaRPr lang="en-US" dirty="0"/>
          </a:p>
        </p:txBody>
      </p:sp>
      <p:sp>
        <p:nvSpPr>
          <p:cNvPr id="5" name="Footer Placeholder 4">
            <a:extLst>
              <a:ext uri="{FF2B5EF4-FFF2-40B4-BE49-F238E27FC236}">
                <a16:creationId xmlns:a16="http://schemas.microsoft.com/office/drawing/2014/main" id="{BD392E5C-AA1F-3642-821E-DE6575017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3078063-8DB6-1846-96D0-B64FDB8D1D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3EA08-6710-1D45-A47D-DADEB3F9AADD}" type="slidenum">
              <a:rPr lang="en-US" smtClean="0"/>
              <a:t>‹#›</a:t>
            </a:fld>
            <a:endParaRPr lang="en-US" dirty="0"/>
          </a:p>
        </p:txBody>
      </p:sp>
    </p:spTree>
    <p:extLst>
      <p:ext uri="{BB962C8B-B14F-4D97-AF65-F5344CB8AC3E}">
        <p14:creationId xmlns:p14="http://schemas.microsoft.com/office/powerpoint/2010/main" val="1904427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cb911@me.com"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n.granma.cu/cuba/2019-12-16/cuban-council-of-state-calls-elections-for-provincial-governors-and-deputy-governors" TargetMode="External"/><Relationship Id="rId2" Type="http://schemas.openxmlformats.org/officeDocument/2006/relationships/hyperlink" Target="https://en.wikipedia.org/wiki/National_Assembly_of_People%E2%80%99s_Power" TargetMode="Externa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0.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lcbackerblog.blogspot.com/2023/01/the-management-of-misery-and-risks-to.html" TargetMode="External"/><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forum.permanent-revolution.org/2021/08/concerning-july-11-protests-in-cuba.html" TargetMode="External"/><Relationship Id="rId2" Type="http://schemas.openxmlformats.org/officeDocument/2006/relationships/hyperlink" Target="https://www.comunistascuba.org/2021/07/acerca-de-las-protestas-en-cuba-del-11.html"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hyperlink" Target="https://www.reuters.com/world/americas/amid-blackouts-scarce-food-cuba-protests-rattle-cradle-revolution-2024-03-27/" TargetMode="Externa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es.wikipedia.org/wiki/Oya_%28orisha%29#/media/Archivo:Colecci%C3%B3n_Virgen_de_Candelaria_by_elduendesuarez_47.JPG"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thecpe.org/little-sir-press-a-self-publishing-collective/cubas-caribbean-marxism-essays-on-ideology-government-society-and-economy-in-the-post-fidel-castro-era/" TargetMode="External"/><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hyperlink" Target="https://repository.law.miami.edu/cgi/viewcontent.cgi?article=1335&amp;context=umiclr" TargetMode="External"/><Relationship Id="rId4" Type="http://schemas.openxmlformats.org/officeDocument/2006/relationships/hyperlink" Target="https://scholarlycommons.law.emory.edu/cgi/viewcontent.cgi?article=1242&amp;context=eilr"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cubastudygroup.org/blog_posts/the-cuban-single-party-system-a-primer-on-the-pcc-in-the-exercise-of-power-in-cuba/"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8486-6200-FD49-9FF3-4B2A5A4C8ED4}"/>
              </a:ext>
            </a:extLst>
          </p:cNvPr>
          <p:cNvSpPr>
            <a:spLocks noGrp="1"/>
          </p:cNvSpPr>
          <p:nvPr>
            <p:ph type="ctrTitle"/>
          </p:nvPr>
        </p:nvSpPr>
        <p:spPr>
          <a:xfrm>
            <a:off x="41189" y="0"/>
            <a:ext cx="9127525" cy="2088292"/>
          </a:xfrm>
          <a:solidFill>
            <a:schemeClr val="bg2">
              <a:lumMod val="10000"/>
            </a:schemeClr>
          </a:solidFill>
        </p:spPr>
        <p:txBody>
          <a:bodyPr>
            <a:normAutofit fontScale="90000"/>
          </a:bodyPr>
          <a:lstStyle/>
          <a:p>
            <a:r>
              <a:rPr lang="en-US" sz="3600" b="1" dirty="0">
                <a:solidFill>
                  <a:schemeClr val="bg1"/>
                </a:solidFill>
              </a:rPr>
              <a:t>Cuban Socialist Democracy 2.1—Revolutionary Leninist Constitutionalism With Cuban Characteristics: </a:t>
            </a:r>
            <a:r>
              <a:rPr lang="en-US" sz="2700" b="1" i="1" dirty="0">
                <a:solidFill>
                  <a:schemeClr val="bg1"/>
                </a:solidFill>
              </a:rPr>
              <a:t>Popular Participation and Engagement from Lineamientos Through Cuba’s 2019 Constitution, to Contemporary Administrative Techno-Bureaucratization </a:t>
            </a:r>
            <a:r>
              <a:rPr lang="en-US" sz="2700" b="1" i="1" dirty="0">
                <a:solidFill>
                  <a:schemeClr val="bg1"/>
                </a:solidFill>
                <a:effectLst/>
              </a:rPr>
              <a:t> </a:t>
            </a:r>
            <a:endParaRPr lang="en-US" sz="3600" i="1" dirty="0"/>
          </a:p>
        </p:txBody>
      </p:sp>
      <p:sp>
        <p:nvSpPr>
          <p:cNvPr id="3" name="Subtitle 2">
            <a:extLst>
              <a:ext uri="{FF2B5EF4-FFF2-40B4-BE49-F238E27FC236}">
                <a16:creationId xmlns:a16="http://schemas.microsoft.com/office/drawing/2014/main" id="{FD854884-C306-4F4D-9265-221343077A6D}"/>
              </a:ext>
            </a:extLst>
          </p:cNvPr>
          <p:cNvSpPr>
            <a:spLocks noGrp="1"/>
          </p:cNvSpPr>
          <p:nvPr>
            <p:ph type="subTitle" idx="1"/>
          </p:nvPr>
        </p:nvSpPr>
        <p:spPr>
          <a:xfrm>
            <a:off x="41188" y="5202238"/>
            <a:ext cx="9757719" cy="1655762"/>
          </a:xfrm>
          <a:solidFill>
            <a:schemeClr val="bg2">
              <a:lumMod val="10000"/>
            </a:schemeClr>
          </a:solidFill>
        </p:spPr>
        <p:txBody>
          <a:bodyPr>
            <a:normAutofit lnSpcReduction="10000"/>
          </a:bodyPr>
          <a:lstStyle/>
          <a:p>
            <a:pPr>
              <a:spcBef>
                <a:spcPts val="0"/>
              </a:spcBef>
            </a:pPr>
            <a:r>
              <a:rPr lang="en-US" dirty="0">
                <a:solidFill>
                  <a:schemeClr val="bg1"/>
                </a:solidFill>
              </a:rPr>
              <a:t>Larry Catá Backer</a:t>
            </a:r>
          </a:p>
          <a:p>
            <a:pPr>
              <a:spcBef>
                <a:spcPts val="0"/>
              </a:spcBef>
            </a:pPr>
            <a:r>
              <a:rPr lang="en-US" dirty="0">
                <a:solidFill>
                  <a:schemeClr val="bg1"/>
                </a:solidFill>
              </a:rPr>
              <a:t> Coalition for Peace &amp; Ethics and Pennsylvania State University (</a:t>
            </a:r>
            <a:r>
              <a:rPr lang="en-US" dirty="0">
                <a:solidFill>
                  <a:schemeClr val="bg1"/>
                </a:solidFill>
                <a:hlinkClick r:id="rId3">
                  <a:extLst>
                    <a:ext uri="{A12FA001-AC4F-418D-AE19-62706E023703}">
                      <ahyp:hlinkClr xmlns:ahyp="http://schemas.microsoft.com/office/drawing/2018/hyperlinkcolor" val="tx"/>
                    </a:ext>
                  </a:extLst>
                </a:hlinkClick>
              </a:rPr>
              <a:t>lcb911@me.com</a:t>
            </a:r>
            <a:r>
              <a:rPr lang="en-US" dirty="0">
                <a:solidFill>
                  <a:schemeClr val="bg1"/>
                </a:solidFill>
              </a:rPr>
              <a:t>)</a:t>
            </a:r>
          </a:p>
          <a:p>
            <a:pPr>
              <a:spcBef>
                <a:spcPts val="0"/>
              </a:spcBef>
            </a:pPr>
            <a:endParaRPr lang="en-US" dirty="0">
              <a:solidFill>
                <a:schemeClr val="bg1"/>
              </a:solidFill>
            </a:endParaRPr>
          </a:p>
          <a:p>
            <a:pPr>
              <a:spcBef>
                <a:spcPts val="0"/>
              </a:spcBef>
            </a:pPr>
            <a:r>
              <a:rPr lang="en-US" sz="2000" dirty="0">
                <a:solidFill>
                  <a:schemeClr val="bg1"/>
                </a:solidFill>
              </a:rPr>
              <a:t>Prepared for Lecture at Barry University Andreas School of Law 24 June 2024 </a:t>
            </a:r>
            <a:endParaRPr lang="en-US" sz="2000" dirty="0"/>
          </a:p>
        </p:txBody>
      </p:sp>
    </p:spTree>
    <p:extLst>
      <p:ext uri="{BB962C8B-B14F-4D97-AF65-F5344CB8AC3E}">
        <p14:creationId xmlns:p14="http://schemas.microsoft.com/office/powerpoint/2010/main" val="909979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1E46F-2BA3-DA2F-E644-1C26E750DABA}"/>
              </a:ext>
            </a:extLst>
          </p:cNvPr>
          <p:cNvSpPr>
            <a:spLocks noGrp="1"/>
          </p:cNvSpPr>
          <p:nvPr>
            <p:ph type="title"/>
          </p:nvPr>
        </p:nvSpPr>
        <p:spPr>
          <a:xfrm>
            <a:off x="838200" y="18255"/>
            <a:ext cx="10515600" cy="1325563"/>
          </a:xfrm>
        </p:spPr>
        <p:txBody>
          <a:bodyPr/>
          <a:lstStyle/>
          <a:p>
            <a:r>
              <a:rPr lang="en-US" dirty="0"/>
              <a:t>The Ruling Administrative Apparatus</a:t>
            </a:r>
          </a:p>
        </p:txBody>
      </p:sp>
      <p:sp>
        <p:nvSpPr>
          <p:cNvPr id="4" name="Content Placeholder 3">
            <a:extLst>
              <a:ext uri="{FF2B5EF4-FFF2-40B4-BE49-F238E27FC236}">
                <a16:creationId xmlns:a16="http://schemas.microsoft.com/office/drawing/2014/main" id="{E7C3F90D-7C74-83C4-326D-78B77E45F0D1}"/>
              </a:ext>
            </a:extLst>
          </p:cNvPr>
          <p:cNvSpPr>
            <a:spLocks noGrp="1"/>
          </p:cNvSpPr>
          <p:nvPr>
            <p:ph sz="half" idx="1"/>
          </p:nvPr>
        </p:nvSpPr>
        <p:spPr>
          <a:xfrm>
            <a:off x="349685" y="1253331"/>
            <a:ext cx="5181600" cy="2704894"/>
          </a:xfrm>
        </p:spPr>
        <p:txBody>
          <a:bodyPr>
            <a:normAutofit fontScale="70000" lnSpcReduction="20000"/>
          </a:bodyPr>
          <a:lstStyle/>
          <a:p>
            <a:pPr marL="0" indent="0">
              <a:buNone/>
            </a:pPr>
            <a:r>
              <a:rPr lang="en-US" dirty="0"/>
              <a:t>The </a:t>
            </a:r>
            <a:r>
              <a:rPr lang="en-US" b="1" dirty="0"/>
              <a:t>Council of State</a:t>
            </a:r>
            <a:r>
              <a:rPr lang="en-US" dirty="0"/>
              <a:t> (</a:t>
            </a:r>
            <a:r>
              <a:rPr lang="en-US" i="1" dirty="0"/>
              <a:t>Consejo de Estado</a:t>
            </a:r>
            <a:r>
              <a:rPr lang="en-US" dirty="0"/>
              <a:t>) </a:t>
            </a:r>
          </a:p>
          <a:p>
            <a:r>
              <a:rPr lang="en-US" dirty="0"/>
              <a:t>31-member body</a:t>
            </a:r>
          </a:p>
          <a:p>
            <a:r>
              <a:rPr lang="en-US" dirty="0"/>
              <a:t>Elected by the National Assembly of People's Power. </a:t>
            </a:r>
          </a:p>
          <a:p>
            <a:r>
              <a:rPr lang="en-US" dirty="0"/>
              <a:t>Exercises most legislative power between sessions of the National Assembly of People's Power, subject to its approval. </a:t>
            </a:r>
          </a:p>
          <a:p>
            <a:r>
              <a:rPr lang="en-US" dirty="0"/>
              <a:t>Can call the NAPP into session between its scheduled twice-yearly sessions.</a:t>
            </a:r>
          </a:p>
        </p:txBody>
      </p:sp>
      <p:sp>
        <p:nvSpPr>
          <p:cNvPr id="5" name="Content Placeholder 4">
            <a:extLst>
              <a:ext uri="{FF2B5EF4-FFF2-40B4-BE49-F238E27FC236}">
                <a16:creationId xmlns:a16="http://schemas.microsoft.com/office/drawing/2014/main" id="{E8C11FE3-3272-8262-B40D-55CBF1BCA8BC}"/>
              </a:ext>
            </a:extLst>
          </p:cNvPr>
          <p:cNvSpPr>
            <a:spLocks noGrp="1"/>
          </p:cNvSpPr>
          <p:nvPr>
            <p:ph sz="half" idx="2"/>
          </p:nvPr>
        </p:nvSpPr>
        <p:spPr>
          <a:xfrm>
            <a:off x="6535455" y="1900781"/>
            <a:ext cx="5181600" cy="4351338"/>
          </a:xfrm>
        </p:spPr>
        <p:txBody>
          <a:bodyPr>
            <a:normAutofit fontScale="70000" lnSpcReduction="20000"/>
          </a:bodyPr>
          <a:lstStyle/>
          <a:p>
            <a:pPr marL="0" indent="0">
              <a:buNone/>
            </a:pPr>
            <a:r>
              <a:rPr lang="en-US" dirty="0"/>
              <a:t>The </a:t>
            </a:r>
            <a:r>
              <a:rPr lang="en-US" b="1" dirty="0"/>
              <a:t>Council of Ministers</a:t>
            </a:r>
            <a:r>
              <a:rPr lang="en-US" dirty="0"/>
              <a:t> (</a:t>
            </a:r>
            <a:r>
              <a:rPr lang="en-US" i="1" dirty="0"/>
              <a:t>Consejo de ministros</a:t>
            </a:r>
            <a:r>
              <a:rPr lang="en-US" dirty="0"/>
              <a:t>)</a:t>
            </a:r>
          </a:p>
          <a:p>
            <a:r>
              <a:rPr lang="en-US" dirty="0"/>
              <a:t>Supreme executive and administrative body constituting the highest levels of the administrative apparatus of the State. </a:t>
            </a:r>
          </a:p>
          <a:p>
            <a:r>
              <a:rPr lang="en-US" dirty="0"/>
              <a:t>Includes: the President, the First Vice President and the five Vice Presidents of the Council of State, the Secretary of the Executive Committee, the heads of the national ministries, and other members as established by law. </a:t>
            </a:r>
          </a:p>
          <a:p>
            <a:r>
              <a:rPr lang="en-US" dirty="0"/>
              <a:t>The Executive Committee is a smaller body, consisting of the President and Vice Presidents of the Council of State, the Secretary and those ministers chosen by the President. The Council of Ministers is responsible for the implementation of policy agreements authorized by the </a:t>
            </a:r>
            <a:r>
              <a:rPr lang="en-US" dirty="0">
                <a:hlinkClick r:id="rId2" tooltip="National Assembly of People’s Power"/>
              </a:rPr>
              <a:t>National Assembly of People’s Power</a:t>
            </a:r>
            <a:r>
              <a:rPr lang="en-US" dirty="0"/>
              <a:t>. </a:t>
            </a:r>
          </a:p>
          <a:p>
            <a:endParaRPr lang="en-US" dirty="0"/>
          </a:p>
        </p:txBody>
      </p:sp>
      <p:pic>
        <p:nvPicPr>
          <p:cNvPr id="7" name="Picture 6" descr="A group of people in a meeting&#10;&#10;Description automatically generated">
            <a:hlinkClick r:id="rId3"/>
            <a:extLst>
              <a:ext uri="{FF2B5EF4-FFF2-40B4-BE49-F238E27FC236}">
                <a16:creationId xmlns:a16="http://schemas.microsoft.com/office/drawing/2014/main" id="{892B7DBF-F3C2-4B5B-E097-440C5168B3CA}"/>
              </a:ext>
            </a:extLst>
          </p:cNvPr>
          <p:cNvPicPr>
            <a:picLocks noChangeAspect="1"/>
          </p:cNvPicPr>
          <p:nvPr/>
        </p:nvPicPr>
        <p:blipFill>
          <a:blip r:embed="rId4"/>
          <a:stretch>
            <a:fillRect/>
          </a:stretch>
        </p:blipFill>
        <p:spPr>
          <a:xfrm>
            <a:off x="349685" y="3771572"/>
            <a:ext cx="5379928" cy="3068173"/>
          </a:xfrm>
          <a:prstGeom prst="rect">
            <a:avLst/>
          </a:prstGeom>
        </p:spPr>
      </p:pic>
    </p:spTree>
    <p:extLst>
      <p:ext uri="{BB962C8B-B14F-4D97-AF65-F5344CB8AC3E}">
        <p14:creationId xmlns:p14="http://schemas.microsoft.com/office/powerpoint/2010/main" val="522047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91DE1-2365-7348-BD3F-AD78E62BF6F4}"/>
              </a:ext>
            </a:extLst>
          </p:cNvPr>
          <p:cNvSpPr>
            <a:spLocks noGrp="1"/>
          </p:cNvSpPr>
          <p:nvPr>
            <p:ph type="title"/>
          </p:nvPr>
        </p:nvSpPr>
        <p:spPr>
          <a:xfrm>
            <a:off x="0" y="1"/>
            <a:ext cx="12192000" cy="867904"/>
          </a:xfrm>
        </p:spPr>
        <p:txBody>
          <a:bodyPr>
            <a:normAutofit fontScale="90000"/>
          </a:bodyPr>
          <a:lstStyle/>
          <a:p>
            <a:pPr algn="ctr"/>
            <a:r>
              <a:rPr lang="en-US" dirty="0"/>
              <a:t>Template—1975 1</a:t>
            </a:r>
            <a:r>
              <a:rPr lang="en-US" baseline="30000" dirty="0"/>
              <a:t>st</a:t>
            </a:r>
            <a:r>
              <a:rPr lang="en-US" dirty="0"/>
              <a:t> PCC Congress and 1976 Constitution</a:t>
            </a:r>
          </a:p>
        </p:txBody>
      </p:sp>
      <p:graphicFrame>
        <p:nvGraphicFramePr>
          <p:cNvPr id="7" name="Content Placeholder 6">
            <a:extLst>
              <a:ext uri="{FF2B5EF4-FFF2-40B4-BE49-F238E27FC236}">
                <a16:creationId xmlns:a16="http://schemas.microsoft.com/office/drawing/2014/main" id="{BFA6CDB0-1B27-4E49-A55F-22EBE8B1C39B}"/>
              </a:ext>
            </a:extLst>
          </p:cNvPr>
          <p:cNvGraphicFramePr>
            <a:graphicFrameLocks noGrp="1"/>
          </p:cNvGraphicFramePr>
          <p:nvPr>
            <p:ph sz="half" idx="1"/>
            <p:extLst>
              <p:ext uri="{D42A27DB-BD31-4B8C-83A1-F6EECF244321}">
                <p14:modId xmlns:p14="http://schemas.microsoft.com/office/powerpoint/2010/main" val="1633323999"/>
              </p:ext>
            </p:extLst>
          </p:nvPr>
        </p:nvGraphicFramePr>
        <p:xfrm>
          <a:off x="108488" y="976393"/>
          <a:ext cx="5911312" cy="52005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a:extLst>
              <a:ext uri="{FF2B5EF4-FFF2-40B4-BE49-F238E27FC236}">
                <a16:creationId xmlns:a16="http://schemas.microsoft.com/office/drawing/2014/main" id="{45E8693A-6571-394D-B228-883A2092F0A3}"/>
              </a:ext>
            </a:extLst>
          </p:cNvPr>
          <p:cNvPicPr>
            <a:picLocks noGrp="1" noChangeAspect="1"/>
          </p:cNvPicPr>
          <p:nvPr>
            <p:ph sz="half" idx="2"/>
          </p:nvPr>
        </p:nvPicPr>
        <p:blipFill>
          <a:blip r:embed="rId7"/>
          <a:stretch>
            <a:fillRect/>
          </a:stretch>
        </p:blipFill>
        <p:spPr>
          <a:xfrm>
            <a:off x="6019800" y="1379349"/>
            <a:ext cx="6059854" cy="4321465"/>
          </a:xfrm>
        </p:spPr>
      </p:pic>
    </p:spTree>
    <p:extLst>
      <p:ext uri="{BB962C8B-B14F-4D97-AF65-F5344CB8AC3E}">
        <p14:creationId xmlns:p14="http://schemas.microsoft.com/office/powerpoint/2010/main" val="3048145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803"/>
            <a:lum/>
          </a:blip>
          <a:srcRect/>
          <a:stretch>
            <a:fillRect t="-18000" b="-18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0129EB-17E9-9E4B-88E8-BD20CB7060C6}"/>
              </a:ext>
            </a:extLst>
          </p:cNvPr>
          <p:cNvSpPr>
            <a:spLocks noGrp="1"/>
          </p:cNvSpPr>
          <p:nvPr>
            <p:ph type="title"/>
          </p:nvPr>
        </p:nvSpPr>
        <p:spPr>
          <a:xfrm>
            <a:off x="0" y="1"/>
            <a:ext cx="12192000" cy="914399"/>
          </a:xfrm>
        </p:spPr>
        <p:txBody>
          <a:bodyPr>
            <a:normAutofit/>
          </a:bodyPr>
          <a:lstStyle/>
          <a:p>
            <a:pPr algn="ctr"/>
            <a:r>
              <a:rPr lang="en-US" dirty="0"/>
              <a:t>Cautions: A New Role for Affirmation</a:t>
            </a:r>
          </a:p>
        </p:txBody>
      </p:sp>
      <p:sp>
        <p:nvSpPr>
          <p:cNvPr id="2" name="Content Placeholder 1">
            <a:extLst>
              <a:ext uri="{FF2B5EF4-FFF2-40B4-BE49-F238E27FC236}">
                <a16:creationId xmlns:a16="http://schemas.microsoft.com/office/drawing/2014/main" id="{7A376152-A502-3B44-0A56-992C0CE74601}"/>
              </a:ext>
            </a:extLst>
          </p:cNvPr>
          <p:cNvSpPr>
            <a:spLocks noGrp="1"/>
          </p:cNvSpPr>
          <p:nvPr>
            <p:ph idx="1"/>
          </p:nvPr>
        </p:nvSpPr>
        <p:spPr>
          <a:xfrm>
            <a:off x="838200" y="1327758"/>
            <a:ext cx="10515600" cy="5423771"/>
          </a:xfrm>
        </p:spPr>
        <p:txBody>
          <a:bodyPr>
            <a:normAutofit fontScale="77500" lnSpcReduction="20000"/>
          </a:bodyPr>
          <a:lstStyle/>
          <a:p>
            <a:pPr lvl="0"/>
            <a:r>
              <a:rPr lang="en-US" b="1" dirty="0"/>
              <a:t>Transposition of Soviet model </a:t>
            </a:r>
          </a:p>
          <a:p>
            <a:pPr lvl="1"/>
            <a:r>
              <a:rPr lang="en-US" dirty="0"/>
              <a:t>also transposed the weaknesses of Stalinist glosses on Leninist theory; esp. cults of personality </a:t>
            </a:r>
          </a:p>
          <a:p>
            <a:pPr lvl="0"/>
            <a:r>
              <a:rPr lang="en-US" b="1" dirty="0"/>
              <a:t>Wide gap between theory and the realities of government</a:t>
            </a:r>
            <a:r>
              <a:rPr lang="en-US" dirty="0"/>
              <a:t>;</a:t>
            </a:r>
          </a:p>
          <a:p>
            <a:pPr lvl="1"/>
            <a:r>
              <a:rPr lang="en-US" dirty="0"/>
              <a:t>evisceration of Leninist theory even as applied to the Vanguard</a:t>
            </a:r>
          </a:p>
          <a:p>
            <a:pPr lvl="0"/>
            <a:r>
              <a:rPr lang="en-US" b="1" dirty="0"/>
              <a:t>The evisceration of “mass participation” through representative organs </a:t>
            </a:r>
          </a:p>
          <a:p>
            <a:pPr lvl="1"/>
            <a:r>
              <a:rPr lang="en-US" dirty="0"/>
              <a:t>even by the standards of Leninist theory</a:t>
            </a:r>
          </a:p>
          <a:p>
            <a:pPr lvl="0"/>
            <a:r>
              <a:rPr lang="en-US" b="1" dirty="0"/>
              <a:t>The problem of representation remained unsolved in theory or practice</a:t>
            </a:r>
          </a:p>
          <a:p>
            <a:pPr lvl="1"/>
            <a:r>
              <a:rPr lang="en-US" dirty="0"/>
              <a:t>The result was either systemic corruption or/and functional delegitimization</a:t>
            </a:r>
          </a:p>
          <a:p>
            <a:pPr lvl="0"/>
            <a:r>
              <a:rPr lang="en-US" b="1" dirty="0"/>
              <a:t>How to distinguish “socialist” from “capitalist” elections</a:t>
            </a:r>
          </a:p>
          <a:p>
            <a:pPr lvl="1"/>
            <a:r>
              <a:rPr lang="en-US" dirty="0"/>
              <a:t>Capitalist elections were criticized as serving as a means through which those in control could put in their own “clients”</a:t>
            </a:r>
          </a:p>
          <a:p>
            <a:pPr lvl="1"/>
            <a:r>
              <a:rPr lang="en-US" dirty="0"/>
              <a:t>But where the vanguard both put its members up for election, and where sometimes only one person stood for a position, it was hard to see the difference</a:t>
            </a:r>
          </a:p>
          <a:p>
            <a:pPr lvl="1"/>
            <a:r>
              <a:rPr lang="en-US" dirty="0"/>
              <a:t>The difference was explained on a sort of “best person” theory AND election as AFFIRMATION</a:t>
            </a:r>
          </a:p>
          <a:p>
            <a:pPr lvl="0"/>
            <a:r>
              <a:rPr lang="en-US" b="1" dirty="0"/>
              <a:t>A new role for public affirmation—From Mass Approval of Actions to Affirmation of  Choices for Representation</a:t>
            </a:r>
          </a:p>
          <a:p>
            <a:pPr lvl="1"/>
            <a:r>
              <a:rPr lang="en-US" dirty="0"/>
              <a:t>Single candidate and Party member candidates for representatives of the “people” (masses, proletariat) justified </a:t>
            </a:r>
            <a:r>
              <a:rPr lang="en-US" b="1" dirty="0"/>
              <a:t>on principle of elections as affirmation of choices made by the vanguard rather than of contests between individuals</a:t>
            </a:r>
            <a:r>
              <a:rPr lang="en-US" dirty="0"/>
              <a:t>.   </a:t>
            </a:r>
          </a:p>
        </p:txBody>
      </p:sp>
    </p:spTree>
    <p:extLst>
      <p:ext uri="{BB962C8B-B14F-4D97-AF65-F5344CB8AC3E}">
        <p14:creationId xmlns:p14="http://schemas.microsoft.com/office/powerpoint/2010/main" val="702581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585D30-6517-A34C-8B7F-184757D24424}"/>
              </a:ext>
            </a:extLst>
          </p:cNvPr>
          <p:cNvSpPr>
            <a:spLocks noGrp="1"/>
          </p:cNvSpPr>
          <p:nvPr>
            <p:ph type="title"/>
          </p:nvPr>
        </p:nvSpPr>
        <p:spPr>
          <a:xfrm>
            <a:off x="0" y="4897464"/>
            <a:ext cx="12192000" cy="1960536"/>
          </a:xfrm>
          <a:solidFill>
            <a:schemeClr val="tx2">
              <a:lumMod val="20000"/>
              <a:lumOff val="80000"/>
            </a:schemeClr>
          </a:solidFill>
        </p:spPr>
        <p:txBody>
          <a:bodyPr>
            <a:normAutofit fontScale="90000"/>
          </a:bodyPr>
          <a:lstStyle/>
          <a:p>
            <a:pPr algn="ctr"/>
            <a:br>
              <a:rPr lang="en-US" sz="5400" dirty="0"/>
            </a:br>
            <a:r>
              <a:rPr lang="en-US" sz="5400" b="1" dirty="0"/>
              <a:t>Third Stage—</a:t>
            </a:r>
            <a:br>
              <a:rPr lang="en-US" sz="5400" b="1" dirty="0"/>
            </a:br>
            <a:r>
              <a:rPr lang="en-US" sz="5400" b="1" dirty="0"/>
              <a:t>Toward a New Era of Socialist Consultative Democracy 2.0</a:t>
            </a:r>
            <a:br>
              <a:rPr lang="en-US" dirty="0"/>
            </a:br>
            <a:endParaRPr lang="en-US" dirty="0"/>
          </a:p>
        </p:txBody>
      </p:sp>
    </p:spTree>
    <p:extLst>
      <p:ext uri="{BB962C8B-B14F-4D97-AF65-F5344CB8AC3E}">
        <p14:creationId xmlns:p14="http://schemas.microsoft.com/office/powerpoint/2010/main" val="3257992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1EE86-1264-BC4E-9B74-F7B4F84802A4}"/>
              </a:ext>
            </a:extLst>
          </p:cNvPr>
          <p:cNvSpPr>
            <a:spLocks noGrp="1"/>
          </p:cNvSpPr>
          <p:nvPr>
            <p:ph type="title"/>
          </p:nvPr>
        </p:nvSpPr>
        <p:spPr>
          <a:xfrm>
            <a:off x="838200" y="1"/>
            <a:ext cx="10515600" cy="891539"/>
          </a:xfrm>
        </p:spPr>
        <p:txBody>
          <a:bodyPr/>
          <a:lstStyle/>
          <a:p>
            <a:pPr algn="ctr"/>
            <a:r>
              <a:rPr lang="en-US" dirty="0"/>
              <a:t>The Long Arc of Development in Cuba</a:t>
            </a:r>
          </a:p>
        </p:txBody>
      </p:sp>
      <p:graphicFrame>
        <p:nvGraphicFramePr>
          <p:cNvPr id="4" name="Content Placeholder 3">
            <a:extLst>
              <a:ext uri="{FF2B5EF4-FFF2-40B4-BE49-F238E27FC236}">
                <a16:creationId xmlns:a16="http://schemas.microsoft.com/office/drawing/2014/main" id="{E6B54AE8-0906-2F43-9045-E626F0A20892}"/>
              </a:ext>
            </a:extLst>
          </p:cNvPr>
          <p:cNvGraphicFramePr>
            <a:graphicFrameLocks noGrp="1"/>
          </p:cNvGraphicFramePr>
          <p:nvPr>
            <p:ph idx="1"/>
          </p:nvPr>
        </p:nvGraphicFramePr>
        <p:xfrm>
          <a:off x="0" y="1051560"/>
          <a:ext cx="12192000" cy="5806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7547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484CB-9C57-9C44-8E8D-DC8D08852FA7}"/>
              </a:ext>
            </a:extLst>
          </p:cNvPr>
          <p:cNvSpPr>
            <a:spLocks noGrp="1"/>
          </p:cNvSpPr>
          <p:nvPr>
            <p:ph type="title"/>
          </p:nvPr>
        </p:nvSpPr>
        <p:spPr>
          <a:xfrm>
            <a:off x="838200" y="1"/>
            <a:ext cx="10515600" cy="802104"/>
          </a:xfrm>
        </p:spPr>
        <p:txBody>
          <a:bodyPr/>
          <a:lstStyle/>
          <a:p>
            <a:pPr algn="ctr"/>
            <a:r>
              <a:rPr lang="en-US" dirty="0"/>
              <a:t>The Next Wave 2011</a:t>
            </a:r>
          </a:p>
        </p:txBody>
      </p:sp>
      <p:graphicFrame>
        <p:nvGraphicFramePr>
          <p:cNvPr id="5" name="Content Placeholder 4">
            <a:extLst>
              <a:ext uri="{FF2B5EF4-FFF2-40B4-BE49-F238E27FC236}">
                <a16:creationId xmlns:a16="http://schemas.microsoft.com/office/drawing/2014/main" id="{FB654CF7-2878-FE48-A223-4C938BE59087}"/>
              </a:ext>
            </a:extLst>
          </p:cNvPr>
          <p:cNvGraphicFramePr>
            <a:graphicFrameLocks noGrp="1"/>
          </p:cNvGraphicFramePr>
          <p:nvPr>
            <p:ph sz="half" idx="2"/>
            <p:extLst>
              <p:ext uri="{D42A27DB-BD31-4B8C-83A1-F6EECF244321}">
                <p14:modId xmlns:p14="http://schemas.microsoft.com/office/powerpoint/2010/main" val="526613043"/>
              </p:ext>
            </p:extLst>
          </p:nvPr>
        </p:nvGraphicFramePr>
        <p:xfrm>
          <a:off x="6172200" y="930442"/>
          <a:ext cx="6019800" cy="5927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0F80C563-ACA1-B1B5-49B6-906E214111EF}"/>
              </a:ext>
            </a:extLst>
          </p:cNvPr>
          <p:cNvSpPr>
            <a:spLocks noGrp="1"/>
          </p:cNvSpPr>
          <p:nvPr>
            <p:ph sz="half" idx="1"/>
          </p:nvPr>
        </p:nvSpPr>
        <p:spPr/>
        <p:txBody>
          <a:bodyPr/>
          <a:lstStyle/>
          <a:p>
            <a:pPr lvl="0"/>
            <a:r>
              <a:rPr lang="en-US" dirty="0"/>
              <a:t>Reform and Opening Up </a:t>
            </a:r>
          </a:p>
          <a:p>
            <a:pPr lvl="0"/>
            <a:r>
              <a:rPr lang="en-US" dirty="0"/>
              <a:t>Objective to develop Guidelines  (</a:t>
            </a:r>
            <a:r>
              <a:rPr lang="en-US" i="1" dirty="0"/>
              <a:t>Lineamientos</a:t>
            </a:r>
            <a:r>
              <a:rPr lang="en-US" dirty="0"/>
              <a:t>) for reform </a:t>
            </a:r>
          </a:p>
          <a:p>
            <a:pPr lvl="0"/>
            <a:r>
              <a:rPr lang="en-US" dirty="0"/>
              <a:t>No real engagement with theoretical model of the state </a:t>
            </a:r>
          </a:p>
          <a:p>
            <a:pPr lvl="0"/>
            <a:r>
              <a:rPr lang="en-US" dirty="0"/>
              <a:t>Interactive process; use local organizations Committees for the Defense of the Revolution etc. </a:t>
            </a:r>
          </a:p>
        </p:txBody>
      </p:sp>
    </p:spTree>
    <p:extLst>
      <p:ext uri="{BB962C8B-B14F-4D97-AF65-F5344CB8AC3E}">
        <p14:creationId xmlns:p14="http://schemas.microsoft.com/office/powerpoint/2010/main" val="997565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99FE3D-45F8-C441-90AF-FE355E2BF810}"/>
              </a:ext>
            </a:extLst>
          </p:cNvPr>
          <p:cNvSpPr>
            <a:spLocks noGrp="1"/>
          </p:cNvSpPr>
          <p:nvPr>
            <p:ph type="title"/>
          </p:nvPr>
        </p:nvSpPr>
        <p:spPr>
          <a:xfrm>
            <a:off x="5278255" y="718188"/>
            <a:ext cx="6075545" cy="1737614"/>
          </a:xfrm>
        </p:spPr>
        <p:txBody>
          <a:bodyPr vert="horz" lIns="91440" tIns="45720" rIns="91440" bIns="45720" rtlCol="0" anchor="ctr">
            <a:noAutofit/>
          </a:bodyPr>
          <a:lstStyle/>
          <a:p>
            <a:r>
              <a:rPr lang="en-US" sz="3200" b="1" kern="1200" dirty="0">
                <a:solidFill>
                  <a:schemeClr val="tx1"/>
                </a:solidFill>
                <a:latin typeface="+mj-lt"/>
                <a:ea typeface="+mj-ea"/>
                <a:cs typeface="+mj-cs"/>
              </a:rPr>
              <a:t>Reaction and Retrenchment:</a:t>
            </a:r>
            <a:br>
              <a:rPr lang="en-US" sz="3200" b="1" kern="1200" dirty="0">
                <a:solidFill>
                  <a:schemeClr val="tx1"/>
                </a:solidFill>
                <a:latin typeface="+mj-lt"/>
                <a:ea typeface="+mj-ea"/>
                <a:cs typeface="+mj-cs"/>
              </a:rPr>
            </a:br>
            <a:r>
              <a:rPr lang="en-US" sz="3200" b="1" kern="1200" dirty="0">
                <a:solidFill>
                  <a:schemeClr val="tx1"/>
                </a:solidFill>
                <a:latin typeface="+mj-lt"/>
                <a:ea typeface="+mj-ea"/>
                <a:cs typeface="+mj-cs"/>
              </a:rPr>
              <a:t>The Reconceptualization of the political and Economic Model 2016</a:t>
            </a: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a:extLst>
              <a:ext uri="{FF2B5EF4-FFF2-40B4-BE49-F238E27FC236}">
                <a16:creationId xmlns:a16="http://schemas.microsoft.com/office/drawing/2014/main" id="{37BD575F-33A9-824F-B794-C18B65AD3B08}"/>
              </a:ext>
            </a:extLst>
          </p:cNvPr>
          <p:cNvPicPr>
            <a:picLocks noGrp="1" noChangeAspect="1"/>
          </p:cNvPicPr>
          <p:nvPr>
            <p:ph sz="half" idx="2"/>
          </p:nvPr>
        </p:nvPicPr>
        <p:blipFill>
          <a:blip r:embed="rId2"/>
          <a:stretch>
            <a:fillRect/>
          </a:stretch>
        </p:blipFill>
        <p:spPr>
          <a:xfrm>
            <a:off x="323285" y="506530"/>
            <a:ext cx="4631685"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C91F2DEF-1641-3291-5606-01926385CEBB}"/>
              </a:ext>
            </a:extLst>
          </p:cNvPr>
          <p:cNvSpPr>
            <a:spLocks noGrp="1"/>
          </p:cNvSpPr>
          <p:nvPr>
            <p:ph sz="half" idx="1"/>
          </p:nvPr>
        </p:nvSpPr>
        <p:spPr>
          <a:xfrm>
            <a:off x="5894961" y="2770319"/>
            <a:ext cx="5704139" cy="3941691"/>
          </a:xfrm>
        </p:spPr>
        <p:txBody>
          <a:bodyPr vert="horz" lIns="91440" tIns="45720" rIns="91440" bIns="45720" rtlCol="0">
            <a:normAutofit fontScale="92500" lnSpcReduction="20000"/>
          </a:bodyPr>
          <a:lstStyle/>
          <a:p>
            <a:pPr lvl="0"/>
            <a:r>
              <a:rPr lang="en-US" dirty="0"/>
              <a:t>Follow the template of the 1st PCC Congress and the Lineamientos</a:t>
            </a:r>
          </a:p>
          <a:p>
            <a:pPr lvl="0"/>
            <a:r>
              <a:rPr lang="en-US" dirty="0"/>
              <a:t>Much more tightly controlled process of engagement</a:t>
            </a:r>
          </a:p>
          <a:p>
            <a:pPr lvl="0"/>
            <a:r>
              <a:rPr lang="en-US" dirty="0"/>
              <a:t>Selected mass organizations</a:t>
            </a:r>
          </a:p>
          <a:p>
            <a:pPr lvl="0"/>
            <a:r>
              <a:rPr lang="en-US" dirty="0"/>
              <a:t>No general mass involvement</a:t>
            </a:r>
          </a:p>
          <a:p>
            <a:pPr lvl="0"/>
            <a:r>
              <a:rPr lang="en-US" dirty="0"/>
              <a:t>Return to the Political Model of 1976</a:t>
            </a:r>
          </a:p>
          <a:p>
            <a:pPr lvl="1"/>
            <a:r>
              <a:rPr lang="en-US" dirty="0"/>
              <a:t>Party at the center</a:t>
            </a:r>
          </a:p>
          <a:p>
            <a:pPr lvl="1"/>
            <a:r>
              <a:rPr lang="en-US" dirty="0"/>
              <a:t>Rule by Law applied through administrative discretion</a:t>
            </a:r>
          </a:p>
          <a:p>
            <a:pPr lvl="1"/>
            <a:r>
              <a:rPr lang="en-US" dirty="0"/>
              <a:t>Shadows: the US and strategic opportunism</a:t>
            </a:r>
          </a:p>
        </p:txBody>
      </p:sp>
    </p:spTree>
    <p:extLst>
      <p:ext uri="{BB962C8B-B14F-4D97-AF65-F5344CB8AC3E}">
        <p14:creationId xmlns:p14="http://schemas.microsoft.com/office/powerpoint/2010/main" val="3110403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 name="Content Placeholder 7">
            <a:extLst>
              <a:ext uri="{FF2B5EF4-FFF2-40B4-BE49-F238E27FC236}">
                <a16:creationId xmlns:a16="http://schemas.microsoft.com/office/drawing/2014/main" id="{5D66E634-9E16-254A-8E9D-28DE692391FA}"/>
              </a:ext>
            </a:extLst>
          </p:cNvPr>
          <p:cNvPicPr>
            <a:picLocks noGrp="1" noChangeAspect="1"/>
          </p:cNvPicPr>
          <p:nvPr>
            <p:ph sz="half" idx="1"/>
          </p:nvPr>
        </p:nvPicPr>
        <p:blipFill rotWithShape="1">
          <a:blip r:embed="rId2">
            <a:alphaModFix amt="60000"/>
          </a:blip>
          <a:srcRect t="19138" b="18707"/>
          <a:stretch/>
        </p:blipFill>
        <p:spPr>
          <a:xfrm>
            <a:off x="20" y="10"/>
            <a:ext cx="12191980" cy="6857990"/>
          </a:xfrm>
          <a:prstGeom prst="rect">
            <a:avLst/>
          </a:prstGeom>
        </p:spPr>
      </p:pic>
      <p:sp>
        <p:nvSpPr>
          <p:cNvPr id="2" name="Title 1">
            <a:extLst>
              <a:ext uri="{FF2B5EF4-FFF2-40B4-BE49-F238E27FC236}">
                <a16:creationId xmlns:a16="http://schemas.microsoft.com/office/drawing/2014/main" id="{75406524-D0C8-044E-91CF-FFDE15044D54}"/>
              </a:ext>
            </a:extLst>
          </p:cNvPr>
          <p:cNvSpPr>
            <a:spLocks noGrp="1"/>
          </p:cNvSpPr>
          <p:nvPr>
            <p:ph type="title"/>
          </p:nvPr>
        </p:nvSpPr>
        <p:spPr>
          <a:xfrm>
            <a:off x="838199" y="557189"/>
            <a:ext cx="5155263" cy="5571899"/>
          </a:xfrm>
        </p:spPr>
        <p:txBody>
          <a:bodyPr vert="horz" lIns="91440" tIns="45720" rIns="91440" bIns="45720" rtlCol="0" anchor="ctr">
            <a:normAutofit/>
          </a:bodyPr>
          <a:lstStyle/>
          <a:p>
            <a:r>
              <a:rPr lang="en-US">
                <a:solidFill>
                  <a:srgbClr val="FFFFFF"/>
                </a:solidFill>
              </a:rPr>
              <a:t>The 2017-2019 Process of Constitutional Reform</a:t>
            </a:r>
          </a:p>
        </p:txBody>
      </p:sp>
      <p:graphicFrame>
        <p:nvGraphicFramePr>
          <p:cNvPr id="3" name="Content Placeholder 2">
            <a:extLst>
              <a:ext uri="{FF2B5EF4-FFF2-40B4-BE49-F238E27FC236}">
                <a16:creationId xmlns:a16="http://schemas.microsoft.com/office/drawing/2014/main" id="{488005FA-D22B-0A44-AFF5-17C8FF6A09CF}"/>
              </a:ext>
            </a:extLst>
          </p:cNvPr>
          <p:cNvGraphicFramePr>
            <a:graphicFrameLocks noGrp="1"/>
          </p:cNvGraphicFramePr>
          <p:nvPr>
            <p:ph sz="half" idx="2"/>
            <p:extLst>
              <p:ext uri="{D42A27DB-BD31-4B8C-83A1-F6EECF244321}">
                <p14:modId xmlns:p14="http://schemas.microsoft.com/office/powerpoint/2010/main" val="3165484909"/>
              </p:ext>
            </p:extLst>
          </p:nvPr>
        </p:nvGraphicFramePr>
        <p:xfrm>
          <a:off x="6195375" y="557189"/>
          <a:ext cx="5158424" cy="5571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654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0FAC707D-37AC-0C4C-B8EF-B593458EC8F4}"/>
              </a:ext>
            </a:extLst>
          </p:cNvPr>
          <p:cNvSpPr>
            <a:spLocks noGrp="1"/>
          </p:cNvSpPr>
          <p:nvPr>
            <p:ph type="title"/>
          </p:nvPr>
        </p:nvSpPr>
        <p:spPr>
          <a:xfrm>
            <a:off x="838200" y="365125"/>
            <a:ext cx="10515600" cy="1325563"/>
          </a:xfrm>
        </p:spPr>
        <p:txBody>
          <a:bodyPr>
            <a:normAutofit/>
          </a:bodyPr>
          <a:lstStyle/>
          <a:p>
            <a:r>
              <a:rPr lang="en-US" dirty="0"/>
              <a:t>The Problem of Voting</a:t>
            </a:r>
          </a:p>
        </p:txBody>
      </p:sp>
      <p:graphicFrame>
        <p:nvGraphicFramePr>
          <p:cNvPr id="14" name="Content Placeholder 13">
            <a:extLst>
              <a:ext uri="{FF2B5EF4-FFF2-40B4-BE49-F238E27FC236}">
                <a16:creationId xmlns:a16="http://schemas.microsoft.com/office/drawing/2014/main" id="{042C7880-62A2-C44B-B554-03BD0CAA5AAA}"/>
              </a:ext>
            </a:extLst>
          </p:cNvPr>
          <p:cNvGraphicFramePr>
            <a:graphicFrameLocks noGrp="1"/>
          </p:cNvGraphicFramePr>
          <p:nvPr>
            <p:ph idx="1"/>
            <p:extLst>
              <p:ext uri="{D42A27DB-BD31-4B8C-83A1-F6EECF244321}">
                <p14:modId xmlns:p14="http://schemas.microsoft.com/office/powerpoint/2010/main" val="373342356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6492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EFB10B-E261-854D-86DD-59CF1C1E49FD}"/>
              </a:ext>
            </a:extLst>
          </p:cNvPr>
          <p:cNvSpPr>
            <a:spLocks noGrp="1"/>
          </p:cNvSpPr>
          <p:nvPr>
            <p:ph type="title"/>
          </p:nvPr>
        </p:nvSpPr>
        <p:spPr>
          <a:xfrm>
            <a:off x="838200" y="365125"/>
            <a:ext cx="10515600" cy="1325563"/>
          </a:xfrm>
        </p:spPr>
        <p:txBody>
          <a:bodyPr>
            <a:normAutofit/>
          </a:bodyPr>
          <a:lstStyle/>
          <a:p>
            <a:r>
              <a:rPr lang="en-US">
                <a:solidFill>
                  <a:srgbClr val="FFFFFF"/>
                </a:solidFill>
              </a:rPr>
              <a:t>The Problem of Engagement</a:t>
            </a:r>
          </a:p>
        </p:txBody>
      </p:sp>
      <p:graphicFrame>
        <p:nvGraphicFramePr>
          <p:cNvPr id="4" name="Content Placeholder 3">
            <a:extLst>
              <a:ext uri="{FF2B5EF4-FFF2-40B4-BE49-F238E27FC236}">
                <a16:creationId xmlns:a16="http://schemas.microsoft.com/office/drawing/2014/main" id="{E2285269-2D35-7B46-9FCF-63BD72D8EB78}"/>
              </a:ext>
            </a:extLst>
          </p:cNvPr>
          <p:cNvGraphicFramePr>
            <a:graphicFrameLocks noGrp="1"/>
          </p:cNvGraphicFramePr>
          <p:nvPr>
            <p:ph idx="1"/>
            <p:extLst>
              <p:ext uri="{D42A27DB-BD31-4B8C-83A1-F6EECF244321}">
                <p14:modId xmlns:p14="http://schemas.microsoft.com/office/powerpoint/2010/main" val="38516229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083888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5E7663-8C79-A343-84DD-FAC29C97D9FD}"/>
              </a:ext>
            </a:extLst>
          </p:cNvPr>
          <p:cNvSpPr>
            <a:spLocks noGrp="1"/>
          </p:cNvSpPr>
          <p:nvPr>
            <p:ph type="title"/>
          </p:nvPr>
        </p:nvSpPr>
        <p:spPr>
          <a:xfrm>
            <a:off x="4553733" y="548464"/>
            <a:ext cx="6798541" cy="1675623"/>
          </a:xfrm>
        </p:spPr>
        <p:txBody>
          <a:bodyPr vert="horz" lIns="91440" tIns="45720" rIns="91440" bIns="45720" rtlCol="0" anchor="b">
            <a:normAutofit/>
          </a:bodyPr>
          <a:lstStyle/>
          <a:p>
            <a:r>
              <a:rPr lang="en-US" sz="3700" dirty="0"/>
              <a:t>A Part of the Larger Project of Project of Leninist Constitutionalism</a:t>
            </a:r>
          </a:p>
        </p:txBody>
      </p:sp>
      <p:pic>
        <p:nvPicPr>
          <p:cNvPr id="7" name="Content Placeholder 6" descr="A group of people in a party&#10;&#10;Description automatically generated">
            <a:extLst>
              <a:ext uri="{FF2B5EF4-FFF2-40B4-BE49-F238E27FC236}">
                <a16:creationId xmlns:a16="http://schemas.microsoft.com/office/drawing/2014/main" id="{61A97B60-BA4B-C5DE-69C1-105CAF05377D}"/>
              </a:ext>
            </a:extLst>
          </p:cNvPr>
          <p:cNvPicPr>
            <a:picLocks noGrp="1" noChangeAspect="1"/>
          </p:cNvPicPr>
          <p:nvPr>
            <p:ph sz="half" idx="2"/>
          </p:nvPr>
        </p:nvPicPr>
        <p:blipFill rotWithShape="1">
          <a:blip r:embed="rId2"/>
          <a:srcRect l="1956" r="6372"/>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4B4B0E4A-B9CC-3D03-05D9-39C7290B6578}"/>
              </a:ext>
            </a:extLst>
          </p:cNvPr>
          <p:cNvSpPr>
            <a:spLocks noGrp="1"/>
          </p:cNvSpPr>
          <p:nvPr>
            <p:ph sz="half" idx="1"/>
          </p:nvPr>
        </p:nvSpPr>
        <p:spPr>
          <a:xfrm>
            <a:off x="4553734" y="2409830"/>
            <a:ext cx="6798539" cy="3705217"/>
          </a:xfrm>
        </p:spPr>
        <p:txBody>
          <a:bodyPr vert="horz" lIns="91440" tIns="45720" rIns="91440" bIns="45720" rtlCol="0">
            <a:normAutofit/>
          </a:bodyPr>
          <a:lstStyle/>
          <a:p>
            <a:pPr lvl="0"/>
            <a:r>
              <a:rPr lang="en-US" sz="2000" dirty="0"/>
              <a:t>Rise of theories of Socialist Democracy</a:t>
            </a:r>
          </a:p>
          <a:p>
            <a:pPr lvl="0"/>
            <a:r>
              <a:rPr lang="en-US" sz="2000" dirty="0"/>
              <a:t>Distinguish these from core principles of liberal democracies</a:t>
            </a:r>
          </a:p>
          <a:p>
            <a:pPr lvl="0"/>
            <a:r>
              <a:rPr lang="en-US" sz="2000" dirty="0"/>
              <a:t>Chinese Model emerges after 19</a:t>
            </a:r>
            <a:r>
              <a:rPr lang="en-US" sz="2000" baseline="30000" dirty="0"/>
              <a:t>th</a:t>
            </a:r>
            <a:r>
              <a:rPr lang="en-US" sz="2000" dirty="0"/>
              <a:t> Chinese Communist Party Congress</a:t>
            </a:r>
          </a:p>
          <a:p>
            <a:pPr lvl="0"/>
            <a:r>
              <a:rPr lang="en-US" sz="2000" dirty="0"/>
              <a:t>Cuban (Caribbean) Model emerges after 7</a:t>
            </a:r>
            <a:r>
              <a:rPr lang="en-US" sz="2000" baseline="30000" dirty="0"/>
              <a:t>th</a:t>
            </a:r>
            <a:r>
              <a:rPr lang="en-US" sz="2000" dirty="0"/>
              <a:t> PCC Congress</a:t>
            </a:r>
          </a:p>
          <a:p>
            <a:pPr lvl="0"/>
            <a:r>
              <a:rPr lang="en-US" sz="2000" dirty="0"/>
              <a:t>Other variations</a:t>
            </a:r>
          </a:p>
          <a:p>
            <a:pPr lvl="1"/>
            <a:r>
              <a:rPr lang="en-US" sz="1600" dirty="0"/>
              <a:t>Hybrid: Venezuela</a:t>
            </a:r>
          </a:p>
          <a:p>
            <a:pPr lvl="1"/>
            <a:r>
              <a:rPr lang="en-US" sz="1600" dirty="0"/>
              <a:t>Dynastic: N. Korea</a:t>
            </a:r>
          </a:p>
          <a:p>
            <a:pPr lvl="1"/>
            <a:r>
              <a:rPr lang="en-US" sz="1600" dirty="0"/>
              <a:t>Aristo-Administrative: Vietnam</a:t>
            </a:r>
          </a:p>
        </p:txBody>
      </p:sp>
    </p:spTree>
    <p:extLst>
      <p:ext uri="{BB962C8B-B14F-4D97-AF65-F5344CB8AC3E}">
        <p14:creationId xmlns:p14="http://schemas.microsoft.com/office/powerpoint/2010/main" val="669682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5897CCA-486C-491C-B4C1-5E5C95A82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499E30-DBE1-134C-B5BB-A001D91DFCAB}"/>
              </a:ext>
            </a:extLst>
          </p:cNvPr>
          <p:cNvSpPr>
            <a:spLocks noGrp="1"/>
          </p:cNvSpPr>
          <p:nvPr>
            <p:ph type="title"/>
          </p:nvPr>
        </p:nvSpPr>
        <p:spPr>
          <a:xfrm>
            <a:off x="831988" y="385474"/>
            <a:ext cx="6356606" cy="1843283"/>
          </a:xfrm>
        </p:spPr>
        <p:txBody>
          <a:bodyPr>
            <a:normAutofit/>
          </a:bodyPr>
          <a:lstStyle/>
          <a:p>
            <a:r>
              <a:rPr lang="en-US" sz="4000"/>
              <a:t>The Problem of Representation of “Popular Power”</a:t>
            </a:r>
          </a:p>
        </p:txBody>
      </p:sp>
      <p:sp>
        <p:nvSpPr>
          <p:cNvPr id="3" name="Content Placeholder 2">
            <a:extLst>
              <a:ext uri="{FF2B5EF4-FFF2-40B4-BE49-F238E27FC236}">
                <a16:creationId xmlns:a16="http://schemas.microsoft.com/office/drawing/2014/main" id="{9C1DEDDD-16AE-EE3A-0C43-5BD373BD828F}"/>
              </a:ext>
            </a:extLst>
          </p:cNvPr>
          <p:cNvSpPr>
            <a:spLocks noGrp="1"/>
          </p:cNvSpPr>
          <p:nvPr>
            <p:ph idx="1"/>
          </p:nvPr>
        </p:nvSpPr>
        <p:spPr>
          <a:xfrm>
            <a:off x="831987" y="2400472"/>
            <a:ext cx="6358432" cy="3728615"/>
          </a:xfrm>
        </p:spPr>
        <p:txBody>
          <a:bodyPr>
            <a:normAutofit/>
          </a:bodyPr>
          <a:lstStyle/>
          <a:p>
            <a:pPr lvl="0"/>
            <a:r>
              <a:rPr lang="en-US" sz="1600"/>
              <a:t>The role of the Asambleas de poder popular</a:t>
            </a:r>
          </a:p>
          <a:p>
            <a:pPr lvl="1"/>
            <a:r>
              <a:rPr lang="en-US" sz="1600"/>
              <a:t>Legislative or affirmation body?</a:t>
            </a:r>
          </a:p>
          <a:p>
            <a:pPr lvl="1"/>
            <a:r>
              <a:rPr lang="en-US" sz="1600"/>
              <a:t>Policy or mechanics of implementation</a:t>
            </a:r>
          </a:p>
          <a:p>
            <a:pPr lvl="1"/>
            <a:r>
              <a:rPr lang="en-US" sz="1600"/>
              <a:t>Politics in implementation?</a:t>
            </a:r>
          </a:p>
          <a:p>
            <a:pPr lvl="0"/>
            <a:r>
              <a:rPr lang="en-US" sz="1600"/>
              <a:t>Delegation and deference to regional and local groups</a:t>
            </a:r>
          </a:p>
          <a:p>
            <a:pPr lvl="1"/>
            <a:r>
              <a:rPr lang="en-US" sz="1600"/>
              <a:t>Not clear how the delegation will work in fact</a:t>
            </a:r>
          </a:p>
          <a:p>
            <a:pPr lvl="0"/>
            <a:r>
              <a:rPr lang="en-US" sz="1600"/>
              <a:t>The problem of coherence</a:t>
            </a:r>
          </a:p>
          <a:p>
            <a:pPr lvl="1"/>
            <a:r>
              <a:rPr lang="en-US" sz="1600"/>
              <a:t>Vertical: up the chain of asambleas</a:t>
            </a:r>
          </a:p>
          <a:p>
            <a:pPr lvl="1"/>
            <a:r>
              <a:rPr lang="en-US" sz="1600"/>
              <a:t>Horizontal: Between the Asambleas and the Nomenklatura</a:t>
            </a:r>
          </a:p>
          <a:p>
            <a:pPr lvl="1"/>
            <a:r>
              <a:rPr lang="en-US" sz="1600"/>
              <a:t>Inter-systemic: Between the State and Party apparatus</a:t>
            </a:r>
          </a:p>
          <a:p>
            <a:pPr lvl="0"/>
            <a:r>
              <a:rPr lang="en-US" sz="1600"/>
              <a:t>Space for Non-Party members</a:t>
            </a:r>
          </a:p>
          <a:p>
            <a:pPr lvl="1"/>
            <a:r>
              <a:rPr lang="en-US" sz="1600"/>
              <a:t>Is the Chinese United Front a model? </a:t>
            </a:r>
          </a:p>
        </p:txBody>
      </p:sp>
      <p:pic>
        <p:nvPicPr>
          <p:cNvPr id="6" name="Picture 5" descr="A group of men sitting at a table&#10;&#10;Description automatically generated">
            <a:extLst>
              <a:ext uri="{FF2B5EF4-FFF2-40B4-BE49-F238E27FC236}">
                <a16:creationId xmlns:a16="http://schemas.microsoft.com/office/drawing/2014/main" id="{79D3AA9D-0057-BDD5-D505-998FCF9DACAA}"/>
              </a:ext>
            </a:extLst>
          </p:cNvPr>
          <p:cNvPicPr>
            <a:picLocks noChangeAspect="1"/>
          </p:cNvPicPr>
          <p:nvPr/>
        </p:nvPicPr>
        <p:blipFill rotWithShape="1">
          <a:blip r:embed="rId2"/>
          <a:srcRect l="8350" r="2" b="2"/>
          <a:stretch/>
        </p:blipFill>
        <p:spPr>
          <a:xfrm>
            <a:off x="7290148" y="185919"/>
            <a:ext cx="4747363" cy="6619692"/>
          </a:xfrm>
          <a:prstGeom prst="rect">
            <a:avLst/>
          </a:prstGeom>
          <a:effectLst/>
        </p:spPr>
      </p:pic>
    </p:spTree>
    <p:extLst>
      <p:ext uri="{BB962C8B-B14F-4D97-AF65-F5344CB8AC3E}">
        <p14:creationId xmlns:p14="http://schemas.microsoft.com/office/powerpoint/2010/main" val="3678364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6B28C-F151-8144-AD87-DD93758850A1}"/>
              </a:ext>
            </a:extLst>
          </p:cNvPr>
          <p:cNvSpPr>
            <a:spLocks noGrp="1"/>
          </p:cNvSpPr>
          <p:nvPr>
            <p:ph type="title"/>
          </p:nvPr>
        </p:nvSpPr>
        <p:spPr>
          <a:xfrm>
            <a:off x="0" y="5236565"/>
            <a:ext cx="12192000" cy="1621435"/>
          </a:xfrm>
          <a:solidFill>
            <a:schemeClr val="tx2">
              <a:lumMod val="20000"/>
              <a:lumOff val="80000"/>
            </a:schemeClr>
          </a:solidFill>
        </p:spPr>
        <p:txBody>
          <a:bodyPr>
            <a:normAutofit fontScale="90000"/>
          </a:bodyPr>
          <a:lstStyle/>
          <a:p>
            <a:pPr algn="ctr"/>
            <a:r>
              <a:rPr lang="en-US" b="1" dirty="0"/>
              <a:t>The Fourth Stage: </a:t>
            </a:r>
            <a:br>
              <a:rPr lang="en-US" b="1" dirty="0"/>
            </a:br>
            <a:r>
              <a:rPr lang="en-US" b="1" dirty="0"/>
              <a:t>Challenges and Constraints in the Era of the Orisha Oya Post-COVID</a:t>
            </a:r>
          </a:p>
        </p:txBody>
      </p:sp>
    </p:spTree>
    <p:extLst>
      <p:ext uri="{BB962C8B-B14F-4D97-AF65-F5344CB8AC3E}">
        <p14:creationId xmlns:p14="http://schemas.microsoft.com/office/powerpoint/2010/main" val="478090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DE6886-09CB-2D42-8D28-F6C7BD28E155}"/>
              </a:ext>
            </a:extLst>
          </p:cNvPr>
          <p:cNvSpPr>
            <a:spLocks noGrp="1"/>
          </p:cNvSpPr>
          <p:nvPr>
            <p:ph type="title"/>
          </p:nvPr>
        </p:nvSpPr>
        <p:spPr>
          <a:xfrm>
            <a:off x="838200" y="365125"/>
            <a:ext cx="11353800" cy="1325563"/>
          </a:xfrm>
        </p:spPr>
        <p:txBody>
          <a:bodyPr>
            <a:normAutofit/>
          </a:bodyPr>
          <a:lstStyle/>
          <a:p>
            <a:r>
              <a:rPr lang="en-US" sz="4400" dirty="0"/>
              <a:t>Mass Response of 11 July 2021 and Thereafter: </a:t>
            </a:r>
            <a:br>
              <a:rPr lang="en-US" sz="4400" dirty="0"/>
            </a:br>
            <a:endParaRPr lang="en-US" sz="2700" dirty="0"/>
          </a:p>
        </p:txBody>
      </p:sp>
      <p:pic>
        <p:nvPicPr>
          <p:cNvPr id="7" name="Content Placeholder 6" descr="A group of people standing in front of a statue&#10;&#10;Description automatically generated">
            <a:extLst>
              <a:ext uri="{FF2B5EF4-FFF2-40B4-BE49-F238E27FC236}">
                <a16:creationId xmlns:a16="http://schemas.microsoft.com/office/drawing/2014/main" id="{B03281E1-1327-3CED-076F-275674C0E6E9}"/>
              </a:ext>
            </a:extLst>
          </p:cNvPr>
          <p:cNvPicPr>
            <a:picLocks noGrp="1" noChangeAspect="1"/>
          </p:cNvPicPr>
          <p:nvPr>
            <p:ph sz="half" idx="1"/>
          </p:nvPr>
        </p:nvPicPr>
        <p:blipFill>
          <a:blip r:embed="rId2"/>
          <a:stretch>
            <a:fillRect/>
          </a:stretch>
        </p:blipFill>
        <p:spPr>
          <a:xfrm>
            <a:off x="838200" y="1840627"/>
            <a:ext cx="5181600" cy="4321334"/>
          </a:xfrm>
        </p:spPr>
      </p:pic>
      <p:sp>
        <p:nvSpPr>
          <p:cNvPr id="5" name="Content Placeholder 4">
            <a:extLst>
              <a:ext uri="{FF2B5EF4-FFF2-40B4-BE49-F238E27FC236}">
                <a16:creationId xmlns:a16="http://schemas.microsoft.com/office/drawing/2014/main" id="{03214487-32D5-3C65-100C-C567C32CDB01}"/>
              </a:ext>
            </a:extLst>
          </p:cNvPr>
          <p:cNvSpPr>
            <a:spLocks noGrp="1"/>
          </p:cNvSpPr>
          <p:nvPr>
            <p:ph sz="half" idx="2"/>
          </p:nvPr>
        </p:nvSpPr>
        <p:spPr/>
        <p:txBody>
          <a:bodyPr/>
          <a:lstStyle/>
          <a:p>
            <a:r>
              <a:rPr lang="en-US" sz="2800" dirty="0"/>
              <a:t>Move to Democracy; </a:t>
            </a:r>
          </a:p>
          <a:p>
            <a:r>
              <a:rPr lang="en-US" sz="2800" dirty="0"/>
              <a:t>Maoist Rectification From Below; or </a:t>
            </a:r>
          </a:p>
          <a:p>
            <a:r>
              <a:rPr lang="en-US" sz="2800" dirty="0"/>
              <a:t>Institutionalization of a Tolerable State of Misery?</a:t>
            </a:r>
          </a:p>
          <a:p>
            <a:pPr lvl="1"/>
            <a:r>
              <a:rPr lang="en-US" dirty="0"/>
              <a:t>The </a:t>
            </a:r>
            <a:r>
              <a:rPr lang="en-US" i="1" dirty="0">
                <a:hlinkClick r:id="rId3"/>
              </a:rPr>
              <a:t>stability of strategic economic misery</a:t>
            </a:r>
            <a:r>
              <a:rPr lang="en-US" dirty="0">
                <a:hlinkClick r:id="rId3"/>
              </a:rPr>
              <a:t> </a:t>
            </a:r>
            <a:r>
              <a:rPr lang="en-US" dirty="0"/>
              <a:t>wrapped up on narrative excuses that suit the ruling global elites operating through their respective State apparatus. </a:t>
            </a:r>
          </a:p>
        </p:txBody>
      </p:sp>
    </p:spTree>
    <p:extLst>
      <p:ext uri="{BB962C8B-B14F-4D97-AF65-F5344CB8AC3E}">
        <p14:creationId xmlns:p14="http://schemas.microsoft.com/office/powerpoint/2010/main" val="1723657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15228-92BE-8643-937F-3D446BAA349F}"/>
              </a:ext>
            </a:extLst>
          </p:cNvPr>
          <p:cNvSpPr>
            <a:spLocks noGrp="1"/>
          </p:cNvSpPr>
          <p:nvPr>
            <p:ph type="title"/>
          </p:nvPr>
        </p:nvSpPr>
        <p:spPr>
          <a:xfrm>
            <a:off x="96795" y="18255"/>
            <a:ext cx="12095205" cy="1427486"/>
          </a:xfrm>
        </p:spPr>
        <p:txBody>
          <a:bodyPr>
            <a:normAutofit fontScale="90000"/>
          </a:bodyPr>
          <a:lstStyle/>
          <a:p>
            <a:r>
              <a:rPr lang="en-US" dirty="0"/>
              <a:t>An Iconoclast Perspective:</a:t>
            </a:r>
            <a:br>
              <a:rPr lang="en-US" dirty="0"/>
            </a:br>
            <a:r>
              <a:rPr lang="en-US" sz="3200" dirty="0"/>
              <a:t>Analysis and Engagement With “Acerca de las protestas en Cuba del 11 de julio,” </a:t>
            </a:r>
            <a:r>
              <a:rPr lang="en-US" sz="3200" dirty="0">
                <a:hlinkClick r:id="rId2"/>
              </a:rPr>
              <a:t>Comunistas Blog</a:t>
            </a:r>
            <a:r>
              <a:rPr lang="en-US" sz="3200" dirty="0"/>
              <a:t> (English version </a:t>
            </a:r>
            <a:r>
              <a:rPr lang="en-US" sz="3200" dirty="0">
                <a:hlinkClick r:id="rId3"/>
              </a:rPr>
              <a:t>here</a:t>
            </a:r>
            <a:r>
              <a:rPr lang="en-US" sz="3200" dirty="0"/>
              <a:t>)</a:t>
            </a:r>
            <a:endParaRPr lang="en-US" dirty="0"/>
          </a:p>
        </p:txBody>
      </p:sp>
      <p:sp>
        <p:nvSpPr>
          <p:cNvPr id="3" name="Content Placeholder 2">
            <a:extLst>
              <a:ext uri="{FF2B5EF4-FFF2-40B4-BE49-F238E27FC236}">
                <a16:creationId xmlns:a16="http://schemas.microsoft.com/office/drawing/2014/main" id="{9FD2C8EA-0D50-2349-BBD0-FE58258EC345}"/>
              </a:ext>
            </a:extLst>
          </p:cNvPr>
          <p:cNvSpPr>
            <a:spLocks noGrp="1"/>
          </p:cNvSpPr>
          <p:nvPr>
            <p:ph sz="half" idx="1"/>
          </p:nvPr>
        </p:nvSpPr>
        <p:spPr>
          <a:xfrm>
            <a:off x="96795" y="1910814"/>
            <a:ext cx="5747951" cy="4928931"/>
          </a:xfrm>
        </p:spPr>
        <p:txBody>
          <a:bodyPr>
            <a:normAutofit fontScale="62500" lnSpcReduction="20000"/>
          </a:bodyPr>
          <a:lstStyle/>
          <a:p>
            <a:r>
              <a:rPr lang="en-US" dirty="0"/>
              <a:t>1. </a:t>
            </a:r>
            <a:r>
              <a:rPr lang="en-US" b="1" i="1" dirty="0"/>
              <a:t>The protests did not include significant counter-revolutionary elements</a:t>
            </a:r>
            <a:r>
              <a:rPr lang="en-US" dirty="0"/>
              <a:t>—they expressed mass opinion in a classical Marxist sense</a:t>
            </a:r>
          </a:p>
          <a:p>
            <a:r>
              <a:rPr lang="en-US" dirty="0"/>
              <a:t>2. </a:t>
            </a:r>
            <a:r>
              <a:rPr lang="en-US" b="1" i="1" dirty="0"/>
              <a:t>The protests have diminished the political legitimacy of the state apparatus</a:t>
            </a:r>
            <a:r>
              <a:rPr lang="en-US" dirty="0"/>
              <a:t> but not the power of the PCC</a:t>
            </a:r>
            <a:endParaRPr lang="en-US" b="1" i="1" dirty="0"/>
          </a:p>
          <a:p>
            <a:r>
              <a:rPr lang="en-US" dirty="0"/>
              <a:t>3. </a:t>
            </a:r>
            <a:r>
              <a:rPr lang="en-US" b="1" i="1" dirty="0"/>
              <a:t>The protests originated in working class neighborhood</a:t>
            </a:r>
            <a:r>
              <a:rPr lang="en-US" dirty="0"/>
              <a:t>s, which from a Marxist perspective suggest a contradiction between the policies of the vanguard and their realization in class struggle terms which weakens the legitimacy of the vanguard</a:t>
            </a:r>
          </a:p>
          <a:p>
            <a:r>
              <a:rPr lang="en-US" dirty="0"/>
              <a:t>4. The protests may not represent majority popular opinion; at the same time their manifestation </a:t>
            </a:r>
            <a:r>
              <a:rPr lang="en-US" b="1" i="1" dirty="0"/>
              <a:t>suggest a mass vanguard that invites (internal or external) rectification </a:t>
            </a:r>
            <a:r>
              <a:rPr lang="en-US" dirty="0"/>
              <a:t>on the part of the ruling vanguard party if it is to retain its legitimacy.</a:t>
            </a:r>
          </a:p>
          <a:p>
            <a:r>
              <a:rPr lang="en-US" dirty="0"/>
              <a:t>5. </a:t>
            </a:r>
            <a:r>
              <a:rPr lang="en-US" b="1" i="1" dirty="0"/>
              <a:t>Notable by its absence were socialist slogans</a:t>
            </a:r>
            <a:r>
              <a:rPr lang="en-US" dirty="0"/>
              <a:t>—this suggests a contradiction—action on the street by the masses suggest the manifestation of class struggle while that movement did not appear to embrace classical articulations of Marxist class struggle—the language has changed and with it perhaps the underlying ideology. </a:t>
            </a:r>
          </a:p>
          <a:p>
            <a:endParaRPr lang="en-US" dirty="0"/>
          </a:p>
        </p:txBody>
      </p:sp>
      <p:sp>
        <p:nvSpPr>
          <p:cNvPr id="4" name="Content Placeholder 3">
            <a:extLst>
              <a:ext uri="{FF2B5EF4-FFF2-40B4-BE49-F238E27FC236}">
                <a16:creationId xmlns:a16="http://schemas.microsoft.com/office/drawing/2014/main" id="{C9CD5D76-5753-0F40-B506-439C969A7F33}"/>
              </a:ext>
            </a:extLst>
          </p:cNvPr>
          <p:cNvSpPr>
            <a:spLocks noGrp="1"/>
          </p:cNvSpPr>
          <p:nvPr>
            <p:ph sz="half" idx="2"/>
          </p:nvPr>
        </p:nvSpPr>
        <p:spPr>
          <a:xfrm>
            <a:off x="6347256" y="1910813"/>
            <a:ext cx="5369009" cy="4928931"/>
          </a:xfrm>
        </p:spPr>
        <p:txBody>
          <a:bodyPr>
            <a:normAutofit fontScale="62500" lnSpcReduction="20000"/>
          </a:bodyPr>
          <a:lstStyle/>
          <a:p>
            <a:r>
              <a:rPr lang="en-US" dirty="0"/>
              <a:t>6. </a:t>
            </a:r>
            <a:r>
              <a:rPr lang="en-US" b="1" i="1" dirty="0"/>
              <a:t>This represents a minority of workers allied with a minority of the intellectuals; but again, the nature of a vanguard is to be a leading force not a majority force</a:t>
            </a:r>
            <a:r>
              <a:rPr lang="en-US" dirty="0"/>
              <a:t>. Intellectual/worker vanguards suggest the diminution of the political vanguard as the undisputed leading social and intellectual force, which also requires rectification within the Party and in the state.</a:t>
            </a:r>
          </a:p>
          <a:p>
            <a:r>
              <a:rPr lang="en-US" dirty="0"/>
              <a:t>7. </a:t>
            </a:r>
            <a:r>
              <a:rPr lang="en-US" b="1" i="1" dirty="0"/>
              <a:t>The lumpenproletariat played a decisive role</a:t>
            </a:r>
            <a:r>
              <a:rPr lang="en-US" dirty="0"/>
              <a:t>; that ought to worry a vanguard that continues to embrace the fundamental contradiction of class struggle as the basic foundation of the Party’s work. </a:t>
            </a:r>
          </a:p>
          <a:p>
            <a:r>
              <a:rPr lang="en-US" dirty="0"/>
              <a:t>8. </a:t>
            </a:r>
            <a:r>
              <a:rPr lang="en-US" b="1" i="1" dirty="0"/>
              <a:t>The “Black Hand” of foreign interference once the protests started cannot be underestimated adds complexity</a:t>
            </a:r>
            <a:r>
              <a:rPr lang="en-US" dirty="0"/>
              <a:t>.  The foreign element might have sought to hijack the process of mass engagement with a vanguard that has lost its way. </a:t>
            </a:r>
          </a:p>
          <a:p>
            <a:r>
              <a:rPr lang="en-US" dirty="0"/>
              <a:t>9. </a:t>
            </a:r>
            <a:r>
              <a:rPr lang="en-US" b="1" i="1" dirty="0"/>
              <a:t>Violence was integral to the protests</a:t>
            </a:r>
            <a:r>
              <a:rPr lang="en-US" dirty="0"/>
              <a:t>.  And that forced the hand of the state to meet violence with violence.  Yet Lenin reminds us that revolutionary violence is an essential element for exposing the weakness of an opponent and the key to the triumph of the vanguard. </a:t>
            </a:r>
          </a:p>
        </p:txBody>
      </p:sp>
    </p:spTree>
    <p:extLst>
      <p:ext uri="{BB962C8B-B14F-4D97-AF65-F5344CB8AC3E}">
        <p14:creationId xmlns:p14="http://schemas.microsoft.com/office/powerpoint/2010/main" val="741759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5897CCA-486C-491C-B4C1-5E5C95A82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7CC448-0C9F-1E45-AA99-B923DDE1C7B7}"/>
              </a:ext>
            </a:extLst>
          </p:cNvPr>
          <p:cNvSpPr>
            <a:spLocks noGrp="1"/>
          </p:cNvSpPr>
          <p:nvPr>
            <p:ph type="title"/>
          </p:nvPr>
        </p:nvSpPr>
        <p:spPr>
          <a:xfrm>
            <a:off x="831988" y="385474"/>
            <a:ext cx="6356606" cy="1843283"/>
          </a:xfrm>
        </p:spPr>
        <p:txBody>
          <a:bodyPr vert="horz" lIns="91440" tIns="45720" rIns="91440" bIns="45720" rtlCol="0" anchor="ctr">
            <a:normAutofit/>
          </a:bodyPr>
          <a:lstStyle/>
          <a:p>
            <a:r>
              <a:rPr lang="en-US" sz="4000"/>
              <a:t>The Consequences From a Leninist Perspective</a:t>
            </a:r>
          </a:p>
        </p:txBody>
      </p:sp>
      <p:pic>
        <p:nvPicPr>
          <p:cNvPr id="8" name="Content Placeholder 7" descr="A group of people walking down a street&#10;&#10;Description automatically generated">
            <a:extLst>
              <a:ext uri="{FF2B5EF4-FFF2-40B4-BE49-F238E27FC236}">
                <a16:creationId xmlns:a16="http://schemas.microsoft.com/office/drawing/2014/main" id="{36CFCEDA-724C-604E-5E93-45190DD13AF5}"/>
              </a:ext>
            </a:extLst>
          </p:cNvPr>
          <p:cNvPicPr>
            <a:picLocks noGrp="1" noChangeAspect="1"/>
          </p:cNvPicPr>
          <p:nvPr>
            <p:ph sz="half" idx="2"/>
          </p:nvPr>
        </p:nvPicPr>
        <p:blipFill rotWithShape="1">
          <a:blip r:embed="rId2"/>
          <a:srcRect l="27991" r="19657" b="1"/>
          <a:stretch/>
        </p:blipFill>
        <p:spPr>
          <a:xfrm>
            <a:off x="7556409" y="557190"/>
            <a:ext cx="3995928" cy="5571896"/>
          </a:xfrm>
          <a:prstGeom prst="rect">
            <a:avLst/>
          </a:prstGeom>
          <a:effectLst/>
        </p:spPr>
      </p:pic>
      <p:graphicFrame>
        <p:nvGraphicFramePr>
          <p:cNvPr id="6" name="Content Placeholder 2">
            <a:extLst>
              <a:ext uri="{FF2B5EF4-FFF2-40B4-BE49-F238E27FC236}">
                <a16:creationId xmlns:a16="http://schemas.microsoft.com/office/drawing/2014/main" id="{5FE581A9-0636-4163-9E8D-037B892184EE}"/>
              </a:ext>
            </a:extLst>
          </p:cNvPr>
          <p:cNvGraphicFramePr>
            <a:graphicFrameLocks noGrp="1"/>
          </p:cNvGraphicFramePr>
          <p:nvPr>
            <p:ph sz="half" idx="1"/>
            <p:extLst>
              <p:ext uri="{D42A27DB-BD31-4B8C-83A1-F6EECF244321}">
                <p14:modId xmlns:p14="http://schemas.microsoft.com/office/powerpoint/2010/main" val="3773898297"/>
              </p:ext>
            </p:extLst>
          </p:nvPr>
        </p:nvGraphicFramePr>
        <p:xfrm>
          <a:off x="212942" y="2129426"/>
          <a:ext cx="6977477" cy="4484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DC7AE6E0-15B3-F208-2A44-0DED1CC3FFE5}"/>
              </a:ext>
            </a:extLst>
          </p:cNvPr>
          <p:cNvSpPr txBox="1"/>
          <p:nvPr/>
        </p:nvSpPr>
        <p:spPr>
          <a:xfrm>
            <a:off x="8041710" y="6375748"/>
            <a:ext cx="2821093" cy="369332"/>
          </a:xfrm>
          <a:prstGeom prst="rect">
            <a:avLst/>
          </a:prstGeom>
          <a:noFill/>
        </p:spPr>
        <p:txBody>
          <a:bodyPr wrap="none" rtlCol="0">
            <a:spAutoFit/>
          </a:bodyPr>
          <a:lstStyle/>
          <a:p>
            <a:r>
              <a:rPr lang="en-US" dirty="0"/>
              <a:t>Pix credit here </a:t>
            </a:r>
            <a:r>
              <a:rPr lang="en-US" dirty="0">
                <a:hlinkClick r:id="rId8"/>
              </a:rPr>
              <a:t>Reuters 2024</a:t>
            </a:r>
            <a:endParaRPr lang="en-US" dirty="0"/>
          </a:p>
        </p:txBody>
      </p:sp>
    </p:spTree>
    <p:extLst>
      <p:ext uri="{BB962C8B-B14F-4D97-AF65-F5344CB8AC3E}">
        <p14:creationId xmlns:p14="http://schemas.microsoft.com/office/powerpoint/2010/main" val="1457188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E10506-F927-B04E-A452-6EAD8913F8A7}"/>
              </a:ext>
            </a:extLst>
          </p:cNvPr>
          <p:cNvSpPr>
            <a:spLocks noGrp="1"/>
          </p:cNvSpPr>
          <p:nvPr>
            <p:ph type="title"/>
          </p:nvPr>
        </p:nvSpPr>
        <p:spPr>
          <a:xfrm>
            <a:off x="761800" y="762001"/>
            <a:ext cx="5334197" cy="1708242"/>
          </a:xfrm>
        </p:spPr>
        <p:txBody>
          <a:bodyPr vert="horz" lIns="91440" tIns="45720" rIns="91440" bIns="45720" rtlCol="0" anchor="ctr">
            <a:normAutofit/>
          </a:bodyPr>
          <a:lstStyle/>
          <a:p>
            <a:r>
              <a:rPr lang="en-US" sz="4000" dirty="0"/>
              <a:t>Cuba: La Dueña del Cementerio</a:t>
            </a:r>
          </a:p>
        </p:txBody>
      </p:sp>
      <p:sp>
        <p:nvSpPr>
          <p:cNvPr id="3" name="Content Placeholder 2">
            <a:extLst>
              <a:ext uri="{FF2B5EF4-FFF2-40B4-BE49-F238E27FC236}">
                <a16:creationId xmlns:a16="http://schemas.microsoft.com/office/drawing/2014/main" id="{33953516-62B1-4C4A-8AA9-8875740D0BC5}"/>
              </a:ext>
            </a:extLst>
          </p:cNvPr>
          <p:cNvSpPr>
            <a:spLocks noGrp="1"/>
          </p:cNvSpPr>
          <p:nvPr>
            <p:ph sz="half" idx="1"/>
          </p:nvPr>
        </p:nvSpPr>
        <p:spPr>
          <a:xfrm>
            <a:off x="761800" y="2470244"/>
            <a:ext cx="5334197" cy="3769835"/>
          </a:xfrm>
        </p:spPr>
        <p:txBody>
          <a:bodyPr vert="horz" lIns="91440" tIns="45720" rIns="91440" bIns="45720" rtlCol="0" anchor="ctr">
            <a:normAutofit lnSpcReduction="10000"/>
          </a:bodyPr>
          <a:lstStyle/>
          <a:p>
            <a:r>
              <a:rPr lang="en-US" sz="1600" dirty="0"/>
              <a:t>Decision point for the vanguard</a:t>
            </a:r>
          </a:p>
          <a:p>
            <a:pPr lvl="1"/>
            <a:r>
              <a:rPr lang="en-US" sz="1600" dirty="0"/>
              <a:t>Alignment of ideology with the historical conditions of the rimes</a:t>
            </a:r>
          </a:p>
          <a:p>
            <a:pPr lvl="1"/>
            <a:r>
              <a:rPr lang="en-US" sz="1600" dirty="0"/>
              <a:t>The relevance of the project of Marxism and Leninism to the masses</a:t>
            </a:r>
          </a:p>
          <a:p>
            <a:r>
              <a:rPr lang="en-US" sz="1600" dirty="0"/>
              <a:t>Fundamental contradiction of modern Leninist parties: </a:t>
            </a:r>
            <a:r>
              <a:rPr lang="en-US" sz="1600" b="1" i="1" dirty="0"/>
              <a:t>the gap between the vanguard and the needs of the masses</a:t>
            </a:r>
          </a:p>
          <a:p>
            <a:r>
              <a:rPr lang="en-US" sz="1600" dirty="0"/>
              <a:t>This will be measured by the material conditions of the masses</a:t>
            </a:r>
          </a:p>
          <a:p>
            <a:r>
              <a:rPr lang="en-US" sz="1600" dirty="0"/>
              <a:t>The post-1980s model of Cuba will have to be revisited. </a:t>
            </a:r>
          </a:p>
          <a:p>
            <a:pPr lvl="1"/>
            <a:r>
              <a:rPr lang="en-US" sz="1600" dirty="0"/>
              <a:t>A fortress impregnable by foreigners but willing to project itself politically and economically outward through the state is likely to have to re re visited.</a:t>
            </a:r>
          </a:p>
          <a:p>
            <a:r>
              <a:rPr lang="en-US" sz="1700" dirty="0"/>
              <a:t>For the short term, however, the distance between the forms of governance and its objectives grow.</a:t>
            </a:r>
          </a:p>
          <a:p>
            <a:endParaRPr lang="en-US" sz="1600" dirty="0"/>
          </a:p>
          <a:p>
            <a:endParaRPr lang="en-US" sz="1600" b="1" i="1" dirty="0"/>
          </a:p>
        </p:txBody>
      </p:sp>
      <p:pic>
        <p:nvPicPr>
          <p:cNvPr id="6" name="Content Placeholder 5" descr="A statue of a person in a red robe&#10;&#10;Description automatically generated">
            <a:hlinkClick r:id="rId2"/>
            <a:extLst>
              <a:ext uri="{FF2B5EF4-FFF2-40B4-BE49-F238E27FC236}">
                <a16:creationId xmlns:a16="http://schemas.microsoft.com/office/drawing/2014/main" id="{78124612-8584-76FC-A6B2-5C7B05842BF9}"/>
              </a:ext>
            </a:extLst>
          </p:cNvPr>
          <p:cNvPicPr>
            <a:picLocks noGrp="1" noChangeAspect="1"/>
          </p:cNvPicPr>
          <p:nvPr>
            <p:ph sz="half" idx="2"/>
          </p:nvPr>
        </p:nvPicPr>
        <p:blipFill rotWithShape="1">
          <a:blip r:embed="rId3"/>
          <a:srcRect t="990" r="-1" b="12516"/>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7" name="TextBox 6">
            <a:extLst>
              <a:ext uri="{FF2B5EF4-FFF2-40B4-BE49-F238E27FC236}">
                <a16:creationId xmlns:a16="http://schemas.microsoft.com/office/drawing/2014/main" id="{D3FD8168-4D6F-AA8B-011A-4DECD40A4008}"/>
              </a:ext>
            </a:extLst>
          </p:cNvPr>
          <p:cNvSpPr txBox="1"/>
          <p:nvPr/>
        </p:nvSpPr>
        <p:spPr>
          <a:xfrm>
            <a:off x="3304517" y="6442502"/>
            <a:ext cx="3553280" cy="276999"/>
          </a:xfrm>
          <a:prstGeom prst="rect">
            <a:avLst/>
          </a:prstGeom>
          <a:noFill/>
        </p:spPr>
        <p:txBody>
          <a:bodyPr wrap="none" rtlCol="0">
            <a:spAutoFit/>
          </a:bodyPr>
          <a:lstStyle/>
          <a:p>
            <a:r>
              <a:rPr lang="en-US" sz="1200" dirty="0"/>
              <a:t>Oya, La Virgen de la Candelaria, the ruling orisha 2024</a:t>
            </a:r>
          </a:p>
        </p:txBody>
      </p:sp>
    </p:spTree>
    <p:extLst>
      <p:ext uri="{BB962C8B-B14F-4D97-AF65-F5344CB8AC3E}">
        <p14:creationId xmlns:p14="http://schemas.microsoft.com/office/powerpoint/2010/main" val="3302338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21D0-DC2E-FCC5-8DC1-25FE4D28264F}"/>
              </a:ext>
            </a:extLst>
          </p:cNvPr>
          <p:cNvSpPr>
            <a:spLocks noGrp="1"/>
          </p:cNvSpPr>
          <p:nvPr>
            <p:ph type="title"/>
          </p:nvPr>
        </p:nvSpPr>
        <p:spPr/>
        <p:txBody>
          <a:bodyPr/>
          <a:lstStyle/>
          <a:p>
            <a:r>
              <a:rPr lang="en-US" dirty="0"/>
              <a:t>Thanks</a:t>
            </a:r>
          </a:p>
        </p:txBody>
      </p:sp>
      <p:pic>
        <p:nvPicPr>
          <p:cNvPr id="5" name="Content Placeholder 4" descr="A person and person in robes&#10;&#10;Description automatically generated">
            <a:extLst>
              <a:ext uri="{FF2B5EF4-FFF2-40B4-BE49-F238E27FC236}">
                <a16:creationId xmlns:a16="http://schemas.microsoft.com/office/drawing/2014/main" id="{BEFF65C9-4575-4F58-A920-33D1C2BCBF96}"/>
              </a:ext>
            </a:extLst>
          </p:cNvPr>
          <p:cNvPicPr>
            <a:picLocks noGrp="1" noChangeAspect="1"/>
          </p:cNvPicPr>
          <p:nvPr>
            <p:ph sz="half" idx="1"/>
          </p:nvPr>
        </p:nvPicPr>
        <p:blipFill>
          <a:blip r:embed="rId2"/>
          <a:stretch>
            <a:fillRect/>
          </a:stretch>
        </p:blipFill>
        <p:spPr>
          <a:xfrm>
            <a:off x="2137022" y="1825625"/>
            <a:ext cx="2583956" cy="4351338"/>
          </a:xfrm>
        </p:spPr>
      </p:pic>
      <p:sp>
        <p:nvSpPr>
          <p:cNvPr id="6" name="Content Placeholder 5">
            <a:extLst>
              <a:ext uri="{FF2B5EF4-FFF2-40B4-BE49-F238E27FC236}">
                <a16:creationId xmlns:a16="http://schemas.microsoft.com/office/drawing/2014/main" id="{1788894F-8CCE-3D97-DF5C-A5D368879971}"/>
              </a:ext>
            </a:extLst>
          </p:cNvPr>
          <p:cNvSpPr>
            <a:spLocks noGrp="1"/>
          </p:cNvSpPr>
          <p:nvPr>
            <p:ph sz="half" idx="2"/>
          </p:nvPr>
        </p:nvSpPr>
        <p:spPr/>
        <p:txBody>
          <a:bodyPr>
            <a:normAutofit fontScale="62500" lnSpcReduction="20000"/>
          </a:bodyPr>
          <a:lstStyle/>
          <a:p>
            <a:pPr marL="0" indent="0">
              <a:buNone/>
            </a:pPr>
            <a:r>
              <a:rPr lang="en-US" sz="3800" dirty="0"/>
              <a:t>Further reading:</a:t>
            </a:r>
          </a:p>
          <a:p>
            <a:r>
              <a:rPr lang="en-US" dirty="0"/>
              <a:t>Larry Catá Backer, </a:t>
            </a:r>
            <a:r>
              <a:rPr lang="en-US" i="1" dirty="0">
                <a:hlinkClick r:id="rId3"/>
              </a:rPr>
              <a:t>Cuba’s Caribbean Marxism: Essays on Ideology, Government, Society, and Economy in the Post Fidel Castro Era </a:t>
            </a:r>
            <a:r>
              <a:rPr lang="en-US" dirty="0"/>
              <a:t>(Little Sir Press, 2018). </a:t>
            </a:r>
          </a:p>
          <a:p>
            <a:r>
              <a:rPr lang="en-US" dirty="0"/>
              <a:t>Larry Catá Backer, Flora Sapio, and James Korman, “</a:t>
            </a:r>
            <a:r>
              <a:rPr lang="en-US" dirty="0">
                <a:hlinkClick r:id="rId4"/>
              </a:rPr>
              <a:t>Popular Participation in the Constitution of the Illiberal State--An Empirical Study of Popular Engagement and Constitutional Reform in Cuba and the Contours of Cuban Socialist Democracy 2.0</a:t>
            </a:r>
            <a:r>
              <a:rPr lang="en-US" dirty="0"/>
              <a:t>” (2020) 34(1) </a:t>
            </a:r>
            <a:r>
              <a:rPr lang="en-US" i="1" dirty="0"/>
              <a:t>Emory International Law Journal </a:t>
            </a:r>
            <a:r>
              <a:rPr lang="en-US" dirty="0"/>
              <a:t>183.</a:t>
            </a:r>
          </a:p>
          <a:p>
            <a:r>
              <a:rPr lang="en-US" dirty="0"/>
              <a:t>Larry Catá Backer and Flora Sapio, “</a:t>
            </a:r>
            <a:r>
              <a:rPr lang="en-US" dirty="0">
                <a:hlinkClick r:id="rId5"/>
              </a:rPr>
              <a:t>Popular Consultation and Referendum in the Making of Contemporary Cuban Socialist Democracy Practice and Constitutional Theory</a:t>
            </a:r>
            <a:r>
              <a:rPr lang="en-US" dirty="0"/>
              <a:t>” (2020) 27(1) </a:t>
            </a:r>
            <a:r>
              <a:rPr lang="en-US" i="1" dirty="0"/>
              <a:t>University of Miami International &amp; Comparative Law Review </a:t>
            </a:r>
            <a:r>
              <a:rPr lang="en-US" dirty="0"/>
              <a:t>37.</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91148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 name="Content Placeholder 9" descr="A group of men wearing suits and ties&#10;&#10;Description automatically generated">
            <a:extLst>
              <a:ext uri="{FF2B5EF4-FFF2-40B4-BE49-F238E27FC236}">
                <a16:creationId xmlns:a16="http://schemas.microsoft.com/office/drawing/2014/main" id="{0DBB4EE7-4302-5391-C108-8FBF98819EE4}"/>
              </a:ext>
            </a:extLst>
          </p:cNvPr>
          <p:cNvPicPr>
            <a:picLocks noGrp="1" noChangeAspect="1"/>
          </p:cNvPicPr>
          <p:nvPr>
            <p:ph sz="half" idx="2"/>
          </p:nvPr>
        </p:nvPicPr>
        <p:blipFill rotWithShape="1">
          <a:blip r:embed="rId2"/>
          <a:srcRect r="-1" b="12429"/>
          <a:stretch/>
        </p:blipFill>
        <p:spPr>
          <a:xfrm>
            <a:off x="1524" y="10"/>
            <a:ext cx="12188952" cy="6857990"/>
          </a:xfrm>
          <a:prstGeom prst="rect">
            <a:avLst/>
          </a:prstGeom>
        </p:spPr>
      </p:pic>
      <p:sp>
        <p:nvSpPr>
          <p:cNvPr id="17" name="Freeform: Shape 16">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3" name="Freeform: Shape 22">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D940D5F6-40F0-0449-82C4-F3C6152494D8}"/>
              </a:ext>
            </a:extLst>
          </p:cNvPr>
          <p:cNvSpPr>
            <a:spLocks noGrp="1"/>
          </p:cNvSpPr>
          <p:nvPr>
            <p:ph type="title"/>
          </p:nvPr>
        </p:nvSpPr>
        <p:spPr>
          <a:xfrm>
            <a:off x="2425976" y="120495"/>
            <a:ext cx="7340048" cy="1324651"/>
          </a:xfrm>
        </p:spPr>
        <p:txBody>
          <a:bodyPr vert="horz" lIns="91440" tIns="45720" rIns="91440" bIns="45720" rtlCol="0" anchor="b">
            <a:normAutofit fontScale="90000"/>
          </a:bodyPr>
          <a:lstStyle/>
          <a:p>
            <a:r>
              <a:rPr lang="en-US" sz="2800" b="1" dirty="0"/>
              <a:t>The Initial Problem:</a:t>
            </a:r>
            <a:br>
              <a:rPr lang="en-US" sz="2800" b="1" dirty="0"/>
            </a:br>
            <a:r>
              <a:rPr lang="en-US" sz="2800" b="1" dirty="0"/>
              <a:t>Possibility of Aligning Popular Participation in a Vanguardist State With Constitutional Ambitions</a:t>
            </a:r>
            <a:endParaRPr lang="en-US" sz="2800" dirty="0"/>
          </a:p>
        </p:txBody>
      </p:sp>
      <p:sp>
        <p:nvSpPr>
          <p:cNvPr id="6" name="Content Placeholder 5">
            <a:extLst>
              <a:ext uri="{FF2B5EF4-FFF2-40B4-BE49-F238E27FC236}">
                <a16:creationId xmlns:a16="http://schemas.microsoft.com/office/drawing/2014/main" id="{62BF39C5-ECD0-4A41-9E38-EA71A0200BD8}"/>
              </a:ext>
            </a:extLst>
          </p:cNvPr>
          <p:cNvSpPr>
            <a:spLocks noGrp="1"/>
          </p:cNvSpPr>
          <p:nvPr>
            <p:ph sz="half" idx="1"/>
          </p:nvPr>
        </p:nvSpPr>
        <p:spPr>
          <a:xfrm>
            <a:off x="2425976" y="1565631"/>
            <a:ext cx="8946842" cy="5292359"/>
          </a:xfrm>
        </p:spPr>
        <p:txBody>
          <a:bodyPr vert="horz" lIns="91440" tIns="45720" rIns="91440" bIns="45720" rtlCol="0">
            <a:noAutofit/>
          </a:bodyPr>
          <a:lstStyle/>
          <a:p>
            <a:pPr lvl="0"/>
            <a:r>
              <a:rPr lang="en-US" sz="1800" b="1" i="1" dirty="0">
                <a:solidFill>
                  <a:srgbClr val="C00000"/>
                </a:solidFill>
              </a:rPr>
              <a:t>Core premises of a theory of Cuban (Caribbean) Socialist Democracy?</a:t>
            </a:r>
          </a:p>
          <a:p>
            <a:pPr lvl="1"/>
            <a:r>
              <a:rPr lang="en-US" sz="1400" dirty="0"/>
              <a:t>Who are the “masses” </a:t>
            </a:r>
          </a:p>
          <a:p>
            <a:pPr lvl="1"/>
            <a:r>
              <a:rPr lang="en-US" sz="1400" dirty="0"/>
              <a:t>Relationship between the masses (populace) the state and the vanguard party (a patriotic front?)</a:t>
            </a:r>
          </a:p>
          <a:p>
            <a:pPr lvl="1"/>
            <a:r>
              <a:rPr lang="en-US" sz="1400" dirty="0"/>
              <a:t>“Within the revolution everything; outside the revolution, nothing</a:t>
            </a:r>
          </a:p>
          <a:p>
            <a:pPr lvl="1"/>
            <a:r>
              <a:rPr lang="en-US" sz="1400" dirty="0"/>
              <a:t>The question, then, is what is the Revolution and who decides</a:t>
            </a:r>
          </a:p>
          <a:p>
            <a:pPr lvl="0"/>
            <a:r>
              <a:rPr lang="en-US" sz="1800" b="1" i="1" dirty="0">
                <a:solidFill>
                  <a:srgbClr val="C00000"/>
                </a:solidFill>
              </a:rPr>
              <a:t>Modalities of democratic participation</a:t>
            </a:r>
          </a:p>
          <a:p>
            <a:pPr lvl="1"/>
            <a:r>
              <a:rPr lang="en-US" sz="1400" dirty="0"/>
              <a:t>Voting</a:t>
            </a:r>
          </a:p>
          <a:p>
            <a:pPr lvl="1"/>
            <a:r>
              <a:rPr lang="en-US" sz="1400" dirty="0"/>
              <a:t>Engagement/consultation</a:t>
            </a:r>
          </a:p>
          <a:p>
            <a:pPr lvl="1"/>
            <a:r>
              <a:rPr lang="en-US" sz="1400" dirty="0"/>
              <a:t>Initiation and control</a:t>
            </a:r>
          </a:p>
          <a:p>
            <a:pPr lvl="0"/>
            <a:r>
              <a:rPr lang="en-US" sz="1800" b="1" i="1" dirty="0">
                <a:solidFill>
                  <a:srgbClr val="C00000"/>
                </a:solidFill>
              </a:rPr>
              <a:t>Caribbean Socialist Democracy in the 2019 Constitutional Reform project and thereafter</a:t>
            </a:r>
          </a:p>
          <a:p>
            <a:pPr lvl="1"/>
            <a:r>
              <a:rPr lang="en-US" sz="1400" dirty="0"/>
              <a:t>Engagement vs Voting</a:t>
            </a:r>
          </a:p>
          <a:p>
            <a:pPr lvl="1"/>
            <a:r>
              <a:rPr lang="en-US" sz="1400" dirty="0"/>
              <a:t>Dissent (11 July 2021 Protests and beyond)</a:t>
            </a:r>
          </a:p>
          <a:p>
            <a:pPr lvl="0"/>
            <a:r>
              <a:rPr lang="en-US" sz="1800" b="1" i="1" dirty="0">
                <a:solidFill>
                  <a:srgbClr val="C00000"/>
                </a:solidFill>
              </a:rPr>
              <a:t>Alignment with constitutional governance—Masses; Vanguard; State apparatus?</a:t>
            </a:r>
          </a:p>
          <a:p>
            <a:pPr lvl="1"/>
            <a:r>
              <a:rPr lang="en-US" sz="1400" dirty="0"/>
              <a:t>Nature of representation of the masses</a:t>
            </a:r>
          </a:p>
          <a:p>
            <a:pPr lvl="2"/>
            <a:r>
              <a:rPr lang="en-US" sz="1400" dirty="0"/>
              <a:t>(1) by the Vanguard party; </a:t>
            </a:r>
          </a:p>
          <a:p>
            <a:pPr lvl="2"/>
            <a:r>
              <a:rPr lang="en-US" sz="1400" dirty="0"/>
              <a:t>(2) in the work of the state apparatus; and</a:t>
            </a:r>
          </a:p>
          <a:p>
            <a:pPr lvl="2"/>
            <a:r>
              <a:rPr lang="en-US" sz="1400" dirty="0"/>
              <a:t>(3) in mass organizations this be applied elsewhere</a:t>
            </a:r>
          </a:p>
        </p:txBody>
      </p:sp>
    </p:spTree>
    <p:extLst>
      <p:ext uri="{BB962C8B-B14F-4D97-AF65-F5344CB8AC3E}">
        <p14:creationId xmlns:p14="http://schemas.microsoft.com/office/powerpoint/2010/main" val="2506875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96E304-2C76-7846-B42E-4356ABDB26EA}"/>
              </a:ext>
            </a:extLst>
          </p:cNvPr>
          <p:cNvSpPr>
            <a:spLocks noGrp="1"/>
          </p:cNvSpPr>
          <p:nvPr>
            <p:ph type="title"/>
          </p:nvPr>
        </p:nvSpPr>
        <p:spPr>
          <a:xfrm>
            <a:off x="0" y="5189837"/>
            <a:ext cx="12192000" cy="1668163"/>
          </a:xfrm>
          <a:solidFill>
            <a:schemeClr val="tx2">
              <a:lumMod val="20000"/>
              <a:lumOff val="80000"/>
            </a:schemeClr>
          </a:solidFill>
        </p:spPr>
        <p:txBody>
          <a:bodyPr>
            <a:normAutofit fontScale="90000"/>
          </a:bodyPr>
          <a:lstStyle/>
          <a:p>
            <a:pPr algn="ctr"/>
            <a:br>
              <a:rPr lang="en-US" dirty="0"/>
            </a:br>
            <a:r>
              <a:rPr lang="en-US" sz="6000" b="1" dirty="0"/>
              <a:t>First Stage</a:t>
            </a:r>
            <a:br>
              <a:rPr lang="en-US" sz="6000" b="1" dirty="0"/>
            </a:br>
            <a:r>
              <a:rPr lang="en-US" sz="6000" b="1" dirty="0"/>
              <a:t>The Revolutionary Government 1959-76</a:t>
            </a:r>
            <a:br>
              <a:rPr lang="en-US" dirty="0"/>
            </a:br>
            <a:endParaRPr lang="en-US" dirty="0"/>
          </a:p>
        </p:txBody>
      </p:sp>
    </p:spTree>
    <p:extLst>
      <p:ext uri="{BB962C8B-B14F-4D97-AF65-F5344CB8AC3E}">
        <p14:creationId xmlns:p14="http://schemas.microsoft.com/office/powerpoint/2010/main" val="1878616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9B975-BC06-7A47-9289-12E98BAEA7F0}"/>
              </a:ext>
            </a:extLst>
          </p:cNvPr>
          <p:cNvSpPr>
            <a:spLocks noGrp="1"/>
          </p:cNvSpPr>
          <p:nvPr>
            <p:ph type="title"/>
          </p:nvPr>
        </p:nvSpPr>
        <p:spPr>
          <a:xfrm>
            <a:off x="838200" y="1"/>
            <a:ext cx="10515600" cy="1825624"/>
          </a:xfrm>
        </p:spPr>
        <p:txBody>
          <a:bodyPr>
            <a:normAutofit/>
          </a:bodyPr>
          <a:lstStyle/>
          <a:p>
            <a:pPr algn="ctr"/>
            <a:r>
              <a:rPr lang="en-US" sz="3600" b="1" dirty="0"/>
              <a:t>The Initial Problem:</a:t>
            </a:r>
            <a:br>
              <a:rPr lang="en-US" sz="3600" b="1" dirty="0"/>
            </a:br>
            <a:r>
              <a:rPr lang="en-US" sz="3600" b="1" dirty="0"/>
              <a:t>Possibility of Aligning Popular Participation in a Vanguardist State With Constitutional Ambitions</a:t>
            </a:r>
            <a:r>
              <a:rPr lang="en-US" sz="3600" dirty="0"/>
              <a:t> </a:t>
            </a:r>
          </a:p>
        </p:txBody>
      </p:sp>
      <p:graphicFrame>
        <p:nvGraphicFramePr>
          <p:cNvPr id="5" name="Content Placeholder 4">
            <a:extLst>
              <a:ext uri="{FF2B5EF4-FFF2-40B4-BE49-F238E27FC236}">
                <a16:creationId xmlns:a16="http://schemas.microsoft.com/office/drawing/2014/main" id="{7BA25F6B-F404-664F-BF4E-7DA12225EB5A}"/>
              </a:ext>
            </a:extLst>
          </p:cNvPr>
          <p:cNvGraphicFramePr>
            <a:graphicFrameLocks noGrp="1"/>
          </p:cNvGraphicFramePr>
          <p:nvPr>
            <p:ph idx="1"/>
            <p:extLst>
              <p:ext uri="{D42A27DB-BD31-4B8C-83A1-F6EECF244321}">
                <p14:modId xmlns:p14="http://schemas.microsoft.com/office/powerpoint/2010/main" val="281805225"/>
              </p:ext>
            </p:extLst>
          </p:nvPr>
        </p:nvGraphicFramePr>
        <p:xfrm>
          <a:off x="0" y="1825624"/>
          <a:ext cx="12192000"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5314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E711C-A45E-498E-CEFD-F3A209967210}"/>
              </a:ext>
            </a:extLst>
          </p:cNvPr>
          <p:cNvPicPr>
            <a:picLocks noChangeAspect="1"/>
          </p:cNvPicPr>
          <p:nvPr/>
        </p:nvPicPr>
        <p:blipFill rotWithShape="1">
          <a:blip r:embed="rId2"/>
          <a:srcRect b="20495"/>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738D9A-D445-3143-97A8-9959F2339295}"/>
              </a:ext>
            </a:extLst>
          </p:cNvPr>
          <p:cNvSpPr>
            <a:spLocks noGrp="1"/>
          </p:cNvSpPr>
          <p:nvPr>
            <p:ph type="title"/>
          </p:nvPr>
        </p:nvSpPr>
        <p:spPr>
          <a:xfrm>
            <a:off x="838200" y="365125"/>
            <a:ext cx="10515600" cy="1325563"/>
          </a:xfrm>
        </p:spPr>
        <p:txBody>
          <a:bodyPr>
            <a:normAutofit/>
          </a:bodyPr>
          <a:lstStyle/>
          <a:p>
            <a:r>
              <a:rPr lang="en-US" dirty="0"/>
              <a:t>Popular Participation—First Wave 1960-62</a:t>
            </a:r>
            <a:endParaRPr lang="en-US"/>
          </a:p>
        </p:txBody>
      </p:sp>
      <p:graphicFrame>
        <p:nvGraphicFramePr>
          <p:cNvPr id="6" name="Content Placeholder 3">
            <a:extLst>
              <a:ext uri="{FF2B5EF4-FFF2-40B4-BE49-F238E27FC236}">
                <a16:creationId xmlns:a16="http://schemas.microsoft.com/office/drawing/2014/main" id="{BCB41F17-B80B-79BB-52F0-E6F38215497E}"/>
              </a:ext>
            </a:extLst>
          </p:cNvPr>
          <p:cNvGraphicFramePr/>
          <p:nvPr>
            <p:extLst>
              <p:ext uri="{D42A27DB-BD31-4B8C-83A1-F6EECF244321}">
                <p14:modId xmlns:p14="http://schemas.microsoft.com/office/powerpoint/2010/main" val="373530379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4472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4A9D-D296-304A-8A3C-73319DE0E78D}"/>
              </a:ext>
            </a:extLst>
          </p:cNvPr>
          <p:cNvSpPr>
            <a:spLocks noGrp="1"/>
          </p:cNvSpPr>
          <p:nvPr>
            <p:ph type="title"/>
          </p:nvPr>
        </p:nvSpPr>
        <p:spPr>
          <a:xfrm>
            <a:off x="838200" y="1"/>
            <a:ext cx="10515600" cy="836907"/>
          </a:xfrm>
        </p:spPr>
        <p:txBody>
          <a:bodyPr/>
          <a:lstStyle/>
          <a:p>
            <a:pPr algn="ctr"/>
            <a:r>
              <a:rPr lang="en-US"/>
              <a:t>Cautions: Popular Affirmation</a:t>
            </a:r>
            <a:endParaRPr lang="en-US" dirty="0"/>
          </a:p>
        </p:txBody>
      </p:sp>
      <p:sp>
        <p:nvSpPr>
          <p:cNvPr id="3" name="Content Placeholder 2">
            <a:extLst>
              <a:ext uri="{FF2B5EF4-FFF2-40B4-BE49-F238E27FC236}">
                <a16:creationId xmlns:a16="http://schemas.microsoft.com/office/drawing/2014/main" id="{506AE782-3427-B69F-8BCC-DA76B59F462C}"/>
              </a:ext>
            </a:extLst>
          </p:cNvPr>
          <p:cNvSpPr>
            <a:spLocks noGrp="1"/>
          </p:cNvSpPr>
          <p:nvPr>
            <p:ph idx="1"/>
          </p:nvPr>
        </p:nvSpPr>
        <p:spPr>
          <a:xfrm>
            <a:off x="0" y="1111640"/>
            <a:ext cx="8180540" cy="5746359"/>
          </a:xfrm>
        </p:spPr>
        <p:txBody>
          <a:bodyPr>
            <a:normAutofit fontScale="77500" lnSpcReduction="20000"/>
          </a:bodyPr>
          <a:lstStyle/>
          <a:p>
            <a:pPr lvl="0"/>
            <a:r>
              <a:rPr lang="en-US" dirty="0"/>
              <a:t>These might be viewed as “agit-prop”</a:t>
            </a:r>
          </a:p>
          <a:p>
            <a:pPr lvl="1"/>
            <a:r>
              <a:rPr lang="en-US" dirty="0"/>
              <a:t>Propaganda to manage masses internally; effectively abandoned after 1962 except propaganda effect</a:t>
            </a:r>
          </a:p>
          <a:p>
            <a:pPr lvl="1"/>
            <a:r>
              <a:rPr lang="en-US" dirty="0"/>
              <a:t>Projection of images of democracy that are meant to target influential Western intellectuals and the popular press</a:t>
            </a:r>
          </a:p>
          <a:p>
            <a:pPr lvl="0"/>
            <a:r>
              <a:rPr lang="en-US" dirty="0"/>
              <a:t>The “Havana Effect”</a:t>
            </a:r>
          </a:p>
          <a:p>
            <a:pPr lvl="1"/>
            <a:r>
              <a:rPr lang="en-US" dirty="0"/>
              <a:t>The device is anachronistic in the sense that it gives the Capital disproportionate weight</a:t>
            </a:r>
          </a:p>
          <a:p>
            <a:pPr lvl="1"/>
            <a:r>
              <a:rPr lang="en-US" dirty="0"/>
              <a:t>Danger of conflation with bourgeoise mechanisms where the Revolutionary government was looking for something distinctive</a:t>
            </a:r>
          </a:p>
          <a:p>
            <a:pPr lvl="0"/>
            <a:r>
              <a:rPr lang="en-US" dirty="0"/>
              <a:t>The Representation Effect</a:t>
            </a:r>
          </a:p>
          <a:p>
            <a:pPr lvl="1"/>
            <a:r>
              <a:rPr lang="en-US" dirty="0"/>
              <a:t>Who are these people?</a:t>
            </a:r>
          </a:p>
          <a:p>
            <a:pPr lvl="1"/>
            <a:r>
              <a:rPr lang="en-US" dirty="0"/>
              <a:t>Logistical nightmare (can’t gather the “people” even in a large square in Havana).</a:t>
            </a:r>
          </a:p>
          <a:p>
            <a:pPr lvl="1"/>
            <a:r>
              <a:rPr lang="en-US" dirty="0"/>
              <a:t>The role of the Committees for the Defense of the Revolution and other mass organizations</a:t>
            </a:r>
          </a:p>
          <a:p>
            <a:pPr lvl="0"/>
            <a:r>
              <a:rPr lang="en-US" dirty="0"/>
              <a:t>Discussion; What Discussion?</a:t>
            </a:r>
          </a:p>
          <a:p>
            <a:pPr lvl="1"/>
            <a:r>
              <a:rPr lang="en-US" dirty="0"/>
              <a:t>The focus is on affirmation</a:t>
            </a:r>
          </a:p>
          <a:p>
            <a:pPr lvl="1"/>
            <a:r>
              <a:rPr lang="en-US" dirty="0"/>
              <a:t>The disciplinary power of the mob to silence dissent</a:t>
            </a:r>
          </a:p>
          <a:p>
            <a:pPr lvl="1"/>
            <a:r>
              <a:rPr lang="en-US" dirty="0"/>
              <a:t>Flattens discussion; No effort to theorize much less consider Vanguard obligations  respecting these “affirmations”</a:t>
            </a:r>
          </a:p>
        </p:txBody>
      </p:sp>
      <p:pic>
        <p:nvPicPr>
          <p:cNvPr id="10" name="Picture 9" descr="A book cover with a red and black cover&#10;&#10;Description automatically generated">
            <a:extLst>
              <a:ext uri="{FF2B5EF4-FFF2-40B4-BE49-F238E27FC236}">
                <a16:creationId xmlns:a16="http://schemas.microsoft.com/office/drawing/2014/main" id="{A3105708-7013-2D6A-0474-CBD0109B2A6F}"/>
              </a:ext>
            </a:extLst>
          </p:cNvPr>
          <p:cNvPicPr>
            <a:picLocks noChangeAspect="1"/>
          </p:cNvPicPr>
          <p:nvPr/>
        </p:nvPicPr>
        <p:blipFill>
          <a:blip r:embed="rId2"/>
          <a:stretch>
            <a:fillRect/>
          </a:stretch>
        </p:blipFill>
        <p:spPr>
          <a:xfrm>
            <a:off x="8420100" y="836908"/>
            <a:ext cx="3771900" cy="5638800"/>
          </a:xfrm>
          <a:prstGeom prst="rect">
            <a:avLst/>
          </a:prstGeom>
        </p:spPr>
      </p:pic>
    </p:spTree>
    <p:extLst>
      <p:ext uri="{BB962C8B-B14F-4D97-AF65-F5344CB8AC3E}">
        <p14:creationId xmlns:p14="http://schemas.microsoft.com/office/powerpoint/2010/main" val="3092881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6000"/>
            <a:lum/>
          </a:blip>
          <a:srcRect/>
          <a:stretch>
            <a:fillRect t="-14000" b="-14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67371A-6056-C24A-8501-F1534F6968AC}"/>
              </a:ext>
            </a:extLst>
          </p:cNvPr>
          <p:cNvSpPr>
            <a:spLocks noGrp="1"/>
          </p:cNvSpPr>
          <p:nvPr>
            <p:ph type="title"/>
          </p:nvPr>
        </p:nvSpPr>
        <p:spPr>
          <a:xfrm>
            <a:off x="0" y="4843848"/>
            <a:ext cx="12192000" cy="2014151"/>
          </a:xfrm>
          <a:solidFill>
            <a:schemeClr val="tx2">
              <a:lumMod val="20000"/>
              <a:lumOff val="80000"/>
            </a:schemeClr>
          </a:solidFill>
        </p:spPr>
        <p:txBody>
          <a:bodyPr>
            <a:noAutofit/>
          </a:bodyPr>
          <a:lstStyle/>
          <a:p>
            <a:pPr algn="ctr"/>
            <a:r>
              <a:rPr lang="en-US" sz="5400" b="1" dirty="0"/>
              <a:t>Second Stage—</a:t>
            </a:r>
            <a:br>
              <a:rPr lang="en-US" sz="5400" b="1" dirty="0"/>
            </a:br>
            <a:r>
              <a:rPr lang="en-US" sz="5400" b="1" dirty="0"/>
              <a:t>Institutionalizing the Revolutionary Government</a:t>
            </a:r>
          </a:p>
        </p:txBody>
      </p:sp>
    </p:spTree>
    <p:extLst>
      <p:ext uri="{BB962C8B-B14F-4D97-AF65-F5344CB8AC3E}">
        <p14:creationId xmlns:p14="http://schemas.microsoft.com/office/powerpoint/2010/main" val="2860932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2"/>
              </a:solidFill>
            </a:endParaRPr>
          </a:p>
        </p:txBody>
      </p:sp>
      <p:sp>
        <p:nvSpPr>
          <p:cNvPr id="2" name="Title 1">
            <a:extLst>
              <a:ext uri="{FF2B5EF4-FFF2-40B4-BE49-F238E27FC236}">
                <a16:creationId xmlns:a16="http://schemas.microsoft.com/office/drawing/2014/main" id="{B226657E-B998-2C45-7D06-D7CF6573FD01}"/>
              </a:ext>
            </a:extLst>
          </p:cNvPr>
          <p:cNvSpPr>
            <a:spLocks noGrp="1"/>
          </p:cNvSpPr>
          <p:nvPr>
            <p:ph type="title"/>
          </p:nvPr>
        </p:nvSpPr>
        <p:spPr>
          <a:xfrm>
            <a:off x="723901" y="509587"/>
            <a:ext cx="10073535" cy="742951"/>
          </a:xfrm>
        </p:spPr>
        <p:txBody>
          <a:bodyPr vert="horz" lIns="91440" tIns="45720" rIns="91440" bIns="45720" rtlCol="0" anchor="ctr">
            <a:normAutofit fontScale="90000"/>
          </a:bodyPr>
          <a:lstStyle/>
          <a:p>
            <a:r>
              <a:rPr lang="en-US" sz="3600" kern="1200" dirty="0">
                <a:solidFill>
                  <a:schemeClr val="tx1"/>
                </a:solidFill>
                <a:latin typeface="+mj-lt"/>
                <a:ea typeface="+mj-ea"/>
                <a:cs typeface="+mj-cs"/>
              </a:rPr>
              <a:t>The Institutionalized Organization of Revolutionary Power</a:t>
            </a:r>
          </a:p>
        </p:txBody>
      </p:sp>
      <p:pic>
        <p:nvPicPr>
          <p:cNvPr id="4" name="Picture 3" descr="A diagram of a meeting&#10;&#10;Description automatically generated">
            <a:hlinkClick r:id="rId2"/>
            <a:extLst>
              <a:ext uri="{FF2B5EF4-FFF2-40B4-BE49-F238E27FC236}">
                <a16:creationId xmlns:a16="http://schemas.microsoft.com/office/drawing/2014/main" id="{12F1A2B1-354D-F9B8-D98C-32BC6E99E0C8}"/>
              </a:ext>
            </a:extLst>
          </p:cNvPr>
          <p:cNvPicPr>
            <a:picLocks noChangeAspect="1"/>
          </p:cNvPicPr>
          <p:nvPr/>
        </p:nvPicPr>
        <p:blipFill>
          <a:blip r:embed="rId3"/>
          <a:stretch>
            <a:fillRect/>
          </a:stretch>
        </p:blipFill>
        <p:spPr>
          <a:xfrm>
            <a:off x="728847" y="1762123"/>
            <a:ext cx="10722431" cy="4738885"/>
          </a:xfrm>
          <a:prstGeom prst="rect">
            <a:avLst/>
          </a:prstGeom>
        </p:spPr>
      </p:pic>
      <p:sp>
        <p:nvSpPr>
          <p:cNvPr id="13" name="Freeform: Shape 12">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49861FE-5237-111F-FFB0-9558B237536B}"/>
              </a:ext>
            </a:extLst>
          </p:cNvPr>
          <p:cNvSpPr txBox="1"/>
          <p:nvPr/>
        </p:nvSpPr>
        <p:spPr>
          <a:xfrm>
            <a:off x="4084564" y="6558794"/>
            <a:ext cx="3100208" cy="369332"/>
          </a:xfrm>
          <a:prstGeom prst="rect">
            <a:avLst/>
          </a:prstGeom>
          <a:noFill/>
        </p:spPr>
        <p:txBody>
          <a:bodyPr wrap="none" rtlCol="0">
            <a:spAutoFit/>
          </a:bodyPr>
          <a:lstStyle/>
          <a:p>
            <a:r>
              <a:rPr lang="en-US" dirty="0"/>
              <a:t>Chart credit </a:t>
            </a:r>
            <a:r>
              <a:rPr lang="en-US" dirty="0">
                <a:hlinkClick r:id="rId2"/>
              </a:rPr>
              <a:t>Cuba Study Group </a:t>
            </a:r>
            <a:endParaRPr lang="en-US" dirty="0"/>
          </a:p>
        </p:txBody>
      </p:sp>
    </p:spTree>
    <p:extLst>
      <p:ext uri="{BB962C8B-B14F-4D97-AF65-F5344CB8AC3E}">
        <p14:creationId xmlns:p14="http://schemas.microsoft.com/office/powerpoint/2010/main" val="9251532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2518</Words>
  <Application>Microsoft Macintosh PowerPoint</Application>
  <PresentationFormat>Widescreen</PresentationFormat>
  <Paragraphs>225</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Meiryo</vt:lpstr>
      <vt:lpstr>Arial</vt:lpstr>
      <vt:lpstr>Calibri</vt:lpstr>
      <vt:lpstr>Calibri Light</vt:lpstr>
      <vt:lpstr>Office Theme</vt:lpstr>
      <vt:lpstr>Cuban Socialist Democracy 2.1—Revolutionary Leninist Constitutionalism With Cuban Characteristics: Popular Participation and Engagement from Lineamientos Through Cuba’s 2019 Constitution, to Contemporary Administrative Techno-Bureaucratization  </vt:lpstr>
      <vt:lpstr>A Part of the Larger Project of Project of Leninist Constitutionalism</vt:lpstr>
      <vt:lpstr>The Initial Problem: Possibility of Aligning Popular Participation in a Vanguardist State With Constitutional Ambitions</vt:lpstr>
      <vt:lpstr> First Stage The Revolutionary Government 1959-76 </vt:lpstr>
      <vt:lpstr>The Initial Problem: Possibility of Aligning Popular Participation in a Vanguardist State With Constitutional Ambitions </vt:lpstr>
      <vt:lpstr>Popular Participation—First Wave 1960-62</vt:lpstr>
      <vt:lpstr>Cautions: Popular Affirmation</vt:lpstr>
      <vt:lpstr>Second Stage— Institutionalizing the Revolutionary Government</vt:lpstr>
      <vt:lpstr>The Institutionalized Organization of Revolutionary Power</vt:lpstr>
      <vt:lpstr>The Ruling Administrative Apparatus</vt:lpstr>
      <vt:lpstr>Template—1975 1st PCC Congress and 1976 Constitution</vt:lpstr>
      <vt:lpstr>Cautions: A New Role for Affirmation</vt:lpstr>
      <vt:lpstr> Third Stage— Toward a New Era of Socialist Consultative Democracy 2.0 </vt:lpstr>
      <vt:lpstr>The Long Arc of Development in Cuba</vt:lpstr>
      <vt:lpstr>The Next Wave 2011</vt:lpstr>
      <vt:lpstr>Reaction and Retrenchment: The Reconceptualization of the political and Economic Model 2016</vt:lpstr>
      <vt:lpstr>The 2017-2019 Process of Constitutional Reform</vt:lpstr>
      <vt:lpstr>The Problem of Voting</vt:lpstr>
      <vt:lpstr>The Problem of Engagement</vt:lpstr>
      <vt:lpstr>The Problem of Representation of “Popular Power”</vt:lpstr>
      <vt:lpstr>The Fourth Stage:  Challenges and Constraints in the Era of the Orisha Oya Post-COVID</vt:lpstr>
      <vt:lpstr>Mass Response of 11 July 2021 and Thereafter:  </vt:lpstr>
      <vt:lpstr>An Iconoclast Perspective: Analysis and Engagement With “Acerca de las protestas en Cuba del 11 de julio,” Comunistas Blog (English version here)</vt:lpstr>
      <vt:lpstr>The Consequences From a Leninist Perspective</vt:lpstr>
      <vt:lpstr>Cuba: La Dueña del Cementerio</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Backer, Larry Cata</dc:creator>
  <cp:lastModifiedBy>Backer, Larry Cata</cp:lastModifiedBy>
  <cp:revision>53</cp:revision>
  <dcterms:created xsi:type="dcterms:W3CDTF">2019-07-23T01:01:07Z</dcterms:created>
  <dcterms:modified xsi:type="dcterms:W3CDTF">2024-06-24T15:30:13Z</dcterms:modified>
</cp:coreProperties>
</file>