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24"/>
    <p:restoredTop sz="96327"/>
  </p:normalViewPr>
  <p:slideViewPr>
    <p:cSldViewPr snapToGrid="0" snapToObjects="1">
      <p:cViewPr varScale="1">
        <p:scale>
          <a:sx n="122" d="100"/>
          <a:sy n="122" d="100"/>
        </p:scale>
        <p:origin x="216"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D016B6-1FDC-4A5D-AB31-03418FE09CF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CA0C8D1-7747-412B-8093-71E3776EC24F}">
      <dgm:prSet/>
      <dgm:spPr/>
      <dgm:t>
        <a:bodyPr/>
        <a:lstStyle/>
        <a:p>
          <a:r>
            <a:rPr lang="en-US" dirty="0"/>
            <a:t>Outlining</a:t>
          </a:r>
        </a:p>
      </dgm:t>
    </dgm:pt>
    <dgm:pt modelId="{BF7BD16E-3AB4-4012-ACA2-279D1D8F8CEA}" type="parTrans" cxnId="{E70C37A6-8A3E-4E7B-AE4D-9267C1E3A1E1}">
      <dgm:prSet/>
      <dgm:spPr/>
      <dgm:t>
        <a:bodyPr/>
        <a:lstStyle/>
        <a:p>
          <a:endParaRPr lang="en-US"/>
        </a:p>
      </dgm:t>
    </dgm:pt>
    <dgm:pt modelId="{27914C7D-1D22-453B-96D3-91FF498374C2}" type="sibTrans" cxnId="{E70C37A6-8A3E-4E7B-AE4D-9267C1E3A1E1}">
      <dgm:prSet/>
      <dgm:spPr/>
      <dgm:t>
        <a:bodyPr/>
        <a:lstStyle/>
        <a:p>
          <a:endParaRPr lang="en-US"/>
        </a:p>
      </dgm:t>
    </dgm:pt>
    <dgm:pt modelId="{AF16EE02-AA0F-427A-B835-F2167C12EEBA}">
      <dgm:prSet/>
      <dgm:spPr/>
      <dgm:t>
        <a:bodyPr/>
        <a:lstStyle/>
        <a:p>
          <a:r>
            <a:rPr lang="en-US" dirty="0"/>
            <a:t>--Forms and alternatives</a:t>
          </a:r>
        </a:p>
      </dgm:t>
    </dgm:pt>
    <dgm:pt modelId="{2D5A3D7E-DE43-4536-A57E-A524B660BA38}" type="parTrans" cxnId="{CE61DAD2-6D09-49F8-AFB6-E0BC6E8AAF3C}">
      <dgm:prSet/>
      <dgm:spPr/>
      <dgm:t>
        <a:bodyPr/>
        <a:lstStyle/>
        <a:p>
          <a:endParaRPr lang="en-US"/>
        </a:p>
      </dgm:t>
    </dgm:pt>
    <dgm:pt modelId="{25C5ACF4-E3BB-4367-B27B-5695ACCEF961}" type="sibTrans" cxnId="{CE61DAD2-6D09-49F8-AFB6-E0BC6E8AAF3C}">
      <dgm:prSet/>
      <dgm:spPr/>
      <dgm:t>
        <a:bodyPr/>
        <a:lstStyle/>
        <a:p>
          <a:endParaRPr lang="en-US"/>
        </a:p>
      </dgm:t>
    </dgm:pt>
    <dgm:pt modelId="{83155A83-03E2-49B1-9B84-3276A1C1E4E9}">
      <dgm:prSet/>
      <dgm:spPr/>
      <dgm:t>
        <a:bodyPr/>
        <a:lstStyle/>
        <a:p>
          <a:r>
            <a:rPr lang="en-US" dirty="0"/>
            <a:t>--Studying</a:t>
          </a:r>
        </a:p>
      </dgm:t>
    </dgm:pt>
    <dgm:pt modelId="{4D758A00-36C9-4B6F-AC67-820BFCB9549C}" type="parTrans" cxnId="{B213002D-91EF-41D2-91CC-CAE69E678E8B}">
      <dgm:prSet/>
      <dgm:spPr/>
      <dgm:t>
        <a:bodyPr/>
        <a:lstStyle/>
        <a:p>
          <a:endParaRPr lang="en-US"/>
        </a:p>
      </dgm:t>
    </dgm:pt>
    <dgm:pt modelId="{32234878-A72F-4125-9D81-F74392C6CB8D}" type="sibTrans" cxnId="{B213002D-91EF-41D2-91CC-CAE69E678E8B}">
      <dgm:prSet/>
      <dgm:spPr/>
      <dgm:t>
        <a:bodyPr/>
        <a:lstStyle/>
        <a:p>
          <a:endParaRPr lang="en-US"/>
        </a:p>
      </dgm:t>
    </dgm:pt>
    <dgm:pt modelId="{DA609022-6A08-4CE4-A5B6-231181F9944A}">
      <dgm:prSet/>
      <dgm:spPr/>
      <dgm:t>
        <a:bodyPr/>
        <a:lstStyle/>
        <a:p>
          <a:r>
            <a:rPr lang="en-US" dirty="0"/>
            <a:t>--The value of groups</a:t>
          </a:r>
        </a:p>
      </dgm:t>
    </dgm:pt>
    <dgm:pt modelId="{6EBD0C1E-7B7E-48A8-AF25-2A8F68C277E1}" type="parTrans" cxnId="{9C4EC5CF-E17F-4CA9-866A-2F87E050A4D6}">
      <dgm:prSet/>
      <dgm:spPr/>
      <dgm:t>
        <a:bodyPr/>
        <a:lstStyle/>
        <a:p>
          <a:endParaRPr lang="en-US"/>
        </a:p>
      </dgm:t>
    </dgm:pt>
    <dgm:pt modelId="{E7728E12-84B5-485C-9DD9-81437D97906C}" type="sibTrans" cxnId="{9C4EC5CF-E17F-4CA9-866A-2F87E050A4D6}">
      <dgm:prSet/>
      <dgm:spPr/>
      <dgm:t>
        <a:bodyPr/>
        <a:lstStyle/>
        <a:p>
          <a:endParaRPr lang="en-US"/>
        </a:p>
      </dgm:t>
    </dgm:pt>
    <dgm:pt modelId="{6EA9B0A0-622D-4762-93B1-CAE21E63ED3F}">
      <dgm:prSet/>
      <dgm:spPr/>
      <dgm:t>
        <a:bodyPr/>
        <a:lstStyle/>
        <a:p>
          <a:r>
            <a:rPr lang="en-US" dirty="0"/>
            <a:t>Exam Prep</a:t>
          </a:r>
        </a:p>
      </dgm:t>
    </dgm:pt>
    <dgm:pt modelId="{B1F32D42-ADFF-4BEE-851B-4DFE639BD19E}" type="parTrans" cxnId="{2B18D794-483B-4FDF-903A-009055173540}">
      <dgm:prSet/>
      <dgm:spPr/>
      <dgm:t>
        <a:bodyPr/>
        <a:lstStyle/>
        <a:p>
          <a:endParaRPr lang="en-US"/>
        </a:p>
      </dgm:t>
    </dgm:pt>
    <dgm:pt modelId="{E2D1F94F-39B6-4224-96F3-3028210C0244}" type="sibTrans" cxnId="{2B18D794-483B-4FDF-903A-009055173540}">
      <dgm:prSet/>
      <dgm:spPr/>
      <dgm:t>
        <a:bodyPr/>
        <a:lstStyle/>
        <a:p>
          <a:endParaRPr lang="en-US"/>
        </a:p>
      </dgm:t>
    </dgm:pt>
    <dgm:pt modelId="{37E1933E-69B2-47FA-9A38-7EAFB53CD526}">
      <dgm:prSet/>
      <dgm:spPr/>
      <dgm:t>
        <a:bodyPr/>
        <a:lstStyle/>
        <a:p>
          <a:r>
            <a:rPr lang="en-US" dirty="0"/>
            <a:t>--Practice exams</a:t>
          </a:r>
        </a:p>
      </dgm:t>
    </dgm:pt>
    <dgm:pt modelId="{AFFF62AE-728D-4727-83DE-E1B53C8BA067}" type="parTrans" cxnId="{3F69580E-FF9A-4505-9DCB-7FFA0F1E66D2}">
      <dgm:prSet/>
      <dgm:spPr/>
      <dgm:t>
        <a:bodyPr/>
        <a:lstStyle/>
        <a:p>
          <a:endParaRPr lang="en-US"/>
        </a:p>
      </dgm:t>
    </dgm:pt>
    <dgm:pt modelId="{7E98E989-87D3-49FE-A584-36DD94CD1284}" type="sibTrans" cxnId="{3F69580E-FF9A-4505-9DCB-7FFA0F1E66D2}">
      <dgm:prSet/>
      <dgm:spPr/>
      <dgm:t>
        <a:bodyPr/>
        <a:lstStyle/>
        <a:p>
          <a:endParaRPr lang="en-US"/>
        </a:p>
      </dgm:t>
    </dgm:pt>
    <dgm:pt modelId="{8AF972CA-D813-4C10-A5C4-B234D813435E}">
      <dgm:prSet/>
      <dgm:spPr/>
      <dgm:t>
        <a:bodyPr/>
        <a:lstStyle/>
        <a:p>
          <a:r>
            <a:rPr lang="en-US" dirty="0"/>
            <a:t>--Strategies</a:t>
          </a:r>
        </a:p>
      </dgm:t>
    </dgm:pt>
    <dgm:pt modelId="{23A9EB70-D237-46C0-9BE1-98B2926944C2}" type="parTrans" cxnId="{50438150-8C47-40D6-8154-47BA35A14AB6}">
      <dgm:prSet/>
      <dgm:spPr/>
      <dgm:t>
        <a:bodyPr/>
        <a:lstStyle/>
        <a:p>
          <a:endParaRPr lang="en-US"/>
        </a:p>
      </dgm:t>
    </dgm:pt>
    <dgm:pt modelId="{3AA66557-3D34-4BC1-9A2B-503546EFE8F6}" type="sibTrans" cxnId="{50438150-8C47-40D6-8154-47BA35A14AB6}">
      <dgm:prSet/>
      <dgm:spPr/>
      <dgm:t>
        <a:bodyPr/>
        <a:lstStyle/>
        <a:p>
          <a:endParaRPr lang="en-US"/>
        </a:p>
      </dgm:t>
    </dgm:pt>
    <dgm:pt modelId="{E1C2BC4A-56BB-4225-B5F3-8EDEB31B521D}">
      <dgm:prSet/>
      <dgm:spPr/>
      <dgm:t>
        <a:bodyPr/>
        <a:lstStyle/>
        <a:p>
          <a:r>
            <a:rPr lang="en-US" dirty="0"/>
            <a:t>--Anxiety</a:t>
          </a:r>
        </a:p>
      </dgm:t>
    </dgm:pt>
    <dgm:pt modelId="{03205BF5-B8EA-4D66-A663-1E108E391C91}" type="parTrans" cxnId="{927EA552-B34C-41EF-A799-50EFB4F09302}">
      <dgm:prSet/>
      <dgm:spPr/>
      <dgm:t>
        <a:bodyPr/>
        <a:lstStyle/>
        <a:p>
          <a:endParaRPr lang="en-US"/>
        </a:p>
      </dgm:t>
    </dgm:pt>
    <dgm:pt modelId="{2580ECAD-BE43-4ADB-9363-45BCFA7C09F6}" type="sibTrans" cxnId="{927EA552-B34C-41EF-A799-50EFB4F09302}">
      <dgm:prSet/>
      <dgm:spPr/>
      <dgm:t>
        <a:bodyPr/>
        <a:lstStyle/>
        <a:p>
          <a:endParaRPr lang="en-US"/>
        </a:p>
      </dgm:t>
    </dgm:pt>
    <dgm:pt modelId="{4A0EADB6-6BD1-4898-9335-196EA05D42F8}">
      <dgm:prSet/>
      <dgm:spPr/>
      <dgm:t>
        <a:bodyPr/>
        <a:lstStyle/>
        <a:p>
          <a:r>
            <a:rPr lang="en-US" dirty="0"/>
            <a:t>--Retaining information</a:t>
          </a:r>
        </a:p>
      </dgm:t>
    </dgm:pt>
    <dgm:pt modelId="{15E645A9-A9C8-4525-A574-2DF4C300BC03}" type="parTrans" cxnId="{CCF1437E-ED7B-40BC-8E92-F5CF98324598}">
      <dgm:prSet/>
      <dgm:spPr/>
      <dgm:t>
        <a:bodyPr/>
        <a:lstStyle/>
        <a:p>
          <a:endParaRPr lang="en-US"/>
        </a:p>
      </dgm:t>
    </dgm:pt>
    <dgm:pt modelId="{FF7B6A68-D168-49DD-B5AE-69230E6613FD}" type="sibTrans" cxnId="{CCF1437E-ED7B-40BC-8E92-F5CF98324598}">
      <dgm:prSet/>
      <dgm:spPr/>
      <dgm:t>
        <a:bodyPr/>
        <a:lstStyle/>
        <a:p>
          <a:endParaRPr lang="en-US"/>
        </a:p>
      </dgm:t>
    </dgm:pt>
    <dgm:pt modelId="{490B38DC-0F84-44DE-9E13-DF21324FD4A0}" type="pres">
      <dgm:prSet presAssocID="{5AD016B6-1FDC-4A5D-AB31-03418FE09CF8}" presName="root" presStyleCnt="0">
        <dgm:presLayoutVars>
          <dgm:dir/>
          <dgm:resizeHandles val="exact"/>
        </dgm:presLayoutVars>
      </dgm:prSet>
      <dgm:spPr/>
    </dgm:pt>
    <dgm:pt modelId="{37C790BD-EB82-4599-9E38-A6CD5ED7C719}" type="pres">
      <dgm:prSet presAssocID="{ACA0C8D1-7747-412B-8093-71E3776EC24F}" presName="compNode" presStyleCnt="0"/>
      <dgm:spPr/>
    </dgm:pt>
    <dgm:pt modelId="{3718E41D-3ACB-42F7-884D-893C3407EA57}" type="pres">
      <dgm:prSet presAssocID="{ACA0C8D1-7747-412B-8093-71E3776EC24F}" presName="bgRect" presStyleLbl="bgShp" presStyleIdx="0" presStyleCnt="2"/>
      <dgm:spPr/>
    </dgm:pt>
    <dgm:pt modelId="{18E1742D-87B1-476F-A359-CEA9F85666D2}" type="pres">
      <dgm:prSet presAssocID="{ACA0C8D1-7747-412B-8093-71E3776EC24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93D66A11-42FA-41FB-8BEC-54321FAE23A0}" type="pres">
      <dgm:prSet presAssocID="{ACA0C8D1-7747-412B-8093-71E3776EC24F}" presName="spaceRect" presStyleCnt="0"/>
      <dgm:spPr/>
    </dgm:pt>
    <dgm:pt modelId="{8133F3D4-D39D-4603-AAB1-EC5D9BF712DE}" type="pres">
      <dgm:prSet presAssocID="{ACA0C8D1-7747-412B-8093-71E3776EC24F}" presName="parTx" presStyleLbl="revTx" presStyleIdx="0" presStyleCnt="4">
        <dgm:presLayoutVars>
          <dgm:chMax val="0"/>
          <dgm:chPref val="0"/>
        </dgm:presLayoutVars>
      </dgm:prSet>
      <dgm:spPr/>
    </dgm:pt>
    <dgm:pt modelId="{033EFD28-E9E6-464E-B470-55E39F448F06}" type="pres">
      <dgm:prSet presAssocID="{ACA0C8D1-7747-412B-8093-71E3776EC24F}" presName="desTx" presStyleLbl="revTx" presStyleIdx="1" presStyleCnt="4" custScaleX="163979">
        <dgm:presLayoutVars/>
      </dgm:prSet>
      <dgm:spPr/>
    </dgm:pt>
    <dgm:pt modelId="{24B952A6-A870-4242-AA1B-24E80DC1AB67}" type="pres">
      <dgm:prSet presAssocID="{27914C7D-1D22-453B-96D3-91FF498374C2}" presName="sibTrans" presStyleCnt="0"/>
      <dgm:spPr/>
    </dgm:pt>
    <dgm:pt modelId="{F0143A18-F746-4540-A2AB-48DCF9F9549F}" type="pres">
      <dgm:prSet presAssocID="{6EA9B0A0-622D-4762-93B1-CAE21E63ED3F}" presName="compNode" presStyleCnt="0"/>
      <dgm:spPr/>
    </dgm:pt>
    <dgm:pt modelId="{FA039362-2F23-4572-8148-23F5B5F249A1}" type="pres">
      <dgm:prSet presAssocID="{6EA9B0A0-622D-4762-93B1-CAE21E63ED3F}" presName="bgRect" presStyleLbl="bgShp" presStyleIdx="1" presStyleCnt="2"/>
      <dgm:spPr/>
    </dgm:pt>
    <dgm:pt modelId="{266D8C2C-82BC-4B95-A564-25B39C4A7857}" type="pres">
      <dgm:prSet presAssocID="{6EA9B0A0-622D-4762-93B1-CAE21E63ED3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7915EA7D-B2D6-417D-9FE9-00EF9C545555}" type="pres">
      <dgm:prSet presAssocID="{6EA9B0A0-622D-4762-93B1-CAE21E63ED3F}" presName="spaceRect" presStyleCnt="0"/>
      <dgm:spPr/>
    </dgm:pt>
    <dgm:pt modelId="{86EABB59-EF7B-46D6-8103-B4CFAF0BE078}" type="pres">
      <dgm:prSet presAssocID="{6EA9B0A0-622D-4762-93B1-CAE21E63ED3F}" presName="parTx" presStyleLbl="revTx" presStyleIdx="2" presStyleCnt="4">
        <dgm:presLayoutVars>
          <dgm:chMax val="0"/>
          <dgm:chPref val="0"/>
        </dgm:presLayoutVars>
      </dgm:prSet>
      <dgm:spPr/>
    </dgm:pt>
    <dgm:pt modelId="{1C261072-15EE-4205-937E-BF94A0246EB9}" type="pres">
      <dgm:prSet presAssocID="{6EA9B0A0-622D-4762-93B1-CAE21E63ED3F}" presName="desTx" presStyleLbl="revTx" presStyleIdx="3" presStyleCnt="4" custScaleX="162493">
        <dgm:presLayoutVars/>
      </dgm:prSet>
      <dgm:spPr/>
    </dgm:pt>
  </dgm:ptLst>
  <dgm:cxnLst>
    <dgm:cxn modelId="{55F78A01-76D1-4400-9F4E-CDB4C0773EF5}" type="presOf" srcId="{E1C2BC4A-56BB-4225-B5F3-8EDEB31B521D}" destId="{1C261072-15EE-4205-937E-BF94A0246EB9}" srcOrd="0" destOrd="2" presId="urn:microsoft.com/office/officeart/2018/2/layout/IconVerticalSolidList"/>
    <dgm:cxn modelId="{3F69580E-FF9A-4505-9DCB-7FFA0F1E66D2}" srcId="{6EA9B0A0-622D-4762-93B1-CAE21E63ED3F}" destId="{37E1933E-69B2-47FA-9A38-7EAFB53CD526}" srcOrd="0" destOrd="0" parTransId="{AFFF62AE-728D-4727-83DE-E1B53C8BA067}" sibTransId="{7E98E989-87D3-49FE-A584-36DD94CD1284}"/>
    <dgm:cxn modelId="{D3FBBB1C-C5E7-4B72-A65D-E28BF3096605}" type="presOf" srcId="{4A0EADB6-6BD1-4898-9335-196EA05D42F8}" destId="{1C261072-15EE-4205-937E-BF94A0246EB9}" srcOrd="0" destOrd="3" presId="urn:microsoft.com/office/officeart/2018/2/layout/IconVerticalSolidList"/>
    <dgm:cxn modelId="{F5158722-A8E2-4F98-8F81-BE053BBEC64D}" type="presOf" srcId="{6EA9B0A0-622D-4762-93B1-CAE21E63ED3F}" destId="{86EABB59-EF7B-46D6-8103-B4CFAF0BE078}" srcOrd="0" destOrd="0" presId="urn:microsoft.com/office/officeart/2018/2/layout/IconVerticalSolidList"/>
    <dgm:cxn modelId="{468A482A-27E9-4BEA-8F7B-00082C37716B}" type="presOf" srcId="{AF16EE02-AA0F-427A-B835-F2167C12EEBA}" destId="{033EFD28-E9E6-464E-B470-55E39F448F06}" srcOrd="0" destOrd="0" presId="urn:microsoft.com/office/officeart/2018/2/layout/IconVerticalSolidList"/>
    <dgm:cxn modelId="{B213002D-91EF-41D2-91CC-CAE69E678E8B}" srcId="{ACA0C8D1-7747-412B-8093-71E3776EC24F}" destId="{83155A83-03E2-49B1-9B84-3276A1C1E4E9}" srcOrd="1" destOrd="0" parTransId="{4D758A00-36C9-4B6F-AC67-820BFCB9549C}" sibTransId="{32234878-A72F-4125-9D81-F74392C6CB8D}"/>
    <dgm:cxn modelId="{50438150-8C47-40D6-8154-47BA35A14AB6}" srcId="{6EA9B0A0-622D-4762-93B1-CAE21E63ED3F}" destId="{8AF972CA-D813-4C10-A5C4-B234D813435E}" srcOrd="1" destOrd="0" parTransId="{23A9EB70-D237-46C0-9BE1-98B2926944C2}" sibTransId="{3AA66557-3D34-4BC1-9A2B-503546EFE8F6}"/>
    <dgm:cxn modelId="{927EA552-B34C-41EF-A799-50EFB4F09302}" srcId="{6EA9B0A0-622D-4762-93B1-CAE21E63ED3F}" destId="{E1C2BC4A-56BB-4225-B5F3-8EDEB31B521D}" srcOrd="2" destOrd="0" parTransId="{03205BF5-B8EA-4D66-A663-1E108E391C91}" sibTransId="{2580ECAD-BE43-4ADB-9363-45BCFA7C09F6}"/>
    <dgm:cxn modelId="{4BB25860-B628-4A25-8955-8ACF43B94FCC}" type="presOf" srcId="{DA609022-6A08-4CE4-A5B6-231181F9944A}" destId="{033EFD28-E9E6-464E-B470-55E39F448F06}" srcOrd="0" destOrd="2" presId="urn:microsoft.com/office/officeart/2018/2/layout/IconVerticalSolidList"/>
    <dgm:cxn modelId="{CCF1437E-ED7B-40BC-8E92-F5CF98324598}" srcId="{6EA9B0A0-622D-4762-93B1-CAE21E63ED3F}" destId="{4A0EADB6-6BD1-4898-9335-196EA05D42F8}" srcOrd="3" destOrd="0" parTransId="{15E645A9-A9C8-4525-A574-2DF4C300BC03}" sibTransId="{FF7B6A68-D168-49DD-B5AE-69230E6613FD}"/>
    <dgm:cxn modelId="{6944507E-FC8A-4DFB-87ED-3635302555B5}" type="presOf" srcId="{5AD016B6-1FDC-4A5D-AB31-03418FE09CF8}" destId="{490B38DC-0F84-44DE-9E13-DF21324FD4A0}" srcOrd="0" destOrd="0" presId="urn:microsoft.com/office/officeart/2018/2/layout/IconVerticalSolidList"/>
    <dgm:cxn modelId="{BC50AE7E-77EF-4265-AECA-CF3C4E305E2D}" type="presOf" srcId="{ACA0C8D1-7747-412B-8093-71E3776EC24F}" destId="{8133F3D4-D39D-4603-AAB1-EC5D9BF712DE}" srcOrd="0" destOrd="0" presId="urn:microsoft.com/office/officeart/2018/2/layout/IconVerticalSolidList"/>
    <dgm:cxn modelId="{2B18D794-483B-4FDF-903A-009055173540}" srcId="{5AD016B6-1FDC-4A5D-AB31-03418FE09CF8}" destId="{6EA9B0A0-622D-4762-93B1-CAE21E63ED3F}" srcOrd="1" destOrd="0" parTransId="{B1F32D42-ADFF-4BEE-851B-4DFE639BD19E}" sibTransId="{E2D1F94F-39B6-4224-96F3-3028210C0244}"/>
    <dgm:cxn modelId="{F514EF9C-A1C7-458A-A629-9045C6918FF2}" type="presOf" srcId="{37E1933E-69B2-47FA-9A38-7EAFB53CD526}" destId="{1C261072-15EE-4205-937E-BF94A0246EB9}" srcOrd="0" destOrd="0" presId="urn:microsoft.com/office/officeart/2018/2/layout/IconVerticalSolidList"/>
    <dgm:cxn modelId="{E70C37A6-8A3E-4E7B-AE4D-9267C1E3A1E1}" srcId="{5AD016B6-1FDC-4A5D-AB31-03418FE09CF8}" destId="{ACA0C8D1-7747-412B-8093-71E3776EC24F}" srcOrd="0" destOrd="0" parTransId="{BF7BD16E-3AB4-4012-ACA2-279D1D8F8CEA}" sibTransId="{27914C7D-1D22-453B-96D3-91FF498374C2}"/>
    <dgm:cxn modelId="{9C4EC5CF-E17F-4CA9-866A-2F87E050A4D6}" srcId="{ACA0C8D1-7747-412B-8093-71E3776EC24F}" destId="{DA609022-6A08-4CE4-A5B6-231181F9944A}" srcOrd="2" destOrd="0" parTransId="{6EBD0C1E-7B7E-48A8-AF25-2A8F68C277E1}" sibTransId="{E7728E12-84B5-485C-9DD9-81437D97906C}"/>
    <dgm:cxn modelId="{CE61DAD2-6D09-49F8-AFB6-E0BC6E8AAF3C}" srcId="{ACA0C8D1-7747-412B-8093-71E3776EC24F}" destId="{AF16EE02-AA0F-427A-B835-F2167C12EEBA}" srcOrd="0" destOrd="0" parTransId="{2D5A3D7E-DE43-4536-A57E-A524B660BA38}" sibTransId="{25C5ACF4-E3BB-4367-B27B-5695ACCEF961}"/>
    <dgm:cxn modelId="{6FAF2CD4-CAEC-4BED-BFEE-7731D752A327}" type="presOf" srcId="{83155A83-03E2-49B1-9B84-3276A1C1E4E9}" destId="{033EFD28-E9E6-464E-B470-55E39F448F06}" srcOrd="0" destOrd="1" presId="urn:microsoft.com/office/officeart/2018/2/layout/IconVerticalSolidList"/>
    <dgm:cxn modelId="{F2A875D8-390A-48C9-B55A-9E0E4BD25552}" type="presOf" srcId="{8AF972CA-D813-4C10-A5C4-B234D813435E}" destId="{1C261072-15EE-4205-937E-BF94A0246EB9}" srcOrd="0" destOrd="1" presId="urn:microsoft.com/office/officeart/2018/2/layout/IconVerticalSolidList"/>
    <dgm:cxn modelId="{E009471E-1447-4BBC-982E-B8B84CA08378}" type="presParOf" srcId="{490B38DC-0F84-44DE-9E13-DF21324FD4A0}" destId="{37C790BD-EB82-4599-9E38-A6CD5ED7C719}" srcOrd="0" destOrd="0" presId="urn:microsoft.com/office/officeart/2018/2/layout/IconVerticalSolidList"/>
    <dgm:cxn modelId="{16710097-9752-409F-BEE4-5E6418D6C7EE}" type="presParOf" srcId="{37C790BD-EB82-4599-9E38-A6CD5ED7C719}" destId="{3718E41D-3ACB-42F7-884D-893C3407EA57}" srcOrd="0" destOrd="0" presId="urn:microsoft.com/office/officeart/2018/2/layout/IconVerticalSolidList"/>
    <dgm:cxn modelId="{0B16037E-F9D0-4D33-A649-EBFD8F4EB672}" type="presParOf" srcId="{37C790BD-EB82-4599-9E38-A6CD5ED7C719}" destId="{18E1742D-87B1-476F-A359-CEA9F85666D2}" srcOrd="1" destOrd="0" presId="urn:microsoft.com/office/officeart/2018/2/layout/IconVerticalSolidList"/>
    <dgm:cxn modelId="{AB832A85-5860-4CF7-BD98-DF2AD7A44109}" type="presParOf" srcId="{37C790BD-EB82-4599-9E38-A6CD5ED7C719}" destId="{93D66A11-42FA-41FB-8BEC-54321FAE23A0}" srcOrd="2" destOrd="0" presId="urn:microsoft.com/office/officeart/2018/2/layout/IconVerticalSolidList"/>
    <dgm:cxn modelId="{4E0E31CF-9BEF-40B4-88A9-B9906B1CE271}" type="presParOf" srcId="{37C790BD-EB82-4599-9E38-A6CD5ED7C719}" destId="{8133F3D4-D39D-4603-AAB1-EC5D9BF712DE}" srcOrd="3" destOrd="0" presId="urn:microsoft.com/office/officeart/2018/2/layout/IconVerticalSolidList"/>
    <dgm:cxn modelId="{DF1F1AB1-9D67-4048-947F-D3833AF1EAAE}" type="presParOf" srcId="{37C790BD-EB82-4599-9E38-A6CD5ED7C719}" destId="{033EFD28-E9E6-464E-B470-55E39F448F06}" srcOrd="4" destOrd="0" presId="urn:microsoft.com/office/officeart/2018/2/layout/IconVerticalSolidList"/>
    <dgm:cxn modelId="{C69BC45A-66D1-418C-9779-EA2FD99AE643}" type="presParOf" srcId="{490B38DC-0F84-44DE-9E13-DF21324FD4A0}" destId="{24B952A6-A870-4242-AA1B-24E80DC1AB67}" srcOrd="1" destOrd="0" presId="urn:microsoft.com/office/officeart/2018/2/layout/IconVerticalSolidList"/>
    <dgm:cxn modelId="{C4A9A288-AE7A-40CC-B358-201DE88DD7E1}" type="presParOf" srcId="{490B38DC-0F84-44DE-9E13-DF21324FD4A0}" destId="{F0143A18-F746-4540-A2AB-48DCF9F9549F}" srcOrd="2" destOrd="0" presId="urn:microsoft.com/office/officeart/2018/2/layout/IconVerticalSolidList"/>
    <dgm:cxn modelId="{D264B5DB-77D9-4327-8039-97D9E06DB425}" type="presParOf" srcId="{F0143A18-F746-4540-A2AB-48DCF9F9549F}" destId="{FA039362-2F23-4572-8148-23F5B5F249A1}" srcOrd="0" destOrd="0" presId="urn:microsoft.com/office/officeart/2018/2/layout/IconVerticalSolidList"/>
    <dgm:cxn modelId="{A5D533D5-6CA6-49CF-9D0A-8B3E6D7EB346}" type="presParOf" srcId="{F0143A18-F746-4540-A2AB-48DCF9F9549F}" destId="{266D8C2C-82BC-4B95-A564-25B39C4A7857}" srcOrd="1" destOrd="0" presId="urn:microsoft.com/office/officeart/2018/2/layout/IconVerticalSolidList"/>
    <dgm:cxn modelId="{8D3FA5ED-7FC6-4459-B0FF-F710DCB972FE}" type="presParOf" srcId="{F0143A18-F746-4540-A2AB-48DCF9F9549F}" destId="{7915EA7D-B2D6-417D-9FE9-00EF9C545555}" srcOrd="2" destOrd="0" presId="urn:microsoft.com/office/officeart/2018/2/layout/IconVerticalSolidList"/>
    <dgm:cxn modelId="{0518831D-3C8A-4C4D-BD38-47AA89D7CBCE}" type="presParOf" srcId="{F0143A18-F746-4540-A2AB-48DCF9F9549F}" destId="{86EABB59-EF7B-46D6-8103-B4CFAF0BE078}" srcOrd="3" destOrd="0" presId="urn:microsoft.com/office/officeart/2018/2/layout/IconVerticalSolidList"/>
    <dgm:cxn modelId="{36D2CCBC-6152-46DC-8A37-1B72184C5350}" type="presParOf" srcId="{F0143A18-F746-4540-A2AB-48DCF9F9549F}" destId="{1C261072-15EE-4205-937E-BF94A0246EB9}"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98F7DB-07EB-4E4D-805C-6FECE808143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ACFB6D9-B99E-4528-ADA3-7BD241007AD2}">
      <dgm:prSet/>
      <dgm:spPr/>
      <dgm:t>
        <a:bodyPr/>
        <a:lstStyle/>
        <a:p>
          <a:r>
            <a:rPr lang="en-US" dirty="0"/>
            <a:t>External outlines</a:t>
          </a:r>
        </a:p>
      </dgm:t>
    </dgm:pt>
    <dgm:pt modelId="{46C8C4D7-B912-4772-A925-598DADC8819F}" type="parTrans" cxnId="{38CE4D44-A00B-4659-A78A-F25D6D11C990}">
      <dgm:prSet/>
      <dgm:spPr/>
      <dgm:t>
        <a:bodyPr/>
        <a:lstStyle/>
        <a:p>
          <a:endParaRPr lang="en-US"/>
        </a:p>
      </dgm:t>
    </dgm:pt>
    <dgm:pt modelId="{51998E4C-7898-494D-9BA3-9B4739D450B1}" type="sibTrans" cxnId="{38CE4D44-A00B-4659-A78A-F25D6D11C990}">
      <dgm:prSet/>
      <dgm:spPr/>
      <dgm:t>
        <a:bodyPr/>
        <a:lstStyle/>
        <a:p>
          <a:endParaRPr lang="en-US"/>
        </a:p>
      </dgm:t>
    </dgm:pt>
    <dgm:pt modelId="{66A6A85E-3DC8-4F8E-A711-D98A36D9C2C6}">
      <dgm:prSet/>
      <dgm:spPr/>
      <dgm:t>
        <a:bodyPr/>
        <a:lstStyle/>
        <a:p>
          <a:r>
            <a:rPr lang="en-US" dirty="0"/>
            <a:t>Synthesis in outline form</a:t>
          </a:r>
        </a:p>
      </dgm:t>
    </dgm:pt>
    <dgm:pt modelId="{1BFDDAC3-35AF-4547-8516-1E4F4C24C928}" type="parTrans" cxnId="{6892127A-28AE-455A-80C1-E794F4FC71B1}">
      <dgm:prSet/>
      <dgm:spPr/>
      <dgm:t>
        <a:bodyPr/>
        <a:lstStyle/>
        <a:p>
          <a:endParaRPr lang="en-US"/>
        </a:p>
      </dgm:t>
    </dgm:pt>
    <dgm:pt modelId="{1B21D923-374A-4658-911A-0531701CB030}" type="sibTrans" cxnId="{6892127A-28AE-455A-80C1-E794F4FC71B1}">
      <dgm:prSet/>
      <dgm:spPr/>
      <dgm:t>
        <a:bodyPr/>
        <a:lstStyle/>
        <a:p>
          <a:endParaRPr lang="en-US"/>
        </a:p>
      </dgm:t>
    </dgm:pt>
    <dgm:pt modelId="{3E185D03-36B1-41E5-8530-9FA0A6682D6F}">
      <dgm:prSet/>
      <dgm:spPr/>
      <dgm:t>
        <a:bodyPr/>
        <a:lstStyle/>
        <a:p>
          <a:r>
            <a:rPr lang="en-US" dirty="0"/>
            <a:t>Pull together readings and lectures in a separate writing</a:t>
          </a:r>
        </a:p>
      </dgm:t>
    </dgm:pt>
    <dgm:pt modelId="{48CEEEAC-1A10-4156-90D4-EF63A1EBECD3}" type="parTrans" cxnId="{DEFC6BA6-2A31-4DC4-830C-532BE1E304BB}">
      <dgm:prSet/>
      <dgm:spPr/>
      <dgm:t>
        <a:bodyPr/>
        <a:lstStyle/>
        <a:p>
          <a:endParaRPr lang="en-US"/>
        </a:p>
      </dgm:t>
    </dgm:pt>
    <dgm:pt modelId="{241DE798-E27B-4F00-82CE-163474F115A3}" type="sibTrans" cxnId="{DEFC6BA6-2A31-4DC4-830C-532BE1E304BB}">
      <dgm:prSet/>
      <dgm:spPr/>
      <dgm:t>
        <a:bodyPr/>
        <a:lstStyle/>
        <a:p>
          <a:endParaRPr lang="en-US"/>
        </a:p>
      </dgm:t>
    </dgm:pt>
    <dgm:pt modelId="{1D5AB204-D4B4-4959-B7E3-C8C692ABEDE1}">
      <dgm:prSet/>
      <dgm:spPr/>
      <dgm:t>
        <a:bodyPr/>
        <a:lstStyle/>
        <a:p>
          <a:r>
            <a:rPr lang="en-US" dirty="0"/>
            <a:t>Book outlining</a:t>
          </a:r>
        </a:p>
      </dgm:t>
    </dgm:pt>
    <dgm:pt modelId="{B91966D7-EAF0-44DF-A0C0-99FC2E782820}" type="parTrans" cxnId="{D068E33C-D729-44D1-8F2E-D3642BCD1488}">
      <dgm:prSet/>
      <dgm:spPr/>
      <dgm:t>
        <a:bodyPr/>
        <a:lstStyle/>
        <a:p>
          <a:endParaRPr lang="en-US"/>
        </a:p>
      </dgm:t>
    </dgm:pt>
    <dgm:pt modelId="{F91C90D4-531F-4B16-AA59-9655DC467C85}" type="sibTrans" cxnId="{D068E33C-D729-44D1-8F2E-D3642BCD1488}">
      <dgm:prSet/>
      <dgm:spPr/>
      <dgm:t>
        <a:bodyPr/>
        <a:lstStyle/>
        <a:p>
          <a:endParaRPr lang="en-US"/>
        </a:p>
      </dgm:t>
    </dgm:pt>
    <dgm:pt modelId="{8D451387-6F64-4384-8AF7-C9196B005BFF}">
      <dgm:prSet/>
      <dgm:spPr/>
      <dgm:t>
        <a:bodyPr/>
        <a:lstStyle/>
        <a:p>
          <a:r>
            <a:rPr lang="en-US" dirty="0"/>
            <a:t>Discussion in the margins n the book</a:t>
          </a:r>
        </a:p>
      </dgm:t>
    </dgm:pt>
    <dgm:pt modelId="{8C9B76F0-9F96-441D-9129-2B77AAB8A90D}" type="parTrans" cxnId="{17F22417-107F-498C-BD11-25A3638737CD}">
      <dgm:prSet/>
      <dgm:spPr/>
      <dgm:t>
        <a:bodyPr/>
        <a:lstStyle/>
        <a:p>
          <a:endParaRPr lang="en-US"/>
        </a:p>
      </dgm:t>
    </dgm:pt>
    <dgm:pt modelId="{17A7C916-C07B-4D23-9EF7-9E6B2EC2821A}" type="sibTrans" cxnId="{17F22417-107F-498C-BD11-25A3638737CD}">
      <dgm:prSet/>
      <dgm:spPr/>
      <dgm:t>
        <a:bodyPr/>
        <a:lstStyle/>
        <a:p>
          <a:endParaRPr lang="en-US"/>
        </a:p>
      </dgm:t>
    </dgm:pt>
    <dgm:pt modelId="{44FFCBFF-3682-46D4-8B2A-E4EAD522E7EA}">
      <dgm:prSet/>
      <dgm:spPr/>
      <dgm:t>
        <a:bodyPr/>
        <a:lstStyle/>
        <a:p>
          <a:r>
            <a:rPr lang="en-US" dirty="0"/>
            <a:t>Reliance on table of contents for structure</a:t>
          </a:r>
        </a:p>
      </dgm:t>
    </dgm:pt>
    <dgm:pt modelId="{BD5B170E-A69F-472B-A458-0959B0CB4310}" type="parTrans" cxnId="{EF70FC1E-D105-40BB-9414-848AF494B318}">
      <dgm:prSet/>
      <dgm:spPr/>
      <dgm:t>
        <a:bodyPr/>
        <a:lstStyle/>
        <a:p>
          <a:endParaRPr lang="en-US"/>
        </a:p>
      </dgm:t>
    </dgm:pt>
    <dgm:pt modelId="{AFEA6D91-BC94-436C-9115-D1138015AC56}" type="sibTrans" cxnId="{EF70FC1E-D105-40BB-9414-848AF494B318}">
      <dgm:prSet/>
      <dgm:spPr/>
      <dgm:t>
        <a:bodyPr/>
        <a:lstStyle/>
        <a:p>
          <a:endParaRPr lang="en-US"/>
        </a:p>
      </dgm:t>
    </dgm:pt>
    <dgm:pt modelId="{77CAA30F-A635-1C49-A1C9-24975C049C44}">
      <dgm:prSet/>
      <dgm:spPr/>
      <dgm:t>
        <a:bodyPr/>
        <a:lstStyle/>
        <a:p>
          <a:r>
            <a:rPr lang="en-US" dirty="0"/>
            <a:t>Commercial outlines</a:t>
          </a:r>
        </a:p>
      </dgm:t>
    </dgm:pt>
    <dgm:pt modelId="{651820A1-76B6-C94E-B0CD-B8C3CA6733D7}" type="parTrans" cxnId="{FF2BCF78-0522-BA45-B341-A3F868248CA8}">
      <dgm:prSet/>
      <dgm:spPr/>
      <dgm:t>
        <a:bodyPr/>
        <a:lstStyle/>
        <a:p>
          <a:endParaRPr lang="en-US"/>
        </a:p>
      </dgm:t>
    </dgm:pt>
    <dgm:pt modelId="{0958EDAE-CEBB-CF41-9DFB-76CD2C4D5ECD}" type="sibTrans" cxnId="{FF2BCF78-0522-BA45-B341-A3F868248CA8}">
      <dgm:prSet/>
      <dgm:spPr/>
      <dgm:t>
        <a:bodyPr/>
        <a:lstStyle/>
        <a:p>
          <a:endParaRPr lang="en-US"/>
        </a:p>
      </dgm:t>
    </dgm:pt>
    <dgm:pt modelId="{D8DA784D-DF3C-B242-801B-9BBFB84D41DC}">
      <dgm:prSet/>
      <dgm:spPr/>
      <dgm:t>
        <a:bodyPr/>
        <a:lstStyle/>
        <a:p>
          <a:r>
            <a:rPr lang="en-US" dirty="0"/>
            <a:t>Tabs and multicolored highlighting</a:t>
          </a:r>
        </a:p>
      </dgm:t>
    </dgm:pt>
    <dgm:pt modelId="{B4FDFA89-8143-F448-882C-1DF815289B0F}" type="parTrans" cxnId="{643E780D-CEB6-F141-8367-A1A308182D5A}">
      <dgm:prSet/>
      <dgm:spPr/>
      <dgm:t>
        <a:bodyPr/>
        <a:lstStyle/>
        <a:p>
          <a:endParaRPr lang="en-US"/>
        </a:p>
      </dgm:t>
    </dgm:pt>
    <dgm:pt modelId="{2CC54BAF-D4CC-544E-9B29-BD67B2D9A122}" type="sibTrans" cxnId="{643E780D-CEB6-F141-8367-A1A308182D5A}">
      <dgm:prSet/>
      <dgm:spPr/>
      <dgm:t>
        <a:bodyPr/>
        <a:lstStyle/>
        <a:p>
          <a:endParaRPr lang="en-US"/>
        </a:p>
      </dgm:t>
    </dgm:pt>
    <dgm:pt modelId="{8C926972-423C-3C44-BB9B-23B6BE6B9E3C}" type="pres">
      <dgm:prSet presAssocID="{AB98F7DB-07EB-4E4D-805C-6FECE808143E}" presName="linear" presStyleCnt="0">
        <dgm:presLayoutVars>
          <dgm:animLvl val="lvl"/>
          <dgm:resizeHandles val="exact"/>
        </dgm:presLayoutVars>
      </dgm:prSet>
      <dgm:spPr/>
    </dgm:pt>
    <dgm:pt modelId="{5F0843C1-AD72-5D41-9EAE-C9D648FB308B}" type="pres">
      <dgm:prSet presAssocID="{0ACFB6D9-B99E-4528-ADA3-7BD241007AD2}" presName="parentText" presStyleLbl="node1" presStyleIdx="0" presStyleCnt="2">
        <dgm:presLayoutVars>
          <dgm:chMax val="0"/>
          <dgm:bulletEnabled val="1"/>
        </dgm:presLayoutVars>
      </dgm:prSet>
      <dgm:spPr/>
    </dgm:pt>
    <dgm:pt modelId="{BB5F5088-77E2-D84A-B717-68885688239A}" type="pres">
      <dgm:prSet presAssocID="{0ACFB6D9-B99E-4528-ADA3-7BD241007AD2}" presName="childText" presStyleLbl="revTx" presStyleIdx="0" presStyleCnt="2">
        <dgm:presLayoutVars>
          <dgm:bulletEnabled val="1"/>
        </dgm:presLayoutVars>
      </dgm:prSet>
      <dgm:spPr/>
    </dgm:pt>
    <dgm:pt modelId="{BE474B8A-9E99-9F48-932F-4CCC6CF469D9}" type="pres">
      <dgm:prSet presAssocID="{1D5AB204-D4B4-4959-B7E3-C8C692ABEDE1}" presName="parentText" presStyleLbl="node1" presStyleIdx="1" presStyleCnt="2">
        <dgm:presLayoutVars>
          <dgm:chMax val="0"/>
          <dgm:bulletEnabled val="1"/>
        </dgm:presLayoutVars>
      </dgm:prSet>
      <dgm:spPr/>
    </dgm:pt>
    <dgm:pt modelId="{A96B1E1F-BF31-8D40-A952-EB19B332BBB9}" type="pres">
      <dgm:prSet presAssocID="{1D5AB204-D4B4-4959-B7E3-C8C692ABEDE1}" presName="childText" presStyleLbl="revTx" presStyleIdx="1" presStyleCnt="2">
        <dgm:presLayoutVars>
          <dgm:bulletEnabled val="1"/>
        </dgm:presLayoutVars>
      </dgm:prSet>
      <dgm:spPr/>
    </dgm:pt>
  </dgm:ptLst>
  <dgm:cxnLst>
    <dgm:cxn modelId="{8A318E09-9A30-AB44-8390-3D14112EA985}" type="presOf" srcId="{77CAA30F-A635-1C49-A1C9-24975C049C44}" destId="{BB5F5088-77E2-D84A-B717-68885688239A}" srcOrd="0" destOrd="2" presId="urn:microsoft.com/office/officeart/2005/8/layout/vList2"/>
    <dgm:cxn modelId="{643E780D-CEB6-F141-8367-A1A308182D5A}" srcId="{1D5AB204-D4B4-4959-B7E3-C8C692ABEDE1}" destId="{D8DA784D-DF3C-B242-801B-9BBFB84D41DC}" srcOrd="2" destOrd="0" parTransId="{B4FDFA89-8143-F448-882C-1DF815289B0F}" sibTransId="{2CC54BAF-D4CC-544E-9B29-BD67B2D9A122}"/>
    <dgm:cxn modelId="{17F22417-107F-498C-BD11-25A3638737CD}" srcId="{1D5AB204-D4B4-4959-B7E3-C8C692ABEDE1}" destId="{8D451387-6F64-4384-8AF7-C9196B005BFF}" srcOrd="0" destOrd="0" parTransId="{8C9B76F0-9F96-441D-9129-2B77AAB8A90D}" sibTransId="{17A7C916-C07B-4D23-9EF7-9E6B2EC2821A}"/>
    <dgm:cxn modelId="{A6D5DF1E-FDC5-7246-944D-B5B1497A75BC}" type="presOf" srcId="{66A6A85E-3DC8-4F8E-A711-D98A36D9C2C6}" destId="{BB5F5088-77E2-D84A-B717-68885688239A}" srcOrd="0" destOrd="0" presId="urn:microsoft.com/office/officeart/2005/8/layout/vList2"/>
    <dgm:cxn modelId="{EF70FC1E-D105-40BB-9414-848AF494B318}" srcId="{1D5AB204-D4B4-4959-B7E3-C8C692ABEDE1}" destId="{44FFCBFF-3682-46D4-8B2A-E4EAD522E7EA}" srcOrd="1" destOrd="0" parTransId="{BD5B170E-A69F-472B-A458-0959B0CB4310}" sibTransId="{AFEA6D91-BC94-436C-9115-D1138015AC56}"/>
    <dgm:cxn modelId="{CBD73A2F-1380-6B40-BE95-6BFA920206F2}" type="presOf" srcId="{3E185D03-36B1-41E5-8530-9FA0A6682D6F}" destId="{BB5F5088-77E2-D84A-B717-68885688239A}" srcOrd="0" destOrd="1" presId="urn:microsoft.com/office/officeart/2005/8/layout/vList2"/>
    <dgm:cxn modelId="{D068E33C-D729-44D1-8F2E-D3642BCD1488}" srcId="{AB98F7DB-07EB-4E4D-805C-6FECE808143E}" destId="{1D5AB204-D4B4-4959-B7E3-C8C692ABEDE1}" srcOrd="1" destOrd="0" parTransId="{B91966D7-EAF0-44DF-A0C0-99FC2E782820}" sibTransId="{F91C90D4-531F-4B16-AA59-9655DC467C85}"/>
    <dgm:cxn modelId="{69FF293F-0DFB-7649-91B1-652AA934FAE6}" type="presOf" srcId="{1D5AB204-D4B4-4959-B7E3-C8C692ABEDE1}" destId="{BE474B8A-9E99-9F48-932F-4CCC6CF469D9}" srcOrd="0" destOrd="0" presId="urn:microsoft.com/office/officeart/2005/8/layout/vList2"/>
    <dgm:cxn modelId="{59121843-47D7-284A-A542-BBBB65936A61}" type="presOf" srcId="{0ACFB6D9-B99E-4528-ADA3-7BD241007AD2}" destId="{5F0843C1-AD72-5D41-9EAE-C9D648FB308B}" srcOrd="0" destOrd="0" presId="urn:microsoft.com/office/officeart/2005/8/layout/vList2"/>
    <dgm:cxn modelId="{38CE4D44-A00B-4659-A78A-F25D6D11C990}" srcId="{AB98F7DB-07EB-4E4D-805C-6FECE808143E}" destId="{0ACFB6D9-B99E-4528-ADA3-7BD241007AD2}" srcOrd="0" destOrd="0" parTransId="{46C8C4D7-B912-4772-A925-598DADC8819F}" sibTransId="{51998E4C-7898-494D-9BA3-9B4739D450B1}"/>
    <dgm:cxn modelId="{1ED67B5E-E31E-F945-89D0-BD11F632E24B}" type="presOf" srcId="{AB98F7DB-07EB-4E4D-805C-6FECE808143E}" destId="{8C926972-423C-3C44-BB9B-23B6BE6B9E3C}" srcOrd="0" destOrd="0" presId="urn:microsoft.com/office/officeart/2005/8/layout/vList2"/>
    <dgm:cxn modelId="{91F5D773-CDF2-4A4E-82CB-91775D5D9F4B}" type="presOf" srcId="{8D451387-6F64-4384-8AF7-C9196B005BFF}" destId="{A96B1E1F-BF31-8D40-A952-EB19B332BBB9}" srcOrd="0" destOrd="0" presId="urn:microsoft.com/office/officeart/2005/8/layout/vList2"/>
    <dgm:cxn modelId="{FF2BCF78-0522-BA45-B341-A3F868248CA8}" srcId="{0ACFB6D9-B99E-4528-ADA3-7BD241007AD2}" destId="{77CAA30F-A635-1C49-A1C9-24975C049C44}" srcOrd="2" destOrd="0" parTransId="{651820A1-76B6-C94E-B0CD-B8C3CA6733D7}" sibTransId="{0958EDAE-CEBB-CF41-9DFB-76CD2C4D5ECD}"/>
    <dgm:cxn modelId="{6892127A-28AE-455A-80C1-E794F4FC71B1}" srcId="{0ACFB6D9-B99E-4528-ADA3-7BD241007AD2}" destId="{66A6A85E-3DC8-4F8E-A711-D98A36D9C2C6}" srcOrd="0" destOrd="0" parTransId="{1BFDDAC3-35AF-4547-8516-1E4F4C24C928}" sibTransId="{1B21D923-374A-4658-911A-0531701CB030}"/>
    <dgm:cxn modelId="{0C8679A5-1C87-AF40-B74E-034A2F3C4F33}" type="presOf" srcId="{D8DA784D-DF3C-B242-801B-9BBFB84D41DC}" destId="{A96B1E1F-BF31-8D40-A952-EB19B332BBB9}" srcOrd="0" destOrd="2" presId="urn:microsoft.com/office/officeart/2005/8/layout/vList2"/>
    <dgm:cxn modelId="{DEFC6BA6-2A31-4DC4-830C-532BE1E304BB}" srcId="{0ACFB6D9-B99E-4528-ADA3-7BD241007AD2}" destId="{3E185D03-36B1-41E5-8530-9FA0A6682D6F}" srcOrd="1" destOrd="0" parTransId="{48CEEEAC-1A10-4156-90D4-EF63A1EBECD3}" sibTransId="{241DE798-E27B-4F00-82CE-163474F115A3}"/>
    <dgm:cxn modelId="{3AC5C5F2-D819-3A48-ACBD-6ABAA523DD6D}" type="presOf" srcId="{44FFCBFF-3682-46D4-8B2A-E4EAD522E7EA}" destId="{A96B1E1F-BF31-8D40-A952-EB19B332BBB9}" srcOrd="0" destOrd="1" presId="urn:microsoft.com/office/officeart/2005/8/layout/vList2"/>
    <dgm:cxn modelId="{F63F19A5-5A8F-7349-A565-594FA8BB3F38}" type="presParOf" srcId="{8C926972-423C-3C44-BB9B-23B6BE6B9E3C}" destId="{5F0843C1-AD72-5D41-9EAE-C9D648FB308B}" srcOrd="0" destOrd="0" presId="urn:microsoft.com/office/officeart/2005/8/layout/vList2"/>
    <dgm:cxn modelId="{659A9D7B-2AA6-854F-ACE9-820D7F4AC09D}" type="presParOf" srcId="{8C926972-423C-3C44-BB9B-23B6BE6B9E3C}" destId="{BB5F5088-77E2-D84A-B717-68885688239A}" srcOrd="1" destOrd="0" presId="urn:microsoft.com/office/officeart/2005/8/layout/vList2"/>
    <dgm:cxn modelId="{E6AE4407-BD96-E441-8217-21B11E8A8C4F}" type="presParOf" srcId="{8C926972-423C-3C44-BB9B-23B6BE6B9E3C}" destId="{BE474B8A-9E99-9F48-932F-4CCC6CF469D9}" srcOrd="2" destOrd="0" presId="urn:microsoft.com/office/officeart/2005/8/layout/vList2"/>
    <dgm:cxn modelId="{FCD55060-2CD2-3B45-B8F8-21F6A62E413D}" type="presParOf" srcId="{8C926972-423C-3C44-BB9B-23B6BE6B9E3C}" destId="{A96B1E1F-BF31-8D40-A952-EB19B332BBB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2FAEDC-AF99-4DAA-BD1A-BFCEB7ED9641}" type="doc">
      <dgm:prSet loTypeId="urn:microsoft.com/office/officeart/2016/7/layout/BasicLinearProcessNumbered" loCatId="process" qsTypeId="urn:microsoft.com/office/officeart/2005/8/quickstyle/simple1" qsCatId="simple" csTypeId="urn:microsoft.com/office/officeart/2005/8/colors/accent5_2" csCatId="accent5" phldr="1"/>
      <dgm:spPr/>
      <dgm:t>
        <a:bodyPr/>
        <a:lstStyle/>
        <a:p>
          <a:endParaRPr lang="en-US"/>
        </a:p>
      </dgm:t>
    </dgm:pt>
    <dgm:pt modelId="{CB7C592A-F265-4A4F-A066-45ED3D4E24FF}">
      <dgm:prSet/>
      <dgm:spPr/>
      <dgm:t>
        <a:bodyPr/>
        <a:lstStyle/>
        <a:p>
          <a:r>
            <a:rPr lang="en-US" sz="1400" dirty="0"/>
            <a:t>Be persistent</a:t>
          </a:r>
        </a:p>
      </dgm:t>
    </dgm:pt>
    <dgm:pt modelId="{2C6635E1-59CE-4A34-AD60-B7A9A3491A51}" type="parTrans" cxnId="{0605668E-E083-4540-B0A0-5834683C4320}">
      <dgm:prSet/>
      <dgm:spPr/>
      <dgm:t>
        <a:bodyPr/>
        <a:lstStyle/>
        <a:p>
          <a:endParaRPr lang="en-US"/>
        </a:p>
      </dgm:t>
    </dgm:pt>
    <dgm:pt modelId="{A25D53C8-56B4-4CCB-A4A4-5B32C2D79935}" type="sibTrans" cxnId="{0605668E-E083-4540-B0A0-5834683C4320}">
      <dgm:prSet phldrT="1" phldr="0"/>
      <dgm:spPr/>
      <dgm:t>
        <a:bodyPr/>
        <a:lstStyle/>
        <a:p>
          <a:r>
            <a:rPr lang="en-US" dirty="0"/>
            <a:t>1</a:t>
          </a:r>
        </a:p>
      </dgm:t>
    </dgm:pt>
    <dgm:pt modelId="{A75658BC-7327-412E-AB1F-3A892F93EF1F}">
      <dgm:prSet custT="1"/>
      <dgm:spPr/>
      <dgm:t>
        <a:bodyPr/>
        <a:lstStyle/>
        <a:p>
          <a:r>
            <a:rPr lang="en-US" sz="1200" dirty="0"/>
            <a:t>When you don’t know: ASK</a:t>
          </a:r>
        </a:p>
      </dgm:t>
    </dgm:pt>
    <dgm:pt modelId="{86598E55-E706-44D9-AD97-2B1150ACEE93}" type="parTrans" cxnId="{05BF120F-9464-44A0-BEEE-E0B6F2EBBDB0}">
      <dgm:prSet/>
      <dgm:spPr/>
      <dgm:t>
        <a:bodyPr/>
        <a:lstStyle/>
        <a:p>
          <a:endParaRPr lang="en-US"/>
        </a:p>
      </dgm:t>
    </dgm:pt>
    <dgm:pt modelId="{5710C4B2-CE39-4715-B234-2334F399E2E2}" type="sibTrans" cxnId="{05BF120F-9464-44A0-BEEE-E0B6F2EBBDB0}">
      <dgm:prSet/>
      <dgm:spPr/>
      <dgm:t>
        <a:bodyPr/>
        <a:lstStyle/>
        <a:p>
          <a:endParaRPr lang="en-US"/>
        </a:p>
      </dgm:t>
    </dgm:pt>
    <dgm:pt modelId="{619A7C1B-2805-47BB-926D-546DD547957E}">
      <dgm:prSet custT="1"/>
      <dgm:spPr/>
      <dgm:t>
        <a:bodyPr/>
        <a:lstStyle/>
        <a:p>
          <a:r>
            <a:rPr lang="en-US" sz="1200" dirty="0"/>
            <a:t>Ask again if you don’t understand the first time</a:t>
          </a:r>
        </a:p>
      </dgm:t>
    </dgm:pt>
    <dgm:pt modelId="{6959A5BF-7425-4281-B172-DB77BA72E198}" type="parTrans" cxnId="{F47929B2-1865-4F10-9043-C4752BA34456}">
      <dgm:prSet/>
      <dgm:spPr/>
      <dgm:t>
        <a:bodyPr/>
        <a:lstStyle/>
        <a:p>
          <a:endParaRPr lang="en-US"/>
        </a:p>
      </dgm:t>
    </dgm:pt>
    <dgm:pt modelId="{C40E5EAC-9BA6-4B63-8323-30352403A2EE}" type="sibTrans" cxnId="{F47929B2-1865-4F10-9043-C4752BA34456}">
      <dgm:prSet/>
      <dgm:spPr/>
      <dgm:t>
        <a:bodyPr/>
        <a:lstStyle/>
        <a:p>
          <a:endParaRPr lang="en-US"/>
        </a:p>
      </dgm:t>
    </dgm:pt>
    <dgm:pt modelId="{8C20C37A-B123-4221-9A42-1128285D56BA}">
      <dgm:prSet/>
      <dgm:spPr/>
      <dgm:t>
        <a:bodyPr/>
        <a:lstStyle/>
        <a:p>
          <a:r>
            <a:rPr lang="en-US" dirty="0"/>
            <a:t>Don’t be afraid to ask questions</a:t>
          </a:r>
        </a:p>
      </dgm:t>
    </dgm:pt>
    <dgm:pt modelId="{8D7DB056-BD62-4710-8E1D-E2945191E89B}" type="parTrans" cxnId="{F91BC0A9-30F6-4BF1-BEC3-7A325024E4F1}">
      <dgm:prSet/>
      <dgm:spPr/>
      <dgm:t>
        <a:bodyPr/>
        <a:lstStyle/>
        <a:p>
          <a:endParaRPr lang="en-US"/>
        </a:p>
      </dgm:t>
    </dgm:pt>
    <dgm:pt modelId="{3CF34D8E-B501-4D09-AC57-B3F745E1F8F8}" type="sibTrans" cxnId="{F91BC0A9-30F6-4BF1-BEC3-7A325024E4F1}">
      <dgm:prSet phldrT="2" phldr="0"/>
      <dgm:spPr/>
      <dgm:t>
        <a:bodyPr/>
        <a:lstStyle/>
        <a:p>
          <a:r>
            <a:rPr lang="en-US" dirty="0"/>
            <a:t>2</a:t>
          </a:r>
        </a:p>
      </dgm:t>
    </dgm:pt>
    <dgm:pt modelId="{1C423D25-56F9-49C5-8399-CE414A844891}">
      <dgm:prSet/>
      <dgm:spPr/>
      <dgm:t>
        <a:bodyPr/>
        <a:lstStyle/>
        <a:p>
          <a:r>
            <a:rPr lang="en-US" dirty="0"/>
            <a:t>Classmates</a:t>
          </a:r>
        </a:p>
      </dgm:t>
    </dgm:pt>
    <dgm:pt modelId="{3C0D4F78-F98A-49A4-9EE5-7FF6D44D004B}" type="parTrans" cxnId="{5A50FE5A-BBDF-4290-AB47-4900BFA79636}">
      <dgm:prSet/>
      <dgm:spPr/>
      <dgm:t>
        <a:bodyPr/>
        <a:lstStyle/>
        <a:p>
          <a:endParaRPr lang="en-US"/>
        </a:p>
      </dgm:t>
    </dgm:pt>
    <dgm:pt modelId="{28CB48D5-2BD8-4338-B3BF-33B7D070C5BA}" type="sibTrans" cxnId="{5A50FE5A-BBDF-4290-AB47-4900BFA79636}">
      <dgm:prSet/>
      <dgm:spPr/>
      <dgm:t>
        <a:bodyPr/>
        <a:lstStyle/>
        <a:p>
          <a:endParaRPr lang="en-US"/>
        </a:p>
      </dgm:t>
    </dgm:pt>
    <dgm:pt modelId="{2F359AC9-AB5A-4A83-81E3-81AA17160CC7}">
      <dgm:prSet/>
      <dgm:spPr/>
      <dgm:t>
        <a:bodyPr/>
        <a:lstStyle/>
        <a:p>
          <a:r>
            <a:rPr lang="en-US" dirty="0"/>
            <a:t>Faculty</a:t>
          </a:r>
        </a:p>
      </dgm:t>
    </dgm:pt>
    <dgm:pt modelId="{4FC08656-D590-4521-B168-5F17FBAAD9F3}" type="parTrans" cxnId="{54744A97-60BA-46E3-8B90-6F88A7D16B31}">
      <dgm:prSet/>
      <dgm:spPr/>
      <dgm:t>
        <a:bodyPr/>
        <a:lstStyle/>
        <a:p>
          <a:endParaRPr lang="en-US"/>
        </a:p>
      </dgm:t>
    </dgm:pt>
    <dgm:pt modelId="{C8C5D10E-CF0B-4393-80F8-D202E5E092B6}" type="sibTrans" cxnId="{54744A97-60BA-46E3-8B90-6F88A7D16B31}">
      <dgm:prSet/>
      <dgm:spPr/>
      <dgm:t>
        <a:bodyPr/>
        <a:lstStyle/>
        <a:p>
          <a:endParaRPr lang="en-US"/>
        </a:p>
      </dgm:t>
    </dgm:pt>
    <dgm:pt modelId="{32C2A133-A989-481E-BB4E-E6BB02929B75}">
      <dgm:prSet/>
      <dgm:spPr/>
      <dgm:t>
        <a:bodyPr/>
        <a:lstStyle/>
        <a:p>
          <a:r>
            <a:rPr lang="en-US" dirty="0"/>
            <a:t>Align studying to the working style of the professor</a:t>
          </a:r>
        </a:p>
      </dgm:t>
    </dgm:pt>
    <dgm:pt modelId="{76D13DF1-ECC5-472E-86DD-2FFA456F7616}" type="parTrans" cxnId="{563CF2E0-1EF2-462A-9AC1-EE04F2147F64}">
      <dgm:prSet/>
      <dgm:spPr/>
      <dgm:t>
        <a:bodyPr/>
        <a:lstStyle/>
        <a:p>
          <a:endParaRPr lang="en-US"/>
        </a:p>
      </dgm:t>
    </dgm:pt>
    <dgm:pt modelId="{1D4CCD76-FC51-4C45-84CF-8BD8B63E6E1F}" type="sibTrans" cxnId="{563CF2E0-1EF2-462A-9AC1-EE04F2147F64}">
      <dgm:prSet phldrT="3" phldr="0"/>
      <dgm:spPr/>
      <dgm:t>
        <a:bodyPr/>
        <a:lstStyle/>
        <a:p>
          <a:r>
            <a:rPr lang="en-US" dirty="0"/>
            <a:t>3</a:t>
          </a:r>
        </a:p>
      </dgm:t>
    </dgm:pt>
    <dgm:pt modelId="{6480A52C-923D-4458-86A0-899E9B17B4E5}">
      <dgm:prSet/>
      <dgm:spPr/>
      <dgm:t>
        <a:bodyPr/>
        <a:lstStyle/>
        <a:p>
          <a:r>
            <a:rPr lang="en-US" dirty="0"/>
            <a:t>Don’t be afraid to reach out to faculty to ask about expectations</a:t>
          </a:r>
        </a:p>
      </dgm:t>
    </dgm:pt>
    <dgm:pt modelId="{874C0D86-D07A-418F-8EC8-311FDBB2ADEE}" type="parTrans" cxnId="{9535ED9D-A242-4BBE-B708-ABE0B044B996}">
      <dgm:prSet/>
      <dgm:spPr/>
      <dgm:t>
        <a:bodyPr/>
        <a:lstStyle/>
        <a:p>
          <a:endParaRPr lang="en-US"/>
        </a:p>
      </dgm:t>
    </dgm:pt>
    <dgm:pt modelId="{250A6031-A1E9-4BA0-B17B-B538B42D9784}" type="sibTrans" cxnId="{9535ED9D-A242-4BBE-B708-ABE0B044B996}">
      <dgm:prSet/>
      <dgm:spPr/>
      <dgm:t>
        <a:bodyPr/>
        <a:lstStyle/>
        <a:p>
          <a:endParaRPr lang="en-US"/>
        </a:p>
      </dgm:t>
    </dgm:pt>
    <dgm:pt modelId="{25E8336E-4DB4-42F3-A1B5-E0CAA974B306}">
      <dgm:prSet/>
      <dgm:spPr/>
      <dgm:t>
        <a:bodyPr/>
        <a:lstStyle/>
        <a:p>
          <a:r>
            <a:rPr lang="en-US" dirty="0"/>
            <a:t>Remember every faculty member is different: no one size fits all studying</a:t>
          </a:r>
        </a:p>
      </dgm:t>
    </dgm:pt>
    <dgm:pt modelId="{C07A6A2F-6BFF-4F0C-ADE8-05FAFA7F8B91}" type="parTrans" cxnId="{B26600AA-140F-493E-AD0F-3CF8EA2FB902}">
      <dgm:prSet/>
      <dgm:spPr/>
      <dgm:t>
        <a:bodyPr/>
        <a:lstStyle/>
        <a:p>
          <a:endParaRPr lang="en-US"/>
        </a:p>
      </dgm:t>
    </dgm:pt>
    <dgm:pt modelId="{978587CD-F32A-4C17-8B3D-4BF098807498}" type="sibTrans" cxnId="{B26600AA-140F-493E-AD0F-3CF8EA2FB902}">
      <dgm:prSet/>
      <dgm:spPr/>
      <dgm:t>
        <a:bodyPr/>
        <a:lstStyle/>
        <a:p>
          <a:endParaRPr lang="en-US"/>
        </a:p>
      </dgm:t>
    </dgm:pt>
    <dgm:pt modelId="{DC44FCB4-A266-2348-839E-F109200A2BDB}">
      <dgm:prSet custT="1"/>
      <dgm:spPr/>
      <dgm:t>
        <a:bodyPr/>
        <a:lstStyle/>
        <a:p>
          <a:r>
            <a:rPr lang="en-US" sz="1200" dirty="0"/>
            <a:t>When you don’t understand: ASK</a:t>
          </a:r>
        </a:p>
      </dgm:t>
    </dgm:pt>
    <dgm:pt modelId="{7F480A06-8DFD-CF41-A2C4-846EAFEF9813}" type="parTrans" cxnId="{5A95F596-D652-AA4E-A96B-8B3B7B060293}">
      <dgm:prSet/>
      <dgm:spPr/>
      <dgm:t>
        <a:bodyPr/>
        <a:lstStyle/>
        <a:p>
          <a:endParaRPr lang="en-US"/>
        </a:p>
      </dgm:t>
    </dgm:pt>
    <dgm:pt modelId="{BA2FBC73-1747-0D46-9FFC-DA924A346D09}" type="sibTrans" cxnId="{5A95F596-D652-AA4E-A96B-8B3B7B060293}">
      <dgm:prSet/>
      <dgm:spPr/>
      <dgm:t>
        <a:bodyPr/>
        <a:lstStyle/>
        <a:p>
          <a:endParaRPr lang="en-US"/>
        </a:p>
      </dgm:t>
    </dgm:pt>
    <dgm:pt modelId="{4CC66F9C-9456-D747-AA75-F5DC141D06BC}">
      <dgm:prSet/>
      <dgm:spPr/>
      <dgm:t>
        <a:bodyPr/>
        <a:lstStyle/>
        <a:p>
          <a:r>
            <a:rPr lang="en-US" dirty="0"/>
            <a:t>Don’t be afraid to admit you don’t know but work hard to narrow what specifically eludes you</a:t>
          </a:r>
        </a:p>
      </dgm:t>
    </dgm:pt>
    <dgm:pt modelId="{4627F304-6EE7-4A45-B522-D98BF367DCB5}" type="parTrans" cxnId="{B67F2AF1-A47F-024F-9240-D2BEBBD7190D}">
      <dgm:prSet/>
      <dgm:spPr/>
      <dgm:t>
        <a:bodyPr/>
        <a:lstStyle/>
        <a:p>
          <a:endParaRPr lang="en-US"/>
        </a:p>
      </dgm:t>
    </dgm:pt>
    <dgm:pt modelId="{89AA95CF-0638-5449-8591-D9AE52738F90}" type="sibTrans" cxnId="{B67F2AF1-A47F-024F-9240-D2BEBBD7190D}">
      <dgm:prSet/>
      <dgm:spPr/>
      <dgm:t>
        <a:bodyPr/>
        <a:lstStyle/>
        <a:p>
          <a:endParaRPr lang="en-US"/>
        </a:p>
      </dgm:t>
    </dgm:pt>
    <dgm:pt modelId="{B321C6DC-2E0A-DB45-895A-5309BA12F87B}">
      <dgm:prSet/>
      <dgm:spPr/>
      <dgm:t>
        <a:bodyPr/>
        <a:lstStyle/>
        <a:p>
          <a:r>
            <a:rPr lang="en-US" dirty="0"/>
            <a:t>Be specific</a:t>
          </a:r>
        </a:p>
      </dgm:t>
    </dgm:pt>
    <dgm:pt modelId="{1D131568-AB96-2F49-8403-08D841EC39A0}" type="parTrans" cxnId="{9DC53B9F-F92C-FD4E-8516-2F9F0E3B164B}">
      <dgm:prSet/>
      <dgm:spPr/>
      <dgm:t>
        <a:bodyPr/>
        <a:lstStyle/>
        <a:p>
          <a:endParaRPr lang="en-US"/>
        </a:p>
      </dgm:t>
    </dgm:pt>
    <dgm:pt modelId="{78DD5E38-C378-1C47-8E1B-A6566EE92C14}" type="sibTrans" cxnId="{9DC53B9F-F92C-FD4E-8516-2F9F0E3B164B}">
      <dgm:prSet/>
      <dgm:spPr/>
      <dgm:t>
        <a:bodyPr/>
        <a:lstStyle/>
        <a:p>
          <a:endParaRPr lang="en-US"/>
        </a:p>
      </dgm:t>
    </dgm:pt>
    <dgm:pt modelId="{B957F2F1-D19D-A64A-959A-E8243DE8A8A4}">
      <dgm:prSet/>
      <dgm:spPr/>
      <dgm:t>
        <a:bodyPr/>
        <a:lstStyle/>
        <a:p>
          <a:r>
            <a:rPr lang="en-US" dirty="0"/>
            <a:t>Just like clients, bosses, adversaries and judges</a:t>
          </a:r>
        </a:p>
      </dgm:t>
    </dgm:pt>
    <dgm:pt modelId="{1B4883DA-80A2-1042-A667-C57F8571503C}" type="parTrans" cxnId="{1175E40D-5CA9-5046-B938-0C358B2C6925}">
      <dgm:prSet/>
      <dgm:spPr/>
      <dgm:t>
        <a:bodyPr/>
        <a:lstStyle/>
        <a:p>
          <a:endParaRPr lang="en-US"/>
        </a:p>
      </dgm:t>
    </dgm:pt>
    <dgm:pt modelId="{15BAD275-00AC-9743-AD41-2454A904C309}" type="sibTrans" cxnId="{1175E40D-5CA9-5046-B938-0C358B2C6925}">
      <dgm:prSet/>
      <dgm:spPr/>
      <dgm:t>
        <a:bodyPr/>
        <a:lstStyle/>
        <a:p>
          <a:endParaRPr lang="en-US"/>
        </a:p>
      </dgm:t>
    </dgm:pt>
    <dgm:pt modelId="{578FB28E-28AE-8843-B4F3-E170716D0DC6}">
      <dgm:prSet custT="1"/>
      <dgm:spPr/>
      <dgm:t>
        <a:bodyPr/>
        <a:lstStyle/>
        <a:p>
          <a:r>
            <a:rPr lang="en-US" sz="1200" dirty="0"/>
            <a:t>WHEN TO START</a:t>
          </a:r>
        </a:p>
      </dgm:t>
    </dgm:pt>
    <dgm:pt modelId="{25892938-1554-A444-9BD1-8213F924F924}" type="parTrans" cxnId="{7D277684-5ECF-C54C-B3C7-590312E59520}">
      <dgm:prSet/>
      <dgm:spPr/>
      <dgm:t>
        <a:bodyPr/>
        <a:lstStyle/>
        <a:p>
          <a:endParaRPr lang="en-US"/>
        </a:p>
      </dgm:t>
    </dgm:pt>
    <dgm:pt modelId="{E5E47014-00E4-5443-8108-97B61AC35176}" type="sibTrans" cxnId="{7D277684-5ECF-C54C-B3C7-590312E59520}">
      <dgm:prSet/>
      <dgm:spPr/>
      <dgm:t>
        <a:bodyPr/>
        <a:lstStyle/>
        <a:p>
          <a:endParaRPr lang="en-US"/>
        </a:p>
      </dgm:t>
    </dgm:pt>
    <dgm:pt modelId="{485FE802-8016-CF45-B3EF-C8C0E0C70186}">
      <dgm:prSet custT="1"/>
      <dgm:spPr/>
      <dgm:t>
        <a:bodyPr/>
        <a:lstStyle/>
        <a:p>
          <a:r>
            <a:rPr lang="en-US" sz="1200" dirty="0"/>
            <a:t>With each class from the beginning of the semester</a:t>
          </a:r>
        </a:p>
      </dgm:t>
    </dgm:pt>
    <dgm:pt modelId="{20A07438-E148-F44D-A692-9BFA0DA7055A}" type="parTrans" cxnId="{8C86283F-AE2B-A542-8D2A-A0BB6C38EB2C}">
      <dgm:prSet/>
      <dgm:spPr/>
      <dgm:t>
        <a:bodyPr/>
        <a:lstStyle/>
        <a:p>
          <a:endParaRPr lang="en-US"/>
        </a:p>
      </dgm:t>
    </dgm:pt>
    <dgm:pt modelId="{AB5B16E5-54C3-974F-A20D-2E9DDD5D5081}" type="sibTrans" cxnId="{8C86283F-AE2B-A542-8D2A-A0BB6C38EB2C}">
      <dgm:prSet/>
      <dgm:spPr/>
      <dgm:t>
        <a:bodyPr/>
        <a:lstStyle/>
        <a:p>
          <a:endParaRPr lang="en-US"/>
        </a:p>
      </dgm:t>
    </dgm:pt>
    <dgm:pt modelId="{89CAB0D6-C2FA-ED42-B3C4-A7D62BD84E4E}">
      <dgm:prSet custT="1"/>
      <dgm:spPr/>
      <dgm:t>
        <a:bodyPr/>
        <a:lstStyle/>
        <a:p>
          <a:r>
            <a:rPr lang="en-US" sz="1200" dirty="0"/>
            <a:t>Later in the semester when you have a better grasp of the class work style</a:t>
          </a:r>
        </a:p>
      </dgm:t>
    </dgm:pt>
    <dgm:pt modelId="{5187C2B6-4256-BF48-AF15-D3650E962B98}" type="parTrans" cxnId="{77FED226-269E-614F-A05E-80D7214B7D7B}">
      <dgm:prSet/>
      <dgm:spPr/>
      <dgm:t>
        <a:bodyPr/>
        <a:lstStyle/>
        <a:p>
          <a:endParaRPr lang="en-US"/>
        </a:p>
      </dgm:t>
    </dgm:pt>
    <dgm:pt modelId="{919B93E8-44BD-5B47-96B0-EC9ED04D1531}" type="sibTrans" cxnId="{77FED226-269E-614F-A05E-80D7214B7D7B}">
      <dgm:prSet/>
      <dgm:spPr/>
      <dgm:t>
        <a:bodyPr/>
        <a:lstStyle/>
        <a:p>
          <a:endParaRPr lang="en-US"/>
        </a:p>
      </dgm:t>
    </dgm:pt>
    <dgm:pt modelId="{D9E368C3-2265-F947-8425-ADF8B739416F}">
      <dgm:prSet custT="1"/>
      <dgm:spPr/>
      <dgm:t>
        <a:bodyPr/>
        <a:lstStyle/>
        <a:p>
          <a:r>
            <a:rPr lang="en-US" sz="1200" dirty="0"/>
            <a:t>Nearer the end  when you need a recap and review</a:t>
          </a:r>
        </a:p>
      </dgm:t>
    </dgm:pt>
    <dgm:pt modelId="{346C0BE7-1400-B941-894C-A576EBCAA0C8}" type="parTrans" cxnId="{25FC9DFB-BC84-DD44-BE32-A93635226972}">
      <dgm:prSet/>
      <dgm:spPr/>
      <dgm:t>
        <a:bodyPr/>
        <a:lstStyle/>
        <a:p>
          <a:endParaRPr lang="en-US"/>
        </a:p>
      </dgm:t>
    </dgm:pt>
    <dgm:pt modelId="{5BE80689-2AC4-A147-9EF6-8D4D550FC567}" type="sibTrans" cxnId="{25FC9DFB-BC84-DD44-BE32-A93635226972}">
      <dgm:prSet/>
      <dgm:spPr/>
      <dgm:t>
        <a:bodyPr/>
        <a:lstStyle/>
        <a:p>
          <a:endParaRPr lang="en-US"/>
        </a:p>
      </dgm:t>
    </dgm:pt>
    <dgm:pt modelId="{878A7C07-624A-6E4D-997A-6BC90CCC6619}" type="pres">
      <dgm:prSet presAssocID="{D92FAEDC-AF99-4DAA-BD1A-BFCEB7ED9641}" presName="Name0" presStyleCnt="0">
        <dgm:presLayoutVars>
          <dgm:animLvl val="lvl"/>
          <dgm:resizeHandles val="exact"/>
        </dgm:presLayoutVars>
      </dgm:prSet>
      <dgm:spPr/>
    </dgm:pt>
    <dgm:pt modelId="{F24F1924-9CA4-4043-9277-17BFDE186F03}" type="pres">
      <dgm:prSet presAssocID="{CB7C592A-F265-4A4F-A066-45ED3D4E24FF}" presName="compositeNode" presStyleCnt="0">
        <dgm:presLayoutVars>
          <dgm:bulletEnabled val="1"/>
        </dgm:presLayoutVars>
      </dgm:prSet>
      <dgm:spPr/>
    </dgm:pt>
    <dgm:pt modelId="{A40B3455-9E90-B84A-819F-052B2B879230}" type="pres">
      <dgm:prSet presAssocID="{CB7C592A-F265-4A4F-A066-45ED3D4E24FF}" presName="bgRect" presStyleLbl="bgAccFollowNode1" presStyleIdx="0" presStyleCnt="3"/>
      <dgm:spPr/>
    </dgm:pt>
    <dgm:pt modelId="{767EE04C-A831-7B46-AFA4-93C6DB194C2E}" type="pres">
      <dgm:prSet presAssocID="{A25D53C8-56B4-4CCB-A4A4-5B32C2D79935}" presName="sibTransNodeCircle" presStyleLbl="alignNode1" presStyleIdx="0" presStyleCnt="6">
        <dgm:presLayoutVars>
          <dgm:chMax val="0"/>
          <dgm:bulletEnabled/>
        </dgm:presLayoutVars>
      </dgm:prSet>
      <dgm:spPr/>
    </dgm:pt>
    <dgm:pt modelId="{DF46F46C-2667-904C-8A69-F841F1C1D602}" type="pres">
      <dgm:prSet presAssocID="{CB7C592A-F265-4A4F-A066-45ED3D4E24FF}" presName="bottomLine" presStyleLbl="alignNode1" presStyleIdx="1" presStyleCnt="6">
        <dgm:presLayoutVars/>
      </dgm:prSet>
      <dgm:spPr/>
    </dgm:pt>
    <dgm:pt modelId="{42121640-0D05-6241-B8BA-D6D73C4A5215}" type="pres">
      <dgm:prSet presAssocID="{CB7C592A-F265-4A4F-A066-45ED3D4E24FF}" presName="nodeText" presStyleLbl="bgAccFollowNode1" presStyleIdx="0" presStyleCnt="3">
        <dgm:presLayoutVars>
          <dgm:bulletEnabled val="1"/>
        </dgm:presLayoutVars>
      </dgm:prSet>
      <dgm:spPr/>
    </dgm:pt>
    <dgm:pt modelId="{8404D1E2-34DE-E743-9320-758776A862E9}" type="pres">
      <dgm:prSet presAssocID="{A25D53C8-56B4-4CCB-A4A4-5B32C2D79935}" presName="sibTrans" presStyleCnt="0"/>
      <dgm:spPr/>
    </dgm:pt>
    <dgm:pt modelId="{DD5B628E-82F1-A44D-A06D-B47E7B9F1181}" type="pres">
      <dgm:prSet presAssocID="{8C20C37A-B123-4221-9A42-1128285D56BA}" presName="compositeNode" presStyleCnt="0">
        <dgm:presLayoutVars>
          <dgm:bulletEnabled val="1"/>
        </dgm:presLayoutVars>
      </dgm:prSet>
      <dgm:spPr/>
    </dgm:pt>
    <dgm:pt modelId="{8DB014D1-9542-0E49-BC86-231B86D478E8}" type="pres">
      <dgm:prSet presAssocID="{8C20C37A-B123-4221-9A42-1128285D56BA}" presName="bgRect" presStyleLbl="bgAccFollowNode1" presStyleIdx="1" presStyleCnt="3"/>
      <dgm:spPr/>
    </dgm:pt>
    <dgm:pt modelId="{5EFD9AF6-BC10-BA4C-A448-DFEE60A0552D}" type="pres">
      <dgm:prSet presAssocID="{3CF34D8E-B501-4D09-AC57-B3F745E1F8F8}" presName="sibTransNodeCircle" presStyleLbl="alignNode1" presStyleIdx="2" presStyleCnt="6">
        <dgm:presLayoutVars>
          <dgm:chMax val="0"/>
          <dgm:bulletEnabled/>
        </dgm:presLayoutVars>
      </dgm:prSet>
      <dgm:spPr/>
    </dgm:pt>
    <dgm:pt modelId="{C38214BF-4479-BB42-8B96-109A5FA889EE}" type="pres">
      <dgm:prSet presAssocID="{8C20C37A-B123-4221-9A42-1128285D56BA}" presName="bottomLine" presStyleLbl="alignNode1" presStyleIdx="3" presStyleCnt="6">
        <dgm:presLayoutVars/>
      </dgm:prSet>
      <dgm:spPr/>
    </dgm:pt>
    <dgm:pt modelId="{53F51DA7-E382-AE43-B05B-CE39397DBF5F}" type="pres">
      <dgm:prSet presAssocID="{8C20C37A-B123-4221-9A42-1128285D56BA}" presName="nodeText" presStyleLbl="bgAccFollowNode1" presStyleIdx="1" presStyleCnt="3">
        <dgm:presLayoutVars>
          <dgm:bulletEnabled val="1"/>
        </dgm:presLayoutVars>
      </dgm:prSet>
      <dgm:spPr/>
    </dgm:pt>
    <dgm:pt modelId="{D3329AE0-1271-6646-A759-E9EFA1D71651}" type="pres">
      <dgm:prSet presAssocID="{3CF34D8E-B501-4D09-AC57-B3F745E1F8F8}" presName="sibTrans" presStyleCnt="0"/>
      <dgm:spPr/>
    </dgm:pt>
    <dgm:pt modelId="{B29F26E7-B45E-1C40-A76B-5F7DEC520EC1}" type="pres">
      <dgm:prSet presAssocID="{32C2A133-A989-481E-BB4E-E6BB02929B75}" presName="compositeNode" presStyleCnt="0">
        <dgm:presLayoutVars>
          <dgm:bulletEnabled val="1"/>
        </dgm:presLayoutVars>
      </dgm:prSet>
      <dgm:spPr/>
    </dgm:pt>
    <dgm:pt modelId="{6EAC5A10-D090-BE43-846C-048302AEF50E}" type="pres">
      <dgm:prSet presAssocID="{32C2A133-A989-481E-BB4E-E6BB02929B75}" presName="bgRect" presStyleLbl="bgAccFollowNode1" presStyleIdx="2" presStyleCnt="3"/>
      <dgm:spPr/>
    </dgm:pt>
    <dgm:pt modelId="{986F292A-409E-6146-95C1-35752B5CD299}" type="pres">
      <dgm:prSet presAssocID="{1D4CCD76-FC51-4C45-84CF-8BD8B63E6E1F}" presName="sibTransNodeCircle" presStyleLbl="alignNode1" presStyleIdx="4" presStyleCnt="6">
        <dgm:presLayoutVars>
          <dgm:chMax val="0"/>
          <dgm:bulletEnabled/>
        </dgm:presLayoutVars>
      </dgm:prSet>
      <dgm:spPr/>
    </dgm:pt>
    <dgm:pt modelId="{8C8BB335-D410-744B-AB57-5DD90BA19EF8}" type="pres">
      <dgm:prSet presAssocID="{32C2A133-A989-481E-BB4E-E6BB02929B75}" presName="bottomLine" presStyleLbl="alignNode1" presStyleIdx="5" presStyleCnt="6">
        <dgm:presLayoutVars/>
      </dgm:prSet>
      <dgm:spPr/>
    </dgm:pt>
    <dgm:pt modelId="{FC0FA6CA-73AD-FD48-9D57-B78FB05D3296}" type="pres">
      <dgm:prSet presAssocID="{32C2A133-A989-481E-BB4E-E6BB02929B75}" presName="nodeText" presStyleLbl="bgAccFollowNode1" presStyleIdx="2" presStyleCnt="3">
        <dgm:presLayoutVars>
          <dgm:bulletEnabled val="1"/>
        </dgm:presLayoutVars>
      </dgm:prSet>
      <dgm:spPr/>
    </dgm:pt>
  </dgm:ptLst>
  <dgm:cxnLst>
    <dgm:cxn modelId="{03D96404-8BF2-F647-B1F8-7B8F675298A8}" type="presOf" srcId="{32C2A133-A989-481E-BB4E-E6BB02929B75}" destId="{6EAC5A10-D090-BE43-846C-048302AEF50E}" srcOrd="0" destOrd="0" presId="urn:microsoft.com/office/officeart/2016/7/layout/BasicLinearProcessNumbered"/>
    <dgm:cxn modelId="{1175E40D-5CA9-5046-B938-0C358B2C6925}" srcId="{32C2A133-A989-481E-BB4E-E6BB02929B75}" destId="{B957F2F1-D19D-A64A-959A-E8243DE8A8A4}" srcOrd="3" destOrd="0" parTransId="{1B4883DA-80A2-1042-A667-C57F8571503C}" sibTransId="{15BAD275-00AC-9743-AD41-2454A904C309}"/>
    <dgm:cxn modelId="{05BF120F-9464-44A0-BEEE-E0B6F2EBBDB0}" srcId="{CB7C592A-F265-4A4F-A066-45ED3D4E24FF}" destId="{A75658BC-7327-412E-AB1F-3A892F93EF1F}" srcOrd="0" destOrd="0" parTransId="{86598E55-E706-44D9-AD97-2B1150ACEE93}" sibTransId="{5710C4B2-CE39-4715-B234-2334F399E2E2}"/>
    <dgm:cxn modelId="{BF9E9D16-EF39-AB42-BE45-C87792D1D814}" type="presOf" srcId="{B321C6DC-2E0A-DB45-895A-5309BA12F87B}" destId="{FC0FA6CA-73AD-FD48-9D57-B78FB05D3296}" srcOrd="0" destOrd="2" presId="urn:microsoft.com/office/officeart/2016/7/layout/BasicLinearProcessNumbered"/>
    <dgm:cxn modelId="{77FED226-269E-614F-A05E-80D7214B7D7B}" srcId="{578FB28E-28AE-8843-B4F3-E170716D0DC6}" destId="{89CAB0D6-C2FA-ED42-B3C4-A7D62BD84E4E}" srcOrd="1" destOrd="0" parTransId="{5187C2B6-4256-BF48-AF15-D3650E962B98}" sibTransId="{919B93E8-44BD-5B47-96B0-EC9ED04D1531}"/>
    <dgm:cxn modelId="{6E2D6C2E-6B46-DE47-852C-6976502052E5}" type="presOf" srcId="{DC44FCB4-A266-2348-839E-F109200A2BDB}" destId="{42121640-0D05-6241-B8BA-D6D73C4A5215}" srcOrd="0" destOrd="2" presId="urn:microsoft.com/office/officeart/2016/7/layout/BasicLinearProcessNumbered"/>
    <dgm:cxn modelId="{AB5ED438-103A-6E4F-9C78-409FB852F096}" type="presOf" srcId="{CB7C592A-F265-4A4F-A066-45ED3D4E24FF}" destId="{A40B3455-9E90-B84A-819F-052B2B879230}" srcOrd="0" destOrd="0" presId="urn:microsoft.com/office/officeart/2016/7/layout/BasicLinearProcessNumbered"/>
    <dgm:cxn modelId="{601D573A-DF4A-0D49-8A45-3C40586BB72B}" type="presOf" srcId="{CB7C592A-F265-4A4F-A066-45ED3D4E24FF}" destId="{42121640-0D05-6241-B8BA-D6D73C4A5215}" srcOrd="1" destOrd="0" presId="urn:microsoft.com/office/officeart/2016/7/layout/BasicLinearProcessNumbered"/>
    <dgm:cxn modelId="{8C86283F-AE2B-A542-8D2A-A0BB6C38EB2C}" srcId="{578FB28E-28AE-8843-B4F3-E170716D0DC6}" destId="{485FE802-8016-CF45-B3EF-C8C0E0C70186}" srcOrd="0" destOrd="0" parTransId="{20A07438-E148-F44D-A692-9BFA0DA7055A}" sibTransId="{AB5B16E5-54C3-974F-A20D-2E9DDD5D5081}"/>
    <dgm:cxn modelId="{FBAC6656-5E25-A940-A51D-87A9383083FA}" type="presOf" srcId="{A75658BC-7327-412E-AB1F-3A892F93EF1F}" destId="{42121640-0D05-6241-B8BA-D6D73C4A5215}" srcOrd="0" destOrd="1" presId="urn:microsoft.com/office/officeart/2016/7/layout/BasicLinearProcessNumbered"/>
    <dgm:cxn modelId="{5A50FE5A-BBDF-4290-AB47-4900BFA79636}" srcId="{8C20C37A-B123-4221-9A42-1128285D56BA}" destId="{1C423D25-56F9-49C5-8399-CE414A844891}" srcOrd="0" destOrd="0" parTransId="{3C0D4F78-F98A-49A4-9EE5-7FF6D44D004B}" sibTransId="{28CB48D5-2BD8-4338-B3BF-33B7D070C5BA}"/>
    <dgm:cxn modelId="{7F4E736E-5343-2B49-BF69-782805E50706}" type="presOf" srcId="{A25D53C8-56B4-4CCB-A4A4-5B32C2D79935}" destId="{767EE04C-A831-7B46-AFA4-93C6DB194C2E}" srcOrd="0" destOrd="0" presId="urn:microsoft.com/office/officeart/2016/7/layout/BasicLinearProcessNumbered"/>
    <dgm:cxn modelId="{8FFD1B6F-CC1D-3F45-9215-D68909197214}" type="presOf" srcId="{8C20C37A-B123-4221-9A42-1128285D56BA}" destId="{8DB014D1-9542-0E49-BC86-231B86D478E8}" srcOrd="0" destOrd="0" presId="urn:microsoft.com/office/officeart/2016/7/layout/BasicLinearProcessNumbered"/>
    <dgm:cxn modelId="{F4EA8D74-A4E4-A445-8E30-43216475B341}" type="presOf" srcId="{2F359AC9-AB5A-4A83-81E3-81AA17160CC7}" destId="{53F51DA7-E382-AE43-B05B-CE39397DBF5F}" srcOrd="0" destOrd="2" presId="urn:microsoft.com/office/officeart/2016/7/layout/BasicLinearProcessNumbered"/>
    <dgm:cxn modelId="{FD2DB775-2238-DC47-B949-E170CDC528BE}" type="presOf" srcId="{B957F2F1-D19D-A64A-959A-E8243DE8A8A4}" destId="{FC0FA6CA-73AD-FD48-9D57-B78FB05D3296}" srcOrd="0" destOrd="4" presId="urn:microsoft.com/office/officeart/2016/7/layout/BasicLinearProcessNumbered"/>
    <dgm:cxn modelId="{78F16D7C-169F-034F-BD79-21BECC25A10F}" type="presOf" srcId="{1C423D25-56F9-49C5-8399-CE414A844891}" destId="{53F51DA7-E382-AE43-B05B-CE39397DBF5F}" srcOrd="0" destOrd="1" presId="urn:microsoft.com/office/officeart/2016/7/layout/BasicLinearProcessNumbered"/>
    <dgm:cxn modelId="{7D277684-5ECF-C54C-B3C7-590312E59520}" srcId="{CB7C592A-F265-4A4F-A066-45ED3D4E24FF}" destId="{578FB28E-28AE-8843-B4F3-E170716D0DC6}" srcOrd="3" destOrd="0" parTransId="{25892938-1554-A444-9BD1-8213F924F924}" sibTransId="{E5E47014-00E4-5443-8108-97B61AC35176}"/>
    <dgm:cxn modelId="{A8B3B684-79FF-1240-9183-5BCEADAB2A38}" type="presOf" srcId="{485FE802-8016-CF45-B3EF-C8C0E0C70186}" destId="{42121640-0D05-6241-B8BA-D6D73C4A5215}" srcOrd="0" destOrd="5" presId="urn:microsoft.com/office/officeart/2016/7/layout/BasicLinearProcessNumbered"/>
    <dgm:cxn modelId="{E8AEB98A-5ED0-6A43-BE4D-1D5A9F12EB6E}" type="presOf" srcId="{578FB28E-28AE-8843-B4F3-E170716D0DC6}" destId="{42121640-0D05-6241-B8BA-D6D73C4A5215}" srcOrd="0" destOrd="4" presId="urn:microsoft.com/office/officeart/2016/7/layout/BasicLinearProcessNumbered"/>
    <dgm:cxn modelId="{FC9BCE8D-5E22-9540-8BF2-23FBE93668E4}" type="presOf" srcId="{89CAB0D6-C2FA-ED42-B3C4-A7D62BD84E4E}" destId="{42121640-0D05-6241-B8BA-D6D73C4A5215}" srcOrd="0" destOrd="6" presId="urn:microsoft.com/office/officeart/2016/7/layout/BasicLinearProcessNumbered"/>
    <dgm:cxn modelId="{0605668E-E083-4540-B0A0-5834683C4320}" srcId="{D92FAEDC-AF99-4DAA-BD1A-BFCEB7ED9641}" destId="{CB7C592A-F265-4A4F-A066-45ED3D4E24FF}" srcOrd="0" destOrd="0" parTransId="{2C6635E1-59CE-4A34-AD60-B7A9A3491A51}" sibTransId="{A25D53C8-56B4-4CCB-A4A4-5B32C2D79935}"/>
    <dgm:cxn modelId="{909C8D8F-199A-914E-9688-38D61317FF64}" type="presOf" srcId="{6480A52C-923D-4458-86A0-899E9B17B4E5}" destId="{FC0FA6CA-73AD-FD48-9D57-B78FB05D3296}" srcOrd="0" destOrd="1" presId="urn:microsoft.com/office/officeart/2016/7/layout/BasicLinearProcessNumbered"/>
    <dgm:cxn modelId="{5A95F596-D652-AA4E-A96B-8B3B7B060293}" srcId="{CB7C592A-F265-4A4F-A066-45ED3D4E24FF}" destId="{DC44FCB4-A266-2348-839E-F109200A2BDB}" srcOrd="1" destOrd="0" parTransId="{7F480A06-8DFD-CF41-A2C4-846EAFEF9813}" sibTransId="{BA2FBC73-1747-0D46-9FFC-DA924A346D09}"/>
    <dgm:cxn modelId="{54744A97-60BA-46E3-8B90-6F88A7D16B31}" srcId="{8C20C37A-B123-4221-9A42-1128285D56BA}" destId="{2F359AC9-AB5A-4A83-81E3-81AA17160CC7}" srcOrd="1" destOrd="0" parTransId="{4FC08656-D590-4521-B168-5F17FBAAD9F3}" sibTransId="{C8C5D10E-CF0B-4393-80F8-D202E5E092B6}"/>
    <dgm:cxn modelId="{9535ED9D-A242-4BBE-B708-ABE0B044B996}" srcId="{32C2A133-A989-481E-BB4E-E6BB02929B75}" destId="{6480A52C-923D-4458-86A0-899E9B17B4E5}" srcOrd="0" destOrd="0" parTransId="{874C0D86-D07A-418F-8EC8-311FDBB2ADEE}" sibTransId="{250A6031-A1E9-4BA0-B17B-B538B42D9784}"/>
    <dgm:cxn modelId="{9DC53B9F-F92C-FD4E-8516-2F9F0E3B164B}" srcId="{32C2A133-A989-481E-BB4E-E6BB02929B75}" destId="{B321C6DC-2E0A-DB45-895A-5309BA12F87B}" srcOrd="1" destOrd="0" parTransId="{1D131568-AB96-2F49-8403-08D841EC39A0}" sibTransId="{78DD5E38-C378-1C47-8E1B-A6566EE92C14}"/>
    <dgm:cxn modelId="{898E9DA8-B86E-6C41-9548-11F8B79ED6AA}" type="presOf" srcId="{4CC66F9C-9456-D747-AA75-F5DC141D06BC}" destId="{53F51DA7-E382-AE43-B05B-CE39397DBF5F}" srcOrd="0" destOrd="3" presId="urn:microsoft.com/office/officeart/2016/7/layout/BasicLinearProcessNumbered"/>
    <dgm:cxn modelId="{F91BC0A9-30F6-4BF1-BEC3-7A325024E4F1}" srcId="{D92FAEDC-AF99-4DAA-BD1A-BFCEB7ED9641}" destId="{8C20C37A-B123-4221-9A42-1128285D56BA}" srcOrd="1" destOrd="0" parTransId="{8D7DB056-BD62-4710-8E1D-E2945191E89B}" sibTransId="{3CF34D8E-B501-4D09-AC57-B3F745E1F8F8}"/>
    <dgm:cxn modelId="{B26600AA-140F-493E-AD0F-3CF8EA2FB902}" srcId="{32C2A133-A989-481E-BB4E-E6BB02929B75}" destId="{25E8336E-4DB4-42F3-A1B5-E0CAA974B306}" srcOrd="2" destOrd="0" parTransId="{C07A6A2F-6BFF-4F0C-ADE8-05FAFA7F8B91}" sibTransId="{978587CD-F32A-4C17-8B3D-4BF098807498}"/>
    <dgm:cxn modelId="{35910BB2-14AC-C94F-B033-74FE1B84C8B2}" type="presOf" srcId="{32C2A133-A989-481E-BB4E-E6BB02929B75}" destId="{FC0FA6CA-73AD-FD48-9D57-B78FB05D3296}" srcOrd="1" destOrd="0" presId="urn:microsoft.com/office/officeart/2016/7/layout/BasicLinearProcessNumbered"/>
    <dgm:cxn modelId="{F47929B2-1865-4F10-9043-C4752BA34456}" srcId="{CB7C592A-F265-4A4F-A066-45ED3D4E24FF}" destId="{619A7C1B-2805-47BB-926D-546DD547957E}" srcOrd="2" destOrd="0" parTransId="{6959A5BF-7425-4281-B172-DB77BA72E198}" sibTransId="{C40E5EAC-9BA6-4B63-8323-30352403A2EE}"/>
    <dgm:cxn modelId="{1B35C6C3-FF7B-474A-949B-4494787757D5}" type="presOf" srcId="{D92FAEDC-AF99-4DAA-BD1A-BFCEB7ED9641}" destId="{878A7C07-624A-6E4D-997A-6BC90CCC6619}" srcOrd="0" destOrd="0" presId="urn:microsoft.com/office/officeart/2016/7/layout/BasicLinearProcessNumbered"/>
    <dgm:cxn modelId="{563CF2E0-1EF2-462A-9AC1-EE04F2147F64}" srcId="{D92FAEDC-AF99-4DAA-BD1A-BFCEB7ED9641}" destId="{32C2A133-A989-481E-BB4E-E6BB02929B75}" srcOrd="2" destOrd="0" parTransId="{76D13DF1-ECC5-472E-86DD-2FFA456F7616}" sibTransId="{1D4CCD76-FC51-4C45-84CF-8BD8B63E6E1F}"/>
    <dgm:cxn modelId="{7C92FAE1-D4A7-A24F-9DFE-7FA690C0D42C}" type="presOf" srcId="{3CF34D8E-B501-4D09-AC57-B3F745E1F8F8}" destId="{5EFD9AF6-BC10-BA4C-A448-DFEE60A0552D}" srcOrd="0" destOrd="0" presId="urn:microsoft.com/office/officeart/2016/7/layout/BasicLinearProcessNumbered"/>
    <dgm:cxn modelId="{ACBC01E4-A8B4-FC49-A461-A0AD3ECAC58F}" type="presOf" srcId="{25E8336E-4DB4-42F3-A1B5-E0CAA974B306}" destId="{FC0FA6CA-73AD-FD48-9D57-B78FB05D3296}" srcOrd="0" destOrd="3" presId="urn:microsoft.com/office/officeart/2016/7/layout/BasicLinearProcessNumbered"/>
    <dgm:cxn modelId="{C16875E4-1EF3-1F45-9802-07313043A04F}" type="presOf" srcId="{8C20C37A-B123-4221-9A42-1128285D56BA}" destId="{53F51DA7-E382-AE43-B05B-CE39397DBF5F}" srcOrd="1" destOrd="0" presId="urn:microsoft.com/office/officeart/2016/7/layout/BasicLinearProcessNumbered"/>
    <dgm:cxn modelId="{66F31CE8-B8BD-E045-A57F-365F59428938}" type="presOf" srcId="{619A7C1B-2805-47BB-926D-546DD547957E}" destId="{42121640-0D05-6241-B8BA-D6D73C4A5215}" srcOrd="0" destOrd="3" presId="urn:microsoft.com/office/officeart/2016/7/layout/BasicLinearProcessNumbered"/>
    <dgm:cxn modelId="{B67F2AF1-A47F-024F-9240-D2BEBBD7190D}" srcId="{8C20C37A-B123-4221-9A42-1128285D56BA}" destId="{4CC66F9C-9456-D747-AA75-F5DC141D06BC}" srcOrd="2" destOrd="0" parTransId="{4627F304-6EE7-4A45-B522-D98BF367DCB5}" sibTransId="{89AA95CF-0638-5449-8591-D9AE52738F90}"/>
    <dgm:cxn modelId="{733EC3F9-A728-5443-A3D1-81615930884C}" type="presOf" srcId="{D9E368C3-2265-F947-8425-ADF8B739416F}" destId="{42121640-0D05-6241-B8BA-D6D73C4A5215}" srcOrd="0" destOrd="7" presId="urn:microsoft.com/office/officeart/2016/7/layout/BasicLinearProcessNumbered"/>
    <dgm:cxn modelId="{74DCD8FA-B0F6-0647-BA9E-3B189B4DF5E4}" type="presOf" srcId="{1D4CCD76-FC51-4C45-84CF-8BD8B63E6E1F}" destId="{986F292A-409E-6146-95C1-35752B5CD299}" srcOrd="0" destOrd="0" presId="urn:microsoft.com/office/officeart/2016/7/layout/BasicLinearProcessNumbered"/>
    <dgm:cxn modelId="{25FC9DFB-BC84-DD44-BE32-A93635226972}" srcId="{578FB28E-28AE-8843-B4F3-E170716D0DC6}" destId="{D9E368C3-2265-F947-8425-ADF8B739416F}" srcOrd="2" destOrd="0" parTransId="{346C0BE7-1400-B941-894C-A576EBCAA0C8}" sibTransId="{5BE80689-2AC4-A147-9EF6-8D4D550FC567}"/>
    <dgm:cxn modelId="{786A93A5-82B5-044A-90B6-1DA65AC6EB18}" type="presParOf" srcId="{878A7C07-624A-6E4D-997A-6BC90CCC6619}" destId="{F24F1924-9CA4-4043-9277-17BFDE186F03}" srcOrd="0" destOrd="0" presId="urn:microsoft.com/office/officeart/2016/7/layout/BasicLinearProcessNumbered"/>
    <dgm:cxn modelId="{E19B9281-323F-B642-AB82-EDB98D4928D7}" type="presParOf" srcId="{F24F1924-9CA4-4043-9277-17BFDE186F03}" destId="{A40B3455-9E90-B84A-819F-052B2B879230}" srcOrd="0" destOrd="0" presId="urn:microsoft.com/office/officeart/2016/7/layout/BasicLinearProcessNumbered"/>
    <dgm:cxn modelId="{61F976C0-4885-BD4C-A5A2-39235BAE14D4}" type="presParOf" srcId="{F24F1924-9CA4-4043-9277-17BFDE186F03}" destId="{767EE04C-A831-7B46-AFA4-93C6DB194C2E}" srcOrd="1" destOrd="0" presId="urn:microsoft.com/office/officeart/2016/7/layout/BasicLinearProcessNumbered"/>
    <dgm:cxn modelId="{3DF42FE2-DA45-044D-A5B7-9BE8871C854B}" type="presParOf" srcId="{F24F1924-9CA4-4043-9277-17BFDE186F03}" destId="{DF46F46C-2667-904C-8A69-F841F1C1D602}" srcOrd="2" destOrd="0" presId="urn:microsoft.com/office/officeart/2016/7/layout/BasicLinearProcessNumbered"/>
    <dgm:cxn modelId="{FC73F46D-C9E7-964B-AB6B-BF5165A31113}" type="presParOf" srcId="{F24F1924-9CA4-4043-9277-17BFDE186F03}" destId="{42121640-0D05-6241-B8BA-D6D73C4A5215}" srcOrd="3" destOrd="0" presId="urn:microsoft.com/office/officeart/2016/7/layout/BasicLinearProcessNumbered"/>
    <dgm:cxn modelId="{A9759D6B-22AF-064A-AABD-78E39AC4397D}" type="presParOf" srcId="{878A7C07-624A-6E4D-997A-6BC90CCC6619}" destId="{8404D1E2-34DE-E743-9320-758776A862E9}" srcOrd="1" destOrd="0" presId="urn:microsoft.com/office/officeart/2016/7/layout/BasicLinearProcessNumbered"/>
    <dgm:cxn modelId="{63A6DC48-BFE2-A54B-B150-D3DDC3BACE71}" type="presParOf" srcId="{878A7C07-624A-6E4D-997A-6BC90CCC6619}" destId="{DD5B628E-82F1-A44D-A06D-B47E7B9F1181}" srcOrd="2" destOrd="0" presId="urn:microsoft.com/office/officeart/2016/7/layout/BasicLinearProcessNumbered"/>
    <dgm:cxn modelId="{1F3A45E1-CAB9-8344-AD19-B8DC1F3C5272}" type="presParOf" srcId="{DD5B628E-82F1-A44D-A06D-B47E7B9F1181}" destId="{8DB014D1-9542-0E49-BC86-231B86D478E8}" srcOrd="0" destOrd="0" presId="urn:microsoft.com/office/officeart/2016/7/layout/BasicLinearProcessNumbered"/>
    <dgm:cxn modelId="{7477CD38-81F8-224A-9B9A-E0DB1A9A558B}" type="presParOf" srcId="{DD5B628E-82F1-A44D-A06D-B47E7B9F1181}" destId="{5EFD9AF6-BC10-BA4C-A448-DFEE60A0552D}" srcOrd="1" destOrd="0" presId="urn:microsoft.com/office/officeart/2016/7/layout/BasicLinearProcessNumbered"/>
    <dgm:cxn modelId="{72CF8744-8087-064E-B9BA-4551A83D011C}" type="presParOf" srcId="{DD5B628E-82F1-A44D-A06D-B47E7B9F1181}" destId="{C38214BF-4479-BB42-8B96-109A5FA889EE}" srcOrd="2" destOrd="0" presId="urn:microsoft.com/office/officeart/2016/7/layout/BasicLinearProcessNumbered"/>
    <dgm:cxn modelId="{5363CEF3-C81D-BB4E-9562-BC49E68F77D7}" type="presParOf" srcId="{DD5B628E-82F1-A44D-A06D-B47E7B9F1181}" destId="{53F51DA7-E382-AE43-B05B-CE39397DBF5F}" srcOrd="3" destOrd="0" presId="urn:microsoft.com/office/officeart/2016/7/layout/BasicLinearProcessNumbered"/>
    <dgm:cxn modelId="{82B3AC28-18DA-D447-83A8-E0221BD19B8A}" type="presParOf" srcId="{878A7C07-624A-6E4D-997A-6BC90CCC6619}" destId="{D3329AE0-1271-6646-A759-E9EFA1D71651}" srcOrd="3" destOrd="0" presId="urn:microsoft.com/office/officeart/2016/7/layout/BasicLinearProcessNumbered"/>
    <dgm:cxn modelId="{BBB9C703-99CC-8447-98F3-D297A3B612E1}" type="presParOf" srcId="{878A7C07-624A-6E4D-997A-6BC90CCC6619}" destId="{B29F26E7-B45E-1C40-A76B-5F7DEC520EC1}" srcOrd="4" destOrd="0" presId="urn:microsoft.com/office/officeart/2016/7/layout/BasicLinearProcessNumbered"/>
    <dgm:cxn modelId="{864EF767-EE77-2D42-B2FC-85C54CCFC568}" type="presParOf" srcId="{B29F26E7-B45E-1C40-A76B-5F7DEC520EC1}" destId="{6EAC5A10-D090-BE43-846C-048302AEF50E}" srcOrd="0" destOrd="0" presId="urn:microsoft.com/office/officeart/2016/7/layout/BasicLinearProcessNumbered"/>
    <dgm:cxn modelId="{8AC25207-968C-2240-BE08-2F509BA4E214}" type="presParOf" srcId="{B29F26E7-B45E-1C40-A76B-5F7DEC520EC1}" destId="{986F292A-409E-6146-95C1-35752B5CD299}" srcOrd="1" destOrd="0" presId="urn:microsoft.com/office/officeart/2016/7/layout/BasicLinearProcessNumbered"/>
    <dgm:cxn modelId="{71FD9070-78F5-924E-8B48-95887527E061}" type="presParOf" srcId="{B29F26E7-B45E-1C40-A76B-5F7DEC520EC1}" destId="{8C8BB335-D410-744B-AB57-5DD90BA19EF8}" srcOrd="2" destOrd="0" presId="urn:microsoft.com/office/officeart/2016/7/layout/BasicLinearProcessNumbered"/>
    <dgm:cxn modelId="{21B7DDE9-AFDE-9240-991A-F46425A3768E}" type="presParOf" srcId="{B29F26E7-B45E-1C40-A76B-5F7DEC520EC1}" destId="{FC0FA6CA-73AD-FD48-9D57-B78FB05D3296}"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4AC334-274B-4EB5-BDF6-F8E5F5CC4947}" type="doc">
      <dgm:prSet loTypeId="urn:microsoft.com/office/officeart/2016/7/layout/VerticalDownArrowProcess" loCatId="process" qsTypeId="urn:microsoft.com/office/officeart/2005/8/quickstyle/simple5" qsCatId="simple" csTypeId="urn:microsoft.com/office/officeart/2005/8/colors/colorful2" csCatId="colorful" phldr="1"/>
      <dgm:spPr/>
      <dgm:t>
        <a:bodyPr/>
        <a:lstStyle/>
        <a:p>
          <a:endParaRPr lang="en-US"/>
        </a:p>
      </dgm:t>
    </dgm:pt>
    <dgm:pt modelId="{06F2D92F-41DB-432E-A85E-9ACC849163AA}">
      <dgm:prSet/>
      <dgm:spPr/>
      <dgm:t>
        <a:bodyPr/>
        <a:lstStyle/>
        <a:p>
          <a:r>
            <a:rPr lang="en-US" dirty="0"/>
            <a:t>What is the best way to utilize old exam questions?</a:t>
          </a:r>
        </a:p>
      </dgm:t>
    </dgm:pt>
    <dgm:pt modelId="{FA8A463B-C52A-4D67-B874-606335CE0199}" type="parTrans" cxnId="{927B5AA2-201F-4E0B-950B-648331E036F1}">
      <dgm:prSet/>
      <dgm:spPr/>
      <dgm:t>
        <a:bodyPr/>
        <a:lstStyle/>
        <a:p>
          <a:endParaRPr lang="en-US"/>
        </a:p>
      </dgm:t>
    </dgm:pt>
    <dgm:pt modelId="{7D8CFA90-AF4F-48DB-A49F-F54B0B93978F}" type="sibTrans" cxnId="{927B5AA2-201F-4E0B-950B-648331E036F1}">
      <dgm:prSet/>
      <dgm:spPr/>
      <dgm:t>
        <a:bodyPr/>
        <a:lstStyle/>
        <a:p>
          <a:endParaRPr lang="en-US"/>
        </a:p>
      </dgm:t>
    </dgm:pt>
    <dgm:pt modelId="{CCE19912-E4C2-4C31-817E-E4EFAF883925}">
      <dgm:prSet/>
      <dgm:spPr/>
      <dgm:t>
        <a:bodyPr/>
        <a:lstStyle/>
        <a:p>
          <a:r>
            <a:rPr lang="en-US" b="1" dirty="0"/>
            <a:t>WARNING sometimes they may be more harmful than helpful especially if the faculty member changes exam strategy, the form of questions or if the law has changed substantially making the question obsolete</a:t>
          </a:r>
          <a:endParaRPr lang="en-US" dirty="0"/>
        </a:p>
      </dgm:t>
    </dgm:pt>
    <dgm:pt modelId="{79771F5C-654C-4866-A740-48825310498F}" type="parTrans" cxnId="{404DD1D2-093A-4F50-9DFD-91BA2876980A}">
      <dgm:prSet/>
      <dgm:spPr/>
      <dgm:t>
        <a:bodyPr/>
        <a:lstStyle/>
        <a:p>
          <a:endParaRPr lang="en-US"/>
        </a:p>
      </dgm:t>
    </dgm:pt>
    <dgm:pt modelId="{F54C9403-B197-49BC-8FF8-77469087A079}" type="sibTrans" cxnId="{404DD1D2-093A-4F50-9DFD-91BA2876980A}">
      <dgm:prSet/>
      <dgm:spPr/>
      <dgm:t>
        <a:bodyPr/>
        <a:lstStyle/>
        <a:p>
          <a:endParaRPr lang="en-US"/>
        </a:p>
      </dgm:t>
    </dgm:pt>
    <dgm:pt modelId="{9868710B-9085-467D-B79A-9D956EAC73FD}">
      <dgm:prSet/>
      <dgm:spPr/>
      <dgm:t>
        <a:bodyPr/>
        <a:lstStyle/>
        <a:p>
          <a:r>
            <a:rPr lang="en-US" b="1" dirty="0"/>
            <a:t>TWO THINGS TO LOOK FOR: </a:t>
          </a:r>
          <a:endParaRPr lang="en-US" dirty="0"/>
        </a:p>
      </dgm:t>
    </dgm:pt>
    <dgm:pt modelId="{5C697FDB-97B1-4B26-A4FC-7257BE66D9D1}" type="parTrans" cxnId="{8F0E4A21-43E9-48FA-9582-E06052A7E0B8}">
      <dgm:prSet/>
      <dgm:spPr/>
      <dgm:t>
        <a:bodyPr/>
        <a:lstStyle/>
        <a:p>
          <a:endParaRPr lang="en-US"/>
        </a:p>
      </dgm:t>
    </dgm:pt>
    <dgm:pt modelId="{B8C46E05-3732-4902-B457-7DD9E31D48E1}" type="sibTrans" cxnId="{8F0E4A21-43E9-48FA-9582-E06052A7E0B8}">
      <dgm:prSet/>
      <dgm:spPr/>
      <dgm:t>
        <a:bodyPr/>
        <a:lstStyle/>
        <a:p>
          <a:endParaRPr lang="en-US"/>
        </a:p>
      </dgm:t>
    </dgm:pt>
    <dgm:pt modelId="{0A77AD91-541D-415C-A70A-2C496C432512}">
      <dgm:prSet/>
      <dgm:spPr/>
      <dgm:t>
        <a:bodyPr/>
        <a:lstStyle/>
        <a:p>
          <a:r>
            <a:rPr lang="en-US" b="1" dirty="0"/>
            <a:t>(1) Substantive Answers; </a:t>
          </a:r>
          <a:endParaRPr lang="en-US" dirty="0"/>
        </a:p>
      </dgm:t>
    </dgm:pt>
    <dgm:pt modelId="{3182C280-B3A1-4937-8DE9-FD0E73D14DDE}" type="parTrans" cxnId="{989685F0-F0A7-42DE-989A-A93D20D1DBCC}">
      <dgm:prSet/>
      <dgm:spPr/>
      <dgm:t>
        <a:bodyPr/>
        <a:lstStyle/>
        <a:p>
          <a:endParaRPr lang="en-US"/>
        </a:p>
      </dgm:t>
    </dgm:pt>
    <dgm:pt modelId="{626DDA4E-788F-4516-A9FE-8BB854104090}" type="sibTrans" cxnId="{989685F0-F0A7-42DE-989A-A93D20D1DBCC}">
      <dgm:prSet/>
      <dgm:spPr/>
      <dgm:t>
        <a:bodyPr/>
        <a:lstStyle/>
        <a:p>
          <a:endParaRPr lang="en-US"/>
        </a:p>
      </dgm:t>
    </dgm:pt>
    <dgm:pt modelId="{A4ECDEBD-CBC4-4227-B732-42087B33E1C7}">
      <dgm:prSet/>
      <dgm:spPr/>
      <dgm:t>
        <a:bodyPr/>
        <a:lstStyle/>
        <a:p>
          <a:r>
            <a:rPr lang="en-US" b="1" dirty="0"/>
            <a:t>(2) Proper approach to writing and analysis</a:t>
          </a:r>
          <a:endParaRPr lang="en-US" dirty="0"/>
        </a:p>
      </dgm:t>
    </dgm:pt>
    <dgm:pt modelId="{6FEB37E2-A0F0-4162-854F-A79DAEF44AFC}" type="parTrans" cxnId="{F0612AB1-4E2C-493B-9F30-006C78972996}">
      <dgm:prSet/>
      <dgm:spPr/>
      <dgm:t>
        <a:bodyPr/>
        <a:lstStyle/>
        <a:p>
          <a:endParaRPr lang="en-US"/>
        </a:p>
      </dgm:t>
    </dgm:pt>
    <dgm:pt modelId="{FA4635C2-0A22-4D47-8968-C822EF0FAB15}" type="sibTrans" cxnId="{F0612AB1-4E2C-493B-9F30-006C78972996}">
      <dgm:prSet/>
      <dgm:spPr/>
      <dgm:t>
        <a:bodyPr/>
        <a:lstStyle/>
        <a:p>
          <a:endParaRPr lang="en-US"/>
        </a:p>
      </dgm:t>
    </dgm:pt>
    <dgm:pt modelId="{47951760-58C8-4D23-98AE-4EBAAB617CAF}">
      <dgm:prSet/>
      <dgm:spPr/>
      <dgm:t>
        <a:bodyPr/>
        <a:lstStyle/>
        <a:p>
          <a:r>
            <a:rPr lang="en-US" dirty="0"/>
            <a:t>How can we score our old exam questions when no answer key is available?</a:t>
          </a:r>
        </a:p>
      </dgm:t>
    </dgm:pt>
    <dgm:pt modelId="{EC577A8E-2C08-47BF-9784-287B7D89104D}" type="parTrans" cxnId="{D6FE7157-2598-48F5-8265-68F69848FAC7}">
      <dgm:prSet/>
      <dgm:spPr/>
      <dgm:t>
        <a:bodyPr/>
        <a:lstStyle/>
        <a:p>
          <a:endParaRPr lang="en-US"/>
        </a:p>
      </dgm:t>
    </dgm:pt>
    <dgm:pt modelId="{539D7FE5-462B-4A63-8A16-4FDCF9B06561}" type="sibTrans" cxnId="{D6FE7157-2598-48F5-8265-68F69848FAC7}">
      <dgm:prSet/>
      <dgm:spPr/>
      <dgm:t>
        <a:bodyPr/>
        <a:lstStyle/>
        <a:p>
          <a:endParaRPr lang="en-US"/>
        </a:p>
      </dgm:t>
    </dgm:pt>
    <dgm:pt modelId="{084093C9-820B-4478-8C56-94D0F0C1A3D2}">
      <dgm:prSet/>
      <dgm:spPr/>
      <dgm:t>
        <a:bodyPr/>
        <a:lstStyle/>
        <a:p>
          <a:r>
            <a:rPr lang="en-US" b="1" dirty="0"/>
            <a:t>May Be Difficult;</a:t>
          </a:r>
          <a:endParaRPr lang="en-US" dirty="0"/>
        </a:p>
      </dgm:t>
    </dgm:pt>
    <dgm:pt modelId="{4451275B-2405-4EF8-9715-DD260B5D2AAB}" type="parTrans" cxnId="{30F8A775-0E47-4EB5-BB38-5787482E0DE4}">
      <dgm:prSet/>
      <dgm:spPr/>
      <dgm:t>
        <a:bodyPr/>
        <a:lstStyle/>
        <a:p>
          <a:endParaRPr lang="en-US"/>
        </a:p>
      </dgm:t>
    </dgm:pt>
    <dgm:pt modelId="{0060C248-D230-40C1-866E-07C2BEC00320}" type="sibTrans" cxnId="{30F8A775-0E47-4EB5-BB38-5787482E0DE4}">
      <dgm:prSet/>
      <dgm:spPr/>
      <dgm:t>
        <a:bodyPr/>
        <a:lstStyle/>
        <a:p>
          <a:endParaRPr lang="en-US"/>
        </a:p>
      </dgm:t>
    </dgm:pt>
    <dgm:pt modelId="{824AF5ED-C6F4-4A85-ACBE-A3219016CEFB}">
      <dgm:prSet/>
      <dgm:spPr/>
      <dgm:t>
        <a:bodyPr/>
        <a:lstStyle/>
        <a:p>
          <a:r>
            <a:rPr lang="en-US" b="1" dirty="0"/>
            <a:t>you might ask the faculty member to listen to or read the answer and provide feedback </a:t>
          </a:r>
          <a:endParaRPr lang="en-US" dirty="0"/>
        </a:p>
      </dgm:t>
    </dgm:pt>
    <dgm:pt modelId="{3071A0FB-BF6D-443A-BBBD-27301C06046E}" type="parTrans" cxnId="{F27C39E9-AA3F-4E63-B54F-F0BD9D86100D}">
      <dgm:prSet/>
      <dgm:spPr/>
      <dgm:t>
        <a:bodyPr/>
        <a:lstStyle/>
        <a:p>
          <a:endParaRPr lang="en-US"/>
        </a:p>
      </dgm:t>
    </dgm:pt>
    <dgm:pt modelId="{AD0567CA-2245-475E-B771-6527C04C0BF4}" type="sibTrans" cxnId="{F27C39E9-AA3F-4E63-B54F-F0BD9D86100D}">
      <dgm:prSet/>
      <dgm:spPr/>
      <dgm:t>
        <a:bodyPr/>
        <a:lstStyle/>
        <a:p>
          <a:endParaRPr lang="en-US"/>
        </a:p>
      </dgm:t>
    </dgm:pt>
    <dgm:pt modelId="{174F440F-B9FA-4F5C-B34B-C7ECD84E406F}">
      <dgm:prSet/>
      <dgm:spPr/>
      <dgm:t>
        <a:bodyPr/>
        <a:lstStyle/>
        <a:p>
          <a:r>
            <a:rPr lang="en-US" b="1" dirty="0"/>
            <a:t>Use Review Sessions to review old questions.</a:t>
          </a:r>
          <a:endParaRPr lang="en-US" dirty="0"/>
        </a:p>
      </dgm:t>
    </dgm:pt>
    <dgm:pt modelId="{149E578F-C2CF-4BB5-9194-F51A195D0F6F}" type="parTrans" cxnId="{B79DB296-0754-489B-B226-3755CBA64326}">
      <dgm:prSet/>
      <dgm:spPr/>
      <dgm:t>
        <a:bodyPr/>
        <a:lstStyle/>
        <a:p>
          <a:endParaRPr lang="en-US"/>
        </a:p>
      </dgm:t>
    </dgm:pt>
    <dgm:pt modelId="{06C709A9-A4E7-421E-86B1-252B5C803BE2}" type="sibTrans" cxnId="{B79DB296-0754-489B-B226-3755CBA64326}">
      <dgm:prSet/>
      <dgm:spPr/>
      <dgm:t>
        <a:bodyPr/>
        <a:lstStyle/>
        <a:p>
          <a:endParaRPr lang="en-US"/>
        </a:p>
      </dgm:t>
    </dgm:pt>
    <dgm:pt modelId="{90E3427F-921F-D343-9A5E-200479B7C3E3}" type="pres">
      <dgm:prSet presAssocID="{EE4AC334-274B-4EB5-BDF6-F8E5F5CC4947}" presName="Name0" presStyleCnt="0">
        <dgm:presLayoutVars>
          <dgm:dir/>
          <dgm:animLvl val="lvl"/>
          <dgm:resizeHandles val="exact"/>
        </dgm:presLayoutVars>
      </dgm:prSet>
      <dgm:spPr/>
    </dgm:pt>
    <dgm:pt modelId="{D7C26E02-CDFC-AB4F-848C-A2C8B405B4BD}" type="pres">
      <dgm:prSet presAssocID="{47951760-58C8-4D23-98AE-4EBAAB617CAF}" presName="boxAndChildren" presStyleCnt="0"/>
      <dgm:spPr/>
    </dgm:pt>
    <dgm:pt modelId="{2B47951D-0766-454C-95DE-211C003BB1F3}" type="pres">
      <dgm:prSet presAssocID="{47951760-58C8-4D23-98AE-4EBAAB617CAF}" presName="parentTextBox" presStyleLbl="alignNode1" presStyleIdx="0" presStyleCnt="2"/>
      <dgm:spPr/>
    </dgm:pt>
    <dgm:pt modelId="{552936A2-E6E3-C649-A9CA-C405E2E43290}" type="pres">
      <dgm:prSet presAssocID="{47951760-58C8-4D23-98AE-4EBAAB617CAF}" presName="descendantBox" presStyleLbl="bgAccFollowNode1" presStyleIdx="0" presStyleCnt="2"/>
      <dgm:spPr/>
    </dgm:pt>
    <dgm:pt modelId="{D3FAC8C0-3603-744A-BE66-90FDD358EA51}" type="pres">
      <dgm:prSet presAssocID="{7D8CFA90-AF4F-48DB-A49F-F54B0B93978F}" presName="sp" presStyleCnt="0"/>
      <dgm:spPr/>
    </dgm:pt>
    <dgm:pt modelId="{79CFF6AB-E6F0-B54D-9A31-15979DE4D0FE}" type="pres">
      <dgm:prSet presAssocID="{06F2D92F-41DB-432E-A85E-9ACC849163AA}" presName="arrowAndChildren" presStyleCnt="0"/>
      <dgm:spPr/>
    </dgm:pt>
    <dgm:pt modelId="{2AC94AB8-0DC2-D845-8378-790A4D5787E1}" type="pres">
      <dgm:prSet presAssocID="{06F2D92F-41DB-432E-A85E-9ACC849163AA}" presName="parentTextArrow" presStyleLbl="node1" presStyleIdx="0" presStyleCnt="0"/>
      <dgm:spPr/>
    </dgm:pt>
    <dgm:pt modelId="{66E86BA8-2E33-5A4A-89E1-DD5A096AB7AB}" type="pres">
      <dgm:prSet presAssocID="{06F2D92F-41DB-432E-A85E-9ACC849163AA}" presName="arrow" presStyleLbl="alignNode1" presStyleIdx="1" presStyleCnt="2"/>
      <dgm:spPr/>
    </dgm:pt>
    <dgm:pt modelId="{221D7322-DBC1-1B40-B858-943D8B48D779}" type="pres">
      <dgm:prSet presAssocID="{06F2D92F-41DB-432E-A85E-9ACC849163AA}" presName="descendantArrow" presStyleLbl="bgAccFollowNode1" presStyleIdx="1" presStyleCnt="2"/>
      <dgm:spPr/>
    </dgm:pt>
  </dgm:ptLst>
  <dgm:cxnLst>
    <dgm:cxn modelId="{8F0E4A21-43E9-48FA-9582-E06052A7E0B8}" srcId="{06F2D92F-41DB-432E-A85E-9ACC849163AA}" destId="{9868710B-9085-467D-B79A-9D956EAC73FD}" srcOrd="1" destOrd="0" parTransId="{5C697FDB-97B1-4B26-A4FC-7257BE66D9D1}" sibTransId="{B8C46E05-3732-4902-B457-7DD9E31D48E1}"/>
    <dgm:cxn modelId="{56610325-4390-5842-8D99-9EA3E0D6C573}" type="presOf" srcId="{084093C9-820B-4478-8C56-94D0F0C1A3D2}" destId="{552936A2-E6E3-C649-A9CA-C405E2E43290}" srcOrd="0" destOrd="0" presId="urn:microsoft.com/office/officeart/2016/7/layout/VerticalDownArrowProcess"/>
    <dgm:cxn modelId="{4C043839-A274-9040-B55D-5B8151C348EA}" type="presOf" srcId="{06F2D92F-41DB-432E-A85E-9ACC849163AA}" destId="{66E86BA8-2E33-5A4A-89E1-DD5A096AB7AB}" srcOrd="1" destOrd="0" presId="urn:microsoft.com/office/officeart/2016/7/layout/VerticalDownArrowProcess"/>
    <dgm:cxn modelId="{E96BE047-0976-734E-8795-61603B64FF75}" type="presOf" srcId="{174F440F-B9FA-4F5C-B34B-C7ECD84E406F}" destId="{552936A2-E6E3-C649-A9CA-C405E2E43290}" srcOrd="0" destOrd="2" presId="urn:microsoft.com/office/officeart/2016/7/layout/VerticalDownArrowProcess"/>
    <dgm:cxn modelId="{780EFC4A-1DAA-5140-8F8E-F1673DFF515C}" type="presOf" srcId="{A4ECDEBD-CBC4-4227-B732-42087B33E1C7}" destId="{221D7322-DBC1-1B40-B858-943D8B48D779}" srcOrd="0" destOrd="3" presId="urn:microsoft.com/office/officeart/2016/7/layout/VerticalDownArrowProcess"/>
    <dgm:cxn modelId="{D6FE7157-2598-48F5-8265-68F69848FAC7}" srcId="{EE4AC334-274B-4EB5-BDF6-F8E5F5CC4947}" destId="{47951760-58C8-4D23-98AE-4EBAAB617CAF}" srcOrd="1" destOrd="0" parTransId="{EC577A8E-2C08-47BF-9784-287B7D89104D}" sibTransId="{539D7FE5-462B-4A63-8A16-4FDCF9B06561}"/>
    <dgm:cxn modelId="{A4C5555C-CBE4-0344-B891-81E444221984}" type="presOf" srcId="{47951760-58C8-4D23-98AE-4EBAAB617CAF}" destId="{2B47951D-0766-454C-95DE-211C003BB1F3}" srcOrd="0" destOrd="0" presId="urn:microsoft.com/office/officeart/2016/7/layout/VerticalDownArrowProcess"/>
    <dgm:cxn modelId="{30F8A775-0E47-4EB5-BB38-5787482E0DE4}" srcId="{47951760-58C8-4D23-98AE-4EBAAB617CAF}" destId="{084093C9-820B-4478-8C56-94D0F0C1A3D2}" srcOrd="0" destOrd="0" parTransId="{4451275B-2405-4EF8-9715-DD260B5D2AAB}" sibTransId="{0060C248-D230-40C1-866E-07C2BEC00320}"/>
    <dgm:cxn modelId="{CB7C9483-4701-9D4A-B50C-CE479BBC38DB}" type="presOf" srcId="{CCE19912-E4C2-4C31-817E-E4EFAF883925}" destId="{221D7322-DBC1-1B40-B858-943D8B48D779}" srcOrd="0" destOrd="0" presId="urn:microsoft.com/office/officeart/2016/7/layout/VerticalDownArrowProcess"/>
    <dgm:cxn modelId="{779F9096-8734-F44A-81EF-873F922FEEC1}" type="presOf" srcId="{06F2D92F-41DB-432E-A85E-9ACC849163AA}" destId="{2AC94AB8-0DC2-D845-8378-790A4D5787E1}" srcOrd="0" destOrd="0" presId="urn:microsoft.com/office/officeart/2016/7/layout/VerticalDownArrowProcess"/>
    <dgm:cxn modelId="{B79DB296-0754-489B-B226-3755CBA64326}" srcId="{47951760-58C8-4D23-98AE-4EBAAB617CAF}" destId="{174F440F-B9FA-4F5C-B34B-C7ECD84E406F}" srcOrd="2" destOrd="0" parTransId="{149E578F-C2CF-4BB5-9194-F51A195D0F6F}" sibTransId="{06C709A9-A4E7-421E-86B1-252B5C803BE2}"/>
    <dgm:cxn modelId="{927B5AA2-201F-4E0B-950B-648331E036F1}" srcId="{EE4AC334-274B-4EB5-BDF6-F8E5F5CC4947}" destId="{06F2D92F-41DB-432E-A85E-9ACC849163AA}" srcOrd="0" destOrd="0" parTransId="{FA8A463B-C52A-4D67-B874-606335CE0199}" sibTransId="{7D8CFA90-AF4F-48DB-A49F-F54B0B93978F}"/>
    <dgm:cxn modelId="{837396AF-D945-1948-8DC5-C71334B3B0B6}" type="presOf" srcId="{824AF5ED-C6F4-4A85-ACBE-A3219016CEFB}" destId="{552936A2-E6E3-C649-A9CA-C405E2E43290}" srcOrd="0" destOrd="1" presId="urn:microsoft.com/office/officeart/2016/7/layout/VerticalDownArrowProcess"/>
    <dgm:cxn modelId="{F0612AB1-4E2C-493B-9F30-006C78972996}" srcId="{9868710B-9085-467D-B79A-9D956EAC73FD}" destId="{A4ECDEBD-CBC4-4227-B732-42087B33E1C7}" srcOrd="1" destOrd="0" parTransId="{6FEB37E2-A0F0-4162-854F-A79DAEF44AFC}" sibTransId="{FA4635C2-0A22-4D47-8968-C822EF0FAB15}"/>
    <dgm:cxn modelId="{DD6187BC-880F-D34C-98DD-F983C6FA4679}" type="presOf" srcId="{EE4AC334-274B-4EB5-BDF6-F8E5F5CC4947}" destId="{90E3427F-921F-D343-9A5E-200479B7C3E3}" srcOrd="0" destOrd="0" presId="urn:microsoft.com/office/officeart/2016/7/layout/VerticalDownArrowProcess"/>
    <dgm:cxn modelId="{404DD1D2-093A-4F50-9DFD-91BA2876980A}" srcId="{06F2D92F-41DB-432E-A85E-9ACC849163AA}" destId="{CCE19912-E4C2-4C31-817E-E4EFAF883925}" srcOrd="0" destOrd="0" parTransId="{79771F5C-654C-4866-A740-48825310498F}" sibTransId="{F54C9403-B197-49BC-8FF8-77469087A079}"/>
    <dgm:cxn modelId="{47BDC9D9-1250-C44B-ABA4-2C0C5B80DC19}" type="presOf" srcId="{9868710B-9085-467D-B79A-9D956EAC73FD}" destId="{221D7322-DBC1-1B40-B858-943D8B48D779}" srcOrd="0" destOrd="1" presId="urn:microsoft.com/office/officeart/2016/7/layout/VerticalDownArrowProcess"/>
    <dgm:cxn modelId="{D4EF6DE3-E220-A043-972E-1010A97EED75}" type="presOf" srcId="{0A77AD91-541D-415C-A70A-2C496C432512}" destId="{221D7322-DBC1-1B40-B858-943D8B48D779}" srcOrd="0" destOrd="2" presId="urn:microsoft.com/office/officeart/2016/7/layout/VerticalDownArrowProcess"/>
    <dgm:cxn modelId="{F27C39E9-AA3F-4E63-B54F-F0BD9D86100D}" srcId="{47951760-58C8-4D23-98AE-4EBAAB617CAF}" destId="{824AF5ED-C6F4-4A85-ACBE-A3219016CEFB}" srcOrd="1" destOrd="0" parTransId="{3071A0FB-BF6D-443A-BBBD-27301C06046E}" sibTransId="{AD0567CA-2245-475E-B771-6527C04C0BF4}"/>
    <dgm:cxn modelId="{989685F0-F0A7-42DE-989A-A93D20D1DBCC}" srcId="{9868710B-9085-467D-B79A-9D956EAC73FD}" destId="{0A77AD91-541D-415C-A70A-2C496C432512}" srcOrd="0" destOrd="0" parTransId="{3182C280-B3A1-4937-8DE9-FD0E73D14DDE}" sibTransId="{626DDA4E-788F-4516-A9FE-8BB854104090}"/>
    <dgm:cxn modelId="{3B4C9A87-ADD8-D245-889D-B1DA894FF4D7}" type="presParOf" srcId="{90E3427F-921F-D343-9A5E-200479B7C3E3}" destId="{D7C26E02-CDFC-AB4F-848C-A2C8B405B4BD}" srcOrd="0" destOrd="0" presId="urn:microsoft.com/office/officeart/2016/7/layout/VerticalDownArrowProcess"/>
    <dgm:cxn modelId="{78909B63-6177-EB44-AA52-F9646A3F0BE4}" type="presParOf" srcId="{D7C26E02-CDFC-AB4F-848C-A2C8B405B4BD}" destId="{2B47951D-0766-454C-95DE-211C003BB1F3}" srcOrd="0" destOrd="0" presId="urn:microsoft.com/office/officeart/2016/7/layout/VerticalDownArrowProcess"/>
    <dgm:cxn modelId="{4614E6AE-CFA4-D241-BF8D-2CDEF7BEAA2A}" type="presParOf" srcId="{D7C26E02-CDFC-AB4F-848C-A2C8B405B4BD}" destId="{552936A2-E6E3-C649-A9CA-C405E2E43290}" srcOrd="1" destOrd="0" presId="urn:microsoft.com/office/officeart/2016/7/layout/VerticalDownArrowProcess"/>
    <dgm:cxn modelId="{954D948A-6F32-7342-A9E9-20555108EAC9}" type="presParOf" srcId="{90E3427F-921F-D343-9A5E-200479B7C3E3}" destId="{D3FAC8C0-3603-744A-BE66-90FDD358EA51}" srcOrd="1" destOrd="0" presId="urn:microsoft.com/office/officeart/2016/7/layout/VerticalDownArrowProcess"/>
    <dgm:cxn modelId="{B5AD413F-E5E7-B649-8428-DE4EC8F634C8}" type="presParOf" srcId="{90E3427F-921F-D343-9A5E-200479B7C3E3}" destId="{79CFF6AB-E6F0-B54D-9A31-15979DE4D0FE}" srcOrd="2" destOrd="0" presId="urn:microsoft.com/office/officeart/2016/7/layout/VerticalDownArrowProcess"/>
    <dgm:cxn modelId="{A6584016-34BE-364D-8EEC-9AE785724FF5}" type="presParOf" srcId="{79CFF6AB-E6F0-B54D-9A31-15979DE4D0FE}" destId="{2AC94AB8-0DC2-D845-8378-790A4D5787E1}" srcOrd="0" destOrd="0" presId="urn:microsoft.com/office/officeart/2016/7/layout/VerticalDownArrowProcess"/>
    <dgm:cxn modelId="{F245F2CF-F3AF-AA4B-AF18-BB64A4CBBC1B}" type="presParOf" srcId="{79CFF6AB-E6F0-B54D-9A31-15979DE4D0FE}" destId="{66E86BA8-2E33-5A4A-89E1-DD5A096AB7AB}" srcOrd="1" destOrd="0" presId="urn:microsoft.com/office/officeart/2016/7/layout/VerticalDownArrowProcess"/>
    <dgm:cxn modelId="{CA7C06CE-DA42-BA42-9CEE-4934EC7BE9EE}" type="presParOf" srcId="{79CFF6AB-E6F0-B54D-9A31-15979DE4D0FE}" destId="{221D7322-DBC1-1B40-B858-943D8B48D779}"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1FA384-B730-4A57-93CB-6F744AF3F9F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5263931-02B1-410B-B5B3-16F0A66043B4}">
      <dgm:prSet/>
      <dgm:spPr/>
      <dgm:t>
        <a:bodyPr/>
        <a:lstStyle/>
        <a:p>
          <a:r>
            <a:rPr lang="en-US" dirty="0"/>
            <a:t>Outlining</a:t>
          </a:r>
        </a:p>
      </dgm:t>
    </dgm:pt>
    <dgm:pt modelId="{89AF497E-5DAD-4CB2-8C19-649535363E8C}" type="parTrans" cxnId="{D6C49188-8A9A-46CC-94E2-9977078AC68E}">
      <dgm:prSet/>
      <dgm:spPr/>
      <dgm:t>
        <a:bodyPr/>
        <a:lstStyle/>
        <a:p>
          <a:endParaRPr lang="en-US"/>
        </a:p>
      </dgm:t>
    </dgm:pt>
    <dgm:pt modelId="{0C7E03E8-A401-4BFA-88CD-E19AA3F54535}" type="sibTrans" cxnId="{D6C49188-8A9A-46CC-94E2-9977078AC68E}">
      <dgm:prSet/>
      <dgm:spPr/>
      <dgm:t>
        <a:bodyPr/>
        <a:lstStyle/>
        <a:p>
          <a:endParaRPr lang="en-US"/>
        </a:p>
      </dgm:t>
    </dgm:pt>
    <dgm:pt modelId="{442052D4-51FD-42D0-A937-A658CB54D30A}">
      <dgm:prSet/>
      <dgm:spPr/>
      <dgm:t>
        <a:bodyPr/>
        <a:lstStyle/>
        <a:p>
          <a:r>
            <a:rPr lang="en-US" dirty="0"/>
            <a:t>Exam Prep</a:t>
          </a:r>
        </a:p>
      </dgm:t>
    </dgm:pt>
    <dgm:pt modelId="{8E29FD87-887A-44BF-81ED-28C06C092C24}" type="parTrans" cxnId="{E5C50C85-0D50-4EF9-86DB-F215F816F6D0}">
      <dgm:prSet/>
      <dgm:spPr/>
      <dgm:t>
        <a:bodyPr/>
        <a:lstStyle/>
        <a:p>
          <a:endParaRPr lang="en-US"/>
        </a:p>
      </dgm:t>
    </dgm:pt>
    <dgm:pt modelId="{DBFEE187-DF95-4830-A733-9E790BB8DD8F}" type="sibTrans" cxnId="{E5C50C85-0D50-4EF9-86DB-F215F816F6D0}">
      <dgm:prSet/>
      <dgm:spPr/>
      <dgm:t>
        <a:bodyPr/>
        <a:lstStyle/>
        <a:p>
          <a:endParaRPr lang="en-US"/>
        </a:p>
      </dgm:t>
    </dgm:pt>
    <dgm:pt modelId="{1A7E8E9D-FEE6-7C4F-A051-922A1C3D505F}" type="pres">
      <dgm:prSet presAssocID="{EE1FA384-B730-4A57-93CB-6F744AF3F9F2}" presName="linear" presStyleCnt="0">
        <dgm:presLayoutVars>
          <dgm:animLvl val="lvl"/>
          <dgm:resizeHandles val="exact"/>
        </dgm:presLayoutVars>
      </dgm:prSet>
      <dgm:spPr/>
    </dgm:pt>
    <dgm:pt modelId="{AB23156B-D3A3-6749-83A4-D8ED1CABAE5F}" type="pres">
      <dgm:prSet presAssocID="{25263931-02B1-410B-B5B3-16F0A66043B4}" presName="parentText" presStyleLbl="node1" presStyleIdx="0" presStyleCnt="2">
        <dgm:presLayoutVars>
          <dgm:chMax val="0"/>
          <dgm:bulletEnabled val="1"/>
        </dgm:presLayoutVars>
      </dgm:prSet>
      <dgm:spPr/>
    </dgm:pt>
    <dgm:pt modelId="{4090DFC9-077C-A243-B64E-8B96B312F7FF}" type="pres">
      <dgm:prSet presAssocID="{0C7E03E8-A401-4BFA-88CD-E19AA3F54535}" presName="spacer" presStyleCnt="0"/>
      <dgm:spPr/>
    </dgm:pt>
    <dgm:pt modelId="{FB708A11-F30E-434D-950E-3E7EBEA60851}" type="pres">
      <dgm:prSet presAssocID="{442052D4-51FD-42D0-A937-A658CB54D30A}" presName="parentText" presStyleLbl="node1" presStyleIdx="1" presStyleCnt="2">
        <dgm:presLayoutVars>
          <dgm:chMax val="0"/>
          <dgm:bulletEnabled val="1"/>
        </dgm:presLayoutVars>
      </dgm:prSet>
      <dgm:spPr/>
    </dgm:pt>
  </dgm:ptLst>
  <dgm:cxnLst>
    <dgm:cxn modelId="{81CD4167-04FA-A84D-8E66-CED9600C4B67}" type="presOf" srcId="{442052D4-51FD-42D0-A937-A658CB54D30A}" destId="{FB708A11-F30E-434D-950E-3E7EBEA60851}" srcOrd="0" destOrd="0" presId="urn:microsoft.com/office/officeart/2005/8/layout/vList2"/>
    <dgm:cxn modelId="{0A5D4671-FA5E-7D46-9108-26BBB1527FF8}" type="presOf" srcId="{25263931-02B1-410B-B5B3-16F0A66043B4}" destId="{AB23156B-D3A3-6749-83A4-D8ED1CABAE5F}" srcOrd="0" destOrd="0" presId="urn:microsoft.com/office/officeart/2005/8/layout/vList2"/>
    <dgm:cxn modelId="{E5C50C85-0D50-4EF9-86DB-F215F816F6D0}" srcId="{EE1FA384-B730-4A57-93CB-6F744AF3F9F2}" destId="{442052D4-51FD-42D0-A937-A658CB54D30A}" srcOrd="1" destOrd="0" parTransId="{8E29FD87-887A-44BF-81ED-28C06C092C24}" sibTransId="{DBFEE187-DF95-4830-A733-9E790BB8DD8F}"/>
    <dgm:cxn modelId="{D6C49188-8A9A-46CC-94E2-9977078AC68E}" srcId="{EE1FA384-B730-4A57-93CB-6F744AF3F9F2}" destId="{25263931-02B1-410B-B5B3-16F0A66043B4}" srcOrd="0" destOrd="0" parTransId="{89AF497E-5DAD-4CB2-8C19-649535363E8C}" sibTransId="{0C7E03E8-A401-4BFA-88CD-E19AA3F54535}"/>
    <dgm:cxn modelId="{4C8C30C9-2EA9-DD4D-83C6-B7998C2A8841}" type="presOf" srcId="{EE1FA384-B730-4A57-93CB-6F744AF3F9F2}" destId="{1A7E8E9D-FEE6-7C4F-A051-922A1C3D505F}" srcOrd="0" destOrd="0" presId="urn:microsoft.com/office/officeart/2005/8/layout/vList2"/>
    <dgm:cxn modelId="{39BEC646-59C1-0845-B015-3782EE3EE318}" type="presParOf" srcId="{1A7E8E9D-FEE6-7C4F-A051-922A1C3D505F}" destId="{AB23156B-D3A3-6749-83A4-D8ED1CABAE5F}" srcOrd="0" destOrd="0" presId="urn:microsoft.com/office/officeart/2005/8/layout/vList2"/>
    <dgm:cxn modelId="{CF1A0DCA-C374-9143-A14F-4C517F03A143}" type="presParOf" srcId="{1A7E8E9D-FEE6-7C4F-A051-922A1C3D505F}" destId="{4090DFC9-077C-A243-B64E-8B96B312F7FF}" srcOrd="1" destOrd="0" presId="urn:microsoft.com/office/officeart/2005/8/layout/vList2"/>
    <dgm:cxn modelId="{8FA12F02-2F39-0341-9F77-C2639375F028}" type="presParOf" srcId="{1A7E8E9D-FEE6-7C4F-A051-922A1C3D505F}" destId="{FB708A11-F30E-434D-950E-3E7EBEA6085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8E41D-3ACB-42F7-884D-893C3407EA57}">
      <dsp:nvSpPr>
        <dsp:cNvPr id="0" name=""/>
        <dsp:cNvSpPr/>
      </dsp:nvSpPr>
      <dsp:spPr>
        <a:xfrm>
          <a:off x="-232156" y="1049344"/>
          <a:ext cx="6691249" cy="19141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E1742D-87B1-476F-A359-CEA9F85666D2}">
      <dsp:nvSpPr>
        <dsp:cNvPr id="0" name=""/>
        <dsp:cNvSpPr/>
      </dsp:nvSpPr>
      <dsp:spPr>
        <a:xfrm>
          <a:off x="346885" y="1480037"/>
          <a:ext cx="1052803" cy="10528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33F3D4-D39D-4603-AAB1-EC5D9BF712DE}">
      <dsp:nvSpPr>
        <dsp:cNvPr id="0" name=""/>
        <dsp:cNvSpPr/>
      </dsp:nvSpPr>
      <dsp:spPr>
        <a:xfrm>
          <a:off x="1978730" y="1049344"/>
          <a:ext cx="3011062" cy="1914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585" tIns="202585" rIns="202585" bIns="202585" numCol="1" spcCol="1270" anchor="ctr" anchorCtr="0">
          <a:noAutofit/>
        </a:bodyPr>
        <a:lstStyle/>
        <a:p>
          <a:pPr marL="0" lvl="0" indent="0" algn="l" defTabSz="1111250">
            <a:lnSpc>
              <a:spcPct val="90000"/>
            </a:lnSpc>
            <a:spcBef>
              <a:spcPct val="0"/>
            </a:spcBef>
            <a:spcAft>
              <a:spcPct val="35000"/>
            </a:spcAft>
            <a:buNone/>
          </a:pPr>
          <a:r>
            <a:rPr lang="en-US" sz="2500" kern="1200" dirty="0"/>
            <a:t>Outlining</a:t>
          </a:r>
        </a:p>
      </dsp:txBody>
      <dsp:txXfrm>
        <a:off x="1978730" y="1049344"/>
        <a:ext cx="3011062" cy="1914188"/>
      </dsp:txXfrm>
    </dsp:sp>
    <dsp:sp modelId="{033EFD28-E9E6-464E-B470-55E39F448F06}">
      <dsp:nvSpPr>
        <dsp:cNvPr id="0" name=""/>
        <dsp:cNvSpPr/>
      </dsp:nvSpPr>
      <dsp:spPr>
        <a:xfrm>
          <a:off x="4521154" y="1049344"/>
          <a:ext cx="2402251" cy="1914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585" tIns="202585" rIns="202585" bIns="202585" numCol="1" spcCol="1270" anchor="ctr" anchorCtr="0">
          <a:noAutofit/>
        </a:bodyPr>
        <a:lstStyle/>
        <a:p>
          <a:pPr marL="0" lvl="0" indent="0" algn="l" defTabSz="666750">
            <a:lnSpc>
              <a:spcPct val="90000"/>
            </a:lnSpc>
            <a:spcBef>
              <a:spcPct val="0"/>
            </a:spcBef>
            <a:spcAft>
              <a:spcPct val="35000"/>
            </a:spcAft>
            <a:buNone/>
          </a:pPr>
          <a:r>
            <a:rPr lang="en-US" sz="1500" kern="1200" dirty="0"/>
            <a:t>--Forms and alternatives</a:t>
          </a:r>
        </a:p>
        <a:p>
          <a:pPr marL="0" lvl="0" indent="0" algn="l" defTabSz="666750">
            <a:lnSpc>
              <a:spcPct val="90000"/>
            </a:lnSpc>
            <a:spcBef>
              <a:spcPct val="0"/>
            </a:spcBef>
            <a:spcAft>
              <a:spcPct val="35000"/>
            </a:spcAft>
            <a:buNone/>
          </a:pPr>
          <a:r>
            <a:rPr lang="en-US" sz="1500" kern="1200" dirty="0"/>
            <a:t>--Studying</a:t>
          </a:r>
        </a:p>
        <a:p>
          <a:pPr marL="0" lvl="0" indent="0" algn="l" defTabSz="666750">
            <a:lnSpc>
              <a:spcPct val="90000"/>
            </a:lnSpc>
            <a:spcBef>
              <a:spcPct val="0"/>
            </a:spcBef>
            <a:spcAft>
              <a:spcPct val="35000"/>
            </a:spcAft>
            <a:buNone/>
          </a:pPr>
          <a:r>
            <a:rPr lang="en-US" sz="1500" kern="1200" dirty="0"/>
            <a:t>--The value of groups</a:t>
          </a:r>
        </a:p>
      </dsp:txBody>
      <dsp:txXfrm>
        <a:off x="4521154" y="1049344"/>
        <a:ext cx="2402251" cy="1914188"/>
      </dsp:txXfrm>
    </dsp:sp>
    <dsp:sp modelId="{FA039362-2F23-4572-8148-23F5B5F249A1}">
      <dsp:nvSpPr>
        <dsp:cNvPr id="0" name=""/>
        <dsp:cNvSpPr/>
      </dsp:nvSpPr>
      <dsp:spPr>
        <a:xfrm>
          <a:off x="-232156" y="3442080"/>
          <a:ext cx="6691249" cy="19141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6D8C2C-82BC-4B95-A564-25B39C4A7857}">
      <dsp:nvSpPr>
        <dsp:cNvPr id="0" name=""/>
        <dsp:cNvSpPr/>
      </dsp:nvSpPr>
      <dsp:spPr>
        <a:xfrm>
          <a:off x="346885" y="3872772"/>
          <a:ext cx="1052803" cy="10528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EABB59-EF7B-46D6-8103-B4CFAF0BE078}">
      <dsp:nvSpPr>
        <dsp:cNvPr id="0" name=""/>
        <dsp:cNvSpPr/>
      </dsp:nvSpPr>
      <dsp:spPr>
        <a:xfrm>
          <a:off x="1978730" y="3442080"/>
          <a:ext cx="3011062" cy="1914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585" tIns="202585" rIns="202585" bIns="202585" numCol="1" spcCol="1270" anchor="ctr" anchorCtr="0">
          <a:noAutofit/>
        </a:bodyPr>
        <a:lstStyle/>
        <a:p>
          <a:pPr marL="0" lvl="0" indent="0" algn="l" defTabSz="1111250">
            <a:lnSpc>
              <a:spcPct val="90000"/>
            </a:lnSpc>
            <a:spcBef>
              <a:spcPct val="0"/>
            </a:spcBef>
            <a:spcAft>
              <a:spcPct val="35000"/>
            </a:spcAft>
            <a:buNone/>
          </a:pPr>
          <a:r>
            <a:rPr lang="en-US" sz="2500" kern="1200" dirty="0"/>
            <a:t>Exam Prep</a:t>
          </a:r>
        </a:p>
      </dsp:txBody>
      <dsp:txXfrm>
        <a:off x="1978730" y="3442080"/>
        <a:ext cx="3011062" cy="1914188"/>
      </dsp:txXfrm>
    </dsp:sp>
    <dsp:sp modelId="{1C261072-15EE-4205-937E-BF94A0246EB9}">
      <dsp:nvSpPr>
        <dsp:cNvPr id="0" name=""/>
        <dsp:cNvSpPr/>
      </dsp:nvSpPr>
      <dsp:spPr>
        <a:xfrm>
          <a:off x="4532039" y="3442080"/>
          <a:ext cx="2380481" cy="1914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585" tIns="202585" rIns="202585" bIns="202585" numCol="1" spcCol="1270" anchor="ctr" anchorCtr="0">
          <a:noAutofit/>
        </a:bodyPr>
        <a:lstStyle/>
        <a:p>
          <a:pPr marL="0" lvl="0" indent="0" algn="l" defTabSz="666750">
            <a:lnSpc>
              <a:spcPct val="90000"/>
            </a:lnSpc>
            <a:spcBef>
              <a:spcPct val="0"/>
            </a:spcBef>
            <a:spcAft>
              <a:spcPct val="35000"/>
            </a:spcAft>
            <a:buNone/>
          </a:pPr>
          <a:r>
            <a:rPr lang="en-US" sz="1500" kern="1200" dirty="0"/>
            <a:t>--Practice exams</a:t>
          </a:r>
        </a:p>
        <a:p>
          <a:pPr marL="0" lvl="0" indent="0" algn="l" defTabSz="666750">
            <a:lnSpc>
              <a:spcPct val="90000"/>
            </a:lnSpc>
            <a:spcBef>
              <a:spcPct val="0"/>
            </a:spcBef>
            <a:spcAft>
              <a:spcPct val="35000"/>
            </a:spcAft>
            <a:buNone/>
          </a:pPr>
          <a:r>
            <a:rPr lang="en-US" sz="1500" kern="1200" dirty="0"/>
            <a:t>--Strategies</a:t>
          </a:r>
        </a:p>
        <a:p>
          <a:pPr marL="0" lvl="0" indent="0" algn="l" defTabSz="666750">
            <a:lnSpc>
              <a:spcPct val="90000"/>
            </a:lnSpc>
            <a:spcBef>
              <a:spcPct val="0"/>
            </a:spcBef>
            <a:spcAft>
              <a:spcPct val="35000"/>
            </a:spcAft>
            <a:buNone/>
          </a:pPr>
          <a:r>
            <a:rPr lang="en-US" sz="1500" kern="1200" dirty="0"/>
            <a:t>--Anxiety</a:t>
          </a:r>
        </a:p>
        <a:p>
          <a:pPr marL="0" lvl="0" indent="0" algn="l" defTabSz="666750">
            <a:lnSpc>
              <a:spcPct val="90000"/>
            </a:lnSpc>
            <a:spcBef>
              <a:spcPct val="0"/>
            </a:spcBef>
            <a:spcAft>
              <a:spcPct val="35000"/>
            </a:spcAft>
            <a:buNone/>
          </a:pPr>
          <a:r>
            <a:rPr lang="en-US" sz="1500" kern="1200" dirty="0"/>
            <a:t>--Retaining information</a:t>
          </a:r>
        </a:p>
      </dsp:txBody>
      <dsp:txXfrm>
        <a:off x="4532039" y="3442080"/>
        <a:ext cx="2380481" cy="19141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843C1-AD72-5D41-9EAE-C9D648FB308B}">
      <dsp:nvSpPr>
        <dsp:cNvPr id="0" name=""/>
        <dsp:cNvSpPr/>
      </dsp:nvSpPr>
      <dsp:spPr>
        <a:xfrm>
          <a:off x="0" y="22237"/>
          <a:ext cx="6762166" cy="98338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External outlines</a:t>
          </a:r>
        </a:p>
      </dsp:txBody>
      <dsp:txXfrm>
        <a:off x="48005" y="70242"/>
        <a:ext cx="6666156" cy="887374"/>
      </dsp:txXfrm>
    </dsp:sp>
    <dsp:sp modelId="{BB5F5088-77E2-D84A-B717-68885688239A}">
      <dsp:nvSpPr>
        <dsp:cNvPr id="0" name=""/>
        <dsp:cNvSpPr/>
      </dsp:nvSpPr>
      <dsp:spPr>
        <a:xfrm>
          <a:off x="0" y="1005622"/>
          <a:ext cx="6762166" cy="2121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699"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t>Synthesis in outline form</a:t>
          </a:r>
        </a:p>
        <a:p>
          <a:pPr marL="285750" lvl="1" indent="-285750" algn="l" defTabSz="1422400">
            <a:lnSpc>
              <a:spcPct val="90000"/>
            </a:lnSpc>
            <a:spcBef>
              <a:spcPct val="0"/>
            </a:spcBef>
            <a:spcAft>
              <a:spcPct val="20000"/>
            </a:spcAft>
            <a:buChar char="•"/>
          </a:pPr>
          <a:r>
            <a:rPr lang="en-US" sz="3200" kern="1200" dirty="0"/>
            <a:t>Pull together readings and lectures in a separate writing</a:t>
          </a:r>
        </a:p>
        <a:p>
          <a:pPr marL="285750" lvl="1" indent="-285750" algn="l" defTabSz="1422400">
            <a:lnSpc>
              <a:spcPct val="90000"/>
            </a:lnSpc>
            <a:spcBef>
              <a:spcPct val="0"/>
            </a:spcBef>
            <a:spcAft>
              <a:spcPct val="20000"/>
            </a:spcAft>
            <a:buChar char="•"/>
          </a:pPr>
          <a:r>
            <a:rPr lang="en-US" sz="3200" kern="1200" dirty="0"/>
            <a:t>Commercial outlines</a:t>
          </a:r>
        </a:p>
      </dsp:txBody>
      <dsp:txXfrm>
        <a:off x="0" y="1005622"/>
        <a:ext cx="6762166" cy="2121749"/>
      </dsp:txXfrm>
    </dsp:sp>
    <dsp:sp modelId="{BE474B8A-9E99-9F48-932F-4CCC6CF469D9}">
      <dsp:nvSpPr>
        <dsp:cNvPr id="0" name=""/>
        <dsp:cNvSpPr/>
      </dsp:nvSpPr>
      <dsp:spPr>
        <a:xfrm>
          <a:off x="0" y="3127372"/>
          <a:ext cx="6762166" cy="98338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Book outlining</a:t>
          </a:r>
        </a:p>
      </dsp:txBody>
      <dsp:txXfrm>
        <a:off x="48005" y="3175377"/>
        <a:ext cx="6666156" cy="887374"/>
      </dsp:txXfrm>
    </dsp:sp>
    <dsp:sp modelId="{A96B1E1F-BF31-8D40-A952-EB19B332BBB9}">
      <dsp:nvSpPr>
        <dsp:cNvPr id="0" name=""/>
        <dsp:cNvSpPr/>
      </dsp:nvSpPr>
      <dsp:spPr>
        <a:xfrm>
          <a:off x="0" y="4110757"/>
          <a:ext cx="6762166" cy="2546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699"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t>Discussion in the margins n the book</a:t>
          </a:r>
        </a:p>
        <a:p>
          <a:pPr marL="285750" lvl="1" indent="-285750" algn="l" defTabSz="1422400">
            <a:lnSpc>
              <a:spcPct val="90000"/>
            </a:lnSpc>
            <a:spcBef>
              <a:spcPct val="0"/>
            </a:spcBef>
            <a:spcAft>
              <a:spcPct val="20000"/>
            </a:spcAft>
            <a:buChar char="•"/>
          </a:pPr>
          <a:r>
            <a:rPr lang="en-US" sz="3200" kern="1200" dirty="0"/>
            <a:t>Reliance on table of contents for structure</a:t>
          </a:r>
        </a:p>
        <a:p>
          <a:pPr marL="285750" lvl="1" indent="-285750" algn="l" defTabSz="1422400">
            <a:lnSpc>
              <a:spcPct val="90000"/>
            </a:lnSpc>
            <a:spcBef>
              <a:spcPct val="0"/>
            </a:spcBef>
            <a:spcAft>
              <a:spcPct val="20000"/>
            </a:spcAft>
            <a:buChar char="•"/>
          </a:pPr>
          <a:r>
            <a:rPr lang="en-US" sz="3200" kern="1200" dirty="0"/>
            <a:t>Tabs and multicolored highlighting</a:t>
          </a:r>
        </a:p>
      </dsp:txBody>
      <dsp:txXfrm>
        <a:off x="0" y="4110757"/>
        <a:ext cx="6762166" cy="25460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B3455-9E90-B84A-819F-052B2B879230}">
      <dsp:nvSpPr>
        <dsp:cNvPr id="0" name=""/>
        <dsp:cNvSpPr/>
      </dsp:nvSpPr>
      <dsp:spPr>
        <a:xfrm>
          <a:off x="0" y="288855"/>
          <a:ext cx="3286125" cy="460057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622300">
            <a:lnSpc>
              <a:spcPct val="90000"/>
            </a:lnSpc>
            <a:spcBef>
              <a:spcPct val="0"/>
            </a:spcBef>
            <a:spcAft>
              <a:spcPct val="35000"/>
            </a:spcAft>
            <a:buNone/>
          </a:pPr>
          <a:r>
            <a:rPr lang="en-US" sz="1400" kern="1200" dirty="0"/>
            <a:t>Be persistent</a:t>
          </a:r>
        </a:p>
        <a:p>
          <a:pPr marL="114300" lvl="1" indent="-114300" algn="l" defTabSz="533400">
            <a:lnSpc>
              <a:spcPct val="90000"/>
            </a:lnSpc>
            <a:spcBef>
              <a:spcPct val="0"/>
            </a:spcBef>
            <a:spcAft>
              <a:spcPct val="15000"/>
            </a:spcAft>
            <a:buChar char="•"/>
          </a:pPr>
          <a:r>
            <a:rPr lang="en-US" sz="1200" kern="1200" dirty="0"/>
            <a:t>When you don’t know: ASK</a:t>
          </a:r>
        </a:p>
        <a:p>
          <a:pPr marL="114300" lvl="1" indent="-114300" algn="l" defTabSz="533400">
            <a:lnSpc>
              <a:spcPct val="90000"/>
            </a:lnSpc>
            <a:spcBef>
              <a:spcPct val="0"/>
            </a:spcBef>
            <a:spcAft>
              <a:spcPct val="15000"/>
            </a:spcAft>
            <a:buChar char="•"/>
          </a:pPr>
          <a:r>
            <a:rPr lang="en-US" sz="1200" kern="1200" dirty="0"/>
            <a:t>When you don’t understand: ASK</a:t>
          </a:r>
        </a:p>
        <a:p>
          <a:pPr marL="114300" lvl="1" indent="-114300" algn="l" defTabSz="533400">
            <a:lnSpc>
              <a:spcPct val="90000"/>
            </a:lnSpc>
            <a:spcBef>
              <a:spcPct val="0"/>
            </a:spcBef>
            <a:spcAft>
              <a:spcPct val="15000"/>
            </a:spcAft>
            <a:buChar char="•"/>
          </a:pPr>
          <a:r>
            <a:rPr lang="en-US" sz="1200" kern="1200" dirty="0"/>
            <a:t>Ask again if you don’t understand the first time</a:t>
          </a:r>
        </a:p>
        <a:p>
          <a:pPr marL="114300" lvl="1" indent="-114300" algn="l" defTabSz="533400">
            <a:lnSpc>
              <a:spcPct val="90000"/>
            </a:lnSpc>
            <a:spcBef>
              <a:spcPct val="0"/>
            </a:spcBef>
            <a:spcAft>
              <a:spcPct val="15000"/>
            </a:spcAft>
            <a:buChar char="•"/>
          </a:pPr>
          <a:r>
            <a:rPr lang="en-US" sz="1200" kern="1200" dirty="0"/>
            <a:t>WHEN TO START</a:t>
          </a:r>
        </a:p>
        <a:p>
          <a:pPr marL="228600" lvl="2" indent="-114300" algn="l" defTabSz="533400">
            <a:lnSpc>
              <a:spcPct val="90000"/>
            </a:lnSpc>
            <a:spcBef>
              <a:spcPct val="0"/>
            </a:spcBef>
            <a:spcAft>
              <a:spcPct val="15000"/>
            </a:spcAft>
            <a:buChar char="•"/>
          </a:pPr>
          <a:r>
            <a:rPr lang="en-US" sz="1200" kern="1200" dirty="0"/>
            <a:t>With each class from the beginning of the semester</a:t>
          </a:r>
        </a:p>
        <a:p>
          <a:pPr marL="228600" lvl="2" indent="-114300" algn="l" defTabSz="533400">
            <a:lnSpc>
              <a:spcPct val="90000"/>
            </a:lnSpc>
            <a:spcBef>
              <a:spcPct val="0"/>
            </a:spcBef>
            <a:spcAft>
              <a:spcPct val="15000"/>
            </a:spcAft>
            <a:buChar char="•"/>
          </a:pPr>
          <a:r>
            <a:rPr lang="en-US" sz="1200" kern="1200" dirty="0"/>
            <a:t>Later in the semester when you have a better grasp of the class work style</a:t>
          </a:r>
        </a:p>
        <a:p>
          <a:pPr marL="228600" lvl="2" indent="-114300" algn="l" defTabSz="533400">
            <a:lnSpc>
              <a:spcPct val="90000"/>
            </a:lnSpc>
            <a:spcBef>
              <a:spcPct val="0"/>
            </a:spcBef>
            <a:spcAft>
              <a:spcPct val="15000"/>
            </a:spcAft>
            <a:buChar char="•"/>
          </a:pPr>
          <a:r>
            <a:rPr lang="en-US" sz="1200" kern="1200" dirty="0"/>
            <a:t>Nearer the end  when you need a recap and review</a:t>
          </a:r>
        </a:p>
      </dsp:txBody>
      <dsp:txXfrm>
        <a:off x="0" y="2037074"/>
        <a:ext cx="3286125" cy="2760345"/>
      </dsp:txXfrm>
    </dsp:sp>
    <dsp:sp modelId="{767EE04C-A831-7B46-AFA4-93C6DB194C2E}">
      <dsp:nvSpPr>
        <dsp:cNvPr id="0" name=""/>
        <dsp:cNvSpPr/>
      </dsp:nvSpPr>
      <dsp:spPr>
        <a:xfrm>
          <a:off x="952976" y="748913"/>
          <a:ext cx="1380172" cy="1380172"/>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604" tIns="12700" rIns="107604" bIns="12700" numCol="1" spcCol="1270" anchor="ctr" anchorCtr="0">
          <a:noAutofit/>
        </a:bodyPr>
        <a:lstStyle/>
        <a:p>
          <a:pPr marL="0" lvl="0" indent="0" algn="ctr" defTabSz="2133600">
            <a:lnSpc>
              <a:spcPct val="90000"/>
            </a:lnSpc>
            <a:spcBef>
              <a:spcPct val="0"/>
            </a:spcBef>
            <a:spcAft>
              <a:spcPct val="35000"/>
            </a:spcAft>
            <a:buNone/>
          </a:pPr>
          <a:r>
            <a:rPr lang="en-US" sz="4800" kern="1200" dirty="0"/>
            <a:t>1</a:t>
          </a:r>
        </a:p>
      </dsp:txBody>
      <dsp:txXfrm>
        <a:off x="1155098" y="951035"/>
        <a:ext cx="975928" cy="975928"/>
      </dsp:txXfrm>
    </dsp:sp>
    <dsp:sp modelId="{DF46F46C-2667-904C-8A69-F841F1C1D602}">
      <dsp:nvSpPr>
        <dsp:cNvPr id="0" name=""/>
        <dsp:cNvSpPr/>
      </dsp:nvSpPr>
      <dsp:spPr>
        <a:xfrm>
          <a:off x="0" y="4889358"/>
          <a:ext cx="328612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B014D1-9542-0E49-BC86-231B86D478E8}">
      <dsp:nvSpPr>
        <dsp:cNvPr id="0" name=""/>
        <dsp:cNvSpPr/>
      </dsp:nvSpPr>
      <dsp:spPr>
        <a:xfrm>
          <a:off x="3614737" y="288855"/>
          <a:ext cx="3286125" cy="460057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00100">
            <a:lnSpc>
              <a:spcPct val="90000"/>
            </a:lnSpc>
            <a:spcBef>
              <a:spcPct val="0"/>
            </a:spcBef>
            <a:spcAft>
              <a:spcPct val="35000"/>
            </a:spcAft>
            <a:buNone/>
          </a:pPr>
          <a:r>
            <a:rPr lang="en-US" sz="1800" kern="1200" dirty="0"/>
            <a:t>Don’t be afraid to ask questions</a:t>
          </a:r>
        </a:p>
        <a:p>
          <a:pPr marL="114300" lvl="1" indent="-114300" algn="l" defTabSz="622300">
            <a:lnSpc>
              <a:spcPct val="90000"/>
            </a:lnSpc>
            <a:spcBef>
              <a:spcPct val="0"/>
            </a:spcBef>
            <a:spcAft>
              <a:spcPct val="15000"/>
            </a:spcAft>
            <a:buChar char="•"/>
          </a:pPr>
          <a:r>
            <a:rPr lang="en-US" sz="1400" kern="1200" dirty="0"/>
            <a:t>Classmates</a:t>
          </a:r>
        </a:p>
        <a:p>
          <a:pPr marL="114300" lvl="1" indent="-114300" algn="l" defTabSz="622300">
            <a:lnSpc>
              <a:spcPct val="90000"/>
            </a:lnSpc>
            <a:spcBef>
              <a:spcPct val="0"/>
            </a:spcBef>
            <a:spcAft>
              <a:spcPct val="15000"/>
            </a:spcAft>
            <a:buChar char="•"/>
          </a:pPr>
          <a:r>
            <a:rPr lang="en-US" sz="1400" kern="1200" dirty="0"/>
            <a:t>Faculty</a:t>
          </a:r>
        </a:p>
        <a:p>
          <a:pPr marL="114300" lvl="1" indent="-114300" algn="l" defTabSz="622300">
            <a:lnSpc>
              <a:spcPct val="90000"/>
            </a:lnSpc>
            <a:spcBef>
              <a:spcPct val="0"/>
            </a:spcBef>
            <a:spcAft>
              <a:spcPct val="15000"/>
            </a:spcAft>
            <a:buChar char="•"/>
          </a:pPr>
          <a:r>
            <a:rPr lang="en-US" sz="1400" kern="1200" dirty="0"/>
            <a:t>Don’t be afraid to admit you don’t know but work hard to narrow what specifically eludes you</a:t>
          </a:r>
        </a:p>
      </dsp:txBody>
      <dsp:txXfrm>
        <a:off x="3614737" y="2037074"/>
        <a:ext cx="3286125" cy="2760345"/>
      </dsp:txXfrm>
    </dsp:sp>
    <dsp:sp modelId="{5EFD9AF6-BC10-BA4C-A448-DFEE60A0552D}">
      <dsp:nvSpPr>
        <dsp:cNvPr id="0" name=""/>
        <dsp:cNvSpPr/>
      </dsp:nvSpPr>
      <dsp:spPr>
        <a:xfrm>
          <a:off x="4567713" y="748913"/>
          <a:ext cx="1380172" cy="1380172"/>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604" tIns="12700" rIns="107604" bIns="12700" numCol="1" spcCol="1270" anchor="ctr" anchorCtr="0">
          <a:noAutofit/>
        </a:bodyPr>
        <a:lstStyle/>
        <a:p>
          <a:pPr marL="0" lvl="0" indent="0" algn="ctr" defTabSz="2133600">
            <a:lnSpc>
              <a:spcPct val="90000"/>
            </a:lnSpc>
            <a:spcBef>
              <a:spcPct val="0"/>
            </a:spcBef>
            <a:spcAft>
              <a:spcPct val="35000"/>
            </a:spcAft>
            <a:buNone/>
          </a:pPr>
          <a:r>
            <a:rPr lang="en-US" sz="4800" kern="1200" dirty="0"/>
            <a:t>2</a:t>
          </a:r>
        </a:p>
      </dsp:txBody>
      <dsp:txXfrm>
        <a:off x="4769835" y="951035"/>
        <a:ext cx="975928" cy="975928"/>
      </dsp:txXfrm>
    </dsp:sp>
    <dsp:sp modelId="{C38214BF-4479-BB42-8B96-109A5FA889EE}">
      <dsp:nvSpPr>
        <dsp:cNvPr id="0" name=""/>
        <dsp:cNvSpPr/>
      </dsp:nvSpPr>
      <dsp:spPr>
        <a:xfrm>
          <a:off x="3614737" y="4889358"/>
          <a:ext cx="328612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AC5A10-D090-BE43-846C-048302AEF50E}">
      <dsp:nvSpPr>
        <dsp:cNvPr id="0" name=""/>
        <dsp:cNvSpPr/>
      </dsp:nvSpPr>
      <dsp:spPr>
        <a:xfrm>
          <a:off x="7229475" y="288855"/>
          <a:ext cx="3286125" cy="460057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00100">
            <a:lnSpc>
              <a:spcPct val="90000"/>
            </a:lnSpc>
            <a:spcBef>
              <a:spcPct val="0"/>
            </a:spcBef>
            <a:spcAft>
              <a:spcPct val="35000"/>
            </a:spcAft>
            <a:buNone/>
          </a:pPr>
          <a:r>
            <a:rPr lang="en-US" sz="1800" kern="1200" dirty="0"/>
            <a:t>Align studying to the working style of the professor</a:t>
          </a:r>
        </a:p>
        <a:p>
          <a:pPr marL="114300" lvl="1" indent="-114300" algn="l" defTabSz="622300">
            <a:lnSpc>
              <a:spcPct val="90000"/>
            </a:lnSpc>
            <a:spcBef>
              <a:spcPct val="0"/>
            </a:spcBef>
            <a:spcAft>
              <a:spcPct val="15000"/>
            </a:spcAft>
            <a:buChar char="•"/>
          </a:pPr>
          <a:r>
            <a:rPr lang="en-US" sz="1400" kern="1200" dirty="0"/>
            <a:t>Don’t be afraid to reach out to faculty to ask about expectations</a:t>
          </a:r>
        </a:p>
        <a:p>
          <a:pPr marL="114300" lvl="1" indent="-114300" algn="l" defTabSz="622300">
            <a:lnSpc>
              <a:spcPct val="90000"/>
            </a:lnSpc>
            <a:spcBef>
              <a:spcPct val="0"/>
            </a:spcBef>
            <a:spcAft>
              <a:spcPct val="15000"/>
            </a:spcAft>
            <a:buChar char="•"/>
          </a:pPr>
          <a:r>
            <a:rPr lang="en-US" sz="1400" kern="1200" dirty="0"/>
            <a:t>Be specific</a:t>
          </a:r>
        </a:p>
        <a:p>
          <a:pPr marL="114300" lvl="1" indent="-114300" algn="l" defTabSz="622300">
            <a:lnSpc>
              <a:spcPct val="90000"/>
            </a:lnSpc>
            <a:spcBef>
              <a:spcPct val="0"/>
            </a:spcBef>
            <a:spcAft>
              <a:spcPct val="15000"/>
            </a:spcAft>
            <a:buChar char="•"/>
          </a:pPr>
          <a:r>
            <a:rPr lang="en-US" sz="1400" kern="1200" dirty="0"/>
            <a:t>Remember every faculty member is different: no one size fits all studying</a:t>
          </a:r>
        </a:p>
        <a:p>
          <a:pPr marL="114300" lvl="1" indent="-114300" algn="l" defTabSz="622300">
            <a:lnSpc>
              <a:spcPct val="90000"/>
            </a:lnSpc>
            <a:spcBef>
              <a:spcPct val="0"/>
            </a:spcBef>
            <a:spcAft>
              <a:spcPct val="15000"/>
            </a:spcAft>
            <a:buChar char="•"/>
          </a:pPr>
          <a:r>
            <a:rPr lang="en-US" sz="1400" kern="1200" dirty="0"/>
            <a:t>Just like clients, bosses, adversaries and judges</a:t>
          </a:r>
        </a:p>
      </dsp:txBody>
      <dsp:txXfrm>
        <a:off x="7229475" y="2037074"/>
        <a:ext cx="3286125" cy="2760345"/>
      </dsp:txXfrm>
    </dsp:sp>
    <dsp:sp modelId="{986F292A-409E-6146-95C1-35752B5CD299}">
      <dsp:nvSpPr>
        <dsp:cNvPr id="0" name=""/>
        <dsp:cNvSpPr/>
      </dsp:nvSpPr>
      <dsp:spPr>
        <a:xfrm>
          <a:off x="8182451" y="748913"/>
          <a:ext cx="1380172" cy="1380172"/>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604" tIns="12700" rIns="107604" bIns="12700" numCol="1" spcCol="1270" anchor="ctr" anchorCtr="0">
          <a:noAutofit/>
        </a:bodyPr>
        <a:lstStyle/>
        <a:p>
          <a:pPr marL="0" lvl="0" indent="0" algn="ctr" defTabSz="2133600">
            <a:lnSpc>
              <a:spcPct val="90000"/>
            </a:lnSpc>
            <a:spcBef>
              <a:spcPct val="0"/>
            </a:spcBef>
            <a:spcAft>
              <a:spcPct val="35000"/>
            </a:spcAft>
            <a:buNone/>
          </a:pPr>
          <a:r>
            <a:rPr lang="en-US" sz="4800" kern="1200" dirty="0"/>
            <a:t>3</a:t>
          </a:r>
        </a:p>
      </dsp:txBody>
      <dsp:txXfrm>
        <a:off x="8384573" y="951035"/>
        <a:ext cx="975928" cy="975928"/>
      </dsp:txXfrm>
    </dsp:sp>
    <dsp:sp modelId="{8C8BB335-D410-744B-AB57-5DD90BA19EF8}">
      <dsp:nvSpPr>
        <dsp:cNvPr id="0" name=""/>
        <dsp:cNvSpPr/>
      </dsp:nvSpPr>
      <dsp:spPr>
        <a:xfrm>
          <a:off x="7229475" y="4889358"/>
          <a:ext cx="328612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7951D-0766-454C-95DE-211C003BB1F3}">
      <dsp:nvSpPr>
        <dsp:cNvPr id="0" name=""/>
        <dsp:cNvSpPr/>
      </dsp:nvSpPr>
      <dsp:spPr>
        <a:xfrm>
          <a:off x="0" y="2284700"/>
          <a:ext cx="1646622" cy="149901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7108" tIns="113792" rIns="117108" bIns="113792" numCol="1" spcCol="1270" anchor="ctr" anchorCtr="0">
          <a:noAutofit/>
        </a:bodyPr>
        <a:lstStyle/>
        <a:p>
          <a:pPr marL="0" lvl="0" indent="0" algn="ctr" defTabSz="711200">
            <a:lnSpc>
              <a:spcPct val="90000"/>
            </a:lnSpc>
            <a:spcBef>
              <a:spcPct val="0"/>
            </a:spcBef>
            <a:spcAft>
              <a:spcPct val="35000"/>
            </a:spcAft>
            <a:buNone/>
          </a:pPr>
          <a:r>
            <a:rPr lang="en-US" sz="1600" kern="1200" dirty="0"/>
            <a:t>How can we score our old exam questions when no answer key is available?</a:t>
          </a:r>
        </a:p>
      </dsp:txBody>
      <dsp:txXfrm>
        <a:off x="0" y="2284700"/>
        <a:ext cx="1646622" cy="1499011"/>
      </dsp:txXfrm>
    </dsp:sp>
    <dsp:sp modelId="{552936A2-E6E3-C649-A9CA-C405E2E43290}">
      <dsp:nvSpPr>
        <dsp:cNvPr id="0" name=""/>
        <dsp:cNvSpPr/>
      </dsp:nvSpPr>
      <dsp:spPr>
        <a:xfrm>
          <a:off x="1646622" y="2284700"/>
          <a:ext cx="4939866" cy="1499011"/>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0204" tIns="152400" rIns="100204" bIns="152400" numCol="1" spcCol="1270" anchor="ctr" anchorCtr="0">
          <a:noAutofit/>
        </a:bodyPr>
        <a:lstStyle/>
        <a:p>
          <a:pPr marL="0" lvl="0" indent="0" algn="l" defTabSz="533400">
            <a:lnSpc>
              <a:spcPct val="90000"/>
            </a:lnSpc>
            <a:spcBef>
              <a:spcPct val="0"/>
            </a:spcBef>
            <a:spcAft>
              <a:spcPct val="35000"/>
            </a:spcAft>
            <a:buNone/>
          </a:pPr>
          <a:r>
            <a:rPr lang="en-US" sz="1200" b="1" kern="1200" dirty="0"/>
            <a:t>May Be Difficult;</a:t>
          </a:r>
          <a:endParaRPr lang="en-US" sz="1200" kern="1200" dirty="0"/>
        </a:p>
        <a:p>
          <a:pPr marL="0" lvl="0" indent="0" algn="l" defTabSz="533400">
            <a:lnSpc>
              <a:spcPct val="90000"/>
            </a:lnSpc>
            <a:spcBef>
              <a:spcPct val="0"/>
            </a:spcBef>
            <a:spcAft>
              <a:spcPct val="35000"/>
            </a:spcAft>
            <a:buNone/>
          </a:pPr>
          <a:r>
            <a:rPr lang="en-US" sz="1200" b="1" kern="1200" dirty="0"/>
            <a:t>you might ask the faculty member to listen to or read the answer and provide feedback </a:t>
          </a:r>
          <a:endParaRPr lang="en-US" sz="1200" kern="1200" dirty="0"/>
        </a:p>
        <a:p>
          <a:pPr marL="0" lvl="0" indent="0" algn="l" defTabSz="533400">
            <a:lnSpc>
              <a:spcPct val="90000"/>
            </a:lnSpc>
            <a:spcBef>
              <a:spcPct val="0"/>
            </a:spcBef>
            <a:spcAft>
              <a:spcPct val="35000"/>
            </a:spcAft>
            <a:buNone/>
          </a:pPr>
          <a:r>
            <a:rPr lang="en-US" sz="1200" b="1" kern="1200" dirty="0"/>
            <a:t>Use Review Sessions to review old questions.</a:t>
          </a:r>
          <a:endParaRPr lang="en-US" sz="1200" kern="1200" dirty="0"/>
        </a:p>
      </dsp:txBody>
      <dsp:txXfrm>
        <a:off x="1646622" y="2284700"/>
        <a:ext cx="4939866" cy="1499011"/>
      </dsp:txXfrm>
    </dsp:sp>
    <dsp:sp modelId="{66E86BA8-2E33-5A4A-89E1-DD5A096AB7AB}">
      <dsp:nvSpPr>
        <dsp:cNvPr id="0" name=""/>
        <dsp:cNvSpPr/>
      </dsp:nvSpPr>
      <dsp:spPr>
        <a:xfrm rot="10800000">
          <a:off x="0" y="1706"/>
          <a:ext cx="1646622" cy="2305479"/>
        </a:xfrm>
        <a:prstGeom prst="upArrowCallout">
          <a:avLst>
            <a:gd name="adj1" fmla="val 5000"/>
            <a:gd name="adj2" fmla="val 10000"/>
            <a:gd name="adj3" fmla="val 15000"/>
            <a:gd name="adj4" fmla="val 64977"/>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7108" tIns="113792" rIns="117108" bIns="113792" numCol="1" spcCol="1270" anchor="ctr" anchorCtr="0">
          <a:noAutofit/>
        </a:bodyPr>
        <a:lstStyle/>
        <a:p>
          <a:pPr marL="0" lvl="0" indent="0" algn="ctr" defTabSz="711200">
            <a:lnSpc>
              <a:spcPct val="90000"/>
            </a:lnSpc>
            <a:spcBef>
              <a:spcPct val="0"/>
            </a:spcBef>
            <a:spcAft>
              <a:spcPct val="35000"/>
            </a:spcAft>
            <a:buNone/>
          </a:pPr>
          <a:r>
            <a:rPr lang="en-US" sz="1600" kern="1200" dirty="0"/>
            <a:t>What is the best way to utilize old exam questions?</a:t>
          </a:r>
        </a:p>
      </dsp:txBody>
      <dsp:txXfrm rot="-10800000">
        <a:off x="0" y="1706"/>
        <a:ext cx="1646622" cy="1498561"/>
      </dsp:txXfrm>
    </dsp:sp>
    <dsp:sp modelId="{221D7322-DBC1-1B40-B858-943D8B48D779}">
      <dsp:nvSpPr>
        <dsp:cNvPr id="0" name=""/>
        <dsp:cNvSpPr/>
      </dsp:nvSpPr>
      <dsp:spPr>
        <a:xfrm>
          <a:off x="1646622" y="1706"/>
          <a:ext cx="4939866" cy="1498561"/>
        </a:xfrm>
        <a:prstGeom prst="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0204" tIns="152400" rIns="100204" bIns="152400" numCol="1" spcCol="1270" anchor="t" anchorCtr="0">
          <a:noAutofit/>
        </a:bodyPr>
        <a:lstStyle/>
        <a:p>
          <a:pPr marL="0" lvl="0" indent="0" algn="l" defTabSz="533400">
            <a:lnSpc>
              <a:spcPct val="90000"/>
            </a:lnSpc>
            <a:spcBef>
              <a:spcPct val="0"/>
            </a:spcBef>
            <a:spcAft>
              <a:spcPct val="35000"/>
            </a:spcAft>
            <a:buNone/>
          </a:pPr>
          <a:r>
            <a:rPr lang="en-US" sz="1200" b="1" kern="1200" dirty="0"/>
            <a:t>WARNING sometimes they may be more harmful than helpful especially if the faculty member changes exam strategy, the form of questions or if the law has changed substantially making the question obsolete</a:t>
          </a:r>
          <a:endParaRPr lang="en-US" sz="1200" kern="1200" dirty="0"/>
        </a:p>
        <a:p>
          <a:pPr marL="0" lvl="0" indent="0" algn="l" defTabSz="533400">
            <a:lnSpc>
              <a:spcPct val="90000"/>
            </a:lnSpc>
            <a:spcBef>
              <a:spcPct val="0"/>
            </a:spcBef>
            <a:spcAft>
              <a:spcPct val="35000"/>
            </a:spcAft>
            <a:buNone/>
          </a:pPr>
          <a:r>
            <a:rPr lang="en-US" sz="1200" b="1" kern="1200" dirty="0"/>
            <a:t>TWO THINGS TO LOOK FOR: </a:t>
          </a:r>
          <a:endParaRPr lang="en-US" sz="1200" kern="1200" dirty="0"/>
        </a:p>
        <a:p>
          <a:pPr marL="57150" lvl="1" indent="-57150" algn="l" defTabSz="400050">
            <a:lnSpc>
              <a:spcPct val="90000"/>
            </a:lnSpc>
            <a:spcBef>
              <a:spcPct val="0"/>
            </a:spcBef>
            <a:spcAft>
              <a:spcPct val="15000"/>
            </a:spcAft>
            <a:buChar char="•"/>
          </a:pPr>
          <a:r>
            <a:rPr lang="en-US" sz="900" b="1" kern="1200" dirty="0"/>
            <a:t>(1) Substantive Answers; </a:t>
          </a:r>
          <a:endParaRPr lang="en-US" sz="900" kern="1200" dirty="0"/>
        </a:p>
        <a:p>
          <a:pPr marL="57150" lvl="1" indent="-57150" algn="l" defTabSz="400050">
            <a:lnSpc>
              <a:spcPct val="90000"/>
            </a:lnSpc>
            <a:spcBef>
              <a:spcPct val="0"/>
            </a:spcBef>
            <a:spcAft>
              <a:spcPct val="15000"/>
            </a:spcAft>
            <a:buChar char="•"/>
          </a:pPr>
          <a:r>
            <a:rPr lang="en-US" sz="900" b="1" kern="1200" dirty="0"/>
            <a:t>(2) Proper approach to writing and analysis</a:t>
          </a:r>
          <a:endParaRPr lang="en-US" sz="900" kern="1200" dirty="0"/>
        </a:p>
      </dsp:txBody>
      <dsp:txXfrm>
        <a:off x="1646622" y="1706"/>
        <a:ext cx="4939866" cy="14985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3156B-D3A3-6749-83A4-D8ED1CABAE5F}">
      <dsp:nvSpPr>
        <dsp:cNvPr id="0" name=""/>
        <dsp:cNvSpPr/>
      </dsp:nvSpPr>
      <dsp:spPr>
        <a:xfrm>
          <a:off x="0" y="240084"/>
          <a:ext cx="6586489" cy="15590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Outlining</a:t>
          </a:r>
        </a:p>
      </dsp:txBody>
      <dsp:txXfrm>
        <a:off x="76105" y="316189"/>
        <a:ext cx="6434279" cy="1406815"/>
      </dsp:txXfrm>
    </dsp:sp>
    <dsp:sp modelId="{FB708A11-F30E-434D-950E-3E7EBEA60851}">
      <dsp:nvSpPr>
        <dsp:cNvPr id="0" name=""/>
        <dsp:cNvSpPr/>
      </dsp:nvSpPr>
      <dsp:spPr>
        <a:xfrm>
          <a:off x="0" y="1986309"/>
          <a:ext cx="6586489" cy="155902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Exam Prep</a:t>
          </a:r>
        </a:p>
      </dsp:txBody>
      <dsp:txXfrm>
        <a:off x="76105" y="2062414"/>
        <a:ext cx="6434279" cy="140681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DB359-45E4-E444-8507-5EBAAF3A5C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D71E81-DC15-9145-8481-5265400314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6EB2DD-88A2-6E4C-B486-23047F0E3302}"/>
              </a:ext>
            </a:extLst>
          </p:cNvPr>
          <p:cNvSpPr>
            <a:spLocks noGrp="1"/>
          </p:cNvSpPr>
          <p:nvPr>
            <p:ph type="dt" sz="half" idx="10"/>
          </p:nvPr>
        </p:nvSpPr>
        <p:spPr/>
        <p:txBody>
          <a:bodyPr/>
          <a:lstStyle/>
          <a:p>
            <a:fld id="{6EC89A2D-8CA9-BA4E-83E3-5B53750AB294}" type="datetimeFigureOut">
              <a:rPr lang="en-US" smtClean="0"/>
              <a:t>11/23/21</a:t>
            </a:fld>
            <a:endParaRPr lang="en-US" dirty="0"/>
          </a:p>
        </p:txBody>
      </p:sp>
      <p:sp>
        <p:nvSpPr>
          <p:cNvPr id="5" name="Footer Placeholder 4">
            <a:extLst>
              <a:ext uri="{FF2B5EF4-FFF2-40B4-BE49-F238E27FC236}">
                <a16:creationId xmlns:a16="http://schemas.microsoft.com/office/drawing/2014/main" id="{68A6CCFF-5322-954E-9767-9E6BF6E95C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A275FF-42DD-EA4E-A484-AF521739B689}"/>
              </a:ext>
            </a:extLst>
          </p:cNvPr>
          <p:cNvSpPr>
            <a:spLocks noGrp="1"/>
          </p:cNvSpPr>
          <p:nvPr>
            <p:ph type="sldNum" sz="quarter" idx="12"/>
          </p:nvPr>
        </p:nvSpPr>
        <p:spPr/>
        <p:txBody>
          <a:bodyPr/>
          <a:lstStyle/>
          <a:p>
            <a:fld id="{E998080D-7E19-494B-ADAD-C6315D30CFF4}" type="slidenum">
              <a:rPr lang="en-US" smtClean="0"/>
              <a:t>‹#›</a:t>
            </a:fld>
            <a:endParaRPr lang="en-US" dirty="0"/>
          </a:p>
        </p:txBody>
      </p:sp>
    </p:spTree>
    <p:extLst>
      <p:ext uri="{BB962C8B-B14F-4D97-AF65-F5344CB8AC3E}">
        <p14:creationId xmlns:p14="http://schemas.microsoft.com/office/powerpoint/2010/main" val="19578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AF9C1-2BC9-2141-A98E-87C95B77C4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E38D79-49A2-FB4B-AB6C-994EE26B39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CF8E1-E7CD-544F-A438-D32A538D5ED0}"/>
              </a:ext>
            </a:extLst>
          </p:cNvPr>
          <p:cNvSpPr>
            <a:spLocks noGrp="1"/>
          </p:cNvSpPr>
          <p:nvPr>
            <p:ph type="dt" sz="half" idx="10"/>
          </p:nvPr>
        </p:nvSpPr>
        <p:spPr/>
        <p:txBody>
          <a:bodyPr/>
          <a:lstStyle/>
          <a:p>
            <a:fld id="{6EC89A2D-8CA9-BA4E-83E3-5B53750AB294}" type="datetimeFigureOut">
              <a:rPr lang="en-US" smtClean="0"/>
              <a:t>11/23/21</a:t>
            </a:fld>
            <a:endParaRPr lang="en-US" dirty="0"/>
          </a:p>
        </p:txBody>
      </p:sp>
      <p:sp>
        <p:nvSpPr>
          <p:cNvPr id="5" name="Footer Placeholder 4">
            <a:extLst>
              <a:ext uri="{FF2B5EF4-FFF2-40B4-BE49-F238E27FC236}">
                <a16:creationId xmlns:a16="http://schemas.microsoft.com/office/drawing/2014/main" id="{635108F5-7CD5-CE45-BE3B-26B0CCF5B8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4FDFF9-5DD1-FA44-8905-E203789D6013}"/>
              </a:ext>
            </a:extLst>
          </p:cNvPr>
          <p:cNvSpPr>
            <a:spLocks noGrp="1"/>
          </p:cNvSpPr>
          <p:nvPr>
            <p:ph type="sldNum" sz="quarter" idx="12"/>
          </p:nvPr>
        </p:nvSpPr>
        <p:spPr/>
        <p:txBody>
          <a:bodyPr/>
          <a:lstStyle/>
          <a:p>
            <a:fld id="{E998080D-7E19-494B-ADAD-C6315D30CFF4}" type="slidenum">
              <a:rPr lang="en-US" smtClean="0"/>
              <a:t>‹#›</a:t>
            </a:fld>
            <a:endParaRPr lang="en-US" dirty="0"/>
          </a:p>
        </p:txBody>
      </p:sp>
    </p:spTree>
    <p:extLst>
      <p:ext uri="{BB962C8B-B14F-4D97-AF65-F5344CB8AC3E}">
        <p14:creationId xmlns:p14="http://schemas.microsoft.com/office/powerpoint/2010/main" val="41440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27BBCD-163E-F84F-A277-87943D187B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E213E9-1A7B-BE4E-B226-B5052B6278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084179-BBAE-5045-A6AA-82C1E294BE14}"/>
              </a:ext>
            </a:extLst>
          </p:cNvPr>
          <p:cNvSpPr>
            <a:spLocks noGrp="1"/>
          </p:cNvSpPr>
          <p:nvPr>
            <p:ph type="dt" sz="half" idx="10"/>
          </p:nvPr>
        </p:nvSpPr>
        <p:spPr/>
        <p:txBody>
          <a:bodyPr/>
          <a:lstStyle/>
          <a:p>
            <a:fld id="{6EC89A2D-8CA9-BA4E-83E3-5B53750AB294}" type="datetimeFigureOut">
              <a:rPr lang="en-US" smtClean="0"/>
              <a:t>11/23/21</a:t>
            </a:fld>
            <a:endParaRPr lang="en-US" dirty="0"/>
          </a:p>
        </p:txBody>
      </p:sp>
      <p:sp>
        <p:nvSpPr>
          <p:cNvPr id="5" name="Footer Placeholder 4">
            <a:extLst>
              <a:ext uri="{FF2B5EF4-FFF2-40B4-BE49-F238E27FC236}">
                <a16:creationId xmlns:a16="http://schemas.microsoft.com/office/drawing/2014/main" id="{D34C46BE-40C8-B941-912F-6C49CCEB93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F24FAC-85CE-F64B-9FA9-DC7E499DFD19}"/>
              </a:ext>
            </a:extLst>
          </p:cNvPr>
          <p:cNvSpPr>
            <a:spLocks noGrp="1"/>
          </p:cNvSpPr>
          <p:nvPr>
            <p:ph type="sldNum" sz="quarter" idx="12"/>
          </p:nvPr>
        </p:nvSpPr>
        <p:spPr/>
        <p:txBody>
          <a:bodyPr/>
          <a:lstStyle/>
          <a:p>
            <a:fld id="{E998080D-7E19-494B-ADAD-C6315D30CFF4}" type="slidenum">
              <a:rPr lang="en-US" smtClean="0"/>
              <a:t>‹#›</a:t>
            </a:fld>
            <a:endParaRPr lang="en-US" dirty="0"/>
          </a:p>
        </p:txBody>
      </p:sp>
    </p:spTree>
    <p:extLst>
      <p:ext uri="{BB962C8B-B14F-4D97-AF65-F5344CB8AC3E}">
        <p14:creationId xmlns:p14="http://schemas.microsoft.com/office/powerpoint/2010/main" val="2999986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788AE-E7B7-9440-A5E0-1B1AE8025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66DD2-7AB8-BC4F-876D-6706D58EF4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D3221-1638-0B41-9B2C-FF9C88E6782A}"/>
              </a:ext>
            </a:extLst>
          </p:cNvPr>
          <p:cNvSpPr>
            <a:spLocks noGrp="1"/>
          </p:cNvSpPr>
          <p:nvPr>
            <p:ph type="dt" sz="half" idx="10"/>
          </p:nvPr>
        </p:nvSpPr>
        <p:spPr/>
        <p:txBody>
          <a:bodyPr/>
          <a:lstStyle/>
          <a:p>
            <a:fld id="{6EC89A2D-8CA9-BA4E-83E3-5B53750AB294}" type="datetimeFigureOut">
              <a:rPr lang="en-US" smtClean="0"/>
              <a:t>11/23/21</a:t>
            </a:fld>
            <a:endParaRPr lang="en-US" dirty="0"/>
          </a:p>
        </p:txBody>
      </p:sp>
      <p:sp>
        <p:nvSpPr>
          <p:cNvPr id="5" name="Footer Placeholder 4">
            <a:extLst>
              <a:ext uri="{FF2B5EF4-FFF2-40B4-BE49-F238E27FC236}">
                <a16:creationId xmlns:a16="http://schemas.microsoft.com/office/drawing/2014/main" id="{588F31E0-C89F-1C4D-BED4-CA30E74D0F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E3E1DC2-634E-0844-82BC-BC4E84B94D1E}"/>
              </a:ext>
            </a:extLst>
          </p:cNvPr>
          <p:cNvSpPr>
            <a:spLocks noGrp="1"/>
          </p:cNvSpPr>
          <p:nvPr>
            <p:ph type="sldNum" sz="quarter" idx="12"/>
          </p:nvPr>
        </p:nvSpPr>
        <p:spPr/>
        <p:txBody>
          <a:bodyPr/>
          <a:lstStyle/>
          <a:p>
            <a:fld id="{E998080D-7E19-494B-ADAD-C6315D30CFF4}" type="slidenum">
              <a:rPr lang="en-US" smtClean="0"/>
              <a:t>‹#›</a:t>
            </a:fld>
            <a:endParaRPr lang="en-US" dirty="0"/>
          </a:p>
        </p:txBody>
      </p:sp>
    </p:spTree>
    <p:extLst>
      <p:ext uri="{BB962C8B-B14F-4D97-AF65-F5344CB8AC3E}">
        <p14:creationId xmlns:p14="http://schemas.microsoft.com/office/powerpoint/2010/main" val="1536765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4979C-A675-9F41-A704-C2185D073B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2A89AF-AD9C-8A47-B669-79EF700649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9F15B8-6FA1-2740-8A8F-5F3D76D00800}"/>
              </a:ext>
            </a:extLst>
          </p:cNvPr>
          <p:cNvSpPr>
            <a:spLocks noGrp="1"/>
          </p:cNvSpPr>
          <p:nvPr>
            <p:ph type="dt" sz="half" idx="10"/>
          </p:nvPr>
        </p:nvSpPr>
        <p:spPr/>
        <p:txBody>
          <a:bodyPr/>
          <a:lstStyle/>
          <a:p>
            <a:fld id="{6EC89A2D-8CA9-BA4E-83E3-5B53750AB294}" type="datetimeFigureOut">
              <a:rPr lang="en-US" smtClean="0"/>
              <a:t>11/23/21</a:t>
            </a:fld>
            <a:endParaRPr lang="en-US" dirty="0"/>
          </a:p>
        </p:txBody>
      </p:sp>
      <p:sp>
        <p:nvSpPr>
          <p:cNvPr id="5" name="Footer Placeholder 4">
            <a:extLst>
              <a:ext uri="{FF2B5EF4-FFF2-40B4-BE49-F238E27FC236}">
                <a16:creationId xmlns:a16="http://schemas.microsoft.com/office/drawing/2014/main" id="{46E41111-9DDC-3C4C-9958-52CDC3D4A4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281981-45FA-4149-BAF2-D00E1D4E68C2}"/>
              </a:ext>
            </a:extLst>
          </p:cNvPr>
          <p:cNvSpPr>
            <a:spLocks noGrp="1"/>
          </p:cNvSpPr>
          <p:nvPr>
            <p:ph type="sldNum" sz="quarter" idx="12"/>
          </p:nvPr>
        </p:nvSpPr>
        <p:spPr/>
        <p:txBody>
          <a:bodyPr/>
          <a:lstStyle/>
          <a:p>
            <a:fld id="{E998080D-7E19-494B-ADAD-C6315D30CFF4}" type="slidenum">
              <a:rPr lang="en-US" smtClean="0"/>
              <a:t>‹#›</a:t>
            </a:fld>
            <a:endParaRPr lang="en-US" dirty="0"/>
          </a:p>
        </p:txBody>
      </p:sp>
    </p:spTree>
    <p:extLst>
      <p:ext uri="{BB962C8B-B14F-4D97-AF65-F5344CB8AC3E}">
        <p14:creationId xmlns:p14="http://schemas.microsoft.com/office/powerpoint/2010/main" val="1149467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41260-F1A3-5747-8FF2-306FB7A76B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7A9765-9CCD-1D4C-A5D2-A5E373189C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A5950B-0432-FC4E-9B26-CC7F706738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334F6A-730B-9944-BD64-94A9484D9A4D}"/>
              </a:ext>
            </a:extLst>
          </p:cNvPr>
          <p:cNvSpPr>
            <a:spLocks noGrp="1"/>
          </p:cNvSpPr>
          <p:nvPr>
            <p:ph type="dt" sz="half" idx="10"/>
          </p:nvPr>
        </p:nvSpPr>
        <p:spPr/>
        <p:txBody>
          <a:bodyPr/>
          <a:lstStyle/>
          <a:p>
            <a:fld id="{6EC89A2D-8CA9-BA4E-83E3-5B53750AB294}" type="datetimeFigureOut">
              <a:rPr lang="en-US" smtClean="0"/>
              <a:t>11/23/21</a:t>
            </a:fld>
            <a:endParaRPr lang="en-US" dirty="0"/>
          </a:p>
        </p:txBody>
      </p:sp>
      <p:sp>
        <p:nvSpPr>
          <p:cNvPr id="6" name="Footer Placeholder 5">
            <a:extLst>
              <a:ext uri="{FF2B5EF4-FFF2-40B4-BE49-F238E27FC236}">
                <a16:creationId xmlns:a16="http://schemas.microsoft.com/office/drawing/2014/main" id="{7FD4C0D7-B335-534A-8117-1770E758E42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4F4AAAD-4CC3-E049-88E8-1CA0421E3681}"/>
              </a:ext>
            </a:extLst>
          </p:cNvPr>
          <p:cNvSpPr>
            <a:spLocks noGrp="1"/>
          </p:cNvSpPr>
          <p:nvPr>
            <p:ph type="sldNum" sz="quarter" idx="12"/>
          </p:nvPr>
        </p:nvSpPr>
        <p:spPr/>
        <p:txBody>
          <a:bodyPr/>
          <a:lstStyle/>
          <a:p>
            <a:fld id="{E998080D-7E19-494B-ADAD-C6315D30CFF4}" type="slidenum">
              <a:rPr lang="en-US" smtClean="0"/>
              <a:t>‹#›</a:t>
            </a:fld>
            <a:endParaRPr lang="en-US" dirty="0"/>
          </a:p>
        </p:txBody>
      </p:sp>
    </p:spTree>
    <p:extLst>
      <p:ext uri="{BB962C8B-B14F-4D97-AF65-F5344CB8AC3E}">
        <p14:creationId xmlns:p14="http://schemas.microsoft.com/office/powerpoint/2010/main" val="746637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38062-352A-C54D-BFC3-0FB93406AB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F02995-C9E6-2041-B2B0-43249D42CB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47BB1A-67F1-3740-9B56-9DAB951D22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933BEA-FC18-964E-9196-F9C838AAF2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39218F-F4B8-0243-A4EF-A39249DF90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51C763-81D7-AD48-94C2-833C9FF3CD36}"/>
              </a:ext>
            </a:extLst>
          </p:cNvPr>
          <p:cNvSpPr>
            <a:spLocks noGrp="1"/>
          </p:cNvSpPr>
          <p:nvPr>
            <p:ph type="dt" sz="half" idx="10"/>
          </p:nvPr>
        </p:nvSpPr>
        <p:spPr/>
        <p:txBody>
          <a:bodyPr/>
          <a:lstStyle/>
          <a:p>
            <a:fld id="{6EC89A2D-8CA9-BA4E-83E3-5B53750AB294}" type="datetimeFigureOut">
              <a:rPr lang="en-US" smtClean="0"/>
              <a:t>11/23/21</a:t>
            </a:fld>
            <a:endParaRPr lang="en-US" dirty="0"/>
          </a:p>
        </p:txBody>
      </p:sp>
      <p:sp>
        <p:nvSpPr>
          <p:cNvPr id="8" name="Footer Placeholder 7">
            <a:extLst>
              <a:ext uri="{FF2B5EF4-FFF2-40B4-BE49-F238E27FC236}">
                <a16:creationId xmlns:a16="http://schemas.microsoft.com/office/drawing/2014/main" id="{9F42C222-7128-5C47-9C63-0636FB2F7C2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D03B111-9905-7F4C-86C5-332DDA2E8449}"/>
              </a:ext>
            </a:extLst>
          </p:cNvPr>
          <p:cNvSpPr>
            <a:spLocks noGrp="1"/>
          </p:cNvSpPr>
          <p:nvPr>
            <p:ph type="sldNum" sz="quarter" idx="12"/>
          </p:nvPr>
        </p:nvSpPr>
        <p:spPr/>
        <p:txBody>
          <a:bodyPr/>
          <a:lstStyle/>
          <a:p>
            <a:fld id="{E998080D-7E19-494B-ADAD-C6315D30CFF4}" type="slidenum">
              <a:rPr lang="en-US" smtClean="0"/>
              <a:t>‹#›</a:t>
            </a:fld>
            <a:endParaRPr lang="en-US" dirty="0"/>
          </a:p>
        </p:txBody>
      </p:sp>
    </p:spTree>
    <p:extLst>
      <p:ext uri="{BB962C8B-B14F-4D97-AF65-F5344CB8AC3E}">
        <p14:creationId xmlns:p14="http://schemas.microsoft.com/office/powerpoint/2010/main" val="968807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A385F-C31E-994D-AC7E-F41AC899D3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3CC6E6-267F-4244-BE89-4E5D6FC8EAB5}"/>
              </a:ext>
            </a:extLst>
          </p:cNvPr>
          <p:cNvSpPr>
            <a:spLocks noGrp="1"/>
          </p:cNvSpPr>
          <p:nvPr>
            <p:ph type="dt" sz="half" idx="10"/>
          </p:nvPr>
        </p:nvSpPr>
        <p:spPr/>
        <p:txBody>
          <a:bodyPr/>
          <a:lstStyle/>
          <a:p>
            <a:fld id="{6EC89A2D-8CA9-BA4E-83E3-5B53750AB294}" type="datetimeFigureOut">
              <a:rPr lang="en-US" smtClean="0"/>
              <a:t>11/23/21</a:t>
            </a:fld>
            <a:endParaRPr lang="en-US" dirty="0"/>
          </a:p>
        </p:txBody>
      </p:sp>
      <p:sp>
        <p:nvSpPr>
          <p:cNvPr id="4" name="Footer Placeholder 3">
            <a:extLst>
              <a:ext uri="{FF2B5EF4-FFF2-40B4-BE49-F238E27FC236}">
                <a16:creationId xmlns:a16="http://schemas.microsoft.com/office/drawing/2014/main" id="{F062E584-86BE-FD4E-B65A-5B04D50B33C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15240BD-597E-3C4F-BD36-5916761A59F4}"/>
              </a:ext>
            </a:extLst>
          </p:cNvPr>
          <p:cNvSpPr>
            <a:spLocks noGrp="1"/>
          </p:cNvSpPr>
          <p:nvPr>
            <p:ph type="sldNum" sz="quarter" idx="12"/>
          </p:nvPr>
        </p:nvSpPr>
        <p:spPr/>
        <p:txBody>
          <a:bodyPr/>
          <a:lstStyle/>
          <a:p>
            <a:fld id="{E998080D-7E19-494B-ADAD-C6315D30CFF4}" type="slidenum">
              <a:rPr lang="en-US" smtClean="0"/>
              <a:t>‹#›</a:t>
            </a:fld>
            <a:endParaRPr lang="en-US" dirty="0"/>
          </a:p>
        </p:txBody>
      </p:sp>
    </p:spTree>
    <p:extLst>
      <p:ext uri="{BB962C8B-B14F-4D97-AF65-F5344CB8AC3E}">
        <p14:creationId xmlns:p14="http://schemas.microsoft.com/office/powerpoint/2010/main" val="1600837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D878C5-B9F5-804B-8D2F-5E0C88A9D2C1}"/>
              </a:ext>
            </a:extLst>
          </p:cNvPr>
          <p:cNvSpPr>
            <a:spLocks noGrp="1"/>
          </p:cNvSpPr>
          <p:nvPr>
            <p:ph type="dt" sz="half" idx="10"/>
          </p:nvPr>
        </p:nvSpPr>
        <p:spPr/>
        <p:txBody>
          <a:bodyPr/>
          <a:lstStyle/>
          <a:p>
            <a:fld id="{6EC89A2D-8CA9-BA4E-83E3-5B53750AB294}" type="datetimeFigureOut">
              <a:rPr lang="en-US" smtClean="0"/>
              <a:t>11/23/21</a:t>
            </a:fld>
            <a:endParaRPr lang="en-US" dirty="0"/>
          </a:p>
        </p:txBody>
      </p:sp>
      <p:sp>
        <p:nvSpPr>
          <p:cNvPr id="3" name="Footer Placeholder 2">
            <a:extLst>
              <a:ext uri="{FF2B5EF4-FFF2-40B4-BE49-F238E27FC236}">
                <a16:creationId xmlns:a16="http://schemas.microsoft.com/office/drawing/2014/main" id="{732D5C21-12AA-EF42-AFAA-2DE1EDC12E0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7E51B1C-F3BF-1144-9128-61AF9B78B26E}"/>
              </a:ext>
            </a:extLst>
          </p:cNvPr>
          <p:cNvSpPr>
            <a:spLocks noGrp="1"/>
          </p:cNvSpPr>
          <p:nvPr>
            <p:ph type="sldNum" sz="quarter" idx="12"/>
          </p:nvPr>
        </p:nvSpPr>
        <p:spPr/>
        <p:txBody>
          <a:bodyPr/>
          <a:lstStyle/>
          <a:p>
            <a:fld id="{E998080D-7E19-494B-ADAD-C6315D30CFF4}" type="slidenum">
              <a:rPr lang="en-US" smtClean="0"/>
              <a:t>‹#›</a:t>
            </a:fld>
            <a:endParaRPr lang="en-US" dirty="0"/>
          </a:p>
        </p:txBody>
      </p:sp>
    </p:spTree>
    <p:extLst>
      <p:ext uri="{BB962C8B-B14F-4D97-AF65-F5344CB8AC3E}">
        <p14:creationId xmlns:p14="http://schemas.microsoft.com/office/powerpoint/2010/main" val="4228634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A204-542D-5C4A-8F00-B009D86114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829141-A0FC-8B4F-9942-99A1548640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7E0BBB-B8AA-8E4D-82F2-2E4B1BF703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01C750-F7B9-2C43-ABEC-7322069119C0}"/>
              </a:ext>
            </a:extLst>
          </p:cNvPr>
          <p:cNvSpPr>
            <a:spLocks noGrp="1"/>
          </p:cNvSpPr>
          <p:nvPr>
            <p:ph type="dt" sz="half" idx="10"/>
          </p:nvPr>
        </p:nvSpPr>
        <p:spPr/>
        <p:txBody>
          <a:bodyPr/>
          <a:lstStyle/>
          <a:p>
            <a:fld id="{6EC89A2D-8CA9-BA4E-83E3-5B53750AB294}" type="datetimeFigureOut">
              <a:rPr lang="en-US" smtClean="0"/>
              <a:t>11/23/21</a:t>
            </a:fld>
            <a:endParaRPr lang="en-US" dirty="0"/>
          </a:p>
        </p:txBody>
      </p:sp>
      <p:sp>
        <p:nvSpPr>
          <p:cNvPr id="6" name="Footer Placeholder 5">
            <a:extLst>
              <a:ext uri="{FF2B5EF4-FFF2-40B4-BE49-F238E27FC236}">
                <a16:creationId xmlns:a16="http://schemas.microsoft.com/office/drawing/2014/main" id="{A63F8BD0-5CC7-FF4B-B447-CFBDF6EC1F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0D49D0-E7C0-404B-A8D9-D0C47203D843}"/>
              </a:ext>
            </a:extLst>
          </p:cNvPr>
          <p:cNvSpPr>
            <a:spLocks noGrp="1"/>
          </p:cNvSpPr>
          <p:nvPr>
            <p:ph type="sldNum" sz="quarter" idx="12"/>
          </p:nvPr>
        </p:nvSpPr>
        <p:spPr/>
        <p:txBody>
          <a:bodyPr/>
          <a:lstStyle/>
          <a:p>
            <a:fld id="{E998080D-7E19-494B-ADAD-C6315D30CFF4}" type="slidenum">
              <a:rPr lang="en-US" smtClean="0"/>
              <a:t>‹#›</a:t>
            </a:fld>
            <a:endParaRPr lang="en-US" dirty="0"/>
          </a:p>
        </p:txBody>
      </p:sp>
    </p:spTree>
    <p:extLst>
      <p:ext uri="{BB962C8B-B14F-4D97-AF65-F5344CB8AC3E}">
        <p14:creationId xmlns:p14="http://schemas.microsoft.com/office/powerpoint/2010/main" val="2837201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54A40-8DBC-2440-BF43-8241ADC34F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3D16FD-E5AC-3646-9A1D-90C2091428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47FF746-F1EB-6347-8345-1D3BAB2617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96E73C-FBC0-044C-B631-182F84D5B4AB}"/>
              </a:ext>
            </a:extLst>
          </p:cNvPr>
          <p:cNvSpPr>
            <a:spLocks noGrp="1"/>
          </p:cNvSpPr>
          <p:nvPr>
            <p:ph type="dt" sz="half" idx="10"/>
          </p:nvPr>
        </p:nvSpPr>
        <p:spPr/>
        <p:txBody>
          <a:bodyPr/>
          <a:lstStyle/>
          <a:p>
            <a:fld id="{6EC89A2D-8CA9-BA4E-83E3-5B53750AB294}" type="datetimeFigureOut">
              <a:rPr lang="en-US" smtClean="0"/>
              <a:t>11/23/21</a:t>
            </a:fld>
            <a:endParaRPr lang="en-US" dirty="0"/>
          </a:p>
        </p:txBody>
      </p:sp>
      <p:sp>
        <p:nvSpPr>
          <p:cNvPr id="6" name="Footer Placeholder 5">
            <a:extLst>
              <a:ext uri="{FF2B5EF4-FFF2-40B4-BE49-F238E27FC236}">
                <a16:creationId xmlns:a16="http://schemas.microsoft.com/office/drawing/2014/main" id="{BB1950A9-5C92-2541-BC72-FCD8C9D7A0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5504BBA-EDF1-274C-A008-0A91BE7317AD}"/>
              </a:ext>
            </a:extLst>
          </p:cNvPr>
          <p:cNvSpPr>
            <a:spLocks noGrp="1"/>
          </p:cNvSpPr>
          <p:nvPr>
            <p:ph type="sldNum" sz="quarter" idx="12"/>
          </p:nvPr>
        </p:nvSpPr>
        <p:spPr/>
        <p:txBody>
          <a:bodyPr/>
          <a:lstStyle/>
          <a:p>
            <a:fld id="{E998080D-7E19-494B-ADAD-C6315D30CFF4}" type="slidenum">
              <a:rPr lang="en-US" smtClean="0"/>
              <a:t>‹#›</a:t>
            </a:fld>
            <a:endParaRPr lang="en-US" dirty="0"/>
          </a:p>
        </p:txBody>
      </p:sp>
    </p:spTree>
    <p:extLst>
      <p:ext uri="{BB962C8B-B14F-4D97-AF65-F5344CB8AC3E}">
        <p14:creationId xmlns:p14="http://schemas.microsoft.com/office/powerpoint/2010/main" val="1689822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lum/>
          </a:blip>
          <a:srcRect/>
          <a:stretch>
            <a:fillRect t="-22000" b="-2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860E70-8FE4-394F-8B5C-72BF294C6D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9DE1B4-3278-CD42-8BB9-7C22CE13B0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9CEA0-673F-ED45-ABD1-DD3DE58FA8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C89A2D-8CA9-BA4E-83E3-5B53750AB294}" type="datetimeFigureOut">
              <a:rPr lang="en-US" smtClean="0"/>
              <a:t>11/23/21</a:t>
            </a:fld>
            <a:endParaRPr lang="en-US" dirty="0"/>
          </a:p>
        </p:txBody>
      </p:sp>
      <p:sp>
        <p:nvSpPr>
          <p:cNvPr id="5" name="Footer Placeholder 4">
            <a:extLst>
              <a:ext uri="{FF2B5EF4-FFF2-40B4-BE49-F238E27FC236}">
                <a16:creationId xmlns:a16="http://schemas.microsoft.com/office/drawing/2014/main" id="{CBA8E685-B60F-E249-8D75-955478E301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AC4BF67-E611-3C4B-9A38-31AD25CE6E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8080D-7E19-494B-ADAD-C6315D30CFF4}" type="slidenum">
              <a:rPr lang="en-US" smtClean="0"/>
              <a:t>‹#›</a:t>
            </a:fld>
            <a:endParaRPr lang="en-US" dirty="0"/>
          </a:p>
        </p:txBody>
      </p:sp>
    </p:spTree>
    <p:extLst>
      <p:ext uri="{BB962C8B-B14F-4D97-AF65-F5344CB8AC3E}">
        <p14:creationId xmlns:p14="http://schemas.microsoft.com/office/powerpoint/2010/main" val="2704707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08AC8-543F-5D4A-9818-590CEB85BCE2}"/>
              </a:ext>
            </a:extLst>
          </p:cNvPr>
          <p:cNvSpPr>
            <a:spLocks noGrp="1"/>
          </p:cNvSpPr>
          <p:nvPr>
            <p:ph type="ctrTitle"/>
          </p:nvPr>
        </p:nvSpPr>
        <p:spPr>
          <a:xfrm>
            <a:off x="8439665" y="0"/>
            <a:ext cx="3752335" cy="318804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path path="circle">
              <a:fillToRect l="100000" t="100000"/>
            </a:path>
          </a:gradFill>
        </p:spPr>
        <p:txBody>
          <a:bodyPr>
            <a:normAutofit fontScale="90000"/>
          </a:bodyPr>
          <a:lstStyle/>
          <a:p>
            <a:r>
              <a:rPr lang="en-US" dirty="0"/>
              <a:t>LLSA: Outlining/ Final Exam Preparation </a:t>
            </a:r>
          </a:p>
        </p:txBody>
      </p:sp>
      <p:sp>
        <p:nvSpPr>
          <p:cNvPr id="3" name="Subtitle 2">
            <a:extLst>
              <a:ext uri="{FF2B5EF4-FFF2-40B4-BE49-F238E27FC236}">
                <a16:creationId xmlns:a16="http://schemas.microsoft.com/office/drawing/2014/main" id="{66E6617B-F80C-8846-B3D2-80453B3A5B3A}"/>
              </a:ext>
            </a:extLst>
          </p:cNvPr>
          <p:cNvSpPr>
            <a:spLocks noGrp="1"/>
          </p:cNvSpPr>
          <p:nvPr>
            <p:ph type="subTitle" idx="1"/>
          </p:nvPr>
        </p:nvSpPr>
        <p:spPr>
          <a:xfrm>
            <a:off x="7191632" y="5202238"/>
            <a:ext cx="5000368" cy="1655762"/>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path path="circle">
              <a:fillToRect l="100000" t="100000"/>
            </a:path>
            <a:tileRect r="-100000" b="-100000"/>
          </a:gradFill>
        </p:spPr>
        <p:txBody>
          <a:bodyPr>
            <a:normAutofit/>
          </a:bodyPr>
          <a:lstStyle/>
          <a:p>
            <a:r>
              <a:rPr lang="en-US" dirty="0"/>
              <a:t>Larry Catá Backer</a:t>
            </a:r>
          </a:p>
          <a:p>
            <a:pPr>
              <a:spcBef>
                <a:spcPts val="0"/>
              </a:spcBef>
            </a:pPr>
            <a:r>
              <a:rPr lang="en-US" sz="1800" dirty="0"/>
              <a:t>W. Richard and Mary Eshelman Faculty Scholar </a:t>
            </a:r>
          </a:p>
          <a:p>
            <a:pPr>
              <a:spcBef>
                <a:spcPts val="0"/>
              </a:spcBef>
            </a:pPr>
            <a:r>
              <a:rPr lang="en-US" sz="1800" dirty="0"/>
              <a:t>Professor of Law and International Affairs</a:t>
            </a:r>
          </a:p>
          <a:p>
            <a:pPr>
              <a:spcBef>
                <a:spcPts val="0"/>
              </a:spcBef>
            </a:pPr>
            <a:r>
              <a:rPr lang="en-US" sz="1800" dirty="0"/>
              <a:t>University Ombudsperson </a:t>
            </a:r>
          </a:p>
          <a:p>
            <a:pPr>
              <a:spcBef>
                <a:spcPts val="0"/>
              </a:spcBef>
            </a:pPr>
            <a:r>
              <a:rPr lang="en-US" sz="1800" dirty="0"/>
              <a:t>Pennsylvania State University</a:t>
            </a:r>
          </a:p>
          <a:p>
            <a:pPr>
              <a:spcBef>
                <a:spcPts val="0"/>
              </a:spcBef>
            </a:pPr>
            <a:r>
              <a:rPr lang="en-US" sz="1800" dirty="0"/>
              <a:t>17 November 2021</a:t>
            </a:r>
          </a:p>
        </p:txBody>
      </p:sp>
    </p:spTree>
    <p:extLst>
      <p:ext uri="{BB962C8B-B14F-4D97-AF65-F5344CB8AC3E}">
        <p14:creationId xmlns:p14="http://schemas.microsoft.com/office/powerpoint/2010/main" val="1422022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A6CE-E074-BF48-AA2D-DB2CD1A13E42}"/>
              </a:ext>
            </a:extLst>
          </p:cNvPr>
          <p:cNvSpPr>
            <a:spLocks noGrp="1"/>
          </p:cNvSpPr>
          <p:nvPr>
            <p:ph type="title"/>
          </p:nvPr>
        </p:nvSpPr>
        <p:spPr>
          <a:xfrm>
            <a:off x="4965430" y="629268"/>
            <a:ext cx="6586491" cy="1286160"/>
          </a:xfrm>
        </p:spPr>
        <p:txBody>
          <a:bodyPr anchor="b">
            <a:normAutofit/>
          </a:bodyPr>
          <a:lstStyle/>
          <a:p>
            <a:r>
              <a:rPr lang="en-US" dirty="0"/>
              <a:t>Exam Prep: Past Year Exams</a:t>
            </a:r>
          </a:p>
        </p:txBody>
      </p:sp>
      <p:pic>
        <p:nvPicPr>
          <p:cNvPr id="6" name="Picture 5">
            <a:extLst>
              <a:ext uri="{FF2B5EF4-FFF2-40B4-BE49-F238E27FC236}">
                <a16:creationId xmlns:a16="http://schemas.microsoft.com/office/drawing/2014/main" id="{23F4719C-C344-4E97-9F07-2A3EF83DA254}"/>
              </a:ext>
            </a:extLst>
          </p:cNvPr>
          <p:cNvPicPr>
            <a:picLocks noChangeAspect="1"/>
          </p:cNvPicPr>
          <p:nvPr/>
        </p:nvPicPr>
        <p:blipFill rotWithShape="1">
          <a:blip r:embed="rId2"/>
          <a:srcRect l="26668" r="28212" b="-1"/>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4A89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58DAEC7-0C08-468D-BFC9-C88E9D60F603}"/>
              </a:ext>
            </a:extLst>
          </p:cNvPr>
          <p:cNvGraphicFramePr>
            <a:graphicFrameLocks noGrp="1"/>
          </p:cNvGraphicFramePr>
          <p:nvPr>
            <p:ph idx="1"/>
            <p:extLst>
              <p:ext uri="{D42A27DB-BD31-4B8C-83A1-F6EECF244321}">
                <p14:modId xmlns:p14="http://schemas.microsoft.com/office/powerpoint/2010/main" val="3497077577"/>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7074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393CE-FDDC-A74A-9120-A7A02D7DD590}"/>
              </a:ext>
            </a:extLst>
          </p:cNvPr>
          <p:cNvSpPr>
            <a:spLocks noGrp="1"/>
          </p:cNvSpPr>
          <p:nvPr>
            <p:ph type="title"/>
          </p:nvPr>
        </p:nvSpPr>
        <p:spPr>
          <a:xfrm>
            <a:off x="4767722" y="0"/>
            <a:ext cx="6586491" cy="1676603"/>
          </a:xfrm>
        </p:spPr>
        <p:txBody>
          <a:bodyPr>
            <a:normAutofit/>
          </a:bodyPr>
          <a:lstStyle/>
          <a:p>
            <a:r>
              <a:rPr lang="en-US" sz="5400" dirty="0"/>
              <a:t>Exam Prep: Retaining Information</a:t>
            </a:r>
          </a:p>
        </p:txBody>
      </p:sp>
      <p:sp>
        <p:nvSpPr>
          <p:cNvPr id="3" name="Content Placeholder 2">
            <a:extLst>
              <a:ext uri="{FF2B5EF4-FFF2-40B4-BE49-F238E27FC236}">
                <a16:creationId xmlns:a16="http://schemas.microsoft.com/office/drawing/2014/main" id="{D8EB389E-B8C9-734B-9917-978AE43044FF}"/>
              </a:ext>
            </a:extLst>
          </p:cNvPr>
          <p:cNvSpPr>
            <a:spLocks noGrp="1"/>
          </p:cNvSpPr>
          <p:nvPr>
            <p:ph idx="1"/>
          </p:nvPr>
        </p:nvSpPr>
        <p:spPr>
          <a:xfrm>
            <a:off x="4965431" y="1676604"/>
            <a:ext cx="7226549" cy="5181396"/>
          </a:xfrm>
        </p:spPr>
        <p:txBody>
          <a:bodyPr>
            <a:normAutofit lnSpcReduction="10000"/>
          </a:bodyPr>
          <a:lstStyle/>
          <a:p>
            <a:r>
              <a:rPr lang="en-US" sz="1600" dirty="0"/>
              <a:t>What are some different approaches to help retain information from exam prep?    </a:t>
            </a:r>
          </a:p>
          <a:p>
            <a:r>
              <a:rPr lang="en-US" sz="1600" b="1" dirty="0"/>
              <a:t>Depends on whether the exam is open book, limited open book, or closed book. </a:t>
            </a:r>
          </a:p>
          <a:p>
            <a:pPr lvl="1"/>
            <a:r>
              <a:rPr lang="en-US" sz="1600" b="1" dirty="0"/>
              <a:t> If open book then focus on the structuring elements of the course—the big picture and analytical pathways one studied and then make sure you have access to the more granular information handy and well organized.  </a:t>
            </a:r>
          </a:p>
          <a:p>
            <a:pPr lvl="1"/>
            <a:r>
              <a:rPr lang="en-US" sz="1600" b="1" dirty="0"/>
              <a:t>If Limited open book then shift strategy to have details available but the overall structures in your head along with materials that may be useful but for which you have no access. </a:t>
            </a:r>
          </a:p>
          <a:p>
            <a:pPr lvl="1"/>
            <a:r>
              <a:rPr lang="en-US" sz="1600" b="1" dirty="0"/>
              <a:t>If closed book then the easiest way is to start from big picture principles to the identification of the specific  areas you studied and then to the general approach, the standards, the variation given factual differences and then application.  </a:t>
            </a:r>
          </a:p>
          <a:p>
            <a:r>
              <a:rPr lang="en-US" sz="1600" b="1" dirty="0"/>
              <a:t>Have a ready control of the overall structure of the materials</a:t>
            </a:r>
          </a:p>
          <a:p>
            <a:pPr lvl="1"/>
            <a:r>
              <a:rPr lang="en-US" sz="1600" dirty="0"/>
              <a:t>Have the details at the ready if you need to reference them (unless closed book)</a:t>
            </a:r>
          </a:p>
          <a:p>
            <a:r>
              <a:rPr lang="en-US" sz="1600" b="1" dirty="0"/>
              <a:t>Memorize the analytical approaches</a:t>
            </a:r>
          </a:p>
          <a:p>
            <a:pPr lvl="1"/>
            <a:r>
              <a:rPr lang="en-US" sz="1600" dirty="0"/>
              <a:t>All principles, then standards, then approaches</a:t>
            </a:r>
          </a:p>
          <a:p>
            <a:r>
              <a:rPr lang="en-US" sz="1600" b="1" dirty="0"/>
              <a:t>Order of retention</a:t>
            </a:r>
          </a:p>
          <a:p>
            <a:pPr lvl="1"/>
            <a:r>
              <a:rPr lang="en-US" sz="1600" dirty="0"/>
              <a:t>Start from the most general (the ordering premises) then to the most specific (rules applied to different fact pattern</a:t>
            </a:r>
          </a:p>
          <a:p>
            <a:endParaRPr lang="en-US" sz="1100" dirty="0"/>
          </a:p>
        </p:txBody>
      </p:sp>
      <p:pic>
        <p:nvPicPr>
          <p:cNvPr id="5" name="Picture 4" descr="Pencil and answer-sheet">
            <a:extLst>
              <a:ext uri="{FF2B5EF4-FFF2-40B4-BE49-F238E27FC236}">
                <a16:creationId xmlns:a16="http://schemas.microsoft.com/office/drawing/2014/main" id="{80FA7FB6-E7E5-4401-AF10-51AB24E9DFC2}"/>
              </a:ext>
            </a:extLst>
          </p:cNvPr>
          <p:cNvPicPr>
            <a:picLocks noChangeAspect="1"/>
          </p:cNvPicPr>
          <p:nvPr/>
        </p:nvPicPr>
        <p:blipFill rotWithShape="1">
          <a:blip r:embed="rId2"/>
          <a:srcRect l="60902" r="738" b="-1"/>
          <a:stretch/>
        </p:blipFill>
        <p:spPr>
          <a:xfrm>
            <a:off x="20" y="10"/>
            <a:ext cx="4635571" cy="6857990"/>
          </a:xfrm>
          <a:prstGeom prst="rect">
            <a:avLst/>
          </a:prstGeom>
          <a:effectLst/>
        </p:spPr>
      </p:pic>
    </p:spTree>
    <p:extLst>
      <p:ext uri="{BB962C8B-B14F-4D97-AF65-F5344CB8AC3E}">
        <p14:creationId xmlns:p14="http://schemas.microsoft.com/office/powerpoint/2010/main" val="4175169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618EA-EB0E-2840-B38E-8366692B4BC0}"/>
              </a:ext>
            </a:extLst>
          </p:cNvPr>
          <p:cNvSpPr>
            <a:spLocks noGrp="1"/>
          </p:cNvSpPr>
          <p:nvPr>
            <p:ph type="title"/>
          </p:nvPr>
        </p:nvSpPr>
        <p:spPr>
          <a:xfrm>
            <a:off x="4965430" y="629268"/>
            <a:ext cx="6586491" cy="1286160"/>
          </a:xfrm>
        </p:spPr>
        <p:txBody>
          <a:bodyPr anchor="b">
            <a:normAutofit/>
          </a:bodyPr>
          <a:lstStyle/>
          <a:p>
            <a:r>
              <a:rPr lang="en-US" dirty="0"/>
              <a:t>What I did</a:t>
            </a:r>
          </a:p>
        </p:txBody>
      </p:sp>
      <p:pic>
        <p:nvPicPr>
          <p:cNvPr id="6" name="Picture 5">
            <a:extLst>
              <a:ext uri="{FF2B5EF4-FFF2-40B4-BE49-F238E27FC236}">
                <a16:creationId xmlns:a16="http://schemas.microsoft.com/office/drawing/2014/main" id="{4836114B-BE64-4180-B559-850B1A21B1C5}"/>
              </a:ext>
            </a:extLst>
          </p:cNvPr>
          <p:cNvPicPr>
            <a:picLocks noChangeAspect="1"/>
          </p:cNvPicPr>
          <p:nvPr/>
        </p:nvPicPr>
        <p:blipFill rotWithShape="1">
          <a:blip r:embed="rId2"/>
          <a:srcRect l="24961" r="16739" b="-1"/>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BC2FC"/>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2B9D7D44-074A-4D3C-A336-8916D83EAE85}"/>
              </a:ext>
            </a:extLst>
          </p:cNvPr>
          <p:cNvGraphicFramePr>
            <a:graphicFrameLocks noGrp="1"/>
          </p:cNvGraphicFramePr>
          <p:nvPr>
            <p:ph idx="1"/>
            <p:extLst>
              <p:ext uri="{D42A27DB-BD31-4B8C-83A1-F6EECF244321}">
                <p14:modId xmlns:p14="http://schemas.microsoft.com/office/powerpoint/2010/main" val="2200756965"/>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1035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28195-CA20-0749-BA13-CDE85F1653C7}"/>
              </a:ext>
            </a:extLst>
          </p:cNvPr>
          <p:cNvSpPr>
            <a:spLocks noGrp="1"/>
          </p:cNvSpPr>
          <p:nvPr>
            <p:ph type="title"/>
          </p:nvPr>
        </p:nvSpPr>
        <p:spPr>
          <a:xfrm>
            <a:off x="6993924" y="365125"/>
            <a:ext cx="4359876" cy="1325563"/>
          </a:xfrm>
          <a:solidFill>
            <a:schemeClr val="bg1"/>
          </a:solidFill>
        </p:spPr>
        <p:txBody>
          <a:bodyPr/>
          <a:lstStyle/>
          <a:p>
            <a:r>
              <a:rPr lang="en-US" dirty="0"/>
              <a:t>Questions and Discussion</a:t>
            </a:r>
          </a:p>
        </p:txBody>
      </p:sp>
    </p:spTree>
    <p:extLst>
      <p:ext uri="{BB962C8B-B14F-4D97-AF65-F5344CB8AC3E}">
        <p14:creationId xmlns:p14="http://schemas.microsoft.com/office/powerpoint/2010/main" val="1884492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731E129-58AC-024B-A277-899B1396478E}"/>
              </a:ext>
            </a:extLst>
          </p:cNvPr>
          <p:cNvSpPr>
            <a:spLocks noGrp="1"/>
          </p:cNvSpPr>
          <p:nvPr>
            <p:ph type="title"/>
          </p:nvPr>
        </p:nvSpPr>
        <p:spPr>
          <a:xfrm>
            <a:off x="6513788" y="365125"/>
            <a:ext cx="4840010" cy="1807305"/>
          </a:xfrm>
        </p:spPr>
        <p:txBody>
          <a:bodyPr>
            <a:normAutofit/>
          </a:bodyPr>
          <a:lstStyle/>
          <a:p>
            <a:r>
              <a:rPr lang="en-US" sz="4100" dirty="0"/>
              <a:t>Outlining and Final Exam Prep: General Ideas</a:t>
            </a:r>
          </a:p>
        </p:txBody>
      </p:sp>
      <p:pic>
        <p:nvPicPr>
          <p:cNvPr id="5" name="Picture 4" descr="Light bulb on yellow background with sketched light beams and cord">
            <a:extLst>
              <a:ext uri="{FF2B5EF4-FFF2-40B4-BE49-F238E27FC236}">
                <a16:creationId xmlns:a16="http://schemas.microsoft.com/office/drawing/2014/main" id="{94EA7491-2062-467A-A0DE-0728AF785B6A}"/>
              </a:ext>
            </a:extLst>
          </p:cNvPr>
          <p:cNvPicPr>
            <a:picLocks noChangeAspect="1"/>
          </p:cNvPicPr>
          <p:nvPr/>
        </p:nvPicPr>
        <p:blipFill rotWithShape="1">
          <a:blip r:embed="rId2"/>
          <a:srcRect l="44703" r="445"/>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D3EFB72F-A4F0-5B47-9D49-E8F969F2A103}"/>
              </a:ext>
            </a:extLst>
          </p:cNvPr>
          <p:cNvSpPr>
            <a:spLocks noGrp="1"/>
          </p:cNvSpPr>
          <p:nvPr>
            <p:ph idx="1"/>
          </p:nvPr>
        </p:nvSpPr>
        <p:spPr>
          <a:xfrm>
            <a:off x="6513788" y="2333297"/>
            <a:ext cx="4840010" cy="3843666"/>
          </a:xfrm>
        </p:spPr>
        <p:txBody>
          <a:bodyPr>
            <a:normAutofit/>
          </a:bodyPr>
          <a:lstStyle/>
          <a:p>
            <a:r>
              <a:rPr lang="en-US" sz="2000" dirty="0"/>
              <a:t>General ideas</a:t>
            </a:r>
          </a:p>
          <a:p>
            <a:pPr lvl="1"/>
            <a:r>
              <a:rPr lang="en-US" sz="2000" dirty="0"/>
              <a:t>No magic</a:t>
            </a:r>
          </a:p>
          <a:p>
            <a:pPr lvl="1"/>
            <a:r>
              <a:rPr lang="en-US" sz="2000" dirty="0"/>
              <a:t>Work from your strengths</a:t>
            </a:r>
          </a:p>
          <a:p>
            <a:pPr lvl="1"/>
            <a:r>
              <a:rPr lang="en-US" sz="2000" dirty="0"/>
              <a:t>Strategic conformity</a:t>
            </a:r>
          </a:p>
          <a:p>
            <a:pPr lvl="1"/>
            <a:r>
              <a:rPr lang="en-US" sz="2000" dirty="0"/>
              <a:t>Identify the ideal and work toward it</a:t>
            </a:r>
          </a:p>
          <a:p>
            <a:pPr lvl="1"/>
            <a:r>
              <a:rPr lang="en-US" sz="2000" dirty="0"/>
              <a:t>Big Picture-Little Picture</a:t>
            </a:r>
          </a:p>
          <a:p>
            <a:pPr lvl="1"/>
            <a:r>
              <a:rPr lang="en-US" sz="2000" dirty="0"/>
              <a:t>The expectations and working style  of your faculty</a:t>
            </a:r>
          </a:p>
          <a:p>
            <a:pPr marL="0" indent="0">
              <a:buNone/>
            </a:pPr>
            <a:r>
              <a:rPr lang="en-US" sz="2000" dirty="0"/>
              <a:t> </a:t>
            </a:r>
          </a:p>
        </p:txBody>
      </p:sp>
    </p:spTree>
    <p:extLst>
      <p:ext uri="{BB962C8B-B14F-4D97-AF65-F5344CB8AC3E}">
        <p14:creationId xmlns:p14="http://schemas.microsoft.com/office/powerpoint/2010/main" val="4146797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7"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1" name="Freeform: Shape 20">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2" name="Freeform: Shape 21">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3" name="Freeform: Shape 22">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4" name="Freeform: Shape 23">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5" name="Freeform: Shape 24">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6" name="Freeform: Shape 25">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7" name="Freeform: Shape 26">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5" name="Title 4">
            <a:extLst>
              <a:ext uri="{FF2B5EF4-FFF2-40B4-BE49-F238E27FC236}">
                <a16:creationId xmlns:a16="http://schemas.microsoft.com/office/drawing/2014/main" id="{2BF01C0E-2E11-874C-8484-3F9086AAAB60}"/>
              </a:ext>
            </a:extLst>
          </p:cNvPr>
          <p:cNvSpPr>
            <a:spLocks noGrp="1"/>
          </p:cNvSpPr>
          <p:nvPr>
            <p:ph type="title"/>
          </p:nvPr>
        </p:nvSpPr>
        <p:spPr>
          <a:xfrm>
            <a:off x="786385" y="841248"/>
            <a:ext cx="3515244" cy="5340097"/>
          </a:xfrm>
        </p:spPr>
        <p:txBody>
          <a:bodyPr anchor="ctr">
            <a:normAutofit/>
          </a:bodyPr>
          <a:lstStyle/>
          <a:p>
            <a:r>
              <a:rPr lang="en-US" sz="4800" dirty="0">
                <a:solidFill>
                  <a:schemeClr val="bg1"/>
                </a:solidFill>
              </a:rPr>
              <a:t>Outlining and Exam Prep: What Will Be Covered</a:t>
            </a:r>
          </a:p>
        </p:txBody>
      </p:sp>
      <p:graphicFrame>
        <p:nvGraphicFramePr>
          <p:cNvPr id="8" name="Content Placeholder 5">
            <a:extLst>
              <a:ext uri="{FF2B5EF4-FFF2-40B4-BE49-F238E27FC236}">
                <a16:creationId xmlns:a16="http://schemas.microsoft.com/office/drawing/2014/main" id="{C7B561D5-C49C-4DDB-870E-7776A693CF95}"/>
              </a:ext>
            </a:extLst>
          </p:cNvPr>
          <p:cNvGraphicFramePr>
            <a:graphicFrameLocks noGrp="1"/>
          </p:cNvGraphicFramePr>
          <p:nvPr>
            <p:ph idx="1"/>
            <p:extLst>
              <p:ext uri="{D42A27DB-BD31-4B8C-83A1-F6EECF244321}">
                <p14:modId xmlns:p14="http://schemas.microsoft.com/office/powerpoint/2010/main" val="320250239"/>
              </p:ext>
            </p:extLst>
          </p:nvPr>
        </p:nvGraphicFramePr>
        <p:xfrm>
          <a:off x="4985886" y="231006"/>
          <a:ext cx="6691249"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5489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2" name="Title 1">
            <a:extLst>
              <a:ext uri="{FF2B5EF4-FFF2-40B4-BE49-F238E27FC236}">
                <a16:creationId xmlns:a16="http://schemas.microsoft.com/office/drawing/2014/main" id="{B2AE018B-71DA-FF44-828A-790214E1BAEA}"/>
              </a:ext>
            </a:extLst>
          </p:cNvPr>
          <p:cNvSpPr>
            <a:spLocks noGrp="1"/>
          </p:cNvSpPr>
          <p:nvPr>
            <p:ph type="title"/>
          </p:nvPr>
        </p:nvSpPr>
        <p:spPr>
          <a:xfrm>
            <a:off x="786385" y="841248"/>
            <a:ext cx="3515244" cy="5340097"/>
          </a:xfrm>
        </p:spPr>
        <p:txBody>
          <a:bodyPr anchor="ctr">
            <a:normAutofit/>
          </a:bodyPr>
          <a:lstStyle/>
          <a:p>
            <a:r>
              <a:rPr lang="en-US" sz="4800" dirty="0">
                <a:solidFill>
                  <a:schemeClr val="bg1"/>
                </a:solidFill>
              </a:rPr>
              <a:t>Outlining: Forms and Alternatives</a:t>
            </a:r>
            <a:br>
              <a:rPr lang="en-US" sz="4800" dirty="0">
                <a:solidFill>
                  <a:schemeClr val="bg1"/>
                </a:solidFill>
              </a:rPr>
            </a:br>
            <a:endParaRPr lang="en-US" sz="4800" dirty="0">
              <a:solidFill>
                <a:schemeClr val="bg1"/>
              </a:solidFill>
            </a:endParaRPr>
          </a:p>
        </p:txBody>
      </p:sp>
      <p:graphicFrame>
        <p:nvGraphicFramePr>
          <p:cNvPr id="5" name="Content Placeholder 2">
            <a:extLst>
              <a:ext uri="{FF2B5EF4-FFF2-40B4-BE49-F238E27FC236}">
                <a16:creationId xmlns:a16="http://schemas.microsoft.com/office/drawing/2014/main" id="{DA9FEFB9-BBB1-46F3-AE0D-BB5CC8561768}"/>
              </a:ext>
            </a:extLst>
          </p:cNvPr>
          <p:cNvGraphicFramePr>
            <a:graphicFrameLocks noGrp="1"/>
          </p:cNvGraphicFramePr>
          <p:nvPr>
            <p:ph idx="1"/>
            <p:extLst>
              <p:ext uri="{D42A27DB-BD31-4B8C-83A1-F6EECF244321}">
                <p14:modId xmlns:p14="http://schemas.microsoft.com/office/powerpoint/2010/main" val="468810451"/>
              </p:ext>
            </p:extLst>
          </p:nvPr>
        </p:nvGraphicFramePr>
        <p:xfrm>
          <a:off x="4985886" y="99391"/>
          <a:ext cx="6762166" cy="6679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7676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656FD28-2634-4820-B59F-93F1A2310188}"/>
              </a:ext>
            </a:extLst>
          </p:cNvPr>
          <p:cNvPicPr>
            <a:picLocks noChangeAspect="1"/>
          </p:cNvPicPr>
          <p:nvPr/>
        </p:nvPicPr>
        <p:blipFill rotWithShape="1">
          <a:blip r:embed="rId2">
            <a:alphaModFix amt="35000"/>
          </a:blip>
          <a:srcRect t="3278" b="12452"/>
          <a:stretch/>
        </p:blipFill>
        <p:spPr>
          <a:xfrm>
            <a:off x="20" y="10"/>
            <a:ext cx="12191980" cy="6857990"/>
          </a:xfrm>
          <a:prstGeom prst="rect">
            <a:avLst/>
          </a:prstGeom>
        </p:spPr>
      </p:pic>
      <p:sp>
        <p:nvSpPr>
          <p:cNvPr id="2" name="Title 1">
            <a:extLst>
              <a:ext uri="{FF2B5EF4-FFF2-40B4-BE49-F238E27FC236}">
                <a16:creationId xmlns:a16="http://schemas.microsoft.com/office/drawing/2014/main" id="{F62AC8A1-8525-374E-B5E4-C4933DB47316}"/>
              </a:ext>
            </a:extLst>
          </p:cNvPr>
          <p:cNvSpPr>
            <a:spLocks noGrp="1"/>
          </p:cNvSpPr>
          <p:nvPr>
            <p:ph type="title"/>
          </p:nvPr>
        </p:nvSpPr>
        <p:spPr>
          <a:xfrm>
            <a:off x="838200" y="365125"/>
            <a:ext cx="10515600" cy="1325563"/>
          </a:xfrm>
        </p:spPr>
        <p:txBody>
          <a:bodyPr>
            <a:normAutofit/>
          </a:bodyPr>
          <a:lstStyle/>
          <a:p>
            <a:r>
              <a:rPr lang="en-US" dirty="0">
                <a:solidFill>
                  <a:srgbClr val="FFFFFF"/>
                </a:solidFill>
              </a:rPr>
              <a:t>Outlining:  Studying</a:t>
            </a:r>
          </a:p>
        </p:txBody>
      </p:sp>
      <p:graphicFrame>
        <p:nvGraphicFramePr>
          <p:cNvPr id="19" name="Content Placeholder 2">
            <a:extLst>
              <a:ext uri="{FF2B5EF4-FFF2-40B4-BE49-F238E27FC236}">
                <a16:creationId xmlns:a16="http://schemas.microsoft.com/office/drawing/2014/main" id="{A1F5973E-6372-453D-9E55-7AB3358DA4CC}"/>
              </a:ext>
            </a:extLst>
          </p:cNvPr>
          <p:cNvGraphicFramePr>
            <a:graphicFrameLocks noGrp="1"/>
          </p:cNvGraphicFramePr>
          <p:nvPr>
            <p:ph idx="1"/>
            <p:extLst>
              <p:ext uri="{D42A27DB-BD31-4B8C-83A1-F6EECF244321}">
                <p14:modId xmlns:p14="http://schemas.microsoft.com/office/powerpoint/2010/main" val="169866392"/>
              </p:ext>
            </p:extLst>
          </p:nvPr>
        </p:nvGraphicFramePr>
        <p:xfrm>
          <a:off x="838200" y="1540566"/>
          <a:ext cx="10515600" cy="5178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375288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79C761-F589-EA40-8FCD-C5D1803A1AD1}"/>
              </a:ext>
            </a:extLst>
          </p:cNvPr>
          <p:cNvSpPr>
            <a:spLocks noGrp="1"/>
          </p:cNvSpPr>
          <p:nvPr>
            <p:ph type="title"/>
          </p:nvPr>
        </p:nvSpPr>
        <p:spPr>
          <a:xfrm>
            <a:off x="6513788" y="365125"/>
            <a:ext cx="4840010" cy="1807305"/>
          </a:xfrm>
        </p:spPr>
        <p:txBody>
          <a:bodyPr>
            <a:normAutofit/>
          </a:bodyPr>
          <a:lstStyle/>
          <a:p>
            <a:r>
              <a:rPr lang="en-US" dirty="0"/>
              <a:t>Outlining: The Value of Groups</a:t>
            </a:r>
          </a:p>
        </p:txBody>
      </p:sp>
      <p:pic>
        <p:nvPicPr>
          <p:cNvPr id="5" name="Picture 4" descr="Glasses on top of a book">
            <a:extLst>
              <a:ext uri="{FF2B5EF4-FFF2-40B4-BE49-F238E27FC236}">
                <a16:creationId xmlns:a16="http://schemas.microsoft.com/office/drawing/2014/main" id="{095F076B-9EC1-4D1B-B277-DAA4E5C1FAE5}"/>
              </a:ext>
            </a:extLst>
          </p:cNvPr>
          <p:cNvPicPr>
            <a:picLocks noChangeAspect="1"/>
          </p:cNvPicPr>
          <p:nvPr/>
        </p:nvPicPr>
        <p:blipFill rotWithShape="1">
          <a:blip r:embed="rId2"/>
          <a:srcRect l="7790" r="33122"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157C8BE6-2487-AA47-AE02-F5CD1316DA2B}"/>
              </a:ext>
            </a:extLst>
          </p:cNvPr>
          <p:cNvSpPr>
            <a:spLocks noGrp="1"/>
          </p:cNvSpPr>
          <p:nvPr>
            <p:ph idx="1"/>
          </p:nvPr>
        </p:nvSpPr>
        <p:spPr>
          <a:xfrm>
            <a:off x="6513787" y="2333296"/>
            <a:ext cx="5558763" cy="4425849"/>
          </a:xfrm>
        </p:spPr>
        <p:txBody>
          <a:bodyPr>
            <a:normAutofit fontScale="92500" lnSpcReduction="20000"/>
          </a:bodyPr>
          <a:lstStyle/>
          <a:p>
            <a:r>
              <a:rPr lang="en-US" sz="2000" dirty="0"/>
              <a:t>Don’t feel pressured into studying in a way that other people think work</a:t>
            </a:r>
          </a:p>
          <a:p>
            <a:pPr lvl="1"/>
            <a:r>
              <a:rPr lang="en-US" sz="2000" dirty="0"/>
              <a:t>Lots of people will offer advice (me included)</a:t>
            </a:r>
          </a:p>
          <a:p>
            <a:pPr lvl="1"/>
            <a:r>
              <a:rPr lang="en-US" sz="2000" dirty="0"/>
              <a:t>Follow your gut</a:t>
            </a:r>
          </a:p>
          <a:p>
            <a:pPr lvl="1"/>
            <a:r>
              <a:rPr lang="en-US" sz="2000" dirty="0"/>
              <a:t>Amplify what has worked for you before and adjust to </a:t>
            </a:r>
          </a:p>
          <a:p>
            <a:r>
              <a:rPr lang="en-US" sz="2000" dirty="0"/>
              <a:t>Some people are OK with studying by themselves</a:t>
            </a:r>
          </a:p>
          <a:p>
            <a:pPr lvl="1"/>
            <a:r>
              <a:rPr lang="en-US" sz="2000" dirty="0"/>
              <a:t>Don’t feel pressured to abandon it</a:t>
            </a:r>
          </a:p>
          <a:p>
            <a:r>
              <a:rPr lang="en-US" sz="2000" dirty="0"/>
              <a:t>Some people do better in groups</a:t>
            </a:r>
          </a:p>
          <a:p>
            <a:pPr lvl="1"/>
            <a:r>
              <a:rPr lang="en-US" sz="2000" dirty="0"/>
              <a:t>Multiple head are better than one</a:t>
            </a:r>
          </a:p>
          <a:p>
            <a:pPr lvl="1"/>
            <a:r>
              <a:rPr lang="en-US" sz="2000" dirty="0"/>
              <a:t>Problem and solution approach</a:t>
            </a:r>
          </a:p>
          <a:p>
            <a:r>
              <a:rPr lang="en-US" sz="2400" dirty="0"/>
              <a:t>Smart use of Groups</a:t>
            </a:r>
          </a:p>
          <a:p>
            <a:pPr lvl="1"/>
            <a:r>
              <a:rPr lang="en-US" sz="2000" dirty="0"/>
              <a:t>Safety Net</a:t>
            </a:r>
          </a:p>
          <a:p>
            <a:pPr lvl="1"/>
            <a:r>
              <a:rPr lang="en-US" sz="2000" dirty="0"/>
              <a:t>Doing problems together</a:t>
            </a:r>
          </a:p>
          <a:p>
            <a:pPr lvl="1"/>
            <a:r>
              <a:rPr lang="en-US" sz="2000" dirty="0"/>
              <a:t>Getting comfortable with the materials in front of others</a:t>
            </a:r>
          </a:p>
          <a:p>
            <a:pPr marL="0" indent="0">
              <a:buNone/>
            </a:pPr>
            <a:endParaRPr lang="en-US" sz="1700" dirty="0"/>
          </a:p>
          <a:p>
            <a:pPr lvl="1"/>
            <a:endParaRPr lang="en-US" sz="1700" dirty="0"/>
          </a:p>
        </p:txBody>
      </p:sp>
    </p:spTree>
    <p:extLst>
      <p:ext uri="{BB962C8B-B14F-4D97-AF65-F5344CB8AC3E}">
        <p14:creationId xmlns:p14="http://schemas.microsoft.com/office/powerpoint/2010/main" val="2208687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40527-E265-5949-A24C-4B9395692FB6}"/>
              </a:ext>
            </a:extLst>
          </p:cNvPr>
          <p:cNvSpPr>
            <a:spLocks noGrp="1"/>
          </p:cNvSpPr>
          <p:nvPr>
            <p:ph type="title"/>
          </p:nvPr>
        </p:nvSpPr>
        <p:spPr>
          <a:xfrm>
            <a:off x="4965430" y="629268"/>
            <a:ext cx="6586491" cy="1286160"/>
          </a:xfrm>
        </p:spPr>
        <p:txBody>
          <a:bodyPr anchor="b">
            <a:normAutofit/>
          </a:bodyPr>
          <a:lstStyle/>
          <a:p>
            <a:r>
              <a:rPr lang="en-US" dirty="0"/>
              <a:t>Exam Prep: Practice Exams</a:t>
            </a:r>
          </a:p>
        </p:txBody>
      </p:sp>
      <p:sp>
        <p:nvSpPr>
          <p:cNvPr id="3" name="Content Placeholder 2">
            <a:extLst>
              <a:ext uri="{FF2B5EF4-FFF2-40B4-BE49-F238E27FC236}">
                <a16:creationId xmlns:a16="http://schemas.microsoft.com/office/drawing/2014/main" id="{F02EFD3C-836C-484A-B4EB-005C2AA657CF}"/>
              </a:ext>
            </a:extLst>
          </p:cNvPr>
          <p:cNvSpPr>
            <a:spLocks noGrp="1"/>
          </p:cNvSpPr>
          <p:nvPr>
            <p:ph idx="1"/>
          </p:nvPr>
        </p:nvSpPr>
        <p:spPr>
          <a:xfrm>
            <a:off x="4965431" y="2438400"/>
            <a:ext cx="6586489" cy="3785419"/>
          </a:xfrm>
        </p:spPr>
        <p:txBody>
          <a:bodyPr>
            <a:normAutofit/>
          </a:bodyPr>
          <a:lstStyle/>
          <a:p>
            <a:r>
              <a:rPr lang="en-US" sz="1900" dirty="0"/>
              <a:t>Should students take practice exam questions timed, untimed, or both?   </a:t>
            </a:r>
          </a:p>
          <a:p>
            <a:pPr lvl="1"/>
            <a:r>
              <a:rPr lang="en-US" sz="1900" b="1" dirty="0"/>
              <a:t>Yes take as many practice exams as you can both timed and untimed.  </a:t>
            </a:r>
          </a:p>
          <a:p>
            <a:pPr lvl="1"/>
            <a:r>
              <a:rPr lang="en-US" sz="1900" b="1" dirty="0"/>
              <a:t>Each reinforces different skills: </a:t>
            </a:r>
          </a:p>
          <a:p>
            <a:pPr lvl="2"/>
            <a:r>
              <a:rPr lang="en-US" sz="1900" b="1" dirty="0"/>
              <a:t>timed strengthens the ability to organize thoughts and write persuasively under time pressure; </a:t>
            </a:r>
          </a:p>
          <a:p>
            <a:pPr lvl="2"/>
            <a:r>
              <a:rPr lang="en-US" sz="1900" b="1" dirty="0"/>
              <a:t>untied strengthens the ability to work through a question carefully.  </a:t>
            </a:r>
          </a:p>
          <a:p>
            <a:pPr lvl="1"/>
            <a:r>
              <a:rPr lang="en-US" sz="1900" b="1" dirty="0"/>
              <a:t>The trick is to start with the completeness of the untimed and try to translate  that into a timed framework</a:t>
            </a:r>
            <a:endParaRPr lang="en-US" sz="1900" dirty="0"/>
          </a:p>
          <a:p>
            <a:endParaRPr lang="en-US" sz="1900" dirty="0"/>
          </a:p>
        </p:txBody>
      </p:sp>
      <p:pic>
        <p:nvPicPr>
          <p:cNvPr id="5" name="Picture 4" descr="Bubble sheet test paper and pencil">
            <a:extLst>
              <a:ext uri="{FF2B5EF4-FFF2-40B4-BE49-F238E27FC236}">
                <a16:creationId xmlns:a16="http://schemas.microsoft.com/office/drawing/2014/main" id="{08F2C8A5-477B-40A6-9AC2-317E0CF6AE49}"/>
              </a:ext>
            </a:extLst>
          </p:cNvPr>
          <p:cNvPicPr>
            <a:picLocks noChangeAspect="1"/>
          </p:cNvPicPr>
          <p:nvPr/>
        </p:nvPicPr>
        <p:blipFill rotWithShape="1">
          <a:blip r:embed="rId2"/>
          <a:srcRect l="56064"/>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A610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577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3BC0A6-9D5B-2D4B-86E1-92CF02F1C426}"/>
              </a:ext>
            </a:extLst>
          </p:cNvPr>
          <p:cNvSpPr>
            <a:spLocks noGrp="1"/>
          </p:cNvSpPr>
          <p:nvPr>
            <p:ph type="title"/>
          </p:nvPr>
        </p:nvSpPr>
        <p:spPr>
          <a:xfrm>
            <a:off x="804672" y="640080"/>
            <a:ext cx="3282696" cy="5257800"/>
          </a:xfrm>
        </p:spPr>
        <p:txBody>
          <a:bodyPr>
            <a:normAutofit/>
          </a:bodyPr>
          <a:lstStyle/>
          <a:p>
            <a:r>
              <a:rPr lang="en-US" dirty="0">
                <a:solidFill>
                  <a:schemeClr val="bg1"/>
                </a:solidFill>
              </a:rPr>
              <a:t>Exam Prep: Strategies</a:t>
            </a:r>
          </a:p>
        </p:txBody>
      </p:sp>
      <p:sp>
        <p:nvSpPr>
          <p:cNvPr id="23" name="Content Placeholder 2">
            <a:extLst>
              <a:ext uri="{FF2B5EF4-FFF2-40B4-BE49-F238E27FC236}">
                <a16:creationId xmlns:a16="http://schemas.microsoft.com/office/drawing/2014/main" id="{2E3A4C3A-3D2B-DB44-9340-B7ADD1F9DB63}"/>
              </a:ext>
            </a:extLst>
          </p:cNvPr>
          <p:cNvSpPr>
            <a:spLocks noGrp="1"/>
          </p:cNvSpPr>
          <p:nvPr>
            <p:ph idx="1"/>
          </p:nvPr>
        </p:nvSpPr>
        <p:spPr>
          <a:xfrm>
            <a:off x="5358384" y="640081"/>
            <a:ext cx="6024654" cy="5257800"/>
          </a:xfrm>
        </p:spPr>
        <p:txBody>
          <a:bodyPr anchor="ctr">
            <a:normAutofit/>
          </a:bodyPr>
          <a:lstStyle/>
          <a:p>
            <a:r>
              <a:rPr lang="en-US" sz="1700" dirty="0"/>
              <a:t>What are some test-taking strategies for law school exam questions?  </a:t>
            </a:r>
          </a:p>
          <a:p>
            <a:r>
              <a:rPr lang="en-US" sz="1700" b="1" dirty="0"/>
              <a:t>(1) answer the question asked not the question you thought the professor might/should have asked; </a:t>
            </a:r>
          </a:p>
          <a:p>
            <a:r>
              <a:rPr lang="en-US" sz="1700" b="1" dirty="0"/>
              <a:t>(2) organize your thoughts briefly before writing so you don’t leave anything out; </a:t>
            </a:r>
          </a:p>
          <a:p>
            <a:r>
              <a:rPr lang="en-US" sz="1700" b="1" dirty="0"/>
              <a:t>(3) pay close attention to technical peculiarities that your professor is fond of or demands on an exam (eg IRAQ method of analysis, citation, etc.); </a:t>
            </a:r>
          </a:p>
          <a:p>
            <a:r>
              <a:rPr lang="en-US" sz="1700" b="1" dirty="0"/>
              <a:t>(4) be mindful of the grade value of each question that should be a guide about the relative amount of time you should spend on each; </a:t>
            </a:r>
          </a:p>
          <a:p>
            <a:r>
              <a:rPr lang="en-US" sz="1700" b="1" dirty="0"/>
              <a:t>(5) provide the approach to the exam answer that aligns with the approach that the faculty member tried to convey over the semester (if you don’t know ask); </a:t>
            </a:r>
          </a:p>
          <a:p>
            <a:r>
              <a:rPr lang="en-US" sz="1700" b="1" dirty="0"/>
              <a:t>(6) if taking the exam over canvas SAVE SAVE SAVE, including save progress on a memory stick (in the event your computer dies).</a:t>
            </a:r>
            <a:endParaRPr lang="en-US" sz="1700" dirty="0"/>
          </a:p>
          <a:p>
            <a:endParaRPr lang="en-US" sz="1700" dirty="0"/>
          </a:p>
        </p:txBody>
      </p:sp>
    </p:spTree>
    <p:extLst>
      <p:ext uri="{BB962C8B-B14F-4D97-AF65-F5344CB8AC3E}">
        <p14:creationId xmlns:p14="http://schemas.microsoft.com/office/powerpoint/2010/main" val="2807246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pSp>
        <p:nvGrpSpPr>
          <p:cNvPr id="10"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 name="Title 1">
            <a:extLst>
              <a:ext uri="{FF2B5EF4-FFF2-40B4-BE49-F238E27FC236}">
                <a16:creationId xmlns:a16="http://schemas.microsoft.com/office/drawing/2014/main" id="{CA3FDE98-DB3A-0944-AFB0-90AA52FEC265}"/>
              </a:ext>
            </a:extLst>
          </p:cNvPr>
          <p:cNvSpPr>
            <a:spLocks noGrp="1"/>
          </p:cNvSpPr>
          <p:nvPr>
            <p:ph type="title"/>
          </p:nvPr>
        </p:nvSpPr>
        <p:spPr>
          <a:xfrm>
            <a:off x="1143000" y="1676400"/>
            <a:ext cx="3810000" cy="3505200"/>
          </a:xfrm>
        </p:spPr>
        <p:txBody>
          <a:bodyPr anchor="t">
            <a:normAutofit/>
          </a:bodyPr>
          <a:lstStyle/>
          <a:p>
            <a:r>
              <a:rPr lang="en-US" sz="4000" dirty="0"/>
              <a:t>Exam Prep: Anxiety</a:t>
            </a:r>
          </a:p>
        </p:txBody>
      </p:sp>
      <p:sp>
        <p:nvSpPr>
          <p:cNvPr id="3" name="Content Placeholder 2">
            <a:extLst>
              <a:ext uri="{FF2B5EF4-FFF2-40B4-BE49-F238E27FC236}">
                <a16:creationId xmlns:a16="http://schemas.microsoft.com/office/drawing/2014/main" id="{61A59853-A851-1142-83B7-AE55057E686E}"/>
              </a:ext>
            </a:extLst>
          </p:cNvPr>
          <p:cNvSpPr>
            <a:spLocks noGrp="1"/>
          </p:cNvSpPr>
          <p:nvPr>
            <p:ph idx="1"/>
          </p:nvPr>
        </p:nvSpPr>
        <p:spPr>
          <a:xfrm>
            <a:off x="5181604" y="1676400"/>
            <a:ext cx="5638796" cy="3505200"/>
          </a:xfrm>
        </p:spPr>
        <p:txBody>
          <a:bodyPr>
            <a:normAutofit/>
          </a:bodyPr>
          <a:lstStyle/>
          <a:p>
            <a:r>
              <a:rPr lang="en-US" sz="2400" dirty="0">
                <a:solidFill>
                  <a:schemeClr val="tx1">
                    <a:alpha val="55000"/>
                  </a:schemeClr>
                </a:solidFill>
              </a:rPr>
              <a:t>What can students do to help alleviate test anxiety? </a:t>
            </a:r>
          </a:p>
          <a:p>
            <a:r>
              <a:rPr lang="en-US" sz="2400" b="1" dirty="0">
                <a:solidFill>
                  <a:schemeClr val="tx1">
                    <a:alpha val="55000"/>
                  </a:schemeClr>
                </a:solidFill>
              </a:rPr>
              <a:t>(1) be rested; </a:t>
            </a:r>
          </a:p>
          <a:p>
            <a:r>
              <a:rPr lang="en-US" sz="2400" b="1" dirty="0">
                <a:solidFill>
                  <a:schemeClr val="tx1">
                    <a:alpha val="55000"/>
                  </a:schemeClr>
                </a:solidFill>
              </a:rPr>
              <a:t>(2) start preparing NOW; </a:t>
            </a:r>
          </a:p>
          <a:p>
            <a:r>
              <a:rPr lang="en-US" sz="2400" b="1" dirty="0">
                <a:solidFill>
                  <a:schemeClr val="tx1">
                    <a:alpha val="55000"/>
                  </a:schemeClr>
                </a:solidFill>
              </a:rPr>
              <a:t>(3) if possible, work in groups for review; </a:t>
            </a:r>
          </a:p>
          <a:p>
            <a:r>
              <a:rPr lang="en-US" sz="2400" b="1" dirty="0">
                <a:solidFill>
                  <a:schemeClr val="tx1">
                    <a:alpha val="55000"/>
                  </a:schemeClr>
                </a:solidFill>
              </a:rPr>
              <a:t>(4) review using techniques that are familiar to you and that you have used successfully in the past</a:t>
            </a:r>
            <a:endParaRPr lang="en-US" sz="2400" dirty="0">
              <a:solidFill>
                <a:schemeClr val="tx1">
                  <a:alpha val="55000"/>
                </a:schemeClr>
              </a:solidFill>
            </a:endParaRPr>
          </a:p>
          <a:p>
            <a:endParaRPr lang="en-US" sz="2400" dirty="0">
              <a:solidFill>
                <a:schemeClr val="tx1">
                  <a:alpha val="55000"/>
                </a:schemeClr>
              </a:solidFill>
            </a:endParaRPr>
          </a:p>
        </p:txBody>
      </p:sp>
    </p:spTree>
    <p:extLst>
      <p:ext uri="{BB962C8B-B14F-4D97-AF65-F5344CB8AC3E}">
        <p14:creationId xmlns:p14="http://schemas.microsoft.com/office/powerpoint/2010/main" val="2439880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DC99F2A-9D86-324B-8BCD-3F60BA190CAA}" vid="{60040644-FB23-9D4D-84F3-17FDBA0104D0}"/>
    </a:ext>
  </a:extLst>
</a:theme>
</file>

<file path=docProps/app.xml><?xml version="1.0" encoding="utf-8"?>
<Properties xmlns="http://schemas.openxmlformats.org/officeDocument/2006/extended-properties" xmlns:vt="http://schemas.openxmlformats.org/officeDocument/2006/docPropsVTypes">
  <Template>Office Theme</Template>
  <TotalTime>359</TotalTime>
  <Words>1020</Words>
  <Application>Microsoft Macintosh PowerPoint</Application>
  <PresentationFormat>Widescreen</PresentationFormat>
  <Paragraphs>117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LLSA: Outlining/ Final Exam Preparation </vt:lpstr>
      <vt:lpstr>Outlining and Final Exam Prep: General Ideas</vt:lpstr>
      <vt:lpstr>Outlining and Exam Prep: What Will Be Covered</vt:lpstr>
      <vt:lpstr>Outlining: Forms and Alternatives </vt:lpstr>
      <vt:lpstr>Outlining:  Studying</vt:lpstr>
      <vt:lpstr>Outlining: The Value of Groups</vt:lpstr>
      <vt:lpstr>Exam Prep: Practice Exams</vt:lpstr>
      <vt:lpstr>Exam Prep: Strategies</vt:lpstr>
      <vt:lpstr>Exam Prep: Anxiety</vt:lpstr>
      <vt:lpstr>Exam Prep: Past Year Exams</vt:lpstr>
      <vt:lpstr>Exam Prep: Retaining Information</vt:lpstr>
      <vt:lpstr>What I did</vt:lpstr>
      <vt:lpstr>Questions and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Backer, Larry Cata</dc:creator>
  <cp:lastModifiedBy>Backer, Larry Cata</cp:lastModifiedBy>
  <cp:revision>9</cp:revision>
  <dcterms:created xsi:type="dcterms:W3CDTF">2021-11-16T22:23:03Z</dcterms:created>
  <dcterms:modified xsi:type="dcterms:W3CDTF">2021-11-23T15:16:29Z</dcterms:modified>
</cp:coreProperties>
</file>