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4"/>
  </p:normalViewPr>
  <p:slideViewPr>
    <p:cSldViewPr snapToGrid="0" snapToObjects="1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4D84F-D373-B049-9366-137CB1D477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33E8B2-9B1B-5442-AF4F-5241BB18B0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BB4BD6-C6BE-AA48-A576-4FEFA8BB7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BE345-ACE1-1340-8DE1-518CC1BD3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9CE066-64E0-AD4C-8717-053BD8C8C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43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27C97-F4BA-BC45-8FF4-B641524E2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C912F2-7734-AE47-9022-B66FB1C35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87E443-2ABE-F64B-B3FD-3EEA3E77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D9953-A0AF-A54F-B9B7-6D9DB55E1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CA380B-9F38-2547-92EE-E654AAF12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768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292416-1F61-FE4F-90EA-B3319020FF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76D37-9DFE-7049-B8D8-1598E07627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8031B-B0B5-D446-BFCC-A2842AC2F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1F6291-4CA0-2A46-A860-D40C65719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03640-DB0C-4947-AF64-D1725B172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2450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948F6-DAE6-F04C-8A27-4DA417B260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761FC-E7D7-4F47-B2E4-EA0BB3E7F3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7D4564-16F0-654F-A6EA-465A3EE0C9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5CEFAE-4826-D146-9DF5-00D04F99C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5EED27-BB53-3E44-9FA3-591EC9A8A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347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D7D70-EB48-E047-B23D-5101D47C3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7FA654-5722-1C40-8361-5DEE8F8BEF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C65BE3-77D6-804B-82A7-1A9375733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3ABA8B-FF0C-D446-9D32-E73541B86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CA8B7-2B09-9746-A389-09D07CA23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57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BC09E-8A82-564F-AC4F-47F392744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14B30-A3A4-7946-BFAA-5E7DC797A7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DCF85-F34D-574A-9277-201519F87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51B33B-0519-A847-8CE8-D70C3AB87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CCF671-49B4-684D-859D-3BAF92711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1D142-2756-E94B-AB66-D06CB3119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877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67C43-DCBD-6A4D-BF01-B98C3B6F2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D40EA1-22D8-DB41-A14F-0F0EFF406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26FF3A-8BC8-124A-BB77-F150942E6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E769B2-F924-2D44-9EB7-A0BD42E943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773E8-4296-4E4D-9893-B087F8D87D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E69E967-3405-E949-9D36-53E4788B88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A3F2EF-5146-F342-85A0-C18254212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03D104-38B6-7743-967B-A65D52B72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61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91E4A-AD2F-AF4E-A806-D15BBB029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682AAB-0C07-EE42-B763-45B364B75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E94339-8A01-314B-9045-5829A3FBE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EED379-436E-8944-AFF9-F7A8AD2D2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06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4181938-9987-B042-A275-47A1F8AE51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587ACE-79C3-4941-8228-CD7E93701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35232-06EE-BF41-B98D-C01A7C326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0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E9A2-F10B-7F41-9877-23646ABDB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E2770-2785-EC44-8B65-84307659E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742BC6-D969-7B43-B7EA-DB3897F96A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25BB23-85CE-7C45-92A7-947F7BB1F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E19EF-388E-C244-A815-6F0F13B1D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5F291D-B384-1843-829B-1837E5C3B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50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88271-C448-1F42-BA82-D2A9DEF94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FCAB84-BC7A-A044-A194-83BD4CE23B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CC62C7-D1A1-3C45-A7D8-A21E80DA62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46158C-27F0-9F40-94CA-C2115D81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D888AE-AFCD-1540-AE2B-C3F93373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FD52D-8C80-0E44-85A0-3FE9DC4B8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57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6000"/>
            <a:lum/>
          </a:blip>
          <a:srcRect/>
          <a:stretch>
            <a:fillRect t="-54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731EE30-BA5A-AE49-A01B-AE75C372E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5F0EF8-AD8B-6441-AAB4-2EA717BD1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46E0D-5D87-DB4E-BFC3-19C09175F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F6FAE-CEBF-104C-82E5-519E08F063A4}" type="datetimeFigureOut">
              <a:rPr lang="en-US" smtClean="0"/>
              <a:t>10/21/20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A819B-BAE5-A641-8B74-C627B868CA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8ABDB-783B-ED40-AC41-DEC7207247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68236-08D0-6E47-9D44-9BDCFF0FFF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17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54000" b="-5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B6CC5-56CA-4845-941E-F00AB563CF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9695"/>
            <a:ext cx="9144000" cy="1491977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200" dirty="0"/>
              <a:t>COVID, Control, and Complicity in Rwanda: Human Rights Intersectionality in the Dead Spaces between Legal and Markets Regimes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F34D1A-7D8E-2B4E-B1D7-94F0434AD1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11669" y="5279311"/>
            <a:ext cx="6768662" cy="149197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r>
              <a:rPr lang="en-US" dirty="0"/>
              <a:t>Larry Catá Backer,</a:t>
            </a:r>
          </a:p>
          <a:p>
            <a:r>
              <a:rPr lang="en-US" sz="1600" dirty="0"/>
              <a:t>W. Richard and Mary Eshelman Faculty Scholar Professor of Law and International Affairs</a:t>
            </a:r>
            <a:br>
              <a:rPr lang="en-US" sz="1600" dirty="0"/>
            </a:br>
            <a:r>
              <a:rPr lang="en-US" sz="1600" dirty="0"/>
              <a:t>Pennsylvania State University</a:t>
            </a:r>
          </a:p>
          <a:p>
            <a:endParaRPr lang="en-US" sz="1600" dirty="0"/>
          </a:p>
          <a:p>
            <a:r>
              <a:rPr lang="en-US" sz="1600" b="1" i="1" dirty="0"/>
              <a:t>Presentation for Roundtable Sponsored by Penn State Law and School of International Affairs</a:t>
            </a:r>
          </a:p>
          <a:p>
            <a:r>
              <a:rPr lang="en-US" sz="1600" dirty="0"/>
              <a:t>21 October 2020 (Virtual)</a:t>
            </a:r>
          </a:p>
        </p:txBody>
      </p:sp>
    </p:spTree>
    <p:extLst>
      <p:ext uri="{BB962C8B-B14F-4D97-AF65-F5344CB8AC3E}">
        <p14:creationId xmlns:p14="http://schemas.microsoft.com/office/powerpoint/2010/main" val="30560552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004A8AE1-9605-41DC-920F-A4B8E8F23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790889" flipH="1">
            <a:off x="715850" y="795372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8F757A9-A8C0-2C4B-85E2-5B30F5C555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7474281" cy="6858000"/>
          </a:xfrm>
        </p:spPr>
        <p:txBody>
          <a:bodyPr>
            <a:normAutofit fontScale="92500" lnSpcReduction="10000"/>
          </a:bodyPr>
          <a:lstStyle/>
          <a:p>
            <a:endParaRPr lang="en-US" sz="1800" b="1" dirty="0">
              <a:solidFill>
                <a:srgbClr val="C00000"/>
              </a:solidFill>
            </a:endParaRPr>
          </a:p>
          <a:p>
            <a:r>
              <a:rPr lang="en-US" sz="1800" b="1" dirty="0">
                <a:solidFill>
                  <a:srgbClr val="C00000"/>
                </a:solidFill>
              </a:rPr>
              <a:t>The problem</a:t>
            </a:r>
          </a:p>
          <a:p>
            <a:pPr lvl="1"/>
            <a:r>
              <a:rPr lang="en-US" sz="1800" dirty="0"/>
              <a:t>State institutes measures to meet challenge of COVID</a:t>
            </a:r>
          </a:p>
          <a:p>
            <a:pPr lvl="1"/>
            <a:r>
              <a:rPr lang="en-US" sz="1800" dirty="0"/>
              <a:t>To implement State must acquire goods and services from foreign enterprises</a:t>
            </a:r>
          </a:p>
          <a:p>
            <a:pPr lvl="1"/>
            <a:r>
              <a:rPr lang="en-US" sz="1800" dirty="0"/>
              <a:t>COVID measures successful amid allegations of human rights abuses against political enemies of state leaders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The nature of Duty/Responsibility</a:t>
            </a:r>
          </a:p>
          <a:p>
            <a:pPr lvl="1"/>
            <a:r>
              <a:rPr lang="en-US" sz="1800" dirty="0"/>
              <a:t>State duty to protect human rights (UNGP §§ 1-10)</a:t>
            </a:r>
          </a:p>
          <a:p>
            <a:pPr lvl="1"/>
            <a:r>
              <a:rPr lang="en-US" sz="1800" dirty="0"/>
              <a:t>Corporate responsibility to respect human rights</a:t>
            </a:r>
          </a:p>
          <a:p>
            <a:pPr lvl="1"/>
            <a:r>
              <a:rPr lang="en-US" sz="1800" dirty="0"/>
              <a:t>Differences in the measure of accountability of state and corporate conduct</a:t>
            </a:r>
          </a:p>
          <a:p>
            <a:pPr lvl="1"/>
            <a:r>
              <a:rPr lang="en-US" sz="1800" dirty="0"/>
              <a:t>The concept of complicity as a legal and market driven concept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Consequences: Impunity (the State) and Complicity (the Enterprise)</a:t>
            </a:r>
          </a:p>
          <a:p>
            <a:pPr lvl="1"/>
            <a:r>
              <a:rPr lang="en-US" sz="1800" dirty="0"/>
              <a:t>State controls risk by their action</a:t>
            </a:r>
          </a:p>
          <a:p>
            <a:pPr lvl="1"/>
            <a:r>
              <a:rPr lang="en-US" sz="1800" dirty="0"/>
              <a:t>Enterprise bears risk and the obligation to prevent-mitigate-remedy</a:t>
            </a:r>
          </a:p>
          <a:p>
            <a:pPr lvl="1"/>
            <a:r>
              <a:rPr lang="en-US" sz="1800" dirty="0"/>
              <a:t>Nature of Risk: Market driven (SWFs, lenders, customer) and soft process (OECD NCP, et.) but touch on home state regs (Ex-Im rules, etc.)</a:t>
            </a:r>
          </a:p>
          <a:p>
            <a:r>
              <a:rPr lang="en-US" sz="1800" b="1" dirty="0">
                <a:solidFill>
                  <a:srgbClr val="C00000"/>
                </a:solidFill>
              </a:rPr>
              <a:t>What can/must the enterprise do in these circumstances?</a:t>
            </a:r>
          </a:p>
          <a:p>
            <a:pPr lvl="1"/>
            <a:r>
              <a:rPr lang="en-US" sz="1800" dirty="0"/>
              <a:t>Decision to refuse service (but price may be increased COVID deaths etc.)</a:t>
            </a:r>
          </a:p>
          <a:p>
            <a:pPr lvl="1"/>
            <a:r>
              <a:rPr lang="en-US" sz="1800" dirty="0"/>
              <a:t>Negotiate state conduct as part of provision of services contract</a:t>
            </a:r>
          </a:p>
          <a:p>
            <a:pPr lvl="1"/>
            <a:r>
              <a:rPr lang="en-US" sz="1800" dirty="0"/>
              <a:t>Monitoring with penalty-pull out options triggered by Human Rights abuses</a:t>
            </a:r>
          </a:p>
          <a:p>
            <a:pPr lvl="1"/>
            <a:r>
              <a:rPr lang="en-US" sz="1800" dirty="0"/>
              <a:t>Grievance mechanism</a:t>
            </a:r>
          </a:p>
          <a:p>
            <a:pPr lvl="1"/>
            <a:r>
              <a:rPr lang="en-US" sz="1800" dirty="0"/>
              <a:t>Enlist assistance of home state</a:t>
            </a:r>
          </a:p>
          <a:p>
            <a:pPr lvl="1"/>
            <a:endParaRPr lang="en-US" sz="600" dirty="0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2396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517460" y="4737713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9052926-5992-414D-A0AD-E4A6F0E0C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4281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Convergence and Dissonance</a:t>
            </a:r>
          </a:p>
        </p:txBody>
      </p:sp>
    </p:spTree>
    <p:extLst>
      <p:ext uri="{BB962C8B-B14F-4D97-AF65-F5344CB8AC3E}">
        <p14:creationId xmlns:p14="http://schemas.microsoft.com/office/powerpoint/2010/main" val="58405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259</Words>
  <Application>Microsoft Macintosh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COVID, Control, and Complicity in Rwanda: Human Rights Intersectionality in the Dead Spaces between Legal and Markets Regimes </vt:lpstr>
      <vt:lpstr>Convergence and Dissonance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COVID, Control, and Complicity in Rwanda: Human Rights Intersectionality in the Dead Spaces between Legal and Markets Regimes </dc:title>
  <dc:creator>Backer, Larry Cata</dc:creator>
  <cp:lastModifiedBy>Backer, Larry Cata</cp:lastModifiedBy>
  <cp:revision>3</cp:revision>
  <cp:lastPrinted>2020-10-21T18:29:16Z</cp:lastPrinted>
  <dcterms:created xsi:type="dcterms:W3CDTF">2020-10-21T18:21:25Z</dcterms:created>
  <dcterms:modified xsi:type="dcterms:W3CDTF">2020-10-21T18:32:23Z</dcterms:modified>
</cp:coreProperties>
</file>