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0" r:id="rId5"/>
    <p:sldId id="270" r:id="rId6"/>
    <p:sldId id="259" r:id="rId7"/>
    <p:sldId id="261" r:id="rId8"/>
    <p:sldId id="262" r:id="rId9"/>
    <p:sldId id="260" r:id="rId10"/>
    <p:sldId id="263" r:id="rId11"/>
    <p:sldId id="264" r:id="rId12"/>
    <p:sldId id="265" r:id="rId13"/>
    <p:sldId id="266" r:id="rId14"/>
    <p:sldId id="271" r:id="rId15"/>
    <p:sldId id="269" r:id="rId16"/>
    <p:sldId id="267" r:id="rId17"/>
    <p:sldId id="268" r:id="rId18"/>
    <p:sldId id="272" r:id="rId19"/>
    <p:sldId id="273" r:id="rId20"/>
    <p:sldId id="274" r:id="rId21"/>
    <p:sldId id="275" r:id="rId22"/>
    <p:sldId id="282" r:id="rId23"/>
    <p:sldId id="276" r:id="rId24"/>
    <p:sldId id="277" r:id="rId25"/>
    <p:sldId id="278" r:id="rId26"/>
    <p:sldId id="279" r:id="rId27"/>
    <p:sldId id="281" r:id="rId28"/>
    <p:sldId id="284" r:id="rId29"/>
    <p:sldId id="283" r:id="rId30"/>
    <p:sldId id="290" r:id="rId31"/>
    <p:sldId id="287" r:id="rId32"/>
    <p:sldId id="286" r:id="rId33"/>
    <p:sldId id="285"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12EA9-2001-1945-8C30-3A93FCDFE002}"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A0417E74-93FC-354E-AF79-C802B3F01D5C}">
      <dgm:prSet/>
      <dgm:spPr>
        <a:solidFill>
          <a:schemeClr val="tx2">
            <a:lumMod val="40000"/>
            <a:lumOff val="60000"/>
          </a:schemeClr>
        </a:solidFill>
      </dgm:spPr>
      <dgm:t>
        <a:bodyPr/>
        <a:lstStyle/>
        <a:p>
          <a:r>
            <a:rPr lang="en-US" dirty="0"/>
            <a:t>The explosion of Chinese exports has become one of the most significant events in international trade and investment. </a:t>
          </a:r>
        </a:p>
      </dgm:t>
    </dgm:pt>
    <dgm:pt modelId="{2F2F95F4-FD93-114C-8882-AD3490CAC8F5}" type="parTrans" cxnId="{FE6B09B2-8C61-CF46-BC35-4F95F8764271}">
      <dgm:prSet/>
      <dgm:spPr/>
      <dgm:t>
        <a:bodyPr/>
        <a:lstStyle/>
        <a:p>
          <a:endParaRPr lang="en-US"/>
        </a:p>
      </dgm:t>
    </dgm:pt>
    <dgm:pt modelId="{C32FB2B0-9ACF-844A-90ED-BC582BEC1183}" type="sibTrans" cxnId="{FE6B09B2-8C61-CF46-BC35-4F95F8764271}">
      <dgm:prSet/>
      <dgm:spPr/>
      <dgm:t>
        <a:bodyPr/>
        <a:lstStyle/>
        <a:p>
          <a:endParaRPr lang="en-US"/>
        </a:p>
      </dgm:t>
    </dgm:pt>
    <dgm:pt modelId="{8405347A-BC49-944E-A1B5-E14D5352BCF4}">
      <dgm:prSet/>
      <dgm:spPr/>
      <dgm:t>
        <a:bodyPr/>
        <a:lstStyle/>
        <a:p>
          <a:r>
            <a:rPr lang="en-US"/>
            <a:t>China has also been pursuing stronger influence in the global market by proactively engaging in the negotiation of international trade and investment partnerships and agreements. </a:t>
          </a:r>
        </a:p>
      </dgm:t>
    </dgm:pt>
    <dgm:pt modelId="{FEBCC420-1394-4E44-8481-3D5F631DB667}" type="parTrans" cxnId="{ED94646B-92A9-3343-AB62-B3431864996E}">
      <dgm:prSet/>
      <dgm:spPr/>
      <dgm:t>
        <a:bodyPr/>
        <a:lstStyle/>
        <a:p>
          <a:endParaRPr lang="en-US"/>
        </a:p>
      </dgm:t>
    </dgm:pt>
    <dgm:pt modelId="{C54BDAF2-5CEB-684D-8C7B-7BE1A4FED708}" type="sibTrans" cxnId="{ED94646B-92A9-3343-AB62-B3431864996E}">
      <dgm:prSet/>
      <dgm:spPr/>
      <dgm:t>
        <a:bodyPr/>
        <a:lstStyle/>
        <a:p>
          <a:endParaRPr lang="en-US"/>
        </a:p>
      </dgm:t>
    </dgm:pt>
    <dgm:pt modelId="{F61D7EAD-7597-094B-8FBC-AACE9F6208C7}">
      <dgm:prSet/>
      <dgm:spPr>
        <a:solidFill>
          <a:schemeClr val="accent2">
            <a:lumMod val="40000"/>
            <a:lumOff val="60000"/>
          </a:schemeClr>
        </a:solidFill>
      </dgm:spPr>
      <dgm:t>
        <a:bodyPr/>
        <a:lstStyle/>
        <a:p>
          <a:r>
            <a:rPr lang="en-US"/>
            <a:t>That explosion is just one aspect of an emerging integrated approach to global relations</a:t>
          </a:r>
        </a:p>
      </dgm:t>
    </dgm:pt>
    <dgm:pt modelId="{DB54897D-E5AF-5544-A7E3-8717D377C7AB}" type="parTrans" cxnId="{0B446BE3-05B4-F344-9662-07B43CC05063}">
      <dgm:prSet/>
      <dgm:spPr/>
      <dgm:t>
        <a:bodyPr/>
        <a:lstStyle/>
        <a:p>
          <a:endParaRPr lang="en-US"/>
        </a:p>
      </dgm:t>
    </dgm:pt>
    <dgm:pt modelId="{E340080D-03FE-4D41-A1DC-0BB9AE2CD283}" type="sibTrans" cxnId="{0B446BE3-05B4-F344-9662-07B43CC05063}">
      <dgm:prSet/>
      <dgm:spPr/>
      <dgm:t>
        <a:bodyPr/>
        <a:lstStyle/>
        <a:p>
          <a:endParaRPr lang="en-US"/>
        </a:p>
      </dgm:t>
    </dgm:pt>
    <dgm:pt modelId="{389B719B-5315-284D-9882-73017069917D}">
      <dgm:prSet/>
      <dgm:spPr/>
      <dgm:t>
        <a:bodyPr/>
        <a:lstStyle/>
        <a:p>
          <a:r>
            <a:rPr lang="en-US"/>
            <a:t>China’s Belt and Road Initiative (BRI) is meant to embrace trade, development, infrastructure projects and capacity building with its partners. </a:t>
          </a:r>
        </a:p>
      </dgm:t>
    </dgm:pt>
    <dgm:pt modelId="{DD3BF0FC-E277-6742-A8EA-17479B5E2523}" type="parTrans" cxnId="{C95CFBC0-02A4-F54F-A8A6-659D1773467C}">
      <dgm:prSet/>
      <dgm:spPr/>
      <dgm:t>
        <a:bodyPr/>
        <a:lstStyle/>
        <a:p>
          <a:endParaRPr lang="en-US"/>
        </a:p>
      </dgm:t>
    </dgm:pt>
    <dgm:pt modelId="{ACEB3580-D809-F245-BC8A-79E963D9DA7A}" type="sibTrans" cxnId="{C95CFBC0-02A4-F54F-A8A6-659D1773467C}">
      <dgm:prSet/>
      <dgm:spPr/>
      <dgm:t>
        <a:bodyPr/>
        <a:lstStyle/>
        <a:p>
          <a:endParaRPr lang="en-US"/>
        </a:p>
      </dgm:t>
    </dgm:pt>
    <dgm:pt modelId="{B072DFF6-3BE6-094F-A434-3BEB99E25116}">
      <dgm:prSet/>
      <dgm:spPr/>
      <dgm:t>
        <a:bodyPr/>
        <a:lstStyle/>
        <a:p>
          <a:r>
            <a:rPr lang="en-US"/>
            <a:t>BRI represents a new way of approaching trade within a more comprehensive framework</a:t>
          </a:r>
        </a:p>
      </dgm:t>
    </dgm:pt>
    <dgm:pt modelId="{5F2546EC-C8E7-6440-8BEA-108C63CFCCFF}" type="parTrans" cxnId="{7D6283E1-B94D-3148-8564-08A1F509B7CA}">
      <dgm:prSet/>
      <dgm:spPr/>
      <dgm:t>
        <a:bodyPr/>
        <a:lstStyle/>
        <a:p>
          <a:endParaRPr lang="en-US"/>
        </a:p>
      </dgm:t>
    </dgm:pt>
    <dgm:pt modelId="{C387D662-3A1C-D948-BBEF-7C3904F8C1B2}" type="sibTrans" cxnId="{7D6283E1-B94D-3148-8564-08A1F509B7CA}">
      <dgm:prSet/>
      <dgm:spPr/>
      <dgm:t>
        <a:bodyPr/>
        <a:lstStyle/>
        <a:p>
          <a:endParaRPr lang="en-US"/>
        </a:p>
      </dgm:t>
    </dgm:pt>
    <dgm:pt modelId="{57EC8648-3E23-B44D-8D82-D4ED2B81315C}">
      <dgm:prSet/>
      <dgm:spPr/>
      <dgm:t>
        <a:bodyPr/>
        <a:lstStyle/>
        <a:p>
          <a:r>
            <a:rPr lang="en-US"/>
            <a:t>It represents the beginning of an effort to produce a Socialist international relations</a:t>
          </a:r>
        </a:p>
      </dgm:t>
    </dgm:pt>
    <dgm:pt modelId="{1A964D3D-FDDF-144A-9E2F-31BF64ABE060}" type="parTrans" cxnId="{9672B0A9-8515-1641-8990-BE74AAE37A66}">
      <dgm:prSet/>
      <dgm:spPr/>
      <dgm:t>
        <a:bodyPr/>
        <a:lstStyle/>
        <a:p>
          <a:endParaRPr lang="en-US"/>
        </a:p>
      </dgm:t>
    </dgm:pt>
    <dgm:pt modelId="{0004CBBE-3A9C-1B4D-8B32-807B3AAADB1A}" type="sibTrans" cxnId="{9672B0A9-8515-1641-8990-BE74AAE37A66}">
      <dgm:prSet/>
      <dgm:spPr/>
      <dgm:t>
        <a:bodyPr/>
        <a:lstStyle/>
        <a:p>
          <a:endParaRPr lang="en-US"/>
        </a:p>
      </dgm:t>
    </dgm:pt>
    <dgm:pt modelId="{0E01A1F9-7653-F54B-9065-49AA4F584EC8}">
      <dgm:prSet/>
      <dgm:spPr/>
      <dgm:t>
        <a:bodyPr/>
        <a:lstStyle/>
        <a:p>
          <a:r>
            <a:rPr lang="en-US"/>
            <a:t>But it is also meant to embed itself into the current framework of international hard and soft law</a:t>
          </a:r>
        </a:p>
      </dgm:t>
    </dgm:pt>
    <dgm:pt modelId="{F5F542C1-EEA3-3449-9F17-548B3DA79763}" type="parTrans" cxnId="{0DE22FF3-DE9E-5045-AF5B-C68D0405EA16}">
      <dgm:prSet/>
      <dgm:spPr/>
      <dgm:t>
        <a:bodyPr/>
        <a:lstStyle/>
        <a:p>
          <a:endParaRPr lang="en-US"/>
        </a:p>
      </dgm:t>
    </dgm:pt>
    <dgm:pt modelId="{3A5C7CB9-7C2E-0F41-89AE-E048691471FA}" type="sibTrans" cxnId="{0DE22FF3-DE9E-5045-AF5B-C68D0405EA16}">
      <dgm:prSet/>
      <dgm:spPr/>
      <dgm:t>
        <a:bodyPr/>
        <a:lstStyle/>
        <a:p>
          <a:endParaRPr lang="en-US"/>
        </a:p>
      </dgm:t>
    </dgm:pt>
    <dgm:pt modelId="{4B8DE919-542F-6C46-ABF0-61F89E98821B}">
      <dgm:prSet/>
      <dgm:spPr>
        <a:solidFill>
          <a:schemeClr val="accent6">
            <a:lumMod val="40000"/>
            <a:lumOff val="60000"/>
          </a:schemeClr>
        </a:solidFill>
      </dgm:spPr>
      <dgm:t>
        <a:bodyPr/>
        <a:lstStyle/>
        <a:p>
          <a:r>
            <a:rPr lang="en-US" dirty="0"/>
            <a:t>This presentation discusses these themes in one context—the embedding of BRI within global frameworks of business and human rights </a:t>
          </a:r>
        </a:p>
      </dgm:t>
    </dgm:pt>
    <dgm:pt modelId="{7244A8B0-FF9B-014D-95DF-F1E765E9D988}" type="parTrans" cxnId="{7373A324-92C8-534D-AD5C-E0744A88B4CF}">
      <dgm:prSet/>
      <dgm:spPr/>
      <dgm:t>
        <a:bodyPr/>
        <a:lstStyle/>
        <a:p>
          <a:endParaRPr lang="en-US"/>
        </a:p>
      </dgm:t>
    </dgm:pt>
    <dgm:pt modelId="{0F526F6A-DEAF-BE42-B9EB-9684FEFC32C2}" type="sibTrans" cxnId="{7373A324-92C8-534D-AD5C-E0744A88B4CF}">
      <dgm:prSet/>
      <dgm:spPr/>
      <dgm:t>
        <a:bodyPr/>
        <a:lstStyle/>
        <a:p>
          <a:endParaRPr lang="en-US"/>
        </a:p>
      </dgm:t>
    </dgm:pt>
    <dgm:pt modelId="{D2A0ABF6-5F53-874E-9A9A-A3861A253AEF}">
      <dgm:prSet/>
      <dgm:spPr/>
      <dgm:t>
        <a:bodyPr/>
        <a:lstStyle/>
        <a:p>
          <a:r>
            <a:rPr lang="en-US" dirty="0"/>
            <a:t>Is it possible to construct a Socialist BRI based business and human rights framework?</a:t>
          </a:r>
        </a:p>
      </dgm:t>
    </dgm:pt>
    <dgm:pt modelId="{3284F59F-E310-1D40-ABD3-14192145994E}" type="parTrans" cxnId="{50F217E3-0D44-2140-928A-ED51862FE56F}">
      <dgm:prSet/>
      <dgm:spPr/>
      <dgm:t>
        <a:bodyPr/>
        <a:lstStyle/>
        <a:p>
          <a:endParaRPr lang="en-US"/>
        </a:p>
      </dgm:t>
    </dgm:pt>
    <dgm:pt modelId="{BBC44F8C-1FEB-DF4A-A2AB-608F19B86B23}" type="sibTrans" cxnId="{50F217E3-0D44-2140-928A-ED51862FE56F}">
      <dgm:prSet/>
      <dgm:spPr/>
      <dgm:t>
        <a:bodyPr/>
        <a:lstStyle/>
        <a:p>
          <a:endParaRPr lang="en-US"/>
        </a:p>
      </dgm:t>
    </dgm:pt>
    <dgm:pt modelId="{B6B0F9BF-555F-FF42-8C0F-D6E1067AAC78}">
      <dgm:prSet/>
      <dgm:spPr/>
      <dgm:t>
        <a:bodyPr/>
        <a:lstStyle/>
        <a:p>
          <a:r>
            <a:rPr lang="en-US" dirty="0"/>
            <a:t>If so, what would it look like and how would it differ from contemporary understandings?</a:t>
          </a:r>
        </a:p>
      </dgm:t>
    </dgm:pt>
    <dgm:pt modelId="{38113B50-131D-974D-A7A4-8D077CEB68DF}" type="parTrans" cxnId="{CD2D0961-705D-CA49-A2CD-5FFC53BFDC3B}">
      <dgm:prSet/>
      <dgm:spPr/>
      <dgm:t>
        <a:bodyPr/>
        <a:lstStyle/>
        <a:p>
          <a:endParaRPr lang="en-US"/>
        </a:p>
      </dgm:t>
    </dgm:pt>
    <dgm:pt modelId="{53FA9038-6194-1748-A1B9-D6BD9A190280}" type="sibTrans" cxnId="{CD2D0961-705D-CA49-A2CD-5FFC53BFDC3B}">
      <dgm:prSet/>
      <dgm:spPr/>
      <dgm:t>
        <a:bodyPr/>
        <a:lstStyle/>
        <a:p>
          <a:endParaRPr lang="en-US"/>
        </a:p>
      </dgm:t>
    </dgm:pt>
    <dgm:pt modelId="{048CFD47-A2B6-6548-93DC-08F1B607A38D}">
      <dgm:prSet/>
      <dgm:spPr/>
      <dgm:t>
        <a:bodyPr/>
        <a:lstStyle/>
        <a:p>
          <a:r>
            <a:rPr lang="en-US" dirty="0"/>
            <a:t>To what extent may China’s international engagements provide a guide?</a:t>
          </a:r>
        </a:p>
      </dgm:t>
    </dgm:pt>
    <dgm:pt modelId="{9F564227-1355-8D47-AC3B-7A32615E04D8}" type="parTrans" cxnId="{800294E3-104C-D348-91CA-E735494EBE18}">
      <dgm:prSet/>
      <dgm:spPr/>
      <dgm:t>
        <a:bodyPr/>
        <a:lstStyle/>
        <a:p>
          <a:endParaRPr lang="en-US"/>
        </a:p>
      </dgm:t>
    </dgm:pt>
    <dgm:pt modelId="{9E0E2275-FCF4-074B-8257-7DB2DEB06366}" type="sibTrans" cxnId="{800294E3-104C-D348-91CA-E735494EBE18}">
      <dgm:prSet/>
      <dgm:spPr/>
      <dgm:t>
        <a:bodyPr/>
        <a:lstStyle/>
        <a:p>
          <a:endParaRPr lang="en-US"/>
        </a:p>
      </dgm:t>
    </dgm:pt>
    <dgm:pt modelId="{45E139DA-335B-E848-9C48-7EC051E299A5}" type="pres">
      <dgm:prSet presAssocID="{1C012EA9-2001-1945-8C30-3A93FCDFE002}" presName="linear" presStyleCnt="0">
        <dgm:presLayoutVars>
          <dgm:animLvl val="lvl"/>
          <dgm:resizeHandles val="exact"/>
        </dgm:presLayoutVars>
      </dgm:prSet>
      <dgm:spPr/>
    </dgm:pt>
    <dgm:pt modelId="{E3500D9C-2031-6044-94C6-1A483FA84783}" type="pres">
      <dgm:prSet presAssocID="{A0417E74-93FC-354E-AF79-C802B3F01D5C}" presName="parentText" presStyleLbl="node1" presStyleIdx="0" presStyleCnt="4">
        <dgm:presLayoutVars>
          <dgm:chMax val="0"/>
          <dgm:bulletEnabled val="1"/>
        </dgm:presLayoutVars>
      </dgm:prSet>
      <dgm:spPr/>
    </dgm:pt>
    <dgm:pt modelId="{192B2D8E-70C2-6D40-BDD0-3F19B056486E}" type="pres">
      <dgm:prSet presAssocID="{A0417E74-93FC-354E-AF79-C802B3F01D5C}" presName="childText" presStyleLbl="revTx" presStyleIdx="0" presStyleCnt="4">
        <dgm:presLayoutVars>
          <dgm:bulletEnabled val="1"/>
        </dgm:presLayoutVars>
      </dgm:prSet>
      <dgm:spPr/>
    </dgm:pt>
    <dgm:pt modelId="{B51186A5-F721-1C4A-8BA7-73BABAC28051}" type="pres">
      <dgm:prSet presAssocID="{F61D7EAD-7597-094B-8FBC-AACE9F6208C7}" presName="parentText" presStyleLbl="node1" presStyleIdx="1" presStyleCnt="4">
        <dgm:presLayoutVars>
          <dgm:chMax val="0"/>
          <dgm:bulletEnabled val="1"/>
        </dgm:presLayoutVars>
      </dgm:prSet>
      <dgm:spPr/>
    </dgm:pt>
    <dgm:pt modelId="{8E264AD9-E075-9D4B-B3BD-2FBCDDF56591}" type="pres">
      <dgm:prSet presAssocID="{F61D7EAD-7597-094B-8FBC-AACE9F6208C7}" presName="childText" presStyleLbl="revTx" presStyleIdx="1" presStyleCnt="4">
        <dgm:presLayoutVars>
          <dgm:bulletEnabled val="1"/>
        </dgm:presLayoutVars>
      </dgm:prSet>
      <dgm:spPr/>
    </dgm:pt>
    <dgm:pt modelId="{C547B8F0-C49E-AA41-9291-623A999223EA}" type="pres">
      <dgm:prSet presAssocID="{B072DFF6-3BE6-094F-A434-3BEB99E25116}" presName="parentText" presStyleLbl="node1" presStyleIdx="2" presStyleCnt="4">
        <dgm:presLayoutVars>
          <dgm:chMax val="0"/>
          <dgm:bulletEnabled val="1"/>
        </dgm:presLayoutVars>
      </dgm:prSet>
      <dgm:spPr/>
    </dgm:pt>
    <dgm:pt modelId="{E4292450-5CBD-B545-B00F-A38B9CD28B35}" type="pres">
      <dgm:prSet presAssocID="{B072DFF6-3BE6-094F-A434-3BEB99E25116}" presName="childText" presStyleLbl="revTx" presStyleIdx="2" presStyleCnt="4">
        <dgm:presLayoutVars>
          <dgm:bulletEnabled val="1"/>
        </dgm:presLayoutVars>
      </dgm:prSet>
      <dgm:spPr/>
    </dgm:pt>
    <dgm:pt modelId="{A33D9157-18DD-244A-A8CD-1C6899E11738}" type="pres">
      <dgm:prSet presAssocID="{4B8DE919-542F-6C46-ABF0-61F89E98821B}" presName="parentText" presStyleLbl="node1" presStyleIdx="3" presStyleCnt="4">
        <dgm:presLayoutVars>
          <dgm:chMax val="0"/>
          <dgm:bulletEnabled val="1"/>
        </dgm:presLayoutVars>
      </dgm:prSet>
      <dgm:spPr/>
    </dgm:pt>
    <dgm:pt modelId="{A23864D1-3776-C44A-8A93-B9A95F9D713B}" type="pres">
      <dgm:prSet presAssocID="{4B8DE919-542F-6C46-ABF0-61F89E98821B}" presName="childText" presStyleLbl="revTx" presStyleIdx="3" presStyleCnt="4">
        <dgm:presLayoutVars>
          <dgm:bulletEnabled val="1"/>
        </dgm:presLayoutVars>
      </dgm:prSet>
      <dgm:spPr/>
    </dgm:pt>
  </dgm:ptLst>
  <dgm:cxnLst>
    <dgm:cxn modelId="{D17A4D11-9854-4246-88B0-1BB8E273BCBA}" type="presOf" srcId="{4B8DE919-542F-6C46-ABF0-61F89E98821B}" destId="{A33D9157-18DD-244A-A8CD-1C6899E11738}" srcOrd="0" destOrd="0" presId="urn:microsoft.com/office/officeart/2005/8/layout/vList2"/>
    <dgm:cxn modelId="{347C4716-71B3-6249-AABA-88CF380A2AC5}" type="presOf" srcId="{B072DFF6-3BE6-094F-A434-3BEB99E25116}" destId="{C547B8F0-C49E-AA41-9291-623A999223EA}" srcOrd="0" destOrd="0" presId="urn:microsoft.com/office/officeart/2005/8/layout/vList2"/>
    <dgm:cxn modelId="{7373A324-92C8-534D-AD5C-E0744A88B4CF}" srcId="{1C012EA9-2001-1945-8C30-3A93FCDFE002}" destId="{4B8DE919-542F-6C46-ABF0-61F89E98821B}" srcOrd="3" destOrd="0" parTransId="{7244A8B0-FF9B-014D-95DF-F1E765E9D988}" sibTransId="{0F526F6A-DEAF-BE42-B9EB-9684FEFC32C2}"/>
    <dgm:cxn modelId="{5AA14626-7773-BF46-9F2D-9435C3129080}" type="presOf" srcId="{8405347A-BC49-944E-A1B5-E14D5352BCF4}" destId="{192B2D8E-70C2-6D40-BDD0-3F19B056486E}" srcOrd="0" destOrd="0" presId="urn:microsoft.com/office/officeart/2005/8/layout/vList2"/>
    <dgm:cxn modelId="{5D93022B-DE2F-E049-9E60-7E4985E486AD}" type="presOf" srcId="{D2A0ABF6-5F53-874E-9A9A-A3861A253AEF}" destId="{A23864D1-3776-C44A-8A93-B9A95F9D713B}" srcOrd="0" destOrd="0" presId="urn:microsoft.com/office/officeart/2005/8/layout/vList2"/>
    <dgm:cxn modelId="{F7167545-B963-3A46-8AE2-021E08BDE7F6}" type="presOf" srcId="{F61D7EAD-7597-094B-8FBC-AACE9F6208C7}" destId="{B51186A5-F721-1C4A-8BA7-73BABAC28051}" srcOrd="0" destOrd="0" presId="urn:microsoft.com/office/officeart/2005/8/layout/vList2"/>
    <dgm:cxn modelId="{CD2D0961-705D-CA49-A2CD-5FFC53BFDC3B}" srcId="{4B8DE919-542F-6C46-ABF0-61F89E98821B}" destId="{B6B0F9BF-555F-FF42-8C0F-D6E1067AAC78}" srcOrd="1" destOrd="0" parTransId="{38113B50-131D-974D-A7A4-8D077CEB68DF}" sibTransId="{53FA9038-6194-1748-A1B9-D6BD9A190280}"/>
    <dgm:cxn modelId="{ED94646B-92A9-3343-AB62-B3431864996E}" srcId="{A0417E74-93FC-354E-AF79-C802B3F01D5C}" destId="{8405347A-BC49-944E-A1B5-E14D5352BCF4}" srcOrd="0" destOrd="0" parTransId="{FEBCC420-1394-4E44-8481-3D5F631DB667}" sibTransId="{C54BDAF2-5CEB-684D-8C7B-7BE1A4FED708}"/>
    <dgm:cxn modelId="{865F956D-53EF-404B-A4D4-42048E12114D}" type="presOf" srcId="{B6B0F9BF-555F-FF42-8C0F-D6E1067AAC78}" destId="{A23864D1-3776-C44A-8A93-B9A95F9D713B}" srcOrd="0" destOrd="1" presId="urn:microsoft.com/office/officeart/2005/8/layout/vList2"/>
    <dgm:cxn modelId="{DC1D6676-ADFE-E547-BA68-0B899B49E5F5}" type="presOf" srcId="{57EC8648-3E23-B44D-8D82-D4ED2B81315C}" destId="{E4292450-5CBD-B545-B00F-A38B9CD28B35}" srcOrd="0" destOrd="0" presId="urn:microsoft.com/office/officeart/2005/8/layout/vList2"/>
    <dgm:cxn modelId="{F266938F-2002-544E-A6AA-7D79956AC9B9}" type="presOf" srcId="{048CFD47-A2B6-6548-93DC-08F1B607A38D}" destId="{A23864D1-3776-C44A-8A93-B9A95F9D713B}" srcOrd="0" destOrd="2" presId="urn:microsoft.com/office/officeart/2005/8/layout/vList2"/>
    <dgm:cxn modelId="{9672B0A9-8515-1641-8990-BE74AAE37A66}" srcId="{B072DFF6-3BE6-094F-A434-3BEB99E25116}" destId="{57EC8648-3E23-B44D-8D82-D4ED2B81315C}" srcOrd="0" destOrd="0" parTransId="{1A964D3D-FDDF-144A-9E2F-31BF64ABE060}" sibTransId="{0004CBBE-3A9C-1B4D-8B32-807B3AAADB1A}"/>
    <dgm:cxn modelId="{FE6B09B2-8C61-CF46-BC35-4F95F8764271}" srcId="{1C012EA9-2001-1945-8C30-3A93FCDFE002}" destId="{A0417E74-93FC-354E-AF79-C802B3F01D5C}" srcOrd="0" destOrd="0" parTransId="{2F2F95F4-FD93-114C-8882-AD3490CAC8F5}" sibTransId="{C32FB2B0-9ACF-844A-90ED-BC582BEC1183}"/>
    <dgm:cxn modelId="{C95CFBC0-02A4-F54F-A8A6-659D1773467C}" srcId="{F61D7EAD-7597-094B-8FBC-AACE9F6208C7}" destId="{389B719B-5315-284D-9882-73017069917D}" srcOrd="0" destOrd="0" parTransId="{DD3BF0FC-E277-6742-A8EA-17479B5E2523}" sibTransId="{ACEB3580-D809-F245-BC8A-79E963D9DA7A}"/>
    <dgm:cxn modelId="{53F301CC-39E1-EA43-87FC-FE623EFD3F56}" type="presOf" srcId="{A0417E74-93FC-354E-AF79-C802B3F01D5C}" destId="{E3500D9C-2031-6044-94C6-1A483FA84783}" srcOrd="0" destOrd="0" presId="urn:microsoft.com/office/officeart/2005/8/layout/vList2"/>
    <dgm:cxn modelId="{538C14DC-81C4-AC43-8073-11827AE2A22D}" type="presOf" srcId="{389B719B-5315-284D-9882-73017069917D}" destId="{8E264AD9-E075-9D4B-B3BD-2FBCDDF56591}" srcOrd="0" destOrd="0" presId="urn:microsoft.com/office/officeart/2005/8/layout/vList2"/>
    <dgm:cxn modelId="{EF8A0CDE-D984-F54D-8124-394E6EF92308}" type="presOf" srcId="{0E01A1F9-7653-F54B-9065-49AA4F584EC8}" destId="{E4292450-5CBD-B545-B00F-A38B9CD28B35}" srcOrd="0" destOrd="1" presId="urn:microsoft.com/office/officeart/2005/8/layout/vList2"/>
    <dgm:cxn modelId="{7D6283E1-B94D-3148-8564-08A1F509B7CA}" srcId="{1C012EA9-2001-1945-8C30-3A93FCDFE002}" destId="{B072DFF6-3BE6-094F-A434-3BEB99E25116}" srcOrd="2" destOrd="0" parTransId="{5F2546EC-C8E7-6440-8BEA-108C63CFCCFF}" sibTransId="{C387D662-3A1C-D948-BBEF-7C3904F8C1B2}"/>
    <dgm:cxn modelId="{50F217E3-0D44-2140-928A-ED51862FE56F}" srcId="{4B8DE919-542F-6C46-ABF0-61F89E98821B}" destId="{D2A0ABF6-5F53-874E-9A9A-A3861A253AEF}" srcOrd="0" destOrd="0" parTransId="{3284F59F-E310-1D40-ABD3-14192145994E}" sibTransId="{BBC44F8C-1FEB-DF4A-A2AB-608F19B86B23}"/>
    <dgm:cxn modelId="{0B446BE3-05B4-F344-9662-07B43CC05063}" srcId="{1C012EA9-2001-1945-8C30-3A93FCDFE002}" destId="{F61D7EAD-7597-094B-8FBC-AACE9F6208C7}" srcOrd="1" destOrd="0" parTransId="{DB54897D-E5AF-5544-A7E3-8717D377C7AB}" sibTransId="{E340080D-03FE-4D41-A1DC-0BB9AE2CD283}"/>
    <dgm:cxn modelId="{800294E3-104C-D348-91CA-E735494EBE18}" srcId="{4B8DE919-542F-6C46-ABF0-61F89E98821B}" destId="{048CFD47-A2B6-6548-93DC-08F1B607A38D}" srcOrd="2" destOrd="0" parTransId="{9F564227-1355-8D47-AC3B-7A32615E04D8}" sibTransId="{9E0E2275-FCF4-074B-8257-7DB2DEB06366}"/>
    <dgm:cxn modelId="{8531DBF2-CB98-AF4E-86FC-3EA11DB9393E}" type="presOf" srcId="{1C012EA9-2001-1945-8C30-3A93FCDFE002}" destId="{45E139DA-335B-E848-9C48-7EC051E299A5}" srcOrd="0" destOrd="0" presId="urn:microsoft.com/office/officeart/2005/8/layout/vList2"/>
    <dgm:cxn modelId="{0DE22FF3-DE9E-5045-AF5B-C68D0405EA16}" srcId="{B072DFF6-3BE6-094F-A434-3BEB99E25116}" destId="{0E01A1F9-7653-F54B-9065-49AA4F584EC8}" srcOrd="1" destOrd="0" parTransId="{F5F542C1-EEA3-3449-9F17-548B3DA79763}" sibTransId="{3A5C7CB9-7C2E-0F41-89AE-E048691471FA}"/>
    <dgm:cxn modelId="{C322EE22-0FF9-7848-B1CF-DDE7CF7CC908}" type="presParOf" srcId="{45E139DA-335B-E848-9C48-7EC051E299A5}" destId="{E3500D9C-2031-6044-94C6-1A483FA84783}" srcOrd="0" destOrd="0" presId="urn:microsoft.com/office/officeart/2005/8/layout/vList2"/>
    <dgm:cxn modelId="{A86BDCBC-5749-BE4E-B673-1E5144FEA109}" type="presParOf" srcId="{45E139DA-335B-E848-9C48-7EC051E299A5}" destId="{192B2D8E-70C2-6D40-BDD0-3F19B056486E}" srcOrd="1" destOrd="0" presId="urn:microsoft.com/office/officeart/2005/8/layout/vList2"/>
    <dgm:cxn modelId="{CC3C1887-BEF9-2844-A02A-FB7FEECB5535}" type="presParOf" srcId="{45E139DA-335B-E848-9C48-7EC051E299A5}" destId="{B51186A5-F721-1C4A-8BA7-73BABAC28051}" srcOrd="2" destOrd="0" presId="urn:microsoft.com/office/officeart/2005/8/layout/vList2"/>
    <dgm:cxn modelId="{D6EAA322-F842-994E-B35E-A0569A4A6A7A}" type="presParOf" srcId="{45E139DA-335B-E848-9C48-7EC051E299A5}" destId="{8E264AD9-E075-9D4B-B3BD-2FBCDDF56591}" srcOrd="3" destOrd="0" presId="urn:microsoft.com/office/officeart/2005/8/layout/vList2"/>
    <dgm:cxn modelId="{6D9979F1-E36E-2148-B7C3-36323925897B}" type="presParOf" srcId="{45E139DA-335B-E848-9C48-7EC051E299A5}" destId="{C547B8F0-C49E-AA41-9291-623A999223EA}" srcOrd="4" destOrd="0" presId="urn:microsoft.com/office/officeart/2005/8/layout/vList2"/>
    <dgm:cxn modelId="{65D03675-80E6-214F-BF73-4A1677DA490D}" type="presParOf" srcId="{45E139DA-335B-E848-9C48-7EC051E299A5}" destId="{E4292450-5CBD-B545-B00F-A38B9CD28B35}" srcOrd="5" destOrd="0" presId="urn:microsoft.com/office/officeart/2005/8/layout/vList2"/>
    <dgm:cxn modelId="{F24FAB80-2DFA-4E48-BEE6-5FAE9F15CB24}" type="presParOf" srcId="{45E139DA-335B-E848-9C48-7EC051E299A5}" destId="{A33D9157-18DD-244A-A8CD-1C6899E11738}" srcOrd="6" destOrd="0" presId="urn:microsoft.com/office/officeart/2005/8/layout/vList2"/>
    <dgm:cxn modelId="{8608BFAF-B7A1-024B-9ED4-538CF5BAD3A7}" type="presParOf" srcId="{45E139DA-335B-E848-9C48-7EC051E299A5}" destId="{A23864D1-3776-C44A-8A93-B9A95F9D713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CA7FE9-24C3-614E-809B-A4A3CD0D2580}" type="doc">
      <dgm:prSet loTypeId="urn:microsoft.com/office/officeart/2005/8/layout/cycle4" loCatId="process" qsTypeId="urn:microsoft.com/office/officeart/2005/8/quickstyle/simple3" qsCatId="simple" csTypeId="urn:microsoft.com/office/officeart/2005/8/colors/colorful5" csCatId="colorful" phldr="1"/>
      <dgm:spPr/>
      <dgm:t>
        <a:bodyPr/>
        <a:lstStyle/>
        <a:p>
          <a:endParaRPr lang="en-US"/>
        </a:p>
      </dgm:t>
    </dgm:pt>
    <dgm:pt modelId="{C82D96AB-8834-6141-952F-05DDB363DCB6}">
      <dgm:prSet/>
      <dgm:spPr/>
      <dgm:t>
        <a:bodyPr/>
        <a:lstStyle/>
        <a:p>
          <a:r>
            <a:rPr lang="en-US"/>
            <a:t>People to people exchanges with the objective of enhancing BRI economic and political cooperation. </a:t>
          </a:r>
        </a:p>
      </dgm:t>
    </dgm:pt>
    <dgm:pt modelId="{3A8B15F4-B30D-C641-A033-23F6201BE062}" type="parTrans" cxnId="{7EC7C2A3-62A0-1049-849B-5A527CC53B53}">
      <dgm:prSet/>
      <dgm:spPr/>
      <dgm:t>
        <a:bodyPr/>
        <a:lstStyle/>
        <a:p>
          <a:endParaRPr lang="en-US"/>
        </a:p>
      </dgm:t>
    </dgm:pt>
    <dgm:pt modelId="{6BDEA94B-7E00-8144-AA6A-8D6FD0B0519A}" type="sibTrans" cxnId="{7EC7C2A3-62A0-1049-849B-5A527CC53B53}">
      <dgm:prSet/>
      <dgm:spPr/>
      <dgm:t>
        <a:bodyPr/>
        <a:lstStyle/>
        <a:p>
          <a:endParaRPr lang="en-US"/>
        </a:p>
      </dgm:t>
    </dgm:pt>
    <dgm:pt modelId="{5207BE58-9A9C-FE48-8814-35B8DFAAE0B3}">
      <dgm:prSet custT="1"/>
      <dgm:spPr>
        <a:solidFill>
          <a:schemeClr val="accent1">
            <a:lumMod val="20000"/>
            <a:lumOff val="80000"/>
            <a:alpha val="90000"/>
          </a:schemeClr>
        </a:solidFill>
      </dgm:spPr>
      <dgm:t>
        <a:bodyPr/>
        <a:lstStyle/>
        <a:p>
          <a:r>
            <a:rPr lang="en-US" sz="1600" dirty="0"/>
            <a:t>These have included since 2015“cultural and academic exchanges, personnel exchanges and cooperation, media cooperation, youth and women exchanges and volunteer services, so as to win public support for deepening bilateral and multilateral cooperation.”</a:t>
          </a:r>
        </a:p>
      </dgm:t>
    </dgm:pt>
    <dgm:pt modelId="{9EEE3C24-E66B-8949-8FE7-49D7CB55C52D}" type="parTrans" cxnId="{FE61A748-DD45-4544-B56D-1A4A6B196318}">
      <dgm:prSet/>
      <dgm:spPr/>
      <dgm:t>
        <a:bodyPr/>
        <a:lstStyle/>
        <a:p>
          <a:endParaRPr lang="en-US"/>
        </a:p>
      </dgm:t>
    </dgm:pt>
    <dgm:pt modelId="{6EA61FD7-820F-CF47-8CE9-1B97351AFD15}" type="sibTrans" cxnId="{FE61A748-DD45-4544-B56D-1A4A6B196318}">
      <dgm:prSet/>
      <dgm:spPr/>
      <dgm:t>
        <a:bodyPr/>
        <a:lstStyle/>
        <a:p>
          <a:endParaRPr lang="en-US"/>
        </a:p>
      </dgm:t>
    </dgm:pt>
    <dgm:pt modelId="{D3D145BB-3A64-5A4D-A3A1-43172C5995E4}">
      <dgm:prSet/>
      <dgm:spPr/>
      <dgm:t>
        <a:bodyPr/>
        <a:lstStyle/>
        <a:p>
          <a:r>
            <a:rPr lang="en-US"/>
            <a:t>Measures designed to enhance intra-BRI tourism</a:t>
          </a:r>
        </a:p>
      </dgm:t>
    </dgm:pt>
    <dgm:pt modelId="{74EE0477-DFC5-5F4B-9223-E56E7DF62D39}" type="parTrans" cxnId="{46350373-41F2-3348-B1CB-E7C014CF9BEA}">
      <dgm:prSet/>
      <dgm:spPr/>
      <dgm:t>
        <a:bodyPr/>
        <a:lstStyle/>
        <a:p>
          <a:endParaRPr lang="en-US"/>
        </a:p>
      </dgm:t>
    </dgm:pt>
    <dgm:pt modelId="{2D6F85BA-4E4F-0544-83C0-86CE01D1C3F6}" type="sibTrans" cxnId="{46350373-41F2-3348-B1CB-E7C014CF9BEA}">
      <dgm:prSet/>
      <dgm:spPr/>
      <dgm:t>
        <a:bodyPr/>
        <a:lstStyle/>
        <a:p>
          <a:endParaRPr lang="en-US"/>
        </a:p>
      </dgm:t>
    </dgm:pt>
    <dgm:pt modelId="{55F0E815-E716-7B48-97C3-F9153AF1B7B9}">
      <dgm:prSet custT="1"/>
      <dgm:spPr>
        <a:solidFill>
          <a:schemeClr val="accent6">
            <a:lumMod val="20000"/>
            <a:lumOff val="80000"/>
            <a:alpha val="90000"/>
          </a:schemeClr>
        </a:solidFill>
      </dgm:spPr>
      <dgm:t>
        <a:bodyPr/>
        <a:lstStyle/>
        <a:p>
          <a:r>
            <a:rPr lang="en-US" sz="2000" dirty="0"/>
            <a:t>Leverage  trade, infrastructure, and cultural interaction</a:t>
          </a:r>
        </a:p>
      </dgm:t>
    </dgm:pt>
    <dgm:pt modelId="{F8567CBF-FB9D-C14C-B237-2EDD07F8A9D7}" type="parTrans" cxnId="{5AA72591-0026-2D4A-A5E8-CDBFF818E489}">
      <dgm:prSet/>
      <dgm:spPr/>
      <dgm:t>
        <a:bodyPr/>
        <a:lstStyle/>
        <a:p>
          <a:endParaRPr lang="en-US"/>
        </a:p>
      </dgm:t>
    </dgm:pt>
    <dgm:pt modelId="{AFA59799-3453-144C-BC59-AC20C0273313}" type="sibTrans" cxnId="{5AA72591-0026-2D4A-A5E8-CDBFF818E489}">
      <dgm:prSet/>
      <dgm:spPr/>
      <dgm:t>
        <a:bodyPr/>
        <a:lstStyle/>
        <a:p>
          <a:endParaRPr lang="en-US"/>
        </a:p>
      </dgm:t>
    </dgm:pt>
    <dgm:pt modelId="{934179EF-4DA7-4848-B93F-F162398401E5}">
      <dgm:prSet/>
      <dgm:spPr/>
      <dgm:t>
        <a:bodyPr/>
        <a:lstStyle/>
        <a:p>
          <a:r>
            <a:rPr lang="en-US"/>
            <a:t>Scientific and technical cooperation. </a:t>
          </a:r>
        </a:p>
      </dgm:t>
    </dgm:pt>
    <dgm:pt modelId="{C0C287F2-35E9-F945-B66A-3C6EA06A06DB}" type="parTrans" cxnId="{0391F1A6-8694-D34E-B9CA-BFAD9B805DB5}">
      <dgm:prSet/>
      <dgm:spPr/>
      <dgm:t>
        <a:bodyPr/>
        <a:lstStyle/>
        <a:p>
          <a:endParaRPr lang="en-US"/>
        </a:p>
      </dgm:t>
    </dgm:pt>
    <dgm:pt modelId="{EC198E4E-0800-8B45-A158-EC988CBAA830}" type="sibTrans" cxnId="{0391F1A6-8694-D34E-B9CA-BFAD9B805DB5}">
      <dgm:prSet/>
      <dgm:spPr/>
      <dgm:t>
        <a:bodyPr/>
        <a:lstStyle/>
        <a:p>
          <a:endParaRPr lang="en-US"/>
        </a:p>
      </dgm:t>
    </dgm:pt>
    <dgm:pt modelId="{5620C76E-68C9-6B4D-8451-E615EED20152}">
      <dgm:prSet custT="1"/>
      <dgm:spPr>
        <a:solidFill>
          <a:schemeClr val="accent4">
            <a:lumMod val="20000"/>
            <a:lumOff val="80000"/>
            <a:alpha val="90000"/>
          </a:schemeClr>
        </a:solidFill>
      </dgm:spPr>
      <dgm:t>
        <a:bodyPr/>
        <a:lstStyle/>
        <a:p>
          <a:r>
            <a:rPr lang="en-US" sz="1800" dirty="0"/>
            <a:t>These include the development of joint research centers. It also includes integration of programs in aid of economic development, including entrepreneurship and the like. </a:t>
          </a:r>
        </a:p>
      </dgm:t>
    </dgm:pt>
    <dgm:pt modelId="{80195B82-29CF-6C4B-845B-E2AD4C2B530D}" type="parTrans" cxnId="{B9896D84-979C-AF48-B776-EAE4B47B5411}">
      <dgm:prSet/>
      <dgm:spPr/>
      <dgm:t>
        <a:bodyPr/>
        <a:lstStyle/>
        <a:p>
          <a:endParaRPr lang="en-US"/>
        </a:p>
      </dgm:t>
    </dgm:pt>
    <dgm:pt modelId="{EEBA62D5-1C80-0B4A-87A7-D244E79C2DFA}" type="sibTrans" cxnId="{B9896D84-979C-AF48-B776-EAE4B47B5411}">
      <dgm:prSet/>
      <dgm:spPr/>
      <dgm:t>
        <a:bodyPr/>
        <a:lstStyle/>
        <a:p>
          <a:endParaRPr lang="en-US"/>
        </a:p>
      </dgm:t>
    </dgm:pt>
    <dgm:pt modelId="{5CACB411-EB79-1648-96A0-26D3BEC83375}">
      <dgm:prSet/>
      <dgm:spPr/>
      <dgm:t>
        <a:bodyPr/>
        <a:lstStyle/>
        <a:p>
          <a:r>
            <a:rPr lang="en-US"/>
            <a:t>Mechanisms for enhanced political communication. </a:t>
          </a:r>
        </a:p>
      </dgm:t>
    </dgm:pt>
    <dgm:pt modelId="{19E463AF-D095-0241-A5DC-E7BF5B74D284}" type="parTrans" cxnId="{4F053F9C-4915-0B4F-B363-8971030488CC}">
      <dgm:prSet/>
      <dgm:spPr/>
      <dgm:t>
        <a:bodyPr/>
        <a:lstStyle/>
        <a:p>
          <a:endParaRPr lang="en-US"/>
        </a:p>
      </dgm:t>
    </dgm:pt>
    <dgm:pt modelId="{B2830E76-4300-3646-B5FD-6C53DCF96CE0}" type="sibTrans" cxnId="{4F053F9C-4915-0B4F-B363-8971030488CC}">
      <dgm:prSet/>
      <dgm:spPr/>
      <dgm:t>
        <a:bodyPr/>
        <a:lstStyle/>
        <a:p>
          <a:endParaRPr lang="en-US"/>
        </a:p>
      </dgm:t>
    </dgm:pt>
    <dgm:pt modelId="{F6F096A1-F881-4742-A952-76C1FADE59E3}">
      <dgm:prSet custT="1"/>
      <dgm:spPr>
        <a:solidFill>
          <a:schemeClr val="accent2">
            <a:lumMod val="20000"/>
            <a:lumOff val="80000"/>
            <a:alpha val="90000"/>
          </a:schemeClr>
        </a:solidFill>
      </dgm:spPr>
      <dgm:t>
        <a:bodyPr/>
        <a:lstStyle/>
        <a:p>
          <a:r>
            <a:rPr lang="en-US" sz="2000" dirty="0"/>
            <a:t>The objects of these projects include political parties, legislative bodies sister city programs and the like. </a:t>
          </a:r>
        </a:p>
      </dgm:t>
    </dgm:pt>
    <dgm:pt modelId="{47CC9FB3-101C-764E-9126-401976B2A3B8}" type="parTrans" cxnId="{23D6CCD4-F514-1440-9944-8298461F0EEF}">
      <dgm:prSet/>
      <dgm:spPr/>
      <dgm:t>
        <a:bodyPr/>
        <a:lstStyle/>
        <a:p>
          <a:endParaRPr lang="en-US"/>
        </a:p>
      </dgm:t>
    </dgm:pt>
    <dgm:pt modelId="{6D29771F-41AE-B345-A6B3-FED0B8955A24}" type="sibTrans" cxnId="{23D6CCD4-F514-1440-9944-8298461F0EEF}">
      <dgm:prSet/>
      <dgm:spPr/>
      <dgm:t>
        <a:bodyPr/>
        <a:lstStyle/>
        <a:p>
          <a:endParaRPr lang="en-US"/>
        </a:p>
      </dgm:t>
    </dgm:pt>
    <dgm:pt modelId="{F63F64F9-E468-DC4E-B3ED-31D90FEB9DEB}" type="pres">
      <dgm:prSet presAssocID="{66CA7FE9-24C3-614E-809B-A4A3CD0D2580}" presName="cycleMatrixDiagram" presStyleCnt="0">
        <dgm:presLayoutVars>
          <dgm:chMax val="1"/>
          <dgm:dir/>
          <dgm:animLvl val="lvl"/>
          <dgm:resizeHandles val="exact"/>
        </dgm:presLayoutVars>
      </dgm:prSet>
      <dgm:spPr/>
    </dgm:pt>
    <dgm:pt modelId="{2C778914-BED6-034C-87AF-A4E710DB276A}" type="pres">
      <dgm:prSet presAssocID="{66CA7FE9-24C3-614E-809B-A4A3CD0D2580}" presName="children" presStyleCnt="0"/>
      <dgm:spPr/>
    </dgm:pt>
    <dgm:pt modelId="{14362BE7-236C-EA47-875D-BF77DDAE0500}" type="pres">
      <dgm:prSet presAssocID="{66CA7FE9-24C3-614E-809B-A4A3CD0D2580}" presName="child1group" presStyleCnt="0"/>
      <dgm:spPr/>
    </dgm:pt>
    <dgm:pt modelId="{B531FABA-BC7B-D943-8DCD-08DF56C35686}" type="pres">
      <dgm:prSet presAssocID="{66CA7FE9-24C3-614E-809B-A4A3CD0D2580}" presName="child1" presStyleLbl="bgAcc1" presStyleIdx="0" presStyleCnt="4" custScaleX="195678" custLinFactNeighborX="-29300"/>
      <dgm:spPr/>
    </dgm:pt>
    <dgm:pt modelId="{01945A64-0708-CC4E-AFA3-EBCB420EF444}" type="pres">
      <dgm:prSet presAssocID="{66CA7FE9-24C3-614E-809B-A4A3CD0D2580}" presName="child1Text" presStyleLbl="bgAcc1" presStyleIdx="0" presStyleCnt="4">
        <dgm:presLayoutVars>
          <dgm:bulletEnabled val="1"/>
        </dgm:presLayoutVars>
      </dgm:prSet>
      <dgm:spPr/>
    </dgm:pt>
    <dgm:pt modelId="{D04082D1-9C74-BC4A-B975-85AD3B4433D6}" type="pres">
      <dgm:prSet presAssocID="{66CA7FE9-24C3-614E-809B-A4A3CD0D2580}" presName="child2group" presStyleCnt="0"/>
      <dgm:spPr/>
    </dgm:pt>
    <dgm:pt modelId="{1D958D9A-2665-9A44-AF6F-6F22A0363A7C}" type="pres">
      <dgm:prSet presAssocID="{66CA7FE9-24C3-614E-809B-A4A3CD0D2580}" presName="child2" presStyleLbl="bgAcc1" presStyleIdx="1" presStyleCnt="4" custScaleX="203732" custLinFactNeighborX="25683"/>
      <dgm:spPr/>
    </dgm:pt>
    <dgm:pt modelId="{344D2150-D240-5244-B8EF-A3BCFB994964}" type="pres">
      <dgm:prSet presAssocID="{66CA7FE9-24C3-614E-809B-A4A3CD0D2580}" presName="child2Text" presStyleLbl="bgAcc1" presStyleIdx="1" presStyleCnt="4">
        <dgm:presLayoutVars>
          <dgm:bulletEnabled val="1"/>
        </dgm:presLayoutVars>
      </dgm:prSet>
      <dgm:spPr/>
    </dgm:pt>
    <dgm:pt modelId="{D21F89B8-89E3-1E4D-8EB8-FE15A8BDD717}" type="pres">
      <dgm:prSet presAssocID="{66CA7FE9-24C3-614E-809B-A4A3CD0D2580}" presName="child3group" presStyleCnt="0"/>
      <dgm:spPr/>
    </dgm:pt>
    <dgm:pt modelId="{F22C4EC4-81A7-E241-A17B-5A7C8DE32516}" type="pres">
      <dgm:prSet presAssocID="{66CA7FE9-24C3-614E-809B-A4A3CD0D2580}" presName="child3" presStyleLbl="bgAcc1" presStyleIdx="2" presStyleCnt="4" custScaleX="203943" custLinFactNeighborX="25577" custLinFactNeighborY="-654"/>
      <dgm:spPr/>
    </dgm:pt>
    <dgm:pt modelId="{F92B9ECD-8CF6-B54B-A9DB-9AC22A22C179}" type="pres">
      <dgm:prSet presAssocID="{66CA7FE9-24C3-614E-809B-A4A3CD0D2580}" presName="child3Text" presStyleLbl="bgAcc1" presStyleIdx="2" presStyleCnt="4">
        <dgm:presLayoutVars>
          <dgm:bulletEnabled val="1"/>
        </dgm:presLayoutVars>
      </dgm:prSet>
      <dgm:spPr/>
    </dgm:pt>
    <dgm:pt modelId="{CD13A61D-3A5A-8249-A26E-C400D1D64FC0}" type="pres">
      <dgm:prSet presAssocID="{66CA7FE9-24C3-614E-809B-A4A3CD0D2580}" presName="child4group" presStyleCnt="0"/>
      <dgm:spPr/>
    </dgm:pt>
    <dgm:pt modelId="{87AF85E1-96AC-6744-9CAE-147A87A4F678}" type="pres">
      <dgm:prSet presAssocID="{66CA7FE9-24C3-614E-809B-A4A3CD0D2580}" presName="child4" presStyleLbl="bgAcc1" presStyleIdx="3" presStyleCnt="4" custScaleX="203124" custLinFactNeighborX="-25577" custLinFactNeighborY="-654"/>
      <dgm:spPr/>
    </dgm:pt>
    <dgm:pt modelId="{0FE7A58B-6D52-8C48-A0A2-B03282271C2A}" type="pres">
      <dgm:prSet presAssocID="{66CA7FE9-24C3-614E-809B-A4A3CD0D2580}" presName="child4Text" presStyleLbl="bgAcc1" presStyleIdx="3" presStyleCnt="4">
        <dgm:presLayoutVars>
          <dgm:bulletEnabled val="1"/>
        </dgm:presLayoutVars>
      </dgm:prSet>
      <dgm:spPr/>
    </dgm:pt>
    <dgm:pt modelId="{BC50668D-3AD0-234F-86CB-16539C9C962D}" type="pres">
      <dgm:prSet presAssocID="{66CA7FE9-24C3-614E-809B-A4A3CD0D2580}" presName="childPlaceholder" presStyleCnt="0"/>
      <dgm:spPr/>
    </dgm:pt>
    <dgm:pt modelId="{572199C9-11BA-8246-9A1A-2C2986ED5C95}" type="pres">
      <dgm:prSet presAssocID="{66CA7FE9-24C3-614E-809B-A4A3CD0D2580}" presName="circle" presStyleCnt="0"/>
      <dgm:spPr/>
    </dgm:pt>
    <dgm:pt modelId="{2E6662C4-9A8A-614F-A538-49A1F85ED55F}" type="pres">
      <dgm:prSet presAssocID="{66CA7FE9-24C3-614E-809B-A4A3CD0D2580}" presName="quadrant1" presStyleLbl="node1" presStyleIdx="0" presStyleCnt="4">
        <dgm:presLayoutVars>
          <dgm:chMax val="1"/>
          <dgm:bulletEnabled val="1"/>
        </dgm:presLayoutVars>
      </dgm:prSet>
      <dgm:spPr/>
    </dgm:pt>
    <dgm:pt modelId="{CE7721E3-D97C-8B44-94C8-B4F574C6C29D}" type="pres">
      <dgm:prSet presAssocID="{66CA7FE9-24C3-614E-809B-A4A3CD0D2580}" presName="quadrant2" presStyleLbl="node1" presStyleIdx="1" presStyleCnt="4">
        <dgm:presLayoutVars>
          <dgm:chMax val="1"/>
          <dgm:bulletEnabled val="1"/>
        </dgm:presLayoutVars>
      </dgm:prSet>
      <dgm:spPr/>
    </dgm:pt>
    <dgm:pt modelId="{153C3FF4-9027-304F-95AA-B60B737FA7E0}" type="pres">
      <dgm:prSet presAssocID="{66CA7FE9-24C3-614E-809B-A4A3CD0D2580}" presName="quadrant3" presStyleLbl="node1" presStyleIdx="2" presStyleCnt="4">
        <dgm:presLayoutVars>
          <dgm:chMax val="1"/>
          <dgm:bulletEnabled val="1"/>
        </dgm:presLayoutVars>
      </dgm:prSet>
      <dgm:spPr/>
    </dgm:pt>
    <dgm:pt modelId="{35EE5EAB-EE99-C04A-8FA0-E4C5082E499A}" type="pres">
      <dgm:prSet presAssocID="{66CA7FE9-24C3-614E-809B-A4A3CD0D2580}" presName="quadrant4" presStyleLbl="node1" presStyleIdx="3" presStyleCnt="4">
        <dgm:presLayoutVars>
          <dgm:chMax val="1"/>
          <dgm:bulletEnabled val="1"/>
        </dgm:presLayoutVars>
      </dgm:prSet>
      <dgm:spPr/>
    </dgm:pt>
    <dgm:pt modelId="{0EBFE399-7A66-8048-9CA9-7A2C6294D33E}" type="pres">
      <dgm:prSet presAssocID="{66CA7FE9-24C3-614E-809B-A4A3CD0D2580}" presName="quadrantPlaceholder" presStyleCnt="0"/>
      <dgm:spPr/>
    </dgm:pt>
    <dgm:pt modelId="{EBB8CE61-FCAA-404F-8657-4C5B11025242}" type="pres">
      <dgm:prSet presAssocID="{66CA7FE9-24C3-614E-809B-A4A3CD0D2580}" presName="center1" presStyleLbl="fgShp" presStyleIdx="0" presStyleCnt="2"/>
      <dgm:spPr/>
    </dgm:pt>
    <dgm:pt modelId="{73AB5F98-95D5-B245-9F0D-AA0B3C5F04BB}" type="pres">
      <dgm:prSet presAssocID="{66CA7FE9-24C3-614E-809B-A4A3CD0D2580}" presName="center2" presStyleLbl="fgShp" presStyleIdx="1" presStyleCnt="2"/>
      <dgm:spPr/>
    </dgm:pt>
  </dgm:ptLst>
  <dgm:cxnLst>
    <dgm:cxn modelId="{798B8801-1EAE-0746-AAA5-E5A9B1F6AC66}" type="presOf" srcId="{5207BE58-9A9C-FE48-8814-35B8DFAAE0B3}" destId="{B531FABA-BC7B-D943-8DCD-08DF56C35686}" srcOrd="0" destOrd="0" presId="urn:microsoft.com/office/officeart/2005/8/layout/cycle4"/>
    <dgm:cxn modelId="{FB94231A-8832-554D-8EC1-02E113325386}" type="presOf" srcId="{F6F096A1-F881-4742-A952-76C1FADE59E3}" destId="{0FE7A58B-6D52-8C48-A0A2-B03282271C2A}" srcOrd="1" destOrd="0" presId="urn:microsoft.com/office/officeart/2005/8/layout/cycle4"/>
    <dgm:cxn modelId="{67C04327-731E-6843-AF63-B0A57758F414}" type="presOf" srcId="{934179EF-4DA7-4848-B93F-F162398401E5}" destId="{153C3FF4-9027-304F-95AA-B60B737FA7E0}" srcOrd="0" destOrd="0" presId="urn:microsoft.com/office/officeart/2005/8/layout/cycle4"/>
    <dgm:cxn modelId="{58967330-7F1E-BF45-A7B2-116A43CCD839}" type="presOf" srcId="{5620C76E-68C9-6B4D-8451-E615EED20152}" destId="{F92B9ECD-8CF6-B54B-A9DB-9AC22A22C179}" srcOrd="1" destOrd="0" presId="urn:microsoft.com/office/officeart/2005/8/layout/cycle4"/>
    <dgm:cxn modelId="{FE61A748-DD45-4544-B56D-1A4A6B196318}" srcId="{C82D96AB-8834-6141-952F-05DDB363DCB6}" destId="{5207BE58-9A9C-FE48-8814-35B8DFAAE0B3}" srcOrd="0" destOrd="0" parTransId="{9EEE3C24-E66B-8949-8FE7-49D7CB55C52D}" sibTransId="{6EA61FD7-820F-CF47-8CE9-1B97351AFD15}"/>
    <dgm:cxn modelId="{3714B15A-0AF7-7841-B63A-4403E0F2756D}" type="presOf" srcId="{55F0E815-E716-7B48-97C3-F9153AF1B7B9}" destId="{1D958D9A-2665-9A44-AF6F-6F22A0363A7C}" srcOrd="0" destOrd="0" presId="urn:microsoft.com/office/officeart/2005/8/layout/cycle4"/>
    <dgm:cxn modelId="{4B59B06F-EF49-2644-85C6-5BAE815D46CF}" type="presOf" srcId="{55F0E815-E716-7B48-97C3-F9153AF1B7B9}" destId="{344D2150-D240-5244-B8EF-A3BCFB994964}" srcOrd="1" destOrd="0" presId="urn:microsoft.com/office/officeart/2005/8/layout/cycle4"/>
    <dgm:cxn modelId="{46350373-41F2-3348-B1CB-E7C014CF9BEA}" srcId="{66CA7FE9-24C3-614E-809B-A4A3CD0D2580}" destId="{D3D145BB-3A64-5A4D-A3A1-43172C5995E4}" srcOrd="1" destOrd="0" parTransId="{74EE0477-DFC5-5F4B-9223-E56E7DF62D39}" sibTransId="{2D6F85BA-4E4F-0544-83C0-86CE01D1C3F6}"/>
    <dgm:cxn modelId="{19B90781-A866-EA47-971C-11148F7FA179}" type="presOf" srcId="{5207BE58-9A9C-FE48-8814-35B8DFAAE0B3}" destId="{01945A64-0708-CC4E-AFA3-EBCB420EF444}" srcOrd="1" destOrd="0" presId="urn:microsoft.com/office/officeart/2005/8/layout/cycle4"/>
    <dgm:cxn modelId="{B9896D84-979C-AF48-B776-EAE4B47B5411}" srcId="{934179EF-4DA7-4848-B93F-F162398401E5}" destId="{5620C76E-68C9-6B4D-8451-E615EED20152}" srcOrd="0" destOrd="0" parTransId="{80195B82-29CF-6C4B-845B-E2AD4C2B530D}" sibTransId="{EEBA62D5-1C80-0B4A-87A7-D244E79C2DFA}"/>
    <dgm:cxn modelId="{11359384-4A8C-EA40-A1E9-AEA9B86A7993}" type="presOf" srcId="{5CACB411-EB79-1648-96A0-26D3BEC83375}" destId="{35EE5EAB-EE99-C04A-8FA0-E4C5082E499A}" srcOrd="0" destOrd="0" presId="urn:microsoft.com/office/officeart/2005/8/layout/cycle4"/>
    <dgm:cxn modelId="{13191190-C43D-D148-902C-E2CB82416734}" type="presOf" srcId="{C82D96AB-8834-6141-952F-05DDB363DCB6}" destId="{2E6662C4-9A8A-614F-A538-49A1F85ED55F}" srcOrd="0" destOrd="0" presId="urn:microsoft.com/office/officeart/2005/8/layout/cycle4"/>
    <dgm:cxn modelId="{5AA72591-0026-2D4A-A5E8-CDBFF818E489}" srcId="{D3D145BB-3A64-5A4D-A3A1-43172C5995E4}" destId="{55F0E815-E716-7B48-97C3-F9153AF1B7B9}" srcOrd="0" destOrd="0" parTransId="{F8567CBF-FB9D-C14C-B237-2EDD07F8A9D7}" sibTransId="{AFA59799-3453-144C-BC59-AC20C0273313}"/>
    <dgm:cxn modelId="{29DD7A9A-5BE9-BB49-A291-45FED2A70D8B}" type="presOf" srcId="{66CA7FE9-24C3-614E-809B-A4A3CD0D2580}" destId="{F63F64F9-E468-DC4E-B3ED-31D90FEB9DEB}" srcOrd="0" destOrd="0" presId="urn:microsoft.com/office/officeart/2005/8/layout/cycle4"/>
    <dgm:cxn modelId="{4F053F9C-4915-0B4F-B363-8971030488CC}" srcId="{66CA7FE9-24C3-614E-809B-A4A3CD0D2580}" destId="{5CACB411-EB79-1648-96A0-26D3BEC83375}" srcOrd="3" destOrd="0" parTransId="{19E463AF-D095-0241-A5DC-E7BF5B74D284}" sibTransId="{B2830E76-4300-3646-B5FD-6C53DCF96CE0}"/>
    <dgm:cxn modelId="{7EC7C2A3-62A0-1049-849B-5A527CC53B53}" srcId="{66CA7FE9-24C3-614E-809B-A4A3CD0D2580}" destId="{C82D96AB-8834-6141-952F-05DDB363DCB6}" srcOrd="0" destOrd="0" parTransId="{3A8B15F4-B30D-C641-A033-23F6201BE062}" sibTransId="{6BDEA94B-7E00-8144-AA6A-8D6FD0B0519A}"/>
    <dgm:cxn modelId="{BCF33CA6-71E0-9245-99BE-096AC61BBE90}" type="presOf" srcId="{F6F096A1-F881-4742-A952-76C1FADE59E3}" destId="{87AF85E1-96AC-6744-9CAE-147A87A4F678}" srcOrd="0" destOrd="0" presId="urn:microsoft.com/office/officeart/2005/8/layout/cycle4"/>
    <dgm:cxn modelId="{0391F1A6-8694-D34E-B9CA-BFAD9B805DB5}" srcId="{66CA7FE9-24C3-614E-809B-A4A3CD0D2580}" destId="{934179EF-4DA7-4848-B93F-F162398401E5}" srcOrd="2" destOrd="0" parTransId="{C0C287F2-35E9-F945-B66A-3C6EA06A06DB}" sibTransId="{EC198E4E-0800-8B45-A158-EC988CBAA830}"/>
    <dgm:cxn modelId="{9EB30FB1-9D30-A84F-BA86-21C7CD87AC2F}" type="presOf" srcId="{D3D145BB-3A64-5A4D-A3A1-43172C5995E4}" destId="{CE7721E3-D97C-8B44-94C8-B4F574C6C29D}" srcOrd="0" destOrd="0" presId="urn:microsoft.com/office/officeart/2005/8/layout/cycle4"/>
    <dgm:cxn modelId="{7AC2D5CF-87FC-A146-A07A-55C0F8289963}" type="presOf" srcId="{5620C76E-68C9-6B4D-8451-E615EED20152}" destId="{F22C4EC4-81A7-E241-A17B-5A7C8DE32516}" srcOrd="0" destOrd="0" presId="urn:microsoft.com/office/officeart/2005/8/layout/cycle4"/>
    <dgm:cxn modelId="{23D6CCD4-F514-1440-9944-8298461F0EEF}" srcId="{5CACB411-EB79-1648-96A0-26D3BEC83375}" destId="{F6F096A1-F881-4742-A952-76C1FADE59E3}" srcOrd="0" destOrd="0" parTransId="{47CC9FB3-101C-764E-9126-401976B2A3B8}" sibTransId="{6D29771F-41AE-B345-A6B3-FED0B8955A24}"/>
    <dgm:cxn modelId="{CBAD09CA-52F1-C340-A00A-BCCFAA5F1078}" type="presParOf" srcId="{F63F64F9-E468-DC4E-B3ED-31D90FEB9DEB}" destId="{2C778914-BED6-034C-87AF-A4E710DB276A}" srcOrd="0" destOrd="0" presId="urn:microsoft.com/office/officeart/2005/8/layout/cycle4"/>
    <dgm:cxn modelId="{9DF1C240-8F85-BF4E-8FC8-4B5B2815EB9E}" type="presParOf" srcId="{2C778914-BED6-034C-87AF-A4E710DB276A}" destId="{14362BE7-236C-EA47-875D-BF77DDAE0500}" srcOrd="0" destOrd="0" presId="urn:microsoft.com/office/officeart/2005/8/layout/cycle4"/>
    <dgm:cxn modelId="{70C48C41-CFFE-9B40-B61E-A913EF2D80F0}" type="presParOf" srcId="{14362BE7-236C-EA47-875D-BF77DDAE0500}" destId="{B531FABA-BC7B-D943-8DCD-08DF56C35686}" srcOrd="0" destOrd="0" presId="urn:microsoft.com/office/officeart/2005/8/layout/cycle4"/>
    <dgm:cxn modelId="{1E59C226-D4D2-9941-8387-AA3BDA777082}" type="presParOf" srcId="{14362BE7-236C-EA47-875D-BF77DDAE0500}" destId="{01945A64-0708-CC4E-AFA3-EBCB420EF444}" srcOrd="1" destOrd="0" presId="urn:microsoft.com/office/officeart/2005/8/layout/cycle4"/>
    <dgm:cxn modelId="{B9C4C853-ABF7-4E47-BD31-5A4ADDF210D4}" type="presParOf" srcId="{2C778914-BED6-034C-87AF-A4E710DB276A}" destId="{D04082D1-9C74-BC4A-B975-85AD3B4433D6}" srcOrd="1" destOrd="0" presId="urn:microsoft.com/office/officeart/2005/8/layout/cycle4"/>
    <dgm:cxn modelId="{9684B0EF-FA8B-E64F-ABEE-1ED50FEFA072}" type="presParOf" srcId="{D04082D1-9C74-BC4A-B975-85AD3B4433D6}" destId="{1D958D9A-2665-9A44-AF6F-6F22A0363A7C}" srcOrd="0" destOrd="0" presId="urn:microsoft.com/office/officeart/2005/8/layout/cycle4"/>
    <dgm:cxn modelId="{37F42B55-E894-854B-AD82-33DA4F24BF8C}" type="presParOf" srcId="{D04082D1-9C74-BC4A-B975-85AD3B4433D6}" destId="{344D2150-D240-5244-B8EF-A3BCFB994964}" srcOrd="1" destOrd="0" presId="urn:microsoft.com/office/officeart/2005/8/layout/cycle4"/>
    <dgm:cxn modelId="{9580783D-B4D8-724F-9DED-62F08AF24EDA}" type="presParOf" srcId="{2C778914-BED6-034C-87AF-A4E710DB276A}" destId="{D21F89B8-89E3-1E4D-8EB8-FE15A8BDD717}" srcOrd="2" destOrd="0" presId="urn:microsoft.com/office/officeart/2005/8/layout/cycle4"/>
    <dgm:cxn modelId="{D8B516DE-3B98-7741-B92B-33D36E760F5B}" type="presParOf" srcId="{D21F89B8-89E3-1E4D-8EB8-FE15A8BDD717}" destId="{F22C4EC4-81A7-E241-A17B-5A7C8DE32516}" srcOrd="0" destOrd="0" presId="urn:microsoft.com/office/officeart/2005/8/layout/cycle4"/>
    <dgm:cxn modelId="{204C5682-2BB6-B740-92D3-AAF6A2BC601F}" type="presParOf" srcId="{D21F89B8-89E3-1E4D-8EB8-FE15A8BDD717}" destId="{F92B9ECD-8CF6-B54B-A9DB-9AC22A22C179}" srcOrd="1" destOrd="0" presId="urn:microsoft.com/office/officeart/2005/8/layout/cycle4"/>
    <dgm:cxn modelId="{1714925E-CBCC-FA4E-9BF0-164751959D3C}" type="presParOf" srcId="{2C778914-BED6-034C-87AF-A4E710DB276A}" destId="{CD13A61D-3A5A-8249-A26E-C400D1D64FC0}" srcOrd="3" destOrd="0" presId="urn:microsoft.com/office/officeart/2005/8/layout/cycle4"/>
    <dgm:cxn modelId="{3E496673-93F7-8C48-A68A-012E78F473FC}" type="presParOf" srcId="{CD13A61D-3A5A-8249-A26E-C400D1D64FC0}" destId="{87AF85E1-96AC-6744-9CAE-147A87A4F678}" srcOrd="0" destOrd="0" presId="urn:microsoft.com/office/officeart/2005/8/layout/cycle4"/>
    <dgm:cxn modelId="{C9291C2D-3D0C-B545-B918-021ECE77AD9B}" type="presParOf" srcId="{CD13A61D-3A5A-8249-A26E-C400D1D64FC0}" destId="{0FE7A58B-6D52-8C48-A0A2-B03282271C2A}" srcOrd="1" destOrd="0" presId="urn:microsoft.com/office/officeart/2005/8/layout/cycle4"/>
    <dgm:cxn modelId="{AC320260-7B21-0B4A-BBB9-73047B5553A5}" type="presParOf" srcId="{2C778914-BED6-034C-87AF-A4E710DB276A}" destId="{BC50668D-3AD0-234F-86CB-16539C9C962D}" srcOrd="4" destOrd="0" presId="urn:microsoft.com/office/officeart/2005/8/layout/cycle4"/>
    <dgm:cxn modelId="{81991EE7-8857-8149-BCF1-FC1A4611DD68}" type="presParOf" srcId="{F63F64F9-E468-DC4E-B3ED-31D90FEB9DEB}" destId="{572199C9-11BA-8246-9A1A-2C2986ED5C95}" srcOrd="1" destOrd="0" presId="urn:microsoft.com/office/officeart/2005/8/layout/cycle4"/>
    <dgm:cxn modelId="{A5109903-59A1-8E42-BFB2-D249B8264C7A}" type="presParOf" srcId="{572199C9-11BA-8246-9A1A-2C2986ED5C95}" destId="{2E6662C4-9A8A-614F-A538-49A1F85ED55F}" srcOrd="0" destOrd="0" presId="urn:microsoft.com/office/officeart/2005/8/layout/cycle4"/>
    <dgm:cxn modelId="{7A6B337B-F676-794A-B9BA-BD28C515ACA4}" type="presParOf" srcId="{572199C9-11BA-8246-9A1A-2C2986ED5C95}" destId="{CE7721E3-D97C-8B44-94C8-B4F574C6C29D}" srcOrd="1" destOrd="0" presId="urn:microsoft.com/office/officeart/2005/8/layout/cycle4"/>
    <dgm:cxn modelId="{65D68202-62CE-7246-A4DD-3872994234C6}" type="presParOf" srcId="{572199C9-11BA-8246-9A1A-2C2986ED5C95}" destId="{153C3FF4-9027-304F-95AA-B60B737FA7E0}" srcOrd="2" destOrd="0" presId="urn:microsoft.com/office/officeart/2005/8/layout/cycle4"/>
    <dgm:cxn modelId="{554AC531-56C4-E74E-AD8F-386D3B4BFABD}" type="presParOf" srcId="{572199C9-11BA-8246-9A1A-2C2986ED5C95}" destId="{35EE5EAB-EE99-C04A-8FA0-E4C5082E499A}" srcOrd="3" destOrd="0" presId="urn:microsoft.com/office/officeart/2005/8/layout/cycle4"/>
    <dgm:cxn modelId="{F5AC8149-6317-5444-9F6B-DFDB37756F01}" type="presParOf" srcId="{572199C9-11BA-8246-9A1A-2C2986ED5C95}" destId="{0EBFE399-7A66-8048-9CA9-7A2C6294D33E}" srcOrd="4" destOrd="0" presId="urn:microsoft.com/office/officeart/2005/8/layout/cycle4"/>
    <dgm:cxn modelId="{760F4C29-C8C2-EF44-B053-DDFB3A511663}" type="presParOf" srcId="{F63F64F9-E468-DC4E-B3ED-31D90FEB9DEB}" destId="{EBB8CE61-FCAA-404F-8657-4C5B11025242}" srcOrd="2" destOrd="0" presId="urn:microsoft.com/office/officeart/2005/8/layout/cycle4"/>
    <dgm:cxn modelId="{59BD9229-EE51-234B-A8A7-D00E1BBA75FB}" type="presParOf" srcId="{F63F64F9-E468-DC4E-B3ED-31D90FEB9DEB}" destId="{73AB5F98-95D5-B245-9F0D-AA0B3C5F04B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4C75E8-C3B7-6C40-B955-0C80E4277E03}" type="doc">
      <dgm:prSet loTypeId="urn:microsoft.com/office/officeart/2005/8/layout/process5" loCatId="process" qsTypeId="urn:microsoft.com/office/officeart/2005/8/quickstyle/simple3" qsCatId="simple" csTypeId="urn:microsoft.com/office/officeart/2005/8/colors/colorful4" csCatId="colorful"/>
      <dgm:spPr/>
      <dgm:t>
        <a:bodyPr/>
        <a:lstStyle/>
        <a:p>
          <a:endParaRPr lang="en-US"/>
        </a:p>
      </dgm:t>
    </dgm:pt>
    <dgm:pt modelId="{96E6CB1F-564F-AF45-AD2C-F492EAB16BC3}">
      <dgm:prSet/>
      <dgm:spPr/>
      <dgm:t>
        <a:bodyPr/>
        <a:lstStyle/>
        <a:p>
          <a:r>
            <a:rPr lang="en-US"/>
            <a:t>Conceptual framework around which the core objective of enhancing regional connectivity and development may be furthered. </a:t>
          </a:r>
        </a:p>
      </dgm:t>
    </dgm:pt>
    <dgm:pt modelId="{334726A4-8353-3D41-BAE1-4AE90AB6D01D}" type="parTrans" cxnId="{7BC265FC-AFB1-824E-8AC9-CEB18CE87DB0}">
      <dgm:prSet/>
      <dgm:spPr/>
      <dgm:t>
        <a:bodyPr/>
        <a:lstStyle/>
        <a:p>
          <a:endParaRPr lang="en-US"/>
        </a:p>
      </dgm:t>
    </dgm:pt>
    <dgm:pt modelId="{C36ED51D-50BD-8043-863F-059C80D6138A}" type="sibTrans" cxnId="{7BC265FC-AFB1-824E-8AC9-CEB18CE87DB0}">
      <dgm:prSet/>
      <dgm:spPr/>
      <dgm:t>
        <a:bodyPr/>
        <a:lstStyle/>
        <a:p>
          <a:endParaRPr lang="en-US"/>
        </a:p>
      </dgm:t>
    </dgm:pt>
    <dgm:pt modelId="{548A1D96-52D7-214F-B3BA-74A800B63AB0}">
      <dgm:prSet/>
      <dgm:spPr/>
      <dgm:t>
        <a:bodyPr/>
        <a:lstStyle/>
        <a:p>
          <a:r>
            <a:rPr lang="en-US"/>
            <a:t>It consists of a series of evolving mechanisms for developing and financing infrastructure projects.</a:t>
          </a:r>
        </a:p>
      </dgm:t>
    </dgm:pt>
    <dgm:pt modelId="{C4DF5870-7D29-C546-8A2E-5B155429D45D}" type="parTrans" cxnId="{FED67DBD-0591-C842-A187-47BC27DC4462}">
      <dgm:prSet/>
      <dgm:spPr/>
      <dgm:t>
        <a:bodyPr/>
        <a:lstStyle/>
        <a:p>
          <a:endParaRPr lang="en-US"/>
        </a:p>
      </dgm:t>
    </dgm:pt>
    <dgm:pt modelId="{D9BD1D3A-0E33-CB45-BC63-4C82267B1030}" type="sibTrans" cxnId="{FED67DBD-0591-C842-A187-47BC27DC4462}">
      <dgm:prSet/>
      <dgm:spPr/>
      <dgm:t>
        <a:bodyPr/>
        <a:lstStyle/>
        <a:p>
          <a:endParaRPr lang="en-US"/>
        </a:p>
      </dgm:t>
    </dgm:pt>
    <dgm:pt modelId="{28645E47-347F-354C-AAFE-B93E8111531F}">
      <dgm:prSet/>
      <dgm:spPr/>
      <dgm:t>
        <a:bodyPr/>
        <a:lstStyle/>
        <a:p>
          <a:r>
            <a:rPr lang="en-US"/>
            <a:t>But infrastructure projects are merely to be understood as the necessary first stage of the larger project of bringing like-minded groups of states together by solving the world’s infrastructure gap. </a:t>
          </a:r>
        </a:p>
      </dgm:t>
    </dgm:pt>
    <dgm:pt modelId="{36BF43E7-E7B0-5E41-9881-3E26545253B6}" type="parTrans" cxnId="{1072036C-D34D-244A-A2A9-29C972BA1B22}">
      <dgm:prSet/>
      <dgm:spPr/>
      <dgm:t>
        <a:bodyPr/>
        <a:lstStyle/>
        <a:p>
          <a:endParaRPr lang="en-US"/>
        </a:p>
      </dgm:t>
    </dgm:pt>
    <dgm:pt modelId="{57C6AD5F-AC08-3748-BFEB-233DBA6E82BC}" type="sibTrans" cxnId="{1072036C-D34D-244A-A2A9-29C972BA1B22}">
      <dgm:prSet/>
      <dgm:spPr/>
      <dgm:t>
        <a:bodyPr/>
        <a:lstStyle/>
        <a:p>
          <a:endParaRPr lang="en-US"/>
        </a:p>
      </dgm:t>
    </dgm:pt>
    <dgm:pt modelId="{36830855-4C61-5C45-B8E1-1A9AB22C7443}">
      <dgm:prSet/>
      <dgm:spPr/>
      <dgm:t>
        <a:bodyPr/>
        <a:lstStyle/>
        <a:p>
          <a:r>
            <a:rPr lang="en-US"/>
            <a:t>Such activity is also internationalized within the Asia Investment and Infrastructure Bank (AIIB)—which connects the infrastructure to the finance gap. </a:t>
          </a:r>
        </a:p>
      </dgm:t>
    </dgm:pt>
    <dgm:pt modelId="{8190F19B-16FE-F74A-973D-FB23476F4FB3}" type="parTrans" cxnId="{DB7140CB-B36B-CA4F-B774-E8C502927EBB}">
      <dgm:prSet/>
      <dgm:spPr/>
      <dgm:t>
        <a:bodyPr/>
        <a:lstStyle/>
        <a:p>
          <a:endParaRPr lang="en-US"/>
        </a:p>
      </dgm:t>
    </dgm:pt>
    <dgm:pt modelId="{70FE94A8-CFCA-1A47-9286-1A06D2C26BC4}" type="sibTrans" cxnId="{DB7140CB-B36B-CA4F-B774-E8C502927EBB}">
      <dgm:prSet/>
      <dgm:spPr/>
      <dgm:t>
        <a:bodyPr/>
        <a:lstStyle/>
        <a:p>
          <a:endParaRPr lang="en-US"/>
        </a:p>
      </dgm:t>
    </dgm:pt>
    <dgm:pt modelId="{D1FE6AC9-2503-E646-868E-C125E8448234}">
      <dgm:prSet/>
      <dgm:spPr/>
      <dgm:t>
        <a:bodyPr/>
        <a:lstStyle/>
        <a:p>
          <a:r>
            <a:rPr lang="en-US"/>
            <a:t>Solving those gaps is a step toward greater security, trade, and people to people connectivity from China through its BRI partners. </a:t>
          </a:r>
        </a:p>
      </dgm:t>
    </dgm:pt>
    <dgm:pt modelId="{A86757FD-1204-304A-9546-BE3DA640A44B}" type="parTrans" cxnId="{D5FC7AC3-9E11-6D4C-9D6F-582B59596E10}">
      <dgm:prSet/>
      <dgm:spPr/>
      <dgm:t>
        <a:bodyPr/>
        <a:lstStyle/>
        <a:p>
          <a:endParaRPr lang="en-US"/>
        </a:p>
      </dgm:t>
    </dgm:pt>
    <dgm:pt modelId="{2E76A995-8293-294F-BF32-6CFF0C3BF2C1}" type="sibTrans" cxnId="{D5FC7AC3-9E11-6D4C-9D6F-582B59596E10}">
      <dgm:prSet/>
      <dgm:spPr/>
      <dgm:t>
        <a:bodyPr/>
        <a:lstStyle/>
        <a:p>
          <a:endParaRPr lang="en-US"/>
        </a:p>
      </dgm:t>
    </dgm:pt>
    <dgm:pt modelId="{2B61027B-3285-614B-A3E6-AA7B8875F1F8}">
      <dgm:prSet/>
      <dgm:spPr/>
      <dgm:t>
        <a:bodyPr/>
        <a:lstStyle/>
        <a:p>
          <a:r>
            <a:rPr lang="en-US"/>
            <a:t>Initial focus has been infrastructure investment, education, construction materials, railway and highway, automobile, real estate, power grid, and iron and steel. Post COVID pandemic will also include medical equipment and pharma. </a:t>
          </a:r>
        </a:p>
      </dgm:t>
    </dgm:pt>
    <dgm:pt modelId="{37D509E2-7543-1241-BDA8-16CCCB208D0C}" type="parTrans" cxnId="{6310BD80-F2F9-914B-B6A1-96446069A0F7}">
      <dgm:prSet/>
      <dgm:spPr/>
      <dgm:t>
        <a:bodyPr/>
        <a:lstStyle/>
        <a:p>
          <a:endParaRPr lang="en-US"/>
        </a:p>
      </dgm:t>
    </dgm:pt>
    <dgm:pt modelId="{F190AD29-F8B5-5C4D-95EA-9CE743C64EDE}" type="sibTrans" cxnId="{6310BD80-F2F9-914B-B6A1-96446069A0F7}">
      <dgm:prSet/>
      <dgm:spPr/>
      <dgm:t>
        <a:bodyPr/>
        <a:lstStyle/>
        <a:p>
          <a:endParaRPr lang="en-US"/>
        </a:p>
      </dgm:t>
    </dgm:pt>
    <dgm:pt modelId="{0335F467-2099-C243-978E-C2A95C01FF87}" type="pres">
      <dgm:prSet presAssocID="{7B4C75E8-C3B7-6C40-B955-0C80E4277E03}" presName="diagram" presStyleCnt="0">
        <dgm:presLayoutVars>
          <dgm:dir/>
          <dgm:resizeHandles val="exact"/>
        </dgm:presLayoutVars>
      </dgm:prSet>
      <dgm:spPr/>
    </dgm:pt>
    <dgm:pt modelId="{537D8427-8577-E048-B87D-725BAB9F91B8}" type="pres">
      <dgm:prSet presAssocID="{96E6CB1F-564F-AF45-AD2C-F492EAB16BC3}" presName="node" presStyleLbl="node1" presStyleIdx="0" presStyleCnt="6">
        <dgm:presLayoutVars>
          <dgm:bulletEnabled val="1"/>
        </dgm:presLayoutVars>
      </dgm:prSet>
      <dgm:spPr/>
    </dgm:pt>
    <dgm:pt modelId="{C02DF456-069B-A94B-8B88-1A4697F9C320}" type="pres">
      <dgm:prSet presAssocID="{C36ED51D-50BD-8043-863F-059C80D6138A}" presName="sibTrans" presStyleLbl="sibTrans2D1" presStyleIdx="0" presStyleCnt="5"/>
      <dgm:spPr/>
    </dgm:pt>
    <dgm:pt modelId="{0EC18306-9B43-974C-BBC4-6EE7C780CA53}" type="pres">
      <dgm:prSet presAssocID="{C36ED51D-50BD-8043-863F-059C80D6138A}" presName="connectorText" presStyleLbl="sibTrans2D1" presStyleIdx="0" presStyleCnt="5"/>
      <dgm:spPr/>
    </dgm:pt>
    <dgm:pt modelId="{01657FA8-AF33-EA44-A604-8D8534FF40B2}" type="pres">
      <dgm:prSet presAssocID="{548A1D96-52D7-214F-B3BA-74A800B63AB0}" presName="node" presStyleLbl="node1" presStyleIdx="1" presStyleCnt="6">
        <dgm:presLayoutVars>
          <dgm:bulletEnabled val="1"/>
        </dgm:presLayoutVars>
      </dgm:prSet>
      <dgm:spPr/>
    </dgm:pt>
    <dgm:pt modelId="{3ED20D10-64BE-7347-BABB-AC5273E7FC1C}" type="pres">
      <dgm:prSet presAssocID="{D9BD1D3A-0E33-CB45-BC63-4C82267B1030}" presName="sibTrans" presStyleLbl="sibTrans2D1" presStyleIdx="1" presStyleCnt="5"/>
      <dgm:spPr/>
    </dgm:pt>
    <dgm:pt modelId="{58C88986-4763-894A-87A3-A01DCB5D7A3C}" type="pres">
      <dgm:prSet presAssocID="{D9BD1D3A-0E33-CB45-BC63-4C82267B1030}" presName="connectorText" presStyleLbl="sibTrans2D1" presStyleIdx="1" presStyleCnt="5"/>
      <dgm:spPr/>
    </dgm:pt>
    <dgm:pt modelId="{F3E62814-CBE5-8B4D-8265-D1751C934CC9}" type="pres">
      <dgm:prSet presAssocID="{28645E47-347F-354C-AAFE-B93E8111531F}" presName="node" presStyleLbl="node1" presStyleIdx="2" presStyleCnt="6">
        <dgm:presLayoutVars>
          <dgm:bulletEnabled val="1"/>
        </dgm:presLayoutVars>
      </dgm:prSet>
      <dgm:spPr/>
    </dgm:pt>
    <dgm:pt modelId="{9C699BFD-AC4E-FD42-A9AB-8EAA5DFFD198}" type="pres">
      <dgm:prSet presAssocID="{57C6AD5F-AC08-3748-BFEB-233DBA6E82BC}" presName="sibTrans" presStyleLbl="sibTrans2D1" presStyleIdx="2" presStyleCnt="5"/>
      <dgm:spPr/>
    </dgm:pt>
    <dgm:pt modelId="{8B4E52B6-2FF0-B74F-BE22-1BDC9E716DED}" type="pres">
      <dgm:prSet presAssocID="{57C6AD5F-AC08-3748-BFEB-233DBA6E82BC}" presName="connectorText" presStyleLbl="sibTrans2D1" presStyleIdx="2" presStyleCnt="5"/>
      <dgm:spPr/>
    </dgm:pt>
    <dgm:pt modelId="{BE0D19C9-C31D-214E-839F-0B5D53EC5B77}" type="pres">
      <dgm:prSet presAssocID="{36830855-4C61-5C45-B8E1-1A9AB22C7443}" presName="node" presStyleLbl="node1" presStyleIdx="3" presStyleCnt="6">
        <dgm:presLayoutVars>
          <dgm:bulletEnabled val="1"/>
        </dgm:presLayoutVars>
      </dgm:prSet>
      <dgm:spPr/>
    </dgm:pt>
    <dgm:pt modelId="{1F0F41A3-7C01-E049-B411-99BECA18C188}" type="pres">
      <dgm:prSet presAssocID="{70FE94A8-CFCA-1A47-9286-1A06D2C26BC4}" presName="sibTrans" presStyleLbl="sibTrans2D1" presStyleIdx="3" presStyleCnt="5"/>
      <dgm:spPr/>
    </dgm:pt>
    <dgm:pt modelId="{4F7E5113-160B-C84D-89D9-813FC9A8DFF4}" type="pres">
      <dgm:prSet presAssocID="{70FE94A8-CFCA-1A47-9286-1A06D2C26BC4}" presName="connectorText" presStyleLbl="sibTrans2D1" presStyleIdx="3" presStyleCnt="5"/>
      <dgm:spPr/>
    </dgm:pt>
    <dgm:pt modelId="{FBFC7288-03B8-9240-969D-ECB54CF7ABDA}" type="pres">
      <dgm:prSet presAssocID="{D1FE6AC9-2503-E646-868E-C125E8448234}" presName="node" presStyleLbl="node1" presStyleIdx="4" presStyleCnt="6">
        <dgm:presLayoutVars>
          <dgm:bulletEnabled val="1"/>
        </dgm:presLayoutVars>
      </dgm:prSet>
      <dgm:spPr/>
    </dgm:pt>
    <dgm:pt modelId="{DA52C817-5402-3844-87C7-EAF831CF17B7}" type="pres">
      <dgm:prSet presAssocID="{2E76A995-8293-294F-BF32-6CFF0C3BF2C1}" presName="sibTrans" presStyleLbl="sibTrans2D1" presStyleIdx="4" presStyleCnt="5"/>
      <dgm:spPr/>
    </dgm:pt>
    <dgm:pt modelId="{4B05C865-79B5-364C-8736-29A0F935ABD4}" type="pres">
      <dgm:prSet presAssocID="{2E76A995-8293-294F-BF32-6CFF0C3BF2C1}" presName="connectorText" presStyleLbl="sibTrans2D1" presStyleIdx="4" presStyleCnt="5"/>
      <dgm:spPr/>
    </dgm:pt>
    <dgm:pt modelId="{A11E0E14-CBEA-5246-AC3F-B1BB608B4375}" type="pres">
      <dgm:prSet presAssocID="{2B61027B-3285-614B-A3E6-AA7B8875F1F8}" presName="node" presStyleLbl="node1" presStyleIdx="5" presStyleCnt="6">
        <dgm:presLayoutVars>
          <dgm:bulletEnabled val="1"/>
        </dgm:presLayoutVars>
      </dgm:prSet>
      <dgm:spPr/>
    </dgm:pt>
  </dgm:ptLst>
  <dgm:cxnLst>
    <dgm:cxn modelId="{C1E7301C-2C76-554F-BB08-F9D1BC98E512}" type="presOf" srcId="{70FE94A8-CFCA-1A47-9286-1A06D2C26BC4}" destId="{4F7E5113-160B-C84D-89D9-813FC9A8DFF4}" srcOrd="1" destOrd="0" presId="urn:microsoft.com/office/officeart/2005/8/layout/process5"/>
    <dgm:cxn modelId="{8A55F620-C770-4840-BC15-2272BA3CA3E0}" type="presOf" srcId="{36830855-4C61-5C45-B8E1-1A9AB22C7443}" destId="{BE0D19C9-C31D-214E-839F-0B5D53EC5B77}" srcOrd="0" destOrd="0" presId="urn:microsoft.com/office/officeart/2005/8/layout/process5"/>
    <dgm:cxn modelId="{DE48A32F-0259-EA40-8231-AC12A96C5F65}" type="presOf" srcId="{C36ED51D-50BD-8043-863F-059C80D6138A}" destId="{0EC18306-9B43-974C-BBC4-6EE7C780CA53}" srcOrd="1" destOrd="0" presId="urn:microsoft.com/office/officeart/2005/8/layout/process5"/>
    <dgm:cxn modelId="{2607BF3C-6200-F844-BD34-652C6FC1EC6D}" type="presOf" srcId="{96E6CB1F-564F-AF45-AD2C-F492EAB16BC3}" destId="{537D8427-8577-E048-B87D-725BAB9F91B8}" srcOrd="0" destOrd="0" presId="urn:microsoft.com/office/officeart/2005/8/layout/process5"/>
    <dgm:cxn modelId="{095A6C48-D1CC-7C42-9527-9FC096E0F5BB}" type="presOf" srcId="{7B4C75E8-C3B7-6C40-B955-0C80E4277E03}" destId="{0335F467-2099-C243-978E-C2A95C01FF87}" srcOrd="0" destOrd="0" presId="urn:microsoft.com/office/officeart/2005/8/layout/process5"/>
    <dgm:cxn modelId="{F7F89E56-A077-6648-8597-61F4037DFFFA}" type="presOf" srcId="{28645E47-347F-354C-AAFE-B93E8111531F}" destId="{F3E62814-CBE5-8B4D-8265-D1751C934CC9}" srcOrd="0" destOrd="0" presId="urn:microsoft.com/office/officeart/2005/8/layout/process5"/>
    <dgm:cxn modelId="{E0D7EE57-3350-954D-8699-FF3ADA0B0FA1}" type="presOf" srcId="{57C6AD5F-AC08-3748-BFEB-233DBA6E82BC}" destId="{8B4E52B6-2FF0-B74F-BE22-1BDC9E716DED}" srcOrd="1" destOrd="0" presId="urn:microsoft.com/office/officeart/2005/8/layout/process5"/>
    <dgm:cxn modelId="{4D521D62-43F9-C84D-BD64-BD393564872F}" type="presOf" srcId="{548A1D96-52D7-214F-B3BA-74A800B63AB0}" destId="{01657FA8-AF33-EA44-A604-8D8534FF40B2}" srcOrd="0" destOrd="0" presId="urn:microsoft.com/office/officeart/2005/8/layout/process5"/>
    <dgm:cxn modelId="{1072036C-D34D-244A-A2A9-29C972BA1B22}" srcId="{7B4C75E8-C3B7-6C40-B955-0C80E4277E03}" destId="{28645E47-347F-354C-AAFE-B93E8111531F}" srcOrd="2" destOrd="0" parTransId="{36BF43E7-E7B0-5E41-9881-3E26545253B6}" sibTransId="{57C6AD5F-AC08-3748-BFEB-233DBA6E82BC}"/>
    <dgm:cxn modelId="{6310BD80-F2F9-914B-B6A1-96446069A0F7}" srcId="{7B4C75E8-C3B7-6C40-B955-0C80E4277E03}" destId="{2B61027B-3285-614B-A3E6-AA7B8875F1F8}" srcOrd="5" destOrd="0" parTransId="{37D509E2-7543-1241-BDA8-16CCCB208D0C}" sibTransId="{F190AD29-F8B5-5C4D-95EA-9CE743C64EDE}"/>
    <dgm:cxn modelId="{100E9F8C-EC08-4740-AD69-188D5D0BDD9B}" type="presOf" srcId="{2E76A995-8293-294F-BF32-6CFF0C3BF2C1}" destId="{4B05C865-79B5-364C-8736-29A0F935ABD4}" srcOrd="1" destOrd="0" presId="urn:microsoft.com/office/officeart/2005/8/layout/process5"/>
    <dgm:cxn modelId="{2CD4F894-4E78-E64C-967C-40C337679C39}" type="presOf" srcId="{70FE94A8-CFCA-1A47-9286-1A06D2C26BC4}" destId="{1F0F41A3-7C01-E049-B411-99BECA18C188}" srcOrd="0" destOrd="0" presId="urn:microsoft.com/office/officeart/2005/8/layout/process5"/>
    <dgm:cxn modelId="{AF5899AD-0EC8-904F-A097-8EDEE817AA98}" type="presOf" srcId="{2B61027B-3285-614B-A3E6-AA7B8875F1F8}" destId="{A11E0E14-CBEA-5246-AC3F-B1BB608B4375}" srcOrd="0" destOrd="0" presId="urn:microsoft.com/office/officeart/2005/8/layout/process5"/>
    <dgm:cxn modelId="{B9BF7EBC-51D7-2844-A66C-800D85071DCC}" type="presOf" srcId="{C36ED51D-50BD-8043-863F-059C80D6138A}" destId="{C02DF456-069B-A94B-8B88-1A4697F9C320}" srcOrd="0" destOrd="0" presId="urn:microsoft.com/office/officeart/2005/8/layout/process5"/>
    <dgm:cxn modelId="{FED67DBD-0591-C842-A187-47BC27DC4462}" srcId="{7B4C75E8-C3B7-6C40-B955-0C80E4277E03}" destId="{548A1D96-52D7-214F-B3BA-74A800B63AB0}" srcOrd="1" destOrd="0" parTransId="{C4DF5870-7D29-C546-8A2E-5B155429D45D}" sibTransId="{D9BD1D3A-0E33-CB45-BC63-4C82267B1030}"/>
    <dgm:cxn modelId="{D5FC7AC3-9E11-6D4C-9D6F-582B59596E10}" srcId="{7B4C75E8-C3B7-6C40-B955-0C80E4277E03}" destId="{D1FE6AC9-2503-E646-868E-C125E8448234}" srcOrd="4" destOrd="0" parTransId="{A86757FD-1204-304A-9546-BE3DA640A44B}" sibTransId="{2E76A995-8293-294F-BF32-6CFF0C3BF2C1}"/>
    <dgm:cxn modelId="{38DC3DCB-5F45-114A-AD67-53227B467902}" type="presOf" srcId="{D9BD1D3A-0E33-CB45-BC63-4C82267B1030}" destId="{3ED20D10-64BE-7347-BABB-AC5273E7FC1C}" srcOrd="0" destOrd="0" presId="urn:microsoft.com/office/officeart/2005/8/layout/process5"/>
    <dgm:cxn modelId="{DB7140CB-B36B-CA4F-B774-E8C502927EBB}" srcId="{7B4C75E8-C3B7-6C40-B955-0C80E4277E03}" destId="{36830855-4C61-5C45-B8E1-1A9AB22C7443}" srcOrd="3" destOrd="0" parTransId="{8190F19B-16FE-F74A-973D-FB23476F4FB3}" sibTransId="{70FE94A8-CFCA-1A47-9286-1A06D2C26BC4}"/>
    <dgm:cxn modelId="{5BEDBBCB-F613-0F4A-8569-FE49390B7CB2}" type="presOf" srcId="{D9BD1D3A-0E33-CB45-BC63-4C82267B1030}" destId="{58C88986-4763-894A-87A3-A01DCB5D7A3C}" srcOrd="1" destOrd="0" presId="urn:microsoft.com/office/officeart/2005/8/layout/process5"/>
    <dgm:cxn modelId="{2FC7A5E2-EADA-BA4F-B6DB-C2B631C6A155}" type="presOf" srcId="{57C6AD5F-AC08-3748-BFEB-233DBA6E82BC}" destId="{9C699BFD-AC4E-FD42-A9AB-8EAA5DFFD198}" srcOrd="0" destOrd="0" presId="urn:microsoft.com/office/officeart/2005/8/layout/process5"/>
    <dgm:cxn modelId="{8BF32BE8-13A0-9448-B5ED-CC723BFABE91}" type="presOf" srcId="{2E76A995-8293-294F-BF32-6CFF0C3BF2C1}" destId="{DA52C817-5402-3844-87C7-EAF831CF17B7}" srcOrd="0" destOrd="0" presId="urn:microsoft.com/office/officeart/2005/8/layout/process5"/>
    <dgm:cxn modelId="{809C42F8-4A00-CC4B-ADB2-D65632B43013}" type="presOf" srcId="{D1FE6AC9-2503-E646-868E-C125E8448234}" destId="{FBFC7288-03B8-9240-969D-ECB54CF7ABDA}" srcOrd="0" destOrd="0" presId="urn:microsoft.com/office/officeart/2005/8/layout/process5"/>
    <dgm:cxn modelId="{7BC265FC-AFB1-824E-8AC9-CEB18CE87DB0}" srcId="{7B4C75E8-C3B7-6C40-B955-0C80E4277E03}" destId="{96E6CB1F-564F-AF45-AD2C-F492EAB16BC3}" srcOrd="0" destOrd="0" parTransId="{334726A4-8353-3D41-BAE1-4AE90AB6D01D}" sibTransId="{C36ED51D-50BD-8043-863F-059C80D6138A}"/>
    <dgm:cxn modelId="{99F71889-AC47-3B4B-8081-E46F3CD91FC5}" type="presParOf" srcId="{0335F467-2099-C243-978E-C2A95C01FF87}" destId="{537D8427-8577-E048-B87D-725BAB9F91B8}" srcOrd="0" destOrd="0" presId="urn:microsoft.com/office/officeart/2005/8/layout/process5"/>
    <dgm:cxn modelId="{3548F2D0-04EA-FE42-A14C-5E580F5B149C}" type="presParOf" srcId="{0335F467-2099-C243-978E-C2A95C01FF87}" destId="{C02DF456-069B-A94B-8B88-1A4697F9C320}" srcOrd="1" destOrd="0" presId="urn:microsoft.com/office/officeart/2005/8/layout/process5"/>
    <dgm:cxn modelId="{41785FAD-9EA8-0D4F-852D-1D1D8BB1F106}" type="presParOf" srcId="{C02DF456-069B-A94B-8B88-1A4697F9C320}" destId="{0EC18306-9B43-974C-BBC4-6EE7C780CA53}" srcOrd="0" destOrd="0" presId="urn:microsoft.com/office/officeart/2005/8/layout/process5"/>
    <dgm:cxn modelId="{20814613-D509-5D41-A84E-E900476E2B5C}" type="presParOf" srcId="{0335F467-2099-C243-978E-C2A95C01FF87}" destId="{01657FA8-AF33-EA44-A604-8D8534FF40B2}" srcOrd="2" destOrd="0" presId="urn:microsoft.com/office/officeart/2005/8/layout/process5"/>
    <dgm:cxn modelId="{C7E1A41E-2632-FF4B-ACF0-69E2B44CC8D8}" type="presParOf" srcId="{0335F467-2099-C243-978E-C2A95C01FF87}" destId="{3ED20D10-64BE-7347-BABB-AC5273E7FC1C}" srcOrd="3" destOrd="0" presId="urn:microsoft.com/office/officeart/2005/8/layout/process5"/>
    <dgm:cxn modelId="{4ECDCDF1-1387-3A46-862D-08669A426F46}" type="presParOf" srcId="{3ED20D10-64BE-7347-BABB-AC5273E7FC1C}" destId="{58C88986-4763-894A-87A3-A01DCB5D7A3C}" srcOrd="0" destOrd="0" presId="urn:microsoft.com/office/officeart/2005/8/layout/process5"/>
    <dgm:cxn modelId="{6CC15BA4-7B3D-4542-B371-742CC0A94FD1}" type="presParOf" srcId="{0335F467-2099-C243-978E-C2A95C01FF87}" destId="{F3E62814-CBE5-8B4D-8265-D1751C934CC9}" srcOrd="4" destOrd="0" presId="urn:microsoft.com/office/officeart/2005/8/layout/process5"/>
    <dgm:cxn modelId="{364081A1-35B4-0D40-A536-ADF629164448}" type="presParOf" srcId="{0335F467-2099-C243-978E-C2A95C01FF87}" destId="{9C699BFD-AC4E-FD42-A9AB-8EAA5DFFD198}" srcOrd="5" destOrd="0" presId="urn:microsoft.com/office/officeart/2005/8/layout/process5"/>
    <dgm:cxn modelId="{4F909E04-E081-2A44-93F6-16665B80DFF3}" type="presParOf" srcId="{9C699BFD-AC4E-FD42-A9AB-8EAA5DFFD198}" destId="{8B4E52B6-2FF0-B74F-BE22-1BDC9E716DED}" srcOrd="0" destOrd="0" presId="urn:microsoft.com/office/officeart/2005/8/layout/process5"/>
    <dgm:cxn modelId="{5BF3DB5A-395F-A643-9EC3-0326F21E8185}" type="presParOf" srcId="{0335F467-2099-C243-978E-C2A95C01FF87}" destId="{BE0D19C9-C31D-214E-839F-0B5D53EC5B77}" srcOrd="6" destOrd="0" presId="urn:microsoft.com/office/officeart/2005/8/layout/process5"/>
    <dgm:cxn modelId="{C90A6627-B452-EB44-AF55-689B3116A362}" type="presParOf" srcId="{0335F467-2099-C243-978E-C2A95C01FF87}" destId="{1F0F41A3-7C01-E049-B411-99BECA18C188}" srcOrd="7" destOrd="0" presId="urn:microsoft.com/office/officeart/2005/8/layout/process5"/>
    <dgm:cxn modelId="{B75539C3-8177-E24F-A1B1-B74BC94ED662}" type="presParOf" srcId="{1F0F41A3-7C01-E049-B411-99BECA18C188}" destId="{4F7E5113-160B-C84D-89D9-813FC9A8DFF4}" srcOrd="0" destOrd="0" presId="urn:microsoft.com/office/officeart/2005/8/layout/process5"/>
    <dgm:cxn modelId="{F6AACA2E-C577-7946-BF29-43B3DCB8FA58}" type="presParOf" srcId="{0335F467-2099-C243-978E-C2A95C01FF87}" destId="{FBFC7288-03B8-9240-969D-ECB54CF7ABDA}" srcOrd="8" destOrd="0" presId="urn:microsoft.com/office/officeart/2005/8/layout/process5"/>
    <dgm:cxn modelId="{D6EAE143-28AB-1242-9F71-E49D040C6C1D}" type="presParOf" srcId="{0335F467-2099-C243-978E-C2A95C01FF87}" destId="{DA52C817-5402-3844-87C7-EAF831CF17B7}" srcOrd="9" destOrd="0" presId="urn:microsoft.com/office/officeart/2005/8/layout/process5"/>
    <dgm:cxn modelId="{46231BC6-5EDC-EE4C-8E6D-6E193DD0F1BB}" type="presParOf" srcId="{DA52C817-5402-3844-87C7-EAF831CF17B7}" destId="{4B05C865-79B5-364C-8736-29A0F935ABD4}" srcOrd="0" destOrd="0" presId="urn:microsoft.com/office/officeart/2005/8/layout/process5"/>
    <dgm:cxn modelId="{419D957A-BD1B-054B-9AE5-0333EE5E18BD}" type="presParOf" srcId="{0335F467-2099-C243-978E-C2A95C01FF87}" destId="{A11E0E14-CBEA-5246-AC3F-B1BB608B437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A4868-4881-8A4E-B768-4C98D383C36E}" type="doc">
      <dgm:prSet loTypeId="urn:microsoft.com/office/officeart/2005/8/layout/vList6" loCatId="process" qsTypeId="urn:microsoft.com/office/officeart/2005/8/quickstyle/simple3" qsCatId="simple" csTypeId="urn:microsoft.com/office/officeart/2005/8/colors/colorful1" csCatId="colorful" phldr="1"/>
      <dgm:spPr/>
      <dgm:t>
        <a:bodyPr/>
        <a:lstStyle/>
        <a:p>
          <a:endParaRPr lang="en-US"/>
        </a:p>
      </dgm:t>
    </dgm:pt>
    <dgm:pt modelId="{9DE803C5-C8B3-C248-8C6C-A3878684333C}">
      <dgm:prSet/>
      <dgm:spPr/>
      <dgm:t>
        <a:bodyPr/>
        <a:lstStyle/>
        <a:p>
          <a:r>
            <a:rPr lang="en-US"/>
            <a:t>BRI has no explicit relationship with human rights frameworks</a:t>
          </a:r>
        </a:p>
      </dgm:t>
    </dgm:pt>
    <dgm:pt modelId="{6A402532-23CD-B84D-AFA9-4BD3D29103DC}" type="parTrans" cxnId="{E1CF0B58-3BF7-CD49-B401-853C1E697268}">
      <dgm:prSet/>
      <dgm:spPr/>
      <dgm:t>
        <a:bodyPr/>
        <a:lstStyle/>
        <a:p>
          <a:endParaRPr lang="en-US"/>
        </a:p>
      </dgm:t>
    </dgm:pt>
    <dgm:pt modelId="{13C54E73-DB71-7944-A005-0BD2B384F51E}" type="sibTrans" cxnId="{E1CF0B58-3BF7-CD49-B401-853C1E697268}">
      <dgm:prSet/>
      <dgm:spPr/>
      <dgm:t>
        <a:bodyPr/>
        <a:lstStyle/>
        <a:p>
          <a:endParaRPr lang="en-US"/>
        </a:p>
      </dgm:t>
    </dgm:pt>
    <dgm:pt modelId="{60660A26-4FA6-5C4E-9360-CDF168DE3CC3}">
      <dgm:prSet custT="1"/>
      <dgm:spPr/>
      <dgm:t>
        <a:bodyPr/>
        <a:lstStyle/>
        <a:p>
          <a:r>
            <a:rPr lang="en-US" sz="1400" dirty="0"/>
            <a:t>It does not directly incorporate either the domestic human rights framework of China or of partner countries</a:t>
          </a:r>
        </a:p>
      </dgm:t>
    </dgm:pt>
    <dgm:pt modelId="{92F3D358-E891-5640-88A4-95CAF61E4A45}" type="parTrans" cxnId="{3B583556-BC16-C147-86D4-4C92DEF470D4}">
      <dgm:prSet/>
      <dgm:spPr/>
      <dgm:t>
        <a:bodyPr/>
        <a:lstStyle/>
        <a:p>
          <a:endParaRPr lang="en-US"/>
        </a:p>
      </dgm:t>
    </dgm:pt>
    <dgm:pt modelId="{C3BC98DE-D585-BB45-B8CC-093670B6C69D}" type="sibTrans" cxnId="{3B583556-BC16-C147-86D4-4C92DEF470D4}">
      <dgm:prSet/>
      <dgm:spPr/>
      <dgm:t>
        <a:bodyPr/>
        <a:lstStyle/>
        <a:p>
          <a:endParaRPr lang="en-US"/>
        </a:p>
      </dgm:t>
    </dgm:pt>
    <dgm:pt modelId="{CCCC3725-AACD-3645-A936-0BB48FD45F96}">
      <dgm:prSet custT="1"/>
      <dgm:spPr/>
      <dgm:t>
        <a:bodyPr/>
        <a:lstStyle/>
        <a:p>
          <a:r>
            <a:rPr lang="en-US" sz="1400" dirty="0"/>
            <a:t>However, BRI is committed to respecting the legal framework of its partners and practices non-interference</a:t>
          </a:r>
        </a:p>
      </dgm:t>
    </dgm:pt>
    <dgm:pt modelId="{6468D48B-0E46-AA42-AF11-6A982D6A6414}" type="parTrans" cxnId="{A8519F61-2465-B341-A31D-4955D66D767D}">
      <dgm:prSet/>
      <dgm:spPr/>
      <dgm:t>
        <a:bodyPr/>
        <a:lstStyle/>
        <a:p>
          <a:endParaRPr lang="en-US"/>
        </a:p>
      </dgm:t>
    </dgm:pt>
    <dgm:pt modelId="{2527B81F-53BA-C24E-B1E8-A3CD6D56DF7F}" type="sibTrans" cxnId="{A8519F61-2465-B341-A31D-4955D66D767D}">
      <dgm:prSet/>
      <dgm:spPr/>
      <dgm:t>
        <a:bodyPr/>
        <a:lstStyle/>
        <a:p>
          <a:endParaRPr lang="en-US"/>
        </a:p>
      </dgm:t>
    </dgm:pt>
    <dgm:pt modelId="{DE6943AF-3C74-654E-B120-E673CB7A2DC7}">
      <dgm:prSet/>
      <dgm:spPr/>
      <dgm:t>
        <a:bodyPr/>
        <a:lstStyle/>
        <a:p>
          <a:r>
            <a:rPr lang="en-US" dirty="0"/>
            <a:t>Yet there is a strong connection between BRI and Human Rights</a:t>
          </a:r>
        </a:p>
      </dgm:t>
    </dgm:pt>
    <dgm:pt modelId="{C06C7275-8668-F643-990E-133BA467EF99}" type="parTrans" cxnId="{6F44D0EF-2311-2249-80B9-ACAF630A6294}">
      <dgm:prSet/>
      <dgm:spPr/>
      <dgm:t>
        <a:bodyPr/>
        <a:lstStyle/>
        <a:p>
          <a:endParaRPr lang="en-US"/>
        </a:p>
      </dgm:t>
    </dgm:pt>
    <dgm:pt modelId="{AEDF57F1-193B-534F-985D-8F14B24F1595}" type="sibTrans" cxnId="{6F44D0EF-2311-2249-80B9-ACAF630A6294}">
      <dgm:prSet/>
      <dgm:spPr/>
      <dgm:t>
        <a:bodyPr/>
        <a:lstStyle/>
        <a:p>
          <a:endParaRPr lang="en-US"/>
        </a:p>
      </dgm:t>
    </dgm:pt>
    <dgm:pt modelId="{AA991541-A5FB-3F48-8B97-49165991EA86}">
      <dgm:prSet custT="1"/>
      <dgm:spPr/>
      <dgm:t>
        <a:bodyPr/>
        <a:lstStyle/>
        <a:p>
          <a:r>
            <a:rPr lang="en-US" sz="1400" dirty="0"/>
            <a:t>BRI is built on the foundation of the 12 Core Socialist Values</a:t>
          </a:r>
        </a:p>
      </dgm:t>
    </dgm:pt>
    <dgm:pt modelId="{BB5F9578-086D-D64C-A309-3075B7988F4A}" type="parTrans" cxnId="{2BBA8154-F776-8F40-8055-579372A0D129}">
      <dgm:prSet/>
      <dgm:spPr/>
      <dgm:t>
        <a:bodyPr/>
        <a:lstStyle/>
        <a:p>
          <a:endParaRPr lang="en-US"/>
        </a:p>
      </dgm:t>
    </dgm:pt>
    <dgm:pt modelId="{D12CF64B-75C6-9140-B622-C00033840C67}" type="sibTrans" cxnId="{2BBA8154-F776-8F40-8055-579372A0D129}">
      <dgm:prSet/>
      <dgm:spPr/>
      <dgm:t>
        <a:bodyPr/>
        <a:lstStyle/>
        <a:p>
          <a:endParaRPr lang="en-US"/>
        </a:p>
      </dgm:t>
    </dgm:pt>
    <dgm:pt modelId="{518C8958-9374-A441-8719-AEF198B83C53}">
      <dgm:prSet custT="1"/>
      <dgm:spPr/>
      <dgm:t>
        <a:bodyPr/>
        <a:lstStyle/>
        <a:p>
          <a:r>
            <a:rPr lang="en-US" sz="1400" dirty="0"/>
            <a:t>The Communist Party itself has expressed a commitment to a vigorous development of Socialist Human Rights  </a:t>
          </a:r>
        </a:p>
      </dgm:t>
    </dgm:pt>
    <dgm:pt modelId="{9B97BE08-CF2E-F340-B7F6-E48A674E7A64}" type="parTrans" cxnId="{6212F416-03C1-6141-9582-1815AE1DF8E0}">
      <dgm:prSet/>
      <dgm:spPr/>
      <dgm:t>
        <a:bodyPr/>
        <a:lstStyle/>
        <a:p>
          <a:endParaRPr lang="en-US"/>
        </a:p>
      </dgm:t>
    </dgm:pt>
    <dgm:pt modelId="{FA6702B8-0143-5F4B-970B-84E8CED48A26}" type="sibTrans" cxnId="{6212F416-03C1-6141-9582-1815AE1DF8E0}">
      <dgm:prSet/>
      <dgm:spPr/>
      <dgm:t>
        <a:bodyPr/>
        <a:lstStyle/>
        <a:p>
          <a:endParaRPr lang="en-US"/>
        </a:p>
      </dgm:t>
    </dgm:pt>
    <dgm:pt modelId="{5275EA82-DF49-4646-9F37-9769A5741A15}">
      <dgm:prSet custT="1"/>
      <dgm:spPr/>
      <dgm:t>
        <a:bodyPr/>
        <a:lstStyle/>
        <a:p>
          <a:r>
            <a:rPr lang="en-US" sz="1400" dirty="0"/>
            <a:t>(Xi Jinping, 19</a:t>
          </a:r>
          <a:r>
            <a:rPr lang="en-US" sz="1400" baseline="30000" dirty="0"/>
            <a:t>th</a:t>
          </a:r>
          <a:r>
            <a:rPr lang="en-US" sz="1400" dirty="0"/>
            <a:t> CPC Congress Report “We should uphold the unity, sanctity, and authority of China’s legal system, and strengthen legal protection for human rights to ensure that the people enjoy extensive rights and freedoms as prescribed by law.”; China is committed to well-rounded human development</a:t>
          </a:r>
        </a:p>
      </dgm:t>
    </dgm:pt>
    <dgm:pt modelId="{35610E5A-6113-ED42-9AC8-6820C0135DE3}" type="parTrans" cxnId="{632348C3-65B5-024C-8CB6-4AA7190E940D}">
      <dgm:prSet/>
      <dgm:spPr/>
      <dgm:t>
        <a:bodyPr/>
        <a:lstStyle/>
        <a:p>
          <a:endParaRPr lang="en-US"/>
        </a:p>
      </dgm:t>
    </dgm:pt>
    <dgm:pt modelId="{10AB3823-BE7E-0148-A373-AF9E2C62371F}" type="sibTrans" cxnId="{632348C3-65B5-024C-8CB6-4AA7190E940D}">
      <dgm:prSet/>
      <dgm:spPr/>
      <dgm:t>
        <a:bodyPr/>
        <a:lstStyle/>
        <a:p>
          <a:endParaRPr lang="en-US"/>
        </a:p>
      </dgm:t>
    </dgm:pt>
    <dgm:pt modelId="{8554965D-8139-1D4B-B4C6-1E4F58A8796B}">
      <dgm:prSet/>
      <dgm:spPr/>
      <dgm:t>
        <a:bodyPr/>
        <a:lstStyle/>
        <a:p>
          <a:r>
            <a:rPr lang="en-US"/>
            <a:t>Is there a basis for bridging the gap between the formal elements of BRI and human rights sensibilities along the Silk Roads?</a:t>
          </a:r>
        </a:p>
      </dgm:t>
    </dgm:pt>
    <dgm:pt modelId="{582A9E83-F640-304A-98B2-9EFB406BC7D2}" type="parTrans" cxnId="{03D8BC9D-AF5A-204F-A068-D605501559EE}">
      <dgm:prSet/>
      <dgm:spPr/>
      <dgm:t>
        <a:bodyPr/>
        <a:lstStyle/>
        <a:p>
          <a:endParaRPr lang="en-US"/>
        </a:p>
      </dgm:t>
    </dgm:pt>
    <dgm:pt modelId="{070696C1-451F-AA42-940C-E521B25D2822}" type="sibTrans" cxnId="{03D8BC9D-AF5A-204F-A068-D605501559EE}">
      <dgm:prSet/>
      <dgm:spPr/>
      <dgm:t>
        <a:bodyPr/>
        <a:lstStyle/>
        <a:p>
          <a:endParaRPr lang="en-US"/>
        </a:p>
      </dgm:t>
    </dgm:pt>
    <dgm:pt modelId="{1E59D3B9-3247-4841-905B-FBB9C1A6ED13}">
      <dgm:prSet custT="1"/>
      <dgm:spPr/>
      <dgm:t>
        <a:bodyPr/>
        <a:lstStyle/>
        <a:p>
          <a:r>
            <a:rPr lang="en-US" sz="1400" dirty="0"/>
            <a:t>Is </a:t>
          </a:r>
          <a:r>
            <a:rPr lang="en-US" sz="1600" dirty="0"/>
            <a:t>it possible to construct a Socialist BRI based business and human rights framework?</a:t>
          </a:r>
        </a:p>
      </dgm:t>
    </dgm:pt>
    <dgm:pt modelId="{7550A387-A9E0-3245-BD75-ED95B62F2A7B}" type="parTrans" cxnId="{D666BCDB-0157-1644-9038-D8EBCACF5846}">
      <dgm:prSet/>
      <dgm:spPr/>
      <dgm:t>
        <a:bodyPr/>
        <a:lstStyle/>
        <a:p>
          <a:endParaRPr lang="en-US"/>
        </a:p>
      </dgm:t>
    </dgm:pt>
    <dgm:pt modelId="{83036087-0B95-ED41-A354-EA9C2BD1DE2C}" type="sibTrans" cxnId="{D666BCDB-0157-1644-9038-D8EBCACF5846}">
      <dgm:prSet/>
      <dgm:spPr/>
      <dgm:t>
        <a:bodyPr/>
        <a:lstStyle/>
        <a:p>
          <a:endParaRPr lang="en-US"/>
        </a:p>
      </dgm:t>
    </dgm:pt>
    <dgm:pt modelId="{6A6F6C4C-7AFB-1A4F-AA4C-A9A2F50B9403}">
      <dgm:prSet custT="1"/>
      <dgm:spPr/>
      <dgm:t>
        <a:bodyPr/>
        <a:lstStyle/>
        <a:p>
          <a:r>
            <a:rPr lang="en-US" sz="1600" dirty="0"/>
            <a:t>If so, what would it look like and how would it differ from contemporary understandings’</a:t>
          </a:r>
        </a:p>
      </dgm:t>
    </dgm:pt>
    <dgm:pt modelId="{7302F4D4-CBAE-5E45-8C66-F2995E593074}" type="parTrans" cxnId="{7D00D482-6AA5-FB4E-9CAF-304E944D55A2}">
      <dgm:prSet/>
      <dgm:spPr/>
      <dgm:t>
        <a:bodyPr/>
        <a:lstStyle/>
        <a:p>
          <a:endParaRPr lang="en-US"/>
        </a:p>
      </dgm:t>
    </dgm:pt>
    <dgm:pt modelId="{CD945961-8FC3-574D-B4C5-06DB4572BCE7}" type="sibTrans" cxnId="{7D00D482-6AA5-FB4E-9CAF-304E944D55A2}">
      <dgm:prSet/>
      <dgm:spPr/>
      <dgm:t>
        <a:bodyPr/>
        <a:lstStyle/>
        <a:p>
          <a:endParaRPr lang="en-US"/>
        </a:p>
      </dgm:t>
    </dgm:pt>
    <dgm:pt modelId="{349E0507-6CEE-A140-A823-AC8581B8C2F1}">
      <dgm:prSet custT="1"/>
      <dgm:spPr/>
      <dgm:t>
        <a:bodyPr/>
        <a:lstStyle/>
        <a:p>
          <a:r>
            <a:rPr lang="en-US" sz="1600" dirty="0"/>
            <a:t>To what extent may China’s international engagements provide a guide?</a:t>
          </a:r>
        </a:p>
      </dgm:t>
    </dgm:pt>
    <dgm:pt modelId="{1D6159B6-A594-8D44-B322-9C5A2900FDD0}" type="parTrans" cxnId="{638010D7-A3C9-5541-B338-0AFAF58CBAE7}">
      <dgm:prSet/>
      <dgm:spPr/>
    </dgm:pt>
    <dgm:pt modelId="{6172094D-6FCD-1D4A-B7BB-0BADD89E684C}" type="sibTrans" cxnId="{638010D7-A3C9-5541-B338-0AFAF58CBAE7}">
      <dgm:prSet/>
      <dgm:spPr/>
    </dgm:pt>
    <dgm:pt modelId="{11D30922-0710-A945-9EE8-BA1E2291C943}" type="pres">
      <dgm:prSet presAssocID="{2EAA4868-4881-8A4E-B768-4C98D383C36E}" presName="Name0" presStyleCnt="0">
        <dgm:presLayoutVars>
          <dgm:dir/>
          <dgm:animLvl val="lvl"/>
          <dgm:resizeHandles/>
        </dgm:presLayoutVars>
      </dgm:prSet>
      <dgm:spPr/>
    </dgm:pt>
    <dgm:pt modelId="{F26E9A4C-F3D9-C54E-BDCB-690FD6BA8716}" type="pres">
      <dgm:prSet presAssocID="{9DE803C5-C8B3-C248-8C6C-A3878684333C}" presName="linNode" presStyleCnt="0"/>
      <dgm:spPr/>
    </dgm:pt>
    <dgm:pt modelId="{CEB935ED-4B3C-F34D-A7C8-E89640A104C9}" type="pres">
      <dgm:prSet presAssocID="{9DE803C5-C8B3-C248-8C6C-A3878684333C}" presName="parentShp" presStyleLbl="node1" presStyleIdx="0" presStyleCnt="3">
        <dgm:presLayoutVars>
          <dgm:bulletEnabled val="1"/>
        </dgm:presLayoutVars>
      </dgm:prSet>
      <dgm:spPr/>
    </dgm:pt>
    <dgm:pt modelId="{A7C3131C-9262-D54A-AB0E-226F0DFCB832}" type="pres">
      <dgm:prSet presAssocID="{9DE803C5-C8B3-C248-8C6C-A3878684333C}" presName="childShp" presStyleLbl="bgAccFollowNode1" presStyleIdx="0" presStyleCnt="3">
        <dgm:presLayoutVars>
          <dgm:bulletEnabled val="1"/>
        </dgm:presLayoutVars>
      </dgm:prSet>
      <dgm:spPr/>
    </dgm:pt>
    <dgm:pt modelId="{F507A50C-9FC0-254E-ABA6-91FF896237FA}" type="pres">
      <dgm:prSet presAssocID="{13C54E73-DB71-7944-A005-0BD2B384F51E}" presName="spacing" presStyleCnt="0"/>
      <dgm:spPr/>
    </dgm:pt>
    <dgm:pt modelId="{542BD283-5ECD-7E4E-9AAF-5F34EB7C8E97}" type="pres">
      <dgm:prSet presAssocID="{DE6943AF-3C74-654E-B120-E673CB7A2DC7}" presName="linNode" presStyleCnt="0"/>
      <dgm:spPr/>
    </dgm:pt>
    <dgm:pt modelId="{57E1C8F5-030C-5441-A4EF-9ABFEDEDA8F5}" type="pres">
      <dgm:prSet presAssocID="{DE6943AF-3C74-654E-B120-E673CB7A2DC7}" presName="parentShp" presStyleLbl="node1" presStyleIdx="1" presStyleCnt="3" custScaleX="59204" custLinFactNeighborX="-13604" custLinFactNeighborY="-2196">
        <dgm:presLayoutVars>
          <dgm:bulletEnabled val="1"/>
        </dgm:presLayoutVars>
      </dgm:prSet>
      <dgm:spPr/>
    </dgm:pt>
    <dgm:pt modelId="{C5F8DE9B-9B17-CD4F-BA61-EA754544E972}" type="pres">
      <dgm:prSet presAssocID="{DE6943AF-3C74-654E-B120-E673CB7A2DC7}" presName="childShp" presStyleLbl="bgAccFollowNode1" presStyleIdx="1" presStyleCnt="3" custScaleX="124453" custScaleY="116182">
        <dgm:presLayoutVars>
          <dgm:bulletEnabled val="1"/>
        </dgm:presLayoutVars>
      </dgm:prSet>
      <dgm:spPr/>
    </dgm:pt>
    <dgm:pt modelId="{C5AA5268-BF42-4E4E-835F-8D0B863B3640}" type="pres">
      <dgm:prSet presAssocID="{AEDF57F1-193B-534F-985D-8F14B24F1595}" presName="spacing" presStyleCnt="0"/>
      <dgm:spPr/>
    </dgm:pt>
    <dgm:pt modelId="{3A7FFB82-6C2E-6441-9218-D3B35FF93EB5}" type="pres">
      <dgm:prSet presAssocID="{8554965D-8139-1D4B-B4C6-1E4F58A8796B}" presName="linNode" presStyleCnt="0"/>
      <dgm:spPr/>
    </dgm:pt>
    <dgm:pt modelId="{B5002CD0-3ACB-F345-A4B5-693CE1E8D888}" type="pres">
      <dgm:prSet presAssocID="{8554965D-8139-1D4B-B4C6-1E4F58A8796B}" presName="parentShp" presStyleLbl="node1" presStyleIdx="2" presStyleCnt="3">
        <dgm:presLayoutVars>
          <dgm:bulletEnabled val="1"/>
        </dgm:presLayoutVars>
      </dgm:prSet>
      <dgm:spPr/>
    </dgm:pt>
    <dgm:pt modelId="{3D744A8E-FF35-B949-A43A-FAC148B3A8C7}" type="pres">
      <dgm:prSet presAssocID="{8554965D-8139-1D4B-B4C6-1E4F58A8796B}" presName="childShp" presStyleLbl="bgAccFollowNode1" presStyleIdx="2" presStyleCnt="3">
        <dgm:presLayoutVars>
          <dgm:bulletEnabled val="1"/>
        </dgm:presLayoutVars>
      </dgm:prSet>
      <dgm:spPr/>
    </dgm:pt>
  </dgm:ptLst>
  <dgm:cxnLst>
    <dgm:cxn modelId="{D9EC6F12-27BB-A04D-9F32-698D6D682521}" type="presOf" srcId="{349E0507-6CEE-A140-A823-AC8581B8C2F1}" destId="{3D744A8E-FF35-B949-A43A-FAC148B3A8C7}" srcOrd="0" destOrd="2" presId="urn:microsoft.com/office/officeart/2005/8/layout/vList6"/>
    <dgm:cxn modelId="{6212F416-03C1-6141-9582-1815AE1DF8E0}" srcId="{DE6943AF-3C74-654E-B120-E673CB7A2DC7}" destId="{518C8958-9374-A441-8719-AEF198B83C53}" srcOrd="1" destOrd="0" parTransId="{9B97BE08-CF2E-F340-B7F6-E48A674E7A64}" sibTransId="{FA6702B8-0143-5F4B-970B-84E8CED48A26}"/>
    <dgm:cxn modelId="{5CD39626-EB22-5248-B94B-31972113EE39}" type="presOf" srcId="{6A6F6C4C-7AFB-1A4F-AA4C-A9A2F50B9403}" destId="{3D744A8E-FF35-B949-A43A-FAC148B3A8C7}" srcOrd="0" destOrd="1" presId="urn:microsoft.com/office/officeart/2005/8/layout/vList6"/>
    <dgm:cxn modelId="{C0DE9A27-B774-BF42-AE23-7092F0E560B7}" type="presOf" srcId="{5275EA82-DF49-4646-9F37-9769A5741A15}" destId="{C5F8DE9B-9B17-CD4F-BA61-EA754544E972}" srcOrd="0" destOrd="2" presId="urn:microsoft.com/office/officeart/2005/8/layout/vList6"/>
    <dgm:cxn modelId="{621EAC2C-5E3B-4440-BA99-E34FAE240A1F}" type="presOf" srcId="{60660A26-4FA6-5C4E-9360-CDF168DE3CC3}" destId="{A7C3131C-9262-D54A-AB0E-226F0DFCB832}" srcOrd="0" destOrd="0" presId="urn:microsoft.com/office/officeart/2005/8/layout/vList6"/>
    <dgm:cxn modelId="{2BBA8154-F776-8F40-8055-579372A0D129}" srcId="{DE6943AF-3C74-654E-B120-E673CB7A2DC7}" destId="{AA991541-A5FB-3F48-8B97-49165991EA86}" srcOrd="0" destOrd="0" parTransId="{BB5F9578-086D-D64C-A309-3075B7988F4A}" sibTransId="{D12CF64B-75C6-9140-B622-C00033840C67}"/>
    <dgm:cxn modelId="{3B583556-BC16-C147-86D4-4C92DEF470D4}" srcId="{9DE803C5-C8B3-C248-8C6C-A3878684333C}" destId="{60660A26-4FA6-5C4E-9360-CDF168DE3CC3}" srcOrd="0" destOrd="0" parTransId="{92F3D358-E891-5640-88A4-95CAF61E4A45}" sibTransId="{C3BC98DE-D585-BB45-B8CC-093670B6C69D}"/>
    <dgm:cxn modelId="{E1CF0B58-3BF7-CD49-B401-853C1E697268}" srcId="{2EAA4868-4881-8A4E-B768-4C98D383C36E}" destId="{9DE803C5-C8B3-C248-8C6C-A3878684333C}" srcOrd="0" destOrd="0" parTransId="{6A402532-23CD-B84D-AFA9-4BD3D29103DC}" sibTransId="{13C54E73-DB71-7944-A005-0BD2B384F51E}"/>
    <dgm:cxn modelId="{A8519F61-2465-B341-A31D-4955D66D767D}" srcId="{9DE803C5-C8B3-C248-8C6C-A3878684333C}" destId="{CCCC3725-AACD-3645-A936-0BB48FD45F96}" srcOrd="1" destOrd="0" parTransId="{6468D48B-0E46-AA42-AF11-6A982D6A6414}" sibTransId="{2527B81F-53BA-C24E-B1E8-A3CD6D56DF7F}"/>
    <dgm:cxn modelId="{7D00D482-6AA5-FB4E-9CAF-304E944D55A2}" srcId="{8554965D-8139-1D4B-B4C6-1E4F58A8796B}" destId="{6A6F6C4C-7AFB-1A4F-AA4C-A9A2F50B9403}" srcOrd="1" destOrd="0" parTransId="{7302F4D4-CBAE-5E45-8C66-F2995E593074}" sibTransId="{CD945961-8FC3-574D-B4C5-06DB4572BCE7}"/>
    <dgm:cxn modelId="{78098E90-25C0-5A49-BB1E-E2BB0541A550}" type="presOf" srcId="{AA991541-A5FB-3F48-8B97-49165991EA86}" destId="{C5F8DE9B-9B17-CD4F-BA61-EA754544E972}" srcOrd="0" destOrd="0" presId="urn:microsoft.com/office/officeart/2005/8/layout/vList6"/>
    <dgm:cxn modelId="{03D8BC9D-AF5A-204F-A068-D605501559EE}" srcId="{2EAA4868-4881-8A4E-B768-4C98D383C36E}" destId="{8554965D-8139-1D4B-B4C6-1E4F58A8796B}" srcOrd="2" destOrd="0" parTransId="{582A9E83-F640-304A-98B2-9EFB406BC7D2}" sibTransId="{070696C1-451F-AA42-940C-E521B25D2822}"/>
    <dgm:cxn modelId="{B9E9EEA6-AF8C-0441-8A4D-3E74630969EC}" type="presOf" srcId="{518C8958-9374-A441-8719-AEF198B83C53}" destId="{C5F8DE9B-9B17-CD4F-BA61-EA754544E972}" srcOrd="0" destOrd="1" presId="urn:microsoft.com/office/officeart/2005/8/layout/vList6"/>
    <dgm:cxn modelId="{632348C3-65B5-024C-8CB6-4AA7190E940D}" srcId="{518C8958-9374-A441-8719-AEF198B83C53}" destId="{5275EA82-DF49-4646-9F37-9769A5741A15}" srcOrd="0" destOrd="0" parTransId="{35610E5A-6113-ED42-9AC8-6820C0135DE3}" sibTransId="{10AB3823-BE7E-0148-A373-AF9E2C62371F}"/>
    <dgm:cxn modelId="{327781C9-E9A9-1C47-A599-FB5DFF644504}" type="presOf" srcId="{1E59D3B9-3247-4841-905B-FBB9C1A6ED13}" destId="{3D744A8E-FF35-B949-A43A-FAC148B3A8C7}" srcOrd="0" destOrd="0" presId="urn:microsoft.com/office/officeart/2005/8/layout/vList6"/>
    <dgm:cxn modelId="{1685C3CC-2170-D848-8363-46A98A249CA2}" type="presOf" srcId="{CCCC3725-AACD-3645-A936-0BB48FD45F96}" destId="{A7C3131C-9262-D54A-AB0E-226F0DFCB832}" srcOrd="0" destOrd="1" presId="urn:microsoft.com/office/officeart/2005/8/layout/vList6"/>
    <dgm:cxn modelId="{638010D7-A3C9-5541-B338-0AFAF58CBAE7}" srcId="{8554965D-8139-1D4B-B4C6-1E4F58A8796B}" destId="{349E0507-6CEE-A140-A823-AC8581B8C2F1}" srcOrd="2" destOrd="0" parTransId="{1D6159B6-A594-8D44-B322-9C5A2900FDD0}" sibTransId="{6172094D-6FCD-1D4A-B7BB-0BADD89E684C}"/>
    <dgm:cxn modelId="{D666BCDB-0157-1644-9038-D8EBCACF5846}" srcId="{8554965D-8139-1D4B-B4C6-1E4F58A8796B}" destId="{1E59D3B9-3247-4841-905B-FBB9C1A6ED13}" srcOrd="0" destOrd="0" parTransId="{7550A387-A9E0-3245-BD75-ED95B62F2A7B}" sibTransId="{83036087-0B95-ED41-A354-EA9C2BD1DE2C}"/>
    <dgm:cxn modelId="{4AF36FE4-D0AD-7740-AD38-46C5E3D431E4}" type="presOf" srcId="{8554965D-8139-1D4B-B4C6-1E4F58A8796B}" destId="{B5002CD0-3ACB-F345-A4B5-693CE1E8D888}" srcOrd="0" destOrd="0" presId="urn:microsoft.com/office/officeart/2005/8/layout/vList6"/>
    <dgm:cxn modelId="{0656AAEE-E14E-5D4E-96AE-8CF5CF33EE77}" type="presOf" srcId="{2EAA4868-4881-8A4E-B768-4C98D383C36E}" destId="{11D30922-0710-A945-9EE8-BA1E2291C943}" srcOrd="0" destOrd="0" presId="urn:microsoft.com/office/officeart/2005/8/layout/vList6"/>
    <dgm:cxn modelId="{6F44D0EF-2311-2249-80B9-ACAF630A6294}" srcId="{2EAA4868-4881-8A4E-B768-4C98D383C36E}" destId="{DE6943AF-3C74-654E-B120-E673CB7A2DC7}" srcOrd="1" destOrd="0" parTransId="{C06C7275-8668-F643-990E-133BA467EF99}" sibTransId="{AEDF57F1-193B-534F-985D-8F14B24F1595}"/>
    <dgm:cxn modelId="{818EB4F8-7F38-124D-988F-52E64826B0D4}" type="presOf" srcId="{9DE803C5-C8B3-C248-8C6C-A3878684333C}" destId="{CEB935ED-4B3C-F34D-A7C8-E89640A104C9}" srcOrd="0" destOrd="0" presId="urn:microsoft.com/office/officeart/2005/8/layout/vList6"/>
    <dgm:cxn modelId="{B4B4DAF8-0D1E-9C41-80FA-4E02A345CF0C}" type="presOf" srcId="{DE6943AF-3C74-654E-B120-E673CB7A2DC7}" destId="{57E1C8F5-030C-5441-A4EF-9ABFEDEDA8F5}" srcOrd="0" destOrd="0" presId="urn:microsoft.com/office/officeart/2005/8/layout/vList6"/>
    <dgm:cxn modelId="{A978016C-DE5F-534F-ABDF-64D1DF3C90C7}" type="presParOf" srcId="{11D30922-0710-A945-9EE8-BA1E2291C943}" destId="{F26E9A4C-F3D9-C54E-BDCB-690FD6BA8716}" srcOrd="0" destOrd="0" presId="urn:microsoft.com/office/officeart/2005/8/layout/vList6"/>
    <dgm:cxn modelId="{AFB5D27E-2C1B-8E48-BA18-7C0B7D3C14D1}" type="presParOf" srcId="{F26E9A4C-F3D9-C54E-BDCB-690FD6BA8716}" destId="{CEB935ED-4B3C-F34D-A7C8-E89640A104C9}" srcOrd="0" destOrd="0" presId="urn:microsoft.com/office/officeart/2005/8/layout/vList6"/>
    <dgm:cxn modelId="{640AC8E0-07AF-E04B-AD96-641290F6E85E}" type="presParOf" srcId="{F26E9A4C-F3D9-C54E-BDCB-690FD6BA8716}" destId="{A7C3131C-9262-D54A-AB0E-226F0DFCB832}" srcOrd="1" destOrd="0" presId="urn:microsoft.com/office/officeart/2005/8/layout/vList6"/>
    <dgm:cxn modelId="{9BF75721-80C7-0642-850D-C7014A4F2858}" type="presParOf" srcId="{11D30922-0710-A945-9EE8-BA1E2291C943}" destId="{F507A50C-9FC0-254E-ABA6-91FF896237FA}" srcOrd="1" destOrd="0" presId="urn:microsoft.com/office/officeart/2005/8/layout/vList6"/>
    <dgm:cxn modelId="{142716E0-9066-924D-98B1-292951D12B94}" type="presParOf" srcId="{11D30922-0710-A945-9EE8-BA1E2291C943}" destId="{542BD283-5ECD-7E4E-9AAF-5F34EB7C8E97}" srcOrd="2" destOrd="0" presId="urn:microsoft.com/office/officeart/2005/8/layout/vList6"/>
    <dgm:cxn modelId="{DC906F99-075E-2541-9C4C-DBEF10A8FA91}" type="presParOf" srcId="{542BD283-5ECD-7E4E-9AAF-5F34EB7C8E97}" destId="{57E1C8F5-030C-5441-A4EF-9ABFEDEDA8F5}" srcOrd="0" destOrd="0" presId="urn:microsoft.com/office/officeart/2005/8/layout/vList6"/>
    <dgm:cxn modelId="{75D984D2-EB4D-4849-B0DB-FA271D9B2306}" type="presParOf" srcId="{542BD283-5ECD-7E4E-9AAF-5F34EB7C8E97}" destId="{C5F8DE9B-9B17-CD4F-BA61-EA754544E972}" srcOrd="1" destOrd="0" presId="urn:microsoft.com/office/officeart/2005/8/layout/vList6"/>
    <dgm:cxn modelId="{9DEB5D0B-5705-FF49-9927-DDEB0A49D6F0}" type="presParOf" srcId="{11D30922-0710-A945-9EE8-BA1E2291C943}" destId="{C5AA5268-BF42-4E4E-835F-8D0B863B3640}" srcOrd="3" destOrd="0" presId="urn:microsoft.com/office/officeart/2005/8/layout/vList6"/>
    <dgm:cxn modelId="{DB51A7AB-7BF2-8849-A894-804EEB76E3F0}" type="presParOf" srcId="{11D30922-0710-A945-9EE8-BA1E2291C943}" destId="{3A7FFB82-6C2E-6441-9218-D3B35FF93EB5}" srcOrd="4" destOrd="0" presId="urn:microsoft.com/office/officeart/2005/8/layout/vList6"/>
    <dgm:cxn modelId="{F24FD25C-D1F6-0D4D-9373-E2F455E8B2AF}" type="presParOf" srcId="{3A7FFB82-6C2E-6441-9218-D3B35FF93EB5}" destId="{B5002CD0-3ACB-F345-A4B5-693CE1E8D888}" srcOrd="0" destOrd="0" presId="urn:microsoft.com/office/officeart/2005/8/layout/vList6"/>
    <dgm:cxn modelId="{4A18F770-CB57-A944-A10D-94C33B56DB43}" type="presParOf" srcId="{3A7FFB82-6C2E-6441-9218-D3B35FF93EB5}" destId="{3D744A8E-FF35-B949-A43A-FAC148B3A8C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F533DD-C06B-9647-998A-8604057BE980}" type="doc">
      <dgm:prSet loTypeId="urn:microsoft.com/office/officeart/2005/8/layout/vList2" loCatId="process" qsTypeId="urn:microsoft.com/office/officeart/2005/8/quickstyle/simple3" qsCatId="simple" csTypeId="urn:microsoft.com/office/officeart/2005/8/colors/colorful1" csCatId="colorful" phldr="1"/>
      <dgm:spPr/>
      <dgm:t>
        <a:bodyPr/>
        <a:lstStyle/>
        <a:p>
          <a:endParaRPr lang="en-US"/>
        </a:p>
      </dgm:t>
    </dgm:pt>
    <dgm:pt modelId="{FF8AB39D-AB0D-7640-98F0-A226A8672F17}">
      <dgm:prSe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dgm:spPr>
      <dgm:t>
        <a:bodyPr/>
        <a:lstStyle/>
        <a:p>
          <a:r>
            <a:rPr lang="en-US" dirty="0"/>
            <a:t>The BRI has been intended to help bridge a critical </a:t>
          </a:r>
          <a:r>
            <a:rPr lang="en-US" i="1" dirty="0"/>
            <a:t>gaps  in the international trading order </a:t>
          </a:r>
          <a:r>
            <a:rPr lang="en-US" dirty="0"/>
            <a:t>through connectivity</a:t>
          </a:r>
        </a:p>
      </dgm:t>
    </dgm:pt>
    <dgm:pt modelId="{55BF0AA6-3126-3A4A-876F-CFD82BE92DF2}" type="parTrans" cxnId="{3CE7E539-F642-D641-AD5D-B7792CA05F20}">
      <dgm:prSet/>
      <dgm:spPr/>
      <dgm:t>
        <a:bodyPr/>
        <a:lstStyle/>
        <a:p>
          <a:endParaRPr lang="en-US"/>
        </a:p>
      </dgm:t>
    </dgm:pt>
    <dgm:pt modelId="{B1951EA1-3A65-1245-8855-338BB84AA5F0}" type="sibTrans" cxnId="{3CE7E539-F642-D641-AD5D-B7792CA05F20}">
      <dgm:prSet/>
      <dgm:spPr/>
      <dgm:t>
        <a:bodyPr/>
        <a:lstStyle/>
        <a:p>
          <a:endParaRPr lang="en-US"/>
        </a:p>
      </dgm:t>
    </dgm:pt>
    <dgm:pt modelId="{8F22E8E9-C7B7-AA40-ADB5-9CF5C84AF2C9}">
      <dgm:prSet/>
      <dgm:spPr/>
      <dgm:t>
        <a:bodyPr/>
        <a:lstStyle/>
        <a:p>
          <a:r>
            <a:rPr lang="en-US" dirty="0"/>
            <a:t>Infrastructure; Culture; Security; Trade; Finance</a:t>
          </a:r>
        </a:p>
      </dgm:t>
    </dgm:pt>
    <dgm:pt modelId="{EC3155E9-BA2A-B94D-BFCE-ED98911B5979}" type="parTrans" cxnId="{4A719D49-B1AF-6044-9057-36D043E52CFD}">
      <dgm:prSet/>
      <dgm:spPr/>
      <dgm:t>
        <a:bodyPr/>
        <a:lstStyle/>
        <a:p>
          <a:endParaRPr lang="en-US"/>
        </a:p>
      </dgm:t>
    </dgm:pt>
    <dgm:pt modelId="{CD135617-1620-2943-B17A-47582D50DE0D}" type="sibTrans" cxnId="{4A719D49-B1AF-6044-9057-36D043E52CFD}">
      <dgm:prSet/>
      <dgm:spPr/>
      <dgm:t>
        <a:bodyPr/>
        <a:lstStyle/>
        <a:p>
          <a:endParaRPr lang="en-US"/>
        </a:p>
      </dgm:t>
    </dgm:pt>
    <dgm:pt modelId="{22E66A27-C18F-7E44-AB2D-F8C82E413D6D}">
      <dgm:prSet/>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dirty="0"/>
            <a:t>The U.N. Guiding Principles for Business and Human Rights represents a concrete and globally embraced effort to bridge an equally important set of </a:t>
          </a:r>
          <a:r>
            <a:rPr lang="en-US" i="1" dirty="0"/>
            <a:t>governance gaps</a:t>
          </a:r>
          <a:r>
            <a:rPr lang="en-US" dirty="0"/>
            <a:t>—</a:t>
          </a:r>
        </a:p>
      </dgm:t>
    </dgm:pt>
    <dgm:pt modelId="{00D64BE6-3B23-8748-B1E9-DCC58CF98F7B}" type="parTrans" cxnId="{F9834148-5298-4B40-A134-830CC1D5B448}">
      <dgm:prSet/>
      <dgm:spPr/>
      <dgm:t>
        <a:bodyPr/>
        <a:lstStyle/>
        <a:p>
          <a:endParaRPr lang="en-US"/>
        </a:p>
      </dgm:t>
    </dgm:pt>
    <dgm:pt modelId="{D2CB82D5-D5E7-1044-A38D-656EB52087D0}" type="sibTrans" cxnId="{F9834148-5298-4B40-A134-830CC1D5B448}">
      <dgm:prSet/>
      <dgm:spPr/>
      <dgm:t>
        <a:bodyPr/>
        <a:lstStyle/>
        <a:p>
          <a:endParaRPr lang="en-US"/>
        </a:p>
      </dgm:t>
    </dgm:pt>
    <dgm:pt modelId="{8544246B-F5CC-E44F-A8E5-5B7E0A777CB8}">
      <dgm:prSet/>
      <dgm:spPr/>
      <dgm:t>
        <a:bodyPr/>
        <a:lstStyle/>
        <a:p>
          <a:r>
            <a:rPr lang="en-US"/>
            <a:t>Between national and international regulatory structures, </a:t>
          </a:r>
        </a:p>
      </dgm:t>
    </dgm:pt>
    <dgm:pt modelId="{DB06D128-611C-E447-9573-6B7C341EBD95}" type="parTrans" cxnId="{5FDB58D8-0449-6345-A13D-CE730C83ED7A}">
      <dgm:prSet/>
      <dgm:spPr/>
      <dgm:t>
        <a:bodyPr/>
        <a:lstStyle/>
        <a:p>
          <a:endParaRPr lang="en-US"/>
        </a:p>
      </dgm:t>
    </dgm:pt>
    <dgm:pt modelId="{9BE0CCE6-57DA-E340-8552-EA29BD3B9730}" type="sibTrans" cxnId="{5FDB58D8-0449-6345-A13D-CE730C83ED7A}">
      <dgm:prSet/>
      <dgm:spPr/>
      <dgm:t>
        <a:bodyPr/>
        <a:lstStyle/>
        <a:p>
          <a:endParaRPr lang="en-US"/>
        </a:p>
      </dgm:t>
    </dgm:pt>
    <dgm:pt modelId="{36A27C27-B720-B848-ACE9-C9C9BA138512}">
      <dgm:prSet/>
      <dgm:spPr/>
      <dgm:t>
        <a:bodyPr/>
        <a:lstStyle/>
        <a:p>
          <a:r>
            <a:rPr lang="en-US"/>
            <a:t>Between public and private law systems</a:t>
          </a:r>
        </a:p>
      </dgm:t>
    </dgm:pt>
    <dgm:pt modelId="{EC22108E-D4D3-7B4E-93E0-76CCF7D236CB}" type="parTrans" cxnId="{AB894951-5DC4-D74B-A366-03F4D175FFAF}">
      <dgm:prSet/>
      <dgm:spPr/>
      <dgm:t>
        <a:bodyPr/>
        <a:lstStyle/>
        <a:p>
          <a:endParaRPr lang="en-US"/>
        </a:p>
      </dgm:t>
    </dgm:pt>
    <dgm:pt modelId="{32FB6452-C8B1-2941-9473-FBCE74D09B43}" type="sibTrans" cxnId="{AB894951-5DC4-D74B-A366-03F4D175FFAF}">
      <dgm:prSet/>
      <dgm:spPr/>
      <dgm:t>
        <a:bodyPr/>
        <a:lstStyle/>
        <a:p>
          <a:endParaRPr lang="en-US"/>
        </a:p>
      </dgm:t>
    </dgm:pt>
    <dgm:pt modelId="{5334A324-291B-2249-97CF-8CDFA1C878F9}">
      <dgm:prSet/>
      <dgm:spPr/>
      <dgm:t>
        <a:bodyPr/>
        <a:lstStyle/>
        <a:p>
          <a:r>
            <a:rPr lang="en-US"/>
            <a:t>Within increasingly unified chains of production and supply </a:t>
          </a:r>
        </a:p>
      </dgm:t>
    </dgm:pt>
    <dgm:pt modelId="{CFD07751-F28C-3647-8F4B-0C18C5F91417}" type="parTrans" cxnId="{BC48C73B-BE46-B34F-A7E3-19B451187F6B}">
      <dgm:prSet/>
      <dgm:spPr/>
      <dgm:t>
        <a:bodyPr/>
        <a:lstStyle/>
        <a:p>
          <a:endParaRPr lang="en-US"/>
        </a:p>
      </dgm:t>
    </dgm:pt>
    <dgm:pt modelId="{927BC702-01F4-1640-B747-B3F7AE936AF8}" type="sibTrans" cxnId="{BC48C73B-BE46-B34F-A7E3-19B451187F6B}">
      <dgm:prSet/>
      <dgm:spPr/>
      <dgm:t>
        <a:bodyPr/>
        <a:lstStyle/>
        <a:p>
          <a:endParaRPr lang="en-US"/>
        </a:p>
      </dgm:t>
    </dgm:pt>
    <dgm:pt modelId="{416EA55F-EFF7-8848-B787-6E372CEC726A}">
      <dgm:prSe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en-US" dirty="0"/>
            <a:t>Two sets of Silk Roads </a:t>
          </a:r>
        </a:p>
      </dgm:t>
    </dgm:pt>
    <dgm:pt modelId="{DB07DB71-3058-5846-9685-F32AF149F941}" type="parTrans" cxnId="{B25CB4DB-BA4A-504E-8221-147344ADC13F}">
      <dgm:prSet/>
      <dgm:spPr/>
      <dgm:t>
        <a:bodyPr/>
        <a:lstStyle/>
        <a:p>
          <a:endParaRPr lang="en-US"/>
        </a:p>
      </dgm:t>
    </dgm:pt>
    <dgm:pt modelId="{E6301144-26A9-BD4F-88E7-A76D78AB3C1A}" type="sibTrans" cxnId="{B25CB4DB-BA4A-504E-8221-147344ADC13F}">
      <dgm:prSet/>
      <dgm:spPr/>
      <dgm:t>
        <a:bodyPr/>
        <a:lstStyle/>
        <a:p>
          <a:endParaRPr lang="en-US"/>
        </a:p>
      </dgm:t>
    </dgm:pt>
    <dgm:pt modelId="{7BC41A43-0B4C-B547-8B0C-97452C2FE4E0}">
      <dgm:prSet/>
      <dgm:spPr/>
      <dgm:t>
        <a:bodyPr/>
        <a:lstStyle/>
        <a:p>
          <a:r>
            <a:rPr lang="en-US"/>
            <a:t>As China builds a comprehensive set of trade silk roads; the UNGP attempted to construct a global regulatory silk roads</a:t>
          </a:r>
          <a:endParaRPr lang="en-US" dirty="0"/>
        </a:p>
      </dgm:t>
    </dgm:pt>
    <dgm:pt modelId="{1F1487F6-72C2-414D-B9A6-225A33C3D086}" type="parTrans" cxnId="{72D42F88-F9BA-A843-84BB-F7A9B1743FB5}">
      <dgm:prSet/>
      <dgm:spPr/>
    </dgm:pt>
    <dgm:pt modelId="{8C02F930-0F2D-D643-B0EE-9067921152D1}" type="sibTrans" cxnId="{72D42F88-F9BA-A843-84BB-F7A9B1743FB5}">
      <dgm:prSet/>
      <dgm:spPr/>
    </dgm:pt>
    <dgm:pt modelId="{993740AE-1BD0-1948-A7C3-A4E57B4AF91C}" type="pres">
      <dgm:prSet presAssocID="{9DF533DD-C06B-9647-998A-8604057BE980}" presName="linear" presStyleCnt="0">
        <dgm:presLayoutVars>
          <dgm:animLvl val="lvl"/>
          <dgm:resizeHandles val="exact"/>
        </dgm:presLayoutVars>
      </dgm:prSet>
      <dgm:spPr/>
    </dgm:pt>
    <dgm:pt modelId="{6EA93064-6EAF-D640-B2CE-08350906C4FF}" type="pres">
      <dgm:prSet presAssocID="{FF8AB39D-AB0D-7640-98F0-A226A8672F17}" presName="parentText" presStyleLbl="node1" presStyleIdx="0" presStyleCnt="3">
        <dgm:presLayoutVars>
          <dgm:chMax val="0"/>
          <dgm:bulletEnabled val="1"/>
        </dgm:presLayoutVars>
      </dgm:prSet>
      <dgm:spPr/>
    </dgm:pt>
    <dgm:pt modelId="{8846B0AC-AF88-704F-91F7-AD4CEC3849F8}" type="pres">
      <dgm:prSet presAssocID="{FF8AB39D-AB0D-7640-98F0-A226A8672F17}" presName="childText" presStyleLbl="revTx" presStyleIdx="0" presStyleCnt="3">
        <dgm:presLayoutVars>
          <dgm:bulletEnabled val="1"/>
        </dgm:presLayoutVars>
      </dgm:prSet>
      <dgm:spPr/>
    </dgm:pt>
    <dgm:pt modelId="{A10B766F-2B25-D849-A52E-65704D596C3C}" type="pres">
      <dgm:prSet presAssocID="{22E66A27-C18F-7E44-AB2D-F8C82E413D6D}" presName="parentText" presStyleLbl="node1" presStyleIdx="1" presStyleCnt="3">
        <dgm:presLayoutVars>
          <dgm:chMax val="0"/>
          <dgm:bulletEnabled val="1"/>
        </dgm:presLayoutVars>
      </dgm:prSet>
      <dgm:spPr/>
    </dgm:pt>
    <dgm:pt modelId="{152EB947-9AA3-4C49-92D0-22BA1942A3CC}" type="pres">
      <dgm:prSet presAssocID="{22E66A27-C18F-7E44-AB2D-F8C82E413D6D}" presName="childText" presStyleLbl="revTx" presStyleIdx="1" presStyleCnt="3">
        <dgm:presLayoutVars>
          <dgm:bulletEnabled val="1"/>
        </dgm:presLayoutVars>
      </dgm:prSet>
      <dgm:spPr/>
    </dgm:pt>
    <dgm:pt modelId="{19D3B0DD-5A2A-BB45-B869-9DA400D90165}" type="pres">
      <dgm:prSet presAssocID="{416EA55F-EFF7-8848-B787-6E372CEC726A}" presName="parentText" presStyleLbl="node1" presStyleIdx="2" presStyleCnt="3">
        <dgm:presLayoutVars>
          <dgm:chMax val="0"/>
          <dgm:bulletEnabled val="1"/>
        </dgm:presLayoutVars>
      </dgm:prSet>
      <dgm:spPr/>
    </dgm:pt>
    <dgm:pt modelId="{27C1736F-3D4F-B248-9802-E3940D67F4FA}" type="pres">
      <dgm:prSet presAssocID="{416EA55F-EFF7-8848-B787-6E372CEC726A}" presName="childText" presStyleLbl="revTx" presStyleIdx="2" presStyleCnt="3">
        <dgm:presLayoutVars>
          <dgm:bulletEnabled val="1"/>
        </dgm:presLayoutVars>
      </dgm:prSet>
      <dgm:spPr/>
    </dgm:pt>
  </dgm:ptLst>
  <dgm:cxnLst>
    <dgm:cxn modelId="{BF155415-8267-8549-A7CB-7EE65E961B81}" type="presOf" srcId="{7BC41A43-0B4C-B547-8B0C-97452C2FE4E0}" destId="{27C1736F-3D4F-B248-9802-E3940D67F4FA}" srcOrd="0" destOrd="0" presId="urn:microsoft.com/office/officeart/2005/8/layout/vList2"/>
    <dgm:cxn modelId="{35E90B19-0809-A148-BBEF-3EA39B0FA193}" type="presOf" srcId="{9DF533DD-C06B-9647-998A-8604057BE980}" destId="{993740AE-1BD0-1948-A7C3-A4E57B4AF91C}" srcOrd="0" destOrd="0" presId="urn:microsoft.com/office/officeart/2005/8/layout/vList2"/>
    <dgm:cxn modelId="{92040D1D-9F7F-A74B-9587-FDF97AA711AA}" type="presOf" srcId="{5334A324-291B-2249-97CF-8CDFA1C878F9}" destId="{152EB947-9AA3-4C49-92D0-22BA1942A3CC}" srcOrd="0" destOrd="2" presId="urn:microsoft.com/office/officeart/2005/8/layout/vList2"/>
    <dgm:cxn modelId="{836DC92F-B436-A845-8078-3E0A7DB6D392}" type="presOf" srcId="{8544246B-F5CC-E44F-A8E5-5B7E0A777CB8}" destId="{152EB947-9AA3-4C49-92D0-22BA1942A3CC}" srcOrd="0" destOrd="0" presId="urn:microsoft.com/office/officeart/2005/8/layout/vList2"/>
    <dgm:cxn modelId="{3CE7E539-F642-D641-AD5D-B7792CA05F20}" srcId="{9DF533DD-C06B-9647-998A-8604057BE980}" destId="{FF8AB39D-AB0D-7640-98F0-A226A8672F17}" srcOrd="0" destOrd="0" parTransId="{55BF0AA6-3126-3A4A-876F-CFD82BE92DF2}" sibTransId="{B1951EA1-3A65-1245-8855-338BB84AA5F0}"/>
    <dgm:cxn modelId="{BC48C73B-BE46-B34F-A7E3-19B451187F6B}" srcId="{22E66A27-C18F-7E44-AB2D-F8C82E413D6D}" destId="{5334A324-291B-2249-97CF-8CDFA1C878F9}" srcOrd="2" destOrd="0" parTransId="{CFD07751-F28C-3647-8F4B-0C18C5F91417}" sibTransId="{927BC702-01F4-1640-B747-B3F7AE936AF8}"/>
    <dgm:cxn modelId="{F9834148-5298-4B40-A134-830CC1D5B448}" srcId="{9DF533DD-C06B-9647-998A-8604057BE980}" destId="{22E66A27-C18F-7E44-AB2D-F8C82E413D6D}" srcOrd="1" destOrd="0" parTransId="{00D64BE6-3B23-8748-B1E9-DCC58CF98F7B}" sibTransId="{D2CB82D5-D5E7-1044-A38D-656EB52087D0}"/>
    <dgm:cxn modelId="{4A719D49-B1AF-6044-9057-36D043E52CFD}" srcId="{FF8AB39D-AB0D-7640-98F0-A226A8672F17}" destId="{8F22E8E9-C7B7-AA40-ADB5-9CF5C84AF2C9}" srcOrd="0" destOrd="0" parTransId="{EC3155E9-BA2A-B94D-BFCE-ED98911B5979}" sibTransId="{CD135617-1620-2943-B17A-47582D50DE0D}"/>
    <dgm:cxn modelId="{2108B94D-0B26-1A46-A1F5-4872867C5E9C}" type="presOf" srcId="{416EA55F-EFF7-8848-B787-6E372CEC726A}" destId="{19D3B0DD-5A2A-BB45-B869-9DA400D90165}" srcOrd="0" destOrd="0" presId="urn:microsoft.com/office/officeart/2005/8/layout/vList2"/>
    <dgm:cxn modelId="{2995F44E-2A91-7447-B9EE-D80D066AD0F0}" type="presOf" srcId="{22E66A27-C18F-7E44-AB2D-F8C82E413D6D}" destId="{A10B766F-2B25-D849-A52E-65704D596C3C}" srcOrd="0" destOrd="0" presId="urn:microsoft.com/office/officeart/2005/8/layout/vList2"/>
    <dgm:cxn modelId="{AB894951-5DC4-D74B-A366-03F4D175FFAF}" srcId="{22E66A27-C18F-7E44-AB2D-F8C82E413D6D}" destId="{36A27C27-B720-B848-ACE9-C9C9BA138512}" srcOrd="1" destOrd="0" parTransId="{EC22108E-D4D3-7B4E-93E0-76CCF7D236CB}" sibTransId="{32FB6452-C8B1-2941-9473-FBCE74D09B43}"/>
    <dgm:cxn modelId="{72D42F88-F9BA-A843-84BB-F7A9B1743FB5}" srcId="{416EA55F-EFF7-8848-B787-6E372CEC726A}" destId="{7BC41A43-0B4C-B547-8B0C-97452C2FE4E0}" srcOrd="0" destOrd="0" parTransId="{1F1487F6-72C2-414D-B9A6-225A33C3D086}" sibTransId="{8C02F930-0F2D-D643-B0EE-9067921152D1}"/>
    <dgm:cxn modelId="{5FDB58D8-0449-6345-A13D-CE730C83ED7A}" srcId="{22E66A27-C18F-7E44-AB2D-F8C82E413D6D}" destId="{8544246B-F5CC-E44F-A8E5-5B7E0A777CB8}" srcOrd="0" destOrd="0" parTransId="{DB06D128-611C-E447-9573-6B7C341EBD95}" sibTransId="{9BE0CCE6-57DA-E340-8552-EA29BD3B9730}"/>
    <dgm:cxn modelId="{3C8B58DA-ED76-F940-9900-337668A40C93}" type="presOf" srcId="{8F22E8E9-C7B7-AA40-ADB5-9CF5C84AF2C9}" destId="{8846B0AC-AF88-704F-91F7-AD4CEC3849F8}" srcOrd="0" destOrd="0" presId="urn:microsoft.com/office/officeart/2005/8/layout/vList2"/>
    <dgm:cxn modelId="{B25CB4DB-BA4A-504E-8221-147344ADC13F}" srcId="{9DF533DD-C06B-9647-998A-8604057BE980}" destId="{416EA55F-EFF7-8848-B787-6E372CEC726A}" srcOrd="2" destOrd="0" parTransId="{DB07DB71-3058-5846-9685-F32AF149F941}" sibTransId="{E6301144-26A9-BD4F-88E7-A76D78AB3C1A}"/>
    <dgm:cxn modelId="{9BCCB2DF-A558-2642-A045-E78D97A74EC3}" type="presOf" srcId="{FF8AB39D-AB0D-7640-98F0-A226A8672F17}" destId="{6EA93064-6EAF-D640-B2CE-08350906C4FF}" srcOrd="0" destOrd="0" presId="urn:microsoft.com/office/officeart/2005/8/layout/vList2"/>
    <dgm:cxn modelId="{02F1B3F9-8079-EF45-9E10-4F1B5CB88E14}" type="presOf" srcId="{36A27C27-B720-B848-ACE9-C9C9BA138512}" destId="{152EB947-9AA3-4C49-92D0-22BA1942A3CC}" srcOrd="0" destOrd="1" presId="urn:microsoft.com/office/officeart/2005/8/layout/vList2"/>
    <dgm:cxn modelId="{7C430551-7E99-B044-AE33-78F94390F671}" type="presParOf" srcId="{993740AE-1BD0-1948-A7C3-A4E57B4AF91C}" destId="{6EA93064-6EAF-D640-B2CE-08350906C4FF}" srcOrd="0" destOrd="0" presId="urn:microsoft.com/office/officeart/2005/8/layout/vList2"/>
    <dgm:cxn modelId="{7BD1F026-9D47-3B45-AA8C-22ABEB758E97}" type="presParOf" srcId="{993740AE-1BD0-1948-A7C3-A4E57B4AF91C}" destId="{8846B0AC-AF88-704F-91F7-AD4CEC3849F8}" srcOrd="1" destOrd="0" presId="urn:microsoft.com/office/officeart/2005/8/layout/vList2"/>
    <dgm:cxn modelId="{6C9B3C72-0F79-C84F-BB8F-94F4F0EF0499}" type="presParOf" srcId="{993740AE-1BD0-1948-A7C3-A4E57B4AF91C}" destId="{A10B766F-2B25-D849-A52E-65704D596C3C}" srcOrd="2" destOrd="0" presId="urn:microsoft.com/office/officeart/2005/8/layout/vList2"/>
    <dgm:cxn modelId="{ED8375AA-9F4E-474E-9B07-E71BFEA9C224}" type="presParOf" srcId="{993740AE-1BD0-1948-A7C3-A4E57B4AF91C}" destId="{152EB947-9AA3-4C49-92D0-22BA1942A3CC}" srcOrd="3" destOrd="0" presId="urn:microsoft.com/office/officeart/2005/8/layout/vList2"/>
    <dgm:cxn modelId="{4EED8515-323C-6547-B557-AE6745A15DE2}" type="presParOf" srcId="{993740AE-1BD0-1948-A7C3-A4E57B4AF91C}" destId="{19D3B0DD-5A2A-BB45-B869-9DA400D90165}" srcOrd="4" destOrd="0" presId="urn:microsoft.com/office/officeart/2005/8/layout/vList2"/>
    <dgm:cxn modelId="{CC626A62-F6B2-5940-9A05-E386F9A0BBB3}" type="presParOf" srcId="{993740AE-1BD0-1948-A7C3-A4E57B4AF91C}" destId="{27C1736F-3D4F-B248-9802-E3940D67F4F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BF2057-6820-DD48-BAEA-71DFEE38FB5C}" type="doc">
      <dgm:prSet loTypeId="urn:microsoft.com/office/officeart/2005/8/layout/StepDownProcess" loCatId="process" qsTypeId="urn:microsoft.com/office/officeart/2005/8/quickstyle/simple3" qsCatId="simple" csTypeId="urn:microsoft.com/office/officeart/2005/8/colors/colorful2" csCatId="colorful" phldr="1"/>
      <dgm:spPr/>
      <dgm:t>
        <a:bodyPr/>
        <a:lstStyle/>
        <a:p>
          <a:endParaRPr lang="en-US"/>
        </a:p>
      </dgm:t>
    </dgm:pt>
    <dgm:pt modelId="{7B2F6E4E-F5B5-1348-A38F-D624E54C7535}">
      <dgm:prSet custT="1"/>
      <dgm:spPr>
        <a:solidFill>
          <a:schemeClr val="accent5">
            <a:lumMod val="40000"/>
            <a:lumOff val="60000"/>
          </a:schemeClr>
        </a:solidFill>
      </dgm:spPr>
      <dgm:t>
        <a:bodyPr/>
        <a:lstStyle/>
        <a:p>
          <a:r>
            <a:rPr lang="en-US" sz="1800" dirty="0"/>
            <a:t>The UNGP were endorsed unanimously in 2011. </a:t>
          </a:r>
        </a:p>
      </dgm:t>
    </dgm:pt>
    <dgm:pt modelId="{FBA48EFC-8006-6148-BF9E-8CF5BAC9836F}" type="parTrans" cxnId="{6F73749E-CDFA-7E49-84F5-3F75D28609EB}">
      <dgm:prSet/>
      <dgm:spPr/>
      <dgm:t>
        <a:bodyPr/>
        <a:lstStyle/>
        <a:p>
          <a:endParaRPr lang="en-US"/>
        </a:p>
      </dgm:t>
    </dgm:pt>
    <dgm:pt modelId="{9E67EE36-0B1D-1540-9F95-C9C787D1592F}" type="sibTrans" cxnId="{6F73749E-CDFA-7E49-84F5-3F75D28609EB}">
      <dgm:prSet/>
      <dgm:spPr/>
      <dgm:t>
        <a:bodyPr/>
        <a:lstStyle/>
        <a:p>
          <a:endParaRPr lang="en-US"/>
        </a:p>
      </dgm:t>
    </dgm:pt>
    <dgm:pt modelId="{C7386E3F-820F-194A-AF09-9C71E2C01334}">
      <dgm:prSet custT="1"/>
      <dgm:spPr/>
      <dgm:t>
        <a:bodyPr/>
        <a:lstStyle/>
        <a:p>
          <a:r>
            <a:rPr lang="en-US" sz="2000" dirty="0"/>
            <a:t>That endorsement included China and the United States. </a:t>
          </a:r>
        </a:p>
      </dgm:t>
    </dgm:pt>
    <dgm:pt modelId="{54F8F32D-E847-184F-8A97-39325A542C4C}" type="parTrans" cxnId="{7AE31CCC-AA9C-6A41-88B5-A9FB44F80D58}">
      <dgm:prSet/>
      <dgm:spPr/>
      <dgm:t>
        <a:bodyPr/>
        <a:lstStyle/>
        <a:p>
          <a:endParaRPr lang="en-US"/>
        </a:p>
      </dgm:t>
    </dgm:pt>
    <dgm:pt modelId="{83BBB291-B433-814C-8717-F705B8F62DFC}" type="sibTrans" cxnId="{7AE31CCC-AA9C-6A41-88B5-A9FB44F80D58}">
      <dgm:prSet/>
      <dgm:spPr/>
      <dgm:t>
        <a:bodyPr/>
        <a:lstStyle/>
        <a:p>
          <a:endParaRPr lang="en-US"/>
        </a:p>
      </dgm:t>
    </dgm:pt>
    <dgm:pt modelId="{1429AA91-C49C-0541-A539-D7A7A87C60FD}">
      <dgm:prSet custT="1"/>
      <dgm:spPr>
        <a:solidFill>
          <a:schemeClr val="accent6">
            <a:lumMod val="40000"/>
            <a:lumOff val="60000"/>
          </a:schemeClr>
        </a:solidFill>
      </dgm:spPr>
      <dgm:t>
        <a:bodyPr/>
        <a:lstStyle/>
        <a:p>
          <a:r>
            <a:rPr lang="en-US" sz="1800" dirty="0"/>
            <a:t>The UNGP are not strictly speaking international law, </a:t>
          </a:r>
        </a:p>
      </dgm:t>
    </dgm:pt>
    <dgm:pt modelId="{F11C115A-AAAC-9741-8268-0BA1B5335818}" type="parTrans" cxnId="{EAA7598E-0F7B-644C-AF0E-1E2866CA0C71}">
      <dgm:prSet/>
      <dgm:spPr/>
      <dgm:t>
        <a:bodyPr/>
        <a:lstStyle/>
        <a:p>
          <a:endParaRPr lang="en-US"/>
        </a:p>
      </dgm:t>
    </dgm:pt>
    <dgm:pt modelId="{DE7806A0-C0A2-7246-9298-C072DBC4147C}" type="sibTrans" cxnId="{EAA7598E-0F7B-644C-AF0E-1E2866CA0C71}">
      <dgm:prSet/>
      <dgm:spPr/>
      <dgm:t>
        <a:bodyPr/>
        <a:lstStyle/>
        <a:p>
          <a:endParaRPr lang="en-US"/>
        </a:p>
      </dgm:t>
    </dgm:pt>
    <dgm:pt modelId="{47AF19DB-C981-EE49-92AF-8873187E75BC}">
      <dgm:prSet custT="1"/>
      <dgm:spPr/>
      <dgm:t>
        <a:bodyPr/>
        <a:lstStyle/>
        <a:p>
          <a:r>
            <a:rPr lang="en-US" sz="1800" dirty="0"/>
            <a:t>their principles been mandated under international law mechanisms, </a:t>
          </a:r>
        </a:p>
      </dgm:t>
    </dgm:pt>
    <dgm:pt modelId="{57378C1D-4623-3745-817A-5EF49E54409B}" type="parTrans" cxnId="{64451452-E696-5241-99AB-7D608F8525B0}">
      <dgm:prSet/>
      <dgm:spPr/>
      <dgm:t>
        <a:bodyPr/>
        <a:lstStyle/>
        <a:p>
          <a:endParaRPr lang="en-US"/>
        </a:p>
      </dgm:t>
    </dgm:pt>
    <dgm:pt modelId="{5BACB948-75B6-F448-8F79-B03F94A67894}" type="sibTrans" cxnId="{64451452-E696-5241-99AB-7D608F8525B0}">
      <dgm:prSet/>
      <dgm:spPr/>
      <dgm:t>
        <a:bodyPr/>
        <a:lstStyle/>
        <a:p>
          <a:endParaRPr lang="en-US"/>
        </a:p>
      </dgm:t>
    </dgm:pt>
    <dgm:pt modelId="{F02DADEB-F5D0-7D40-A73E-AC3E6C081139}">
      <dgm:prSet custT="1"/>
      <dgm:spPr/>
      <dgm:t>
        <a:bodyPr/>
        <a:lstStyle/>
        <a:p>
          <a:r>
            <a:rPr lang="en-US" sz="1800" dirty="0"/>
            <a:t>They have not been completely or unfirmly transposed into the domestic legal orders of states. </a:t>
          </a:r>
        </a:p>
      </dgm:t>
    </dgm:pt>
    <dgm:pt modelId="{53226018-0A25-C648-918A-E75075805A79}" type="parTrans" cxnId="{49E3531E-B179-7844-988C-97D9A7DA14F2}">
      <dgm:prSet/>
      <dgm:spPr/>
      <dgm:t>
        <a:bodyPr/>
        <a:lstStyle/>
        <a:p>
          <a:endParaRPr lang="en-US"/>
        </a:p>
      </dgm:t>
    </dgm:pt>
    <dgm:pt modelId="{E5B3242C-62C7-2B4C-951A-F27E69B17B37}" type="sibTrans" cxnId="{49E3531E-B179-7844-988C-97D9A7DA14F2}">
      <dgm:prSet/>
      <dgm:spPr/>
      <dgm:t>
        <a:bodyPr/>
        <a:lstStyle/>
        <a:p>
          <a:endParaRPr lang="en-US"/>
        </a:p>
      </dgm:t>
    </dgm:pt>
    <dgm:pt modelId="{B7C0EEB3-B28E-DE4B-AB02-3DF9FBA5DDE1}">
      <dgm:prSet/>
      <dgm:spPr>
        <a:solidFill>
          <a:schemeClr val="accent4">
            <a:lumMod val="60000"/>
            <a:lumOff val="40000"/>
          </a:schemeClr>
        </a:solidFill>
      </dgm:spPr>
      <dgm:t>
        <a:bodyPr/>
        <a:lstStyle/>
        <a:p>
          <a:r>
            <a:rPr lang="en-US" dirty="0"/>
            <a:t>Reflect the key operational doctrines essential and universally embraced for framing the transnational regulation of human rights in business activities</a:t>
          </a:r>
        </a:p>
      </dgm:t>
    </dgm:pt>
    <dgm:pt modelId="{A1CF6F73-2107-E74B-A5A0-6670392B753A}" type="parTrans" cxnId="{27409E7C-43F0-6642-8FD4-96B9D09B5688}">
      <dgm:prSet/>
      <dgm:spPr/>
      <dgm:t>
        <a:bodyPr/>
        <a:lstStyle/>
        <a:p>
          <a:endParaRPr lang="en-US"/>
        </a:p>
      </dgm:t>
    </dgm:pt>
    <dgm:pt modelId="{4ADC0578-347C-1E4D-A54B-0468E2E80008}" type="sibTrans" cxnId="{27409E7C-43F0-6642-8FD4-96B9D09B5688}">
      <dgm:prSet/>
      <dgm:spPr/>
      <dgm:t>
        <a:bodyPr/>
        <a:lstStyle/>
        <a:p>
          <a:endParaRPr lang="en-US"/>
        </a:p>
      </dgm:t>
    </dgm:pt>
    <dgm:pt modelId="{E780FF55-2590-0947-8EFC-8298B77EA4F1}">
      <dgm:prSet custT="1"/>
      <dgm:spPr/>
      <dgm:t>
        <a:bodyPr/>
        <a:lstStyle/>
        <a:p>
          <a:r>
            <a:rPr lang="en-US" sz="1400" dirty="0"/>
            <a:t>The duties of states under international law and their own constitutional orders to protect human rights </a:t>
          </a:r>
        </a:p>
      </dgm:t>
    </dgm:pt>
    <dgm:pt modelId="{311FA9D7-EE08-B34E-B220-B8AD949D6CA2}" type="parTrans" cxnId="{08489DBF-358C-7641-B74D-9E6B3B42B1BD}">
      <dgm:prSet/>
      <dgm:spPr/>
      <dgm:t>
        <a:bodyPr/>
        <a:lstStyle/>
        <a:p>
          <a:endParaRPr lang="en-US"/>
        </a:p>
      </dgm:t>
    </dgm:pt>
    <dgm:pt modelId="{19661664-99FB-7941-A3E0-8FBAF9D6BFFE}" type="sibTrans" cxnId="{08489DBF-358C-7641-B74D-9E6B3B42B1BD}">
      <dgm:prSet/>
      <dgm:spPr/>
      <dgm:t>
        <a:bodyPr/>
        <a:lstStyle/>
        <a:p>
          <a:endParaRPr lang="en-US"/>
        </a:p>
      </dgm:t>
    </dgm:pt>
    <dgm:pt modelId="{ADF6A076-233B-2740-9BD5-CC6615C7D15B}">
      <dgm:prSet custT="1"/>
      <dgm:spPr/>
      <dgm:t>
        <a:bodyPr/>
        <a:lstStyle/>
        <a:p>
          <a:r>
            <a:rPr lang="en-US" sz="1400" dirty="0"/>
            <a:t>The responsibility of enterprises to respect human rights throughout their operations</a:t>
          </a:r>
        </a:p>
      </dgm:t>
    </dgm:pt>
    <dgm:pt modelId="{F6618E4F-162F-DD45-A868-14728B2A9B43}" type="parTrans" cxnId="{B366C05B-DF61-C843-82F6-9C0102AABD1C}">
      <dgm:prSet/>
      <dgm:spPr/>
      <dgm:t>
        <a:bodyPr/>
        <a:lstStyle/>
        <a:p>
          <a:endParaRPr lang="en-US"/>
        </a:p>
      </dgm:t>
    </dgm:pt>
    <dgm:pt modelId="{132FDEA4-83E3-054A-B77D-DEA2994EAAEC}" type="sibTrans" cxnId="{B366C05B-DF61-C843-82F6-9C0102AABD1C}">
      <dgm:prSet/>
      <dgm:spPr/>
      <dgm:t>
        <a:bodyPr/>
        <a:lstStyle/>
        <a:p>
          <a:endParaRPr lang="en-US"/>
        </a:p>
      </dgm:t>
    </dgm:pt>
    <dgm:pt modelId="{F32FE97D-A4D7-AB4B-9AD5-B5E65AD9C3DD}">
      <dgm:prSet custT="1"/>
      <dgm:spPr/>
      <dgm:t>
        <a:bodyPr/>
        <a:lstStyle/>
        <a:p>
          <a:r>
            <a:rPr lang="en-US" sz="1400" dirty="0"/>
            <a:t>The obligations of both to provide effective remedies to human rights holders (individuals and collectives) </a:t>
          </a:r>
        </a:p>
      </dgm:t>
    </dgm:pt>
    <dgm:pt modelId="{A51FA8FF-C1FC-6949-908D-8CFF4D4EBCC2}" type="parTrans" cxnId="{70850C0A-42C4-1145-B913-3E94C20192AE}">
      <dgm:prSet/>
      <dgm:spPr/>
      <dgm:t>
        <a:bodyPr/>
        <a:lstStyle/>
        <a:p>
          <a:endParaRPr lang="en-US"/>
        </a:p>
      </dgm:t>
    </dgm:pt>
    <dgm:pt modelId="{FFE7B9EE-5BC2-3F46-AEC6-779D3EDCE085}" type="sibTrans" cxnId="{70850C0A-42C4-1145-B913-3E94C20192AE}">
      <dgm:prSet/>
      <dgm:spPr/>
      <dgm:t>
        <a:bodyPr/>
        <a:lstStyle/>
        <a:p>
          <a:endParaRPr lang="en-US"/>
        </a:p>
      </dgm:t>
    </dgm:pt>
    <dgm:pt modelId="{624987AD-36A6-E543-9D4A-E92E17FC2524}" type="pres">
      <dgm:prSet presAssocID="{7DBF2057-6820-DD48-BAEA-71DFEE38FB5C}" presName="rootnode" presStyleCnt="0">
        <dgm:presLayoutVars>
          <dgm:chMax/>
          <dgm:chPref/>
          <dgm:dir/>
          <dgm:animLvl val="lvl"/>
        </dgm:presLayoutVars>
      </dgm:prSet>
      <dgm:spPr/>
    </dgm:pt>
    <dgm:pt modelId="{F59EA08A-BE1D-9F48-942A-14216C2C9908}" type="pres">
      <dgm:prSet presAssocID="{7B2F6E4E-F5B5-1348-A38F-D624E54C7535}" presName="composite" presStyleCnt="0"/>
      <dgm:spPr/>
    </dgm:pt>
    <dgm:pt modelId="{B07D2537-866D-EC49-A4C2-4D4313FB8DC5}" type="pres">
      <dgm:prSet presAssocID="{7B2F6E4E-F5B5-1348-A38F-D624E54C7535}" presName="bentUpArrow1" presStyleLbl="alignImgPlace1" presStyleIdx="0" presStyleCnt="2"/>
      <dgm:spPr/>
    </dgm:pt>
    <dgm:pt modelId="{24906900-FDFD-C349-822C-D2C4BD669A6D}" type="pres">
      <dgm:prSet presAssocID="{7B2F6E4E-F5B5-1348-A38F-D624E54C7535}" presName="ParentText" presStyleLbl="node1" presStyleIdx="0" presStyleCnt="3">
        <dgm:presLayoutVars>
          <dgm:chMax val="1"/>
          <dgm:chPref val="1"/>
          <dgm:bulletEnabled val="1"/>
        </dgm:presLayoutVars>
      </dgm:prSet>
      <dgm:spPr/>
    </dgm:pt>
    <dgm:pt modelId="{5EB57EC5-E14B-7543-A9FE-DDA39C3B2E46}" type="pres">
      <dgm:prSet presAssocID="{7B2F6E4E-F5B5-1348-A38F-D624E54C7535}" presName="ChildText" presStyleLbl="revTx" presStyleIdx="0" presStyleCnt="3" custScaleX="291814" custLinFactX="7352" custLinFactNeighborX="100000" custLinFactNeighborY="-1828">
        <dgm:presLayoutVars>
          <dgm:chMax val="0"/>
          <dgm:chPref val="0"/>
          <dgm:bulletEnabled val="1"/>
        </dgm:presLayoutVars>
      </dgm:prSet>
      <dgm:spPr/>
    </dgm:pt>
    <dgm:pt modelId="{7DAE4763-0D5D-4B46-BF2D-09A0BFC79635}" type="pres">
      <dgm:prSet presAssocID="{9E67EE36-0B1D-1540-9F95-C9C787D1592F}" presName="sibTrans" presStyleCnt="0"/>
      <dgm:spPr/>
    </dgm:pt>
    <dgm:pt modelId="{474C2DE2-D935-6B44-881A-8048E2ECA831}" type="pres">
      <dgm:prSet presAssocID="{1429AA91-C49C-0541-A539-D7A7A87C60FD}" presName="composite" presStyleCnt="0"/>
      <dgm:spPr/>
    </dgm:pt>
    <dgm:pt modelId="{9E753D67-93E8-F247-A0FC-2F92F522CF04}" type="pres">
      <dgm:prSet presAssocID="{1429AA91-C49C-0541-A539-D7A7A87C60FD}" presName="bentUpArrow1" presStyleLbl="alignImgPlace1" presStyleIdx="1" presStyleCnt="2" custLinFactNeighborX="34393" custLinFactNeighborY="870"/>
      <dgm:spPr>
        <a:solidFill>
          <a:schemeClr val="accent2">
            <a:lumMod val="75000"/>
          </a:schemeClr>
        </a:solidFill>
      </dgm:spPr>
    </dgm:pt>
    <dgm:pt modelId="{4E2A136B-ECE4-434C-8001-62253BA029A3}" type="pres">
      <dgm:prSet presAssocID="{1429AA91-C49C-0541-A539-D7A7A87C60FD}" presName="ParentText" presStyleLbl="node1" presStyleIdx="1" presStyleCnt="3">
        <dgm:presLayoutVars>
          <dgm:chMax val="1"/>
          <dgm:chPref val="1"/>
          <dgm:bulletEnabled val="1"/>
        </dgm:presLayoutVars>
      </dgm:prSet>
      <dgm:spPr/>
    </dgm:pt>
    <dgm:pt modelId="{0FDDA5EA-CD3F-5449-AC5D-3447272E2769}" type="pres">
      <dgm:prSet presAssocID="{1429AA91-C49C-0541-A539-D7A7A87C60FD}" presName="ChildText" presStyleLbl="revTx" presStyleIdx="1" presStyleCnt="3" custScaleX="314806" custLinFactX="100000" custLinFactNeighborX="125993" custLinFactNeighborY="1059">
        <dgm:presLayoutVars>
          <dgm:chMax val="0"/>
          <dgm:chPref val="0"/>
          <dgm:bulletEnabled val="1"/>
        </dgm:presLayoutVars>
      </dgm:prSet>
      <dgm:spPr/>
    </dgm:pt>
    <dgm:pt modelId="{78B4DA9B-7B64-A84F-8227-884CBB6D5FB9}" type="pres">
      <dgm:prSet presAssocID="{DE7806A0-C0A2-7246-9298-C072DBC4147C}" presName="sibTrans" presStyleCnt="0"/>
      <dgm:spPr/>
    </dgm:pt>
    <dgm:pt modelId="{E4939395-5980-B645-8238-073E9D25173F}" type="pres">
      <dgm:prSet presAssocID="{B7C0EEB3-B28E-DE4B-AB02-3DF9FBA5DDE1}" presName="composite" presStyleCnt="0"/>
      <dgm:spPr/>
    </dgm:pt>
    <dgm:pt modelId="{A5531FBF-9043-4443-9166-8D531D16BB47}" type="pres">
      <dgm:prSet presAssocID="{B7C0EEB3-B28E-DE4B-AB02-3DF9FBA5DDE1}" presName="ParentText" presStyleLbl="node1" presStyleIdx="2" presStyleCnt="3" custLinFactNeighborX="-13968" custLinFactNeighborY="1882">
        <dgm:presLayoutVars>
          <dgm:chMax val="1"/>
          <dgm:chPref val="1"/>
          <dgm:bulletEnabled val="1"/>
        </dgm:presLayoutVars>
      </dgm:prSet>
      <dgm:spPr/>
    </dgm:pt>
    <dgm:pt modelId="{5FCF6ED9-E1CF-EA4B-A9E1-2568B0D5E252}" type="pres">
      <dgm:prSet presAssocID="{B7C0EEB3-B28E-DE4B-AB02-3DF9FBA5DDE1}" presName="FinalChildText" presStyleLbl="revTx" presStyleIdx="2" presStyleCnt="3" custScaleX="213653" custScaleY="131915" custLinFactNeighborX="49910" custLinFactNeighborY="2178">
        <dgm:presLayoutVars>
          <dgm:chMax val="0"/>
          <dgm:chPref val="0"/>
          <dgm:bulletEnabled val="1"/>
        </dgm:presLayoutVars>
      </dgm:prSet>
      <dgm:spPr/>
    </dgm:pt>
  </dgm:ptLst>
  <dgm:cxnLst>
    <dgm:cxn modelId="{70850C0A-42C4-1145-B913-3E94C20192AE}" srcId="{B7C0EEB3-B28E-DE4B-AB02-3DF9FBA5DDE1}" destId="{F32FE97D-A4D7-AB4B-9AD5-B5E65AD9C3DD}" srcOrd="2" destOrd="0" parTransId="{A51FA8FF-C1FC-6949-908D-8CFF4D4EBCC2}" sibTransId="{FFE7B9EE-5BC2-3F46-AEC6-779D3EDCE085}"/>
    <dgm:cxn modelId="{AAD3E713-1649-1442-81D8-2D3BA8CDFEFA}" type="presOf" srcId="{ADF6A076-233B-2740-9BD5-CC6615C7D15B}" destId="{5FCF6ED9-E1CF-EA4B-A9E1-2568B0D5E252}" srcOrd="0" destOrd="1" presId="urn:microsoft.com/office/officeart/2005/8/layout/StepDownProcess"/>
    <dgm:cxn modelId="{49E3531E-B179-7844-988C-97D9A7DA14F2}" srcId="{1429AA91-C49C-0541-A539-D7A7A87C60FD}" destId="{F02DADEB-F5D0-7D40-A73E-AC3E6C081139}" srcOrd="1" destOrd="0" parTransId="{53226018-0A25-C648-918A-E75075805A79}" sibTransId="{E5B3242C-62C7-2B4C-951A-F27E69B17B37}"/>
    <dgm:cxn modelId="{B758C224-4834-8242-BD81-49DD264B4D6D}" type="presOf" srcId="{1429AA91-C49C-0541-A539-D7A7A87C60FD}" destId="{4E2A136B-ECE4-434C-8001-62253BA029A3}" srcOrd="0" destOrd="0" presId="urn:microsoft.com/office/officeart/2005/8/layout/StepDownProcess"/>
    <dgm:cxn modelId="{9D2D3A3B-C4B6-BC4E-AF92-7F3EE14420C7}" type="presOf" srcId="{F32FE97D-A4D7-AB4B-9AD5-B5E65AD9C3DD}" destId="{5FCF6ED9-E1CF-EA4B-A9E1-2568B0D5E252}" srcOrd="0" destOrd="2" presId="urn:microsoft.com/office/officeart/2005/8/layout/StepDownProcess"/>
    <dgm:cxn modelId="{C0113145-8AA6-184C-A80D-2282E3E1AF1B}" type="presOf" srcId="{7B2F6E4E-F5B5-1348-A38F-D624E54C7535}" destId="{24906900-FDFD-C349-822C-D2C4BD669A6D}" srcOrd="0" destOrd="0" presId="urn:microsoft.com/office/officeart/2005/8/layout/StepDownProcess"/>
    <dgm:cxn modelId="{ABC32A4E-503A-3A41-B292-FDCA5E7580BB}" type="presOf" srcId="{F02DADEB-F5D0-7D40-A73E-AC3E6C081139}" destId="{0FDDA5EA-CD3F-5449-AC5D-3447272E2769}" srcOrd="0" destOrd="1" presId="urn:microsoft.com/office/officeart/2005/8/layout/StepDownProcess"/>
    <dgm:cxn modelId="{64451452-E696-5241-99AB-7D608F8525B0}" srcId="{1429AA91-C49C-0541-A539-D7A7A87C60FD}" destId="{47AF19DB-C981-EE49-92AF-8873187E75BC}" srcOrd="0" destOrd="0" parTransId="{57378C1D-4623-3745-817A-5EF49E54409B}" sibTransId="{5BACB948-75B6-F448-8F79-B03F94A67894}"/>
    <dgm:cxn modelId="{B366C05B-DF61-C843-82F6-9C0102AABD1C}" srcId="{B7C0EEB3-B28E-DE4B-AB02-3DF9FBA5DDE1}" destId="{ADF6A076-233B-2740-9BD5-CC6615C7D15B}" srcOrd="1" destOrd="0" parTransId="{F6618E4F-162F-DD45-A868-14728B2A9B43}" sibTransId="{132FDEA4-83E3-054A-B77D-DEA2994EAAEC}"/>
    <dgm:cxn modelId="{4CA1FB74-F667-2242-8378-2DCCADE49934}" type="presOf" srcId="{E780FF55-2590-0947-8EFC-8298B77EA4F1}" destId="{5FCF6ED9-E1CF-EA4B-A9E1-2568B0D5E252}" srcOrd="0" destOrd="0" presId="urn:microsoft.com/office/officeart/2005/8/layout/StepDownProcess"/>
    <dgm:cxn modelId="{27409E7C-43F0-6642-8FD4-96B9D09B5688}" srcId="{7DBF2057-6820-DD48-BAEA-71DFEE38FB5C}" destId="{B7C0EEB3-B28E-DE4B-AB02-3DF9FBA5DDE1}" srcOrd="2" destOrd="0" parTransId="{A1CF6F73-2107-E74B-A5A0-6670392B753A}" sibTransId="{4ADC0578-347C-1E4D-A54B-0468E2E80008}"/>
    <dgm:cxn modelId="{FE08A57E-59B9-A84B-B45E-960A8C8DBFB0}" type="presOf" srcId="{B7C0EEB3-B28E-DE4B-AB02-3DF9FBA5DDE1}" destId="{A5531FBF-9043-4443-9166-8D531D16BB47}" srcOrd="0" destOrd="0" presId="urn:microsoft.com/office/officeart/2005/8/layout/StepDownProcess"/>
    <dgm:cxn modelId="{EAA7598E-0F7B-644C-AF0E-1E2866CA0C71}" srcId="{7DBF2057-6820-DD48-BAEA-71DFEE38FB5C}" destId="{1429AA91-C49C-0541-A539-D7A7A87C60FD}" srcOrd="1" destOrd="0" parTransId="{F11C115A-AAAC-9741-8268-0BA1B5335818}" sibTransId="{DE7806A0-C0A2-7246-9298-C072DBC4147C}"/>
    <dgm:cxn modelId="{6F73749E-CDFA-7E49-84F5-3F75D28609EB}" srcId="{7DBF2057-6820-DD48-BAEA-71DFEE38FB5C}" destId="{7B2F6E4E-F5B5-1348-A38F-D624E54C7535}" srcOrd="0" destOrd="0" parTransId="{FBA48EFC-8006-6148-BF9E-8CF5BAC9836F}" sibTransId="{9E67EE36-0B1D-1540-9F95-C9C787D1592F}"/>
    <dgm:cxn modelId="{9810E8AA-B79A-AE45-97C0-CFBDD02FF99A}" type="presOf" srcId="{C7386E3F-820F-194A-AF09-9C71E2C01334}" destId="{5EB57EC5-E14B-7543-A9FE-DDA39C3B2E46}" srcOrd="0" destOrd="0" presId="urn:microsoft.com/office/officeart/2005/8/layout/StepDownProcess"/>
    <dgm:cxn modelId="{08489DBF-358C-7641-B74D-9E6B3B42B1BD}" srcId="{B7C0EEB3-B28E-DE4B-AB02-3DF9FBA5DDE1}" destId="{E780FF55-2590-0947-8EFC-8298B77EA4F1}" srcOrd="0" destOrd="0" parTransId="{311FA9D7-EE08-B34E-B220-B8AD949D6CA2}" sibTransId="{19661664-99FB-7941-A3E0-8FBAF9D6BFFE}"/>
    <dgm:cxn modelId="{7AE31CCC-AA9C-6A41-88B5-A9FB44F80D58}" srcId="{7B2F6E4E-F5B5-1348-A38F-D624E54C7535}" destId="{C7386E3F-820F-194A-AF09-9C71E2C01334}" srcOrd="0" destOrd="0" parTransId="{54F8F32D-E847-184F-8A97-39325A542C4C}" sibTransId="{83BBB291-B433-814C-8717-F705B8F62DFC}"/>
    <dgm:cxn modelId="{23165FD2-4A8C-1A49-B282-6A6F14ECD116}" type="presOf" srcId="{47AF19DB-C981-EE49-92AF-8873187E75BC}" destId="{0FDDA5EA-CD3F-5449-AC5D-3447272E2769}" srcOrd="0" destOrd="0" presId="urn:microsoft.com/office/officeart/2005/8/layout/StepDownProcess"/>
    <dgm:cxn modelId="{A90960DD-4D02-464D-8CE1-28E59CFFD4D7}" type="presOf" srcId="{7DBF2057-6820-DD48-BAEA-71DFEE38FB5C}" destId="{624987AD-36A6-E543-9D4A-E92E17FC2524}" srcOrd="0" destOrd="0" presId="urn:microsoft.com/office/officeart/2005/8/layout/StepDownProcess"/>
    <dgm:cxn modelId="{25287BA5-C07B-0340-9E65-B71E04A96CEE}" type="presParOf" srcId="{624987AD-36A6-E543-9D4A-E92E17FC2524}" destId="{F59EA08A-BE1D-9F48-942A-14216C2C9908}" srcOrd="0" destOrd="0" presId="urn:microsoft.com/office/officeart/2005/8/layout/StepDownProcess"/>
    <dgm:cxn modelId="{806166B0-DD61-C84F-A2F1-3E9B45516DE5}" type="presParOf" srcId="{F59EA08A-BE1D-9F48-942A-14216C2C9908}" destId="{B07D2537-866D-EC49-A4C2-4D4313FB8DC5}" srcOrd="0" destOrd="0" presId="urn:microsoft.com/office/officeart/2005/8/layout/StepDownProcess"/>
    <dgm:cxn modelId="{4D045970-6848-2C41-BEE6-5781D3EC8655}" type="presParOf" srcId="{F59EA08A-BE1D-9F48-942A-14216C2C9908}" destId="{24906900-FDFD-C349-822C-D2C4BD669A6D}" srcOrd="1" destOrd="0" presId="urn:microsoft.com/office/officeart/2005/8/layout/StepDownProcess"/>
    <dgm:cxn modelId="{89A7F23B-460D-FC41-B884-8B2650A176A8}" type="presParOf" srcId="{F59EA08A-BE1D-9F48-942A-14216C2C9908}" destId="{5EB57EC5-E14B-7543-A9FE-DDA39C3B2E46}" srcOrd="2" destOrd="0" presId="urn:microsoft.com/office/officeart/2005/8/layout/StepDownProcess"/>
    <dgm:cxn modelId="{36507C40-2957-DB40-BD11-71BC62CAE7F2}" type="presParOf" srcId="{624987AD-36A6-E543-9D4A-E92E17FC2524}" destId="{7DAE4763-0D5D-4B46-BF2D-09A0BFC79635}" srcOrd="1" destOrd="0" presId="urn:microsoft.com/office/officeart/2005/8/layout/StepDownProcess"/>
    <dgm:cxn modelId="{C97FC818-FF68-BC49-86C5-DA29DED06F32}" type="presParOf" srcId="{624987AD-36A6-E543-9D4A-E92E17FC2524}" destId="{474C2DE2-D935-6B44-881A-8048E2ECA831}" srcOrd="2" destOrd="0" presId="urn:microsoft.com/office/officeart/2005/8/layout/StepDownProcess"/>
    <dgm:cxn modelId="{20762C35-FE38-0045-8F45-9FB7B86F9835}" type="presParOf" srcId="{474C2DE2-D935-6B44-881A-8048E2ECA831}" destId="{9E753D67-93E8-F247-A0FC-2F92F522CF04}" srcOrd="0" destOrd="0" presId="urn:microsoft.com/office/officeart/2005/8/layout/StepDownProcess"/>
    <dgm:cxn modelId="{2E2EDB4A-5AF8-8B49-9E2E-62693C3A02D5}" type="presParOf" srcId="{474C2DE2-D935-6B44-881A-8048E2ECA831}" destId="{4E2A136B-ECE4-434C-8001-62253BA029A3}" srcOrd="1" destOrd="0" presId="urn:microsoft.com/office/officeart/2005/8/layout/StepDownProcess"/>
    <dgm:cxn modelId="{300B00EC-B7AF-3345-88E1-B09CD5389FB3}" type="presParOf" srcId="{474C2DE2-D935-6B44-881A-8048E2ECA831}" destId="{0FDDA5EA-CD3F-5449-AC5D-3447272E2769}" srcOrd="2" destOrd="0" presId="urn:microsoft.com/office/officeart/2005/8/layout/StepDownProcess"/>
    <dgm:cxn modelId="{D30F4FF5-CF32-6841-B763-0C19E9C08FA1}" type="presParOf" srcId="{624987AD-36A6-E543-9D4A-E92E17FC2524}" destId="{78B4DA9B-7B64-A84F-8227-884CBB6D5FB9}" srcOrd="3" destOrd="0" presId="urn:microsoft.com/office/officeart/2005/8/layout/StepDownProcess"/>
    <dgm:cxn modelId="{8F4DF7A6-C48C-B444-9261-BDE6F7F52627}" type="presParOf" srcId="{624987AD-36A6-E543-9D4A-E92E17FC2524}" destId="{E4939395-5980-B645-8238-073E9D25173F}" srcOrd="4" destOrd="0" presId="urn:microsoft.com/office/officeart/2005/8/layout/StepDownProcess"/>
    <dgm:cxn modelId="{DC22D04A-FE8A-6046-AACA-064B7A167F28}" type="presParOf" srcId="{E4939395-5980-B645-8238-073E9D25173F}" destId="{A5531FBF-9043-4443-9166-8D531D16BB47}" srcOrd="0" destOrd="0" presId="urn:microsoft.com/office/officeart/2005/8/layout/StepDownProcess"/>
    <dgm:cxn modelId="{E2D0F436-F5EB-A342-82F0-C9BB365B5461}" type="presParOf" srcId="{E4939395-5980-B645-8238-073E9D25173F}" destId="{5FCF6ED9-E1CF-EA4B-A9E1-2568B0D5E25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4034F6-977E-4046-ADA4-0C1598C5E84C}" type="doc">
      <dgm:prSet loTypeId="urn:microsoft.com/office/officeart/2005/8/layout/lProcess3" loCatId="process" qsTypeId="urn:microsoft.com/office/officeart/2005/8/quickstyle/simple3" qsCatId="simple" csTypeId="urn:microsoft.com/office/officeart/2005/8/colors/colorful4" csCatId="colorful" phldr="1"/>
      <dgm:spPr/>
      <dgm:t>
        <a:bodyPr/>
        <a:lstStyle/>
        <a:p>
          <a:endParaRPr lang="en-US"/>
        </a:p>
      </dgm:t>
    </dgm:pt>
    <dgm:pt modelId="{C1678E3B-68E0-5547-B509-8F03D4F7AEB9}">
      <dgm:prSet/>
      <dgm:spPr/>
      <dgm:t>
        <a:bodyPr/>
        <a:lstStyle/>
        <a:p>
          <a:r>
            <a:rPr lang="en-US" dirty="0"/>
            <a:t>Compliance hierarchy</a:t>
          </a:r>
        </a:p>
      </dgm:t>
    </dgm:pt>
    <dgm:pt modelId="{3825E40D-FF4C-D442-9091-9945C4A21DE6}" type="parTrans" cxnId="{E5013DD0-0355-4741-BEB4-2BDE5A64DAC3}">
      <dgm:prSet/>
      <dgm:spPr/>
      <dgm:t>
        <a:bodyPr/>
        <a:lstStyle/>
        <a:p>
          <a:endParaRPr lang="en-US"/>
        </a:p>
      </dgm:t>
    </dgm:pt>
    <dgm:pt modelId="{9A7AD975-F808-4644-BF5C-BA1A79B459E9}" type="sibTrans" cxnId="{E5013DD0-0355-4741-BEB4-2BDE5A64DAC3}">
      <dgm:prSet/>
      <dgm:spPr/>
      <dgm:t>
        <a:bodyPr/>
        <a:lstStyle/>
        <a:p>
          <a:endParaRPr lang="en-US"/>
        </a:p>
      </dgm:t>
    </dgm:pt>
    <dgm:pt modelId="{ACAF1ED1-2342-9943-BC5E-742FBC47A9C2}">
      <dgm:prSet/>
      <dgm:spPr/>
      <dgm:t>
        <a:bodyPr/>
        <a:lstStyle/>
        <a:p>
          <a:r>
            <a:rPr lang="en-US" dirty="0"/>
            <a:t>Identify, prevent, mitigate, and account</a:t>
          </a:r>
        </a:p>
      </dgm:t>
    </dgm:pt>
    <dgm:pt modelId="{1094E743-07FC-5947-B7E6-EE2CA3D44025}" type="parTrans" cxnId="{F9924A10-C175-AA41-AD8E-7F82D595811D}">
      <dgm:prSet/>
      <dgm:spPr/>
      <dgm:t>
        <a:bodyPr/>
        <a:lstStyle/>
        <a:p>
          <a:endParaRPr lang="en-US"/>
        </a:p>
      </dgm:t>
    </dgm:pt>
    <dgm:pt modelId="{2680BC92-BED9-7340-A090-259F069C6D39}" type="sibTrans" cxnId="{F9924A10-C175-AA41-AD8E-7F82D595811D}">
      <dgm:prSet/>
      <dgm:spPr/>
      <dgm:t>
        <a:bodyPr/>
        <a:lstStyle/>
        <a:p>
          <a:endParaRPr lang="en-US"/>
        </a:p>
      </dgm:t>
    </dgm:pt>
    <dgm:pt modelId="{B701E17A-98E9-3842-BB82-2C9385303E04}">
      <dgm:prSet/>
      <dgm:spPr/>
      <dgm:t>
        <a:bodyPr/>
        <a:lstStyle/>
        <a:p>
          <a:r>
            <a:rPr lang="en-US"/>
            <a:t>Accountability privileging</a:t>
          </a:r>
        </a:p>
      </dgm:t>
    </dgm:pt>
    <dgm:pt modelId="{432733E4-923B-1C48-B85C-79EA47C50123}" type="parTrans" cxnId="{8246CA3A-4A62-CA40-B42D-FA17D20FA7F3}">
      <dgm:prSet/>
      <dgm:spPr/>
      <dgm:t>
        <a:bodyPr/>
        <a:lstStyle/>
        <a:p>
          <a:endParaRPr lang="en-US"/>
        </a:p>
      </dgm:t>
    </dgm:pt>
    <dgm:pt modelId="{B9157175-B790-CA49-86AC-93B825CB8762}" type="sibTrans" cxnId="{8246CA3A-4A62-CA40-B42D-FA17D20FA7F3}">
      <dgm:prSet/>
      <dgm:spPr/>
      <dgm:t>
        <a:bodyPr/>
        <a:lstStyle/>
        <a:p>
          <a:endParaRPr lang="en-US"/>
        </a:p>
      </dgm:t>
    </dgm:pt>
    <dgm:pt modelId="{7127F684-2FAC-E542-AE57-C3B128323333}">
      <dgm:prSet/>
      <dgm:spPr/>
      <dgm:t>
        <a:bodyPr/>
        <a:lstStyle/>
        <a:p>
          <a:r>
            <a:rPr lang="en-US"/>
            <a:t>Internal (varies by institutional context)</a:t>
          </a:r>
        </a:p>
      </dgm:t>
    </dgm:pt>
    <dgm:pt modelId="{6D0242E5-FB84-E644-A307-712108783AEA}" type="parTrans" cxnId="{761DB8DA-2345-B348-BECE-7D91D384975D}">
      <dgm:prSet/>
      <dgm:spPr/>
      <dgm:t>
        <a:bodyPr/>
        <a:lstStyle/>
        <a:p>
          <a:endParaRPr lang="en-US"/>
        </a:p>
      </dgm:t>
    </dgm:pt>
    <dgm:pt modelId="{B1CF93A7-58E9-E245-8958-D554685E5376}" type="sibTrans" cxnId="{761DB8DA-2345-B348-BECE-7D91D384975D}">
      <dgm:prSet/>
      <dgm:spPr/>
      <dgm:t>
        <a:bodyPr/>
        <a:lstStyle/>
        <a:p>
          <a:endParaRPr lang="en-US"/>
        </a:p>
      </dgm:t>
    </dgm:pt>
    <dgm:pt modelId="{8D52A0C4-35FA-6F4C-A7C0-5F76034A987A}">
      <dgm:prSet/>
      <dgm:spPr/>
      <dgm:t>
        <a:bodyPr/>
        <a:lstStyle/>
        <a:p>
          <a:r>
            <a:rPr lang="en-US"/>
            <a:t>External (trans-institutional coherence)</a:t>
          </a:r>
        </a:p>
      </dgm:t>
    </dgm:pt>
    <dgm:pt modelId="{6B13D606-95D5-F94A-BC25-BCB568C6E65E}" type="parTrans" cxnId="{4830A78F-CF7C-7447-9CD7-E3657E0708A8}">
      <dgm:prSet/>
      <dgm:spPr/>
      <dgm:t>
        <a:bodyPr/>
        <a:lstStyle/>
        <a:p>
          <a:endParaRPr lang="en-US"/>
        </a:p>
      </dgm:t>
    </dgm:pt>
    <dgm:pt modelId="{EED9FDA1-5D25-544B-95D5-3F9395B2502D}" type="sibTrans" cxnId="{4830A78F-CF7C-7447-9CD7-E3657E0708A8}">
      <dgm:prSet/>
      <dgm:spPr/>
      <dgm:t>
        <a:bodyPr/>
        <a:lstStyle/>
        <a:p>
          <a:endParaRPr lang="en-US"/>
        </a:p>
      </dgm:t>
    </dgm:pt>
    <dgm:pt modelId="{016587DC-F7B1-B849-823A-899B6054E5C7}">
      <dgm:prSet/>
      <dgm:spPr/>
      <dgm:t>
        <a:bodyPr/>
        <a:lstStyle/>
        <a:p>
          <a:r>
            <a:rPr lang="en-US" dirty="0"/>
            <a:t>Basic normative values: All Human Rights</a:t>
          </a:r>
        </a:p>
      </dgm:t>
    </dgm:pt>
    <dgm:pt modelId="{52F4D38F-58BA-ED47-8EC6-F4463046E4C1}" type="parTrans" cxnId="{45C19DA2-F3E0-7E46-9BA8-D5A9C48BBF19}">
      <dgm:prSet/>
      <dgm:spPr/>
      <dgm:t>
        <a:bodyPr/>
        <a:lstStyle/>
        <a:p>
          <a:endParaRPr lang="en-US"/>
        </a:p>
      </dgm:t>
    </dgm:pt>
    <dgm:pt modelId="{42E5AFCB-632A-E646-96DE-8AB1324D2F2D}" type="sibTrans" cxnId="{45C19DA2-F3E0-7E46-9BA8-D5A9C48BBF19}">
      <dgm:prSet/>
      <dgm:spPr/>
      <dgm:t>
        <a:bodyPr/>
        <a:lstStyle/>
        <a:p>
          <a:endParaRPr lang="en-US"/>
        </a:p>
      </dgm:t>
    </dgm:pt>
    <dgm:pt modelId="{024242AF-2E92-8C48-A283-867A9293F9D0}">
      <dgm:prSet/>
      <dgm:spPr/>
      <dgm:t>
        <a:bodyPr/>
        <a:lstStyle/>
        <a:p>
          <a:r>
            <a:rPr lang="en-US"/>
            <a:t>States—international human rights law and principles as applicable</a:t>
          </a:r>
        </a:p>
      </dgm:t>
    </dgm:pt>
    <dgm:pt modelId="{99418F1F-6BCE-1446-AEF5-9971FF1041FE}" type="parTrans" cxnId="{F03FB73D-EE49-774F-9972-F549E7281026}">
      <dgm:prSet/>
      <dgm:spPr/>
      <dgm:t>
        <a:bodyPr/>
        <a:lstStyle/>
        <a:p>
          <a:endParaRPr lang="en-US"/>
        </a:p>
      </dgm:t>
    </dgm:pt>
    <dgm:pt modelId="{7BD143BC-C4B1-734A-9E9F-36E39E96EAB8}" type="sibTrans" cxnId="{F03FB73D-EE49-774F-9972-F549E7281026}">
      <dgm:prSet/>
      <dgm:spPr/>
      <dgm:t>
        <a:bodyPr/>
        <a:lstStyle/>
        <a:p>
          <a:endParaRPr lang="en-US"/>
        </a:p>
      </dgm:t>
    </dgm:pt>
    <dgm:pt modelId="{41A901C6-8C72-5640-A3DA-7FFECD9B6848}">
      <dgm:prSet/>
      <dgm:spPr/>
      <dgm:t>
        <a:bodyPr/>
        <a:lstStyle/>
        <a:p>
          <a:r>
            <a:rPr lang="en-US"/>
            <a:t>Enterprises—International Bill of Human Rights plus ILO Conventions</a:t>
          </a:r>
        </a:p>
      </dgm:t>
    </dgm:pt>
    <dgm:pt modelId="{22D64D3D-1B86-DF4F-8124-4243F1A2ED59}" type="parTrans" cxnId="{E60E7A91-819D-1243-A192-D5F646FDA849}">
      <dgm:prSet/>
      <dgm:spPr/>
      <dgm:t>
        <a:bodyPr/>
        <a:lstStyle/>
        <a:p>
          <a:endParaRPr lang="en-US"/>
        </a:p>
      </dgm:t>
    </dgm:pt>
    <dgm:pt modelId="{DAF0A492-5F6A-F043-B687-DE82FEAEB1E8}" type="sibTrans" cxnId="{E60E7A91-819D-1243-A192-D5F646FDA849}">
      <dgm:prSet/>
      <dgm:spPr/>
      <dgm:t>
        <a:bodyPr/>
        <a:lstStyle/>
        <a:p>
          <a:endParaRPr lang="en-US"/>
        </a:p>
      </dgm:t>
    </dgm:pt>
    <dgm:pt modelId="{D3C91B53-2D6A-C849-82D9-053B426639CB}">
      <dgm:prSet/>
      <dgm:spPr/>
      <dgm:t>
        <a:bodyPr/>
        <a:lstStyle/>
        <a:p>
          <a:r>
            <a:rPr lang="en-US" dirty="0"/>
            <a:t>Remedy what cannot be prevented</a:t>
          </a:r>
        </a:p>
      </dgm:t>
    </dgm:pt>
    <dgm:pt modelId="{CDBD1654-9306-4844-A548-F1B68055176E}" type="parTrans" cxnId="{A31C2272-771E-D740-BD05-D1B82470E420}">
      <dgm:prSet/>
      <dgm:spPr/>
    </dgm:pt>
    <dgm:pt modelId="{7AFC053A-BCD4-4A40-A0EB-1CAAE7C61925}" type="sibTrans" cxnId="{A31C2272-771E-D740-BD05-D1B82470E420}">
      <dgm:prSet/>
      <dgm:spPr/>
    </dgm:pt>
    <dgm:pt modelId="{69A539D7-6C4D-0C4D-9FC9-AF39F18E0A8A}" type="pres">
      <dgm:prSet presAssocID="{944034F6-977E-4046-ADA4-0C1598C5E84C}" presName="Name0" presStyleCnt="0">
        <dgm:presLayoutVars>
          <dgm:chPref val="3"/>
          <dgm:dir/>
          <dgm:animLvl val="lvl"/>
          <dgm:resizeHandles/>
        </dgm:presLayoutVars>
      </dgm:prSet>
      <dgm:spPr/>
    </dgm:pt>
    <dgm:pt modelId="{E539AAE1-35E1-2C40-910C-5B4C54886DC7}" type="pres">
      <dgm:prSet presAssocID="{C1678E3B-68E0-5547-B509-8F03D4F7AEB9}" presName="horFlow" presStyleCnt="0"/>
      <dgm:spPr/>
    </dgm:pt>
    <dgm:pt modelId="{048A7D22-75F0-DE4F-B90A-864355122A19}" type="pres">
      <dgm:prSet presAssocID="{C1678E3B-68E0-5547-B509-8F03D4F7AEB9}" presName="bigChev" presStyleLbl="node1" presStyleIdx="0" presStyleCnt="3" custLinFactX="-2609" custLinFactNeighborX="-100000" custLinFactNeighborY="5610"/>
      <dgm:spPr/>
    </dgm:pt>
    <dgm:pt modelId="{140A2842-F3FF-0548-A570-CC88087BE6AA}" type="pres">
      <dgm:prSet presAssocID="{1094E743-07FC-5947-B7E6-EE2CA3D44025}" presName="parTrans" presStyleCnt="0"/>
      <dgm:spPr/>
    </dgm:pt>
    <dgm:pt modelId="{CC23D068-0B70-1740-BDF3-556CCC326B80}" type="pres">
      <dgm:prSet presAssocID="{ACAF1ED1-2342-9943-BC5E-742FBC47A9C2}" presName="node" presStyleLbl="alignAccFollowNode1" presStyleIdx="0" presStyleCnt="6" custLinFactX="-4899" custLinFactNeighborX="-100000" custLinFactNeighborY="6779">
        <dgm:presLayoutVars>
          <dgm:bulletEnabled val="1"/>
        </dgm:presLayoutVars>
      </dgm:prSet>
      <dgm:spPr/>
    </dgm:pt>
    <dgm:pt modelId="{8D0F6C8D-1627-4B44-BDE3-9EF0402A97A5}" type="pres">
      <dgm:prSet presAssocID="{2680BC92-BED9-7340-A090-259F069C6D39}" presName="sibTrans" presStyleCnt="0"/>
      <dgm:spPr/>
    </dgm:pt>
    <dgm:pt modelId="{A51EE517-B02E-0949-9EC3-B0B5261DECDB}" type="pres">
      <dgm:prSet presAssocID="{D3C91B53-2D6A-C849-82D9-053B426639CB}" presName="node" presStyleLbl="alignAccFollowNode1" presStyleIdx="1" presStyleCnt="6" custLinFactNeighborX="-94143" custLinFactNeighborY="6779">
        <dgm:presLayoutVars>
          <dgm:bulletEnabled val="1"/>
        </dgm:presLayoutVars>
      </dgm:prSet>
      <dgm:spPr/>
    </dgm:pt>
    <dgm:pt modelId="{53A3B276-492D-374A-A29D-2222E27B75B9}" type="pres">
      <dgm:prSet presAssocID="{C1678E3B-68E0-5547-B509-8F03D4F7AEB9}" presName="vSp" presStyleCnt="0"/>
      <dgm:spPr/>
    </dgm:pt>
    <dgm:pt modelId="{049AEFE6-1AC1-FE4F-8303-2EA20050970C}" type="pres">
      <dgm:prSet presAssocID="{B701E17A-98E9-3842-BB82-2C9385303E04}" presName="horFlow" presStyleCnt="0"/>
      <dgm:spPr/>
    </dgm:pt>
    <dgm:pt modelId="{F8FB520E-6B9F-B543-A809-C0E9ABB66E84}" type="pres">
      <dgm:prSet presAssocID="{B701E17A-98E9-3842-BB82-2C9385303E04}" presName="bigChev" presStyleLbl="node1" presStyleIdx="1" presStyleCnt="3"/>
      <dgm:spPr/>
    </dgm:pt>
    <dgm:pt modelId="{AA330D00-A5AA-334B-86E0-38C1F20D736D}" type="pres">
      <dgm:prSet presAssocID="{6D0242E5-FB84-E644-A307-712108783AEA}" presName="parTrans" presStyleCnt="0"/>
      <dgm:spPr/>
    </dgm:pt>
    <dgm:pt modelId="{DDE3313F-DFD8-0640-BA7D-8C22898A8E0D}" type="pres">
      <dgm:prSet presAssocID="{7127F684-2FAC-E542-AE57-C3B128323333}" presName="node" presStyleLbl="alignAccFollowNode1" presStyleIdx="2" presStyleCnt="6">
        <dgm:presLayoutVars>
          <dgm:bulletEnabled val="1"/>
        </dgm:presLayoutVars>
      </dgm:prSet>
      <dgm:spPr/>
    </dgm:pt>
    <dgm:pt modelId="{D33A8ED3-D11C-F744-8232-69DABB93BFBA}" type="pres">
      <dgm:prSet presAssocID="{B1CF93A7-58E9-E245-8958-D554685E5376}" presName="sibTrans" presStyleCnt="0"/>
      <dgm:spPr/>
    </dgm:pt>
    <dgm:pt modelId="{E1CE511B-9CAC-0441-83DB-4C76E1B8D729}" type="pres">
      <dgm:prSet presAssocID="{8D52A0C4-35FA-6F4C-A7C0-5F76034A987A}" presName="node" presStyleLbl="alignAccFollowNode1" presStyleIdx="3" presStyleCnt="6">
        <dgm:presLayoutVars>
          <dgm:bulletEnabled val="1"/>
        </dgm:presLayoutVars>
      </dgm:prSet>
      <dgm:spPr/>
    </dgm:pt>
    <dgm:pt modelId="{017C635F-38CE-C446-ABAD-0E0D8C0F6B15}" type="pres">
      <dgm:prSet presAssocID="{B701E17A-98E9-3842-BB82-2C9385303E04}" presName="vSp" presStyleCnt="0"/>
      <dgm:spPr/>
    </dgm:pt>
    <dgm:pt modelId="{4CF7C2C2-2C3F-4D47-8B7F-FEDBB5A33230}" type="pres">
      <dgm:prSet presAssocID="{016587DC-F7B1-B849-823A-899B6054E5C7}" presName="horFlow" presStyleCnt="0"/>
      <dgm:spPr/>
    </dgm:pt>
    <dgm:pt modelId="{F53741C7-A9E4-934F-AB5B-229EB4A286E4}" type="pres">
      <dgm:prSet presAssocID="{016587DC-F7B1-B849-823A-899B6054E5C7}" presName="bigChev" presStyleLbl="node1" presStyleIdx="2" presStyleCnt="3"/>
      <dgm:spPr/>
    </dgm:pt>
    <dgm:pt modelId="{0881EDDA-62DB-6541-A388-83CA22FD84E0}" type="pres">
      <dgm:prSet presAssocID="{99418F1F-6BCE-1446-AEF5-9971FF1041FE}" presName="parTrans" presStyleCnt="0"/>
      <dgm:spPr/>
    </dgm:pt>
    <dgm:pt modelId="{95CC1730-7E21-B148-8BED-61B637E02AF1}" type="pres">
      <dgm:prSet presAssocID="{024242AF-2E92-8C48-A283-867A9293F9D0}" presName="node" presStyleLbl="alignAccFollowNode1" presStyleIdx="4" presStyleCnt="6">
        <dgm:presLayoutVars>
          <dgm:bulletEnabled val="1"/>
        </dgm:presLayoutVars>
      </dgm:prSet>
      <dgm:spPr/>
    </dgm:pt>
    <dgm:pt modelId="{71442ADD-722D-2E4A-935B-4C39F041F7DA}" type="pres">
      <dgm:prSet presAssocID="{7BD143BC-C4B1-734A-9E9F-36E39E96EAB8}" presName="sibTrans" presStyleCnt="0"/>
      <dgm:spPr/>
    </dgm:pt>
    <dgm:pt modelId="{632C5153-EECF-B547-BB1D-9A03B2205FA7}" type="pres">
      <dgm:prSet presAssocID="{41A901C6-8C72-5640-A3DA-7FFECD9B6848}" presName="node" presStyleLbl="alignAccFollowNode1" presStyleIdx="5" presStyleCnt="6">
        <dgm:presLayoutVars>
          <dgm:bulletEnabled val="1"/>
        </dgm:presLayoutVars>
      </dgm:prSet>
      <dgm:spPr/>
    </dgm:pt>
  </dgm:ptLst>
  <dgm:cxnLst>
    <dgm:cxn modelId="{36CA2602-9AAA-6446-B32C-907765EDB060}" type="presOf" srcId="{7127F684-2FAC-E542-AE57-C3B128323333}" destId="{DDE3313F-DFD8-0640-BA7D-8C22898A8E0D}" srcOrd="0" destOrd="0" presId="urn:microsoft.com/office/officeart/2005/8/layout/lProcess3"/>
    <dgm:cxn modelId="{ACFC9C05-9F04-A14C-A4CA-8C20B6178452}" type="presOf" srcId="{41A901C6-8C72-5640-A3DA-7FFECD9B6848}" destId="{632C5153-EECF-B547-BB1D-9A03B2205FA7}" srcOrd="0" destOrd="0" presId="urn:microsoft.com/office/officeart/2005/8/layout/lProcess3"/>
    <dgm:cxn modelId="{F9924A10-C175-AA41-AD8E-7F82D595811D}" srcId="{C1678E3B-68E0-5547-B509-8F03D4F7AEB9}" destId="{ACAF1ED1-2342-9943-BC5E-742FBC47A9C2}" srcOrd="0" destOrd="0" parTransId="{1094E743-07FC-5947-B7E6-EE2CA3D44025}" sibTransId="{2680BC92-BED9-7340-A090-259F069C6D39}"/>
    <dgm:cxn modelId="{276BAC11-4CD0-C046-AAE5-7DD0C0FA29BD}" type="presOf" srcId="{016587DC-F7B1-B849-823A-899B6054E5C7}" destId="{F53741C7-A9E4-934F-AB5B-229EB4A286E4}" srcOrd="0" destOrd="0" presId="urn:microsoft.com/office/officeart/2005/8/layout/lProcess3"/>
    <dgm:cxn modelId="{C5A12116-CEBB-DA48-A0AE-B75E30718F07}" type="presOf" srcId="{C1678E3B-68E0-5547-B509-8F03D4F7AEB9}" destId="{048A7D22-75F0-DE4F-B90A-864355122A19}" srcOrd="0" destOrd="0" presId="urn:microsoft.com/office/officeart/2005/8/layout/lProcess3"/>
    <dgm:cxn modelId="{8246CA3A-4A62-CA40-B42D-FA17D20FA7F3}" srcId="{944034F6-977E-4046-ADA4-0C1598C5E84C}" destId="{B701E17A-98E9-3842-BB82-2C9385303E04}" srcOrd="1" destOrd="0" parTransId="{432733E4-923B-1C48-B85C-79EA47C50123}" sibTransId="{B9157175-B790-CA49-86AC-93B825CB8762}"/>
    <dgm:cxn modelId="{F03FB73D-EE49-774F-9972-F549E7281026}" srcId="{016587DC-F7B1-B849-823A-899B6054E5C7}" destId="{024242AF-2E92-8C48-A283-867A9293F9D0}" srcOrd="0" destOrd="0" parTransId="{99418F1F-6BCE-1446-AEF5-9971FF1041FE}" sibTransId="{7BD143BC-C4B1-734A-9E9F-36E39E96EAB8}"/>
    <dgm:cxn modelId="{76238A49-89F9-CF44-B710-BE5BE9E0CAE0}" type="presOf" srcId="{B701E17A-98E9-3842-BB82-2C9385303E04}" destId="{F8FB520E-6B9F-B543-A809-C0E9ABB66E84}" srcOrd="0" destOrd="0" presId="urn:microsoft.com/office/officeart/2005/8/layout/lProcess3"/>
    <dgm:cxn modelId="{E757E95F-4A18-174E-90CF-CB3BD57FCC32}" type="presOf" srcId="{ACAF1ED1-2342-9943-BC5E-742FBC47A9C2}" destId="{CC23D068-0B70-1740-BDF3-556CCC326B80}" srcOrd="0" destOrd="0" presId="urn:microsoft.com/office/officeart/2005/8/layout/lProcess3"/>
    <dgm:cxn modelId="{A31C2272-771E-D740-BD05-D1B82470E420}" srcId="{C1678E3B-68E0-5547-B509-8F03D4F7AEB9}" destId="{D3C91B53-2D6A-C849-82D9-053B426639CB}" srcOrd="1" destOrd="0" parTransId="{CDBD1654-9306-4844-A548-F1B68055176E}" sibTransId="{7AFC053A-BCD4-4A40-A0EB-1CAAE7C61925}"/>
    <dgm:cxn modelId="{9CEAC08C-4102-2144-9160-AC8DCC6AD9A7}" type="presOf" srcId="{024242AF-2E92-8C48-A283-867A9293F9D0}" destId="{95CC1730-7E21-B148-8BED-61B637E02AF1}" srcOrd="0" destOrd="0" presId="urn:microsoft.com/office/officeart/2005/8/layout/lProcess3"/>
    <dgm:cxn modelId="{4830A78F-CF7C-7447-9CD7-E3657E0708A8}" srcId="{B701E17A-98E9-3842-BB82-2C9385303E04}" destId="{8D52A0C4-35FA-6F4C-A7C0-5F76034A987A}" srcOrd="1" destOrd="0" parTransId="{6B13D606-95D5-F94A-BC25-BCB568C6E65E}" sibTransId="{EED9FDA1-5D25-544B-95D5-3F9395B2502D}"/>
    <dgm:cxn modelId="{AE225691-E956-644F-BA31-A50B76EC084C}" type="presOf" srcId="{944034F6-977E-4046-ADA4-0C1598C5E84C}" destId="{69A539D7-6C4D-0C4D-9FC9-AF39F18E0A8A}" srcOrd="0" destOrd="0" presId="urn:microsoft.com/office/officeart/2005/8/layout/lProcess3"/>
    <dgm:cxn modelId="{E60E7A91-819D-1243-A192-D5F646FDA849}" srcId="{016587DC-F7B1-B849-823A-899B6054E5C7}" destId="{41A901C6-8C72-5640-A3DA-7FFECD9B6848}" srcOrd="1" destOrd="0" parTransId="{22D64D3D-1B86-DF4F-8124-4243F1A2ED59}" sibTransId="{DAF0A492-5F6A-F043-B687-DE82FEAEB1E8}"/>
    <dgm:cxn modelId="{45C19DA2-F3E0-7E46-9BA8-D5A9C48BBF19}" srcId="{944034F6-977E-4046-ADA4-0C1598C5E84C}" destId="{016587DC-F7B1-B849-823A-899B6054E5C7}" srcOrd="2" destOrd="0" parTransId="{52F4D38F-58BA-ED47-8EC6-F4463046E4C1}" sibTransId="{42E5AFCB-632A-E646-96DE-8AB1324D2F2D}"/>
    <dgm:cxn modelId="{E5013DD0-0355-4741-BEB4-2BDE5A64DAC3}" srcId="{944034F6-977E-4046-ADA4-0C1598C5E84C}" destId="{C1678E3B-68E0-5547-B509-8F03D4F7AEB9}" srcOrd="0" destOrd="0" parTransId="{3825E40D-FF4C-D442-9091-9945C4A21DE6}" sibTransId="{9A7AD975-F808-4644-BF5C-BA1A79B459E9}"/>
    <dgm:cxn modelId="{761DB8DA-2345-B348-BECE-7D91D384975D}" srcId="{B701E17A-98E9-3842-BB82-2C9385303E04}" destId="{7127F684-2FAC-E542-AE57-C3B128323333}" srcOrd="0" destOrd="0" parTransId="{6D0242E5-FB84-E644-A307-712108783AEA}" sibTransId="{B1CF93A7-58E9-E245-8958-D554685E5376}"/>
    <dgm:cxn modelId="{574F4BEE-A945-2E47-AB5F-3A0E241A6767}" type="presOf" srcId="{D3C91B53-2D6A-C849-82D9-053B426639CB}" destId="{A51EE517-B02E-0949-9EC3-B0B5261DECDB}" srcOrd="0" destOrd="0" presId="urn:microsoft.com/office/officeart/2005/8/layout/lProcess3"/>
    <dgm:cxn modelId="{3B4429FD-4587-CD45-92E7-E9428373EFF2}" type="presOf" srcId="{8D52A0C4-35FA-6F4C-A7C0-5F76034A987A}" destId="{E1CE511B-9CAC-0441-83DB-4C76E1B8D729}" srcOrd="0" destOrd="0" presId="urn:microsoft.com/office/officeart/2005/8/layout/lProcess3"/>
    <dgm:cxn modelId="{80788DD2-358B-6549-B48F-1BDD2601E2A3}" type="presParOf" srcId="{69A539D7-6C4D-0C4D-9FC9-AF39F18E0A8A}" destId="{E539AAE1-35E1-2C40-910C-5B4C54886DC7}" srcOrd="0" destOrd="0" presId="urn:microsoft.com/office/officeart/2005/8/layout/lProcess3"/>
    <dgm:cxn modelId="{0BB43196-4967-F143-9185-CB3049611F6C}" type="presParOf" srcId="{E539AAE1-35E1-2C40-910C-5B4C54886DC7}" destId="{048A7D22-75F0-DE4F-B90A-864355122A19}" srcOrd="0" destOrd="0" presId="urn:microsoft.com/office/officeart/2005/8/layout/lProcess3"/>
    <dgm:cxn modelId="{CBBC4010-B1F7-9A42-80E5-132D38318EE8}" type="presParOf" srcId="{E539AAE1-35E1-2C40-910C-5B4C54886DC7}" destId="{140A2842-F3FF-0548-A570-CC88087BE6AA}" srcOrd="1" destOrd="0" presId="urn:microsoft.com/office/officeart/2005/8/layout/lProcess3"/>
    <dgm:cxn modelId="{70BDBD58-CEE6-D24A-84C5-B8851D3DDAB4}" type="presParOf" srcId="{E539AAE1-35E1-2C40-910C-5B4C54886DC7}" destId="{CC23D068-0B70-1740-BDF3-556CCC326B80}" srcOrd="2" destOrd="0" presId="urn:microsoft.com/office/officeart/2005/8/layout/lProcess3"/>
    <dgm:cxn modelId="{89864911-9A74-D14D-9BE4-B1A75498D937}" type="presParOf" srcId="{E539AAE1-35E1-2C40-910C-5B4C54886DC7}" destId="{8D0F6C8D-1627-4B44-BDE3-9EF0402A97A5}" srcOrd="3" destOrd="0" presId="urn:microsoft.com/office/officeart/2005/8/layout/lProcess3"/>
    <dgm:cxn modelId="{3096F71B-0687-D740-9C3A-29E312988E6D}" type="presParOf" srcId="{E539AAE1-35E1-2C40-910C-5B4C54886DC7}" destId="{A51EE517-B02E-0949-9EC3-B0B5261DECDB}" srcOrd="4" destOrd="0" presId="urn:microsoft.com/office/officeart/2005/8/layout/lProcess3"/>
    <dgm:cxn modelId="{5EE05C69-FF86-4546-951A-F19EE44B82E7}" type="presParOf" srcId="{69A539D7-6C4D-0C4D-9FC9-AF39F18E0A8A}" destId="{53A3B276-492D-374A-A29D-2222E27B75B9}" srcOrd="1" destOrd="0" presId="urn:microsoft.com/office/officeart/2005/8/layout/lProcess3"/>
    <dgm:cxn modelId="{F8828BCF-1611-9A42-8697-C02A6DD44482}" type="presParOf" srcId="{69A539D7-6C4D-0C4D-9FC9-AF39F18E0A8A}" destId="{049AEFE6-1AC1-FE4F-8303-2EA20050970C}" srcOrd="2" destOrd="0" presId="urn:microsoft.com/office/officeart/2005/8/layout/lProcess3"/>
    <dgm:cxn modelId="{54851F84-8D9A-4E45-8713-FCDFBC05C1C6}" type="presParOf" srcId="{049AEFE6-1AC1-FE4F-8303-2EA20050970C}" destId="{F8FB520E-6B9F-B543-A809-C0E9ABB66E84}" srcOrd="0" destOrd="0" presId="urn:microsoft.com/office/officeart/2005/8/layout/lProcess3"/>
    <dgm:cxn modelId="{C64B6974-8E33-FC42-ABC5-3743C9F615ED}" type="presParOf" srcId="{049AEFE6-1AC1-FE4F-8303-2EA20050970C}" destId="{AA330D00-A5AA-334B-86E0-38C1F20D736D}" srcOrd="1" destOrd="0" presId="urn:microsoft.com/office/officeart/2005/8/layout/lProcess3"/>
    <dgm:cxn modelId="{F78B1598-CD24-2041-8902-69E4F3474C20}" type="presParOf" srcId="{049AEFE6-1AC1-FE4F-8303-2EA20050970C}" destId="{DDE3313F-DFD8-0640-BA7D-8C22898A8E0D}" srcOrd="2" destOrd="0" presId="urn:microsoft.com/office/officeart/2005/8/layout/lProcess3"/>
    <dgm:cxn modelId="{613310AC-F2B4-AF4C-BFDA-90683B59ABC6}" type="presParOf" srcId="{049AEFE6-1AC1-FE4F-8303-2EA20050970C}" destId="{D33A8ED3-D11C-F744-8232-69DABB93BFBA}" srcOrd="3" destOrd="0" presId="urn:microsoft.com/office/officeart/2005/8/layout/lProcess3"/>
    <dgm:cxn modelId="{A3DFD549-4B91-9943-8E8C-F6A49B51C32B}" type="presParOf" srcId="{049AEFE6-1AC1-FE4F-8303-2EA20050970C}" destId="{E1CE511B-9CAC-0441-83DB-4C76E1B8D729}" srcOrd="4" destOrd="0" presId="urn:microsoft.com/office/officeart/2005/8/layout/lProcess3"/>
    <dgm:cxn modelId="{5443850F-7E95-984A-847A-91D18B544F44}" type="presParOf" srcId="{69A539D7-6C4D-0C4D-9FC9-AF39F18E0A8A}" destId="{017C635F-38CE-C446-ABAD-0E0D8C0F6B15}" srcOrd="3" destOrd="0" presId="urn:microsoft.com/office/officeart/2005/8/layout/lProcess3"/>
    <dgm:cxn modelId="{D883C753-EAD0-7F4E-86E2-2D80DB66C0E7}" type="presParOf" srcId="{69A539D7-6C4D-0C4D-9FC9-AF39F18E0A8A}" destId="{4CF7C2C2-2C3F-4D47-8B7F-FEDBB5A33230}" srcOrd="4" destOrd="0" presId="urn:microsoft.com/office/officeart/2005/8/layout/lProcess3"/>
    <dgm:cxn modelId="{1AC5242F-094A-664F-8FE7-C062544A3642}" type="presParOf" srcId="{4CF7C2C2-2C3F-4D47-8B7F-FEDBB5A33230}" destId="{F53741C7-A9E4-934F-AB5B-229EB4A286E4}" srcOrd="0" destOrd="0" presId="urn:microsoft.com/office/officeart/2005/8/layout/lProcess3"/>
    <dgm:cxn modelId="{D9543B42-169A-BE48-9970-F774F03F7EFF}" type="presParOf" srcId="{4CF7C2C2-2C3F-4D47-8B7F-FEDBB5A33230}" destId="{0881EDDA-62DB-6541-A388-83CA22FD84E0}" srcOrd="1" destOrd="0" presId="urn:microsoft.com/office/officeart/2005/8/layout/lProcess3"/>
    <dgm:cxn modelId="{9DCCBF7C-F5AF-7347-A970-2F20547D0F7B}" type="presParOf" srcId="{4CF7C2C2-2C3F-4D47-8B7F-FEDBB5A33230}" destId="{95CC1730-7E21-B148-8BED-61B637E02AF1}" srcOrd="2" destOrd="0" presId="urn:microsoft.com/office/officeart/2005/8/layout/lProcess3"/>
    <dgm:cxn modelId="{89D442F1-90E0-DE41-A105-17FA6BB4B63E}" type="presParOf" srcId="{4CF7C2C2-2C3F-4D47-8B7F-FEDBB5A33230}" destId="{71442ADD-722D-2E4A-935B-4C39F041F7DA}" srcOrd="3" destOrd="0" presId="urn:microsoft.com/office/officeart/2005/8/layout/lProcess3"/>
    <dgm:cxn modelId="{59D596AC-A606-9548-A49F-2EC8D1B27352}" type="presParOf" srcId="{4CF7C2C2-2C3F-4D47-8B7F-FEDBB5A33230}" destId="{632C5153-EECF-B547-BB1D-9A03B2205FA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2F9340-9532-9B41-8F2D-205246698D2E}"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7AF13F56-01D7-8D40-AE28-4B5770D2A306}">
      <dgm:prSe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a:t>States</a:t>
          </a:r>
        </a:p>
      </dgm:t>
    </dgm:pt>
    <dgm:pt modelId="{3EE50110-DB24-3743-8847-E3A8598CB6FC}" type="parTrans" cxnId="{77E83974-E290-F54A-BC98-2422673AFB92}">
      <dgm:prSet/>
      <dgm:spPr/>
      <dgm:t>
        <a:bodyPr/>
        <a:lstStyle/>
        <a:p>
          <a:endParaRPr lang="en-US"/>
        </a:p>
      </dgm:t>
    </dgm:pt>
    <dgm:pt modelId="{134D1CAE-D107-3047-9759-A5422FC701F0}" type="sibTrans" cxnId="{77E83974-E290-F54A-BC98-2422673AFB92}">
      <dgm:prSet/>
      <dgm:spPr/>
      <dgm:t>
        <a:bodyPr/>
        <a:lstStyle/>
        <a:p>
          <a:endParaRPr lang="en-US"/>
        </a:p>
      </dgm:t>
    </dgm:pt>
    <dgm:pt modelId="{C90E8BD4-1D86-4C41-A9E8-3C6A84E198DA}">
      <dgm:prSet/>
      <dgm:spPr>
        <a:solidFill>
          <a:schemeClr val="accent4">
            <a:lumMod val="20000"/>
            <a:lumOff val="80000"/>
            <a:alpha val="90000"/>
          </a:schemeClr>
        </a:solidFill>
      </dgm:spPr>
      <dgm:t>
        <a:bodyPr/>
        <a:lstStyle/>
        <a:p>
          <a:r>
            <a:rPr lang="en-US" dirty="0"/>
            <a:t>reaffirm the essence of State sovereignty within the global order. </a:t>
          </a:r>
        </a:p>
      </dgm:t>
    </dgm:pt>
    <dgm:pt modelId="{CF574107-40AE-C843-BC0D-C53518982DBF}" type="parTrans" cxnId="{F05963E6-4E44-D14F-8627-E5D6891DB9EF}">
      <dgm:prSet/>
      <dgm:spPr/>
      <dgm:t>
        <a:bodyPr/>
        <a:lstStyle/>
        <a:p>
          <a:endParaRPr lang="en-US"/>
        </a:p>
      </dgm:t>
    </dgm:pt>
    <dgm:pt modelId="{C641FC0C-9470-9C4E-8FF2-F2888A6B57B6}" type="sibTrans" cxnId="{F05963E6-4E44-D14F-8627-E5D6891DB9EF}">
      <dgm:prSet/>
      <dgm:spPr/>
      <dgm:t>
        <a:bodyPr/>
        <a:lstStyle/>
        <a:p>
          <a:endParaRPr lang="en-US"/>
        </a:p>
      </dgm:t>
    </dgm:pt>
    <dgm:pt modelId="{9CDF1769-B4B9-BE49-A8FD-DC64AE0500C9}">
      <dgm:prSet/>
      <dgm:spPr>
        <a:solidFill>
          <a:schemeClr val="accent4">
            <a:lumMod val="20000"/>
            <a:lumOff val="80000"/>
            <a:alpha val="90000"/>
          </a:schemeClr>
        </a:solidFill>
      </dgm:spPr>
      <dgm:t>
        <a:bodyPr/>
        <a:lstStyle/>
        <a:p>
          <a:r>
            <a:rPr lang="en-US"/>
            <a:t>States acknowledge their already existing duties to protect human rights within the letter and spirit of their own engagement in international law and norms.</a:t>
          </a:r>
        </a:p>
      </dgm:t>
    </dgm:pt>
    <dgm:pt modelId="{9C8A26EC-CE81-8546-B086-F9869460D274}" type="parTrans" cxnId="{D49AF4DB-236E-8C40-A7B1-7A5FA1E206E7}">
      <dgm:prSet/>
      <dgm:spPr/>
      <dgm:t>
        <a:bodyPr/>
        <a:lstStyle/>
        <a:p>
          <a:endParaRPr lang="en-US"/>
        </a:p>
      </dgm:t>
    </dgm:pt>
    <dgm:pt modelId="{E37101F7-05C0-C54E-9F70-809CEB000C3B}" type="sibTrans" cxnId="{D49AF4DB-236E-8C40-A7B1-7A5FA1E206E7}">
      <dgm:prSet/>
      <dgm:spPr/>
      <dgm:t>
        <a:bodyPr/>
        <a:lstStyle/>
        <a:p>
          <a:endParaRPr lang="en-US"/>
        </a:p>
      </dgm:t>
    </dgm:pt>
    <dgm:pt modelId="{5AC19F7A-7A0B-0746-A987-37898619A921}">
      <dgm:prSet/>
      <dgm:spPr>
        <a:gradFill flip="none" rotWithShape="0">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a:t>Enterprises</a:t>
          </a:r>
        </a:p>
      </dgm:t>
    </dgm:pt>
    <dgm:pt modelId="{E6DF3046-D194-F947-8F0D-04616C4C6769}" type="parTrans" cxnId="{366299EC-D143-064F-831C-EB92A57ACD46}">
      <dgm:prSet/>
      <dgm:spPr/>
      <dgm:t>
        <a:bodyPr/>
        <a:lstStyle/>
        <a:p>
          <a:endParaRPr lang="en-US"/>
        </a:p>
      </dgm:t>
    </dgm:pt>
    <dgm:pt modelId="{0D5B9605-034B-794A-A1DA-3A285409B4E6}" type="sibTrans" cxnId="{366299EC-D143-064F-831C-EB92A57ACD46}">
      <dgm:prSet/>
      <dgm:spPr/>
      <dgm:t>
        <a:bodyPr/>
        <a:lstStyle/>
        <a:p>
          <a:endParaRPr lang="en-US"/>
        </a:p>
      </dgm:t>
    </dgm:pt>
    <dgm:pt modelId="{18BC8651-C34A-9B43-8319-E105F07559D4}">
      <dgm:prSet/>
      <dgm:spPr>
        <a:solidFill>
          <a:schemeClr val="accent6">
            <a:lumMod val="20000"/>
            <a:lumOff val="80000"/>
            <a:alpha val="90000"/>
          </a:schemeClr>
        </a:solidFill>
      </dgm:spPr>
      <dgm:t>
        <a:bodyPr/>
        <a:lstStyle/>
        <a:p>
          <a:r>
            <a:rPr lang="en-US"/>
            <a:t>described a private law based and coordinated system of responsibility </a:t>
          </a:r>
        </a:p>
      </dgm:t>
    </dgm:pt>
    <dgm:pt modelId="{DECE2438-BAF7-8F40-A72C-BD9A4FE6268B}" type="parTrans" cxnId="{01D0B326-CB90-EF40-AB02-3124A2B8028F}">
      <dgm:prSet/>
      <dgm:spPr/>
      <dgm:t>
        <a:bodyPr/>
        <a:lstStyle/>
        <a:p>
          <a:endParaRPr lang="en-US"/>
        </a:p>
      </dgm:t>
    </dgm:pt>
    <dgm:pt modelId="{7D995451-574B-8A40-9429-3D43BA49C629}" type="sibTrans" cxnId="{01D0B326-CB90-EF40-AB02-3124A2B8028F}">
      <dgm:prSet/>
      <dgm:spPr/>
      <dgm:t>
        <a:bodyPr/>
        <a:lstStyle/>
        <a:p>
          <a:endParaRPr lang="en-US"/>
        </a:p>
      </dgm:t>
    </dgm:pt>
    <dgm:pt modelId="{BE2456FF-59EE-EC42-BB80-4D6E090229F0}">
      <dgm:prSet/>
      <dgm:spPr>
        <a:solidFill>
          <a:schemeClr val="accent6">
            <a:lumMod val="20000"/>
            <a:lumOff val="80000"/>
            <a:alpha val="90000"/>
          </a:schemeClr>
        </a:solidFill>
      </dgm:spPr>
      <dgm:t>
        <a:bodyPr/>
        <a:lstStyle/>
        <a:p>
          <a:r>
            <a:rPr lang="en-US"/>
            <a:t>unified both by a core set of norms, the International Bill of Human Rights and certain ILO Conventions, </a:t>
          </a:r>
        </a:p>
      </dgm:t>
    </dgm:pt>
    <dgm:pt modelId="{08AF08A3-64A1-9047-8393-9CA394999D19}" type="parTrans" cxnId="{12B659EB-F418-DC4E-8E32-4D20705A8D89}">
      <dgm:prSet/>
      <dgm:spPr/>
      <dgm:t>
        <a:bodyPr/>
        <a:lstStyle/>
        <a:p>
          <a:endParaRPr lang="en-US"/>
        </a:p>
      </dgm:t>
    </dgm:pt>
    <dgm:pt modelId="{83002D08-F01F-514E-8791-B4E314D7B219}" type="sibTrans" cxnId="{12B659EB-F418-DC4E-8E32-4D20705A8D89}">
      <dgm:prSet/>
      <dgm:spPr/>
      <dgm:t>
        <a:bodyPr/>
        <a:lstStyle/>
        <a:p>
          <a:endParaRPr lang="en-US"/>
        </a:p>
      </dgm:t>
    </dgm:pt>
    <dgm:pt modelId="{6375EEE2-8E5F-5449-9B05-25A4AB79B1CF}">
      <dgm:prSet/>
      <dgm:spPr>
        <a:solidFill>
          <a:schemeClr val="accent6">
            <a:lumMod val="20000"/>
            <a:lumOff val="80000"/>
            <a:alpha val="90000"/>
          </a:schemeClr>
        </a:solidFill>
      </dgm:spPr>
      <dgm:t>
        <a:bodyPr/>
        <a:lstStyle/>
        <a:p>
          <a:r>
            <a:rPr lang="en-US"/>
            <a:t>Operationalized by the mechanisms of human rights due diligence. </a:t>
          </a:r>
        </a:p>
      </dgm:t>
    </dgm:pt>
    <dgm:pt modelId="{0E41B406-FA1B-5540-A560-439F331FE078}" type="parTrans" cxnId="{02F1CF3E-0C18-8B4E-BFEC-F4A5EFABF705}">
      <dgm:prSet/>
      <dgm:spPr/>
      <dgm:t>
        <a:bodyPr/>
        <a:lstStyle/>
        <a:p>
          <a:endParaRPr lang="en-US"/>
        </a:p>
      </dgm:t>
    </dgm:pt>
    <dgm:pt modelId="{AAA8CA2C-A4FA-0F4C-B187-2DA88E771D31}" type="sibTrans" cxnId="{02F1CF3E-0C18-8B4E-BFEC-F4A5EFABF705}">
      <dgm:prSet/>
      <dgm:spPr/>
      <dgm:t>
        <a:bodyPr/>
        <a:lstStyle/>
        <a:p>
          <a:endParaRPr lang="en-US"/>
        </a:p>
      </dgm:t>
    </dgm:pt>
    <dgm:pt modelId="{613E22F0-4CD8-5242-8429-E7EC601C1F68}">
      <dgm:prSet/>
      <dgm:spPr>
        <a:solidFill>
          <a:schemeClr val="accent6">
            <a:lumMod val="20000"/>
            <a:lumOff val="80000"/>
            <a:alpha val="90000"/>
          </a:schemeClr>
        </a:solidFill>
      </dgm:spPr>
      <dgm:t>
        <a:bodyPr/>
        <a:lstStyle/>
        <a:p>
          <a:r>
            <a:rPr lang="en-US"/>
            <a:t>These apply anywhere in the world irrespective of the constraints of local legal orders. </a:t>
          </a:r>
        </a:p>
      </dgm:t>
    </dgm:pt>
    <dgm:pt modelId="{22B14615-EB40-5841-8014-0D8F7132435D}" type="parTrans" cxnId="{4B5410A8-1E38-A949-BBB6-B4A17D49A52F}">
      <dgm:prSet/>
      <dgm:spPr/>
      <dgm:t>
        <a:bodyPr/>
        <a:lstStyle/>
        <a:p>
          <a:endParaRPr lang="en-US"/>
        </a:p>
      </dgm:t>
    </dgm:pt>
    <dgm:pt modelId="{1EBE7914-C349-3C48-B29F-6DC57522542B}" type="sibTrans" cxnId="{4B5410A8-1E38-A949-BBB6-B4A17D49A52F}">
      <dgm:prSet/>
      <dgm:spPr/>
      <dgm:t>
        <a:bodyPr/>
        <a:lstStyle/>
        <a:p>
          <a:endParaRPr lang="en-US"/>
        </a:p>
      </dgm:t>
    </dgm:pt>
    <dgm:pt modelId="{F5659838-7ECD-4248-9880-3F369CA8EE7F}">
      <dgm:prSet/>
      <dgm:spPr>
        <a:gradFill flip="none"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en-US"/>
            <a:t>Individuals</a:t>
          </a:r>
        </a:p>
      </dgm:t>
    </dgm:pt>
    <dgm:pt modelId="{61E3364F-34B6-D849-B7D3-EF4EDA8DE519}" type="parTrans" cxnId="{B86AC49F-0CF7-EC48-A863-3715461BC140}">
      <dgm:prSet/>
      <dgm:spPr/>
      <dgm:t>
        <a:bodyPr/>
        <a:lstStyle/>
        <a:p>
          <a:endParaRPr lang="en-US"/>
        </a:p>
      </dgm:t>
    </dgm:pt>
    <dgm:pt modelId="{C7D3EF24-13D3-3548-8F03-96E0D6C2A3D3}" type="sibTrans" cxnId="{B86AC49F-0CF7-EC48-A863-3715461BC140}">
      <dgm:prSet/>
      <dgm:spPr/>
      <dgm:t>
        <a:bodyPr/>
        <a:lstStyle/>
        <a:p>
          <a:endParaRPr lang="en-US"/>
        </a:p>
      </dgm:t>
    </dgm:pt>
    <dgm:pt modelId="{BDCDAAEB-9C3F-C849-8FC4-73905E77EFDF}">
      <dgm:prSet/>
      <dgm:spPr>
        <a:solidFill>
          <a:schemeClr val="accent5">
            <a:lumMod val="20000"/>
            <a:lumOff val="80000"/>
            <a:alpha val="90000"/>
          </a:schemeClr>
        </a:solidFill>
      </dgm:spPr>
      <dgm:t>
        <a:bodyPr/>
        <a:lstStyle/>
        <a:p>
          <a:r>
            <a:rPr lang="en-US" dirty="0"/>
            <a:t>Harm principle; a step toward the development of a global system of liability for harm from the effects of economic activity. </a:t>
          </a:r>
        </a:p>
      </dgm:t>
    </dgm:pt>
    <dgm:pt modelId="{33127EFC-36E3-D146-96FE-03EC80EE4ECC}" type="parTrans" cxnId="{98191B06-618A-2446-8B0F-09E37E680FF2}">
      <dgm:prSet/>
      <dgm:spPr/>
      <dgm:t>
        <a:bodyPr/>
        <a:lstStyle/>
        <a:p>
          <a:endParaRPr lang="en-US"/>
        </a:p>
      </dgm:t>
    </dgm:pt>
    <dgm:pt modelId="{7B721C41-0F45-9E47-9C29-F57D5E7CDCF1}" type="sibTrans" cxnId="{98191B06-618A-2446-8B0F-09E37E680FF2}">
      <dgm:prSet/>
      <dgm:spPr/>
      <dgm:t>
        <a:bodyPr/>
        <a:lstStyle/>
        <a:p>
          <a:endParaRPr lang="en-US"/>
        </a:p>
      </dgm:t>
    </dgm:pt>
    <dgm:pt modelId="{D7ABCFB2-9DC9-AC42-A9FF-48C1C1E6E788}">
      <dgm:prSet/>
      <dgm:spPr>
        <a:solidFill>
          <a:schemeClr val="accent5">
            <a:lumMod val="20000"/>
            <a:lumOff val="80000"/>
            <a:alpha val="90000"/>
          </a:schemeClr>
        </a:solidFill>
      </dgm:spPr>
      <dgm:t>
        <a:bodyPr/>
        <a:lstStyle/>
        <a:p>
          <a:r>
            <a:rPr lang="en-US"/>
            <a:t>This harm principle is framed in the Western language of human rights but of its essence is aligned strongly with Marxist principles of the fundamental obligation of the vanguard party in asserting its leadership role.</a:t>
          </a:r>
        </a:p>
      </dgm:t>
    </dgm:pt>
    <dgm:pt modelId="{7146E34C-DB89-2A44-A2C0-8065B579D91D}" type="parTrans" cxnId="{73CBB3D9-A4A3-CD47-A18D-86318B9469A8}">
      <dgm:prSet/>
      <dgm:spPr/>
      <dgm:t>
        <a:bodyPr/>
        <a:lstStyle/>
        <a:p>
          <a:endParaRPr lang="en-US"/>
        </a:p>
      </dgm:t>
    </dgm:pt>
    <dgm:pt modelId="{E33736C6-41C9-3C4D-A09A-F0E3D125B722}" type="sibTrans" cxnId="{73CBB3D9-A4A3-CD47-A18D-86318B9469A8}">
      <dgm:prSet/>
      <dgm:spPr/>
      <dgm:t>
        <a:bodyPr/>
        <a:lstStyle/>
        <a:p>
          <a:endParaRPr lang="en-US"/>
        </a:p>
      </dgm:t>
    </dgm:pt>
    <dgm:pt modelId="{A35767A9-8D2A-4C49-B579-19CF5A0ABD99}" type="pres">
      <dgm:prSet presAssocID="{392F9340-9532-9B41-8F2D-205246698D2E}" presName="linearFlow" presStyleCnt="0">
        <dgm:presLayoutVars>
          <dgm:dir/>
          <dgm:animLvl val="lvl"/>
          <dgm:resizeHandles val="exact"/>
        </dgm:presLayoutVars>
      </dgm:prSet>
      <dgm:spPr/>
    </dgm:pt>
    <dgm:pt modelId="{CD7FE9C8-4F40-FE4C-B00F-CD982792A4AA}" type="pres">
      <dgm:prSet presAssocID="{7AF13F56-01D7-8D40-AE28-4B5770D2A306}" presName="composite" presStyleCnt="0"/>
      <dgm:spPr/>
    </dgm:pt>
    <dgm:pt modelId="{CB2B96A2-F6A8-CA45-B5AB-46548923B988}" type="pres">
      <dgm:prSet presAssocID="{7AF13F56-01D7-8D40-AE28-4B5770D2A306}" presName="parentText" presStyleLbl="alignNode1" presStyleIdx="0" presStyleCnt="3">
        <dgm:presLayoutVars>
          <dgm:chMax val="1"/>
          <dgm:bulletEnabled val="1"/>
        </dgm:presLayoutVars>
      </dgm:prSet>
      <dgm:spPr/>
    </dgm:pt>
    <dgm:pt modelId="{FFD11596-DBA8-4442-9D0F-A63B12A5794D}" type="pres">
      <dgm:prSet presAssocID="{7AF13F56-01D7-8D40-AE28-4B5770D2A306}" presName="descendantText" presStyleLbl="alignAcc1" presStyleIdx="0" presStyleCnt="3">
        <dgm:presLayoutVars>
          <dgm:bulletEnabled val="1"/>
        </dgm:presLayoutVars>
      </dgm:prSet>
      <dgm:spPr/>
    </dgm:pt>
    <dgm:pt modelId="{CEADDB66-036A-C049-9BAF-7EFEE873476A}" type="pres">
      <dgm:prSet presAssocID="{134D1CAE-D107-3047-9759-A5422FC701F0}" presName="sp" presStyleCnt="0"/>
      <dgm:spPr/>
    </dgm:pt>
    <dgm:pt modelId="{8BBD6A21-20D9-994D-93A0-70ECD53724F9}" type="pres">
      <dgm:prSet presAssocID="{5AC19F7A-7A0B-0746-A987-37898619A921}" presName="composite" presStyleCnt="0"/>
      <dgm:spPr/>
    </dgm:pt>
    <dgm:pt modelId="{4AD5EE7B-3ABF-E64E-BC79-C0B7663DD54B}" type="pres">
      <dgm:prSet presAssocID="{5AC19F7A-7A0B-0746-A987-37898619A921}" presName="parentText" presStyleLbl="alignNode1" presStyleIdx="1" presStyleCnt="3">
        <dgm:presLayoutVars>
          <dgm:chMax val="1"/>
          <dgm:bulletEnabled val="1"/>
        </dgm:presLayoutVars>
      </dgm:prSet>
      <dgm:spPr/>
    </dgm:pt>
    <dgm:pt modelId="{926824DB-87B7-B44F-8F37-E9FFE184D977}" type="pres">
      <dgm:prSet presAssocID="{5AC19F7A-7A0B-0746-A987-37898619A921}" presName="descendantText" presStyleLbl="alignAcc1" presStyleIdx="1" presStyleCnt="3">
        <dgm:presLayoutVars>
          <dgm:bulletEnabled val="1"/>
        </dgm:presLayoutVars>
      </dgm:prSet>
      <dgm:spPr/>
    </dgm:pt>
    <dgm:pt modelId="{1F1906C3-D88D-DA4F-88A4-7786782991C0}" type="pres">
      <dgm:prSet presAssocID="{0D5B9605-034B-794A-A1DA-3A285409B4E6}" presName="sp" presStyleCnt="0"/>
      <dgm:spPr/>
    </dgm:pt>
    <dgm:pt modelId="{8F75D236-6AD5-F947-977C-F2F4BA415D20}" type="pres">
      <dgm:prSet presAssocID="{F5659838-7ECD-4248-9880-3F369CA8EE7F}" presName="composite" presStyleCnt="0"/>
      <dgm:spPr/>
    </dgm:pt>
    <dgm:pt modelId="{C64B4033-A262-3140-8B06-42C42C4360A9}" type="pres">
      <dgm:prSet presAssocID="{F5659838-7ECD-4248-9880-3F369CA8EE7F}" presName="parentText" presStyleLbl="alignNode1" presStyleIdx="2" presStyleCnt="3">
        <dgm:presLayoutVars>
          <dgm:chMax val="1"/>
          <dgm:bulletEnabled val="1"/>
        </dgm:presLayoutVars>
      </dgm:prSet>
      <dgm:spPr/>
    </dgm:pt>
    <dgm:pt modelId="{D86C96A3-512D-534F-8704-661A175FD5BF}" type="pres">
      <dgm:prSet presAssocID="{F5659838-7ECD-4248-9880-3F369CA8EE7F}" presName="descendantText" presStyleLbl="alignAcc1" presStyleIdx="2" presStyleCnt="3">
        <dgm:presLayoutVars>
          <dgm:bulletEnabled val="1"/>
        </dgm:presLayoutVars>
      </dgm:prSet>
      <dgm:spPr/>
    </dgm:pt>
  </dgm:ptLst>
  <dgm:cxnLst>
    <dgm:cxn modelId="{98191B06-618A-2446-8B0F-09E37E680FF2}" srcId="{F5659838-7ECD-4248-9880-3F369CA8EE7F}" destId="{BDCDAAEB-9C3F-C849-8FC4-73905E77EFDF}" srcOrd="0" destOrd="0" parTransId="{33127EFC-36E3-D146-96FE-03EC80EE4ECC}" sibTransId="{7B721C41-0F45-9E47-9C29-F57D5E7CDCF1}"/>
    <dgm:cxn modelId="{DCB3CD0A-F14D-234D-8D81-094F74CD2C4A}" type="presOf" srcId="{C90E8BD4-1D86-4C41-A9E8-3C6A84E198DA}" destId="{FFD11596-DBA8-4442-9D0F-A63B12A5794D}" srcOrd="0" destOrd="0" presId="urn:microsoft.com/office/officeart/2005/8/layout/chevron2"/>
    <dgm:cxn modelId="{54DEBC14-81E9-CB4E-9DD4-8B708BED311D}" type="presOf" srcId="{18BC8651-C34A-9B43-8319-E105F07559D4}" destId="{926824DB-87B7-B44F-8F37-E9FFE184D977}" srcOrd="0" destOrd="0" presId="urn:microsoft.com/office/officeart/2005/8/layout/chevron2"/>
    <dgm:cxn modelId="{06ED6E25-9833-874F-A3D1-CAF8E33C623B}" type="presOf" srcId="{BDCDAAEB-9C3F-C849-8FC4-73905E77EFDF}" destId="{D86C96A3-512D-534F-8704-661A175FD5BF}" srcOrd="0" destOrd="0" presId="urn:microsoft.com/office/officeart/2005/8/layout/chevron2"/>
    <dgm:cxn modelId="{01D0B326-CB90-EF40-AB02-3124A2B8028F}" srcId="{5AC19F7A-7A0B-0746-A987-37898619A921}" destId="{18BC8651-C34A-9B43-8319-E105F07559D4}" srcOrd="0" destOrd="0" parTransId="{DECE2438-BAF7-8F40-A72C-BD9A4FE6268B}" sibTransId="{7D995451-574B-8A40-9429-3D43BA49C629}"/>
    <dgm:cxn modelId="{332D313A-05D0-C94F-83CB-1026DE08A59B}" type="presOf" srcId="{7AF13F56-01D7-8D40-AE28-4B5770D2A306}" destId="{CB2B96A2-F6A8-CA45-B5AB-46548923B988}" srcOrd="0" destOrd="0" presId="urn:microsoft.com/office/officeart/2005/8/layout/chevron2"/>
    <dgm:cxn modelId="{B0A18C3A-E3F8-E14F-BFFF-BF278896761E}" type="presOf" srcId="{6375EEE2-8E5F-5449-9B05-25A4AB79B1CF}" destId="{926824DB-87B7-B44F-8F37-E9FFE184D977}" srcOrd="0" destOrd="2" presId="urn:microsoft.com/office/officeart/2005/8/layout/chevron2"/>
    <dgm:cxn modelId="{DA8E633B-CE54-6543-A886-C9825793AB65}" type="presOf" srcId="{D7ABCFB2-9DC9-AC42-A9FF-48C1C1E6E788}" destId="{D86C96A3-512D-534F-8704-661A175FD5BF}" srcOrd="0" destOrd="1" presId="urn:microsoft.com/office/officeart/2005/8/layout/chevron2"/>
    <dgm:cxn modelId="{02F1CF3E-0C18-8B4E-BFEC-F4A5EFABF705}" srcId="{5AC19F7A-7A0B-0746-A987-37898619A921}" destId="{6375EEE2-8E5F-5449-9B05-25A4AB79B1CF}" srcOrd="2" destOrd="0" parTransId="{0E41B406-FA1B-5540-A560-439F331FE078}" sibTransId="{AAA8CA2C-A4FA-0F4C-B187-2DA88E771D31}"/>
    <dgm:cxn modelId="{C4612B5C-F338-F149-B835-4F1138AEA18B}" type="presOf" srcId="{613E22F0-4CD8-5242-8429-E7EC601C1F68}" destId="{926824DB-87B7-B44F-8F37-E9FFE184D977}" srcOrd="0" destOrd="3" presId="urn:microsoft.com/office/officeart/2005/8/layout/chevron2"/>
    <dgm:cxn modelId="{02E9226F-DF44-8C4D-9D86-DABAA01F632A}" type="presOf" srcId="{F5659838-7ECD-4248-9880-3F369CA8EE7F}" destId="{C64B4033-A262-3140-8B06-42C42C4360A9}" srcOrd="0" destOrd="0" presId="urn:microsoft.com/office/officeart/2005/8/layout/chevron2"/>
    <dgm:cxn modelId="{77E83974-E290-F54A-BC98-2422673AFB92}" srcId="{392F9340-9532-9B41-8F2D-205246698D2E}" destId="{7AF13F56-01D7-8D40-AE28-4B5770D2A306}" srcOrd="0" destOrd="0" parTransId="{3EE50110-DB24-3743-8847-E3A8598CB6FC}" sibTransId="{134D1CAE-D107-3047-9759-A5422FC701F0}"/>
    <dgm:cxn modelId="{846D1885-A365-BC47-AFE7-93E6F5EEA5D9}" type="presOf" srcId="{9CDF1769-B4B9-BE49-A8FD-DC64AE0500C9}" destId="{FFD11596-DBA8-4442-9D0F-A63B12A5794D}" srcOrd="0" destOrd="1" presId="urn:microsoft.com/office/officeart/2005/8/layout/chevron2"/>
    <dgm:cxn modelId="{B86AC49F-0CF7-EC48-A863-3715461BC140}" srcId="{392F9340-9532-9B41-8F2D-205246698D2E}" destId="{F5659838-7ECD-4248-9880-3F369CA8EE7F}" srcOrd="2" destOrd="0" parTransId="{61E3364F-34B6-D849-B7D3-EF4EDA8DE519}" sibTransId="{C7D3EF24-13D3-3548-8F03-96E0D6C2A3D3}"/>
    <dgm:cxn modelId="{4B5410A8-1E38-A949-BBB6-B4A17D49A52F}" srcId="{5AC19F7A-7A0B-0746-A987-37898619A921}" destId="{613E22F0-4CD8-5242-8429-E7EC601C1F68}" srcOrd="3" destOrd="0" parTransId="{22B14615-EB40-5841-8014-0D8F7132435D}" sibTransId="{1EBE7914-C349-3C48-B29F-6DC57522542B}"/>
    <dgm:cxn modelId="{68B930C6-8047-4145-A9B4-6B572AC63346}" type="presOf" srcId="{BE2456FF-59EE-EC42-BB80-4D6E090229F0}" destId="{926824DB-87B7-B44F-8F37-E9FFE184D977}" srcOrd="0" destOrd="1" presId="urn:microsoft.com/office/officeart/2005/8/layout/chevron2"/>
    <dgm:cxn modelId="{73CBB3D9-A4A3-CD47-A18D-86318B9469A8}" srcId="{F5659838-7ECD-4248-9880-3F369CA8EE7F}" destId="{D7ABCFB2-9DC9-AC42-A9FF-48C1C1E6E788}" srcOrd="1" destOrd="0" parTransId="{7146E34C-DB89-2A44-A2C0-8065B579D91D}" sibTransId="{E33736C6-41C9-3C4D-A09A-F0E3D125B722}"/>
    <dgm:cxn modelId="{D49AF4DB-236E-8C40-A7B1-7A5FA1E206E7}" srcId="{7AF13F56-01D7-8D40-AE28-4B5770D2A306}" destId="{9CDF1769-B4B9-BE49-A8FD-DC64AE0500C9}" srcOrd="1" destOrd="0" parTransId="{9C8A26EC-CE81-8546-B086-F9869460D274}" sibTransId="{E37101F7-05C0-C54E-9F70-809CEB000C3B}"/>
    <dgm:cxn modelId="{2299F9E5-AE16-3041-8EC1-9BACD1A399D3}" type="presOf" srcId="{5AC19F7A-7A0B-0746-A987-37898619A921}" destId="{4AD5EE7B-3ABF-E64E-BC79-C0B7663DD54B}" srcOrd="0" destOrd="0" presId="urn:microsoft.com/office/officeart/2005/8/layout/chevron2"/>
    <dgm:cxn modelId="{F05963E6-4E44-D14F-8627-E5D6891DB9EF}" srcId="{7AF13F56-01D7-8D40-AE28-4B5770D2A306}" destId="{C90E8BD4-1D86-4C41-A9E8-3C6A84E198DA}" srcOrd="0" destOrd="0" parTransId="{CF574107-40AE-C843-BC0D-C53518982DBF}" sibTransId="{C641FC0C-9470-9C4E-8FF2-F2888A6B57B6}"/>
    <dgm:cxn modelId="{12B659EB-F418-DC4E-8E32-4D20705A8D89}" srcId="{5AC19F7A-7A0B-0746-A987-37898619A921}" destId="{BE2456FF-59EE-EC42-BB80-4D6E090229F0}" srcOrd="1" destOrd="0" parTransId="{08AF08A3-64A1-9047-8393-9CA394999D19}" sibTransId="{83002D08-F01F-514E-8791-B4E314D7B219}"/>
    <dgm:cxn modelId="{366299EC-D143-064F-831C-EB92A57ACD46}" srcId="{392F9340-9532-9B41-8F2D-205246698D2E}" destId="{5AC19F7A-7A0B-0746-A987-37898619A921}" srcOrd="1" destOrd="0" parTransId="{E6DF3046-D194-F947-8F0D-04616C4C6769}" sibTransId="{0D5B9605-034B-794A-A1DA-3A285409B4E6}"/>
    <dgm:cxn modelId="{823AD3F5-E354-1345-B2C2-DB4D2CC1E451}" type="presOf" srcId="{392F9340-9532-9B41-8F2D-205246698D2E}" destId="{A35767A9-8D2A-4C49-B579-19CF5A0ABD99}" srcOrd="0" destOrd="0" presId="urn:microsoft.com/office/officeart/2005/8/layout/chevron2"/>
    <dgm:cxn modelId="{42A5BE10-99A4-8640-9C82-6FDEFFFB06B8}" type="presParOf" srcId="{A35767A9-8D2A-4C49-B579-19CF5A0ABD99}" destId="{CD7FE9C8-4F40-FE4C-B00F-CD982792A4AA}" srcOrd="0" destOrd="0" presId="urn:microsoft.com/office/officeart/2005/8/layout/chevron2"/>
    <dgm:cxn modelId="{F50C72EA-1245-9044-8FBD-A47A38B7C6F5}" type="presParOf" srcId="{CD7FE9C8-4F40-FE4C-B00F-CD982792A4AA}" destId="{CB2B96A2-F6A8-CA45-B5AB-46548923B988}" srcOrd="0" destOrd="0" presId="urn:microsoft.com/office/officeart/2005/8/layout/chevron2"/>
    <dgm:cxn modelId="{61B73138-6C4B-FE4A-B687-0ACCC2454258}" type="presParOf" srcId="{CD7FE9C8-4F40-FE4C-B00F-CD982792A4AA}" destId="{FFD11596-DBA8-4442-9D0F-A63B12A5794D}" srcOrd="1" destOrd="0" presId="urn:microsoft.com/office/officeart/2005/8/layout/chevron2"/>
    <dgm:cxn modelId="{E3EFCC27-464E-CB40-8D48-4046B3966D96}" type="presParOf" srcId="{A35767A9-8D2A-4C49-B579-19CF5A0ABD99}" destId="{CEADDB66-036A-C049-9BAF-7EFEE873476A}" srcOrd="1" destOrd="0" presId="urn:microsoft.com/office/officeart/2005/8/layout/chevron2"/>
    <dgm:cxn modelId="{80B629B4-9880-DE45-B64F-6B5750C2D494}" type="presParOf" srcId="{A35767A9-8D2A-4C49-B579-19CF5A0ABD99}" destId="{8BBD6A21-20D9-994D-93A0-70ECD53724F9}" srcOrd="2" destOrd="0" presId="urn:microsoft.com/office/officeart/2005/8/layout/chevron2"/>
    <dgm:cxn modelId="{81788523-4B91-DB45-B6FB-4F068A568ADB}" type="presParOf" srcId="{8BBD6A21-20D9-994D-93A0-70ECD53724F9}" destId="{4AD5EE7B-3ABF-E64E-BC79-C0B7663DD54B}" srcOrd="0" destOrd="0" presId="urn:microsoft.com/office/officeart/2005/8/layout/chevron2"/>
    <dgm:cxn modelId="{8596F7C4-B671-2C43-83DC-7EC58824A12B}" type="presParOf" srcId="{8BBD6A21-20D9-994D-93A0-70ECD53724F9}" destId="{926824DB-87B7-B44F-8F37-E9FFE184D977}" srcOrd="1" destOrd="0" presId="urn:microsoft.com/office/officeart/2005/8/layout/chevron2"/>
    <dgm:cxn modelId="{ACE407A7-14AA-734B-B7CB-AB8A8C8D5275}" type="presParOf" srcId="{A35767A9-8D2A-4C49-B579-19CF5A0ABD99}" destId="{1F1906C3-D88D-DA4F-88A4-7786782991C0}" srcOrd="3" destOrd="0" presId="urn:microsoft.com/office/officeart/2005/8/layout/chevron2"/>
    <dgm:cxn modelId="{E0487DC6-A939-6548-B182-C84C24EFA2BC}" type="presParOf" srcId="{A35767A9-8D2A-4C49-B579-19CF5A0ABD99}" destId="{8F75D236-6AD5-F947-977C-F2F4BA415D20}" srcOrd="4" destOrd="0" presId="urn:microsoft.com/office/officeart/2005/8/layout/chevron2"/>
    <dgm:cxn modelId="{13D9E582-565D-5547-8F93-BA023C5D23A9}" type="presParOf" srcId="{8F75D236-6AD5-F947-977C-F2F4BA415D20}" destId="{C64B4033-A262-3140-8B06-42C42C4360A9}" srcOrd="0" destOrd="0" presId="urn:microsoft.com/office/officeart/2005/8/layout/chevron2"/>
    <dgm:cxn modelId="{9AE29B8E-34FF-DF42-B17B-6C9C3DF51595}" type="presParOf" srcId="{8F75D236-6AD5-F947-977C-F2F4BA415D20}" destId="{D86C96A3-512D-534F-8704-661A175FD5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1EF429-E029-EA4D-B6DB-FB0D41C9B66A}" type="doc">
      <dgm:prSet loTypeId="urn:microsoft.com/office/officeart/2005/8/layout/default" loCatId="process" qsTypeId="urn:microsoft.com/office/officeart/2005/8/quickstyle/simple3" qsCatId="simple" csTypeId="urn:microsoft.com/office/officeart/2005/8/colors/colorful4" csCatId="colorful"/>
      <dgm:spPr/>
      <dgm:t>
        <a:bodyPr/>
        <a:lstStyle/>
        <a:p>
          <a:endParaRPr lang="en-US"/>
        </a:p>
      </dgm:t>
    </dgm:pt>
    <dgm:pt modelId="{0E9A2B0B-E052-0F40-806C-4BCA1F3C729F}">
      <dgm:prSet/>
      <dgm:spPr/>
      <dgm:t>
        <a:bodyPr/>
        <a:lstStyle/>
        <a:p>
          <a:r>
            <a:rPr lang="en-US" dirty="0"/>
            <a:t>UN Guiding Principles as the first truly global Belt and Road Initiative. Its silk road is paved with the principles developed by the community of nations in its multilateral organizations reflecting their mutually advantageous vision of win-win cooperation. It is paved with the blood and sacrifice of the global working class, with respect to whom both free market and Marxist political systems have long recognized obligations. </a:t>
          </a:r>
        </a:p>
      </dgm:t>
    </dgm:pt>
    <dgm:pt modelId="{129BEF0A-FF4C-9C42-9177-92A04C3A2CBF}" type="parTrans" cxnId="{C8CED991-D416-3B40-BAE8-870792D94C3C}">
      <dgm:prSet/>
      <dgm:spPr/>
      <dgm:t>
        <a:bodyPr/>
        <a:lstStyle/>
        <a:p>
          <a:endParaRPr lang="en-US"/>
        </a:p>
      </dgm:t>
    </dgm:pt>
    <dgm:pt modelId="{4CEC4017-8896-0849-9B5A-842ED3CECF14}" type="sibTrans" cxnId="{C8CED991-D416-3B40-BAE8-870792D94C3C}">
      <dgm:prSet/>
      <dgm:spPr/>
      <dgm:t>
        <a:bodyPr/>
        <a:lstStyle/>
        <a:p>
          <a:endParaRPr lang="en-US"/>
        </a:p>
      </dgm:t>
    </dgm:pt>
    <dgm:pt modelId="{D4CC711C-8F59-7E44-A107-24A2CA375983}" type="pres">
      <dgm:prSet presAssocID="{7E1EF429-E029-EA4D-B6DB-FB0D41C9B66A}" presName="diagram" presStyleCnt="0">
        <dgm:presLayoutVars>
          <dgm:dir/>
          <dgm:resizeHandles val="exact"/>
        </dgm:presLayoutVars>
      </dgm:prSet>
      <dgm:spPr/>
    </dgm:pt>
    <dgm:pt modelId="{82465A1B-0006-814D-86F0-3E0EA3DB1AD1}" type="pres">
      <dgm:prSet presAssocID="{0E9A2B0B-E052-0F40-806C-4BCA1F3C729F}" presName="node" presStyleLbl="node1" presStyleIdx="0" presStyleCnt="1">
        <dgm:presLayoutVars>
          <dgm:bulletEnabled val="1"/>
        </dgm:presLayoutVars>
      </dgm:prSet>
      <dgm:spPr/>
    </dgm:pt>
  </dgm:ptLst>
  <dgm:cxnLst>
    <dgm:cxn modelId="{C8CED991-D416-3B40-BAE8-870792D94C3C}" srcId="{7E1EF429-E029-EA4D-B6DB-FB0D41C9B66A}" destId="{0E9A2B0B-E052-0F40-806C-4BCA1F3C729F}" srcOrd="0" destOrd="0" parTransId="{129BEF0A-FF4C-9C42-9177-92A04C3A2CBF}" sibTransId="{4CEC4017-8896-0849-9B5A-842ED3CECF14}"/>
    <dgm:cxn modelId="{3F88ECB6-C830-864B-BC1B-269B188CEDBA}" type="presOf" srcId="{0E9A2B0B-E052-0F40-806C-4BCA1F3C729F}" destId="{82465A1B-0006-814D-86F0-3E0EA3DB1AD1}" srcOrd="0" destOrd="0" presId="urn:microsoft.com/office/officeart/2005/8/layout/default"/>
    <dgm:cxn modelId="{9618ABFE-5840-484A-9A8B-9C2C77B47D48}" type="presOf" srcId="{7E1EF429-E029-EA4D-B6DB-FB0D41C9B66A}" destId="{D4CC711C-8F59-7E44-A107-24A2CA375983}" srcOrd="0" destOrd="0" presId="urn:microsoft.com/office/officeart/2005/8/layout/default"/>
    <dgm:cxn modelId="{B0496AB0-3AE4-814D-8A52-BDC246075CB3}" type="presParOf" srcId="{D4CC711C-8F59-7E44-A107-24A2CA375983}" destId="{82465A1B-0006-814D-86F0-3E0EA3DB1AD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BA4029-2913-B44E-95C8-D190F2832008}"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5D358AB7-5A80-4A48-B11F-18349FD1D836}">
      <dgm:prSet/>
      <dgm:spPr/>
      <dgm:t>
        <a:bodyPr/>
        <a:lstStyle/>
        <a:p>
          <a:r>
            <a:rPr lang="en-US"/>
            <a:t>In this context it is important to underline that the relationship between the substantive norms of BRI and the UN Guiding Principles are not constructed as a one-way street. </a:t>
          </a:r>
        </a:p>
      </dgm:t>
    </dgm:pt>
    <dgm:pt modelId="{30EA690F-54FB-D84E-9E3F-03940790B020}" type="parTrans" cxnId="{BFB566AC-3E0D-374D-8381-02D8695D0DAA}">
      <dgm:prSet/>
      <dgm:spPr/>
      <dgm:t>
        <a:bodyPr/>
        <a:lstStyle/>
        <a:p>
          <a:endParaRPr lang="en-US"/>
        </a:p>
      </dgm:t>
    </dgm:pt>
    <dgm:pt modelId="{06A601E9-0A26-424B-B3EA-615EBBFDA3DD}" type="sibTrans" cxnId="{BFB566AC-3E0D-374D-8381-02D8695D0DAA}">
      <dgm:prSet/>
      <dgm:spPr/>
      <dgm:t>
        <a:bodyPr/>
        <a:lstStyle/>
        <a:p>
          <a:endParaRPr lang="en-US"/>
        </a:p>
      </dgm:t>
    </dgm:pt>
    <dgm:pt modelId="{CA4DF15A-A5C8-8A4E-A619-72AD7628033C}">
      <dgm:prSet/>
      <dgm:spPr/>
      <dgm:t>
        <a:bodyPr/>
        <a:lstStyle/>
        <a:p>
          <a:r>
            <a:rPr lang="en-US"/>
            <a:t>It is as important for the Guiding Principles to embed within its interpretive scope the important cultural and moral framework of socialist values, as it is for BRI frameworks to be sensitive to the role of the UNGP in the legal and economic organization of its partners.</a:t>
          </a:r>
        </a:p>
      </dgm:t>
    </dgm:pt>
    <dgm:pt modelId="{BE5E97D7-D4F6-E748-8DCF-1D4847B4BD76}" type="parTrans" cxnId="{594BF945-4AC9-8D48-B305-4FD11B47CC5A}">
      <dgm:prSet/>
      <dgm:spPr/>
      <dgm:t>
        <a:bodyPr/>
        <a:lstStyle/>
        <a:p>
          <a:endParaRPr lang="en-US"/>
        </a:p>
      </dgm:t>
    </dgm:pt>
    <dgm:pt modelId="{5962FA73-A9A9-6546-93C4-CC69B6AB2359}" type="sibTrans" cxnId="{594BF945-4AC9-8D48-B305-4FD11B47CC5A}">
      <dgm:prSet/>
      <dgm:spPr/>
      <dgm:t>
        <a:bodyPr/>
        <a:lstStyle/>
        <a:p>
          <a:endParaRPr lang="en-US"/>
        </a:p>
      </dgm:t>
    </dgm:pt>
    <dgm:pt modelId="{16E1AB49-CE68-E84E-AAED-A5B18F571559}">
      <dgm:prSet/>
      <dgm:spPr/>
      <dgm:t>
        <a:bodyPr/>
        <a:lstStyle/>
        <a:p>
          <a:r>
            <a:rPr lang="en-US"/>
            <a:t>For China and BRI, it is error to conceive of the UN Guiding Principles as a species of “unequal treaties.” </a:t>
          </a:r>
        </a:p>
      </dgm:t>
    </dgm:pt>
    <dgm:pt modelId="{9609BC9B-3141-5246-8D6E-991AEC7AAB98}" type="parTrans" cxnId="{9B94F118-3495-114D-993F-6F599F444441}">
      <dgm:prSet/>
      <dgm:spPr/>
      <dgm:t>
        <a:bodyPr/>
        <a:lstStyle/>
        <a:p>
          <a:endParaRPr lang="en-US"/>
        </a:p>
      </dgm:t>
    </dgm:pt>
    <dgm:pt modelId="{7AA49B2B-D335-6448-9EF9-D919417161E3}" type="sibTrans" cxnId="{9B94F118-3495-114D-993F-6F599F444441}">
      <dgm:prSet/>
      <dgm:spPr/>
      <dgm:t>
        <a:bodyPr/>
        <a:lstStyle/>
        <a:p>
          <a:endParaRPr lang="en-US"/>
        </a:p>
      </dgm:t>
    </dgm:pt>
    <dgm:pt modelId="{39E9E4F2-ACAB-C74B-98AF-717D5C3E3981}">
      <dgm:prSet/>
      <dgm:spPr/>
      <dgm:t>
        <a:bodyPr/>
        <a:lstStyle/>
        <a:p>
          <a:r>
            <a:rPr lang="en-US"/>
            <a:t>At the same time, it is error for those who have responsibility for the UNGP to view them as a means of for excuse for forcing the transformation of Marxist Leninist political-economic systems and their forms of governance. </a:t>
          </a:r>
        </a:p>
      </dgm:t>
    </dgm:pt>
    <dgm:pt modelId="{7E761DBD-E046-1148-82D0-6CD1D50456D5}" type="parTrans" cxnId="{6AFDE9AA-505D-B440-9492-17D105D1EE79}">
      <dgm:prSet/>
      <dgm:spPr/>
      <dgm:t>
        <a:bodyPr/>
        <a:lstStyle/>
        <a:p>
          <a:endParaRPr lang="en-US"/>
        </a:p>
      </dgm:t>
    </dgm:pt>
    <dgm:pt modelId="{5700213C-79B0-5A47-AA8C-936F0427813B}" type="sibTrans" cxnId="{6AFDE9AA-505D-B440-9492-17D105D1EE79}">
      <dgm:prSet/>
      <dgm:spPr/>
      <dgm:t>
        <a:bodyPr/>
        <a:lstStyle/>
        <a:p>
          <a:endParaRPr lang="en-US"/>
        </a:p>
      </dgm:t>
    </dgm:pt>
    <dgm:pt modelId="{21DD3C8C-0EBC-FE4A-80D0-2914F4A6A9A9}" type="pres">
      <dgm:prSet presAssocID="{17BA4029-2913-B44E-95C8-D190F2832008}" presName="linear" presStyleCnt="0">
        <dgm:presLayoutVars>
          <dgm:animLvl val="lvl"/>
          <dgm:resizeHandles val="exact"/>
        </dgm:presLayoutVars>
      </dgm:prSet>
      <dgm:spPr/>
    </dgm:pt>
    <dgm:pt modelId="{36643192-8DD0-6944-BE86-68097BD6836D}" type="pres">
      <dgm:prSet presAssocID="{5D358AB7-5A80-4A48-B11F-18349FD1D836}" presName="parentText" presStyleLbl="node1" presStyleIdx="0" presStyleCnt="4">
        <dgm:presLayoutVars>
          <dgm:chMax val="0"/>
          <dgm:bulletEnabled val="1"/>
        </dgm:presLayoutVars>
      </dgm:prSet>
      <dgm:spPr/>
    </dgm:pt>
    <dgm:pt modelId="{C3395B82-7BDE-074B-BB67-8C5DCEDE24AF}" type="pres">
      <dgm:prSet presAssocID="{06A601E9-0A26-424B-B3EA-615EBBFDA3DD}" presName="spacer" presStyleCnt="0"/>
      <dgm:spPr/>
    </dgm:pt>
    <dgm:pt modelId="{8641A91C-EBD2-F44E-9643-1B3164544B9F}" type="pres">
      <dgm:prSet presAssocID="{CA4DF15A-A5C8-8A4E-A619-72AD7628033C}" presName="parentText" presStyleLbl="node1" presStyleIdx="1" presStyleCnt="4">
        <dgm:presLayoutVars>
          <dgm:chMax val="0"/>
          <dgm:bulletEnabled val="1"/>
        </dgm:presLayoutVars>
      </dgm:prSet>
      <dgm:spPr/>
    </dgm:pt>
    <dgm:pt modelId="{A0ECFDB2-8F07-2D4D-9156-8DCD92A88CA4}" type="pres">
      <dgm:prSet presAssocID="{5962FA73-A9A9-6546-93C4-CC69B6AB2359}" presName="spacer" presStyleCnt="0"/>
      <dgm:spPr/>
    </dgm:pt>
    <dgm:pt modelId="{14F352C4-FA68-A742-8CE6-36F4E5532DA8}" type="pres">
      <dgm:prSet presAssocID="{16E1AB49-CE68-E84E-AAED-A5B18F571559}" presName="parentText" presStyleLbl="node1" presStyleIdx="2" presStyleCnt="4">
        <dgm:presLayoutVars>
          <dgm:chMax val="0"/>
          <dgm:bulletEnabled val="1"/>
        </dgm:presLayoutVars>
      </dgm:prSet>
      <dgm:spPr/>
    </dgm:pt>
    <dgm:pt modelId="{63B4BFD7-ED1F-7A4C-8835-D7687D43F1F9}" type="pres">
      <dgm:prSet presAssocID="{7AA49B2B-D335-6448-9EF9-D919417161E3}" presName="spacer" presStyleCnt="0"/>
      <dgm:spPr/>
    </dgm:pt>
    <dgm:pt modelId="{9FDC24C0-FC5E-1D48-B387-1C4468D02BD1}" type="pres">
      <dgm:prSet presAssocID="{39E9E4F2-ACAB-C74B-98AF-717D5C3E3981}" presName="parentText" presStyleLbl="node1" presStyleIdx="3" presStyleCnt="4">
        <dgm:presLayoutVars>
          <dgm:chMax val="0"/>
          <dgm:bulletEnabled val="1"/>
        </dgm:presLayoutVars>
      </dgm:prSet>
      <dgm:spPr/>
    </dgm:pt>
  </dgm:ptLst>
  <dgm:cxnLst>
    <dgm:cxn modelId="{9B94F118-3495-114D-993F-6F599F444441}" srcId="{17BA4029-2913-B44E-95C8-D190F2832008}" destId="{16E1AB49-CE68-E84E-AAED-A5B18F571559}" srcOrd="2" destOrd="0" parTransId="{9609BC9B-3141-5246-8D6E-991AEC7AAB98}" sibTransId="{7AA49B2B-D335-6448-9EF9-D919417161E3}"/>
    <dgm:cxn modelId="{594BF945-4AC9-8D48-B305-4FD11B47CC5A}" srcId="{17BA4029-2913-B44E-95C8-D190F2832008}" destId="{CA4DF15A-A5C8-8A4E-A619-72AD7628033C}" srcOrd="1" destOrd="0" parTransId="{BE5E97D7-D4F6-E748-8DCF-1D4847B4BD76}" sibTransId="{5962FA73-A9A9-6546-93C4-CC69B6AB2359}"/>
    <dgm:cxn modelId="{DC3FCF54-5AAB-2141-A614-F68797087157}" type="presOf" srcId="{17BA4029-2913-B44E-95C8-D190F2832008}" destId="{21DD3C8C-0EBC-FE4A-80D0-2914F4A6A9A9}" srcOrd="0" destOrd="0" presId="urn:microsoft.com/office/officeart/2005/8/layout/vList2"/>
    <dgm:cxn modelId="{F0C7A065-7666-BA4A-BDEB-9044F7ABF17A}" type="presOf" srcId="{39E9E4F2-ACAB-C74B-98AF-717D5C3E3981}" destId="{9FDC24C0-FC5E-1D48-B387-1C4468D02BD1}" srcOrd="0" destOrd="0" presId="urn:microsoft.com/office/officeart/2005/8/layout/vList2"/>
    <dgm:cxn modelId="{2967FD79-1012-9542-B0B8-E46E22C7F0C3}" type="presOf" srcId="{5D358AB7-5A80-4A48-B11F-18349FD1D836}" destId="{36643192-8DD0-6944-BE86-68097BD6836D}" srcOrd="0" destOrd="0" presId="urn:microsoft.com/office/officeart/2005/8/layout/vList2"/>
    <dgm:cxn modelId="{6AFDE9AA-505D-B440-9492-17D105D1EE79}" srcId="{17BA4029-2913-B44E-95C8-D190F2832008}" destId="{39E9E4F2-ACAB-C74B-98AF-717D5C3E3981}" srcOrd="3" destOrd="0" parTransId="{7E761DBD-E046-1148-82D0-6CD1D50456D5}" sibTransId="{5700213C-79B0-5A47-AA8C-936F0427813B}"/>
    <dgm:cxn modelId="{BFB566AC-3E0D-374D-8381-02D8695D0DAA}" srcId="{17BA4029-2913-B44E-95C8-D190F2832008}" destId="{5D358AB7-5A80-4A48-B11F-18349FD1D836}" srcOrd="0" destOrd="0" parTransId="{30EA690F-54FB-D84E-9E3F-03940790B020}" sibTransId="{06A601E9-0A26-424B-B3EA-615EBBFDA3DD}"/>
    <dgm:cxn modelId="{E2C577AC-5D0F-A445-AB3D-E5995408951C}" type="presOf" srcId="{CA4DF15A-A5C8-8A4E-A619-72AD7628033C}" destId="{8641A91C-EBD2-F44E-9643-1B3164544B9F}" srcOrd="0" destOrd="0" presId="urn:microsoft.com/office/officeart/2005/8/layout/vList2"/>
    <dgm:cxn modelId="{203E94B2-325A-4C4B-9080-9A57D6868EBE}" type="presOf" srcId="{16E1AB49-CE68-E84E-AAED-A5B18F571559}" destId="{14F352C4-FA68-A742-8CE6-36F4E5532DA8}" srcOrd="0" destOrd="0" presId="urn:microsoft.com/office/officeart/2005/8/layout/vList2"/>
    <dgm:cxn modelId="{5130C656-A3A2-9C4B-8614-B9D25747CF94}" type="presParOf" srcId="{21DD3C8C-0EBC-FE4A-80D0-2914F4A6A9A9}" destId="{36643192-8DD0-6944-BE86-68097BD6836D}" srcOrd="0" destOrd="0" presId="urn:microsoft.com/office/officeart/2005/8/layout/vList2"/>
    <dgm:cxn modelId="{BB8372D0-7058-284C-88BF-D2EF391F1011}" type="presParOf" srcId="{21DD3C8C-0EBC-FE4A-80D0-2914F4A6A9A9}" destId="{C3395B82-7BDE-074B-BB67-8C5DCEDE24AF}" srcOrd="1" destOrd="0" presId="urn:microsoft.com/office/officeart/2005/8/layout/vList2"/>
    <dgm:cxn modelId="{F25ACF9C-D2C0-8840-BE32-281EE2890258}" type="presParOf" srcId="{21DD3C8C-0EBC-FE4A-80D0-2914F4A6A9A9}" destId="{8641A91C-EBD2-F44E-9643-1B3164544B9F}" srcOrd="2" destOrd="0" presId="urn:microsoft.com/office/officeart/2005/8/layout/vList2"/>
    <dgm:cxn modelId="{27303FC7-FB47-3A48-BEA1-00DF182F81C3}" type="presParOf" srcId="{21DD3C8C-0EBC-FE4A-80D0-2914F4A6A9A9}" destId="{A0ECFDB2-8F07-2D4D-9156-8DCD92A88CA4}" srcOrd="3" destOrd="0" presId="urn:microsoft.com/office/officeart/2005/8/layout/vList2"/>
    <dgm:cxn modelId="{1FEF439A-ABEA-764C-89FE-86C6B5668D2C}" type="presParOf" srcId="{21DD3C8C-0EBC-FE4A-80D0-2914F4A6A9A9}" destId="{14F352C4-FA68-A742-8CE6-36F4E5532DA8}" srcOrd="4" destOrd="0" presId="urn:microsoft.com/office/officeart/2005/8/layout/vList2"/>
    <dgm:cxn modelId="{333E1AE8-ADBE-654F-95B5-80597CBB4417}" type="presParOf" srcId="{21DD3C8C-0EBC-FE4A-80D0-2914F4A6A9A9}" destId="{63B4BFD7-ED1F-7A4C-8835-D7687D43F1F9}" srcOrd="5" destOrd="0" presId="urn:microsoft.com/office/officeart/2005/8/layout/vList2"/>
    <dgm:cxn modelId="{83702A69-4DBB-7744-875C-A7919ACFB5D9}" type="presParOf" srcId="{21DD3C8C-0EBC-FE4A-80D0-2914F4A6A9A9}" destId="{9FDC24C0-FC5E-1D48-B387-1C4468D02B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B2B90E6-2D67-984D-A1D7-EC721932415F}" type="doc">
      <dgm:prSet loTypeId="urn:microsoft.com/office/officeart/2005/8/layout/vList2" loCatId="list" qsTypeId="urn:microsoft.com/office/officeart/2005/8/quickstyle/simple3" qsCatId="simple" csTypeId="urn:microsoft.com/office/officeart/2005/8/colors/accent6_5" csCatId="accent6"/>
      <dgm:spPr/>
      <dgm:t>
        <a:bodyPr/>
        <a:lstStyle/>
        <a:p>
          <a:endParaRPr lang="en-US"/>
        </a:p>
      </dgm:t>
    </dgm:pt>
    <dgm:pt modelId="{C25A254D-94F9-EB42-9A69-29379AC1E4C5}">
      <dgm:prSet/>
      <dgm:spPr/>
      <dgm:t>
        <a:bodyPr/>
        <a:lstStyle/>
        <a:p>
          <a:r>
            <a:rPr lang="en-US"/>
            <a:t>Guiding Principle 4 (the State-Business Nexus) provides a strong foundation for developing the moral and normative framework for the operation of BRI state owned enterprises especially when they engage in economic activity outside of their home state</a:t>
          </a:r>
        </a:p>
      </dgm:t>
    </dgm:pt>
    <dgm:pt modelId="{45A73E48-4D8B-5A47-9B11-9847CF17DD34}" type="parTrans" cxnId="{A5B025A0-F917-F74F-8E3D-341F4F1DFBB7}">
      <dgm:prSet/>
      <dgm:spPr/>
      <dgm:t>
        <a:bodyPr/>
        <a:lstStyle/>
        <a:p>
          <a:endParaRPr lang="en-US"/>
        </a:p>
      </dgm:t>
    </dgm:pt>
    <dgm:pt modelId="{761AAE30-8A92-7047-B2E3-7682E987E26F}" type="sibTrans" cxnId="{A5B025A0-F917-F74F-8E3D-341F4F1DFBB7}">
      <dgm:prSet/>
      <dgm:spPr/>
      <dgm:t>
        <a:bodyPr/>
        <a:lstStyle/>
        <a:p>
          <a:endParaRPr lang="en-US"/>
        </a:p>
      </dgm:t>
    </dgm:pt>
    <dgm:pt modelId="{6C1AD6E6-F4EC-904D-97B6-CC0FCC411372}">
      <dgm:prSet/>
      <dgm:spPr/>
      <dgm:t>
        <a:bodyPr/>
        <a:lstStyle/>
        <a:p>
          <a:r>
            <a:rPr lang="en-US"/>
            <a:t>Guiding Principle 4 also serves as the foundation for incorporating appropriately framed human rights obligations of states into the working style of the great financial institutions that help drive BRI, including but not limited to the AIIB</a:t>
          </a:r>
        </a:p>
      </dgm:t>
    </dgm:pt>
    <dgm:pt modelId="{F0367D41-E0F0-904C-B88C-E2688123A8CC}" type="parTrans" cxnId="{582DD90F-654A-9345-A3BA-FBAEAC74D34E}">
      <dgm:prSet/>
      <dgm:spPr/>
      <dgm:t>
        <a:bodyPr/>
        <a:lstStyle/>
        <a:p>
          <a:endParaRPr lang="en-US"/>
        </a:p>
      </dgm:t>
    </dgm:pt>
    <dgm:pt modelId="{D0BD5A47-44D9-334A-B3EC-8900290BA8B4}" type="sibTrans" cxnId="{582DD90F-654A-9345-A3BA-FBAEAC74D34E}">
      <dgm:prSet/>
      <dgm:spPr/>
      <dgm:t>
        <a:bodyPr/>
        <a:lstStyle/>
        <a:p>
          <a:endParaRPr lang="en-US"/>
        </a:p>
      </dgm:t>
    </dgm:pt>
    <dgm:pt modelId="{1A927A81-0F7B-C34C-A43F-42EC794ED4FF}" type="pres">
      <dgm:prSet presAssocID="{0B2B90E6-2D67-984D-A1D7-EC721932415F}" presName="linear" presStyleCnt="0">
        <dgm:presLayoutVars>
          <dgm:animLvl val="lvl"/>
          <dgm:resizeHandles val="exact"/>
        </dgm:presLayoutVars>
      </dgm:prSet>
      <dgm:spPr/>
    </dgm:pt>
    <dgm:pt modelId="{3B7D365A-F810-BA4F-9F6C-7B62A8E7DDA7}" type="pres">
      <dgm:prSet presAssocID="{C25A254D-94F9-EB42-9A69-29379AC1E4C5}" presName="parentText" presStyleLbl="node1" presStyleIdx="0" presStyleCnt="2">
        <dgm:presLayoutVars>
          <dgm:chMax val="0"/>
          <dgm:bulletEnabled val="1"/>
        </dgm:presLayoutVars>
      </dgm:prSet>
      <dgm:spPr/>
    </dgm:pt>
    <dgm:pt modelId="{13C96BC5-DCD5-2948-BA81-D387780F95E7}" type="pres">
      <dgm:prSet presAssocID="{761AAE30-8A92-7047-B2E3-7682E987E26F}" presName="spacer" presStyleCnt="0"/>
      <dgm:spPr/>
    </dgm:pt>
    <dgm:pt modelId="{FFD8D713-D524-5648-903B-F25985E87D4D}" type="pres">
      <dgm:prSet presAssocID="{6C1AD6E6-F4EC-904D-97B6-CC0FCC411372}" presName="parentText" presStyleLbl="node1" presStyleIdx="1" presStyleCnt="2">
        <dgm:presLayoutVars>
          <dgm:chMax val="0"/>
          <dgm:bulletEnabled val="1"/>
        </dgm:presLayoutVars>
      </dgm:prSet>
      <dgm:spPr/>
    </dgm:pt>
  </dgm:ptLst>
  <dgm:cxnLst>
    <dgm:cxn modelId="{582DD90F-654A-9345-A3BA-FBAEAC74D34E}" srcId="{0B2B90E6-2D67-984D-A1D7-EC721932415F}" destId="{6C1AD6E6-F4EC-904D-97B6-CC0FCC411372}" srcOrd="1" destOrd="0" parTransId="{F0367D41-E0F0-904C-B88C-E2688123A8CC}" sibTransId="{D0BD5A47-44D9-334A-B3EC-8900290BA8B4}"/>
    <dgm:cxn modelId="{A5B025A0-F917-F74F-8E3D-341F4F1DFBB7}" srcId="{0B2B90E6-2D67-984D-A1D7-EC721932415F}" destId="{C25A254D-94F9-EB42-9A69-29379AC1E4C5}" srcOrd="0" destOrd="0" parTransId="{45A73E48-4D8B-5A47-9B11-9847CF17DD34}" sibTransId="{761AAE30-8A92-7047-B2E3-7682E987E26F}"/>
    <dgm:cxn modelId="{775B97BB-441D-D940-82FD-65C7C7209426}" type="presOf" srcId="{C25A254D-94F9-EB42-9A69-29379AC1E4C5}" destId="{3B7D365A-F810-BA4F-9F6C-7B62A8E7DDA7}" srcOrd="0" destOrd="0" presId="urn:microsoft.com/office/officeart/2005/8/layout/vList2"/>
    <dgm:cxn modelId="{EC0FACC8-4386-2C4B-865A-F4CFFF70B97C}" type="presOf" srcId="{0B2B90E6-2D67-984D-A1D7-EC721932415F}" destId="{1A927A81-0F7B-C34C-A43F-42EC794ED4FF}" srcOrd="0" destOrd="0" presId="urn:microsoft.com/office/officeart/2005/8/layout/vList2"/>
    <dgm:cxn modelId="{C1EAF1CB-8C56-4746-8EBA-5F0C438BB82C}" type="presOf" srcId="{6C1AD6E6-F4EC-904D-97B6-CC0FCC411372}" destId="{FFD8D713-D524-5648-903B-F25985E87D4D}" srcOrd="0" destOrd="0" presId="urn:microsoft.com/office/officeart/2005/8/layout/vList2"/>
    <dgm:cxn modelId="{0C7E4D76-C201-5447-99E1-71D1C63B3901}" type="presParOf" srcId="{1A927A81-0F7B-C34C-A43F-42EC794ED4FF}" destId="{3B7D365A-F810-BA4F-9F6C-7B62A8E7DDA7}" srcOrd="0" destOrd="0" presId="urn:microsoft.com/office/officeart/2005/8/layout/vList2"/>
    <dgm:cxn modelId="{69DC8B78-3D9B-4346-BE85-2C5EDCA6156E}" type="presParOf" srcId="{1A927A81-0F7B-C34C-A43F-42EC794ED4FF}" destId="{13C96BC5-DCD5-2948-BA81-D387780F95E7}" srcOrd="1" destOrd="0" presId="urn:microsoft.com/office/officeart/2005/8/layout/vList2"/>
    <dgm:cxn modelId="{16862287-33FE-1A43-932D-9E7838720327}" type="presParOf" srcId="{1A927A81-0F7B-C34C-A43F-42EC794ED4FF}" destId="{FFD8D713-D524-5648-903B-F25985E87D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4ECCB-602A-A54C-9406-FF4D5CCF14B6}" type="doc">
      <dgm:prSet loTypeId="urn:microsoft.com/office/officeart/2005/8/layout/vProcess5" loCatId="list" qsTypeId="urn:microsoft.com/office/officeart/2005/8/quickstyle/simple3" qsCatId="simple" csTypeId="urn:microsoft.com/office/officeart/2005/8/colors/colorful4" csCatId="colorful"/>
      <dgm:spPr/>
      <dgm:t>
        <a:bodyPr/>
        <a:lstStyle/>
        <a:p>
          <a:endParaRPr lang="en-US"/>
        </a:p>
      </dgm:t>
    </dgm:pt>
    <dgm:pt modelId="{174C17CD-6D45-FA45-9BD8-A7F851745581}">
      <dgm:prSet/>
      <dgm:spPr/>
      <dgm:t>
        <a:bodyPr/>
        <a:lstStyle/>
        <a:p>
          <a:r>
            <a:rPr lang="en-US"/>
            <a:t>The issue of the alignment between New Era Socialist Trade and New Era Socialist Human Rights has become a significant focus of the global community</a:t>
          </a:r>
        </a:p>
      </dgm:t>
    </dgm:pt>
    <dgm:pt modelId="{3951E75B-7F2B-124B-B14A-3FD1183B5E3A}" type="parTrans" cxnId="{7552ECF0-039F-0143-B761-230B2D010585}">
      <dgm:prSet/>
      <dgm:spPr/>
      <dgm:t>
        <a:bodyPr/>
        <a:lstStyle/>
        <a:p>
          <a:endParaRPr lang="en-US"/>
        </a:p>
      </dgm:t>
    </dgm:pt>
    <dgm:pt modelId="{FA28522B-4EDD-3449-9D4F-6A0649628554}" type="sibTrans" cxnId="{7552ECF0-039F-0143-B761-230B2D010585}">
      <dgm:prSet/>
      <dgm:spPr/>
      <dgm:t>
        <a:bodyPr/>
        <a:lstStyle/>
        <a:p>
          <a:endParaRPr lang="en-US"/>
        </a:p>
      </dgm:t>
    </dgm:pt>
    <dgm:pt modelId="{1E458069-FC38-E943-9128-66D876F54AEE}">
      <dgm:prSet/>
      <dgm:spPr/>
      <dgm:t>
        <a:bodyPr/>
        <a:lstStyle/>
        <a:p>
          <a:r>
            <a:rPr lang="en-US"/>
            <a:t>It was the subject of a panel held at the 2019 UN Forum for Business and Human Rights</a:t>
          </a:r>
        </a:p>
      </dgm:t>
    </dgm:pt>
    <dgm:pt modelId="{71BE32FD-4662-D844-8868-4A05F3FB0085}" type="parTrans" cxnId="{7C81EA70-D595-CA44-AE50-8C18FB75E0D3}">
      <dgm:prSet/>
      <dgm:spPr/>
      <dgm:t>
        <a:bodyPr/>
        <a:lstStyle/>
        <a:p>
          <a:endParaRPr lang="en-US"/>
        </a:p>
      </dgm:t>
    </dgm:pt>
    <dgm:pt modelId="{16803E51-63BB-1146-8DD3-C2B732ACC62E}" type="sibTrans" cxnId="{7C81EA70-D595-CA44-AE50-8C18FB75E0D3}">
      <dgm:prSet/>
      <dgm:spPr/>
      <dgm:t>
        <a:bodyPr/>
        <a:lstStyle/>
        <a:p>
          <a:endParaRPr lang="en-US"/>
        </a:p>
      </dgm:t>
    </dgm:pt>
    <dgm:pt modelId="{06E0F04C-BB65-9D42-9A42-0779CE631969}">
      <dgm:prSet/>
      <dgm:spPr/>
      <dgm:t>
        <a:bodyPr/>
        <a:lstStyle/>
        <a:p>
          <a:r>
            <a:rPr lang="en-US" dirty="0"/>
            <a:t>This presentation draws from remarks presented at that discussion</a:t>
          </a:r>
        </a:p>
      </dgm:t>
    </dgm:pt>
    <dgm:pt modelId="{A604324F-ED1E-D64C-81F8-5464F00E4B8E}" type="parTrans" cxnId="{6C50D118-4951-4843-871C-D222EF5DA8FB}">
      <dgm:prSet/>
      <dgm:spPr/>
      <dgm:t>
        <a:bodyPr/>
        <a:lstStyle/>
        <a:p>
          <a:endParaRPr lang="en-US"/>
        </a:p>
      </dgm:t>
    </dgm:pt>
    <dgm:pt modelId="{B156D57E-1F84-AD46-A814-B8D250DDC903}" type="sibTrans" cxnId="{6C50D118-4951-4843-871C-D222EF5DA8FB}">
      <dgm:prSet/>
      <dgm:spPr/>
      <dgm:t>
        <a:bodyPr/>
        <a:lstStyle/>
        <a:p>
          <a:endParaRPr lang="en-US"/>
        </a:p>
      </dgm:t>
    </dgm:pt>
    <dgm:pt modelId="{726E9F0E-D4A9-474A-9C45-E167FF0476CE}">
      <dgm:prSet/>
      <dgm:spPr/>
      <dgm:t>
        <a:bodyPr/>
        <a:lstStyle/>
        <a:p>
          <a:r>
            <a:rPr lang="en-US"/>
            <a:t>Its purpose is to suggest that way that China’s BRI Initiative already aligns with the global business and human rights discourse</a:t>
          </a:r>
        </a:p>
      </dgm:t>
    </dgm:pt>
    <dgm:pt modelId="{B1351F4A-32E2-714A-BFB1-6E1038040139}" type="parTrans" cxnId="{A25FC98B-D456-A548-A413-A1377A1362FD}">
      <dgm:prSet/>
      <dgm:spPr/>
      <dgm:t>
        <a:bodyPr/>
        <a:lstStyle/>
        <a:p>
          <a:endParaRPr lang="en-US"/>
        </a:p>
      </dgm:t>
    </dgm:pt>
    <dgm:pt modelId="{5FD7CDDF-0028-9242-AA75-ADC9EC19D4AC}" type="sibTrans" cxnId="{A25FC98B-D456-A548-A413-A1377A1362FD}">
      <dgm:prSet/>
      <dgm:spPr/>
      <dgm:t>
        <a:bodyPr/>
        <a:lstStyle/>
        <a:p>
          <a:endParaRPr lang="en-US"/>
        </a:p>
      </dgm:t>
    </dgm:pt>
    <dgm:pt modelId="{AA0EB527-4B64-B64B-B010-7FDBBF7A3E90}">
      <dgm:prSet/>
      <dgm:spPr/>
      <dgm:t>
        <a:bodyPr/>
        <a:lstStyle/>
        <a:p>
          <a:r>
            <a:rPr lang="en-US"/>
            <a:t>And it suggests the path forward toward the creation of a Socialist Business and Human Rights framework in theory in practice</a:t>
          </a:r>
        </a:p>
      </dgm:t>
    </dgm:pt>
    <dgm:pt modelId="{45496318-B9B5-5D44-8DD7-C4B397BD71D0}" type="parTrans" cxnId="{1FB16D08-AB92-3A47-AD24-A3A85345CF7F}">
      <dgm:prSet/>
      <dgm:spPr/>
      <dgm:t>
        <a:bodyPr/>
        <a:lstStyle/>
        <a:p>
          <a:endParaRPr lang="en-US"/>
        </a:p>
      </dgm:t>
    </dgm:pt>
    <dgm:pt modelId="{293A85A0-AFAD-DF46-9879-F518E481ADCE}" type="sibTrans" cxnId="{1FB16D08-AB92-3A47-AD24-A3A85345CF7F}">
      <dgm:prSet/>
      <dgm:spPr/>
      <dgm:t>
        <a:bodyPr/>
        <a:lstStyle/>
        <a:p>
          <a:endParaRPr lang="en-US"/>
        </a:p>
      </dgm:t>
    </dgm:pt>
    <dgm:pt modelId="{3405C4F4-40CB-4446-BD00-6804EF769F92}">
      <dgm:prSet/>
      <dgm:spPr/>
      <dgm:t>
        <a:bodyPr/>
        <a:lstStyle/>
        <a:p>
          <a:endParaRPr lang="en-US"/>
        </a:p>
      </dgm:t>
    </dgm:pt>
    <dgm:pt modelId="{227F16FF-A3FE-E54D-A144-1AC644CA90D9}" type="parTrans" cxnId="{804AF268-36B5-4D4F-9B77-2F0B13D50615}">
      <dgm:prSet/>
      <dgm:spPr/>
      <dgm:t>
        <a:bodyPr/>
        <a:lstStyle/>
        <a:p>
          <a:endParaRPr lang="en-US"/>
        </a:p>
      </dgm:t>
    </dgm:pt>
    <dgm:pt modelId="{F8499791-2A72-5E4A-BA1C-1148E3E14276}" type="sibTrans" cxnId="{804AF268-36B5-4D4F-9B77-2F0B13D50615}">
      <dgm:prSet/>
      <dgm:spPr/>
      <dgm:t>
        <a:bodyPr/>
        <a:lstStyle/>
        <a:p>
          <a:endParaRPr lang="en-US"/>
        </a:p>
      </dgm:t>
    </dgm:pt>
    <dgm:pt modelId="{C4C6AC1D-944F-F84B-96FA-688BA0CA6ABD}" type="pres">
      <dgm:prSet presAssocID="{5DA4ECCB-602A-A54C-9406-FF4D5CCF14B6}" presName="outerComposite" presStyleCnt="0">
        <dgm:presLayoutVars>
          <dgm:chMax val="5"/>
          <dgm:dir/>
          <dgm:resizeHandles val="exact"/>
        </dgm:presLayoutVars>
      </dgm:prSet>
      <dgm:spPr/>
    </dgm:pt>
    <dgm:pt modelId="{75A81809-F12C-564F-856D-AF922EDDC5B5}" type="pres">
      <dgm:prSet presAssocID="{5DA4ECCB-602A-A54C-9406-FF4D5CCF14B6}" presName="dummyMaxCanvas" presStyleCnt="0">
        <dgm:presLayoutVars/>
      </dgm:prSet>
      <dgm:spPr/>
    </dgm:pt>
    <dgm:pt modelId="{0D5C4F30-CC67-0A47-B73B-66C322042F1A}" type="pres">
      <dgm:prSet presAssocID="{5DA4ECCB-602A-A54C-9406-FF4D5CCF14B6}" presName="FiveNodes_1" presStyleLbl="node1" presStyleIdx="0" presStyleCnt="5">
        <dgm:presLayoutVars>
          <dgm:bulletEnabled val="1"/>
        </dgm:presLayoutVars>
      </dgm:prSet>
      <dgm:spPr/>
    </dgm:pt>
    <dgm:pt modelId="{6415CBEE-B571-A444-A08A-50A96D3406D0}" type="pres">
      <dgm:prSet presAssocID="{5DA4ECCB-602A-A54C-9406-FF4D5CCF14B6}" presName="FiveNodes_2" presStyleLbl="node1" presStyleIdx="1" presStyleCnt="5">
        <dgm:presLayoutVars>
          <dgm:bulletEnabled val="1"/>
        </dgm:presLayoutVars>
      </dgm:prSet>
      <dgm:spPr/>
    </dgm:pt>
    <dgm:pt modelId="{2B440EDD-A977-4348-BA64-C32601573217}" type="pres">
      <dgm:prSet presAssocID="{5DA4ECCB-602A-A54C-9406-FF4D5CCF14B6}" presName="FiveNodes_3" presStyleLbl="node1" presStyleIdx="2" presStyleCnt="5">
        <dgm:presLayoutVars>
          <dgm:bulletEnabled val="1"/>
        </dgm:presLayoutVars>
      </dgm:prSet>
      <dgm:spPr/>
    </dgm:pt>
    <dgm:pt modelId="{A35BBD69-2D59-F749-87DE-4C742717FF2C}" type="pres">
      <dgm:prSet presAssocID="{5DA4ECCB-602A-A54C-9406-FF4D5CCF14B6}" presName="FiveNodes_4" presStyleLbl="node1" presStyleIdx="3" presStyleCnt="5">
        <dgm:presLayoutVars>
          <dgm:bulletEnabled val="1"/>
        </dgm:presLayoutVars>
      </dgm:prSet>
      <dgm:spPr/>
    </dgm:pt>
    <dgm:pt modelId="{2BF7E88C-1C1E-3644-A7C8-828E18AE1C42}" type="pres">
      <dgm:prSet presAssocID="{5DA4ECCB-602A-A54C-9406-FF4D5CCF14B6}" presName="FiveNodes_5" presStyleLbl="node1" presStyleIdx="4" presStyleCnt="5">
        <dgm:presLayoutVars>
          <dgm:bulletEnabled val="1"/>
        </dgm:presLayoutVars>
      </dgm:prSet>
      <dgm:spPr/>
    </dgm:pt>
    <dgm:pt modelId="{43AD930B-D092-5F43-B003-7B2F34ABE655}" type="pres">
      <dgm:prSet presAssocID="{5DA4ECCB-602A-A54C-9406-FF4D5CCF14B6}" presName="FiveConn_1-2" presStyleLbl="fgAccFollowNode1" presStyleIdx="0" presStyleCnt="4">
        <dgm:presLayoutVars>
          <dgm:bulletEnabled val="1"/>
        </dgm:presLayoutVars>
      </dgm:prSet>
      <dgm:spPr/>
    </dgm:pt>
    <dgm:pt modelId="{C7BA9481-9CE6-DA4C-964D-4FA834590358}" type="pres">
      <dgm:prSet presAssocID="{5DA4ECCB-602A-A54C-9406-FF4D5CCF14B6}" presName="FiveConn_2-3" presStyleLbl="fgAccFollowNode1" presStyleIdx="1" presStyleCnt="4">
        <dgm:presLayoutVars>
          <dgm:bulletEnabled val="1"/>
        </dgm:presLayoutVars>
      </dgm:prSet>
      <dgm:spPr/>
    </dgm:pt>
    <dgm:pt modelId="{3BF0B6F8-170C-A547-A47E-361887DB7ADA}" type="pres">
      <dgm:prSet presAssocID="{5DA4ECCB-602A-A54C-9406-FF4D5CCF14B6}" presName="FiveConn_3-4" presStyleLbl="fgAccFollowNode1" presStyleIdx="2" presStyleCnt="4">
        <dgm:presLayoutVars>
          <dgm:bulletEnabled val="1"/>
        </dgm:presLayoutVars>
      </dgm:prSet>
      <dgm:spPr/>
    </dgm:pt>
    <dgm:pt modelId="{39A8DE1A-EB20-9F42-8DE7-F662695CCECD}" type="pres">
      <dgm:prSet presAssocID="{5DA4ECCB-602A-A54C-9406-FF4D5CCF14B6}" presName="FiveConn_4-5" presStyleLbl="fgAccFollowNode1" presStyleIdx="3" presStyleCnt="4">
        <dgm:presLayoutVars>
          <dgm:bulletEnabled val="1"/>
        </dgm:presLayoutVars>
      </dgm:prSet>
      <dgm:spPr/>
    </dgm:pt>
    <dgm:pt modelId="{9C16EEA1-16E9-414C-8CBE-8D29C3C8FFDC}" type="pres">
      <dgm:prSet presAssocID="{5DA4ECCB-602A-A54C-9406-FF4D5CCF14B6}" presName="FiveNodes_1_text" presStyleLbl="node1" presStyleIdx="4" presStyleCnt="5">
        <dgm:presLayoutVars>
          <dgm:bulletEnabled val="1"/>
        </dgm:presLayoutVars>
      </dgm:prSet>
      <dgm:spPr/>
    </dgm:pt>
    <dgm:pt modelId="{6A199944-AE2E-8841-A006-35C20A3CD998}" type="pres">
      <dgm:prSet presAssocID="{5DA4ECCB-602A-A54C-9406-FF4D5CCF14B6}" presName="FiveNodes_2_text" presStyleLbl="node1" presStyleIdx="4" presStyleCnt="5">
        <dgm:presLayoutVars>
          <dgm:bulletEnabled val="1"/>
        </dgm:presLayoutVars>
      </dgm:prSet>
      <dgm:spPr/>
    </dgm:pt>
    <dgm:pt modelId="{9A6CF235-17CB-974A-A651-84D0E1AEDB07}" type="pres">
      <dgm:prSet presAssocID="{5DA4ECCB-602A-A54C-9406-FF4D5CCF14B6}" presName="FiveNodes_3_text" presStyleLbl="node1" presStyleIdx="4" presStyleCnt="5">
        <dgm:presLayoutVars>
          <dgm:bulletEnabled val="1"/>
        </dgm:presLayoutVars>
      </dgm:prSet>
      <dgm:spPr/>
    </dgm:pt>
    <dgm:pt modelId="{AFEA4512-412E-BC40-B077-B000E782B65D}" type="pres">
      <dgm:prSet presAssocID="{5DA4ECCB-602A-A54C-9406-FF4D5CCF14B6}" presName="FiveNodes_4_text" presStyleLbl="node1" presStyleIdx="4" presStyleCnt="5">
        <dgm:presLayoutVars>
          <dgm:bulletEnabled val="1"/>
        </dgm:presLayoutVars>
      </dgm:prSet>
      <dgm:spPr/>
    </dgm:pt>
    <dgm:pt modelId="{55BC6D35-1FE8-D74C-A656-2836F65CE902}" type="pres">
      <dgm:prSet presAssocID="{5DA4ECCB-602A-A54C-9406-FF4D5CCF14B6}" presName="FiveNodes_5_text" presStyleLbl="node1" presStyleIdx="4" presStyleCnt="5">
        <dgm:presLayoutVars>
          <dgm:bulletEnabled val="1"/>
        </dgm:presLayoutVars>
      </dgm:prSet>
      <dgm:spPr/>
    </dgm:pt>
  </dgm:ptLst>
  <dgm:cxnLst>
    <dgm:cxn modelId="{C54CE905-3FDB-FC4F-A20F-144919B40D59}" type="presOf" srcId="{726E9F0E-D4A9-474A-9C45-E167FF0476CE}" destId="{AFEA4512-412E-BC40-B077-B000E782B65D}" srcOrd="1" destOrd="0" presId="urn:microsoft.com/office/officeart/2005/8/layout/vProcess5"/>
    <dgm:cxn modelId="{1FB16D08-AB92-3A47-AD24-A3A85345CF7F}" srcId="{5DA4ECCB-602A-A54C-9406-FF4D5CCF14B6}" destId="{AA0EB527-4B64-B64B-B010-7FDBBF7A3E90}" srcOrd="4" destOrd="0" parTransId="{45496318-B9B5-5D44-8DD7-C4B397BD71D0}" sibTransId="{293A85A0-AFAD-DF46-9879-F518E481ADCE}"/>
    <dgm:cxn modelId="{C1A30A16-8B14-3448-9435-882378A88C6A}" type="presOf" srcId="{06E0F04C-BB65-9D42-9A42-0779CE631969}" destId="{9A6CF235-17CB-974A-A651-84D0E1AEDB07}" srcOrd="1" destOrd="0" presId="urn:microsoft.com/office/officeart/2005/8/layout/vProcess5"/>
    <dgm:cxn modelId="{6C50D118-4951-4843-871C-D222EF5DA8FB}" srcId="{5DA4ECCB-602A-A54C-9406-FF4D5CCF14B6}" destId="{06E0F04C-BB65-9D42-9A42-0779CE631969}" srcOrd="2" destOrd="0" parTransId="{A604324F-ED1E-D64C-81F8-5464F00E4B8E}" sibTransId="{B156D57E-1F84-AD46-A814-B8D250DDC903}"/>
    <dgm:cxn modelId="{F8A6221B-4278-3E4B-A3C3-70123DBC2853}" type="presOf" srcId="{5FD7CDDF-0028-9242-AA75-ADC9EC19D4AC}" destId="{39A8DE1A-EB20-9F42-8DE7-F662695CCECD}" srcOrd="0" destOrd="0" presId="urn:microsoft.com/office/officeart/2005/8/layout/vProcess5"/>
    <dgm:cxn modelId="{B8C71E3F-E48C-7A49-ACA9-A41D3852B3A9}" type="presOf" srcId="{1E458069-FC38-E943-9128-66D876F54AEE}" destId="{6A199944-AE2E-8841-A006-35C20A3CD998}" srcOrd="1" destOrd="0" presId="urn:microsoft.com/office/officeart/2005/8/layout/vProcess5"/>
    <dgm:cxn modelId="{0BBCC34B-13EB-4448-8FAC-08F8CF7465E4}" type="presOf" srcId="{FA28522B-4EDD-3449-9D4F-6A0649628554}" destId="{43AD930B-D092-5F43-B003-7B2F34ABE655}" srcOrd="0" destOrd="0" presId="urn:microsoft.com/office/officeart/2005/8/layout/vProcess5"/>
    <dgm:cxn modelId="{94491A58-7477-8C4E-823D-AA9F5AA26C28}" type="presOf" srcId="{1E458069-FC38-E943-9128-66D876F54AEE}" destId="{6415CBEE-B571-A444-A08A-50A96D3406D0}" srcOrd="0" destOrd="0" presId="urn:microsoft.com/office/officeart/2005/8/layout/vProcess5"/>
    <dgm:cxn modelId="{804AF268-36B5-4D4F-9B77-2F0B13D50615}" srcId="{5DA4ECCB-602A-A54C-9406-FF4D5CCF14B6}" destId="{3405C4F4-40CB-4446-BD00-6804EF769F92}" srcOrd="5" destOrd="0" parTransId="{227F16FF-A3FE-E54D-A144-1AC644CA90D9}" sibTransId="{F8499791-2A72-5E4A-BA1C-1148E3E14276}"/>
    <dgm:cxn modelId="{7C81EA70-D595-CA44-AE50-8C18FB75E0D3}" srcId="{5DA4ECCB-602A-A54C-9406-FF4D5CCF14B6}" destId="{1E458069-FC38-E943-9128-66D876F54AEE}" srcOrd="1" destOrd="0" parTransId="{71BE32FD-4662-D844-8868-4A05F3FB0085}" sibTransId="{16803E51-63BB-1146-8DD3-C2B732ACC62E}"/>
    <dgm:cxn modelId="{E9F93F78-EBA7-584A-8892-6033749743C3}" type="presOf" srcId="{16803E51-63BB-1146-8DD3-C2B732ACC62E}" destId="{C7BA9481-9CE6-DA4C-964D-4FA834590358}" srcOrd="0" destOrd="0" presId="urn:microsoft.com/office/officeart/2005/8/layout/vProcess5"/>
    <dgm:cxn modelId="{B80CAE7D-2317-F540-91CF-B4D87082CD60}" type="presOf" srcId="{174C17CD-6D45-FA45-9BD8-A7F851745581}" destId="{9C16EEA1-16E9-414C-8CBE-8D29C3C8FFDC}" srcOrd="1" destOrd="0" presId="urn:microsoft.com/office/officeart/2005/8/layout/vProcess5"/>
    <dgm:cxn modelId="{A25FC98B-D456-A548-A413-A1377A1362FD}" srcId="{5DA4ECCB-602A-A54C-9406-FF4D5CCF14B6}" destId="{726E9F0E-D4A9-474A-9C45-E167FF0476CE}" srcOrd="3" destOrd="0" parTransId="{B1351F4A-32E2-714A-BFB1-6E1038040139}" sibTransId="{5FD7CDDF-0028-9242-AA75-ADC9EC19D4AC}"/>
    <dgm:cxn modelId="{A128E58E-81AE-DC41-A9E7-175C199D6C12}" type="presOf" srcId="{06E0F04C-BB65-9D42-9A42-0779CE631969}" destId="{2B440EDD-A977-4348-BA64-C32601573217}" srcOrd="0" destOrd="0" presId="urn:microsoft.com/office/officeart/2005/8/layout/vProcess5"/>
    <dgm:cxn modelId="{2EC7969E-17C8-7D40-A8EF-ADA78890E742}" type="presOf" srcId="{B156D57E-1F84-AD46-A814-B8D250DDC903}" destId="{3BF0B6F8-170C-A547-A47E-361887DB7ADA}" srcOrd="0" destOrd="0" presId="urn:microsoft.com/office/officeart/2005/8/layout/vProcess5"/>
    <dgm:cxn modelId="{97A5B7A4-D064-A34F-A87D-80C68564EC32}" type="presOf" srcId="{174C17CD-6D45-FA45-9BD8-A7F851745581}" destId="{0D5C4F30-CC67-0A47-B73B-66C322042F1A}" srcOrd="0" destOrd="0" presId="urn:microsoft.com/office/officeart/2005/8/layout/vProcess5"/>
    <dgm:cxn modelId="{39CDBAA8-836D-0C4D-964B-7C036D2B7CCB}" type="presOf" srcId="{726E9F0E-D4A9-474A-9C45-E167FF0476CE}" destId="{A35BBD69-2D59-F749-87DE-4C742717FF2C}" srcOrd="0" destOrd="0" presId="urn:microsoft.com/office/officeart/2005/8/layout/vProcess5"/>
    <dgm:cxn modelId="{87B6A9AD-E8E3-E34E-AF5D-7246B9368346}" type="presOf" srcId="{AA0EB527-4B64-B64B-B010-7FDBBF7A3E90}" destId="{2BF7E88C-1C1E-3644-A7C8-828E18AE1C42}" srcOrd="0" destOrd="0" presId="urn:microsoft.com/office/officeart/2005/8/layout/vProcess5"/>
    <dgm:cxn modelId="{A2D479C9-0F8D-074C-B9B2-821DA5713D8E}" type="presOf" srcId="{5DA4ECCB-602A-A54C-9406-FF4D5CCF14B6}" destId="{C4C6AC1D-944F-F84B-96FA-688BA0CA6ABD}" srcOrd="0" destOrd="0" presId="urn:microsoft.com/office/officeart/2005/8/layout/vProcess5"/>
    <dgm:cxn modelId="{2DF06DD1-67D6-4148-BC21-DF788016D8BF}" type="presOf" srcId="{AA0EB527-4B64-B64B-B010-7FDBBF7A3E90}" destId="{55BC6D35-1FE8-D74C-A656-2836F65CE902}" srcOrd="1" destOrd="0" presId="urn:microsoft.com/office/officeart/2005/8/layout/vProcess5"/>
    <dgm:cxn modelId="{7552ECF0-039F-0143-B761-230B2D010585}" srcId="{5DA4ECCB-602A-A54C-9406-FF4D5CCF14B6}" destId="{174C17CD-6D45-FA45-9BD8-A7F851745581}" srcOrd="0" destOrd="0" parTransId="{3951E75B-7F2B-124B-B14A-3FD1183B5E3A}" sibTransId="{FA28522B-4EDD-3449-9D4F-6A0649628554}"/>
    <dgm:cxn modelId="{DC869B14-5564-BC4D-A914-19B591E26263}" type="presParOf" srcId="{C4C6AC1D-944F-F84B-96FA-688BA0CA6ABD}" destId="{75A81809-F12C-564F-856D-AF922EDDC5B5}" srcOrd="0" destOrd="0" presId="urn:microsoft.com/office/officeart/2005/8/layout/vProcess5"/>
    <dgm:cxn modelId="{B70160C8-5884-7942-B854-9DE3D7145BA3}" type="presParOf" srcId="{C4C6AC1D-944F-F84B-96FA-688BA0CA6ABD}" destId="{0D5C4F30-CC67-0A47-B73B-66C322042F1A}" srcOrd="1" destOrd="0" presId="urn:microsoft.com/office/officeart/2005/8/layout/vProcess5"/>
    <dgm:cxn modelId="{7C2F8486-C845-D34B-A024-BF9CB2B84E27}" type="presParOf" srcId="{C4C6AC1D-944F-F84B-96FA-688BA0CA6ABD}" destId="{6415CBEE-B571-A444-A08A-50A96D3406D0}" srcOrd="2" destOrd="0" presId="urn:microsoft.com/office/officeart/2005/8/layout/vProcess5"/>
    <dgm:cxn modelId="{7A951813-69C0-9448-A912-D1541C06E4B4}" type="presParOf" srcId="{C4C6AC1D-944F-F84B-96FA-688BA0CA6ABD}" destId="{2B440EDD-A977-4348-BA64-C32601573217}" srcOrd="3" destOrd="0" presId="urn:microsoft.com/office/officeart/2005/8/layout/vProcess5"/>
    <dgm:cxn modelId="{0722B2FC-5A5E-BA46-9709-8A39E709E5EE}" type="presParOf" srcId="{C4C6AC1D-944F-F84B-96FA-688BA0CA6ABD}" destId="{A35BBD69-2D59-F749-87DE-4C742717FF2C}" srcOrd="4" destOrd="0" presId="urn:microsoft.com/office/officeart/2005/8/layout/vProcess5"/>
    <dgm:cxn modelId="{44091E97-035A-2D4E-B1C9-03036D0537A6}" type="presParOf" srcId="{C4C6AC1D-944F-F84B-96FA-688BA0CA6ABD}" destId="{2BF7E88C-1C1E-3644-A7C8-828E18AE1C42}" srcOrd="5" destOrd="0" presId="urn:microsoft.com/office/officeart/2005/8/layout/vProcess5"/>
    <dgm:cxn modelId="{7B11BFFE-3458-024C-9E35-62361F249571}" type="presParOf" srcId="{C4C6AC1D-944F-F84B-96FA-688BA0CA6ABD}" destId="{43AD930B-D092-5F43-B003-7B2F34ABE655}" srcOrd="6" destOrd="0" presId="urn:microsoft.com/office/officeart/2005/8/layout/vProcess5"/>
    <dgm:cxn modelId="{4D6966FB-4196-B645-A758-6F45EB6F53BC}" type="presParOf" srcId="{C4C6AC1D-944F-F84B-96FA-688BA0CA6ABD}" destId="{C7BA9481-9CE6-DA4C-964D-4FA834590358}" srcOrd="7" destOrd="0" presId="urn:microsoft.com/office/officeart/2005/8/layout/vProcess5"/>
    <dgm:cxn modelId="{FD63093C-003C-444C-8E83-18160A84A50C}" type="presParOf" srcId="{C4C6AC1D-944F-F84B-96FA-688BA0CA6ABD}" destId="{3BF0B6F8-170C-A547-A47E-361887DB7ADA}" srcOrd="8" destOrd="0" presId="urn:microsoft.com/office/officeart/2005/8/layout/vProcess5"/>
    <dgm:cxn modelId="{EBB2F68A-3A25-2F41-914B-6A1C42884B17}" type="presParOf" srcId="{C4C6AC1D-944F-F84B-96FA-688BA0CA6ABD}" destId="{39A8DE1A-EB20-9F42-8DE7-F662695CCECD}" srcOrd="9" destOrd="0" presId="urn:microsoft.com/office/officeart/2005/8/layout/vProcess5"/>
    <dgm:cxn modelId="{E557532F-325E-C54E-9C12-0764FD50AEB0}" type="presParOf" srcId="{C4C6AC1D-944F-F84B-96FA-688BA0CA6ABD}" destId="{9C16EEA1-16E9-414C-8CBE-8D29C3C8FFDC}" srcOrd="10" destOrd="0" presId="urn:microsoft.com/office/officeart/2005/8/layout/vProcess5"/>
    <dgm:cxn modelId="{CE7AC901-18E5-2C47-A3AF-F22810F96B08}" type="presParOf" srcId="{C4C6AC1D-944F-F84B-96FA-688BA0CA6ABD}" destId="{6A199944-AE2E-8841-A006-35C20A3CD998}" srcOrd="11" destOrd="0" presId="urn:microsoft.com/office/officeart/2005/8/layout/vProcess5"/>
    <dgm:cxn modelId="{71AF89C7-6ED0-8F45-B7B7-62A496A82A02}" type="presParOf" srcId="{C4C6AC1D-944F-F84B-96FA-688BA0CA6ABD}" destId="{9A6CF235-17CB-974A-A651-84D0E1AEDB07}" srcOrd="12" destOrd="0" presId="urn:microsoft.com/office/officeart/2005/8/layout/vProcess5"/>
    <dgm:cxn modelId="{7FDC252D-C727-AD46-B4AC-9A211FBD0300}" type="presParOf" srcId="{C4C6AC1D-944F-F84B-96FA-688BA0CA6ABD}" destId="{AFEA4512-412E-BC40-B077-B000E782B65D}" srcOrd="13" destOrd="0" presId="urn:microsoft.com/office/officeart/2005/8/layout/vProcess5"/>
    <dgm:cxn modelId="{46F9CD89-54CB-BB41-B80E-EBECCCCBCA5A}" type="presParOf" srcId="{C4C6AC1D-944F-F84B-96FA-688BA0CA6ABD}" destId="{55BC6D35-1FE8-D74C-A656-2836F65CE90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55CDB5-CA69-D649-A133-3442C2F01DE8}" type="doc">
      <dgm:prSet loTypeId="urn:microsoft.com/office/officeart/2005/8/layout/default" loCatId="process" qsTypeId="urn:microsoft.com/office/officeart/2005/8/quickstyle/simple3" qsCatId="simple" csTypeId="urn:microsoft.com/office/officeart/2005/8/colors/colorful4" csCatId="colorful" phldr="1"/>
      <dgm:spPr/>
      <dgm:t>
        <a:bodyPr/>
        <a:lstStyle/>
        <a:p>
          <a:endParaRPr lang="en-US"/>
        </a:p>
      </dgm:t>
    </dgm:pt>
    <dgm:pt modelId="{95F642FD-B719-6644-8FB3-987D62094DE7}">
      <dgm:prSet/>
      <dgm:spPr/>
      <dgm:t>
        <a:bodyPr/>
        <a:lstStyle/>
        <a:p>
          <a:r>
            <a:rPr lang="en-US" dirty="0"/>
            <a:t>Guiding Principle 6 (Public Commercial Transactions) serves as a foundation for the transposition of UN Guiding Principles sensibilities in developing relationships of integrity between the State and its enterprises. </a:t>
          </a:r>
        </a:p>
      </dgm:t>
    </dgm:pt>
    <dgm:pt modelId="{94115A87-6A4D-CA4B-8C35-4D345C91973E}" type="parTrans" cxnId="{1948F341-AFE4-6149-B43C-75F0BE3BC14C}">
      <dgm:prSet/>
      <dgm:spPr/>
      <dgm:t>
        <a:bodyPr/>
        <a:lstStyle/>
        <a:p>
          <a:endParaRPr lang="en-US"/>
        </a:p>
      </dgm:t>
    </dgm:pt>
    <dgm:pt modelId="{E2FF0F66-1181-7F48-B208-3571FFE9F5FA}" type="sibTrans" cxnId="{1948F341-AFE4-6149-B43C-75F0BE3BC14C}">
      <dgm:prSet/>
      <dgm:spPr/>
      <dgm:t>
        <a:bodyPr/>
        <a:lstStyle/>
        <a:p>
          <a:endParaRPr lang="en-US"/>
        </a:p>
      </dgm:t>
    </dgm:pt>
    <dgm:pt modelId="{14083F5F-976E-5549-A158-8474B08045F5}">
      <dgm:prSet/>
      <dgm:spPr/>
      <dgm:t>
        <a:bodyPr/>
        <a:lstStyle/>
        <a:p>
          <a:r>
            <a:rPr lang="en-US" dirty="0"/>
            <a:t>In this way China might demonstrate the way that its advanced elements of core socialist principles are compatible with the Guiding Principles. In consciously leading by doing, China can both embrace the UN Guiding Principles but help shape its meaning. </a:t>
          </a:r>
        </a:p>
      </dgm:t>
    </dgm:pt>
    <dgm:pt modelId="{B5DE2FD0-CED1-944F-A2CF-5D6D2783205F}" type="parTrans" cxnId="{BE1E0A01-FC37-5E4E-B41A-5498ABDF0073}">
      <dgm:prSet/>
      <dgm:spPr/>
      <dgm:t>
        <a:bodyPr/>
        <a:lstStyle/>
        <a:p>
          <a:endParaRPr lang="en-US"/>
        </a:p>
      </dgm:t>
    </dgm:pt>
    <dgm:pt modelId="{F5375C8D-962E-794C-84E6-D4BE829E80BB}" type="sibTrans" cxnId="{BE1E0A01-FC37-5E4E-B41A-5498ABDF0073}">
      <dgm:prSet/>
      <dgm:spPr/>
      <dgm:t>
        <a:bodyPr/>
        <a:lstStyle/>
        <a:p>
          <a:endParaRPr lang="en-US"/>
        </a:p>
      </dgm:t>
    </dgm:pt>
    <dgm:pt modelId="{C0BA3EF0-37FD-F34F-A17E-3204368A3E4F}">
      <dgm:prSet/>
      <dgm:spPr/>
      <dgm:t>
        <a:bodyPr/>
        <a:lstStyle/>
        <a:p>
          <a:r>
            <a:rPr lang="en-US" dirty="0"/>
            <a:t>Guiding Principle 7 (Conflict Zones) may serve as an essential template for enhancing rights based BRI activities in conflict areas. </a:t>
          </a:r>
        </a:p>
      </dgm:t>
    </dgm:pt>
    <dgm:pt modelId="{AB4CE396-72E8-4E4C-BC92-8823D54111AD}" type="parTrans" cxnId="{4F4B2A2C-9698-684E-9230-6263B49943F3}">
      <dgm:prSet/>
      <dgm:spPr/>
      <dgm:t>
        <a:bodyPr/>
        <a:lstStyle/>
        <a:p>
          <a:endParaRPr lang="en-US"/>
        </a:p>
      </dgm:t>
    </dgm:pt>
    <dgm:pt modelId="{29A0E2AF-5B39-8D4C-8A05-3B0C70624CAA}" type="sibTrans" cxnId="{4F4B2A2C-9698-684E-9230-6263B49943F3}">
      <dgm:prSet/>
      <dgm:spPr/>
      <dgm:t>
        <a:bodyPr/>
        <a:lstStyle/>
        <a:p>
          <a:endParaRPr lang="en-US"/>
        </a:p>
      </dgm:t>
    </dgm:pt>
    <dgm:pt modelId="{19E7C61E-FAE4-0745-8920-EF161E1E7F89}">
      <dgm:prSet/>
      <dgm:spPr/>
      <dgm:t>
        <a:bodyPr/>
        <a:lstStyle/>
        <a:p>
          <a:r>
            <a:rPr lang="en-US"/>
            <a:t>These exist within the overland and maritime Silk Roads. Again, this is an area in which BRI can by fusing its approach with the UN GP principles, can lead in the further development of both. </a:t>
          </a:r>
        </a:p>
      </dgm:t>
    </dgm:pt>
    <dgm:pt modelId="{3E64F144-7C56-9442-8C7C-B8F5B05198B1}" type="parTrans" cxnId="{D30875DD-6630-F04A-82B5-68EED053B520}">
      <dgm:prSet/>
      <dgm:spPr/>
      <dgm:t>
        <a:bodyPr/>
        <a:lstStyle/>
        <a:p>
          <a:endParaRPr lang="en-US"/>
        </a:p>
      </dgm:t>
    </dgm:pt>
    <dgm:pt modelId="{BBED23F6-0507-C24A-B2B5-2BAF61F4C4FD}" type="sibTrans" cxnId="{D30875DD-6630-F04A-82B5-68EED053B520}">
      <dgm:prSet/>
      <dgm:spPr/>
      <dgm:t>
        <a:bodyPr/>
        <a:lstStyle/>
        <a:p>
          <a:endParaRPr lang="en-US"/>
        </a:p>
      </dgm:t>
    </dgm:pt>
    <dgm:pt modelId="{9C8D9CFE-E077-684B-B9E8-1AD51B6B52AF}" type="pres">
      <dgm:prSet presAssocID="{C555CDB5-CA69-D649-A133-3442C2F01DE8}" presName="diagram" presStyleCnt="0">
        <dgm:presLayoutVars>
          <dgm:dir/>
          <dgm:resizeHandles val="exact"/>
        </dgm:presLayoutVars>
      </dgm:prSet>
      <dgm:spPr/>
    </dgm:pt>
    <dgm:pt modelId="{7132D77E-6974-4343-8E06-7D4488924039}" type="pres">
      <dgm:prSet presAssocID="{95F642FD-B719-6644-8FB3-987D62094DE7}" presName="node" presStyleLbl="node1" presStyleIdx="0" presStyleCnt="2" custScaleY="145799">
        <dgm:presLayoutVars>
          <dgm:bulletEnabled val="1"/>
        </dgm:presLayoutVars>
      </dgm:prSet>
      <dgm:spPr/>
    </dgm:pt>
    <dgm:pt modelId="{7A095BDB-1C20-1546-A7F1-F758892A8E30}" type="pres">
      <dgm:prSet presAssocID="{E2FF0F66-1181-7F48-B208-3571FFE9F5FA}" presName="sibTrans" presStyleCnt="0"/>
      <dgm:spPr/>
    </dgm:pt>
    <dgm:pt modelId="{890DE14A-2342-A345-B577-685291BC08EB}" type="pres">
      <dgm:prSet presAssocID="{C0BA3EF0-37FD-F34F-A17E-3204368A3E4F}" presName="node" presStyleLbl="node1" presStyleIdx="1" presStyleCnt="2" custScaleY="145799">
        <dgm:presLayoutVars>
          <dgm:bulletEnabled val="1"/>
        </dgm:presLayoutVars>
      </dgm:prSet>
      <dgm:spPr/>
    </dgm:pt>
  </dgm:ptLst>
  <dgm:cxnLst>
    <dgm:cxn modelId="{BE1E0A01-FC37-5E4E-B41A-5498ABDF0073}" srcId="{95F642FD-B719-6644-8FB3-987D62094DE7}" destId="{14083F5F-976E-5549-A158-8474B08045F5}" srcOrd="0" destOrd="0" parTransId="{B5DE2FD0-CED1-944F-A2CF-5D6D2783205F}" sibTransId="{F5375C8D-962E-794C-84E6-D4BE829E80BB}"/>
    <dgm:cxn modelId="{3911A706-55A9-8D45-ACC5-E486815081BA}" type="presOf" srcId="{C555CDB5-CA69-D649-A133-3442C2F01DE8}" destId="{9C8D9CFE-E077-684B-B9E8-1AD51B6B52AF}" srcOrd="0" destOrd="0" presId="urn:microsoft.com/office/officeart/2005/8/layout/default"/>
    <dgm:cxn modelId="{4F4B2A2C-9698-684E-9230-6263B49943F3}" srcId="{C555CDB5-CA69-D649-A133-3442C2F01DE8}" destId="{C0BA3EF0-37FD-F34F-A17E-3204368A3E4F}" srcOrd="1" destOrd="0" parTransId="{AB4CE396-72E8-4E4C-BC92-8823D54111AD}" sibTransId="{29A0E2AF-5B39-8D4C-8A05-3B0C70624CAA}"/>
    <dgm:cxn modelId="{B7E9312E-CEF8-1E41-B17D-FE4537383CDF}" type="presOf" srcId="{19E7C61E-FAE4-0745-8920-EF161E1E7F89}" destId="{890DE14A-2342-A345-B577-685291BC08EB}" srcOrd="0" destOrd="1" presId="urn:microsoft.com/office/officeart/2005/8/layout/default"/>
    <dgm:cxn modelId="{1948F341-AFE4-6149-B43C-75F0BE3BC14C}" srcId="{C555CDB5-CA69-D649-A133-3442C2F01DE8}" destId="{95F642FD-B719-6644-8FB3-987D62094DE7}" srcOrd="0" destOrd="0" parTransId="{94115A87-6A4D-CA4B-8C35-4D345C91973E}" sibTransId="{E2FF0F66-1181-7F48-B208-3571FFE9F5FA}"/>
    <dgm:cxn modelId="{44AB528F-46F7-D44D-B602-E1B289C7C1BE}" type="presOf" srcId="{C0BA3EF0-37FD-F34F-A17E-3204368A3E4F}" destId="{890DE14A-2342-A345-B577-685291BC08EB}" srcOrd="0" destOrd="0" presId="urn:microsoft.com/office/officeart/2005/8/layout/default"/>
    <dgm:cxn modelId="{5A9D2D96-8B25-B74D-B364-8D2161C2C227}" type="presOf" srcId="{95F642FD-B719-6644-8FB3-987D62094DE7}" destId="{7132D77E-6974-4343-8E06-7D4488924039}" srcOrd="0" destOrd="0" presId="urn:microsoft.com/office/officeart/2005/8/layout/default"/>
    <dgm:cxn modelId="{D30875DD-6630-F04A-82B5-68EED053B520}" srcId="{C0BA3EF0-37FD-F34F-A17E-3204368A3E4F}" destId="{19E7C61E-FAE4-0745-8920-EF161E1E7F89}" srcOrd="0" destOrd="0" parTransId="{3E64F144-7C56-9442-8C7C-B8F5B05198B1}" sibTransId="{BBED23F6-0507-C24A-B2B5-2BAF61F4C4FD}"/>
    <dgm:cxn modelId="{9B0110E6-51D4-4040-A155-AADDE45F2F97}" type="presOf" srcId="{14083F5F-976E-5549-A158-8474B08045F5}" destId="{7132D77E-6974-4343-8E06-7D4488924039}" srcOrd="0" destOrd="1" presId="urn:microsoft.com/office/officeart/2005/8/layout/default"/>
    <dgm:cxn modelId="{B50736B5-396A-9946-8B73-9DB5667D9652}" type="presParOf" srcId="{9C8D9CFE-E077-684B-B9E8-1AD51B6B52AF}" destId="{7132D77E-6974-4343-8E06-7D4488924039}" srcOrd="0" destOrd="0" presId="urn:microsoft.com/office/officeart/2005/8/layout/default"/>
    <dgm:cxn modelId="{5B7748E4-9DE3-704D-893D-1906B73CBCED}" type="presParOf" srcId="{9C8D9CFE-E077-684B-B9E8-1AD51B6B52AF}" destId="{7A095BDB-1C20-1546-A7F1-F758892A8E30}" srcOrd="1" destOrd="0" presId="urn:microsoft.com/office/officeart/2005/8/layout/default"/>
    <dgm:cxn modelId="{5B5CB24F-85CA-D14C-AAEB-69623527367D}" type="presParOf" srcId="{9C8D9CFE-E077-684B-B9E8-1AD51B6B52AF}" destId="{890DE14A-2342-A345-B577-685291BC08E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E504B87-EFB7-B244-90AC-0F3B47246F7F}" type="doc">
      <dgm:prSet loTypeId="urn:microsoft.com/office/officeart/2005/8/layout/hierarchy4" loCatId="process" qsTypeId="urn:microsoft.com/office/officeart/2005/8/quickstyle/simple3" qsCatId="simple" csTypeId="urn:microsoft.com/office/officeart/2005/8/colors/accent2_5" csCatId="accent2"/>
      <dgm:spPr/>
      <dgm:t>
        <a:bodyPr/>
        <a:lstStyle/>
        <a:p>
          <a:endParaRPr lang="en-US"/>
        </a:p>
      </dgm:t>
    </dgm:pt>
    <dgm:pt modelId="{E6ED4273-5F27-7748-A1B8-A9623886399C}">
      <dgm:prSet/>
      <dgm:spPr/>
      <dgm:t>
        <a:bodyPr/>
        <a:lstStyle/>
        <a:p>
          <a:r>
            <a:rPr lang="en-US"/>
            <a:t>Guiding Principle 8 (Ensuring Policy Coherence) can serve as the foundation for BRI development by ensuring that its core principles conform internally to the great Chinese principles and obligations to protect from harm and at the same time respect the rights based structure of such harm protections within the systems of most of its BRI partners. </a:t>
          </a:r>
        </a:p>
      </dgm:t>
    </dgm:pt>
    <dgm:pt modelId="{1C868639-9A2D-0F49-9663-706BEB0C6C9F}" type="parTrans" cxnId="{C558FE57-0776-AE40-9FE4-FB28D6E2DEEE}">
      <dgm:prSet/>
      <dgm:spPr/>
      <dgm:t>
        <a:bodyPr/>
        <a:lstStyle/>
        <a:p>
          <a:endParaRPr lang="en-US"/>
        </a:p>
      </dgm:t>
    </dgm:pt>
    <dgm:pt modelId="{D4626EDE-6D7D-A543-A7A8-9E37EB4C2164}" type="sibTrans" cxnId="{C558FE57-0776-AE40-9FE4-FB28D6E2DEEE}">
      <dgm:prSet/>
      <dgm:spPr/>
      <dgm:t>
        <a:bodyPr/>
        <a:lstStyle/>
        <a:p>
          <a:endParaRPr lang="en-US"/>
        </a:p>
      </dgm:t>
    </dgm:pt>
    <dgm:pt modelId="{A43D03D5-A696-2142-BD48-BE82DE9A6119}">
      <dgm:prSet/>
      <dgm:spPr/>
      <dgm:t>
        <a:bodyPr/>
        <a:lstStyle/>
        <a:p>
          <a:r>
            <a:rPr lang="en-US"/>
            <a:t>As the Commentary to Principle 8 suggests, “To achieve the appropriate balance, States need to take a broad approach to managing the business and human rights agenda, aimed at ensuring both vertical and horizontal domestic policy coherence.”</a:t>
          </a:r>
        </a:p>
      </dgm:t>
    </dgm:pt>
    <dgm:pt modelId="{B344C004-09A8-614F-984B-EFF6A80056A9}" type="parTrans" cxnId="{8BCE746F-8FE9-4840-B4EB-8C668AF20D47}">
      <dgm:prSet/>
      <dgm:spPr/>
      <dgm:t>
        <a:bodyPr/>
        <a:lstStyle/>
        <a:p>
          <a:endParaRPr lang="en-US"/>
        </a:p>
      </dgm:t>
    </dgm:pt>
    <dgm:pt modelId="{20D0D07A-3EE9-224F-BEE1-BDB148D0F04C}" type="sibTrans" cxnId="{8BCE746F-8FE9-4840-B4EB-8C668AF20D47}">
      <dgm:prSet/>
      <dgm:spPr/>
      <dgm:t>
        <a:bodyPr/>
        <a:lstStyle/>
        <a:p>
          <a:endParaRPr lang="en-US"/>
        </a:p>
      </dgm:t>
    </dgm:pt>
    <dgm:pt modelId="{9F5A12F8-F458-1C44-A0C8-E43AB4A5C84C}" type="pres">
      <dgm:prSet presAssocID="{8E504B87-EFB7-B244-90AC-0F3B47246F7F}" presName="Name0" presStyleCnt="0">
        <dgm:presLayoutVars>
          <dgm:chPref val="1"/>
          <dgm:dir/>
          <dgm:animOne val="branch"/>
          <dgm:animLvl val="lvl"/>
          <dgm:resizeHandles/>
        </dgm:presLayoutVars>
      </dgm:prSet>
      <dgm:spPr/>
    </dgm:pt>
    <dgm:pt modelId="{1FE27349-5DF7-0D46-AC53-034F9F427229}" type="pres">
      <dgm:prSet presAssocID="{E6ED4273-5F27-7748-A1B8-A9623886399C}" presName="vertOne" presStyleCnt="0"/>
      <dgm:spPr/>
    </dgm:pt>
    <dgm:pt modelId="{B38387A7-0789-D44C-A9FF-E09F9CE59D46}" type="pres">
      <dgm:prSet presAssocID="{E6ED4273-5F27-7748-A1B8-A9623886399C}" presName="txOne" presStyleLbl="node0" presStyleIdx="0" presStyleCnt="2">
        <dgm:presLayoutVars>
          <dgm:chPref val="3"/>
        </dgm:presLayoutVars>
      </dgm:prSet>
      <dgm:spPr/>
    </dgm:pt>
    <dgm:pt modelId="{598B82D1-374C-9442-93AA-393A591968D7}" type="pres">
      <dgm:prSet presAssocID="{E6ED4273-5F27-7748-A1B8-A9623886399C}" presName="horzOne" presStyleCnt="0"/>
      <dgm:spPr/>
    </dgm:pt>
    <dgm:pt modelId="{0F5C8466-CD45-DA43-A3A3-9A16B36A7102}" type="pres">
      <dgm:prSet presAssocID="{D4626EDE-6D7D-A543-A7A8-9E37EB4C2164}" presName="sibSpaceOne" presStyleCnt="0"/>
      <dgm:spPr/>
    </dgm:pt>
    <dgm:pt modelId="{AF6104E3-A6CE-5B48-8681-8F525AD7BE46}" type="pres">
      <dgm:prSet presAssocID="{A43D03D5-A696-2142-BD48-BE82DE9A6119}" presName="vertOne" presStyleCnt="0"/>
      <dgm:spPr/>
    </dgm:pt>
    <dgm:pt modelId="{CAD47A33-7C8D-8348-B738-A7D2A2DAB647}" type="pres">
      <dgm:prSet presAssocID="{A43D03D5-A696-2142-BD48-BE82DE9A6119}" presName="txOne" presStyleLbl="node0" presStyleIdx="1" presStyleCnt="2">
        <dgm:presLayoutVars>
          <dgm:chPref val="3"/>
        </dgm:presLayoutVars>
      </dgm:prSet>
      <dgm:spPr/>
    </dgm:pt>
    <dgm:pt modelId="{2DEEEA5E-AA57-F148-9C43-073C4C482C8A}" type="pres">
      <dgm:prSet presAssocID="{A43D03D5-A696-2142-BD48-BE82DE9A6119}" presName="horzOne" presStyleCnt="0"/>
      <dgm:spPr/>
    </dgm:pt>
  </dgm:ptLst>
  <dgm:cxnLst>
    <dgm:cxn modelId="{C558FE57-0776-AE40-9FE4-FB28D6E2DEEE}" srcId="{8E504B87-EFB7-B244-90AC-0F3B47246F7F}" destId="{E6ED4273-5F27-7748-A1B8-A9623886399C}" srcOrd="0" destOrd="0" parTransId="{1C868639-9A2D-0F49-9663-706BEB0C6C9F}" sibTransId="{D4626EDE-6D7D-A543-A7A8-9E37EB4C2164}"/>
    <dgm:cxn modelId="{8BCE746F-8FE9-4840-B4EB-8C668AF20D47}" srcId="{8E504B87-EFB7-B244-90AC-0F3B47246F7F}" destId="{A43D03D5-A696-2142-BD48-BE82DE9A6119}" srcOrd="1" destOrd="0" parTransId="{B344C004-09A8-614F-984B-EFF6A80056A9}" sibTransId="{20D0D07A-3EE9-224F-BEE1-BDB148D0F04C}"/>
    <dgm:cxn modelId="{85BE5CC2-C5CA-DD4A-9D9E-275FE2064E0A}" type="presOf" srcId="{8E504B87-EFB7-B244-90AC-0F3B47246F7F}" destId="{9F5A12F8-F458-1C44-A0C8-E43AB4A5C84C}" srcOrd="0" destOrd="0" presId="urn:microsoft.com/office/officeart/2005/8/layout/hierarchy4"/>
    <dgm:cxn modelId="{A78952ED-F756-1A41-B2FE-9B702B0D387E}" type="presOf" srcId="{E6ED4273-5F27-7748-A1B8-A9623886399C}" destId="{B38387A7-0789-D44C-A9FF-E09F9CE59D46}" srcOrd="0" destOrd="0" presId="urn:microsoft.com/office/officeart/2005/8/layout/hierarchy4"/>
    <dgm:cxn modelId="{F62365FC-BFE9-664B-95D1-7A99AB67F312}" type="presOf" srcId="{A43D03D5-A696-2142-BD48-BE82DE9A6119}" destId="{CAD47A33-7C8D-8348-B738-A7D2A2DAB647}" srcOrd="0" destOrd="0" presId="urn:microsoft.com/office/officeart/2005/8/layout/hierarchy4"/>
    <dgm:cxn modelId="{17C6BE9F-4972-C94D-A173-C4397EF77825}" type="presParOf" srcId="{9F5A12F8-F458-1C44-A0C8-E43AB4A5C84C}" destId="{1FE27349-5DF7-0D46-AC53-034F9F427229}" srcOrd="0" destOrd="0" presId="urn:microsoft.com/office/officeart/2005/8/layout/hierarchy4"/>
    <dgm:cxn modelId="{2931099C-CD8A-BD49-A7F3-138E4104B4E1}" type="presParOf" srcId="{1FE27349-5DF7-0D46-AC53-034F9F427229}" destId="{B38387A7-0789-D44C-A9FF-E09F9CE59D46}" srcOrd="0" destOrd="0" presId="urn:microsoft.com/office/officeart/2005/8/layout/hierarchy4"/>
    <dgm:cxn modelId="{7EF3FC25-FCCA-704B-B92F-CA90DE5838AC}" type="presParOf" srcId="{1FE27349-5DF7-0D46-AC53-034F9F427229}" destId="{598B82D1-374C-9442-93AA-393A591968D7}" srcOrd="1" destOrd="0" presId="urn:microsoft.com/office/officeart/2005/8/layout/hierarchy4"/>
    <dgm:cxn modelId="{C2AA9409-A4A7-9643-9EDF-B7A289CDEB38}" type="presParOf" srcId="{9F5A12F8-F458-1C44-A0C8-E43AB4A5C84C}" destId="{0F5C8466-CD45-DA43-A3A3-9A16B36A7102}" srcOrd="1" destOrd="0" presId="urn:microsoft.com/office/officeart/2005/8/layout/hierarchy4"/>
    <dgm:cxn modelId="{48DC15AE-4774-5248-A5E6-8E3B7D0032E3}" type="presParOf" srcId="{9F5A12F8-F458-1C44-A0C8-E43AB4A5C84C}" destId="{AF6104E3-A6CE-5B48-8681-8F525AD7BE46}" srcOrd="2" destOrd="0" presId="urn:microsoft.com/office/officeart/2005/8/layout/hierarchy4"/>
    <dgm:cxn modelId="{ADFCE609-46D0-6340-A523-56D1D06D1E64}" type="presParOf" srcId="{AF6104E3-A6CE-5B48-8681-8F525AD7BE46}" destId="{CAD47A33-7C8D-8348-B738-A7D2A2DAB647}" srcOrd="0" destOrd="0" presId="urn:microsoft.com/office/officeart/2005/8/layout/hierarchy4"/>
    <dgm:cxn modelId="{B7BCCC11-1F55-4B4D-9647-15904B4D8A79}" type="presParOf" srcId="{AF6104E3-A6CE-5B48-8681-8F525AD7BE46}" destId="{2DEEEA5E-AA57-F148-9C43-073C4C482C8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D49C282-3F39-9E47-B885-FA11235DBBE4}" type="doc">
      <dgm:prSet loTypeId="urn:microsoft.com/office/officeart/2005/8/layout/vList2" loCatId="list" qsTypeId="urn:microsoft.com/office/officeart/2005/8/quickstyle/simple3" qsCatId="simple" csTypeId="urn:microsoft.com/office/officeart/2005/8/colors/accent6_3" csCatId="accent6"/>
      <dgm:spPr/>
      <dgm:t>
        <a:bodyPr/>
        <a:lstStyle/>
        <a:p>
          <a:endParaRPr lang="en-US"/>
        </a:p>
      </dgm:t>
    </dgm:pt>
    <dgm:pt modelId="{54DC6D70-0A4F-DC45-B3B6-B1187F3D9906}">
      <dgm:prSet/>
      <dgm:spPr/>
      <dgm:t>
        <a:bodyPr/>
        <a:lstStyle/>
        <a:p>
          <a:r>
            <a:rPr lang="en-US"/>
            <a:t>Guiding Principle 10 which reminds states, including BRI states, that “when acting as members of multilateral institutions that deal with business related issues, they should ensure the embedding of the great principles of the UNGP throughout the scope of the work of those institutions. </a:t>
          </a:r>
        </a:p>
      </dgm:t>
    </dgm:pt>
    <dgm:pt modelId="{7861D884-5EF3-CB44-905F-DE160AF187A1}" type="parTrans" cxnId="{4551BA12-1C51-0148-80FA-506539E59529}">
      <dgm:prSet/>
      <dgm:spPr/>
      <dgm:t>
        <a:bodyPr/>
        <a:lstStyle/>
        <a:p>
          <a:endParaRPr lang="en-US"/>
        </a:p>
      </dgm:t>
    </dgm:pt>
    <dgm:pt modelId="{0C8C559C-45AB-8A40-8611-21DDBE02B0BF}" type="sibTrans" cxnId="{4551BA12-1C51-0148-80FA-506539E59529}">
      <dgm:prSet/>
      <dgm:spPr/>
      <dgm:t>
        <a:bodyPr/>
        <a:lstStyle/>
        <a:p>
          <a:endParaRPr lang="en-US"/>
        </a:p>
      </dgm:t>
    </dgm:pt>
    <dgm:pt modelId="{B3B44B98-7F77-684C-8D51-3EF7E300D583}">
      <dgm:prSet/>
      <dgm:spPr/>
      <dgm:t>
        <a:bodyPr/>
        <a:lstStyle/>
        <a:p>
          <a:r>
            <a:rPr lang="en-US"/>
            <a:t>There is no better place to affirm the close connection between the principles of BRI and UNGP than through the elaboration of UNGP sensitive BRI policy, and practice. </a:t>
          </a:r>
        </a:p>
      </dgm:t>
    </dgm:pt>
    <dgm:pt modelId="{239B0E5D-921A-7B41-857A-ADBEDF4198CF}" type="parTrans" cxnId="{9DACE482-28F0-2F4A-8C3E-F887CAA019F1}">
      <dgm:prSet/>
      <dgm:spPr/>
      <dgm:t>
        <a:bodyPr/>
        <a:lstStyle/>
        <a:p>
          <a:endParaRPr lang="en-US"/>
        </a:p>
      </dgm:t>
    </dgm:pt>
    <dgm:pt modelId="{07DDA890-2FFC-F042-A73B-3E65EE279EB0}" type="sibTrans" cxnId="{9DACE482-28F0-2F4A-8C3E-F887CAA019F1}">
      <dgm:prSet/>
      <dgm:spPr/>
      <dgm:t>
        <a:bodyPr/>
        <a:lstStyle/>
        <a:p>
          <a:endParaRPr lang="en-US"/>
        </a:p>
      </dgm:t>
    </dgm:pt>
    <dgm:pt modelId="{C71B373E-784F-D84B-8461-AE66022A7C77}">
      <dgm:prSet/>
      <dgm:spPr/>
      <dgm:t>
        <a:bodyPr/>
        <a:lstStyle/>
        <a:p>
          <a:r>
            <a:rPr lang="en-US"/>
            <a:t>As Principle 10(c) instructs: states should draw on these Guiding Principles to promote shared understanding and advance international cooperation in the management of business and human rights challenges.” </a:t>
          </a:r>
        </a:p>
      </dgm:t>
    </dgm:pt>
    <dgm:pt modelId="{9CB714D0-35A9-114E-80BD-A51102135A50}" type="parTrans" cxnId="{D95556C0-A812-F046-AD5D-0E66E5D708D1}">
      <dgm:prSet/>
      <dgm:spPr/>
      <dgm:t>
        <a:bodyPr/>
        <a:lstStyle/>
        <a:p>
          <a:endParaRPr lang="en-US"/>
        </a:p>
      </dgm:t>
    </dgm:pt>
    <dgm:pt modelId="{F1AC0F52-F1A3-4048-ABC6-4BB0418DEFAA}" type="sibTrans" cxnId="{D95556C0-A812-F046-AD5D-0E66E5D708D1}">
      <dgm:prSet/>
      <dgm:spPr/>
      <dgm:t>
        <a:bodyPr/>
        <a:lstStyle/>
        <a:p>
          <a:endParaRPr lang="en-US"/>
        </a:p>
      </dgm:t>
    </dgm:pt>
    <dgm:pt modelId="{A2B19370-67E6-6F44-B433-4F44C1E4C501}">
      <dgm:prSet/>
      <dgm:spPr/>
      <dgm:t>
        <a:bodyPr/>
        <a:lstStyle/>
        <a:p>
          <a:r>
            <a:rPr lang="en-US"/>
            <a:t>BRI provides a great opportunity for capacity building of the conjunction of human rights principles with Chinese characteristics alongside those embraced in the UNGP, respectful of the sensitivities of all BRI states within BRI production chains.</a:t>
          </a:r>
        </a:p>
      </dgm:t>
    </dgm:pt>
    <dgm:pt modelId="{00C52864-8B3B-1244-8915-DF92B57C863F}" type="parTrans" cxnId="{529AED18-0A09-2C43-AE1E-F6CA4379C604}">
      <dgm:prSet/>
      <dgm:spPr/>
      <dgm:t>
        <a:bodyPr/>
        <a:lstStyle/>
        <a:p>
          <a:endParaRPr lang="en-US"/>
        </a:p>
      </dgm:t>
    </dgm:pt>
    <dgm:pt modelId="{E36CE04B-027D-3147-B199-432478D013F2}" type="sibTrans" cxnId="{529AED18-0A09-2C43-AE1E-F6CA4379C604}">
      <dgm:prSet/>
      <dgm:spPr/>
      <dgm:t>
        <a:bodyPr/>
        <a:lstStyle/>
        <a:p>
          <a:endParaRPr lang="en-US"/>
        </a:p>
      </dgm:t>
    </dgm:pt>
    <dgm:pt modelId="{EA0E844B-A85C-9F42-8CAB-DFFAC64EA795}" type="pres">
      <dgm:prSet presAssocID="{CD49C282-3F39-9E47-B885-FA11235DBBE4}" presName="linear" presStyleCnt="0">
        <dgm:presLayoutVars>
          <dgm:animLvl val="lvl"/>
          <dgm:resizeHandles val="exact"/>
        </dgm:presLayoutVars>
      </dgm:prSet>
      <dgm:spPr/>
    </dgm:pt>
    <dgm:pt modelId="{1662B525-015D-C142-AF03-5596EAE03D73}" type="pres">
      <dgm:prSet presAssocID="{54DC6D70-0A4F-DC45-B3B6-B1187F3D9906}" presName="parentText" presStyleLbl="node1" presStyleIdx="0" presStyleCnt="4">
        <dgm:presLayoutVars>
          <dgm:chMax val="0"/>
          <dgm:bulletEnabled val="1"/>
        </dgm:presLayoutVars>
      </dgm:prSet>
      <dgm:spPr/>
    </dgm:pt>
    <dgm:pt modelId="{D22BFCCA-8B57-514B-A862-D51CF2DC0C00}" type="pres">
      <dgm:prSet presAssocID="{0C8C559C-45AB-8A40-8611-21DDBE02B0BF}" presName="spacer" presStyleCnt="0"/>
      <dgm:spPr/>
    </dgm:pt>
    <dgm:pt modelId="{DDB8B996-2B10-C44A-AE96-3C0B43656EB2}" type="pres">
      <dgm:prSet presAssocID="{B3B44B98-7F77-684C-8D51-3EF7E300D583}" presName="parentText" presStyleLbl="node1" presStyleIdx="1" presStyleCnt="4">
        <dgm:presLayoutVars>
          <dgm:chMax val="0"/>
          <dgm:bulletEnabled val="1"/>
        </dgm:presLayoutVars>
      </dgm:prSet>
      <dgm:spPr/>
    </dgm:pt>
    <dgm:pt modelId="{1D324502-3F42-CF4C-BF9C-F242C996774C}" type="pres">
      <dgm:prSet presAssocID="{07DDA890-2FFC-F042-A73B-3E65EE279EB0}" presName="spacer" presStyleCnt="0"/>
      <dgm:spPr/>
    </dgm:pt>
    <dgm:pt modelId="{81545C89-7532-CE41-AFBC-4439868A8421}" type="pres">
      <dgm:prSet presAssocID="{C71B373E-784F-D84B-8461-AE66022A7C77}" presName="parentText" presStyleLbl="node1" presStyleIdx="2" presStyleCnt="4">
        <dgm:presLayoutVars>
          <dgm:chMax val="0"/>
          <dgm:bulletEnabled val="1"/>
        </dgm:presLayoutVars>
      </dgm:prSet>
      <dgm:spPr/>
    </dgm:pt>
    <dgm:pt modelId="{77294E0B-3D5B-754F-AC74-7C1A3D8F37D9}" type="pres">
      <dgm:prSet presAssocID="{F1AC0F52-F1A3-4048-ABC6-4BB0418DEFAA}" presName="spacer" presStyleCnt="0"/>
      <dgm:spPr/>
    </dgm:pt>
    <dgm:pt modelId="{24CFA849-192C-E547-8121-A07A5AAC57D0}" type="pres">
      <dgm:prSet presAssocID="{A2B19370-67E6-6F44-B433-4F44C1E4C501}" presName="parentText" presStyleLbl="node1" presStyleIdx="3" presStyleCnt="4">
        <dgm:presLayoutVars>
          <dgm:chMax val="0"/>
          <dgm:bulletEnabled val="1"/>
        </dgm:presLayoutVars>
      </dgm:prSet>
      <dgm:spPr/>
    </dgm:pt>
  </dgm:ptLst>
  <dgm:cxnLst>
    <dgm:cxn modelId="{4551BA12-1C51-0148-80FA-506539E59529}" srcId="{CD49C282-3F39-9E47-B885-FA11235DBBE4}" destId="{54DC6D70-0A4F-DC45-B3B6-B1187F3D9906}" srcOrd="0" destOrd="0" parTransId="{7861D884-5EF3-CB44-905F-DE160AF187A1}" sibTransId="{0C8C559C-45AB-8A40-8611-21DDBE02B0BF}"/>
    <dgm:cxn modelId="{A8767814-2771-9049-A368-F9F0DAFC60A1}" type="presOf" srcId="{C71B373E-784F-D84B-8461-AE66022A7C77}" destId="{81545C89-7532-CE41-AFBC-4439868A8421}" srcOrd="0" destOrd="0" presId="urn:microsoft.com/office/officeart/2005/8/layout/vList2"/>
    <dgm:cxn modelId="{529AED18-0A09-2C43-AE1E-F6CA4379C604}" srcId="{CD49C282-3F39-9E47-B885-FA11235DBBE4}" destId="{A2B19370-67E6-6F44-B433-4F44C1E4C501}" srcOrd="3" destOrd="0" parTransId="{00C52864-8B3B-1244-8915-DF92B57C863F}" sibTransId="{E36CE04B-027D-3147-B199-432478D013F2}"/>
    <dgm:cxn modelId="{B05AAD48-2DBB-4445-8290-1B2B9B040A9B}" type="presOf" srcId="{54DC6D70-0A4F-DC45-B3B6-B1187F3D9906}" destId="{1662B525-015D-C142-AF03-5596EAE03D73}" srcOrd="0" destOrd="0" presId="urn:microsoft.com/office/officeart/2005/8/layout/vList2"/>
    <dgm:cxn modelId="{8EF8A879-F3F5-794A-86B0-6D464CEDA4CC}" type="presOf" srcId="{A2B19370-67E6-6F44-B433-4F44C1E4C501}" destId="{24CFA849-192C-E547-8121-A07A5AAC57D0}" srcOrd="0" destOrd="0" presId="urn:microsoft.com/office/officeart/2005/8/layout/vList2"/>
    <dgm:cxn modelId="{9DACE482-28F0-2F4A-8C3E-F887CAA019F1}" srcId="{CD49C282-3F39-9E47-B885-FA11235DBBE4}" destId="{B3B44B98-7F77-684C-8D51-3EF7E300D583}" srcOrd="1" destOrd="0" parTransId="{239B0E5D-921A-7B41-857A-ADBEDF4198CF}" sibTransId="{07DDA890-2FFC-F042-A73B-3E65EE279EB0}"/>
    <dgm:cxn modelId="{AEC77996-FEF7-DD48-BE31-833330520A72}" type="presOf" srcId="{CD49C282-3F39-9E47-B885-FA11235DBBE4}" destId="{EA0E844B-A85C-9F42-8CAB-DFFAC64EA795}" srcOrd="0" destOrd="0" presId="urn:microsoft.com/office/officeart/2005/8/layout/vList2"/>
    <dgm:cxn modelId="{D95556C0-A812-F046-AD5D-0E66E5D708D1}" srcId="{CD49C282-3F39-9E47-B885-FA11235DBBE4}" destId="{C71B373E-784F-D84B-8461-AE66022A7C77}" srcOrd="2" destOrd="0" parTransId="{9CB714D0-35A9-114E-80BD-A51102135A50}" sibTransId="{F1AC0F52-F1A3-4048-ABC6-4BB0418DEFAA}"/>
    <dgm:cxn modelId="{77C1DAD2-783B-6142-8C70-F470C788F2C3}" type="presOf" srcId="{B3B44B98-7F77-684C-8D51-3EF7E300D583}" destId="{DDB8B996-2B10-C44A-AE96-3C0B43656EB2}" srcOrd="0" destOrd="0" presId="urn:microsoft.com/office/officeart/2005/8/layout/vList2"/>
    <dgm:cxn modelId="{B997CC34-1A7F-254C-9AF0-C5952F3EE9F7}" type="presParOf" srcId="{EA0E844B-A85C-9F42-8CAB-DFFAC64EA795}" destId="{1662B525-015D-C142-AF03-5596EAE03D73}" srcOrd="0" destOrd="0" presId="urn:microsoft.com/office/officeart/2005/8/layout/vList2"/>
    <dgm:cxn modelId="{C09F3F88-E19E-104E-BD17-7D537B049DF2}" type="presParOf" srcId="{EA0E844B-A85C-9F42-8CAB-DFFAC64EA795}" destId="{D22BFCCA-8B57-514B-A862-D51CF2DC0C00}" srcOrd="1" destOrd="0" presId="urn:microsoft.com/office/officeart/2005/8/layout/vList2"/>
    <dgm:cxn modelId="{BFBDF9B0-10B0-3749-A3B7-C855B55403D8}" type="presParOf" srcId="{EA0E844B-A85C-9F42-8CAB-DFFAC64EA795}" destId="{DDB8B996-2B10-C44A-AE96-3C0B43656EB2}" srcOrd="2" destOrd="0" presId="urn:microsoft.com/office/officeart/2005/8/layout/vList2"/>
    <dgm:cxn modelId="{4F4F9706-DA1B-E749-B573-783A97DB3AB8}" type="presParOf" srcId="{EA0E844B-A85C-9F42-8CAB-DFFAC64EA795}" destId="{1D324502-3F42-CF4C-BF9C-F242C996774C}" srcOrd="3" destOrd="0" presId="urn:microsoft.com/office/officeart/2005/8/layout/vList2"/>
    <dgm:cxn modelId="{50A1B795-0685-3947-A93E-918B87C7A528}" type="presParOf" srcId="{EA0E844B-A85C-9F42-8CAB-DFFAC64EA795}" destId="{81545C89-7532-CE41-AFBC-4439868A8421}" srcOrd="4" destOrd="0" presId="urn:microsoft.com/office/officeart/2005/8/layout/vList2"/>
    <dgm:cxn modelId="{708ABFCF-5046-0E4B-BD37-525F4130BF5F}" type="presParOf" srcId="{EA0E844B-A85C-9F42-8CAB-DFFAC64EA795}" destId="{77294E0B-3D5B-754F-AC74-7C1A3D8F37D9}" srcOrd="5" destOrd="0" presId="urn:microsoft.com/office/officeart/2005/8/layout/vList2"/>
    <dgm:cxn modelId="{C44C5C90-E212-BA49-8AFE-F2DD35E8A0B1}" type="presParOf" srcId="{EA0E844B-A85C-9F42-8CAB-DFFAC64EA795}" destId="{24CFA849-192C-E547-8121-A07A5AAC57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CF4A462-6C1D-0D4B-BC1F-C30DC24D6E75}"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n-US"/>
        </a:p>
      </dgm:t>
    </dgm:pt>
    <dgm:pt modelId="{E0F0A458-8489-2049-9A14-A408C816A1FA}">
      <dgm:prSet/>
      <dgm:spPr>
        <a:gradFill flip="none"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a:t>The UNGP 2</a:t>
          </a:r>
          <a:r>
            <a:rPr lang="en-US" baseline="30000"/>
            <a:t>nd</a:t>
          </a:r>
          <a:r>
            <a:rPr lang="en-US"/>
            <a:t> Pillar human rights due diligence serves as an excellent framework for the translation of principles to action, and for the construction of a viable system of economic operation that embeds the normative  principles of human rights) </a:t>
          </a:r>
        </a:p>
      </dgm:t>
    </dgm:pt>
    <dgm:pt modelId="{3236CBBF-CE72-F346-BB70-E77D45A81B6A}" type="parTrans" cxnId="{4582A381-75D8-3D45-AFEE-D1F5278B7026}">
      <dgm:prSet/>
      <dgm:spPr/>
      <dgm:t>
        <a:bodyPr/>
        <a:lstStyle/>
        <a:p>
          <a:endParaRPr lang="en-US"/>
        </a:p>
      </dgm:t>
    </dgm:pt>
    <dgm:pt modelId="{BEBE3743-6BC3-EF4C-9AB3-0BDBB7FC6810}" type="sibTrans" cxnId="{4582A381-75D8-3D45-AFEE-D1F5278B7026}">
      <dgm:prSet/>
      <dgm:spPr/>
      <dgm:t>
        <a:bodyPr/>
        <a:lstStyle/>
        <a:p>
          <a:endParaRPr lang="en-US"/>
        </a:p>
      </dgm:t>
    </dgm:pt>
    <dgm:pt modelId="{31829352-BE4E-5441-B85A-12D4397D81E3}">
      <dgm:prSet/>
      <dgm:spPr>
        <a:solidFill>
          <a:schemeClr val="accent2">
            <a:lumMod val="60000"/>
            <a:lumOff val="40000"/>
            <a:alpha val="90000"/>
          </a:schemeClr>
        </a:solidFill>
      </dgm:spPr>
      <dgm:t>
        <a:bodyPr/>
        <a:lstStyle/>
        <a:p>
          <a:r>
            <a:rPr lang="en-US"/>
            <a:t>Process: (1) Assessment, (2) acting on findings, (3) tracking responses, (4) communicating how impacts were addressed</a:t>
          </a:r>
        </a:p>
      </dgm:t>
    </dgm:pt>
    <dgm:pt modelId="{46F5D073-DD6F-9E40-B496-DAEA48528EBB}" type="parTrans" cxnId="{18E03D9A-D8CD-B84C-9F0A-98B784E5F70F}">
      <dgm:prSet/>
      <dgm:spPr/>
      <dgm:t>
        <a:bodyPr/>
        <a:lstStyle/>
        <a:p>
          <a:endParaRPr lang="en-US"/>
        </a:p>
      </dgm:t>
    </dgm:pt>
    <dgm:pt modelId="{6F6C6D21-C3DA-A74A-9D5D-B72ABDB851A4}" type="sibTrans" cxnId="{18E03D9A-D8CD-B84C-9F0A-98B784E5F70F}">
      <dgm:prSet/>
      <dgm:spPr/>
      <dgm:t>
        <a:bodyPr/>
        <a:lstStyle/>
        <a:p>
          <a:endParaRPr lang="en-US"/>
        </a:p>
      </dgm:t>
    </dgm:pt>
    <dgm:pt modelId="{ADEB1277-10E5-6B45-AA62-1F139540EB42}">
      <dgm:prSet/>
      <dgm:spPr>
        <a:gradFill flip="none" rotWithShape="0">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dgm:spPr>
      <dgm:t>
        <a:bodyPr/>
        <a:lstStyle/>
        <a:p>
          <a:r>
            <a:rPr lang="en-US"/>
            <a:t>BRI serves as an excellent workshop for the development of socialist human rights due diligence systems. </a:t>
          </a:r>
        </a:p>
      </dgm:t>
    </dgm:pt>
    <dgm:pt modelId="{EE05E6D2-02E7-E74A-95F0-CD9F88C26875}" type="parTrans" cxnId="{756AE6C7-A0D0-DA40-BDD8-13F89FF98836}">
      <dgm:prSet/>
      <dgm:spPr/>
      <dgm:t>
        <a:bodyPr/>
        <a:lstStyle/>
        <a:p>
          <a:endParaRPr lang="en-US"/>
        </a:p>
      </dgm:t>
    </dgm:pt>
    <dgm:pt modelId="{50330C7F-5241-894D-B6CE-DD1C88008673}" type="sibTrans" cxnId="{756AE6C7-A0D0-DA40-BDD8-13F89FF98836}">
      <dgm:prSet/>
      <dgm:spPr/>
      <dgm:t>
        <a:bodyPr/>
        <a:lstStyle/>
        <a:p>
          <a:endParaRPr lang="en-US"/>
        </a:p>
      </dgm:t>
    </dgm:pt>
    <dgm:pt modelId="{206D080E-E031-4E43-88A8-E62D756E2FA1}">
      <dgm:prSet/>
      <dgm:spPr>
        <a:solidFill>
          <a:schemeClr val="accent6">
            <a:lumMod val="40000"/>
            <a:lumOff val="60000"/>
            <a:alpha val="90000"/>
          </a:schemeClr>
        </a:solidFill>
      </dgm:spPr>
      <dgm:t>
        <a:bodyPr/>
        <a:lstStyle/>
        <a:p>
          <a:r>
            <a:rPr lang="en-US"/>
            <a:t>These might combine the core socialist values developed by a Chinese core with the collective premises of due diligence and its sensitives derived from the Guiding Principles’ 2ndPillar. </a:t>
          </a:r>
        </a:p>
      </dgm:t>
    </dgm:pt>
    <dgm:pt modelId="{41665468-5F49-8B43-A284-472F4F203418}" type="parTrans" cxnId="{4BCF20E0-25C0-9A43-B98A-D1207EBCB544}">
      <dgm:prSet/>
      <dgm:spPr/>
      <dgm:t>
        <a:bodyPr/>
        <a:lstStyle/>
        <a:p>
          <a:endParaRPr lang="en-US"/>
        </a:p>
      </dgm:t>
    </dgm:pt>
    <dgm:pt modelId="{6CD4A28E-CD62-AA4C-95F9-CCDC5AEFBE70}" type="sibTrans" cxnId="{4BCF20E0-25C0-9A43-B98A-D1207EBCB544}">
      <dgm:prSet/>
      <dgm:spPr/>
      <dgm:t>
        <a:bodyPr/>
        <a:lstStyle/>
        <a:p>
          <a:endParaRPr lang="en-US"/>
        </a:p>
      </dgm:t>
    </dgm:pt>
    <dgm:pt modelId="{95249C40-1194-564C-9815-24D8CFD0E035}" type="pres">
      <dgm:prSet presAssocID="{4CF4A462-6C1D-0D4B-BC1F-C30DC24D6E75}" presName="Name0" presStyleCnt="0">
        <dgm:presLayoutVars>
          <dgm:chPref val="3"/>
          <dgm:dir/>
          <dgm:animLvl val="lvl"/>
          <dgm:resizeHandles/>
        </dgm:presLayoutVars>
      </dgm:prSet>
      <dgm:spPr/>
    </dgm:pt>
    <dgm:pt modelId="{8D1C29E4-7950-3C4F-AC2F-63F0E5C1184C}" type="pres">
      <dgm:prSet presAssocID="{E0F0A458-8489-2049-9A14-A408C816A1FA}" presName="horFlow" presStyleCnt="0"/>
      <dgm:spPr/>
    </dgm:pt>
    <dgm:pt modelId="{E5A99EB5-B9BF-9B42-B05D-5A26F60DFAC9}" type="pres">
      <dgm:prSet presAssocID="{E0F0A458-8489-2049-9A14-A408C816A1FA}" presName="bigChev" presStyleLbl="node1" presStyleIdx="0" presStyleCnt="2"/>
      <dgm:spPr/>
    </dgm:pt>
    <dgm:pt modelId="{E41F1EDF-865C-7A43-B267-564A66252DDA}" type="pres">
      <dgm:prSet presAssocID="{46F5D073-DD6F-9E40-B496-DAEA48528EBB}" presName="parTrans" presStyleCnt="0"/>
      <dgm:spPr/>
    </dgm:pt>
    <dgm:pt modelId="{B302B47E-58AC-3446-A9B0-AD74C1E29EEB}" type="pres">
      <dgm:prSet presAssocID="{31829352-BE4E-5441-B85A-12D4397D81E3}" presName="node" presStyleLbl="alignAccFollowNode1" presStyleIdx="0" presStyleCnt="2">
        <dgm:presLayoutVars>
          <dgm:bulletEnabled val="1"/>
        </dgm:presLayoutVars>
      </dgm:prSet>
      <dgm:spPr/>
    </dgm:pt>
    <dgm:pt modelId="{441C7199-A870-884F-ACE2-D25BC9D95D5C}" type="pres">
      <dgm:prSet presAssocID="{E0F0A458-8489-2049-9A14-A408C816A1FA}" presName="vSp" presStyleCnt="0"/>
      <dgm:spPr/>
    </dgm:pt>
    <dgm:pt modelId="{D1421852-49AE-B84A-B964-476772C7FD62}" type="pres">
      <dgm:prSet presAssocID="{ADEB1277-10E5-6B45-AA62-1F139540EB42}" presName="horFlow" presStyleCnt="0"/>
      <dgm:spPr/>
    </dgm:pt>
    <dgm:pt modelId="{277F76D1-C331-9946-AAAD-931AEF64AABD}" type="pres">
      <dgm:prSet presAssocID="{ADEB1277-10E5-6B45-AA62-1F139540EB42}" presName="bigChev" presStyleLbl="node1" presStyleIdx="1" presStyleCnt="2"/>
      <dgm:spPr/>
    </dgm:pt>
    <dgm:pt modelId="{1664BB13-05FB-254F-99B3-A63CD570BC4F}" type="pres">
      <dgm:prSet presAssocID="{41665468-5F49-8B43-A284-472F4F203418}" presName="parTrans" presStyleCnt="0"/>
      <dgm:spPr/>
    </dgm:pt>
    <dgm:pt modelId="{4BBE164E-8A58-1244-BA47-4359573D3545}" type="pres">
      <dgm:prSet presAssocID="{206D080E-E031-4E43-88A8-E62D756E2FA1}" presName="node" presStyleLbl="alignAccFollowNode1" presStyleIdx="1" presStyleCnt="2">
        <dgm:presLayoutVars>
          <dgm:bulletEnabled val="1"/>
        </dgm:presLayoutVars>
      </dgm:prSet>
      <dgm:spPr/>
    </dgm:pt>
  </dgm:ptLst>
  <dgm:cxnLst>
    <dgm:cxn modelId="{17E8A353-4E32-9F4C-9156-D5E9866559E6}" type="presOf" srcId="{E0F0A458-8489-2049-9A14-A408C816A1FA}" destId="{E5A99EB5-B9BF-9B42-B05D-5A26F60DFAC9}" srcOrd="0" destOrd="0" presId="urn:microsoft.com/office/officeart/2005/8/layout/lProcess3"/>
    <dgm:cxn modelId="{4582A381-75D8-3D45-AFEE-D1F5278B7026}" srcId="{4CF4A462-6C1D-0D4B-BC1F-C30DC24D6E75}" destId="{E0F0A458-8489-2049-9A14-A408C816A1FA}" srcOrd="0" destOrd="0" parTransId="{3236CBBF-CE72-F346-BB70-E77D45A81B6A}" sibTransId="{BEBE3743-6BC3-EF4C-9AB3-0BDBB7FC6810}"/>
    <dgm:cxn modelId="{18E03D9A-D8CD-B84C-9F0A-98B784E5F70F}" srcId="{E0F0A458-8489-2049-9A14-A408C816A1FA}" destId="{31829352-BE4E-5441-B85A-12D4397D81E3}" srcOrd="0" destOrd="0" parTransId="{46F5D073-DD6F-9E40-B496-DAEA48528EBB}" sibTransId="{6F6C6D21-C3DA-A74A-9D5D-B72ABDB851A4}"/>
    <dgm:cxn modelId="{BF1BB2AA-153E-634D-8AA6-2541BCD2B8D8}" type="presOf" srcId="{206D080E-E031-4E43-88A8-E62D756E2FA1}" destId="{4BBE164E-8A58-1244-BA47-4359573D3545}" srcOrd="0" destOrd="0" presId="urn:microsoft.com/office/officeart/2005/8/layout/lProcess3"/>
    <dgm:cxn modelId="{3F4087B6-7F45-B44F-A05F-20CBC2753C68}" type="presOf" srcId="{4CF4A462-6C1D-0D4B-BC1F-C30DC24D6E75}" destId="{95249C40-1194-564C-9815-24D8CFD0E035}" srcOrd="0" destOrd="0" presId="urn:microsoft.com/office/officeart/2005/8/layout/lProcess3"/>
    <dgm:cxn modelId="{756AE6C7-A0D0-DA40-BDD8-13F89FF98836}" srcId="{4CF4A462-6C1D-0D4B-BC1F-C30DC24D6E75}" destId="{ADEB1277-10E5-6B45-AA62-1F139540EB42}" srcOrd="1" destOrd="0" parTransId="{EE05E6D2-02E7-E74A-95F0-CD9F88C26875}" sibTransId="{50330C7F-5241-894D-B6CE-DD1C88008673}"/>
    <dgm:cxn modelId="{4E1026C9-9441-124B-BA86-63A31291E378}" type="presOf" srcId="{ADEB1277-10E5-6B45-AA62-1F139540EB42}" destId="{277F76D1-C331-9946-AAAD-931AEF64AABD}" srcOrd="0" destOrd="0" presId="urn:microsoft.com/office/officeart/2005/8/layout/lProcess3"/>
    <dgm:cxn modelId="{BE1CA4DA-743C-DD43-A1EB-C17CBEAFA686}" type="presOf" srcId="{31829352-BE4E-5441-B85A-12D4397D81E3}" destId="{B302B47E-58AC-3446-A9B0-AD74C1E29EEB}" srcOrd="0" destOrd="0" presId="urn:microsoft.com/office/officeart/2005/8/layout/lProcess3"/>
    <dgm:cxn modelId="{4BCF20E0-25C0-9A43-B98A-D1207EBCB544}" srcId="{ADEB1277-10E5-6B45-AA62-1F139540EB42}" destId="{206D080E-E031-4E43-88A8-E62D756E2FA1}" srcOrd="0" destOrd="0" parTransId="{41665468-5F49-8B43-A284-472F4F203418}" sibTransId="{6CD4A28E-CD62-AA4C-95F9-CCDC5AEFBE70}"/>
    <dgm:cxn modelId="{F30619EE-703A-EE43-BD58-A2C039E45A15}" type="presParOf" srcId="{95249C40-1194-564C-9815-24D8CFD0E035}" destId="{8D1C29E4-7950-3C4F-AC2F-63F0E5C1184C}" srcOrd="0" destOrd="0" presId="urn:microsoft.com/office/officeart/2005/8/layout/lProcess3"/>
    <dgm:cxn modelId="{8CCF1154-F52C-0B43-8950-437A76BA2FC1}" type="presParOf" srcId="{8D1C29E4-7950-3C4F-AC2F-63F0E5C1184C}" destId="{E5A99EB5-B9BF-9B42-B05D-5A26F60DFAC9}" srcOrd="0" destOrd="0" presId="urn:microsoft.com/office/officeart/2005/8/layout/lProcess3"/>
    <dgm:cxn modelId="{CBC1274B-D52F-DF49-9752-EA9906AE2589}" type="presParOf" srcId="{8D1C29E4-7950-3C4F-AC2F-63F0E5C1184C}" destId="{E41F1EDF-865C-7A43-B267-564A66252DDA}" srcOrd="1" destOrd="0" presId="urn:microsoft.com/office/officeart/2005/8/layout/lProcess3"/>
    <dgm:cxn modelId="{E55D984A-B1DD-424E-A3BB-F05937FAC21C}" type="presParOf" srcId="{8D1C29E4-7950-3C4F-AC2F-63F0E5C1184C}" destId="{B302B47E-58AC-3446-A9B0-AD74C1E29EEB}" srcOrd="2" destOrd="0" presId="urn:microsoft.com/office/officeart/2005/8/layout/lProcess3"/>
    <dgm:cxn modelId="{680E744E-23EE-FC4A-BBF0-823CEA577319}" type="presParOf" srcId="{95249C40-1194-564C-9815-24D8CFD0E035}" destId="{441C7199-A870-884F-ACE2-D25BC9D95D5C}" srcOrd="1" destOrd="0" presId="urn:microsoft.com/office/officeart/2005/8/layout/lProcess3"/>
    <dgm:cxn modelId="{FC19B33C-CCA8-D74B-9E78-16865041B8EC}" type="presParOf" srcId="{95249C40-1194-564C-9815-24D8CFD0E035}" destId="{D1421852-49AE-B84A-B964-476772C7FD62}" srcOrd="2" destOrd="0" presId="urn:microsoft.com/office/officeart/2005/8/layout/lProcess3"/>
    <dgm:cxn modelId="{4CD3BA52-8581-1249-AF7F-3CE3130FEB52}" type="presParOf" srcId="{D1421852-49AE-B84A-B964-476772C7FD62}" destId="{277F76D1-C331-9946-AAAD-931AEF64AABD}" srcOrd="0" destOrd="0" presId="urn:microsoft.com/office/officeart/2005/8/layout/lProcess3"/>
    <dgm:cxn modelId="{C1130AE8-07A6-4246-829B-2A6CB593CB23}" type="presParOf" srcId="{D1421852-49AE-B84A-B964-476772C7FD62}" destId="{1664BB13-05FB-254F-99B3-A63CD570BC4F}" srcOrd="1" destOrd="0" presId="urn:microsoft.com/office/officeart/2005/8/layout/lProcess3"/>
    <dgm:cxn modelId="{28CBD9A5-AC35-7147-901F-C8B83635E5F1}" type="presParOf" srcId="{D1421852-49AE-B84A-B964-476772C7FD62}" destId="{4BBE164E-8A58-1244-BA47-4359573D354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83DF76-488D-C34E-B5CD-6250416163F7}" type="doc">
      <dgm:prSet loTypeId="urn:microsoft.com/office/officeart/2005/8/layout/vList6" loCatId="process" qsTypeId="urn:microsoft.com/office/officeart/2005/8/quickstyle/simple3" qsCatId="simple" csTypeId="urn:microsoft.com/office/officeart/2005/8/colors/colorful5" csCatId="colorful" phldr="1"/>
      <dgm:spPr/>
      <dgm:t>
        <a:bodyPr/>
        <a:lstStyle/>
        <a:p>
          <a:endParaRPr lang="en-US"/>
        </a:p>
      </dgm:t>
    </dgm:pt>
    <dgm:pt modelId="{5450D486-AF2E-2E47-BCDE-9FD13135BA10}">
      <dgm:prSet/>
      <dgm:spPr/>
      <dgm:t>
        <a:bodyPr/>
        <a:lstStyle/>
        <a:p>
          <a:r>
            <a:rPr lang="en-US"/>
            <a:t>Framework</a:t>
          </a:r>
        </a:p>
      </dgm:t>
    </dgm:pt>
    <dgm:pt modelId="{CE55DE4C-1295-2B4C-AF4A-E506F9CB7B80}" type="parTrans" cxnId="{47D7025E-D861-2C4E-BD23-5682461CCB01}">
      <dgm:prSet/>
      <dgm:spPr/>
      <dgm:t>
        <a:bodyPr/>
        <a:lstStyle/>
        <a:p>
          <a:endParaRPr lang="en-US"/>
        </a:p>
      </dgm:t>
    </dgm:pt>
    <dgm:pt modelId="{763E7592-DDA0-694A-B7AB-808923F72F19}" type="sibTrans" cxnId="{47D7025E-D861-2C4E-BD23-5682461CCB01}">
      <dgm:prSet/>
      <dgm:spPr/>
      <dgm:t>
        <a:bodyPr/>
        <a:lstStyle/>
        <a:p>
          <a:endParaRPr lang="en-US"/>
        </a:p>
      </dgm:t>
    </dgm:pt>
    <dgm:pt modelId="{327AC76F-C17E-EF42-91C7-468EEC6AC0EF}">
      <dgm:prSet custT="1"/>
      <dgm:spPr/>
      <dgm:t>
        <a:bodyPr/>
        <a:lstStyle/>
        <a:p>
          <a:r>
            <a:rPr lang="en-US" sz="2000" dirty="0"/>
            <a:t>it is then possible to conceive of a Marxist-Leninist context for the elaboration of the principles of the UN Guiding Principles. </a:t>
          </a:r>
        </a:p>
      </dgm:t>
    </dgm:pt>
    <dgm:pt modelId="{21134ADB-1617-224D-9696-DFAD33397A65}" type="parTrans" cxnId="{760791B5-6ACA-6A45-A414-1A26A069F070}">
      <dgm:prSet/>
      <dgm:spPr/>
      <dgm:t>
        <a:bodyPr/>
        <a:lstStyle/>
        <a:p>
          <a:endParaRPr lang="en-US"/>
        </a:p>
      </dgm:t>
    </dgm:pt>
    <dgm:pt modelId="{9838BFBC-6986-6748-8C8C-51BB3B9D34BE}" type="sibTrans" cxnId="{760791B5-6ACA-6A45-A414-1A26A069F070}">
      <dgm:prSet/>
      <dgm:spPr/>
      <dgm:t>
        <a:bodyPr/>
        <a:lstStyle/>
        <a:p>
          <a:endParaRPr lang="en-US"/>
        </a:p>
      </dgm:t>
    </dgm:pt>
    <dgm:pt modelId="{4524656A-E1F8-D24A-9938-76A766626794}">
      <dgm:prSet/>
      <dgm:spPr/>
      <dgm:t>
        <a:bodyPr/>
        <a:lstStyle/>
        <a:p>
          <a:r>
            <a:rPr lang="en-US"/>
            <a:t>Compatibility </a:t>
          </a:r>
        </a:p>
      </dgm:t>
    </dgm:pt>
    <dgm:pt modelId="{BCBCE9BA-9FC5-3F45-96C2-CED0C7123A5C}" type="parTrans" cxnId="{BF6B4D30-BC40-5442-929E-DDBF7D57DC2F}">
      <dgm:prSet/>
      <dgm:spPr/>
      <dgm:t>
        <a:bodyPr/>
        <a:lstStyle/>
        <a:p>
          <a:endParaRPr lang="en-US"/>
        </a:p>
      </dgm:t>
    </dgm:pt>
    <dgm:pt modelId="{37B13C20-7B5B-304C-93CB-56033218D770}" type="sibTrans" cxnId="{BF6B4D30-BC40-5442-929E-DDBF7D57DC2F}">
      <dgm:prSet/>
      <dgm:spPr/>
      <dgm:t>
        <a:bodyPr/>
        <a:lstStyle/>
        <a:p>
          <a:endParaRPr lang="en-US"/>
        </a:p>
      </dgm:t>
    </dgm:pt>
    <dgm:pt modelId="{DC7686F4-A3F1-0D43-9945-80E27B237C0E}">
      <dgm:prSet custT="1"/>
      <dgm:spPr/>
      <dgm:t>
        <a:bodyPr/>
        <a:lstStyle/>
        <a:p>
          <a:r>
            <a:rPr lang="en-US" sz="2000" dirty="0"/>
            <a:t>It is also possible to align the effects and practices in ways that make such transition compatible with the application by the global community of states and enterprises as a whole. </a:t>
          </a:r>
        </a:p>
      </dgm:t>
    </dgm:pt>
    <dgm:pt modelId="{5BC3E777-BD2B-7F49-BC4A-28A91474098B}" type="parTrans" cxnId="{5916C3EC-5859-4243-B40B-3BFAB628EEAB}">
      <dgm:prSet/>
      <dgm:spPr/>
      <dgm:t>
        <a:bodyPr/>
        <a:lstStyle/>
        <a:p>
          <a:endParaRPr lang="en-US"/>
        </a:p>
      </dgm:t>
    </dgm:pt>
    <dgm:pt modelId="{6A82A111-BC8F-1241-8DA0-A5474FE2F4A8}" type="sibTrans" cxnId="{5916C3EC-5859-4243-B40B-3BFAB628EEAB}">
      <dgm:prSet/>
      <dgm:spPr/>
      <dgm:t>
        <a:bodyPr/>
        <a:lstStyle/>
        <a:p>
          <a:endParaRPr lang="en-US"/>
        </a:p>
      </dgm:t>
    </dgm:pt>
    <dgm:pt modelId="{EC02E05E-7E9B-574E-A61F-0AE71B9F164E}">
      <dgm:prSet/>
      <dgm:spPr/>
      <dgm:t>
        <a:bodyPr/>
        <a:lstStyle/>
        <a:p>
          <a:r>
            <a:rPr lang="en-US"/>
            <a:t>A Start</a:t>
          </a:r>
        </a:p>
      </dgm:t>
    </dgm:pt>
    <dgm:pt modelId="{CAE41056-AA7C-9347-BBFB-921F9C42B139}" type="parTrans" cxnId="{DDE5DA9D-84B7-9B43-88CF-3D7B21B87D30}">
      <dgm:prSet/>
      <dgm:spPr/>
      <dgm:t>
        <a:bodyPr/>
        <a:lstStyle/>
        <a:p>
          <a:endParaRPr lang="en-US"/>
        </a:p>
      </dgm:t>
    </dgm:pt>
    <dgm:pt modelId="{301D4F09-0921-2A46-8132-7C4F8417A05A}" type="sibTrans" cxnId="{DDE5DA9D-84B7-9B43-88CF-3D7B21B87D30}">
      <dgm:prSet/>
      <dgm:spPr/>
      <dgm:t>
        <a:bodyPr/>
        <a:lstStyle/>
        <a:p>
          <a:endParaRPr lang="en-US"/>
        </a:p>
      </dgm:t>
    </dgm:pt>
    <dgm:pt modelId="{5D8F711E-036B-584D-8DD7-D95C2FADB5C3}">
      <dgm:prSet custT="1"/>
      <dgm:spPr/>
      <dgm:t>
        <a:bodyPr/>
        <a:lstStyle/>
        <a:p>
          <a:r>
            <a:rPr lang="en-US" sz="1800" dirty="0"/>
            <a:t>For China, the project might well start with the alignment of BRI with the principles already announced by the Central Committee of the Communist Party of China in October 2019 in its Outline of the Implementation of the Construction of the Moral Citizen in the New Era. </a:t>
          </a:r>
          <a:r>
            <a:rPr lang="zh-CN" sz="1200" dirty="0"/>
            <a:t>中共中央国务院印发</a:t>
          </a:r>
          <a:r>
            <a:rPr lang="en-US" sz="1200" dirty="0"/>
            <a:t>《</a:t>
          </a:r>
          <a:r>
            <a:rPr lang="zh-CN" sz="1200" dirty="0"/>
            <a:t>新时代公民道德建设实施纲要</a:t>
          </a:r>
          <a:r>
            <a:rPr lang="en-US" sz="1200" dirty="0"/>
            <a:t>》</a:t>
          </a:r>
          <a:r>
            <a:rPr lang="zh-CN" sz="1200" dirty="0"/>
            <a:t>新华社</a:t>
          </a:r>
          <a:r>
            <a:rPr lang="en-US" sz="1200" dirty="0"/>
            <a:t>available http://</a:t>
          </a:r>
          <a:r>
            <a:rPr lang="en-US" sz="1200" dirty="0" err="1"/>
            <a:t>www.gov.cn</a:t>
          </a:r>
          <a:r>
            <a:rPr lang="en-US" sz="1200" dirty="0"/>
            <a:t>/</a:t>
          </a:r>
          <a:r>
            <a:rPr lang="en-US" sz="1200" dirty="0" err="1"/>
            <a:t>zhengce</a:t>
          </a:r>
          <a:r>
            <a:rPr lang="en-US" sz="1200" dirty="0"/>
            <a:t>/2019-10/27/content_5445556.htm.</a:t>
          </a:r>
          <a:endParaRPr lang="en-US" sz="1800" dirty="0"/>
        </a:p>
      </dgm:t>
    </dgm:pt>
    <dgm:pt modelId="{E2AD266A-0FCC-4C48-877E-E0E9405FC4D8}" type="parTrans" cxnId="{C56B08E0-72AE-7E43-AB6C-CA939A7355E3}">
      <dgm:prSet/>
      <dgm:spPr/>
      <dgm:t>
        <a:bodyPr/>
        <a:lstStyle/>
        <a:p>
          <a:endParaRPr lang="en-US"/>
        </a:p>
      </dgm:t>
    </dgm:pt>
    <dgm:pt modelId="{14DC141E-DD6B-E04E-BCE1-68AFF4D1E2CB}" type="sibTrans" cxnId="{C56B08E0-72AE-7E43-AB6C-CA939A7355E3}">
      <dgm:prSet/>
      <dgm:spPr/>
      <dgm:t>
        <a:bodyPr/>
        <a:lstStyle/>
        <a:p>
          <a:endParaRPr lang="en-US"/>
        </a:p>
      </dgm:t>
    </dgm:pt>
    <dgm:pt modelId="{BBE96E53-5E20-3B41-90D9-DF434AACF43A}" type="pres">
      <dgm:prSet presAssocID="{B383DF76-488D-C34E-B5CD-6250416163F7}" presName="Name0" presStyleCnt="0">
        <dgm:presLayoutVars>
          <dgm:dir/>
          <dgm:animLvl val="lvl"/>
          <dgm:resizeHandles/>
        </dgm:presLayoutVars>
      </dgm:prSet>
      <dgm:spPr/>
    </dgm:pt>
    <dgm:pt modelId="{7C3A8979-D6DD-7D4E-9B4C-3C7EAAF57B03}" type="pres">
      <dgm:prSet presAssocID="{5450D486-AF2E-2E47-BCDE-9FD13135BA10}" presName="linNode" presStyleCnt="0"/>
      <dgm:spPr/>
    </dgm:pt>
    <dgm:pt modelId="{4E566D9D-7382-0343-B496-6B7F55615176}" type="pres">
      <dgm:prSet presAssocID="{5450D486-AF2E-2E47-BCDE-9FD13135BA10}" presName="parentShp" presStyleLbl="node1" presStyleIdx="0" presStyleCnt="3">
        <dgm:presLayoutVars>
          <dgm:bulletEnabled val="1"/>
        </dgm:presLayoutVars>
      </dgm:prSet>
      <dgm:spPr/>
    </dgm:pt>
    <dgm:pt modelId="{DF4FC2C9-5069-9A4A-9590-89F8497D464E}" type="pres">
      <dgm:prSet presAssocID="{5450D486-AF2E-2E47-BCDE-9FD13135BA10}" presName="childShp" presStyleLbl="bgAccFollowNode1" presStyleIdx="0" presStyleCnt="3">
        <dgm:presLayoutVars>
          <dgm:bulletEnabled val="1"/>
        </dgm:presLayoutVars>
      </dgm:prSet>
      <dgm:spPr/>
    </dgm:pt>
    <dgm:pt modelId="{A7276D2B-860F-F640-B43D-5BA4744D208A}" type="pres">
      <dgm:prSet presAssocID="{763E7592-DDA0-694A-B7AB-808923F72F19}" presName="spacing" presStyleCnt="0"/>
      <dgm:spPr/>
    </dgm:pt>
    <dgm:pt modelId="{6F68FD20-BADA-9A47-8A08-17EF5D94B607}" type="pres">
      <dgm:prSet presAssocID="{4524656A-E1F8-D24A-9938-76A766626794}" presName="linNode" presStyleCnt="0"/>
      <dgm:spPr/>
    </dgm:pt>
    <dgm:pt modelId="{6D93D34D-78C1-2149-A2BB-E68A3EB02DC0}" type="pres">
      <dgm:prSet presAssocID="{4524656A-E1F8-D24A-9938-76A766626794}" presName="parentShp" presStyleLbl="node1" presStyleIdx="1" presStyleCnt="3">
        <dgm:presLayoutVars>
          <dgm:bulletEnabled val="1"/>
        </dgm:presLayoutVars>
      </dgm:prSet>
      <dgm:spPr/>
    </dgm:pt>
    <dgm:pt modelId="{9873002C-0495-FD41-91D7-30A8988DC0D0}" type="pres">
      <dgm:prSet presAssocID="{4524656A-E1F8-D24A-9938-76A766626794}" presName="childShp" presStyleLbl="bgAccFollowNode1" presStyleIdx="1" presStyleCnt="3">
        <dgm:presLayoutVars>
          <dgm:bulletEnabled val="1"/>
        </dgm:presLayoutVars>
      </dgm:prSet>
      <dgm:spPr/>
    </dgm:pt>
    <dgm:pt modelId="{AB2754AF-F9B6-E546-9D92-7C4072A29617}" type="pres">
      <dgm:prSet presAssocID="{37B13C20-7B5B-304C-93CB-56033218D770}" presName="spacing" presStyleCnt="0"/>
      <dgm:spPr/>
    </dgm:pt>
    <dgm:pt modelId="{F06B1F5E-2CDC-214C-83FC-E27AB6937D2E}" type="pres">
      <dgm:prSet presAssocID="{EC02E05E-7E9B-574E-A61F-0AE71B9F164E}" presName="linNode" presStyleCnt="0"/>
      <dgm:spPr/>
    </dgm:pt>
    <dgm:pt modelId="{395EA8F4-DEF9-BF43-98E5-CB078ECE3386}" type="pres">
      <dgm:prSet presAssocID="{EC02E05E-7E9B-574E-A61F-0AE71B9F164E}" presName="parentShp" presStyleLbl="node1" presStyleIdx="2" presStyleCnt="3">
        <dgm:presLayoutVars>
          <dgm:bulletEnabled val="1"/>
        </dgm:presLayoutVars>
      </dgm:prSet>
      <dgm:spPr/>
    </dgm:pt>
    <dgm:pt modelId="{380573E0-C815-5B47-BA35-8ABD6BDB6A97}" type="pres">
      <dgm:prSet presAssocID="{EC02E05E-7E9B-574E-A61F-0AE71B9F164E}" presName="childShp" presStyleLbl="bgAccFollowNode1" presStyleIdx="2" presStyleCnt="3" custScaleY="117995">
        <dgm:presLayoutVars>
          <dgm:bulletEnabled val="1"/>
        </dgm:presLayoutVars>
      </dgm:prSet>
      <dgm:spPr/>
    </dgm:pt>
  </dgm:ptLst>
  <dgm:cxnLst>
    <dgm:cxn modelId="{96F2320D-3162-C24B-8142-AE0946F58B96}" type="presOf" srcId="{B383DF76-488D-C34E-B5CD-6250416163F7}" destId="{BBE96E53-5E20-3B41-90D9-DF434AACF43A}" srcOrd="0" destOrd="0" presId="urn:microsoft.com/office/officeart/2005/8/layout/vList6"/>
    <dgm:cxn modelId="{F8483E1B-99A2-BE4E-ABE3-B098DEB04A0C}" type="presOf" srcId="{DC7686F4-A3F1-0D43-9945-80E27B237C0E}" destId="{9873002C-0495-FD41-91D7-30A8988DC0D0}" srcOrd="0" destOrd="0" presId="urn:microsoft.com/office/officeart/2005/8/layout/vList6"/>
    <dgm:cxn modelId="{5D7EB41D-8FC6-4544-91D4-6FC6AC5FED9D}" type="presOf" srcId="{5450D486-AF2E-2E47-BCDE-9FD13135BA10}" destId="{4E566D9D-7382-0343-B496-6B7F55615176}" srcOrd="0" destOrd="0" presId="urn:microsoft.com/office/officeart/2005/8/layout/vList6"/>
    <dgm:cxn modelId="{BF6B4D30-BC40-5442-929E-DDBF7D57DC2F}" srcId="{B383DF76-488D-C34E-B5CD-6250416163F7}" destId="{4524656A-E1F8-D24A-9938-76A766626794}" srcOrd="1" destOrd="0" parTransId="{BCBCE9BA-9FC5-3F45-96C2-CED0C7123A5C}" sibTransId="{37B13C20-7B5B-304C-93CB-56033218D770}"/>
    <dgm:cxn modelId="{47D7025E-D861-2C4E-BD23-5682461CCB01}" srcId="{B383DF76-488D-C34E-B5CD-6250416163F7}" destId="{5450D486-AF2E-2E47-BCDE-9FD13135BA10}" srcOrd="0" destOrd="0" parTransId="{CE55DE4C-1295-2B4C-AF4A-E506F9CB7B80}" sibTransId="{763E7592-DDA0-694A-B7AB-808923F72F19}"/>
    <dgm:cxn modelId="{4EA4DE7B-2E93-E346-ACC1-761F35525EEC}" type="presOf" srcId="{5D8F711E-036B-584D-8DD7-D95C2FADB5C3}" destId="{380573E0-C815-5B47-BA35-8ABD6BDB6A97}" srcOrd="0" destOrd="0" presId="urn:microsoft.com/office/officeart/2005/8/layout/vList6"/>
    <dgm:cxn modelId="{DDE5DA9D-84B7-9B43-88CF-3D7B21B87D30}" srcId="{B383DF76-488D-C34E-B5CD-6250416163F7}" destId="{EC02E05E-7E9B-574E-A61F-0AE71B9F164E}" srcOrd="2" destOrd="0" parTransId="{CAE41056-AA7C-9347-BBFB-921F9C42B139}" sibTransId="{301D4F09-0921-2A46-8132-7C4F8417A05A}"/>
    <dgm:cxn modelId="{760791B5-6ACA-6A45-A414-1A26A069F070}" srcId="{5450D486-AF2E-2E47-BCDE-9FD13135BA10}" destId="{327AC76F-C17E-EF42-91C7-468EEC6AC0EF}" srcOrd="0" destOrd="0" parTransId="{21134ADB-1617-224D-9696-DFAD33397A65}" sibTransId="{9838BFBC-6986-6748-8C8C-51BB3B9D34BE}"/>
    <dgm:cxn modelId="{A1EF4EB9-FF93-D34A-9CCC-5910535F104D}" type="presOf" srcId="{4524656A-E1F8-D24A-9938-76A766626794}" destId="{6D93D34D-78C1-2149-A2BB-E68A3EB02DC0}" srcOrd="0" destOrd="0" presId="urn:microsoft.com/office/officeart/2005/8/layout/vList6"/>
    <dgm:cxn modelId="{8B76A3BF-3527-0740-B11E-2ADEA9412CB6}" type="presOf" srcId="{327AC76F-C17E-EF42-91C7-468EEC6AC0EF}" destId="{DF4FC2C9-5069-9A4A-9590-89F8497D464E}" srcOrd="0" destOrd="0" presId="urn:microsoft.com/office/officeart/2005/8/layout/vList6"/>
    <dgm:cxn modelId="{C56B08E0-72AE-7E43-AB6C-CA939A7355E3}" srcId="{EC02E05E-7E9B-574E-A61F-0AE71B9F164E}" destId="{5D8F711E-036B-584D-8DD7-D95C2FADB5C3}" srcOrd="0" destOrd="0" parTransId="{E2AD266A-0FCC-4C48-877E-E0E9405FC4D8}" sibTransId="{14DC141E-DD6B-E04E-BCE1-68AFF4D1E2CB}"/>
    <dgm:cxn modelId="{5916C3EC-5859-4243-B40B-3BFAB628EEAB}" srcId="{4524656A-E1F8-D24A-9938-76A766626794}" destId="{DC7686F4-A3F1-0D43-9945-80E27B237C0E}" srcOrd="0" destOrd="0" parTransId="{5BC3E777-BD2B-7F49-BC4A-28A91474098B}" sibTransId="{6A82A111-BC8F-1241-8DA0-A5474FE2F4A8}"/>
    <dgm:cxn modelId="{29B730EF-AC7F-D04C-92C2-F4FB6E69702E}" type="presOf" srcId="{EC02E05E-7E9B-574E-A61F-0AE71B9F164E}" destId="{395EA8F4-DEF9-BF43-98E5-CB078ECE3386}" srcOrd="0" destOrd="0" presId="urn:microsoft.com/office/officeart/2005/8/layout/vList6"/>
    <dgm:cxn modelId="{4807CADC-881F-BE49-A6C1-B6D35656DAFC}" type="presParOf" srcId="{BBE96E53-5E20-3B41-90D9-DF434AACF43A}" destId="{7C3A8979-D6DD-7D4E-9B4C-3C7EAAF57B03}" srcOrd="0" destOrd="0" presId="urn:microsoft.com/office/officeart/2005/8/layout/vList6"/>
    <dgm:cxn modelId="{26CE15B1-542C-D745-83B9-B6F57DFAE5D1}" type="presParOf" srcId="{7C3A8979-D6DD-7D4E-9B4C-3C7EAAF57B03}" destId="{4E566D9D-7382-0343-B496-6B7F55615176}" srcOrd="0" destOrd="0" presId="urn:microsoft.com/office/officeart/2005/8/layout/vList6"/>
    <dgm:cxn modelId="{A745EA3E-DEC1-8B4B-92DB-B4107D5B1E0D}" type="presParOf" srcId="{7C3A8979-D6DD-7D4E-9B4C-3C7EAAF57B03}" destId="{DF4FC2C9-5069-9A4A-9590-89F8497D464E}" srcOrd="1" destOrd="0" presId="urn:microsoft.com/office/officeart/2005/8/layout/vList6"/>
    <dgm:cxn modelId="{4B9F5BE1-9CC4-064A-A532-BECC5639A235}" type="presParOf" srcId="{BBE96E53-5E20-3B41-90D9-DF434AACF43A}" destId="{A7276D2B-860F-F640-B43D-5BA4744D208A}" srcOrd="1" destOrd="0" presId="urn:microsoft.com/office/officeart/2005/8/layout/vList6"/>
    <dgm:cxn modelId="{D41DFDC5-8ABD-F143-A1E5-242DA6C68027}" type="presParOf" srcId="{BBE96E53-5E20-3B41-90D9-DF434AACF43A}" destId="{6F68FD20-BADA-9A47-8A08-17EF5D94B607}" srcOrd="2" destOrd="0" presId="urn:microsoft.com/office/officeart/2005/8/layout/vList6"/>
    <dgm:cxn modelId="{43968913-1A80-4C4F-BAB3-1132360FA68B}" type="presParOf" srcId="{6F68FD20-BADA-9A47-8A08-17EF5D94B607}" destId="{6D93D34D-78C1-2149-A2BB-E68A3EB02DC0}" srcOrd="0" destOrd="0" presId="urn:microsoft.com/office/officeart/2005/8/layout/vList6"/>
    <dgm:cxn modelId="{FCD48978-E715-F849-AC96-D73905BFA4EF}" type="presParOf" srcId="{6F68FD20-BADA-9A47-8A08-17EF5D94B607}" destId="{9873002C-0495-FD41-91D7-30A8988DC0D0}" srcOrd="1" destOrd="0" presId="urn:microsoft.com/office/officeart/2005/8/layout/vList6"/>
    <dgm:cxn modelId="{EB588CDA-26FD-3A4F-AE72-B6873D88C6F7}" type="presParOf" srcId="{BBE96E53-5E20-3B41-90D9-DF434AACF43A}" destId="{AB2754AF-F9B6-E546-9D92-7C4072A29617}" srcOrd="3" destOrd="0" presId="urn:microsoft.com/office/officeart/2005/8/layout/vList6"/>
    <dgm:cxn modelId="{03B6AB97-37DD-9849-856B-137FF5E85188}" type="presParOf" srcId="{BBE96E53-5E20-3B41-90D9-DF434AACF43A}" destId="{F06B1F5E-2CDC-214C-83FC-E27AB6937D2E}" srcOrd="4" destOrd="0" presId="urn:microsoft.com/office/officeart/2005/8/layout/vList6"/>
    <dgm:cxn modelId="{058F8403-943F-8D41-9437-E3D77ACECE45}" type="presParOf" srcId="{F06B1F5E-2CDC-214C-83FC-E27AB6937D2E}" destId="{395EA8F4-DEF9-BF43-98E5-CB078ECE3386}" srcOrd="0" destOrd="0" presId="urn:microsoft.com/office/officeart/2005/8/layout/vList6"/>
    <dgm:cxn modelId="{20C40B88-0A87-4248-92E1-4A91989176C1}" type="presParOf" srcId="{F06B1F5E-2CDC-214C-83FC-E27AB6937D2E}" destId="{380573E0-C815-5B47-BA35-8ABD6BDB6A9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310030-D77E-3143-B337-2FA4945912A6}" type="doc">
      <dgm:prSet loTypeId="urn:microsoft.com/office/officeart/2005/8/layout/default" loCatId="process" qsTypeId="urn:microsoft.com/office/officeart/2005/8/quickstyle/simple3" qsCatId="simple" csTypeId="urn:microsoft.com/office/officeart/2005/8/colors/accent4_4" csCatId="accent4" phldr="1"/>
      <dgm:spPr/>
      <dgm:t>
        <a:bodyPr/>
        <a:lstStyle/>
        <a:p>
          <a:endParaRPr lang="en-US"/>
        </a:p>
      </dgm:t>
    </dgm:pt>
    <dgm:pt modelId="{11C96BB9-CE31-5149-A6AC-FA5BFD853AFC}">
      <dgm:prSet/>
      <dgm:spPr>
        <a:solidFill>
          <a:schemeClr val="accent6">
            <a:lumMod val="60000"/>
            <a:lumOff val="40000"/>
          </a:schemeClr>
        </a:solidFill>
      </dgm:spPr>
      <dgm:t>
        <a:bodyPr/>
        <a:lstStyle/>
        <a:p>
          <a:r>
            <a:rPr lang="en-US"/>
            <a:t>State Duty to Protect Human Rights</a:t>
          </a:r>
        </a:p>
      </dgm:t>
    </dgm:pt>
    <dgm:pt modelId="{A25B9670-98DB-0046-ABD0-A2B57F54FB12}" type="parTrans" cxnId="{ADA35706-AC45-714D-92D1-F470423A97CB}">
      <dgm:prSet/>
      <dgm:spPr/>
      <dgm:t>
        <a:bodyPr/>
        <a:lstStyle/>
        <a:p>
          <a:endParaRPr lang="en-US"/>
        </a:p>
      </dgm:t>
    </dgm:pt>
    <dgm:pt modelId="{84AAB7F7-4BD9-EE48-8923-319978D27D3C}" type="sibTrans" cxnId="{ADA35706-AC45-714D-92D1-F470423A97CB}">
      <dgm:prSet/>
      <dgm:spPr/>
      <dgm:t>
        <a:bodyPr/>
        <a:lstStyle/>
        <a:p>
          <a:endParaRPr lang="en-US"/>
        </a:p>
      </dgm:t>
    </dgm:pt>
    <dgm:pt modelId="{3CF4E4CE-8C6C-D549-9322-5E86DBAF705E}">
      <dgm:prSet/>
      <dgm:spPr>
        <a:solidFill>
          <a:schemeClr val="accent6">
            <a:lumMod val="60000"/>
            <a:lumOff val="40000"/>
          </a:schemeClr>
        </a:solidFill>
      </dgm:spPr>
      <dgm:t>
        <a:bodyPr/>
        <a:lstStyle/>
        <a:p>
          <a:r>
            <a:rPr lang="en-US" dirty="0"/>
            <a:t>The nature of the relationship between international law, norms, principles and domestic legalities</a:t>
          </a:r>
        </a:p>
      </dgm:t>
    </dgm:pt>
    <dgm:pt modelId="{CBD7E823-84BD-B842-AE29-1600ADEE9248}" type="parTrans" cxnId="{D8F137DD-2211-8D42-8C55-29D8921947B8}">
      <dgm:prSet/>
      <dgm:spPr/>
      <dgm:t>
        <a:bodyPr/>
        <a:lstStyle/>
        <a:p>
          <a:endParaRPr lang="en-US"/>
        </a:p>
      </dgm:t>
    </dgm:pt>
    <dgm:pt modelId="{0F745776-D391-A543-847F-84D5330FBEAC}" type="sibTrans" cxnId="{D8F137DD-2211-8D42-8C55-29D8921947B8}">
      <dgm:prSet/>
      <dgm:spPr/>
      <dgm:t>
        <a:bodyPr/>
        <a:lstStyle/>
        <a:p>
          <a:endParaRPr lang="en-US"/>
        </a:p>
      </dgm:t>
    </dgm:pt>
    <dgm:pt modelId="{F9D8C65B-B839-9646-9FD3-8A88B1DDF581}">
      <dgm:prSet/>
      <dgm:spPr>
        <a:solidFill>
          <a:schemeClr val="accent6">
            <a:lumMod val="60000"/>
            <a:lumOff val="40000"/>
          </a:schemeClr>
        </a:solidFill>
      </dgm:spPr>
      <dgm:t>
        <a:bodyPr/>
        <a:lstStyle/>
        <a:p>
          <a:r>
            <a:rPr lang="en-US"/>
            <a:t>The limitations of sovereignty</a:t>
          </a:r>
        </a:p>
      </dgm:t>
    </dgm:pt>
    <dgm:pt modelId="{0A97407E-874E-2841-8180-37764FB77713}" type="parTrans" cxnId="{ECBBC5BD-BB58-3745-BD38-D52C0968BADC}">
      <dgm:prSet/>
      <dgm:spPr/>
      <dgm:t>
        <a:bodyPr/>
        <a:lstStyle/>
        <a:p>
          <a:endParaRPr lang="en-US"/>
        </a:p>
      </dgm:t>
    </dgm:pt>
    <dgm:pt modelId="{6550F0E2-FCD6-9D4A-BCAB-090D80482B31}" type="sibTrans" cxnId="{ECBBC5BD-BB58-3745-BD38-D52C0968BADC}">
      <dgm:prSet/>
      <dgm:spPr/>
      <dgm:t>
        <a:bodyPr/>
        <a:lstStyle/>
        <a:p>
          <a:endParaRPr lang="en-US"/>
        </a:p>
      </dgm:t>
    </dgm:pt>
    <dgm:pt modelId="{7AD5BE4F-C889-C44C-A644-4137681161EA}">
      <dgm:prSet/>
      <dgm:spPr>
        <a:solidFill>
          <a:schemeClr val="accent6">
            <a:lumMod val="60000"/>
            <a:lumOff val="40000"/>
          </a:schemeClr>
        </a:solidFill>
      </dgm:spPr>
      <dgm:t>
        <a:bodyPr/>
        <a:lstStyle/>
        <a:p>
          <a:r>
            <a:rPr lang="en-US"/>
            <a:t>The public character of private activity</a:t>
          </a:r>
        </a:p>
      </dgm:t>
    </dgm:pt>
    <dgm:pt modelId="{757735E5-A404-7E41-A547-332860848AAF}" type="parTrans" cxnId="{118246DA-6B7B-5244-95B6-1255543912AE}">
      <dgm:prSet/>
      <dgm:spPr/>
      <dgm:t>
        <a:bodyPr/>
        <a:lstStyle/>
        <a:p>
          <a:endParaRPr lang="en-US"/>
        </a:p>
      </dgm:t>
    </dgm:pt>
    <dgm:pt modelId="{7823082E-F7D2-7949-8F7A-D57A10671E97}" type="sibTrans" cxnId="{118246DA-6B7B-5244-95B6-1255543912AE}">
      <dgm:prSet/>
      <dgm:spPr/>
      <dgm:t>
        <a:bodyPr/>
        <a:lstStyle/>
        <a:p>
          <a:endParaRPr lang="en-US"/>
        </a:p>
      </dgm:t>
    </dgm:pt>
    <dgm:pt modelId="{308DDAAA-DA33-DF47-877D-67EF247815DC}">
      <dgm:prSet/>
      <dgm:spPr>
        <a:solidFill>
          <a:schemeClr val="accent5">
            <a:lumMod val="60000"/>
            <a:lumOff val="40000"/>
          </a:schemeClr>
        </a:solidFill>
      </dgm:spPr>
      <dgm:t>
        <a:bodyPr/>
        <a:lstStyle/>
        <a:p>
          <a:r>
            <a:rPr lang="en-US" dirty="0"/>
            <a:t>Corporate Responsibility to Respect Human Rights</a:t>
          </a:r>
        </a:p>
      </dgm:t>
    </dgm:pt>
    <dgm:pt modelId="{56A047FB-1711-454D-A6C2-BBA1FB0EB113}" type="parTrans" cxnId="{92F35816-21F9-4540-9126-6D9C9D1A6FAD}">
      <dgm:prSet/>
      <dgm:spPr/>
      <dgm:t>
        <a:bodyPr/>
        <a:lstStyle/>
        <a:p>
          <a:endParaRPr lang="en-US"/>
        </a:p>
      </dgm:t>
    </dgm:pt>
    <dgm:pt modelId="{602639B9-EDC9-6742-AA47-8736F5B304CC}" type="sibTrans" cxnId="{92F35816-21F9-4540-9126-6D9C9D1A6FAD}">
      <dgm:prSet/>
      <dgm:spPr/>
      <dgm:t>
        <a:bodyPr/>
        <a:lstStyle/>
        <a:p>
          <a:endParaRPr lang="en-US"/>
        </a:p>
      </dgm:t>
    </dgm:pt>
    <dgm:pt modelId="{0FBDA38D-D428-0E4E-B305-EB9CEA18FE96}">
      <dgm:prSet/>
      <dgm:spPr>
        <a:solidFill>
          <a:schemeClr val="accent5">
            <a:lumMod val="60000"/>
            <a:lumOff val="40000"/>
          </a:schemeClr>
        </a:solidFill>
      </dgm:spPr>
      <dgm:t>
        <a:bodyPr/>
        <a:lstStyle/>
        <a:p>
          <a:r>
            <a:rPr lang="en-US"/>
            <a:t>Enterprises as vehicle of state policy</a:t>
          </a:r>
        </a:p>
      </dgm:t>
    </dgm:pt>
    <dgm:pt modelId="{1EA38E1C-42F9-0B4A-ACA8-DB182C3E68CB}" type="parTrans" cxnId="{38E8806D-F616-5B45-B10A-908C931951F7}">
      <dgm:prSet/>
      <dgm:spPr/>
      <dgm:t>
        <a:bodyPr/>
        <a:lstStyle/>
        <a:p>
          <a:endParaRPr lang="en-US"/>
        </a:p>
      </dgm:t>
    </dgm:pt>
    <dgm:pt modelId="{D7DCA985-6549-7046-8B82-B92DD20474B5}" type="sibTrans" cxnId="{38E8806D-F616-5B45-B10A-908C931951F7}">
      <dgm:prSet/>
      <dgm:spPr/>
      <dgm:t>
        <a:bodyPr/>
        <a:lstStyle/>
        <a:p>
          <a:endParaRPr lang="en-US"/>
        </a:p>
      </dgm:t>
    </dgm:pt>
    <dgm:pt modelId="{9BC8981E-5C9D-4846-895E-0693B8E5367C}">
      <dgm:prSet/>
      <dgm:spPr>
        <a:solidFill>
          <a:schemeClr val="accent5">
            <a:lumMod val="60000"/>
            <a:lumOff val="40000"/>
          </a:schemeClr>
        </a:solidFill>
      </dgm:spPr>
      <dgm:t>
        <a:bodyPr/>
        <a:lstStyle/>
        <a:p>
          <a:r>
            <a:rPr lang="en-US"/>
            <a:t>The role of vanguard parties in formulating and operating human rights due diligence systems</a:t>
          </a:r>
        </a:p>
      </dgm:t>
    </dgm:pt>
    <dgm:pt modelId="{7A0DB07F-BC68-134B-9039-07A1976A8B3D}" type="parTrans" cxnId="{F6D4AD26-202E-C049-8A45-D10AD04F1940}">
      <dgm:prSet/>
      <dgm:spPr/>
      <dgm:t>
        <a:bodyPr/>
        <a:lstStyle/>
        <a:p>
          <a:endParaRPr lang="en-US"/>
        </a:p>
      </dgm:t>
    </dgm:pt>
    <dgm:pt modelId="{DC47A18F-EE22-1948-9658-12978903620E}" type="sibTrans" cxnId="{F6D4AD26-202E-C049-8A45-D10AD04F1940}">
      <dgm:prSet/>
      <dgm:spPr/>
      <dgm:t>
        <a:bodyPr/>
        <a:lstStyle/>
        <a:p>
          <a:endParaRPr lang="en-US"/>
        </a:p>
      </dgm:t>
    </dgm:pt>
    <dgm:pt modelId="{0EF104A1-9794-1D42-90A2-FA2B2240321C}">
      <dgm:prSet/>
      <dgm:spPr/>
      <dgm:t>
        <a:bodyPr/>
        <a:lstStyle/>
        <a:p>
          <a:r>
            <a:rPr lang="en-US"/>
            <a:t>Remedy</a:t>
          </a:r>
        </a:p>
      </dgm:t>
    </dgm:pt>
    <dgm:pt modelId="{BB588E2B-4E55-AE42-A478-41F1AF0B6571}" type="parTrans" cxnId="{10E03074-A355-514C-A2B0-1EBF5C784CF8}">
      <dgm:prSet/>
      <dgm:spPr/>
      <dgm:t>
        <a:bodyPr/>
        <a:lstStyle/>
        <a:p>
          <a:endParaRPr lang="en-US"/>
        </a:p>
      </dgm:t>
    </dgm:pt>
    <dgm:pt modelId="{1BE247C5-E173-1D43-A25F-85B4E5DFA55C}" type="sibTrans" cxnId="{10E03074-A355-514C-A2B0-1EBF5C784CF8}">
      <dgm:prSet/>
      <dgm:spPr/>
      <dgm:t>
        <a:bodyPr/>
        <a:lstStyle/>
        <a:p>
          <a:endParaRPr lang="en-US"/>
        </a:p>
      </dgm:t>
    </dgm:pt>
    <dgm:pt modelId="{D7DCD6BC-0224-C54C-BFA5-89BE9DE88787}">
      <dgm:prSet/>
      <dgm:spPr/>
      <dgm:t>
        <a:bodyPr/>
        <a:lstStyle/>
        <a:p>
          <a:r>
            <a:rPr lang="en-US"/>
            <a:t>The role of state institutions</a:t>
          </a:r>
        </a:p>
      </dgm:t>
    </dgm:pt>
    <dgm:pt modelId="{D2DA5EC4-0EC8-5A48-8CE7-9675438CE121}" type="parTrans" cxnId="{A4B1F541-78FE-C74E-9B77-15D1E2C3D63D}">
      <dgm:prSet/>
      <dgm:spPr/>
      <dgm:t>
        <a:bodyPr/>
        <a:lstStyle/>
        <a:p>
          <a:endParaRPr lang="en-US"/>
        </a:p>
      </dgm:t>
    </dgm:pt>
    <dgm:pt modelId="{93CCC44A-EBB6-B849-A68A-BD70D017D6C3}" type="sibTrans" cxnId="{A4B1F541-78FE-C74E-9B77-15D1E2C3D63D}">
      <dgm:prSet/>
      <dgm:spPr/>
      <dgm:t>
        <a:bodyPr/>
        <a:lstStyle/>
        <a:p>
          <a:endParaRPr lang="en-US"/>
        </a:p>
      </dgm:t>
    </dgm:pt>
    <dgm:pt modelId="{48DC1770-D7C9-6945-A4FF-8E465966A313}">
      <dgm:prSet/>
      <dgm:spPr/>
      <dgm:t>
        <a:bodyPr/>
        <a:lstStyle/>
        <a:p>
          <a:r>
            <a:rPr lang="en-US"/>
            <a:t>The connection between legal and political objectives</a:t>
          </a:r>
        </a:p>
      </dgm:t>
    </dgm:pt>
    <dgm:pt modelId="{82F8622C-91BC-9D4F-A636-463A71743092}" type="parTrans" cxnId="{91769867-0718-804E-8770-E69E10281C13}">
      <dgm:prSet/>
      <dgm:spPr/>
      <dgm:t>
        <a:bodyPr/>
        <a:lstStyle/>
        <a:p>
          <a:endParaRPr lang="en-US"/>
        </a:p>
      </dgm:t>
    </dgm:pt>
    <dgm:pt modelId="{969D5AFE-58E3-054E-9FF5-4C8A79BFE396}" type="sibTrans" cxnId="{91769867-0718-804E-8770-E69E10281C13}">
      <dgm:prSet/>
      <dgm:spPr/>
      <dgm:t>
        <a:bodyPr/>
        <a:lstStyle/>
        <a:p>
          <a:endParaRPr lang="en-US"/>
        </a:p>
      </dgm:t>
    </dgm:pt>
    <dgm:pt modelId="{D82C6560-8E76-1445-803A-58630B7C96FC}">
      <dgm:prSet/>
      <dgm:spPr/>
      <dgm:t>
        <a:bodyPr/>
        <a:lstStyle/>
        <a:p>
          <a:r>
            <a:rPr lang="en-US"/>
            <a:t>Private remedy</a:t>
          </a:r>
        </a:p>
      </dgm:t>
    </dgm:pt>
    <dgm:pt modelId="{0E979560-B419-A64E-91E9-38AC477AF12E}" type="parTrans" cxnId="{C0988EAF-9DEC-7C4B-AB4C-A174BD1B7CEC}">
      <dgm:prSet/>
      <dgm:spPr/>
      <dgm:t>
        <a:bodyPr/>
        <a:lstStyle/>
        <a:p>
          <a:endParaRPr lang="en-US"/>
        </a:p>
      </dgm:t>
    </dgm:pt>
    <dgm:pt modelId="{50075291-320D-F848-AA8B-CFD45F9A711F}" type="sibTrans" cxnId="{C0988EAF-9DEC-7C4B-AB4C-A174BD1B7CEC}">
      <dgm:prSet/>
      <dgm:spPr/>
      <dgm:t>
        <a:bodyPr/>
        <a:lstStyle/>
        <a:p>
          <a:endParaRPr lang="en-US"/>
        </a:p>
      </dgm:t>
    </dgm:pt>
    <dgm:pt modelId="{390086EC-77C1-7344-9F07-90CC95CBB073}">
      <dgm:prSet/>
      <dgm:spPr/>
      <dgm:t>
        <a:bodyPr/>
        <a:lstStyle/>
        <a:p>
          <a:r>
            <a:rPr lang="en-US"/>
            <a:t>Institutional methods—mediation, arbitration or formal proceedings.</a:t>
          </a:r>
        </a:p>
      </dgm:t>
    </dgm:pt>
    <dgm:pt modelId="{DAEDC463-E5FB-914F-8786-31E1BDED6C6F}" type="parTrans" cxnId="{8233E751-44E4-424F-804C-47D5E4285F9C}">
      <dgm:prSet/>
      <dgm:spPr/>
      <dgm:t>
        <a:bodyPr/>
        <a:lstStyle/>
        <a:p>
          <a:endParaRPr lang="en-US"/>
        </a:p>
      </dgm:t>
    </dgm:pt>
    <dgm:pt modelId="{748EEAAA-E3DF-2A46-BDE5-B59BDFC5C23F}" type="sibTrans" cxnId="{8233E751-44E4-424F-804C-47D5E4285F9C}">
      <dgm:prSet/>
      <dgm:spPr/>
      <dgm:t>
        <a:bodyPr/>
        <a:lstStyle/>
        <a:p>
          <a:endParaRPr lang="en-US"/>
        </a:p>
      </dgm:t>
    </dgm:pt>
    <dgm:pt modelId="{CB80DD72-1FD5-494A-B6C5-C3333B324828}" type="pres">
      <dgm:prSet presAssocID="{73310030-D77E-3143-B337-2FA4945912A6}" presName="diagram" presStyleCnt="0">
        <dgm:presLayoutVars>
          <dgm:dir/>
          <dgm:resizeHandles val="exact"/>
        </dgm:presLayoutVars>
      </dgm:prSet>
      <dgm:spPr/>
    </dgm:pt>
    <dgm:pt modelId="{F3C1B847-D3BE-9445-87FA-ECFA2681CC4E}" type="pres">
      <dgm:prSet presAssocID="{11C96BB9-CE31-5149-A6AC-FA5BFD853AFC}" presName="node" presStyleLbl="node1" presStyleIdx="0" presStyleCnt="3">
        <dgm:presLayoutVars>
          <dgm:bulletEnabled val="1"/>
        </dgm:presLayoutVars>
      </dgm:prSet>
      <dgm:spPr/>
    </dgm:pt>
    <dgm:pt modelId="{2F816FFA-498E-C24C-95BE-EEB5FA8881AA}" type="pres">
      <dgm:prSet presAssocID="{84AAB7F7-4BD9-EE48-8923-319978D27D3C}" presName="sibTrans" presStyleCnt="0"/>
      <dgm:spPr/>
    </dgm:pt>
    <dgm:pt modelId="{3495EE41-5318-BB4A-BD62-EE1C92A8E0DF}" type="pres">
      <dgm:prSet presAssocID="{308DDAAA-DA33-DF47-877D-67EF247815DC}" presName="node" presStyleLbl="node1" presStyleIdx="1" presStyleCnt="3">
        <dgm:presLayoutVars>
          <dgm:bulletEnabled val="1"/>
        </dgm:presLayoutVars>
      </dgm:prSet>
      <dgm:spPr/>
    </dgm:pt>
    <dgm:pt modelId="{772310D6-39C2-534B-977F-898C8AD7A4A2}" type="pres">
      <dgm:prSet presAssocID="{602639B9-EDC9-6742-AA47-8736F5B304CC}" presName="sibTrans" presStyleCnt="0"/>
      <dgm:spPr/>
    </dgm:pt>
    <dgm:pt modelId="{079E5D13-D1DB-A544-A21E-D149265DA2B1}" type="pres">
      <dgm:prSet presAssocID="{0EF104A1-9794-1D42-90A2-FA2B2240321C}" presName="node" presStyleLbl="node1" presStyleIdx="2" presStyleCnt="3">
        <dgm:presLayoutVars>
          <dgm:bulletEnabled val="1"/>
        </dgm:presLayoutVars>
      </dgm:prSet>
      <dgm:spPr/>
    </dgm:pt>
  </dgm:ptLst>
  <dgm:cxnLst>
    <dgm:cxn modelId="{478C1301-26B1-B644-A376-12BFAB380777}" type="presOf" srcId="{0FBDA38D-D428-0E4E-B305-EB9CEA18FE96}" destId="{3495EE41-5318-BB4A-BD62-EE1C92A8E0DF}" srcOrd="0" destOrd="1" presId="urn:microsoft.com/office/officeart/2005/8/layout/default"/>
    <dgm:cxn modelId="{ADA35706-AC45-714D-92D1-F470423A97CB}" srcId="{73310030-D77E-3143-B337-2FA4945912A6}" destId="{11C96BB9-CE31-5149-A6AC-FA5BFD853AFC}" srcOrd="0" destOrd="0" parTransId="{A25B9670-98DB-0046-ABD0-A2B57F54FB12}" sibTransId="{84AAB7F7-4BD9-EE48-8923-319978D27D3C}"/>
    <dgm:cxn modelId="{75EBA10B-9EF0-634B-AB18-35DA0CB30315}" type="presOf" srcId="{0EF104A1-9794-1D42-90A2-FA2B2240321C}" destId="{079E5D13-D1DB-A544-A21E-D149265DA2B1}" srcOrd="0" destOrd="0" presId="urn:microsoft.com/office/officeart/2005/8/layout/default"/>
    <dgm:cxn modelId="{92F35816-21F9-4540-9126-6D9C9D1A6FAD}" srcId="{73310030-D77E-3143-B337-2FA4945912A6}" destId="{308DDAAA-DA33-DF47-877D-67EF247815DC}" srcOrd="1" destOrd="0" parTransId="{56A047FB-1711-454D-A6C2-BBA1FB0EB113}" sibTransId="{602639B9-EDC9-6742-AA47-8736F5B304CC}"/>
    <dgm:cxn modelId="{F6D4AD26-202E-C049-8A45-D10AD04F1940}" srcId="{308DDAAA-DA33-DF47-877D-67EF247815DC}" destId="{9BC8981E-5C9D-4846-895E-0693B8E5367C}" srcOrd="1" destOrd="0" parTransId="{7A0DB07F-BC68-134B-9039-07A1976A8B3D}" sibTransId="{DC47A18F-EE22-1948-9658-12978903620E}"/>
    <dgm:cxn modelId="{2389FD2A-CE5E-564E-9984-247D0A89AB93}" type="presOf" srcId="{3CF4E4CE-8C6C-D549-9322-5E86DBAF705E}" destId="{F3C1B847-D3BE-9445-87FA-ECFA2681CC4E}" srcOrd="0" destOrd="1" presId="urn:microsoft.com/office/officeart/2005/8/layout/default"/>
    <dgm:cxn modelId="{FD246C2C-4D39-B047-867C-3B15EA09CF16}" type="presOf" srcId="{F9D8C65B-B839-9646-9FD3-8A88B1DDF581}" destId="{F3C1B847-D3BE-9445-87FA-ECFA2681CC4E}" srcOrd="0" destOrd="2" presId="urn:microsoft.com/office/officeart/2005/8/layout/default"/>
    <dgm:cxn modelId="{28CBB634-DA22-7745-BA49-6BB912700099}" type="presOf" srcId="{9BC8981E-5C9D-4846-895E-0693B8E5367C}" destId="{3495EE41-5318-BB4A-BD62-EE1C92A8E0DF}" srcOrd="0" destOrd="2" presId="urn:microsoft.com/office/officeart/2005/8/layout/default"/>
    <dgm:cxn modelId="{C4EEC338-5B30-574D-818E-998A44BB1E5D}" type="presOf" srcId="{7AD5BE4F-C889-C44C-A644-4137681161EA}" destId="{F3C1B847-D3BE-9445-87FA-ECFA2681CC4E}" srcOrd="0" destOrd="3" presId="urn:microsoft.com/office/officeart/2005/8/layout/default"/>
    <dgm:cxn modelId="{A4B1F541-78FE-C74E-9B77-15D1E2C3D63D}" srcId="{0EF104A1-9794-1D42-90A2-FA2B2240321C}" destId="{D7DCD6BC-0224-C54C-BFA5-89BE9DE88787}" srcOrd="0" destOrd="0" parTransId="{D2DA5EC4-0EC8-5A48-8CE7-9675438CE121}" sibTransId="{93CCC44A-EBB6-B849-A68A-BD70D017D6C3}"/>
    <dgm:cxn modelId="{61C98846-6877-7F49-B444-D0EC2B62E6BE}" type="presOf" srcId="{D82C6560-8E76-1445-803A-58630B7C96FC}" destId="{079E5D13-D1DB-A544-A21E-D149265DA2B1}" srcOrd="0" destOrd="3" presId="urn:microsoft.com/office/officeart/2005/8/layout/default"/>
    <dgm:cxn modelId="{167EF64A-EDF6-5549-BDD0-CCEA866AFFB5}" type="presOf" srcId="{D7DCD6BC-0224-C54C-BFA5-89BE9DE88787}" destId="{079E5D13-D1DB-A544-A21E-D149265DA2B1}" srcOrd="0" destOrd="1" presId="urn:microsoft.com/office/officeart/2005/8/layout/default"/>
    <dgm:cxn modelId="{8233E751-44E4-424F-804C-47D5E4285F9C}" srcId="{0EF104A1-9794-1D42-90A2-FA2B2240321C}" destId="{390086EC-77C1-7344-9F07-90CC95CBB073}" srcOrd="3" destOrd="0" parTransId="{DAEDC463-E5FB-914F-8786-31E1BDED6C6F}" sibTransId="{748EEAAA-E3DF-2A46-BDE5-B59BDFC5C23F}"/>
    <dgm:cxn modelId="{91769867-0718-804E-8770-E69E10281C13}" srcId="{0EF104A1-9794-1D42-90A2-FA2B2240321C}" destId="{48DC1770-D7C9-6945-A4FF-8E465966A313}" srcOrd="1" destOrd="0" parTransId="{82F8622C-91BC-9D4F-A636-463A71743092}" sibTransId="{969D5AFE-58E3-054E-9FF5-4C8A79BFE396}"/>
    <dgm:cxn modelId="{38E8806D-F616-5B45-B10A-908C931951F7}" srcId="{308DDAAA-DA33-DF47-877D-67EF247815DC}" destId="{0FBDA38D-D428-0E4E-B305-EB9CEA18FE96}" srcOrd="0" destOrd="0" parTransId="{1EA38E1C-42F9-0B4A-ACA8-DB182C3E68CB}" sibTransId="{D7DCA985-6549-7046-8B82-B92DD20474B5}"/>
    <dgm:cxn modelId="{C5DD0272-6658-0543-BC79-BD08CFC57ADC}" type="presOf" srcId="{48DC1770-D7C9-6945-A4FF-8E465966A313}" destId="{079E5D13-D1DB-A544-A21E-D149265DA2B1}" srcOrd="0" destOrd="2" presId="urn:microsoft.com/office/officeart/2005/8/layout/default"/>
    <dgm:cxn modelId="{10E03074-A355-514C-A2B0-1EBF5C784CF8}" srcId="{73310030-D77E-3143-B337-2FA4945912A6}" destId="{0EF104A1-9794-1D42-90A2-FA2B2240321C}" srcOrd="2" destOrd="0" parTransId="{BB588E2B-4E55-AE42-A478-41F1AF0B6571}" sibTransId="{1BE247C5-E173-1D43-A25F-85B4E5DFA55C}"/>
    <dgm:cxn modelId="{CA44F681-6931-1E45-9965-332E1209D6A2}" type="presOf" srcId="{73310030-D77E-3143-B337-2FA4945912A6}" destId="{CB80DD72-1FD5-494A-B6C5-C3333B324828}" srcOrd="0" destOrd="0" presId="urn:microsoft.com/office/officeart/2005/8/layout/default"/>
    <dgm:cxn modelId="{450ADA9D-9130-B747-810A-C4EF1E1F4B34}" type="presOf" srcId="{390086EC-77C1-7344-9F07-90CC95CBB073}" destId="{079E5D13-D1DB-A544-A21E-D149265DA2B1}" srcOrd="0" destOrd="4" presId="urn:microsoft.com/office/officeart/2005/8/layout/default"/>
    <dgm:cxn modelId="{C0988EAF-9DEC-7C4B-AB4C-A174BD1B7CEC}" srcId="{0EF104A1-9794-1D42-90A2-FA2B2240321C}" destId="{D82C6560-8E76-1445-803A-58630B7C96FC}" srcOrd="2" destOrd="0" parTransId="{0E979560-B419-A64E-91E9-38AC477AF12E}" sibTransId="{50075291-320D-F848-AA8B-CFD45F9A711F}"/>
    <dgm:cxn modelId="{ECBBC5BD-BB58-3745-BD38-D52C0968BADC}" srcId="{11C96BB9-CE31-5149-A6AC-FA5BFD853AFC}" destId="{F9D8C65B-B839-9646-9FD3-8A88B1DDF581}" srcOrd="1" destOrd="0" parTransId="{0A97407E-874E-2841-8180-37764FB77713}" sibTransId="{6550F0E2-FCD6-9D4A-BCAB-090D80482B31}"/>
    <dgm:cxn modelId="{34E764CB-F276-C844-932F-748BA7C6C5E1}" type="presOf" srcId="{11C96BB9-CE31-5149-A6AC-FA5BFD853AFC}" destId="{F3C1B847-D3BE-9445-87FA-ECFA2681CC4E}" srcOrd="0" destOrd="0" presId="urn:microsoft.com/office/officeart/2005/8/layout/default"/>
    <dgm:cxn modelId="{118246DA-6B7B-5244-95B6-1255543912AE}" srcId="{11C96BB9-CE31-5149-A6AC-FA5BFD853AFC}" destId="{7AD5BE4F-C889-C44C-A644-4137681161EA}" srcOrd="2" destOrd="0" parTransId="{757735E5-A404-7E41-A547-332860848AAF}" sibTransId="{7823082E-F7D2-7949-8F7A-D57A10671E97}"/>
    <dgm:cxn modelId="{D8F137DD-2211-8D42-8C55-29D8921947B8}" srcId="{11C96BB9-CE31-5149-A6AC-FA5BFD853AFC}" destId="{3CF4E4CE-8C6C-D549-9322-5E86DBAF705E}" srcOrd="0" destOrd="0" parTransId="{CBD7E823-84BD-B842-AE29-1600ADEE9248}" sibTransId="{0F745776-D391-A543-847F-84D5330FBEAC}"/>
    <dgm:cxn modelId="{EBC555E0-1565-1C4C-A28E-DA6FCDC64F6E}" type="presOf" srcId="{308DDAAA-DA33-DF47-877D-67EF247815DC}" destId="{3495EE41-5318-BB4A-BD62-EE1C92A8E0DF}" srcOrd="0" destOrd="0" presId="urn:microsoft.com/office/officeart/2005/8/layout/default"/>
    <dgm:cxn modelId="{80D3319C-9FB7-134F-9ECB-EAA90B5654A9}" type="presParOf" srcId="{CB80DD72-1FD5-494A-B6C5-C3333B324828}" destId="{F3C1B847-D3BE-9445-87FA-ECFA2681CC4E}" srcOrd="0" destOrd="0" presId="urn:microsoft.com/office/officeart/2005/8/layout/default"/>
    <dgm:cxn modelId="{6ADEAD11-B24F-2647-9019-5133DBA47C98}" type="presParOf" srcId="{CB80DD72-1FD5-494A-B6C5-C3333B324828}" destId="{2F816FFA-498E-C24C-95BE-EEB5FA8881AA}" srcOrd="1" destOrd="0" presId="urn:microsoft.com/office/officeart/2005/8/layout/default"/>
    <dgm:cxn modelId="{C1714702-6C75-B441-A721-ECF49ADCD30F}" type="presParOf" srcId="{CB80DD72-1FD5-494A-B6C5-C3333B324828}" destId="{3495EE41-5318-BB4A-BD62-EE1C92A8E0DF}" srcOrd="2" destOrd="0" presId="urn:microsoft.com/office/officeart/2005/8/layout/default"/>
    <dgm:cxn modelId="{BB2EA19A-6669-4E48-937B-43E38C8B9F30}" type="presParOf" srcId="{CB80DD72-1FD5-494A-B6C5-C3333B324828}" destId="{772310D6-39C2-534B-977F-898C8AD7A4A2}" srcOrd="3" destOrd="0" presId="urn:microsoft.com/office/officeart/2005/8/layout/default"/>
    <dgm:cxn modelId="{DFA4FB05-83AF-9F42-8524-BD3D830DA711}" type="presParOf" srcId="{CB80DD72-1FD5-494A-B6C5-C3333B324828}" destId="{079E5D13-D1DB-A544-A21E-D149265DA2B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C9BB45D-412E-D04E-AF5B-58C50EC6E7C7}" type="doc">
      <dgm:prSet loTypeId="urn:microsoft.com/office/officeart/2005/8/layout/cycle4" loCatId="process" qsTypeId="urn:microsoft.com/office/officeart/2005/8/quickstyle/simple3" qsCatId="simple" csTypeId="urn:microsoft.com/office/officeart/2005/8/colors/colorful3" csCatId="colorful" phldr="1"/>
      <dgm:spPr/>
      <dgm:t>
        <a:bodyPr/>
        <a:lstStyle/>
        <a:p>
          <a:endParaRPr lang="en-US"/>
        </a:p>
      </dgm:t>
    </dgm:pt>
    <dgm:pt modelId="{AF0F43A7-F9DA-F54B-B1E4-CFD7B955D006}">
      <dgm:prSet/>
      <dgm:spPr/>
      <dgm:t>
        <a:bodyPr/>
        <a:lstStyle/>
        <a:p>
          <a:r>
            <a:rPr lang="en-US"/>
            <a:t>Normative element: </a:t>
          </a:r>
        </a:p>
      </dgm:t>
    </dgm:pt>
    <dgm:pt modelId="{FCE86032-EB53-104D-8AC9-B9A1452A01B9}" type="parTrans" cxnId="{51517128-C58C-BD41-B385-4F1BA5BEC491}">
      <dgm:prSet/>
      <dgm:spPr/>
      <dgm:t>
        <a:bodyPr/>
        <a:lstStyle/>
        <a:p>
          <a:endParaRPr lang="en-US"/>
        </a:p>
      </dgm:t>
    </dgm:pt>
    <dgm:pt modelId="{04BFD9BF-1D82-A444-8996-1008BE237A28}" type="sibTrans" cxnId="{51517128-C58C-BD41-B385-4F1BA5BEC491}">
      <dgm:prSet/>
      <dgm:spPr/>
      <dgm:t>
        <a:bodyPr/>
        <a:lstStyle/>
        <a:p>
          <a:endParaRPr lang="en-US"/>
        </a:p>
      </dgm:t>
    </dgm:pt>
    <dgm:pt modelId="{B462B9E9-6092-DF48-9C60-30466596D984}">
      <dgm:prSet custT="1"/>
      <dgm:spPr/>
      <dgm:t>
        <a:bodyPr/>
        <a:lstStyle/>
        <a:p>
          <a:r>
            <a:rPr lang="en-US" sz="1400" dirty="0"/>
            <a:t>A crystallization of the socialist approach to human rights as principally collective and grounded int he realization of economic, social, and cultural rights</a:t>
          </a:r>
        </a:p>
      </dgm:t>
    </dgm:pt>
    <dgm:pt modelId="{A45F5812-9A0C-BA4C-82DE-F2CE5E6FA168}" type="parTrans" cxnId="{A50F436E-7E44-2E46-9BBB-565247A96217}">
      <dgm:prSet/>
      <dgm:spPr/>
      <dgm:t>
        <a:bodyPr/>
        <a:lstStyle/>
        <a:p>
          <a:endParaRPr lang="en-US"/>
        </a:p>
      </dgm:t>
    </dgm:pt>
    <dgm:pt modelId="{A377AC4A-2B8D-4548-8A48-8229D64FE5CD}" type="sibTrans" cxnId="{A50F436E-7E44-2E46-9BBB-565247A96217}">
      <dgm:prSet/>
      <dgm:spPr/>
      <dgm:t>
        <a:bodyPr/>
        <a:lstStyle/>
        <a:p>
          <a:endParaRPr lang="en-US"/>
        </a:p>
      </dgm:t>
    </dgm:pt>
    <dgm:pt modelId="{372C5262-ECD6-6941-A7D9-476BADD216CD}">
      <dgm:prSet custT="1"/>
      <dgm:spPr/>
      <dgm:t>
        <a:bodyPr/>
        <a:lstStyle/>
        <a:p>
          <a:r>
            <a:rPr lang="en-US" sz="1400" dirty="0"/>
            <a:t>A rationalization of political and civil rights within that broader framework</a:t>
          </a:r>
        </a:p>
      </dgm:t>
    </dgm:pt>
    <dgm:pt modelId="{526FD098-91C4-0A4E-8CDA-DE8904F8604D}" type="parTrans" cxnId="{DE8E2659-456D-0841-AC66-69AD26A677B8}">
      <dgm:prSet/>
      <dgm:spPr/>
      <dgm:t>
        <a:bodyPr/>
        <a:lstStyle/>
        <a:p>
          <a:endParaRPr lang="en-US"/>
        </a:p>
      </dgm:t>
    </dgm:pt>
    <dgm:pt modelId="{54B1C528-B5B7-9C40-80C5-E166B8BFAE37}" type="sibTrans" cxnId="{DE8E2659-456D-0841-AC66-69AD26A677B8}">
      <dgm:prSet/>
      <dgm:spPr/>
      <dgm:t>
        <a:bodyPr/>
        <a:lstStyle/>
        <a:p>
          <a:endParaRPr lang="en-US"/>
        </a:p>
      </dgm:t>
    </dgm:pt>
    <dgm:pt modelId="{169EEF26-B55F-F048-A330-60D86EAFD8BA}">
      <dgm:prSet/>
      <dgm:spPr/>
      <dgm:t>
        <a:bodyPr/>
        <a:lstStyle/>
        <a:p>
          <a:r>
            <a:rPr lang="en-US"/>
            <a:t>Compliance Element:</a:t>
          </a:r>
        </a:p>
      </dgm:t>
    </dgm:pt>
    <dgm:pt modelId="{E58D3CEE-3B12-044D-83F2-ECD8B7AB7123}" type="parTrans" cxnId="{9BCFBE78-F510-7A4C-824F-42F4773C2DE6}">
      <dgm:prSet/>
      <dgm:spPr/>
      <dgm:t>
        <a:bodyPr/>
        <a:lstStyle/>
        <a:p>
          <a:endParaRPr lang="en-US"/>
        </a:p>
      </dgm:t>
    </dgm:pt>
    <dgm:pt modelId="{AA606689-F82C-3B43-AC5E-E4FDB5D55DFF}" type="sibTrans" cxnId="{9BCFBE78-F510-7A4C-824F-42F4773C2DE6}">
      <dgm:prSet/>
      <dgm:spPr/>
      <dgm:t>
        <a:bodyPr/>
        <a:lstStyle/>
        <a:p>
          <a:endParaRPr lang="en-US"/>
        </a:p>
      </dgm:t>
    </dgm:pt>
    <dgm:pt modelId="{7520494F-9794-2045-903A-5EE06FBEDCC4}">
      <dgm:prSet custT="1"/>
      <dgm:spPr/>
      <dgm:t>
        <a:bodyPr/>
        <a:lstStyle/>
        <a:p>
          <a:r>
            <a:rPr lang="en-US" sz="1800" dirty="0"/>
            <a:t>Systems built to embed measures of collective rights and objectives within the operational decision-making processes of enterprises and the regulatory processes of states.</a:t>
          </a:r>
        </a:p>
      </dgm:t>
    </dgm:pt>
    <dgm:pt modelId="{7C309ABD-0729-E846-ABA9-9AD6469AE02D}" type="parTrans" cxnId="{AEE5B323-8C51-DD4A-BB98-8F47E663F535}">
      <dgm:prSet/>
      <dgm:spPr/>
      <dgm:t>
        <a:bodyPr/>
        <a:lstStyle/>
        <a:p>
          <a:endParaRPr lang="en-US"/>
        </a:p>
      </dgm:t>
    </dgm:pt>
    <dgm:pt modelId="{E24324DF-A18C-624A-AB2C-213C760B14FE}" type="sibTrans" cxnId="{AEE5B323-8C51-DD4A-BB98-8F47E663F535}">
      <dgm:prSet/>
      <dgm:spPr/>
      <dgm:t>
        <a:bodyPr/>
        <a:lstStyle/>
        <a:p>
          <a:endParaRPr lang="en-US"/>
        </a:p>
      </dgm:t>
    </dgm:pt>
    <dgm:pt modelId="{5F6A669B-A3BC-4147-A778-1691FE173487}">
      <dgm:prSet/>
      <dgm:spPr/>
      <dgm:t>
        <a:bodyPr/>
        <a:lstStyle/>
        <a:p>
          <a:r>
            <a:rPr lang="en-US"/>
            <a:t>Accountability Element</a:t>
          </a:r>
        </a:p>
      </dgm:t>
    </dgm:pt>
    <dgm:pt modelId="{4122FCD1-209C-7549-9F43-CE6A1F5657C6}" type="parTrans" cxnId="{0589654D-5849-604D-97D0-39DDE09C2179}">
      <dgm:prSet/>
      <dgm:spPr/>
      <dgm:t>
        <a:bodyPr/>
        <a:lstStyle/>
        <a:p>
          <a:endParaRPr lang="en-US"/>
        </a:p>
      </dgm:t>
    </dgm:pt>
    <dgm:pt modelId="{2E2F7EC2-B162-C347-BA84-FA9FF23C71E0}" type="sibTrans" cxnId="{0589654D-5849-604D-97D0-39DDE09C2179}">
      <dgm:prSet/>
      <dgm:spPr/>
      <dgm:t>
        <a:bodyPr/>
        <a:lstStyle/>
        <a:p>
          <a:endParaRPr lang="en-US"/>
        </a:p>
      </dgm:t>
    </dgm:pt>
    <dgm:pt modelId="{2947B6B0-ABD5-4147-A346-AE79C3BB217F}">
      <dgm:prSet custT="1"/>
      <dgm:spPr/>
      <dgm:t>
        <a:bodyPr/>
        <a:lstStyle/>
        <a:p>
          <a:r>
            <a:rPr lang="en-US" sz="1600" dirty="0"/>
            <a:t>From the people to the people serving as the basis for accountability</a:t>
          </a:r>
        </a:p>
      </dgm:t>
    </dgm:pt>
    <dgm:pt modelId="{6E7E7A0D-2927-AE4B-8230-04DBCA43306A}" type="parTrans" cxnId="{8BF35195-F9DF-3E41-A34C-F657043D593B}">
      <dgm:prSet/>
      <dgm:spPr/>
      <dgm:t>
        <a:bodyPr/>
        <a:lstStyle/>
        <a:p>
          <a:endParaRPr lang="en-US"/>
        </a:p>
      </dgm:t>
    </dgm:pt>
    <dgm:pt modelId="{5AF9257F-8F7E-F740-8D34-CE94B8CC6C1A}" type="sibTrans" cxnId="{8BF35195-F9DF-3E41-A34C-F657043D593B}">
      <dgm:prSet/>
      <dgm:spPr/>
      <dgm:t>
        <a:bodyPr/>
        <a:lstStyle/>
        <a:p>
          <a:endParaRPr lang="en-US"/>
        </a:p>
      </dgm:t>
    </dgm:pt>
    <dgm:pt modelId="{FA4B01C8-63AF-0E4B-AE93-D7976BDE6110}">
      <dgm:prSet custT="1"/>
      <dgm:spPr/>
      <dgm:t>
        <a:bodyPr/>
        <a:lstStyle/>
        <a:p>
          <a:r>
            <a:rPr lang="en-US" sz="1600"/>
            <a:t>Transparency</a:t>
          </a:r>
        </a:p>
      </dgm:t>
    </dgm:pt>
    <dgm:pt modelId="{6B954CAA-B598-014F-9136-FFA00AB4D84C}" type="parTrans" cxnId="{7D8A4E40-DA86-5C4C-AAFA-61660310ED66}">
      <dgm:prSet/>
      <dgm:spPr/>
      <dgm:t>
        <a:bodyPr/>
        <a:lstStyle/>
        <a:p>
          <a:endParaRPr lang="en-US"/>
        </a:p>
      </dgm:t>
    </dgm:pt>
    <dgm:pt modelId="{D02F642C-FDAD-964A-BBCC-3E83AE699EF6}" type="sibTrans" cxnId="{7D8A4E40-DA86-5C4C-AAFA-61660310ED66}">
      <dgm:prSet/>
      <dgm:spPr/>
      <dgm:t>
        <a:bodyPr/>
        <a:lstStyle/>
        <a:p>
          <a:endParaRPr lang="en-US"/>
        </a:p>
      </dgm:t>
    </dgm:pt>
    <dgm:pt modelId="{60EB2DA3-23F8-9846-B964-F4CFDC5B4631}">
      <dgm:prSet custT="1"/>
      <dgm:spPr/>
      <dgm:t>
        <a:bodyPr/>
        <a:lstStyle/>
        <a:p>
          <a:r>
            <a:rPr lang="en-US" sz="1600" dirty="0"/>
            <a:t>Higher standard for vanguard leadership</a:t>
          </a:r>
        </a:p>
      </dgm:t>
    </dgm:pt>
    <dgm:pt modelId="{86A936EE-C0B6-764B-8A06-181F0CB22A35}" type="parTrans" cxnId="{EF12B917-9BE7-654B-95DC-C0DD27BB96AF}">
      <dgm:prSet/>
      <dgm:spPr/>
      <dgm:t>
        <a:bodyPr/>
        <a:lstStyle/>
        <a:p>
          <a:endParaRPr lang="en-US"/>
        </a:p>
      </dgm:t>
    </dgm:pt>
    <dgm:pt modelId="{C4B66271-F672-5449-82D6-4F0301C77D7A}" type="sibTrans" cxnId="{EF12B917-9BE7-654B-95DC-C0DD27BB96AF}">
      <dgm:prSet/>
      <dgm:spPr/>
      <dgm:t>
        <a:bodyPr/>
        <a:lstStyle/>
        <a:p>
          <a:endParaRPr lang="en-US"/>
        </a:p>
      </dgm:t>
    </dgm:pt>
    <dgm:pt modelId="{DDC3FEE4-4C4B-C442-BBBD-644749B733D7}">
      <dgm:prSet/>
      <dgm:spPr/>
      <dgm:t>
        <a:bodyPr/>
        <a:lstStyle/>
        <a:p>
          <a:r>
            <a:rPr lang="en-US"/>
            <a:t>Special Issues</a:t>
          </a:r>
        </a:p>
      </dgm:t>
    </dgm:pt>
    <dgm:pt modelId="{DCBB563F-AC86-514C-9725-D539A1BF60B7}" type="parTrans" cxnId="{2A763774-75A0-2846-80F1-0DF9D5277AE4}">
      <dgm:prSet/>
      <dgm:spPr/>
      <dgm:t>
        <a:bodyPr/>
        <a:lstStyle/>
        <a:p>
          <a:endParaRPr lang="en-US"/>
        </a:p>
      </dgm:t>
    </dgm:pt>
    <dgm:pt modelId="{A4E48C6A-4178-D142-A610-CFB735FDEC75}" type="sibTrans" cxnId="{2A763774-75A0-2846-80F1-0DF9D5277AE4}">
      <dgm:prSet/>
      <dgm:spPr/>
      <dgm:t>
        <a:bodyPr/>
        <a:lstStyle/>
        <a:p>
          <a:endParaRPr lang="en-US"/>
        </a:p>
      </dgm:t>
    </dgm:pt>
    <dgm:pt modelId="{D4408039-619D-E045-802F-C031DAA70A55}">
      <dgm:prSet/>
      <dgm:spPr/>
      <dgm:t>
        <a:bodyPr/>
        <a:lstStyle/>
        <a:p>
          <a:r>
            <a:rPr lang="en-US"/>
            <a:t>State Owned Enterprises</a:t>
          </a:r>
        </a:p>
      </dgm:t>
    </dgm:pt>
    <dgm:pt modelId="{6F8CF313-5126-AF44-A7A8-F141B21D7BE4}" type="parTrans" cxnId="{7B70FFE2-8D75-174F-AA06-CA90912F7116}">
      <dgm:prSet/>
      <dgm:spPr/>
      <dgm:t>
        <a:bodyPr/>
        <a:lstStyle/>
        <a:p>
          <a:endParaRPr lang="en-US"/>
        </a:p>
      </dgm:t>
    </dgm:pt>
    <dgm:pt modelId="{634CC506-94BF-B841-BE25-E7979C520BE3}" type="sibTrans" cxnId="{7B70FFE2-8D75-174F-AA06-CA90912F7116}">
      <dgm:prSet/>
      <dgm:spPr/>
      <dgm:t>
        <a:bodyPr/>
        <a:lstStyle/>
        <a:p>
          <a:endParaRPr lang="en-US"/>
        </a:p>
      </dgm:t>
    </dgm:pt>
    <dgm:pt modelId="{ED6F1DEA-0369-D948-B3FF-725C16E1B4F3}">
      <dgm:prSet/>
      <dgm:spPr/>
      <dgm:t>
        <a:bodyPr/>
        <a:lstStyle/>
        <a:p>
          <a:r>
            <a:rPr lang="en-US"/>
            <a:t>Social Credit Systems</a:t>
          </a:r>
        </a:p>
      </dgm:t>
    </dgm:pt>
    <dgm:pt modelId="{67998464-BA9B-1145-B973-710F6C38668B}" type="parTrans" cxnId="{72864A52-4AAF-9A41-A845-961472F42B48}">
      <dgm:prSet/>
      <dgm:spPr/>
      <dgm:t>
        <a:bodyPr/>
        <a:lstStyle/>
        <a:p>
          <a:endParaRPr lang="en-US"/>
        </a:p>
      </dgm:t>
    </dgm:pt>
    <dgm:pt modelId="{DF9C580D-FBBF-5C4C-9750-160A71026241}" type="sibTrans" cxnId="{72864A52-4AAF-9A41-A845-961472F42B48}">
      <dgm:prSet/>
      <dgm:spPr/>
      <dgm:t>
        <a:bodyPr/>
        <a:lstStyle/>
        <a:p>
          <a:endParaRPr lang="en-US"/>
        </a:p>
      </dgm:t>
    </dgm:pt>
    <dgm:pt modelId="{BDF497B2-FC70-3E49-8022-CED974F9E646}" type="pres">
      <dgm:prSet presAssocID="{CC9BB45D-412E-D04E-AF5B-58C50EC6E7C7}" presName="cycleMatrixDiagram" presStyleCnt="0">
        <dgm:presLayoutVars>
          <dgm:chMax val="1"/>
          <dgm:dir/>
          <dgm:animLvl val="lvl"/>
          <dgm:resizeHandles val="exact"/>
        </dgm:presLayoutVars>
      </dgm:prSet>
      <dgm:spPr/>
    </dgm:pt>
    <dgm:pt modelId="{DA7C7A82-5BB1-0C45-98D6-D2BDF148799A}" type="pres">
      <dgm:prSet presAssocID="{CC9BB45D-412E-D04E-AF5B-58C50EC6E7C7}" presName="children" presStyleCnt="0"/>
      <dgm:spPr/>
    </dgm:pt>
    <dgm:pt modelId="{4310B72C-E805-0C4D-8F6A-F5BB9F65043F}" type="pres">
      <dgm:prSet presAssocID="{CC9BB45D-412E-D04E-AF5B-58C50EC6E7C7}" presName="child1group" presStyleCnt="0"/>
      <dgm:spPr/>
    </dgm:pt>
    <dgm:pt modelId="{A61F4541-74C6-3A4F-92E9-F4BBA345C674}" type="pres">
      <dgm:prSet presAssocID="{CC9BB45D-412E-D04E-AF5B-58C50EC6E7C7}" presName="child1" presStyleLbl="bgAcc1" presStyleIdx="0" presStyleCnt="4" custScaleX="168528" custLinFactNeighborX="-79102"/>
      <dgm:spPr/>
    </dgm:pt>
    <dgm:pt modelId="{6DA1D493-01CC-714F-A8BA-AC26387F592E}" type="pres">
      <dgm:prSet presAssocID="{CC9BB45D-412E-D04E-AF5B-58C50EC6E7C7}" presName="child1Text" presStyleLbl="bgAcc1" presStyleIdx="0" presStyleCnt="4">
        <dgm:presLayoutVars>
          <dgm:bulletEnabled val="1"/>
        </dgm:presLayoutVars>
      </dgm:prSet>
      <dgm:spPr/>
    </dgm:pt>
    <dgm:pt modelId="{509A3DEE-8A76-4A4A-B1EC-FCFB9D5AA947}" type="pres">
      <dgm:prSet presAssocID="{CC9BB45D-412E-D04E-AF5B-58C50EC6E7C7}" presName="child2group" presStyleCnt="0"/>
      <dgm:spPr/>
    </dgm:pt>
    <dgm:pt modelId="{19BF2E34-0B0C-CD49-9495-69C1E7023920}" type="pres">
      <dgm:prSet presAssocID="{CC9BB45D-412E-D04E-AF5B-58C50EC6E7C7}" presName="child2" presStyleLbl="bgAcc1" presStyleIdx="1" presStyleCnt="4" custScaleX="168269" custScaleY="118317" custLinFactNeighborX="76917"/>
      <dgm:spPr/>
    </dgm:pt>
    <dgm:pt modelId="{5CCEF806-1FD1-7445-B638-47E712B3DEF4}" type="pres">
      <dgm:prSet presAssocID="{CC9BB45D-412E-D04E-AF5B-58C50EC6E7C7}" presName="child2Text" presStyleLbl="bgAcc1" presStyleIdx="1" presStyleCnt="4">
        <dgm:presLayoutVars>
          <dgm:bulletEnabled val="1"/>
        </dgm:presLayoutVars>
      </dgm:prSet>
      <dgm:spPr/>
    </dgm:pt>
    <dgm:pt modelId="{E1F9ECC0-3491-614C-84A7-1031F11E7DC0}" type="pres">
      <dgm:prSet presAssocID="{CC9BB45D-412E-D04E-AF5B-58C50EC6E7C7}" presName="child3group" presStyleCnt="0"/>
      <dgm:spPr/>
    </dgm:pt>
    <dgm:pt modelId="{849F635B-C39F-BB43-9634-E1F30D67D299}" type="pres">
      <dgm:prSet presAssocID="{CC9BB45D-412E-D04E-AF5B-58C50EC6E7C7}" presName="child3" presStyleLbl="bgAcc1" presStyleIdx="2" presStyleCnt="4" custScaleX="193810" custLinFactNeighborX="91481" custLinFactNeighborY="0"/>
      <dgm:spPr/>
    </dgm:pt>
    <dgm:pt modelId="{6B96F465-21C2-AC42-BB87-7DF1C929D60E}" type="pres">
      <dgm:prSet presAssocID="{CC9BB45D-412E-D04E-AF5B-58C50EC6E7C7}" presName="child3Text" presStyleLbl="bgAcc1" presStyleIdx="2" presStyleCnt="4">
        <dgm:presLayoutVars>
          <dgm:bulletEnabled val="1"/>
        </dgm:presLayoutVars>
      </dgm:prSet>
      <dgm:spPr/>
    </dgm:pt>
    <dgm:pt modelId="{B69D0D0A-2119-2C47-BF3F-65819FF93CD6}" type="pres">
      <dgm:prSet presAssocID="{CC9BB45D-412E-D04E-AF5B-58C50EC6E7C7}" presName="child4group" presStyleCnt="0"/>
      <dgm:spPr/>
    </dgm:pt>
    <dgm:pt modelId="{B4384B90-1961-B44F-A9EF-FCAF775919AC}" type="pres">
      <dgm:prSet presAssocID="{CC9BB45D-412E-D04E-AF5B-58C50EC6E7C7}" presName="child4" presStyleLbl="bgAcc1" presStyleIdx="3" presStyleCnt="4" custScaleX="168240" custLinFactNeighborX="-58712" custLinFactNeighborY="0"/>
      <dgm:spPr/>
    </dgm:pt>
    <dgm:pt modelId="{3FAB339B-C692-1A41-B764-6877E312F7D0}" type="pres">
      <dgm:prSet presAssocID="{CC9BB45D-412E-D04E-AF5B-58C50EC6E7C7}" presName="child4Text" presStyleLbl="bgAcc1" presStyleIdx="3" presStyleCnt="4">
        <dgm:presLayoutVars>
          <dgm:bulletEnabled val="1"/>
        </dgm:presLayoutVars>
      </dgm:prSet>
      <dgm:spPr/>
    </dgm:pt>
    <dgm:pt modelId="{7308BDDC-3F6F-274A-B892-0266C7C111C3}" type="pres">
      <dgm:prSet presAssocID="{CC9BB45D-412E-D04E-AF5B-58C50EC6E7C7}" presName="childPlaceholder" presStyleCnt="0"/>
      <dgm:spPr/>
    </dgm:pt>
    <dgm:pt modelId="{F608FB52-CC0E-7B46-8902-A9684EDF746D}" type="pres">
      <dgm:prSet presAssocID="{CC9BB45D-412E-D04E-AF5B-58C50EC6E7C7}" presName="circle" presStyleCnt="0"/>
      <dgm:spPr/>
    </dgm:pt>
    <dgm:pt modelId="{4B48E035-28DE-254A-AF18-A27F136BAA18}" type="pres">
      <dgm:prSet presAssocID="{CC9BB45D-412E-D04E-AF5B-58C50EC6E7C7}" presName="quadrant1" presStyleLbl="node1" presStyleIdx="0" presStyleCnt="4">
        <dgm:presLayoutVars>
          <dgm:chMax val="1"/>
          <dgm:bulletEnabled val="1"/>
        </dgm:presLayoutVars>
      </dgm:prSet>
      <dgm:spPr/>
    </dgm:pt>
    <dgm:pt modelId="{2A6D7389-43D3-4345-BFF1-0D10AB748808}" type="pres">
      <dgm:prSet presAssocID="{CC9BB45D-412E-D04E-AF5B-58C50EC6E7C7}" presName="quadrant2" presStyleLbl="node1" presStyleIdx="1" presStyleCnt="4">
        <dgm:presLayoutVars>
          <dgm:chMax val="1"/>
          <dgm:bulletEnabled val="1"/>
        </dgm:presLayoutVars>
      </dgm:prSet>
      <dgm:spPr/>
    </dgm:pt>
    <dgm:pt modelId="{D599DA90-36D2-E347-B7E6-67B39FBDE1D4}" type="pres">
      <dgm:prSet presAssocID="{CC9BB45D-412E-D04E-AF5B-58C50EC6E7C7}" presName="quadrant3" presStyleLbl="node1" presStyleIdx="2" presStyleCnt="4">
        <dgm:presLayoutVars>
          <dgm:chMax val="1"/>
          <dgm:bulletEnabled val="1"/>
        </dgm:presLayoutVars>
      </dgm:prSet>
      <dgm:spPr/>
    </dgm:pt>
    <dgm:pt modelId="{E6438B42-52FF-604A-B29B-11120B82CB6A}" type="pres">
      <dgm:prSet presAssocID="{CC9BB45D-412E-D04E-AF5B-58C50EC6E7C7}" presName="quadrant4" presStyleLbl="node1" presStyleIdx="3" presStyleCnt="4">
        <dgm:presLayoutVars>
          <dgm:chMax val="1"/>
          <dgm:bulletEnabled val="1"/>
        </dgm:presLayoutVars>
      </dgm:prSet>
      <dgm:spPr/>
    </dgm:pt>
    <dgm:pt modelId="{C63697EC-3428-1348-8121-D4938A397F8A}" type="pres">
      <dgm:prSet presAssocID="{CC9BB45D-412E-D04E-AF5B-58C50EC6E7C7}" presName="quadrantPlaceholder" presStyleCnt="0"/>
      <dgm:spPr/>
    </dgm:pt>
    <dgm:pt modelId="{6AC370CD-AEDE-C446-BB19-A1D37F8A0096}" type="pres">
      <dgm:prSet presAssocID="{CC9BB45D-412E-D04E-AF5B-58C50EC6E7C7}" presName="center1" presStyleLbl="fgShp" presStyleIdx="0" presStyleCnt="2"/>
      <dgm:spPr/>
    </dgm:pt>
    <dgm:pt modelId="{1685D853-0D7E-2E4B-8352-5158F2383FA5}" type="pres">
      <dgm:prSet presAssocID="{CC9BB45D-412E-D04E-AF5B-58C50EC6E7C7}" presName="center2" presStyleLbl="fgShp" presStyleIdx="1" presStyleCnt="2"/>
      <dgm:spPr/>
    </dgm:pt>
  </dgm:ptLst>
  <dgm:cxnLst>
    <dgm:cxn modelId="{B7760A05-FE56-1142-906C-7840BE97E6EE}" type="presOf" srcId="{FA4B01C8-63AF-0E4B-AE93-D7976BDE6110}" destId="{6B96F465-21C2-AC42-BB87-7DF1C929D60E}" srcOrd="1" destOrd="1" presId="urn:microsoft.com/office/officeart/2005/8/layout/cycle4"/>
    <dgm:cxn modelId="{B9802B0F-3602-0F41-920C-192B0D912E67}" type="presOf" srcId="{7520494F-9794-2045-903A-5EE06FBEDCC4}" destId="{19BF2E34-0B0C-CD49-9495-69C1E7023920}" srcOrd="0" destOrd="0" presId="urn:microsoft.com/office/officeart/2005/8/layout/cycle4"/>
    <dgm:cxn modelId="{EF12B917-9BE7-654B-95DC-C0DD27BB96AF}" srcId="{5F6A669B-A3BC-4147-A778-1691FE173487}" destId="{60EB2DA3-23F8-9846-B964-F4CFDC5B4631}" srcOrd="2" destOrd="0" parTransId="{86A936EE-C0B6-764B-8A06-181F0CB22A35}" sibTransId="{C4B66271-F672-5449-82D6-4F0301C77D7A}"/>
    <dgm:cxn modelId="{AEE5B323-8C51-DD4A-BB98-8F47E663F535}" srcId="{169EEF26-B55F-F048-A330-60D86EAFD8BA}" destId="{7520494F-9794-2045-903A-5EE06FBEDCC4}" srcOrd="0" destOrd="0" parTransId="{7C309ABD-0729-E846-ABA9-9AD6469AE02D}" sibTransId="{E24324DF-A18C-624A-AB2C-213C760B14FE}"/>
    <dgm:cxn modelId="{7E95AF24-DFE8-1445-92C8-976250AC3AD2}" type="presOf" srcId="{2947B6B0-ABD5-4147-A346-AE79C3BB217F}" destId="{849F635B-C39F-BB43-9634-E1F30D67D299}" srcOrd="0" destOrd="0" presId="urn:microsoft.com/office/officeart/2005/8/layout/cycle4"/>
    <dgm:cxn modelId="{51517128-C58C-BD41-B385-4F1BA5BEC491}" srcId="{CC9BB45D-412E-D04E-AF5B-58C50EC6E7C7}" destId="{AF0F43A7-F9DA-F54B-B1E4-CFD7B955D006}" srcOrd="0" destOrd="0" parTransId="{FCE86032-EB53-104D-8AC9-B9A1452A01B9}" sibTransId="{04BFD9BF-1D82-A444-8996-1008BE237A28}"/>
    <dgm:cxn modelId="{76AACB2D-6241-1D41-A869-095F800A4E27}" type="presOf" srcId="{FA4B01C8-63AF-0E4B-AE93-D7976BDE6110}" destId="{849F635B-C39F-BB43-9634-E1F30D67D299}" srcOrd="0" destOrd="1" presId="urn:microsoft.com/office/officeart/2005/8/layout/cycle4"/>
    <dgm:cxn modelId="{45841D38-21F1-E445-ADCD-A39E16416915}" type="presOf" srcId="{372C5262-ECD6-6941-A7D9-476BADD216CD}" destId="{6DA1D493-01CC-714F-A8BA-AC26387F592E}" srcOrd="1" destOrd="1" presId="urn:microsoft.com/office/officeart/2005/8/layout/cycle4"/>
    <dgm:cxn modelId="{6BF96638-17EC-7644-AB1F-B99155EFAE9C}" type="presOf" srcId="{B462B9E9-6092-DF48-9C60-30466596D984}" destId="{A61F4541-74C6-3A4F-92E9-F4BBA345C674}" srcOrd="0" destOrd="0" presId="urn:microsoft.com/office/officeart/2005/8/layout/cycle4"/>
    <dgm:cxn modelId="{7D8A4E40-DA86-5C4C-AAFA-61660310ED66}" srcId="{5F6A669B-A3BC-4147-A778-1691FE173487}" destId="{FA4B01C8-63AF-0E4B-AE93-D7976BDE6110}" srcOrd="1" destOrd="0" parTransId="{6B954CAA-B598-014F-9136-FFA00AB4D84C}" sibTransId="{D02F642C-FDAD-964A-BBCC-3E83AE699EF6}"/>
    <dgm:cxn modelId="{72C8F841-3432-E446-83AB-709D98782DAC}" type="presOf" srcId="{D4408039-619D-E045-802F-C031DAA70A55}" destId="{B4384B90-1961-B44F-A9EF-FCAF775919AC}" srcOrd="0" destOrd="0" presId="urn:microsoft.com/office/officeart/2005/8/layout/cycle4"/>
    <dgm:cxn modelId="{B90A3E42-A5D7-DB46-86BC-DC89938BC9AE}" type="presOf" srcId="{CC9BB45D-412E-D04E-AF5B-58C50EC6E7C7}" destId="{BDF497B2-FC70-3E49-8022-CED974F9E646}" srcOrd="0" destOrd="0" presId="urn:microsoft.com/office/officeart/2005/8/layout/cycle4"/>
    <dgm:cxn modelId="{7F01B344-C020-D145-8E51-D1DEFFF27C2B}" type="presOf" srcId="{B462B9E9-6092-DF48-9C60-30466596D984}" destId="{6DA1D493-01CC-714F-A8BA-AC26387F592E}" srcOrd="1" destOrd="0" presId="urn:microsoft.com/office/officeart/2005/8/layout/cycle4"/>
    <dgm:cxn modelId="{0589654D-5849-604D-97D0-39DDE09C2179}" srcId="{CC9BB45D-412E-D04E-AF5B-58C50EC6E7C7}" destId="{5F6A669B-A3BC-4147-A778-1691FE173487}" srcOrd="2" destOrd="0" parTransId="{4122FCD1-209C-7549-9F43-CE6A1F5657C6}" sibTransId="{2E2F7EC2-B162-C347-BA84-FA9FF23C71E0}"/>
    <dgm:cxn modelId="{72864A52-4AAF-9A41-A845-961472F42B48}" srcId="{DDC3FEE4-4C4B-C442-BBBD-644749B733D7}" destId="{ED6F1DEA-0369-D948-B3FF-725C16E1B4F3}" srcOrd="1" destOrd="0" parTransId="{67998464-BA9B-1145-B973-710F6C38668B}" sibTransId="{DF9C580D-FBBF-5C4C-9750-160A71026241}"/>
    <dgm:cxn modelId="{DE8E2659-456D-0841-AC66-69AD26A677B8}" srcId="{AF0F43A7-F9DA-F54B-B1E4-CFD7B955D006}" destId="{372C5262-ECD6-6941-A7D9-476BADD216CD}" srcOrd="1" destOrd="0" parTransId="{526FD098-91C4-0A4E-8CDA-DE8904F8604D}" sibTransId="{54B1C528-B5B7-9C40-80C5-E166B8BFAE37}"/>
    <dgm:cxn modelId="{53886867-1CF9-4540-8C34-D5C76C4C1C63}" type="presOf" srcId="{5F6A669B-A3BC-4147-A778-1691FE173487}" destId="{D599DA90-36D2-E347-B7E6-67B39FBDE1D4}" srcOrd="0" destOrd="0" presId="urn:microsoft.com/office/officeart/2005/8/layout/cycle4"/>
    <dgm:cxn modelId="{08DD0A68-F3EA-4C4E-9F3A-7E39D818BAF7}" type="presOf" srcId="{ED6F1DEA-0369-D948-B3FF-725C16E1B4F3}" destId="{B4384B90-1961-B44F-A9EF-FCAF775919AC}" srcOrd="0" destOrd="1" presId="urn:microsoft.com/office/officeart/2005/8/layout/cycle4"/>
    <dgm:cxn modelId="{A50F436E-7E44-2E46-9BBB-565247A96217}" srcId="{AF0F43A7-F9DA-F54B-B1E4-CFD7B955D006}" destId="{B462B9E9-6092-DF48-9C60-30466596D984}" srcOrd="0" destOrd="0" parTransId="{A45F5812-9A0C-BA4C-82DE-F2CE5E6FA168}" sibTransId="{A377AC4A-2B8D-4548-8A48-8229D64FE5CD}"/>
    <dgm:cxn modelId="{BDB79B72-41F1-1D40-874E-997FAF4B3D57}" type="presOf" srcId="{60EB2DA3-23F8-9846-B964-F4CFDC5B4631}" destId="{849F635B-C39F-BB43-9634-E1F30D67D299}" srcOrd="0" destOrd="2" presId="urn:microsoft.com/office/officeart/2005/8/layout/cycle4"/>
    <dgm:cxn modelId="{2A763774-75A0-2846-80F1-0DF9D5277AE4}" srcId="{CC9BB45D-412E-D04E-AF5B-58C50EC6E7C7}" destId="{DDC3FEE4-4C4B-C442-BBBD-644749B733D7}" srcOrd="3" destOrd="0" parTransId="{DCBB563F-AC86-514C-9725-D539A1BF60B7}" sibTransId="{A4E48C6A-4178-D142-A610-CFB735FDEC75}"/>
    <dgm:cxn modelId="{9BCFBE78-F510-7A4C-824F-42F4773C2DE6}" srcId="{CC9BB45D-412E-D04E-AF5B-58C50EC6E7C7}" destId="{169EEF26-B55F-F048-A330-60D86EAFD8BA}" srcOrd="1" destOrd="0" parTransId="{E58D3CEE-3B12-044D-83F2-ECD8B7AB7123}" sibTransId="{AA606689-F82C-3B43-AC5E-E4FDB5D55DFF}"/>
    <dgm:cxn modelId="{B5674181-CECE-B54B-9BB6-CA6A6F4649F4}" type="presOf" srcId="{60EB2DA3-23F8-9846-B964-F4CFDC5B4631}" destId="{6B96F465-21C2-AC42-BB87-7DF1C929D60E}" srcOrd="1" destOrd="2" presId="urn:microsoft.com/office/officeart/2005/8/layout/cycle4"/>
    <dgm:cxn modelId="{04CF1E82-892B-8E47-AFDB-4ABB7935BBCC}" type="presOf" srcId="{2947B6B0-ABD5-4147-A346-AE79C3BB217F}" destId="{6B96F465-21C2-AC42-BB87-7DF1C929D60E}" srcOrd="1" destOrd="0" presId="urn:microsoft.com/office/officeart/2005/8/layout/cycle4"/>
    <dgm:cxn modelId="{8BF35195-F9DF-3E41-A34C-F657043D593B}" srcId="{5F6A669B-A3BC-4147-A778-1691FE173487}" destId="{2947B6B0-ABD5-4147-A346-AE79C3BB217F}" srcOrd="0" destOrd="0" parTransId="{6E7E7A0D-2927-AE4B-8230-04DBCA43306A}" sibTransId="{5AF9257F-8F7E-F740-8D34-CE94B8CC6C1A}"/>
    <dgm:cxn modelId="{D68A7899-377F-F049-BC3E-1BCF8A5F67E5}" type="presOf" srcId="{7520494F-9794-2045-903A-5EE06FBEDCC4}" destId="{5CCEF806-1FD1-7445-B638-47E712B3DEF4}" srcOrd="1" destOrd="0" presId="urn:microsoft.com/office/officeart/2005/8/layout/cycle4"/>
    <dgm:cxn modelId="{FCBC299D-AA5E-BB4E-989D-FBAFB2DB2F49}" type="presOf" srcId="{372C5262-ECD6-6941-A7D9-476BADD216CD}" destId="{A61F4541-74C6-3A4F-92E9-F4BBA345C674}" srcOrd="0" destOrd="1" presId="urn:microsoft.com/office/officeart/2005/8/layout/cycle4"/>
    <dgm:cxn modelId="{D241E0AD-C9F3-C94B-858C-3E1925FA486E}" type="presOf" srcId="{ED6F1DEA-0369-D948-B3FF-725C16E1B4F3}" destId="{3FAB339B-C692-1A41-B764-6877E312F7D0}" srcOrd="1" destOrd="1" presId="urn:microsoft.com/office/officeart/2005/8/layout/cycle4"/>
    <dgm:cxn modelId="{B70182C1-FDD8-5D4B-B6A5-9D5899FA66B7}" type="presOf" srcId="{169EEF26-B55F-F048-A330-60D86EAFD8BA}" destId="{2A6D7389-43D3-4345-BFF1-0D10AB748808}" srcOrd="0" destOrd="0" presId="urn:microsoft.com/office/officeart/2005/8/layout/cycle4"/>
    <dgm:cxn modelId="{0E8850C3-76CC-EE4A-ADC1-92CDB12568D7}" type="presOf" srcId="{D4408039-619D-E045-802F-C031DAA70A55}" destId="{3FAB339B-C692-1A41-B764-6877E312F7D0}" srcOrd="1" destOrd="0" presId="urn:microsoft.com/office/officeart/2005/8/layout/cycle4"/>
    <dgm:cxn modelId="{760982DA-875C-F747-99AB-2AD2BD722F1D}" type="presOf" srcId="{AF0F43A7-F9DA-F54B-B1E4-CFD7B955D006}" destId="{4B48E035-28DE-254A-AF18-A27F136BAA18}" srcOrd="0" destOrd="0" presId="urn:microsoft.com/office/officeart/2005/8/layout/cycle4"/>
    <dgm:cxn modelId="{7B70FFE2-8D75-174F-AA06-CA90912F7116}" srcId="{DDC3FEE4-4C4B-C442-BBBD-644749B733D7}" destId="{D4408039-619D-E045-802F-C031DAA70A55}" srcOrd="0" destOrd="0" parTransId="{6F8CF313-5126-AF44-A7A8-F141B21D7BE4}" sibTransId="{634CC506-94BF-B841-BE25-E7979C520BE3}"/>
    <dgm:cxn modelId="{01848CEC-BFB8-4441-8DA1-EE26070EEE5A}" type="presOf" srcId="{DDC3FEE4-4C4B-C442-BBBD-644749B733D7}" destId="{E6438B42-52FF-604A-B29B-11120B82CB6A}" srcOrd="0" destOrd="0" presId="urn:microsoft.com/office/officeart/2005/8/layout/cycle4"/>
    <dgm:cxn modelId="{AF0F5EBE-7FD8-B84E-B54E-39CD081C4B36}" type="presParOf" srcId="{BDF497B2-FC70-3E49-8022-CED974F9E646}" destId="{DA7C7A82-5BB1-0C45-98D6-D2BDF148799A}" srcOrd="0" destOrd="0" presId="urn:microsoft.com/office/officeart/2005/8/layout/cycle4"/>
    <dgm:cxn modelId="{57A9DF58-9379-014C-8959-221E5E6FA137}" type="presParOf" srcId="{DA7C7A82-5BB1-0C45-98D6-D2BDF148799A}" destId="{4310B72C-E805-0C4D-8F6A-F5BB9F65043F}" srcOrd="0" destOrd="0" presId="urn:microsoft.com/office/officeart/2005/8/layout/cycle4"/>
    <dgm:cxn modelId="{09BD2461-EFFF-F941-8A71-C023C29D3DC4}" type="presParOf" srcId="{4310B72C-E805-0C4D-8F6A-F5BB9F65043F}" destId="{A61F4541-74C6-3A4F-92E9-F4BBA345C674}" srcOrd="0" destOrd="0" presId="urn:microsoft.com/office/officeart/2005/8/layout/cycle4"/>
    <dgm:cxn modelId="{54800D43-369B-D749-8C7B-23688DF4BE96}" type="presParOf" srcId="{4310B72C-E805-0C4D-8F6A-F5BB9F65043F}" destId="{6DA1D493-01CC-714F-A8BA-AC26387F592E}" srcOrd="1" destOrd="0" presId="urn:microsoft.com/office/officeart/2005/8/layout/cycle4"/>
    <dgm:cxn modelId="{1ABE24E8-229A-7842-8F9B-467F19046084}" type="presParOf" srcId="{DA7C7A82-5BB1-0C45-98D6-D2BDF148799A}" destId="{509A3DEE-8A76-4A4A-B1EC-FCFB9D5AA947}" srcOrd="1" destOrd="0" presId="urn:microsoft.com/office/officeart/2005/8/layout/cycle4"/>
    <dgm:cxn modelId="{D8DB5E42-88E7-504C-9244-E22424EF9CA0}" type="presParOf" srcId="{509A3DEE-8A76-4A4A-B1EC-FCFB9D5AA947}" destId="{19BF2E34-0B0C-CD49-9495-69C1E7023920}" srcOrd="0" destOrd="0" presId="urn:microsoft.com/office/officeart/2005/8/layout/cycle4"/>
    <dgm:cxn modelId="{D0C0811F-E09A-1347-BAB7-DD7A6531F0EB}" type="presParOf" srcId="{509A3DEE-8A76-4A4A-B1EC-FCFB9D5AA947}" destId="{5CCEF806-1FD1-7445-B638-47E712B3DEF4}" srcOrd="1" destOrd="0" presId="urn:microsoft.com/office/officeart/2005/8/layout/cycle4"/>
    <dgm:cxn modelId="{89D3DA83-9464-D448-9883-8454948E2FEC}" type="presParOf" srcId="{DA7C7A82-5BB1-0C45-98D6-D2BDF148799A}" destId="{E1F9ECC0-3491-614C-84A7-1031F11E7DC0}" srcOrd="2" destOrd="0" presId="urn:microsoft.com/office/officeart/2005/8/layout/cycle4"/>
    <dgm:cxn modelId="{17456169-C1E0-D34A-9955-6EC837CFA310}" type="presParOf" srcId="{E1F9ECC0-3491-614C-84A7-1031F11E7DC0}" destId="{849F635B-C39F-BB43-9634-E1F30D67D299}" srcOrd="0" destOrd="0" presId="urn:microsoft.com/office/officeart/2005/8/layout/cycle4"/>
    <dgm:cxn modelId="{1292B629-5299-A24A-B78A-9174522557AF}" type="presParOf" srcId="{E1F9ECC0-3491-614C-84A7-1031F11E7DC0}" destId="{6B96F465-21C2-AC42-BB87-7DF1C929D60E}" srcOrd="1" destOrd="0" presId="urn:microsoft.com/office/officeart/2005/8/layout/cycle4"/>
    <dgm:cxn modelId="{D7AC51F2-CCD2-A342-9C0B-518523248B1F}" type="presParOf" srcId="{DA7C7A82-5BB1-0C45-98D6-D2BDF148799A}" destId="{B69D0D0A-2119-2C47-BF3F-65819FF93CD6}" srcOrd="3" destOrd="0" presId="urn:microsoft.com/office/officeart/2005/8/layout/cycle4"/>
    <dgm:cxn modelId="{751FAE4D-4B8A-7944-BC15-FFDDAEE1905B}" type="presParOf" srcId="{B69D0D0A-2119-2C47-BF3F-65819FF93CD6}" destId="{B4384B90-1961-B44F-A9EF-FCAF775919AC}" srcOrd="0" destOrd="0" presId="urn:microsoft.com/office/officeart/2005/8/layout/cycle4"/>
    <dgm:cxn modelId="{D8D3E140-3753-9543-BEBC-28EE78D806A4}" type="presParOf" srcId="{B69D0D0A-2119-2C47-BF3F-65819FF93CD6}" destId="{3FAB339B-C692-1A41-B764-6877E312F7D0}" srcOrd="1" destOrd="0" presId="urn:microsoft.com/office/officeart/2005/8/layout/cycle4"/>
    <dgm:cxn modelId="{99A86CBC-2AD1-E746-ABC2-8D73024CC471}" type="presParOf" srcId="{DA7C7A82-5BB1-0C45-98D6-D2BDF148799A}" destId="{7308BDDC-3F6F-274A-B892-0266C7C111C3}" srcOrd="4" destOrd="0" presId="urn:microsoft.com/office/officeart/2005/8/layout/cycle4"/>
    <dgm:cxn modelId="{57F2025C-71F5-FD42-93F5-0B8A78B43BD5}" type="presParOf" srcId="{BDF497B2-FC70-3E49-8022-CED974F9E646}" destId="{F608FB52-CC0E-7B46-8902-A9684EDF746D}" srcOrd="1" destOrd="0" presId="urn:microsoft.com/office/officeart/2005/8/layout/cycle4"/>
    <dgm:cxn modelId="{128A44EF-A5E0-C149-AD98-255B18B60CA6}" type="presParOf" srcId="{F608FB52-CC0E-7B46-8902-A9684EDF746D}" destId="{4B48E035-28DE-254A-AF18-A27F136BAA18}" srcOrd="0" destOrd="0" presId="urn:microsoft.com/office/officeart/2005/8/layout/cycle4"/>
    <dgm:cxn modelId="{2F663B7C-F01D-8B47-AE7A-5E853D3F9D55}" type="presParOf" srcId="{F608FB52-CC0E-7B46-8902-A9684EDF746D}" destId="{2A6D7389-43D3-4345-BFF1-0D10AB748808}" srcOrd="1" destOrd="0" presId="urn:microsoft.com/office/officeart/2005/8/layout/cycle4"/>
    <dgm:cxn modelId="{9F5E702D-28A2-3D43-A18B-BE82C037164D}" type="presParOf" srcId="{F608FB52-CC0E-7B46-8902-A9684EDF746D}" destId="{D599DA90-36D2-E347-B7E6-67B39FBDE1D4}" srcOrd="2" destOrd="0" presId="urn:microsoft.com/office/officeart/2005/8/layout/cycle4"/>
    <dgm:cxn modelId="{270CD49A-E489-4147-8AEE-D5699F9F3654}" type="presParOf" srcId="{F608FB52-CC0E-7B46-8902-A9684EDF746D}" destId="{E6438B42-52FF-604A-B29B-11120B82CB6A}" srcOrd="3" destOrd="0" presId="urn:microsoft.com/office/officeart/2005/8/layout/cycle4"/>
    <dgm:cxn modelId="{A692BBF2-562E-F244-9C95-524D5B888151}" type="presParOf" srcId="{F608FB52-CC0E-7B46-8902-A9684EDF746D}" destId="{C63697EC-3428-1348-8121-D4938A397F8A}" srcOrd="4" destOrd="0" presId="urn:microsoft.com/office/officeart/2005/8/layout/cycle4"/>
    <dgm:cxn modelId="{4D82FEE5-D03A-474B-AA5A-2E54833B2124}" type="presParOf" srcId="{BDF497B2-FC70-3E49-8022-CED974F9E646}" destId="{6AC370CD-AEDE-C446-BB19-A1D37F8A0096}" srcOrd="2" destOrd="0" presId="urn:microsoft.com/office/officeart/2005/8/layout/cycle4"/>
    <dgm:cxn modelId="{CFF4F1EB-9D8F-1B45-A259-000D85FC4C29}" type="presParOf" srcId="{BDF497B2-FC70-3E49-8022-CED974F9E646}" destId="{1685D853-0D7E-2E4B-8352-5158F2383FA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D22E615-00A0-AD4F-A7D8-BE169A9381C5}" type="doc">
      <dgm:prSet loTypeId="urn:microsoft.com/office/officeart/2005/8/layout/hierarchy4" loCatId="process" qsTypeId="urn:microsoft.com/office/officeart/2005/8/quickstyle/simple3" qsCatId="simple" csTypeId="urn:microsoft.com/office/officeart/2005/8/colors/colorful5" csCatId="colorful"/>
      <dgm:spPr/>
      <dgm:t>
        <a:bodyPr/>
        <a:lstStyle/>
        <a:p>
          <a:endParaRPr lang="en-US"/>
        </a:p>
      </dgm:t>
    </dgm:pt>
    <dgm:pt modelId="{B00574D3-DB46-E541-B4C1-F46157441EFB}">
      <dgm:prSet/>
      <dgm:spPr/>
      <dgm:t>
        <a:bodyPr/>
        <a:lstStyle/>
        <a:p>
          <a:r>
            <a:rPr lang="en-US"/>
            <a:t>BRI-UNGP alignment gives practical effect to the 5 Principles of Peace Co-Existence</a:t>
          </a:r>
        </a:p>
      </dgm:t>
    </dgm:pt>
    <dgm:pt modelId="{88B94E8C-F22E-514E-9F6A-FC8AE64CBB56}" type="parTrans" cxnId="{1BCAFA6C-729C-8F40-884C-1E25E5BC6A50}">
      <dgm:prSet/>
      <dgm:spPr/>
      <dgm:t>
        <a:bodyPr/>
        <a:lstStyle/>
        <a:p>
          <a:endParaRPr lang="en-US"/>
        </a:p>
      </dgm:t>
    </dgm:pt>
    <dgm:pt modelId="{CD947FB5-9788-6441-95C4-9F90ECC08CC7}" type="sibTrans" cxnId="{1BCAFA6C-729C-8F40-884C-1E25E5BC6A50}">
      <dgm:prSet/>
      <dgm:spPr/>
      <dgm:t>
        <a:bodyPr/>
        <a:lstStyle/>
        <a:p>
          <a:endParaRPr lang="en-US"/>
        </a:p>
      </dgm:t>
    </dgm:pt>
    <dgm:pt modelId="{66A07933-C66D-A842-9F96-BB048FB50C25}">
      <dgm:prSet/>
      <dgm:spPr/>
      <dgm:t>
        <a:bodyPr/>
        <a:lstStyle/>
        <a:p>
          <a:r>
            <a:rPr lang="en-US"/>
            <a:t>The development of BRI is at a crucial stage of development. It finds itself at the point where its </a:t>
          </a:r>
          <a:r>
            <a:rPr lang="en-US" i="1"/>
            <a:t>expression of scientific Marxist universalism</a:t>
          </a:r>
          <a:r>
            <a:rPr lang="en-US"/>
            <a:t>, as Xi Jinping noted, as a “theoretical basis for Marxist parties to embrace the world, benefit mankind, and jointly create a better world” must be aligned with the </a:t>
          </a:r>
          <a:r>
            <a:rPr lang="en-US" b="1" i="1"/>
            <a:t>Enlightenment rational scientific development</a:t>
          </a:r>
          <a:r>
            <a:rPr lang="en-US"/>
            <a:t> of law expressed in international human rights instruments. </a:t>
          </a:r>
        </a:p>
      </dgm:t>
    </dgm:pt>
    <dgm:pt modelId="{30F17311-A8BF-B94C-A836-D4F4DCBBE075}" type="parTrans" cxnId="{DAD75969-8892-3942-8DE2-91CA91A467CD}">
      <dgm:prSet/>
      <dgm:spPr/>
      <dgm:t>
        <a:bodyPr/>
        <a:lstStyle/>
        <a:p>
          <a:endParaRPr lang="en-US"/>
        </a:p>
      </dgm:t>
    </dgm:pt>
    <dgm:pt modelId="{0E42D106-E30E-4F4D-821E-879E54DC0E12}" type="sibTrans" cxnId="{DAD75969-8892-3942-8DE2-91CA91A467CD}">
      <dgm:prSet/>
      <dgm:spPr/>
      <dgm:t>
        <a:bodyPr/>
        <a:lstStyle/>
        <a:p>
          <a:endParaRPr lang="en-US"/>
        </a:p>
      </dgm:t>
    </dgm:pt>
    <dgm:pt modelId="{15153D14-FAFF-0241-9E36-BAAF20C79D20}">
      <dgm:prSet/>
      <dgm:spPr/>
      <dgm:t>
        <a:bodyPr/>
        <a:lstStyle/>
        <a:p>
          <a:r>
            <a:rPr lang="en-US"/>
            <a:t>Alignment essential where BRI operates in the world and in the territories of others. </a:t>
          </a:r>
        </a:p>
      </dgm:t>
    </dgm:pt>
    <dgm:pt modelId="{77E280BE-7F53-0F48-83CD-C2DFFC6C7260}" type="parTrans" cxnId="{7657ED9D-C46E-C044-99C6-0CB1E90963B4}">
      <dgm:prSet/>
      <dgm:spPr/>
      <dgm:t>
        <a:bodyPr/>
        <a:lstStyle/>
        <a:p>
          <a:endParaRPr lang="en-US"/>
        </a:p>
      </dgm:t>
    </dgm:pt>
    <dgm:pt modelId="{FBA76153-EA57-2943-B02E-23FE417FDDF2}" type="sibTrans" cxnId="{7657ED9D-C46E-C044-99C6-0CB1E90963B4}">
      <dgm:prSet/>
      <dgm:spPr/>
      <dgm:t>
        <a:bodyPr/>
        <a:lstStyle/>
        <a:p>
          <a:endParaRPr lang="en-US"/>
        </a:p>
      </dgm:t>
    </dgm:pt>
    <dgm:pt modelId="{6FAAFA91-F6E7-E948-8972-D04067432695}">
      <dgm:prSet/>
      <dgm:spPr/>
      <dgm:t>
        <a:bodyPr/>
        <a:lstStyle/>
        <a:p>
          <a:r>
            <a:rPr lang="en-US"/>
            <a:t>Presents an important opportunity for China to practice its high ideals proactively in its development of Marxist universalism compatible with the deeply held norms of the people with which it interacts. </a:t>
          </a:r>
        </a:p>
      </dgm:t>
    </dgm:pt>
    <dgm:pt modelId="{1A44C7F2-C60E-C943-9D23-92B18207AB3B}" type="parTrans" cxnId="{9A5176C3-7FB7-834E-97E6-1BF9B7788F8F}">
      <dgm:prSet/>
      <dgm:spPr/>
      <dgm:t>
        <a:bodyPr/>
        <a:lstStyle/>
        <a:p>
          <a:endParaRPr lang="en-US"/>
        </a:p>
      </dgm:t>
    </dgm:pt>
    <dgm:pt modelId="{BAB8F9FC-7D30-E449-87BB-D1D824777273}" type="sibTrans" cxnId="{9A5176C3-7FB7-834E-97E6-1BF9B7788F8F}">
      <dgm:prSet/>
      <dgm:spPr/>
      <dgm:t>
        <a:bodyPr/>
        <a:lstStyle/>
        <a:p>
          <a:endParaRPr lang="en-US"/>
        </a:p>
      </dgm:t>
    </dgm:pt>
    <dgm:pt modelId="{9F8F6E99-4898-FA45-92D9-519191B22754}">
      <dgm:prSet/>
      <dgm:spPr/>
      <dgm:t>
        <a:bodyPr/>
        <a:lstStyle/>
        <a:p>
          <a:r>
            <a:rPr lang="en-US"/>
            <a:t>And that alignment will come willingly or not, especially where BRI reaches beyond China’s borders. </a:t>
          </a:r>
        </a:p>
      </dgm:t>
    </dgm:pt>
    <dgm:pt modelId="{44F43541-5D97-0E4D-8C8D-936870BB0E49}" type="parTrans" cxnId="{C1D9F2C1-91AD-3B44-ABF9-D5EDBE798EB1}">
      <dgm:prSet/>
      <dgm:spPr/>
      <dgm:t>
        <a:bodyPr/>
        <a:lstStyle/>
        <a:p>
          <a:endParaRPr lang="en-US"/>
        </a:p>
      </dgm:t>
    </dgm:pt>
    <dgm:pt modelId="{1E3699EF-BFE5-354B-9D50-4AB87AD66A20}" type="sibTrans" cxnId="{C1D9F2C1-91AD-3B44-ABF9-D5EDBE798EB1}">
      <dgm:prSet/>
      <dgm:spPr/>
      <dgm:t>
        <a:bodyPr/>
        <a:lstStyle/>
        <a:p>
          <a:endParaRPr lang="en-US"/>
        </a:p>
      </dgm:t>
    </dgm:pt>
    <dgm:pt modelId="{7CBF5560-0929-5F45-8148-2888E124EC3E}">
      <dgm:prSet/>
      <dgm:spPr/>
      <dgm:t>
        <a:bodyPr/>
        <a:lstStyle/>
        <a:p>
          <a:r>
            <a:rPr lang="en-US"/>
            <a:t>That alignment is not waiting for China but will affect the character of BRI operations in  many states along the Silk Road.</a:t>
          </a:r>
        </a:p>
      </dgm:t>
    </dgm:pt>
    <dgm:pt modelId="{4A1312AD-CA2E-CB45-BE0A-61223583E9D6}" type="parTrans" cxnId="{1DC12015-F8AE-2A48-AF85-0951FD2E28BF}">
      <dgm:prSet/>
      <dgm:spPr/>
      <dgm:t>
        <a:bodyPr/>
        <a:lstStyle/>
        <a:p>
          <a:endParaRPr lang="en-US"/>
        </a:p>
      </dgm:t>
    </dgm:pt>
    <dgm:pt modelId="{7CDC2CBC-86F1-CA4E-84D4-041A08B6DA0D}" type="sibTrans" cxnId="{1DC12015-F8AE-2A48-AF85-0951FD2E28BF}">
      <dgm:prSet/>
      <dgm:spPr/>
      <dgm:t>
        <a:bodyPr/>
        <a:lstStyle/>
        <a:p>
          <a:endParaRPr lang="en-US"/>
        </a:p>
      </dgm:t>
    </dgm:pt>
    <dgm:pt modelId="{B22F7821-9926-9841-8F2A-C50FFDE45630}" type="pres">
      <dgm:prSet presAssocID="{4D22E615-00A0-AD4F-A7D8-BE169A9381C5}" presName="Name0" presStyleCnt="0">
        <dgm:presLayoutVars>
          <dgm:chPref val="1"/>
          <dgm:dir/>
          <dgm:animOne val="branch"/>
          <dgm:animLvl val="lvl"/>
          <dgm:resizeHandles/>
        </dgm:presLayoutVars>
      </dgm:prSet>
      <dgm:spPr/>
    </dgm:pt>
    <dgm:pt modelId="{F0707813-F955-4C4D-8B9E-EA732744BE9E}" type="pres">
      <dgm:prSet presAssocID="{B00574D3-DB46-E541-B4C1-F46157441EFB}" presName="vertOne" presStyleCnt="0"/>
      <dgm:spPr/>
    </dgm:pt>
    <dgm:pt modelId="{0AAEEC83-199C-2C4F-89C7-0F6720460580}" type="pres">
      <dgm:prSet presAssocID="{B00574D3-DB46-E541-B4C1-F46157441EFB}" presName="txOne" presStyleLbl="node0" presStyleIdx="0" presStyleCnt="6">
        <dgm:presLayoutVars>
          <dgm:chPref val="3"/>
        </dgm:presLayoutVars>
      </dgm:prSet>
      <dgm:spPr/>
    </dgm:pt>
    <dgm:pt modelId="{3ADD97C4-299E-FF41-B6AE-593E0364E7BB}" type="pres">
      <dgm:prSet presAssocID="{B00574D3-DB46-E541-B4C1-F46157441EFB}" presName="horzOne" presStyleCnt="0"/>
      <dgm:spPr/>
    </dgm:pt>
    <dgm:pt modelId="{2D016B5D-E700-1043-BD54-990AD58A29F1}" type="pres">
      <dgm:prSet presAssocID="{CD947FB5-9788-6441-95C4-9F90ECC08CC7}" presName="sibSpaceOne" presStyleCnt="0"/>
      <dgm:spPr/>
    </dgm:pt>
    <dgm:pt modelId="{53068BC7-ABF3-4F46-913F-244D286E85BE}" type="pres">
      <dgm:prSet presAssocID="{66A07933-C66D-A842-9F96-BB048FB50C25}" presName="vertOne" presStyleCnt="0"/>
      <dgm:spPr/>
    </dgm:pt>
    <dgm:pt modelId="{A99C1814-1711-3145-B186-0BA1CE44C0A5}" type="pres">
      <dgm:prSet presAssocID="{66A07933-C66D-A842-9F96-BB048FB50C25}" presName="txOne" presStyleLbl="node0" presStyleIdx="1" presStyleCnt="6">
        <dgm:presLayoutVars>
          <dgm:chPref val="3"/>
        </dgm:presLayoutVars>
      </dgm:prSet>
      <dgm:spPr/>
    </dgm:pt>
    <dgm:pt modelId="{B5992466-1BF8-DA49-8D61-2EB46A6F27E7}" type="pres">
      <dgm:prSet presAssocID="{66A07933-C66D-A842-9F96-BB048FB50C25}" presName="horzOne" presStyleCnt="0"/>
      <dgm:spPr/>
    </dgm:pt>
    <dgm:pt modelId="{511874DA-3EFA-BC49-AF7A-F8206B86BA45}" type="pres">
      <dgm:prSet presAssocID="{0E42D106-E30E-4F4D-821E-879E54DC0E12}" presName="sibSpaceOne" presStyleCnt="0"/>
      <dgm:spPr/>
    </dgm:pt>
    <dgm:pt modelId="{0206682A-B3CE-054F-A0BB-568A13FC06D9}" type="pres">
      <dgm:prSet presAssocID="{15153D14-FAFF-0241-9E36-BAAF20C79D20}" presName="vertOne" presStyleCnt="0"/>
      <dgm:spPr/>
    </dgm:pt>
    <dgm:pt modelId="{75EFEA6F-DA7F-AC48-B776-ED85ECBCBA90}" type="pres">
      <dgm:prSet presAssocID="{15153D14-FAFF-0241-9E36-BAAF20C79D20}" presName="txOne" presStyleLbl="node0" presStyleIdx="2" presStyleCnt="6">
        <dgm:presLayoutVars>
          <dgm:chPref val="3"/>
        </dgm:presLayoutVars>
      </dgm:prSet>
      <dgm:spPr/>
    </dgm:pt>
    <dgm:pt modelId="{256E21F6-6720-8241-A6DB-D6AE5974FFC1}" type="pres">
      <dgm:prSet presAssocID="{15153D14-FAFF-0241-9E36-BAAF20C79D20}" presName="horzOne" presStyleCnt="0"/>
      <dgm:spPr/>
    </dgm:pt>
    <dgm:pt modelId="{C32A5DF8-5CAD-E245-9661-CE2C4731D034}" type="pres">
      <dgm:prSet presAssocID="{FBA76153-EA57-2943-B02E-23FE417FDDF2}" presName="sibSpaceOne" presStyleCnt="0"/>
      <dgm:spPr/>
    </dgm:pt>
    <dgm:pt modelId="{8A57255B-C1B4-BC40-9934-14D55C0FA688}" type="pres">
      <dgm:prSet presAssocID="{6FAAFA91-F6E7-E948-8972-D04067432695}" presName="vertOne" presStyleCnt="0"/>
      <dgm:spPr/>
    </dgm:pt>
    <dgm:pt modelId="{86164623-022F-2A4D-88DF-073D61A5BE9D}" type="pres">
      <dgm:prSet presAssocID="{6FAAFA91-F6E7-E948-8972-D04067432695}" presName="txOne" presStyleLbl="node0" presStyleIdx="3" presStyleCnt="6">
        <dgm:presLayoutVars>
          <dgm:chPref val="3"/>
        </dgm:presLayoutVars>
      </dgm:prSet>
      <dgm:spPr/>
    </dgm:pt>
    <dgm:pt modelId="{0C053D4C-8251-7E4B-B15A-B0EC4C607657}" type="pres">
      <dgm:prSet presAssocID="{6FAAFA91-F6E7-E948-8972-D04067432695}" presName="horzOne" presStyleCnt="0"/>
      <dgm:spPr/>
    </dgm:pt>
    <dgm:pt modelId="{439D3A45-E248-0C4E-B927-2083185CF65B}" type="pres">
      <dgm:prSet presAssocID="{BAB8F9FC-7D30-E449-87BB-D1D824777273}" presName="sibSpaceOne" presStyleCnt="0"/>
      <dgm:spPr/>
    </dgm:pt>
    <dgm:pt modelId="{708E4CB6-208E-6C41-B483-027391285611}" type="pres">
      <dgm:prSet presAssocID="{9F8F6E99-4898-FA45-92D9-519191B22754}" presName="vertOne" presStyleCnt="0"/>
      <dgm:spPr/>
    </dgm:pt>
    <dgm:pt modelId="{0DB571BF-391E-6447-9BBA-6EDF5EDCA618}" type="pres">
      <dgm:prSet presAssocID="{9F8F6E99-4898-FA45-92D9-519191B22754}" presName="txOne" presStyleLbl="node0" presStyleIdx="4" presStyleCnt="6">
        <dgm:presLayoutVars>
          <dgm:chPref val="3"/>
        </dgm:presLayoutVars>
      </dgm:prSet>
      <dgm:spPr/>
    </dgm:pt>
    <dgm:pt modelId="{578C5B04-41FD-A44D-AA77-64CC3C440569}" type="pres">
      <dgm:prSet presAssocID="{9F8F6E99-4898-FA45-92D9-519191B22754}" presName="horzOne" presStyleCnt="0"/>
      <dgm:spPr/>
    </dgm:pt>
    <dgm:pt modelId="{6DC60FD0-4873-CE43-A4D6-A963B4F4E603}" type="pres">
      <dgm:prSet presAssocID="{1E3699EF-BFE5-354B-9D50-4AB87AD66A20}" presName="sibSpaceOne" presStyleCnt="0"/>
      <dgm:spPr/>
    </dgm:pt>
    <dgm:pt modelId="{D2F7B538-C53C-0041-9EA2-253FBDF590FD}" type="pres">
      <dgm:prSet presAssocID="{7CBF5560-0929-5F45-8148-2888E124EC3E}" presName="vertOne" presStyleCnt="0"/>
      <dgm:spPr/>
    </dgm:pt>
    <dgm:pt modelId="{12355383-2438-EA40-BBAC-1381305333BA}" type="pres">
      <dgm:prSet presAssocID="{7CBF5560-0929-5F45-8148-2888E124EC3E}" presName="txOne" presStyleLbl="node0" presStyleIdx="5" presStyleCnt="6">
        <dgm:presLayoutVars>
          <dgm:chPref val="3"/>
        </dgm:presLayoutVars>
      </dgm:prSet>
      <dgm:spPr/>
    </dgm:pt>
    <dgm:pt modelId="{46DDE59D-EA3B-9444-9CEB-968365AF0B82}" type="pres">
      <dgm:prSet presAssocID="{7CBF5560-0929-5F45-8148-2888E124EC3E}" presName="horzOne" presStyleCnt="0"/>
      <dgm:spPr/>
    </dgm:pt>
  </dgm:ptLst>
  <dgm:cxnLst>
    <dgm:cxn modelId="{A07B7E05-1A8B-8C41-9A57-BFBBFCF13657}" type="presOf" srcId="{66A07933-C66D-A842-9F96-BB048FB50C25}" destId="{A99C1814-1711-3145-B186-0BA1CE44C0A5}" srcOrd="0" destOrd="0" presId="urn:microsoft.com/office/officeart/2005/8/layout/hierarchy4"/>
    <dgm:cxn modelId="{7B39D510-1D37-484B-B7D0-63285E984AEC}" type="presOf" srcId="{6FAAFA91-F6E7-E948-8972-D04067432695}" destId="{86164623-022F-2A4D-88DF-073D61A5BE9D}" srcOrd="0" destOrd="0" presId="urn:microsoft.com/office/officeart/2005/8/layout/hierarchy4"/>
    <dgm:cxn modelId="{02200313-CE82-8245-B4D2-05434C7E2F38}" type="presOf" srcId="{B00574D3-DB46-E541-B4C1-F46157441EFB}" destId="{0AAEEC83-199C-2C4F-89C7-0F6720460580}" srcOrd="0" destOrd="0" presId="urn:microsoft.com/office/officeart/2005/8/layout/hierarchy4"/>
    <dgm:cxn modelId="{1DC12015-F8AE-2A48-AF85-0951FD2E28BF}" srcId="{4D22E615-00A0-AD4F-A7D8-BE169A9381C5}" destId="{7CBF5560-0929-5F45-8148-2888E124EC3E}" srcOrd="5" destOrd="0" parTransId="{4A1312AD-CA2E-CB45-BE0A-61223583E9D6}" sibTransId="{7CDC2CBC-86F1-CA4E-84D4-041A08B6DA0D}"/>
    <dgm:cxn modelId="{151DA51F-83DD-1841-9A11-42410388162D}" type="presOf" srcId="{7CBF5560-0929-5F45-8148-2888E124EC3E}" destId="{12355383-2438-EA40-BBAC-1381305333BA}" srcOrd="0" destOrd="0" presId="urn:microsoft.com/office/officeart/2005/8/layout/hierarchy4"/>
    <dgm:cxn modelId="{9D6CDF30-48A8-2040-9529-C567497B8A09}" type="presOf" srcId="{4D22E615-00A0-AD4F-A7D8-BE169A9381C5}" destId="{B22F7821-9926-9841-8F2A-C50FFDE45630}" srcOrd="0" destOrd="0" presId="urn:microsoft.com/office/officeart/2005/8/layout/hierarchy4"/>
    <dgm:cxn modelId="{DAD75969-8892-3942-8DE2-91CA91A467CD}" srcId="{4D22E615-00A0-AD4F-A7D8-BE169A9381C5}" destId="{66A07933-C66D-A842-9F96-BB048FB50C25}" srcOrd="1" destOrd="0" parTransId="{30F17311-A8BF-B94C-A836-D4F4DCBBE075}" sibTransId="{0E42D106-E30E-4F4D-821E-879E54DC0E12}"/>
    <dgm:cxn modelId="{1BCAFA6C-729C-8F40-884C-1E25E5BC6A50}" srcId="{4D22E615-00A0-AD4F-A7D8-BE169A9381C5}" destId="{B00574D3-DB46-E541-B4C1-F46157441EFB}" srcOrd="0" destOrd="0" parTransId="{88B94E8C-F22E-514E-9F6A-FC8AE64CBB56}" sibTransId="{CD947FB5-9788-6441-95C4-9F90ECC08CC7}"/>
    <dgm:cxn modelId="{7657ED9D-C46E-C044-99C6-0CB1E90963B4}" srcId="{4D22E615-00A0-AD4F-A7D8-BE169A9381C5}" destId="{15153D14-FAFF-0241-9E36-BAAF20C79D20}" srcOrd="2" destOrd="0" parTransId="{77E280BE-7F53-0F48-83CD-C2DFFC6C7260}" sibTransId="{FBA76153-EA57-2943-B02E-23FE417FDDF2}"/>
    <dgm:cxn modelId="{C1D9F2C1-91AD-3B44-ABF9-D5EDBE798EB1}" srcId="{4D22E615-00A0-AD4F-A7D8-BE169A9381C5}" destId="{9F8F6E99-4898-FA45-92D9-519191B22754}" srcOrd="4" destOrd="0" parTransId="{44F43541-5D97-0E4D-8C8D-936870BB0E49}" sibTransId="{1E3699EF-BFE5-354B-9D50-4AB87AD66A20}"/>
    <dgm:cxn modelId="{9A5176C3-7FB7-834E-97E6-1BF9B7788F8F}" srcId="{4D22E615-00A0-AD4F-A7D8-BE169A9381C5}" destId="{6FAAFA91-F6E7-E948-8972-D04067432695}" srcOrd="3" destOrd="0" parTransId="{1A44C7F2-C60E-C943-9D23-92B18207AB3B}" sibTransId="{BAB8F9FC-7D30-E449-87BB-D1D824777273}"/>
    <dgm:cxn modelId="{FD53BFC6-7E26-8040-86A5-EABCF238A38C}" type="presOf" srcId="{9F8F6E99-4898-FA45-92D9-519191B22754}" destId="{0DB571BF-391E-6447-9BBA-6EDF5EDCA618}" srcOrd="0" destOrd="0" presId="urn:microsoft.com/office/officeart/2005/8/layout/hierarchy4"/>
    <dgm:cxn modelId="{B0807CD3-7CF8-8340-AB65-13B26CEC9913}" type="presOf" srcId="{15153D14-FAFF-0241-9E36-BAAF20C79D20}" destId="{75EFEA6F-DA7F-AC48-B776-ED85ECBCBA90}" srcOrd="0" destOrd="0" presId="urn:microsoft.com/office/officeart/2005/8/layout/hierarchy4"/>
    <dgm:cxn modelId="{DDDF20A5-EB0D-484C-9E4F-65EBFCD5CCD0}" type="presParOf" srcId="{B22F7821-9926-9841-8F2A-C50FFDE45630}" destId="{F0707813-F955-4C4D-8B9E-EA732744BE9E}" srcOrd="0" destOrd="0" presId="urn:microsoft.com/office/officeart/2005/8/layout/hierarchy4"/>
    <dgm:cxn modelId="{F1701881-22F5-3046-A993-BAC1CF37D1D1}" type="presParOf" srcId="{F0707813-F955-4C4D-8B9E-EA732744BE9E}" destId="{0AAEEC83-199C-2C4F-89C7-0F6720460580}" srcOrd="0" destOrd="0" presId="urn:microsoft.com/office/officeart/2005/8/layout/hierarchy4"/>
    <dgm:cxn modelId="{B6DE957D-2E92-3349-95F7-6E5B74EA00E8}" type="presParOf" srcId="{F0707813-F955-4C4D-8B9E-EA732744BE9E}" destId="{3ADD97C4-299E-FF41-B6AE-593E0364E7BB}" srcOrd="1" destOrd="0" presId="urn:microsoft.com/office/officeart/2005/8/layout/hierarchy4"/>
    <dgm:cxn modelId="{6FC2D027-35A6-4847-87E1-02086DAB510E}" type="presParOf" srcId="{B22F7821-9926-9841-8F2A-C50FFDE45630}" destId="{2D016B5D-E700-1043-BD54-990AD58A29F1}" srcOrd="1" destOrd="0" presId="urn:microsoft.com/office/officeart/2005/8/layout/hierarchy4"/>
    <dgm:cxn modelId="{1FD270C2-8A8F-0845-B4F9-64D21D4A189D}" type="presParOf" srcId="{B22F7821-9926-9841-8F2A-C50FFDE45630}" destId="{53068BC7-ABF3-4F46-913F-244D286E85BE}" srcOrd="2" destOrd="0" presId="urn:microsoft.com/office/officeart/2005/8/layout/hierarchy4"/>
    <dgm:cxn modelId="{20B7C68F-3A3F-0E47-88F5-C10A02D1A842}" type="presParOf" srcId="{53068BC7-ABF3-4F46-913F-244D286E85BE}" destId="{A99C1814-1711-3145-B186-0BA1CE44C0A5}" srcOrd="0" destOrd="0" presId="urn:microsoft.com/office/officeart/2005/8/layout/hierarchy4"/>
    <dgm:cxn modelId="{824E9B69-5C9C-3B4C-B71E-7B5331BB0A0E}" type="presParOf" srcId="{53068BC7-ABF3-4F46-913F-244D286E85BE}" destId="{B5992466-1BF8-DA49-8D61-2EB46A6F27E7}" srcOrd="1" destOrd="0" presId="urn:microsoft.com/office/officeart/2005/8/layout/hierarchy4"/>
    <dgm:cxn modelId="{78865EFC-3196-1841-951E-7A85AFB2D14D}" type="presParOf" srcId="{B22F7821-9926-9841-8F2A-C50FFDE45630}" destId="{511874DA-3EFA-BC49-AF7A-F8206B86BA45}" srcOrd="3" destOrd="0" presId="urn:microsoft.com/office/officeart/2005/8/layout/hierarchy4"/>
    <dgm:cxn modelId="{210EDAE3-CF2B-0944-A6E8-C9A2125C94F8}" type="presParOf" srcId="{B22F7821-9926-9841-8F2A-C50FFDE45630}" destId="{0206682A-B3CE-054F-A0BB-568A13FC06D9}" srcOrd="4" destOrd="0" presId="urn:microsoft.com/office/officeart/2005/8/layout/hierarchy4"/>
    <dgm:cxn modelId="{89ECAC4D-DB8C-164A-A551-685D620CD0F5}" type="presParOf" srcId="{0206682A-B3CE-054F-A0BB-568A13FC06D9}" destId="{75EFEA6F-DA7F-AC48-B776-ED85ECBCBA90}" srcOrd="0" destOrd="0" presId="urn:microsoft.com/office/officeart/2005/8/layout/hierarchy4"/>
    <dgm:cxn modelId="{2EB6B02A-5C2D-064E-996C-E99DB42019E4}" type="presParOf" srcId="{0206682A-B3CE-054F-A0BB-568A13FC06D9}" destId="{256E21F6-6720-8241-A6DB-D6AE5974FFC1}" srcOrd="1" destOrd="0" presId="urn:microsoft.com/office/officeart/2005/8/layout/hierarchy4"/>
    <dgm:cxn modelId="{BACF9389-2352-6A45-AC5F-821404E19B21}" type="presParOf" srcId="{B22F7821-9926-9841-8F2A-C50FFDE45630}" destId="{C32A5DF8-5CAD-E245-9661-CE2C4731D034}" srcOrd="5" destOrd="0" presId="urn:microsoft.com/office/officeart/2005/8/layout/hierarchy4"/>
    <dgm:cxn modelId="{6E21D134-DEEE-BB4F-94AC-AFE9376C2AE3}" type="presParOf" srcId="{B22F7821-9926-9841-8F2A-C50FFDE45630}" destId="{8A57255B-C1B4-BC40-9934-14D55C0FA688}" srcOrd="6" destOrd="0" presId="urn:microsoft.com/office/officeart/2005/8/layout/hierarchy4"/>
    <dgm:cxn modelId="{055243F3-D169-7D44-8F10-5A781524B334}" type="presParOf" srcId="{8A57255B-C1B4-BC40-9934-14D55C0FA688}" destId="{86164623-022F-2A4D-88DF-073D61A5BE9D}" srcOrd="0" destOrd="0" presId="urn:microsoft.com/office/officeart/2005/8/layout/hierarchy4"/>
    <dgm:cxn modelId="{D919EEB5-F9A0-934E-904B-64FB6BE884D8}" type="presParOf" srcId="{8A57255B-C1B4-BC40-9934-14D55C0FA688}" destId="{0C053D4C-8251-7E4B-B15A-B0EC4C607657}" srcOrd="1" destOrd="0" presId="urn:microsoft.com/office/officeart/2005/8/layout/hierarchy4"/>
    <dgm:cxn modelId="{32F0B502-DBFB-C94A-8C52-06FAEF8016E9}" type="presParOf" srcId="{B22F7821-9926-9841-8F2A-C50FFDE45630}" destId="{439D3A45-E248-0C4E-B927-2083185CF65B}" srcOrd="7" destOrd="0" presId="urn:microsoft.com/office/officeart/2005/8/layout/hierarchy4"/>
    <dgm:cxn modelId="{C1DC53C9-E3F6-524F-A17A-EDC2CC96BE37}" type="presParOf" srcId="{B22F7821-9926-9841-8F2A-C50FFDE45630}" destId="{708E4CB6-208E-6C41-B483-027391285611}" srcOrd="8" destOrd="0" presId="urn:microsoft.com/office/officeart/2005/8/layout/hierarchy4"/>
    <dgm:cxn modelId="{27777604-0F49-1948-986D-1F3A4047F8CF}" type="presParOf" srcId="{708E4CB6-208E-6C41-B483-027391285611}" destId="{0DB571BF-391E-6447-9BBA-6EDF5EDCA618}" srcOrd="0" destOrd="0" presId="urn:microsoft.com/office/officeart/2005/8/layout/hierarchy4"/>
    <dgm:cxn modelId="{0CFEEDF1-9820-FA4C-824B-CF8F8DF8BB7A}" type="presParOf" srcId="{708E4CB6-208E-6C41-B483-027391285611}" destId="{578C5B04-41FD-A44D-AA77-64CC3C440569}" srcOrd="1" destOrd="0" presId="urn:microsoft.com/office/officeart/2005/8/layout/hierarchy4"/>
    <dgm:cxn modelId="{1E36E7D6-24B4-364B-A28F-BC7858D6C589}" type="presParOf" srcId="{B22F7821-9926-9841-8F2A-C50FFDE45630}" destId="{6DC60FD0-4873-CE43-A4D6-A963B4F4E603}" srcOrd="9" destOrd="0" presId="urn:microsoft.com/office/officeart/2005/8/layout/hierarchy4"/>
    <dgm:cxn modelId="{1C49964E-E06D-624A-87EF-D10ECCED63E8}" type="presParOf" srcId="{B22F7821-9926-9841-8F2A-C50FFDE45630}" destId="{D2F7B538-C53C-0041-9EA2-253FBDF590FD}" srcOrd="10" destOrd="0" presId="urn:microsoft.com/office/officeart/2005/8/layout/hierarchy4"/>
    <dgm:cxn modelId="{A81F7ECC-8F7C-2F4B-A013-96896FE9BE20}" type="presParOf" srcId="{D2F7B538-C53C-0041-9EA2-253FBDF590FD}" destId="{12355383-2438-EA40-BBAC-1381305333BA}" srcOrd="0" destOrd="0" presId="urn:microsoft.com/office/officeart/2005/8/layout/hierarchy4"/>
    <dgm:cxn modelId="{FAE7059B-963E-904A-B55B-5E1B7AFBBA12}" type="presParOf" srcId="{D2F7B538-C53C-0041-9EA2-253FBDF590FD}" destId="{46DDE59D-EA3B-9444-9CEB-968365AF0B8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7E2A866-D5FB-984F-BF8F-A5D2478FE9D9}"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9FED6627-25F6-A741-A516-2E69BF9D60F3}">
      <dgm:prSet/>
      <dgm:spPr/>
      <dgm:t>
        <a:bodyPr/>
        <a:lstStyle/>
        <a:p>
          <a:r>
            <a:rPr lang="en-US"/>
            <a:t>BRI is grounded on the Leninist concept of vanguard</a:t>
          </a:r>
        </a:p>
      </dgm:t>
    </dgm:pt>
    <dgm:pt modelId="{0B93DDB9-1079-AC4D-9828-889408E6D21D}" type="parTrans" cxnId="{68429CE6-9801-8D4B-AB02-FDF953ADB596}">
      <dgm:prSet/>
      <dgm:spPr/>
      <dgm:t>
        <a:bodyPr/>
        <a:lstStyle/>
        <a:p>
          <a:endParaRPr lang="en-US"/>
        </a:p>
      </dgm:t>
    </dgm:pt>
    <dgm:pt modelId="{E6BE9B19-93EF-124F-9665-977987A04748}" type="sibTrans" cxnId="{68429CE6-9801-8D4B-AB02-FDF953ADB596}">
      <dgm:prSet/>
      <dgm:spPr/>
      <dgm:t>
        <a:bodyPr/>
        <a:lstStyle/>
        <a:p>
          <a:endParaRPr lang="en-US"/>
        </a:p>
      </dgm:t>
    </dgm:pt>
    <dgm:pt modelId="{10972514-B6DB-8B4B-BF2D-A36B67B7CA70}">
      <dgm:prSet/>
      <dgm:spPr/>
      <dgm:t>
        <a:bodyPr/>
        <a:lstStyle/>
        <a:p>
          <a:r>
            <a:rPr lang="en-US"/>
            <a:t>China has assumed the vanguard role for the socialist camp</a:t>
          </a:r>
        </a:p>
      </dgm:t>
    </dgm:pt>
    <dgm:pt modelId="{3D4975E5-1843-BC41-812D-045EC24FD7DE}" type="parTrans" cxnId="{05C32F7D-3E18-5B40-A219-9C2A80A827B2}">
      <dgm:prSet/>
      <dgm:spPr/>
      <dgm:t>
        <a:bodyPr/>
        <a:lstStyle/>
        <a:p>
          <a:endParaRPr lang="en-US"/>
        </a:p>
      </dgm:t>
    </dgm:pt>
    <dgm:pt modelId="{FBE63CA7-92F4-A747-A286-1358945AB423}" type="sibTrans" cxnId="{05C32F7D-3E18-5B40-A219-9C2A80A827B2}">
      <dgm:prSet/>
      <dgm:spPr/>
      <dgm:t>
        <a:bodyPr/>
        <a:lstStyle/>
        <a:p>
          <a:endParaRPr lang="en-US"/>
        </a:p>
      </dgm:t>
    </dgm:pt>
    <dgm:pt modelId="{55666B73-0126-0F4C-8612-C73E6793DA5E}">
      <dgm:prSet/>
      <dgm:spPr>
        <a:solidFill>
          <a:schemeClr val="accent4">
            <a:lumMod val="75000"/>
          </a:schemeClr>
        </a:solidFill>
      </dgm:spPr>
      <dgm:t>
        <a:bodyPr/>
        <a:lstStyle/>
        <a:p>
          <a:r>
            <a:rPr lang="en-US"/>
            <a:t>And it has internationalized its vanguard leadership through BRI</a:t>
          </a:r>
        </a:p>
      </dgm:t>
    </dgm:pt>
    <dgm:pt modelId="{E86806CE-F92F-524A-B942-454C14C73BC2}" type="parTrans" cxnId="{1AB503D6-A1B7-AB44-9214-04FFBD4C4B7A}">
      <dgm:prSet/>
      <dgm:spPr/>
      <dgm:t>
        <a:bodyPr/>
        <a:lstStyle/>
        <a:p>
          <a:endParaRPr lang="en-US"/>
        </a:p>
      </dgm:t>
    </dgm:pt>
    <dgm:pt modelId="{27E4CAD1-43B7-2046-980C-432D960F5828}" type="sibTrans" cxnId="{1AB503D6-A1B7-AB44-9214-04FFBD4C4B7A}">
      <dgm:prSet/>
      <dgm:spPr/>
      <dgm:t>
        <a:bodyPr/>
        <a:lstStyle/>
        <a:p>
          <a:endParaRPr lang="en-US"/>
        </a:p>
      </dgm:t>
    </dgm:pt>
    <dgm:pt modelId="{F0C9087F-A911-5547-AD61-8465B8BC00A5}">
      <dgm:prSet/>
      <dgm:spPr>
        <a:solidFill>
          <a:schemeClr val="accent6">
            <a:lumMod val="75000"/>
          </a:schemeClr>
        </a:solidFill>
      </dgm:spPr>
      <dgm:t>
        <a:bodyPr/>
        <a:lstStyle/>
        <a:p>
          <a:r>
            <a:rPr lang="en-US" dirty="0"/>
            <a:t>The opportunity to carefully and consciously align BRI with the UN Guiding principles presents China and the BRI community the opportunity to lead by example. </a:t>
          </a:r>
        </a:p>
      </dgm:t>
    </dgm:pt>
    <dgm:pt modelId="{B608EE4B-9BE5-2A44-8130-E8E4E00B12C9}" type="parTrans" cxnId="{15B198F1-120B-8549-887F-FD796A3C26D6}">
      <dgm:prSet/>
      <dgm:spPr/>
      <dgm:t>
        <a:bodyPr/>
        <a:lstStyle/>
        <a:p>
          <a:endParaRPr lang="en-US"/>
        </a:p>
      </dgm:t>
    </dgm:pt>
    <dgm:pt modelId="{C3412F60-3267-3245-8EB8-1A43BDE27D01}" type="sibTrans" cxnId="{15B198F1-120B-8549-887F-FD796A3C26D6}">
      <dgm:prSet/>
      <dgm:spPr/>
      <dgm:t>
        <a:bodyPr/>
        <a:lstStyle/>
        <a:p>
          <a:endParaRPr lang="en-US"/>
        </a:p>
      </dgm:t>
    </dgm:pt>
    <dgm:pt modelId="{95474E0E-82ED-9845-8A8A-0852E3AF64E9}">
      <dgm:prSet/>
      <dgm:spPr>
        <a:solidFill>
          <a:schemeClr val="accent5">
            <a:lumMod val="75000"/>
          </a:schemeClr>
        </a:solidFill>
      </dgm:spPr>
      <dgm:t>
        <a:bodyPr/>
        <a:lstStyle/>
        <a:p>
          <a:r>
            <a:rPr lang="en-US" dirty="0"/>
            <a:t>The natural connection between the high principles of BRI and the framing principles of the UNGP can produce a model for multi-lateral activity that substantially advances the great objectives of both. </a:t>
          </a:r>
        </a:p>
      </dgm:t>
    </dgm:pt>
    <dgm:pt modelId="{114B826F-9C4D-B247-B91B-8A6586C1AB34}" type="parTrans" cxnId="{047B3C94-FF5F-1741-931E-CF68E449D44D}">
      <dgm:prSet/>
      <dgm:spPr/>
      <dgm:t>
        <a:bodyPr/>
        <a:lstStyle/>
        <a:p>
          <a:endParaRPr lang="en-US"/>
        </a:p>
      </dgm:t>
    </dgm:pt>
    <dgm:pt modelId="{58CFCF51-8691-0442-858A-B14BC660C2F0}" type="sibTrans" cxnId="{047B3C94-FF5F-1741-931E-CF68E449D44D}">
      <dgm:prSet/>
      <dgm:spPr/>
      <dgm:t>
        <a:bodyPr/>
        <a:lstStyle/>
        <a:p>
          <a:endParaRPr lang="en-US"/>
        </a:p>
      </dgm:t>
    </dgm:pt>
    <dgm:pt modelId="{AF349B94-D001-2440-AEF9-1742528EBBA2}">
      <dgm:prSet/>
      <dgm:spPr>
        <a:solidFill>
          <a:schemeClr val="accent3">
            <a:lumMod val="75000"/>
          </a:schemeClr>
        </a:solidFill>
      </dgm:spPr>
      <dgm:t>
        <a:bodyPr/>
        <a:lstStyle/>
        <a:p>
          <a:r>
            <a:rPr lang="en-US"/>
            <a:t>Together, each is stronger than apart. </a:t>
          </a:r>
        </a:p>
      </dgm:t>
    </dgm:pt>
    <dgm:pt modelId="{893841BB-7E39-5848-BBED-895D0BB49DAC}" type="parTrans" cxnId="{D27FAC0E-41B4-7E4A-BA02-792DAF2C8B94}">
      <dgm:prSet/>
      <dgm:spPr/>
      <dgm:t>
        <a:bodyPr/>
        <a:lstStyle/>
        <a:p>
          <a:endParaRPr lang="en-US"/>
        </a:p>
      </dgm:t>
    </dgm:pt>
    <dgm:pt modelId="{28A85305-08F3-5B48-B925-B6A518AA9993}" type="sibTrans" cxnId="{D27FAC0E-41B4-7E4A-BA02-792DAF2C8B94}">
      <dgm:prSet/>
      <dgm:spPr/>
      <dgm:t>
        <a:bodyPr/>
        <a:lstStyle/>
        <a:p>
          <a:endParaRPr lang="en-US"/>
        </a:p>
      </dgm:t>
    </dgm:pt>
    <dgm:pt modelId="{78D14EC2-03ED-EB4E-91FA-B60484DAE5AD}" type="pres">
      <dgm:prSet presAssocID="{37E2A866-D5FB-984F-BF8F-A5D2478FE9D9}" presName="linear" presStyleCnt="0">
        <dgm:presLayoutVars>
          <dgm:animLvl val="lvl"/>
          <dgm:resizeHandles val="exact"/>
        </dgm:presLayoutVars>
      </dgm:prSet>
      <dgm:spPr/>
    </dgm:pt>
    <dgm:pt modelId="{75CAD292-ED6F-9C4C-8F12-4BE6F2A74549}" type="pres">
      <dgm:prSet presAssocID="{9FED6627-25F6-A741-A516-2E69BF9D60F3}" presName="parentText" presStyleLbl="node1" presStyleIdx="0" presStyleCnt="6">
        <dgm:presLayoutVars>
          <dgm:chMax val="0"/>
          <dgm:bulletEnabled val="1"/>
        </dgm:presLayoutVars>
      </dgm:prSet>
      <dgm:spPr/>
    </dgm:pt>
    <dgm:pt modelId="{1CD66DCB-0F86-7C44-97CD-8D6E2D3CC0C5}" type="pres">
      <dgm:prSet presAssocID="{E6BE9B19-93EF-124F-9665-977987A04748}" presName="spacer" presStyleCnt="0"/>
      <dgm:spPr/>
    </dgm:pt>
    <dgm:pt modelId="{C9F973E4-8131-5644-AA78-0D8BB771238D}" type="pres">
      <dgm:prSet presAssocID="{10972514-B6DB-8B4B-BF2D-A36B67B7CA70}" presName="parentText" presStyleLbl="node1" presStyleIdx="1" presStyleCnt="6">
        <dgm:presLayoutVars>
          <dgm:chMax val="0"/>
          <dgm:bulletEnabled val="1"/>
        </dgm:presLayoutVars>
      </dgm:prSet>
      <dgm:spPr/>
    </dgm:pt>
    <dgm:pt modelId="{98EEAB36-1B30-A845-B17F-6C34D1DA0051}" type="pres">
      <dgm:prSet presAssocID="{FBE63CA7-92F4-A747-A286-1358945AB423}" presName="spacer" presStyleCnt="0"/>
      <dgm:spPr/>
    </dgm:pt>
    <dgm:pt modelId="{78A7FF90-C25A-764A-A7D1-B21C4FCA0B61}" type="pres">
      <dgm:prSet presAssocID="{55666B73-0126-0F4C-8612-C73E6793DA5E}" presName="parentText" presStyleLbl="node1" presStyleIdx="2" presStyleCnt="6">
        <dgm:presLayoutVars>
          <dgm:chMax val="0"/>
          <dgm:bulletEnabled val="1"/>
        </dgm:presLayoutVars>
      </dgm:prSet>
      <dgm:spPr/>
    </dgm:pt>
    <dgm:pt modelId="{6891CE7F-55ED-FF4B-B1BF-6AFBA6ACF489}" type="pres">
      <dgm:prSet presAssocID="{27E4CAD1-43B7-2046-980C-432D960F5828}" presName="spacer" presStyleCnt="0"/>
      <dgm:spPr/>
    </dgm:pt>
    <dgm:pt modelId="{1B5828F8-87D5-2A4D-AE4C-4924C162F306}" type="pres">
      <dgm:prSet presAssocID="{F0C9087F-A911-5547-AD61-8465B8BC00A5}" presName="parentText" presStyleLbl="node1" presStyleIdx="3" presStyleCnt="6">
        <dgm:presLayoutVars>
          <dgm:chMax val="0"/>
          <dgm:bulletEnabled val="1"/>
        </dgm:presLayoutVars>
      </dgm:prSet>
      <dgm:spPr/>
    </dgm:pt>
    <dgm:pt modelId="{7297B66D-D46A-B443-A1DF-E855EF100617}" type="pres">
      <dgm:prSet presAssocID="{C3412F60-3267-3245-8EB8-1A43BDE27D01}" presName="spacer" presStyleCnt="0"/>
      <dgm:spPr/>
    </dgm:pt>
    <dgm:pt modelId="{89366494-CBF4-F54A-9FF2-0C697A48404C}" type="pres">
      <dgm:prSet presAssocID="{95474E0E-82ED-9845-8A8A-0852E3AF64E9}" presName="parentText" presStyleLbl="node1" presStyleIdx="4" presStyleCnt="6">
        <dgm:presLayoutVars>
          <dgm:chMax val="0"/>
          <dgm:bulletEnabled val="1"/>
        </dgm:presLayoutVars>
      </dgm:prSet>
      <dgm:spPr/>
    </dgm:pt>
    <dgm:pt modelId="{D02704F7-8712-C041-B3A5-053A4841BF12}" type="pres">
      <dgm:prSet presAssocID="{58CFCF51-8691-0442-858A-B14BC660C2F0}" presName="spacer" presStyleCnt="0"/>
      <dgm:spPr/>
    </dgm:pt>
    <dgm:pt modelId="{671E83F3-E6BC-664D-B365-5FFCE2C0F526}" type="pres">
      <dgm:prSet presAssocID="{AF349B94-D001-2440-AEF9-1742528EBBA2}" presName="parentText" presStyleLbl="node1" presStyleIdx="5" presStyleCnt="6">
        <dgm:presLayoutVars>
          <dgm:chMax val="0"/>
          <dgm:bulletEnabled val="1"/>
        </dgm:presLayoutVars>
      </dgm:prSet>
      <dgm:spPr/>
    </dgm:pt>
  </dgm:ptLst>
  <dgm:cxnLst>
    <dgm:cxn modelId="{D27FAC0E-41B4-7E4A-BA02-792DAF2C8B94}" srcId="{37E2A866-D5FB-984F-BF8F-A5D2478FE9D9}" destId="{AF349B94-D001-2440-AEF9-1742528EBBA2}" srcOrd="5" destOrd="0" parTransId="{893841BB-7E39-5848-BBED-895D0BB49DAC}" sibTransId="{28A85305-08F3-5B48-B925-B6A518AA9993}"/>
    <dgm:cxn modelId="{EB6C8D33-5D52-044E-9B89-0E8C17688A90}" type="presOf" srcId="{37E2A866-D5FB-984F-BF8F-A5D2478FE9D9}" destId="{78D14EC2-03ED-EB4E-91FA-B60484DAE5AD}" srcOrd="0" destOrd="0" presId="urn:microsoft.com/office/officeart/2005/8/layout/vList2"/>
    <dgm:cxn modelId="{BAFE6052-AEE6-A44B-996B-05BC190DD11F}" type="presOf" srcId="{F0C9087F-A911-5547-AD61-8465B8BC00A5}" destId="{1B5828F8-87D5-2A4D-AE4C-4924C162F306}" srcOrd="0" destOrd="0" presId="urn:microsoft.com/office/officeart/2005/8/layout/vList2"/>
    <dgm:cxn modelId="{05C32F7D-3E18-5B40-A219-9C2A80A827B2}" srcId="{37E2A866-D5FB-984F-BF8F-A5D2478FE9D9}" destId="{10972514-B6DB-8B4B-BF2D-A36B67B7CA70}" srcOrd="1" destOrd="0" parTransId="{3D4975E5-1843-BC41-812D-045EC24FD7DE}" sibTransId="{FBE63CA7-92F4-A747-A286-1358945AB423}"/>
    <dgm:cxn modelId="{A0285683-C8F0-064A-89B1-9BE3D9CFDC0B}" type="presOf" srcId="{AF349B94-D001-2440-AEF9-1742528EBBA2}" destId="{671E83F3-E6BC-664D-B365-5FFCE2C0F526}" srcOrd="0" destOrd="0" presId="urn:microsoft.com/office/officeart/2005/8/layout/vList2"/>
    <dgm:cxn modelId="{5C07AC89-1622-AD49-9FC8-68A8A34FC564}" type="presOf" srcId="{10972514-B6DB-8B4B-BF2D-A36B67B7CA70}" destId="{C9F973E4-8131-5644-AA78-0D8BB771238D}" srcOrd="0" destOrd="0" presId="urn:microsoft.com/office/officeart/2005/8/layout/vList2"/>
    <dgm:cxn modelId="{047B3C94-FF5F-1741-931E-CF68E449D44D}" srcId="{37E2A866-D5FB-984F-BF8F-A5D2478FE9D9}" destId="{95474E0E-82ED-9845-8A8A-0852E3AF64E9}" srcOrd="4" destOrd="0" parTransId="{114B826F-9C4D-B247-B91B-8A6586C1AB34}" sibTransId="{58CFCF51-8691-0442-858A-B14BC660C2F0}"/>
    <dgm:cxn modelId="{D39687C0-AED9-E741-97B0-4C2E59B01FB8}" type="presOf" srcId="{9FED6627-25F6-A741-A516-2E69BF9D60F3}" destId="{75CAD292-ED6F-9C4C-8F12-4BE6F2A74549}" srcOrd="0" destOrd="0" presId="urn:microsoft.com/office/officeart/2005/8/layout/vList2"/>
    <dgm:cxn modelId="{1AB503D6-A1B7-AB44-9214-04FFBD4C4B7A}" srcId="{37E2A866-D5FB-984F-BF8F-A5D2478FE9D9}" destId="{55666B73-0126-0F4C-8612-C73E6793DA5E}" srcOrd="2" destOrd="0" parTransId="{E86806CE-F92F-524A-B942-454C14C73BC2}" sibTransId="{27E4CAD1-43B7-2046-980C-432D960F5828}"/>
    <dgm:cxn modelId="{9292C7DC-5BAD-6C44-AF60-36979C1BEECC}" type="presOf" srcId="{55666B73-0126-0F4C-8612-C73E6793DA5E}" destId="{78A7FF90-C25A-764A-A7D1-B21C4FCA0B61}" srcOrd="0" destOrd="0" presId="urn:microsoft.com/office/officeart/2005/8/layout/vList2"/>
    <dgm:cxn modelId="{68429CE6-9801-8D4B-AB02-FDF953ADB596}" srcId="{37E2A866-D5FB-984F-BF8F-A5D2478FE9D9}" destId="{9FED6627-25F6-A741-A516-2E69BF9D60F3}" srcOrd="0" destOrd="0" parTransId="{0B93DDB9-1079-AC4D-9828-889408E6D21D}" sibTransId="{E6BE9B19-93EF-124F-9665-977987A04748}"/>
    <dgm:cxn modelId="{5D339BE7-42C1-354E-850F-BFBD8FE738FD}" type="presOf" srcId="{95474E0E-82ED-9845-8A8A-0852E3AF64E9}" destId="{89366494-CBF4-F54A-9FF2-0C697A48404C}" srcOrd="0" destOrd="0" presId="urn:microsoft.com/office/officeart/2005/8/layout/vList2"/>
    <dgm:cxn modelId="{15B198F1-120B-8549-887F-FD796A3C26D6}" srcId="{37E2A866-D5FB-984F-BF8F-A5D2478FE9D9}" destId="{F0C9087F-A911-5547-AD61-8465B8BC00A5}" srcOrd="3" destOrd="0" parTransId="{B608EE4B-9BE5-2A44-8130-E8E4E00B12C9}" sibTransId="{C3412F60-3267-3245-8EB8-1A43BDE27D01}"/>
    <dgm:cxn modelId="{2C3568E0-9E47-B844-824F-C682901DFD86}" type="presParOf" srcId="{78D14EC2-03ED-EB4E-91FA-B60484DAE5AD}" destId="{75CAD292-ED6F-9C4C-8F12-4BE6F2A74549}" srcOrd="0" destOrd="0" presId="urn:microsoft.com/office/officeart/2005/8/layout/vList2"/>
    <dgm:cxn modelId="{E84E7CAA-9F0C-1B4D-881A-59C5F5626DDA}" type="presParOf" srcId="{78D14EC2-03ED-EB4E-91FA-B60484DAE5AD}" destId="{1CD66DCB-0F86-7C44-97CD-8D6E2D3CC0C5}" srcOrd="1" destOrd="0" presId="urn:microsoft.com/office/officeart/2005/8/layout/vList2"/>
    <dgm:cxn modelId="{E332604F-C561-9843-80EA-B28F93452056}" type="presParOf" srcId="{78D14EC2-03ED-EB4E-91FA-B60484DAE5AD}" destId="{C9F973E4-8131-5644-AA78-0D8BB771238D}" srcOrd="2" destOrd="0" presId="urn:microsoft.com/office/officeart/2005/8/layout/vList2"/>
    <dgm:cxn modelId="{315C0A50-8A79-C74F-96E5-C315FDC0D75D}" type="presParOf" srcId="{78D14EC2-03ED-EB4E-91FA-B60484DAE5AD}" destId="{98EEAB36-1B30-A845-B17F-6C34D1DA0051}" srcOrd="3" destOrd="0" presId="urn:microsoft.com/office/officeart/2005/8/layout/vList2"/>
    <dgm:cxn modelId="{505180C0-B51F-E448-9DEB-58E392036C9F}" type="presParOf" srcId="{78D14EC2-03ED-EB4E-91FA-B60484DAE5AD}" destId="{78A7FF90-C25A-764A-A7D1-B21C4FCA0B61}" srcOrd="4" destOrd="0" presId="urn:microsoft.com/office/officeart/2005/8/layout/vList2"/>
    <dgm:cxn modelId="{7B40C649-79B0-494A-8679-3B087DC45C0B}" type="presParOf" srcId="{78D14EC2-03ED-EB4E-91FA-B60484DAE5AD}" destId="{6891CE7F-55ED-FF4B-B1BF-6AFBA6ACF489}" srcOrd="5" destOrd="0" presId="urn:microsoft.com/office/officeart/2005/8/layout/vList2"/>
    <dgm:cxn modelId="{255A97F9-3EEC-6F48-B166-7FC60A5785A8}" type="presParOf" srcId="{78D14EC2-03ED-EB4E-91FA-B60484DAE5AD}" destId="{1B5828F8-87D5-2A4D-AE4C-4924C162F306}" srcOrd="6" destOrd="0" presId="urn:microsoft.com/office/officeart/2005/8/layout/vList2"/>
    <dgm:cxn modelId="{EB75670B-4851-BA47-A27B-0F00B4A7774F}" type="presParOf" srcId="{78D14EC2-03ED-EB4E-91FA-B60484DAE5AD}" destId="{7297B66D-D46A-B443-A1DF-E855EF100617}" srcOrd="7" destOrd="0" presId="urn:microsoft.com/office/officeart/2005/8/layout/vList2"/>
    <dgm:cxn modelId="{AD459D11-CCB7-0B40-830D-1228D636B582}" type="presParOf" srcId="{78D14EC2-03ED-EB4E-91FA-B60484DAE5AD}" destId="{89366494-CBF4-F54A-9FF2-0C697A48404C}" srcOrd="8" destOrd="0" presId="urn:microsoft.com/office/officeart/2005/8/layout/vList2"/>
    <dgm:cxn modelId="{13E67117-E9B1-694C-8582-3E39DD42D30F}" type="presParOf" srcId="{78D14EC2-03ED-EB4E-91FA-B60484DAE5AD}" destId="{D02704F7-8712-C041-B3A5-053A4841BF12}" srcOrd="9" destOrd="0" presId="urn:microsoft.com/office/officeart/2005/8/layout/vList2"/>
    <dgm:cxn modelId="{E666E646-EFCD-E849-BF65-BCF5F7050A4B}" type="presParOf" srcId="{78D14EC2-03ED-EB4E-91FA-B60484DAE5AD}" destId="{671E83F3-E6BC-664D-B365-5FFCE2C0F52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75568-BFE0-8E41-A3D7-27A6BB61DB8B}" type="doc">
      <dgm:prSet loTypeId="urn:microsoft.com/office/officeart/2005/8/layout/vList6" loCatId="process" qsTypeId="urn:microsoft.com/office/officeart/2005/8/quickstyle/simple3" qsCatId="simple" csTypeId="urn:microsoft.com/office/officeart/2005/8/colors/colorful5" csCatId="colorful"/>
      <dgm:spPr/>
      <dgm:t>
        <a:bodyPr/>
        <a:lstStyle/>
        <a:p>
          <a:endParaRPr lang="en-US"/>
        </a:p>
      </dgm:t>
    </dgm:pt>
    <dgm:pt modelId="{3CD8B135-4B95-164E-9D35-5C55CC3642E3}">
      <dgm:prSet/>
      <dgm:spPr/>
      <dgm:t>
        <a:bodyPr/>
        <a:lstStyle/>
        <a:p>
          <a:r>
            <a:rPr lang="en-US"/>
            <a:t>The Trade Silk Road</a:t>
          </a:r>
        </a:p>
      </dgm:t>
    </dgm:pt>
    <dgm:pt modelId="{4962907E-DF4E-064A-A09F-1428EB115AB4}" type="parTrans" cxnId="{A660F82C-5990-7745-8196-19142F171C0B}">
      <dgm:prSet/>
      <dgm:spPr/>
      <dgm:t>
        <a:bodyPr/>
        <a:lstStyle/>
        <a:p>
          <a:endParaRPr lang="en-US"/>
        </a:p>
      </dgm:t>
    </dgm:pt>
    <dgm:pt modelId="{12C61AAA-1E54-FB48-9DF6-57613B518258}" type="sibTrans" cxnId="{A660F82C-5990-7745-8196-19142F171C0B}">
      <dgm:prSet/>
      <dgm:spPr/>
      <dgm:t>
        <a:bodyPr/>
        <a:lstStyle/>
        <a:p>
          <a:endParaRPr lang="en-US"/>
        </a:p>
      </dgm:t>
    </dgm:pt>
    <dgm:pt modelId="{5E1AA71F-AD13-C04B-AE58-193CD02659B2}">
      <dgm:prSet/>
      <dgm:spPr/>
      <dgm:t>
        <a:bodyPr/>
        <a:lstStyle/>
        <a:p>
          <a:r>
            <a:rPr lang="en-US"/>
            <a:t>Understanding BRI as a comprehensive approach to developing a sovereignty based  Socialist approach to trade regimes</a:t>
          </a:r>
        </a:p>
      </dgm:t>
    </dgm:pt>
    <dgm:pt modelId="{638FB8DA-2630-DF42-AC10-0904FFA76F1C}" type="parTrans" cxnId="{D15CBE66-8528-8F48-8839-EC087CD6D840}">
      <dgm:prSet/>
      <dgm:spPr/>
      <dgm:t>
        <a:bodyPr/>
        <a:lstStyle/>
        <a:p>
          <a:endParaRPr lang="en-US"/>
        </a:p>
      </dgm:t>
    </dgm:pt>
    <dgm:pt modelId="{71733CB3-D5F2-F04F-AB87-AEB8FA6075DF}" type="sibTrans" cxnId="{D15CBE66-8528-8F48-8839-EC087CD6D840}">
      <dgm:prSet/>
      <dgm:spPr/>
      <dgm:t>
        <a:bodyPr/>
        <a:lstStyle/>
        <a:p>
          <a:endParaRPr lang="en-US"/>
        </a:p>
      </dgm:t>
    </dgm:pt>
    <dgm:pt modelId="{24B0B528-249F-F342-A9F9-6B64FBBBD264}">
      <dgm:prSet/>
      <dgm:spPr/>
      <dgm:t>
        <a:bodyPr/>
        <a:lstStyle/>
        <a:p>
          <a:r>
            <a:rPr lang="en-US"/>
            <a:t>The Human Rights Silk Road</a:t>
          </a:r>
        </a:p>
      </dgm:t>
    </dgm:pt>
    <dgm:pt modelId="{CDA1BA6A-B670-9F4E-80B2-9405DC1B770A}" type="parTrans" cxnId="{D2F54219-E4B9-B841-800F-3B4826501FB5}">
      <dgm:prSet/>
      <dgm:spPr/>
      <dgm:t>
        <a:bodyPr/>
        <a:lstStyle/>
        <a:p>
          <a:endParaRPr lang="en-US"/>
        </a:p>
      </dgm:t>
    </dgm:pt>
    <dgm:pt modelId="{3A6D4DED-1568-194B-A764-4D97619E648E}" type="sibTrans" cxnId="{D2F54219-E4B9-B841-800F-3B4826501FB5}">
      <dgm:prSet/>
      <dgm:spPr/>
      <dgm:t>
        <a:bodyPr/>
        <a:lstStyle/>
        <a:p>
          <a:endParaRPr lang="en-US"/>
        </a:p>
      </dgm:t>
    </dgm:pt>
    <dgm:pt modelId="{8D2D7733-7CAE-0E43-A46B-01D5A410923D}">
      <dgm:prSet/>
      <dgm:spPr/>
      <dgm:t>
        <a:bodyPr/>
        <a:lstStyle/>
        <a:p>
          <a:r>
            <a:rPr lang="en-US"/>
            <a:t>Understanding the United Nations Guiding Principles for Business and Human Rights (UNGP) as a comprehensive approach to developing a polycentric transnational framework for the management of the human rights consequences of economic activity</a:t>
          </a:r>
        </a:p>
      </dgm:t>
    </dgm:pt>
    <dgm:pt modelId="{E07D23FE-2B3A-B54C-92CE-39F22359EF50}" type="parTrans" cxnId="{8FD3D29A-7656-114E-9F62-204D858DDD91}">
      <dgm:prSet/>
      <dgm:spPr/>
      <dgm:t>
        <a:bodyPr/>
        <a:lstStyle/>
        <a:p>
          <a:endParaRPr lang="en-US"/>
        </a:p>
      </dgm:t>
    </dgm:pt>
    <dgm:pt modelId="{5E059315-5D76-6E46-9C89-B5BBBD122962}" type="sibTrans" cxnId="{8FD3D29A-7656-114E-9F62-204D858DDD91}">
      <dgm:prSet/>
      <dgm:spPr/>
      <dgm:t>
        <a:bodyPr/>
        <a:lstStyle/>
        <a:p>
          <a:endParaRPr lang="en-US"/>
        </a:p>
      </dgm:t>
    </dgm:pt>
    <dgm:pt modelId="{B0FFE42A-D949-CA4D-9FDC-5780489B3023}">
      <dgm:prSet/>
      <dgm:spPr/>
      <dgm:t>
        <a:bodyPr/>
        <a:lstStyle/>
        <a:p>
          <a:r>
            <a:rPr lang="en-US"/>
            <a:t>Aligning BRI and UNGP</a:t>
          </a:r>
        </a:p>
      </dgm:t>
    </dgm:pt>
    <dgm:pt modelId="{DA35C007-24CF-9140-8346-DCBFE91A5004}" type="parTrans" cxnId="{4D28C001-B4F5-8844-AF6A-EC5467871533}">
      <dgm:prSet/>
      <dgm:spPr/>
      <dgm:t>
        <a:bodyPr/>
        <a:lstStyle/>
        <a:p>
          <a:endParaRPr lang="en-US"/>
        </a:p>
      </dgm:t>
    </dgm:pt>
    <dgm:pt modelId="{0DC4EBCF-8EC4-2C41-8A89-29AE303BE86D}" type="sibTrans" cxnId="{4D28C001-B4F5-8844-AF6A-EC5467871533}">
      <dgm:prSet/>
      <dgm:spPr/>
      <dgm:t>
        <a:bodyPr/>
        <a:lstStyle/>
        <a:p>
          <a:endParaRPr lang="en-US"/>
        </a:p>
      </dgm:t>
    </dgm:pt>
    <dgm:pt modelId="{89AFF9EE-A196-5C44-8B59-862541B2BD7E}">
      <dgm:prSet/>
      <dgm:spPr/>
      <dgm:t>
        <a:bodyPr/>
        <a:lstStyle/>
        <a:p>
          <a:r>
            <a:rPr lang="en-US"/>
            <a:t>Examining the points of alignment between the two frameworks to suggest points of win-win synergy.</a:t>
          </a:r>
        </a:p>
      </dgm:t>
    </dgm:pt>
    <dgm:pt modelId="{80C589F3-C092-D945-9D2B-CCFD7139CA18}" type="parTrans" cxnId="{5EE43931-AB29-5540-9FFC-78BB49411957}">
      <dgm:prSet/>
      <dgm:spPr/>
      <dgm:t>
        <a:bodyPr/>
        <a:lstStyle/>
        <a:p>
          <a:endParaRPr lang="en-US"/>
        </a:p>
      </dgm:t>
    </dgm:pt>
    <dgm:pt modelId="{EE5A4C10-25A3-D54F-A1BA-FD18CC46A214}" type="sibTrans" cxnId="{5EE43931-AB29-5540-9FFC-78BB49411957}">
      <dgm:prSet/>
      <dgm:spPr/>
      <dgm:t>
        <a:bodyPr/>
        <a:lstStyle/>
        <a:p>
          <a:endParaRPr lang="en-US"/>
        </a:p>
      </dgm:t>
    </dgm:pt>
    <dgm:pt modelId="{05EC61A9-1082-4446-B9C3-0C0EBA65F631}">
      <dgm:prSet/>
      <dgm:spPr/>
      <dgm:t>
        <a:bodyPr/>
        <a:lstStyle/>
        <a:p>
          <a:r>
            <a:rPr lang="en-US"/>
            <a:t>The Path Forward</a:t>
          </a:r>
        </a:p>
      </dgm:t>
    </dgm:pt>
    <dgm:pt modelId="{06826D36-32D2-4249-B13B-1F25959C0C90}" type="parTrans" cxnId="{CBED4A0E-B90E-344E-9750-A330A985117A}">
      <dgm:prSet/>
      <dgm:spPr/>
      <dgm:t>
        <a:bodyPr/>
        <a:lstStyle/>
        <a:p>
          <a:endParaRPr lang="en-US"/>
        </a:p>
      </dgm:t>
    </dgm:pt>
    <dgm:pt modelId="{F8750387-00BB-AD4D-B0ED-8776B3F06D53}" type="sibTrans" cxnId="{CBED4A0E-B90E-344E-9750-A330A985117A}">
      <dgm:prSet/>
      <dgm:spPr/>
      <dgm:t>
        <a:bodyPr/>
        <a:lstStyle/>
        <a:p>
          <a:endParaRPr lang="en-US"/>
        </a:p>
      </dgm:t>
    </dgm:pt>
    <dgm:pt modelId="{D46D5167-8EE2-334F-B48E-B8007BA88748}">
      <dgm:prSet/>
      <dgm:spPr/>
      <dgm:t>
        <a:bodyPr/>
        <a:lstStyle/>
        <a:p>
          <a:r>
            <a:rPr lang="en-US"/>
            <a:t>Can alignment serve as a basis for the construction of a Socialist framework for business and human rights?</a:t>
          </a:r>
        </a:p>
      </dgm:t>
    </dgm:pt>
    <dgm:pt modelId="{D4399434-1030-974F-9E1B-0229B245366E}" type="parTrans" cxnId="{358AB99E-4161-744F-B7C6-BBFE2CBCC42A}">
      <dgm:prSet/>
      <dgm:spPr/>
      <dgm:t>
        <a:bodyPr/>
        <a:lstStyle/>
        <a:p>
          <a:endParaRPr lang="en-US"/>
        </a:p>
      </dgm:t>
    </dgm:pt>
    <dgm:pt modelId="{84632DE1-5F94-694E-83FA-E0512752659B}" type="sibTrans" cxnId="{358AB99E-4161-744F-B7C6-BBFE2CBCC42A}">
      <dgm:prSet/>
      <dgm:spPr/>
      <dgm:t>
        <a:bodyPr/>
        <a:lstStyle/>
        <a:p>
          <a:endParaRPr lang="en-US"/>
        </a:p>
      </dgm:t>
    </dgm:pt>
    <dgm:pt modelId="{D8D20BFB-310E-8747-9DDD-24EFFC028FBE}" type="pres">
      <dgm:prSet presAssocID="{26275568-BFE0-8E41-A3D7-27A6BB61DB8B}" presName="Name0" presStyleCnt="0">
        <dgm:presLayoutVars>
          <dgm:dir/>
          <dgm:animLvl val="lvl"/>
          <dgm:resizeHandles/>
        </dgm:presLayoutVars>
      </dgm:prSet>
      <dgm:spPr/>
    </dgm:pt>
    <dgm:pt modelId="{1B596B33-CA34-4F47-B04C-E393C26B8B47}" type="pres">
      <dgm:prSet presAssocID="{3CD8B135-4B95-164E-9D35-5C55CC3642E3}" presName="linNode" presStyleCnt="0"/>
      <dgm:spPr/>
    </dgm:pt>
    <dgm:pt modelId="{6D9292DC-7C86-2A4F-A7BA-BEEFC7EA9936}" type="pres">
      <dgm:prSet presAssocID="{3CD8B135-4B95-164E-9D35-5C55CC3642E3}" presName="parentShp" presStyleLbl="node1" presStyleIdx="0" presStyleCnt="4">
        <dgm:presLayoutVars>
          <dgm:bulletEnabled val="1"/>
        </dgm:presLayoutVars>
      </dgm:prSet>
      <dgm:spPr/>
    </dgm:pt>
    <dgm:pt modelId="{0F1823BF-79D4-554E-9C48-1B3CE078F151}" type="pres">
      <dgm:prSet presAssocID="{3CD8B135-4B95-164E-9D35-5C55CC3642E3}" presName="childShp" presStyleLbl="bgAccFollowNode1" presStyleIdx="0" presStyleCnt="4">
        <dgm:presLayoutVars>
          <dgm:bulletEnabled val="1"/>
        </dgm:presLayoutVars>
      </dgm:prSet>
      <dgm:spPr/>
    </dgm:pt>
    <dgm:pt modelId="{36411C49-963C-9F4B-AFEA-489D4667DF1C}" type="pres">
      <dgm:prSet presAssocID="{12C61AAA-1E54-FB48-9DF6-57613B518258}" presName="spacing" presStyleCnt="0"/>
      <dgm:spPr/>
    </dgm:pt>
    <dgm:pt modelId="{E707528E-A673-C648-A494-D054C4A443CD}" type="pres">
      <dgm:prSet presAssocID="{24B0B528-249F-F342-A9F9-6B64FBBBD264}" presName="linNode" presStyleCnt="0"/>
      <dgm:spPr/>
    </dgm:pt>
    <dgm:pt modelId="{2270CC8E-DA08-7F4E-BB15-799071072C21}" type="pres">
      <dgm:prSet presAssocID="{24B0B528-249F-F342-A9F9-6B64FBBBD264}" presName="parentShp" presStyleLbl="node1" presStyleIdx="1" presStyleCnt="4">
        <dgm:presLayoutVars>
          <dgm:bulletEnabled val="1"/>
        </dgm:presLayoutVars>
      </dgm:prSet>
      <dgm:spPr/>
    </dgm:pt>
    <dgm:pt modelId="{E5A63302-EF8B-9D49-BA2F-525831D6F378}" type="pres">
      <dgm:prSet presAssocID="{24B0B528-249F-F342-A9F9-6B64FBBBD264}" presName="childShp" presStyleLbl="bgAccFollowNode1" presStyleIdx="1" presStyleCnt="4">
        <dgm:presLayoutVars>
          <dgm:bulletEnabled val="1"/>
        </dgm:presLayoutVars>
      </dgm:prSet>
      <dgm:spPr/>
    </dgm:pt>
    <dgm:pt modelId="{9AB24372-08D0-E745-8F59-0C665F573FF0}" type="pres">
      <dgm:prSet presAssocID="{3A6D4DED-1568-194B-A764-4D97619E648E}" presName="spacing" presStyleCnt="0"/>
      <dgm:spPr/>
    </dgm:pt>
    <dgm:pt modelId="{BD765631-33A2-BA4D-9177-58845CC36242}" type="pres">
      <dgm:prSet presAssocID="{B0FFE42A-D949-CA4D-9FDC-5780489B3023}" presName="linNode" presStyleCnt="0"/>
      <dgm:spPr/>
    </dgm:pt>
    <dgm:pt modelId="{921F7B48-72DC-EF47-8F80-70CFA2413979}" type="pres">
      <dgm:prSet presAssocID="{B0FFE42A-D949-CA4D-9FDC-5780489B3023}" presName="parentShp" presStyleLbl="node1" presStyleIdx="2" presStyleCnt="4">
        <dgm:presLayoutVars>
          <dgm:bulletEnabled val="1"/>
        </dgm:presLayoutVars>
      </dgm:prSet>
      <dgm:spPr/>
    </dgm:pt>
    <dgm:pt modelId="{DA1F4AEC-BF19-4548-8B5E-43E37EDBB422}" type="pres">
      <dgm:prSet presAssocID="{B0FFE42A-D949-CA4D-9FDC-5780489B3023}" presName="childShp" presStyleLbl="bgAccFollowNode1" presStyleIdx="2" presStyleCnt="4">
        <dgm:presLayoutVars>
          <dgm:bulletEnabled val="1"/>
        </dgm:presLayoutVars>
      </dgm:prSet>
      <dgm:spPr/>
    </dgm:pt>
    <dgm:pt modelId="{82815BA5-CD29-C443-A189-0F31526F555D}" type="pres">
      <dgm:prSet presAssocID="{0DC4EBCF-8EC4-2C41-8A89-29AE303BE86D}" presName="spacing" presStyleCnt="0"/>
      <dgm:spPr/>
    </dgm:pt>
    <dgm:pt modelId="{56279164-1281-314F-93A7-A08E30E073C2}" type="pres">
      <dgm:prSet presAssocID="{05EC61A9-1082-4446-B9C3-0C0EBA65F631}" presName="linNode" presStyleCnt="0"/>
      <dgm:spPr/>
    </dgm:pt>
    <dgm:pt modelId="{01A77238-9025-B642-8894-B7332C0DFABF}" type="pres">
      <dgm:prSet presAssocID="{05EC61A9-1082-4446-B9C3-0C0EBA65F631}" presName="parentShp" presStyleLbl="node1" presStyleIdx="3" presStyleCnt="4">
        <dgm:presLayoutVars>
          <dgm:bulletEnabled val="1"/>
        </dgm:presLayoutVars>
      </dgm:prSet>
      <dgm:spPr/>
    </dgm:pt>
    <dgm:pt modelId="{BDDD21D3-703D-4E40-87FD-F2878D65A8B8}" type="pres">
      <dgm:prSet presAssocID="{05EC61A9-1082-4446-B9C3-0C0EBA65F631}" presName="childShp" presStyleLbl="bgAccFollowNode1" presStyleIdx="3" presStyleCnt="4">
        <dgm:presLayoutVars>
          <dgm:bulletEnabled val="1"/>
        </dgm:presLayoutVars>
      </dgm:prSet>
      <dgm:spPr/>
    </dgm:pt>
  </dgm:ptLst>
  <dgm:cxnLst>
    <dgm:cxn modelId="{4D28C001-B4F5-8844-AF6A-EC5467871533}" srcId="{26275568-BFE0-8E41-A3D7-27A6BB61DB8B}" destId="{B0FFE42A-D949-CA4D-9FDC-5780489B3023}" srcOrd="2" destOrd="0" parTransId="{DA35C007-24CF-9140-8346-DCBFE91A5004}" sibTransId="{0DC4EBCF-8EC4-2C41-8A89-29AE303BE86D}"/>
    <dgm:cxn modelId="{CBED4A0E-B90E-344E-9750-A330A985117A}" srcId="{26275568-BFE0-8E41-A3D7-27A6BB61DB8B}" destId="{05EC61A9-1082-4446-B9C3-0C0EBA65F631}" srcOrd="3" destOrd="0" parTransId="{06826D36-32D2-4249-B13B-1F25959C0C90}" sibTransId="{F8750387-00BB-AD4D-B0ED-8776B3F06D53}"/>
    <dgm:cxn modelId="{944F7614-45C7-F24A-9A92-B2143083ED1C}" type="presOf" srcId="{D46D5167-8EE2-334F-B48E-B8007BA88748}" destId="{BDDD21D3-703D-4E40-87FD-F2878D65A8B8}" srcOrd="0" destOrd="0" presId="urn:microsoft.com/office/officeart/2005/8/layout/vList6"/>
    <dgm:cxn modelId="{D2F54219-E4B9-B841-800F-3B4826501FB5}" srcId="{26275568-BFE0-8E41-A3D7-27A6BB61DB8B}" destId="{24B0B528-249F-F342-A9F9-6B64FBBBD264}" srcOrd="1" destOrd="0" parTransId="{CDA1BA6A-B670-9F4E-80B2-9405DC1B770A}" sibTransId="{3A6D4DED-1568-194B-A764-4D97619E648E}"/>
    <dgm:cxn modelId="{A660F82C-5990-7745-8196-19142F171C0B}" srcId="{26275568-BFE0-8E41-A3D7-27A6BB61DB8B}" destId="{3CD8B135-4B95-164E-9D35-5C55CC3642E3}" srcOrd="0" destOrd="0" parTransId="{4962907E-DF4E-064A-A09F-1428EB115AB4}" sibTransId="{12C61AAA-1E54-FB48-9DF6-57613B518258}"/>
    <dgm:cxn modelId="{5EE43931-AB29-5540-9FFC-78BB49411957}" srcId="{B0FFE42A-D949-CA4D-9FDC-5780489B3023}" destId="{89AFF9EE-A196-5C44-8B59-862541B2BD7E}" srcOrd="0" destOrd="0" parTransId="{80C589F3-C092-D945-9D2B-CCFD7139CA18}" sibTransId="{EE5A4C10-25A3-D54F-A1BA-FD18CC46A214}"/>
    <dgm:cxn modelId="{A67C1B33-18B5-EC46-B7D7-B4C71B508C8F}" type="presOf" srcId="{24B0B528-249F-F342-A9F9-6B64FBBBD264}" destId="{2270CC8E-DA08-7F4E-BB15-799071072C21}" srcOrd="0" destOrd="0" presId="urn:microsoft.com/office/officeart/2005/8/layout/vList6"/>
    <dgm:cxn modelId="{83B1064B-CE9B-5F4B-A590-4424687D73D7}" type="presOf" srcId="{89AFF9EE-A196-5C44-8B59-862541B2BD7E}" destId="{DA1F4AEC-BF19-4548-8B5E-43E37EDBB422}" srcOrd="0" destOrd="0" presId="urn:microsoft.com/office/officeart/2005/8/layout/vList6"/>
    <dgm:cxn modelId="{C75CE04D-C9C6-3A44-96C5-348F7D68A489}" type="presOf" srcId="{3CD8B135-4B95-164E-9D35-5C55CC3642E3}" destId="{6D9292DC-7C86-2A4F-A7BA-BEEFC7EA9936}" srcOrd="0" destOrd="0" presId="urn:microsoft.com/office/officeart/2005/8/layout/vList6"/>
    <dgm:cxn modelId="{D15CBE66-8528-8F48-8839-EC087CD6D840}" srcId="{3CD8B135-4B95-164E-9D35-5C55CC3642E3}" destId="{5E1AA71F-AD13-C04B-AE58-193CD02659B2}" srcOrd="0" destOrd="0" parTransId="{638FB8DA-2630-DF42-AC10-0904FFA76F1C}" sibTransId="{71733CB3-D5F2-F04F-AB87-AEB8FA6075DF}"/>
    <dgm:cxn modelId="{8EAEBF97-6A14-D342-A22D-BB5684C810F6}" type="presOf" srcId="{26275568-BFE0-8E41-A3D7-27A6BB61DB8B}" destId="{D8D20BFB-310E-8747-9DDD-24EFFC028FBE}" srcOrd="0" destOrd="0" presId="urn:microsoft.com/office/officeart/2005/8/layout/vList6"/>
    <dgm:cxn modelId="{8FD3D29A-7656-114E-9F62-204D858DDD91}" srcId="{24B0B528-249F-F342-A9F9-6B64FBBBD264}" destId="{8D2D7733-7CAE-0E43-A46B-01D5A410923D}" srcOrd="0" destOrd="0" parTransId="{E07D23FE-2B3A-B54C-92CE-39F22359EF50}" sibTransId="{5E059315-5D76-6E46-9C89-B5BBBD122962}"/>
    <dgm:cxn modelId="{358AB99E-4161-744F-B7C6-BBFE2CBCC42A}" srcId="{05EC61A9-1082-4446-B9C3-0C0EBA65F631}" destId="{D46D5167-8EE2-334F-B48E-B8007BA88748}" srcOrd="0" destOrd="0" parTransId="{D4399434-1030-974F-9E1B-0229B245366E}" sibTransId="{84632DE1-5F94-694E-83FA-E0512752659B}"/>
    <dgm:cxn modelId="{AB192FD6-C118-034C-B2AC-D04DC1AF72D3}" type="presOf" srcId="{8D2D7733-7CAE-0E43-A46B-01D5A410923D}" destId="{E5A63302-EF8B-9D49-BA2F-525831D6F378}" srcOrd="0" destOrd="0" presId="urn:microsoft.com/office/officeart/2005/8/layout/vList6"/>
    <dgm:cxn modelId="{449425E6-A1E7-5E41-93D4-6B14A9485C69}" type="presOf" srcId="{05EC61A9-1082-4446-B9C3-0C0EBA65F631}" destId="{01A77238-9025-B642-8894-B7332C0DFABF}" srcOrd="0" destOrd="0" presId="urn:microsoft.com/office/officeart/2005/8/layout/vList6"/>
    <dgm:cxn modelId="{DCF33FEF-4CF8-A741-91E1-494A1234B399}" type="presOf" srcId="{5E1AA71F-AD13-C04B-AE58-193CD02659B2}" destId="{0F1823BF-79D4-554E-9C48-1B3CE078F151}" srcOrd="0" destOrd="0" presId="urn:microsoft.com/office/officeart/2005/8/layout/vList6"/>
    <dgm:cxn modelId="{087016FB-FADC-094B-9323-B19E6F3D790C}" type="presOf" srcId="{B0FFE42A-D949-CA4D-9FDC-5780489B3023}" destId="{921F7B48-72DC-EF47-8F80-70CFA2413979}" srcOrd="0" destOrd="0" presId="urn:microsoft.com/office/officeart/2005/8/layout/vList6"/>
    <dgm:cxn modelId="{D2DB22F3-4836-9A4A-BB71-AB3CBF3F0C38}" type="presParOf" srcId="{D8D20BFB-310E-8747-9DDD-24EFFC028FBE}" destId="{1B596B33-CA34-4F47-B04C-E393C26B8B47}" srcOrd="0" destOrd="0" presId="urn:microsoft.com/office/officeart/2005/8/layout/vList6"/>
    <dgm:cxn modelId="{93CCED61-54EC-3644-B5F5-75D6F43DB8D4}" type="presParOf" srcId="{1B596B33-CA34-4F47-B04C-E393C26B8B47}" destId="{6D9292DC-7C86-2A4F-A7BA-BEEFC7EA9936}" srcOrd="0" destOrd="0" presId="urn:microsoft.com/office/officeart/2005/8/layout/vList6"/>
    <dgm:cxn modelId="{E4F2DBD9-0B92-3C49-A860-6C76EE41EC6B}" type="presParOf" srcId="{1B596B33-CA34-4F47-B04C-E393C26B8B47}" destId="{0F1823BF-79D4-554E-9C48-1B3CE078F151}" srcOrd="1" destOrd="0" presId="urn:microsoft.com/office/officeart/2005/8/layout/vList6"/>
    <dgm:cxn modelId="{5F411066-4C07-DB46-9180-B1662308270E}" type="presParOf" srcId="{D8D20BFB-310E-8747-9DDD-24EFFC028FBE}" destId="{36411C49-963C-9F4B-AFEA-489D4667DF1C}" srcOrd="1" destOrd="0" presId="urn:microsoft.com/office/officeart/2005/8/layout/vList6"/>
    <dgm:cxn modelId="{0B240515-3BBB-8E41-B349-B4394335F5F6}" type="presParOf" srcId="{D8D20BFB-310E-8747-9DDD-24EFFC028FBE}" destId="{E707528E-A673-C648-A494-D054C4A443CD}" srcOrd="2" destOrd="0" presId="urn:microsoft.com/office/officeart/2005/8/layout/vList6"/>
    <dgm:cxn modelId="{7E7A9935-BB8D-C14A-BA8A-22CAD20CCCBA}" type="presParOf" srcId="{E707528E-A673-C648-A494-D054C4A443CD}" destId="{2270CC8E-DA08-7F4E-BB15-799071072C21}" srcOrd="0" destOrd="0" presId="urn:microsoft.com/office/officeart/2005/8/layout/vList6"/>
    <dgm:cxn modelId="{B092D9D2-E186-884D-B144-83E3EA5146B3}" type="presParOf" srcId="{E707528E-A673-C648-A494-D054C4A443CD}" destId="{E5A63302-EF8B-9D49-BA2F-525831D6F378}" srcOrd="1" destOrd="0" presId="urn:microsoft.com/office/officeart/2005/8/layout/vList6"/>
    <dgm:cxn modelId="{923CFA9C-CD86-6B48-8C9C-400AC6C8DD9F}" type="presParOf" srcId="{D8D20BFB-310E-8747-9DDD-24EFFC028FBE}" destId="{9AB24372-08D0-E745-8F59-0C665F573FF0}" srcOrd="3" destOrd="0" presId="urn:microsoft.com/office/officeart/2005/8/layout/vList6"/>
    <dgm:cxn modelId="{3D97CD68-EA88-6A4E-9D3D-D28175FDC588}" type="presParOf" srcId="{D8D20BFB-310E-8747-9DDD-24EFFC028FBE}" destId="{BD765631-33A2-BA4D-9177-58845CC36242}" srcOrd="4" destOrd="0" presId="urn:microsoft.com/office/officeart/2005/8/layout/vList6"/>
    <dgm:cxn modelId="{E9AB637A-AC05-2249-BE06-55A424C21487}" type="presParOf" srcId="{BD765631-33A2-BA4D-9177-58845CC36242}" destId="{921F7B48-72DC-EF47-8F80-70CFA2413979}" srcOrd="0" destOrd="0" presId="urn:microsoft.com/office/officeart/2005/8/layout/vList6"/>
    <dgm:cxn modelId="{D73DA656-8401-214D-AF39-A31E975A7D33}" type="presParOf" srcId="{BD765631-33A2-BA4D-9177-58845CC36242}" destId="{DA1F4AEC-BF19-4548-8B5E-43E37EDBB422}" srcOrd="1" destOrd="0" presId="urn:microsoft.com/office/officeart/2005/8/layout/vList6"/>
    <dgm:cxn modelId="{B5F27789-3C0B-9844-A86B-120138A8AA4E}" type="presParOf" srcId="{D8D20BFB-310E-8747-9DDD-24EFFC028FBE}" destId="{82815BA5-CD29-C443-A189-0F31526F555D}" srcOrd="5" destOrd="0" presId="urn:microsoft.com/office/officeart/2005/8/layout/vList6"/>
    <dgm:cxn modelId="{E69FEE7B-F640-F848-AC59-12ECE3B493C9}" type="presParOf" srcId="{D8D20BFB-310E-8747-9DDD-24EFFC028FBE}" destId="{56279164-1281-314F-93A7-A08E30E073C2}" srcOrd="6" destOrd="0" presId="urn:microsoft.com/office/officeart/2005/8/layout/vList6"/>
    <dgm:cxn modelId="{652A0340-0120-D84E-9F44-D19822239117}" type="presParOf" srcId="{56279164-1281-314F-93A7-A08E30E073C2}" destId="{01A77238-9025-B642-8894-B7332C0DFABF}" srcOrd="0" destOrd="0" presId="urn:microsoft.com/office/officeart/2005/8/layout/vList6"/>
    <dgm:cxn modelId="{D8EAF940-4B6F-1B4B-8BED-C65343514C2F}" type="presParOf" srcId="{56279164-1281-314F-93A7-A08E30E073C2}" destId="{BDDD21D3-703D-4E40-87FD-F2878D65A8B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A0C84B-5D57-284E-848F-8F209F47D413}" type="doc">
      <dgm:prSet loTypeId="urn:microsoft.com/office/officeart/2005/8/layout/hierarchy4" loCatId="list" qsTypeId="urn:microsoft.com/office/officeart/2005/8/quickstyle/simple3" qsCatId="simple" csTypeId="urn:microsoft.com/office/officeart/2005/8/colors/colorful3" csCatId="colorful" phldr="1"/>
      <dgm:spPr/>
      <dgm:t>
        <a:bodyPr/>
        <a:lstStyle/>
        <a:p>
          <a:endParaRPr lang="en-US"/>
        </a:p>
      </dgm:t>
    </dgm:pt>
    <dgm:pt modelId="{047A51AC-087D-E242-B956-E8DBEFC7B734}">
      <dgm:prSet/>
      <dgm:spPr/>
      <dgm:t>
        <a:bodyPr/>
        <a:lstStyle/>
        <a:p>
          <a:r>
            <a:rPr lang="en-US" b="1" dirty="0"/>
            <a:t>BRI represents the framework through which China and its vanguard, the Chinese Communist Party, rationalizes its trade, security, cultural, and political policies. </a:t>
          </a:r>
          <a:endParaRPr lang="en-US" dirty="0"/>
        </a:p>
      </dgm:t>
    </dgm:pt>
    <dgm:pt modelId="{EC828E19-F3DA-E449-84A1-DEB6207459BA}" type="parTrans" cxnId="{C0B49C0C-12E6-6B4F-9205-D0F8201C1D69}">
      <dgm:prSet/>
      <dgm:spPr/>
      <dgm:t>
        <a:bodyPr/>
        <a:lstStyle/>
        <a:p>
          <a:endParaRPr lang="en-US"/>
        </a:p>
      </dgm:t>
    </dgm:pt>
    <dgm:pt modelId="{34250019-C006-C447-9C0F-C7F0AC8F311C}" type="sibTrans" cxnId="{C0B49C0C-12E6-6B4F-9205-D0F8201C1D69}">
      <dgm:prSet/>
      <dgm:spPr/>
      <dgm:t>
        <a:bodyPr/>
        <a:lstStyle/>
        <a:p>
          <a:endParaRPr lang="en-US"/>
        </a:p>
      </dgm:t>
    </dgm:pt>
    <dgm:pt modelId="{94915CFB-6EEB-D341-B422-3D5731FC989D}">
      <dgm:prSet/>
      <dgm:spPr/>
      <dgm:t>
        <a:bodyPr/>
        <a:lstStyle/>
        <a:p>
          <a:r>
            <a:rPr lang="en-US"/>
            <a:t>That rationalization seeks a framework for the seamless and coherent connection between China’s internal and external relations. </a:t>
          </a:r>
        </a:p>
      </dgm:t>
    </dgm:pt>
    <dgm:pt modelId="{0F4CD4C5-E887-3849-BB88-3159E9591304}" type="parTrans" cxnId="{A67AFC6A-3EA4-CF47-9727-CD85F88F388C}">
      <dgm:prSet/>
      <dgm:spPr/>
      <dgm:t>
        <a:bodyPr/>
        <a:lstStyle/>
        <a:p>
          <a:endParaRPr lang="en-US"/>
        </a:p>
      </dgm:t>
    </dgm:pt>
    <dgm:pt modelId="{982B8436-3EB7-104B-8A3C-FAA5BA19F0C8}" type="sibTrans" cxnId="{A67AFC6A-3EA4-CF47-9727-CD85F88F388C}">
      <dgm:prSet/>
      <dgm:spPr/>
      <dgm:t>
        <a:bodyPr/>
        <a:lstStyle/>
        <a:p>
          <a:endParaRPr lang="en-US"/>
        </a:p>
      </dgm:t>
    </dgm:pt>
    <dgm:pt modelId="{3A5353D9-53D7-7D49-9F57-9135729B35F8}">
      <dgm:prSet/>
      <dgm:spPr/>
      <dgm:t>
        <a:bodyPr/>
        <a:lstStyle/>
        <a:p>
          <a:r>
            <a:rPr lang="en-US"/>
            <a:t>Serves </a:t>
          </a:r>
        </a:p>
      </dgm:t>
    </dgm:pt>
    <dgm:pt modelId="{ABB3909C-8247-E647-9CF3-580D0A281165}" type="parTrans" cxnId="{DF6EE27A-D1F8-764C-BE34-6706A69BEBA9}">
      <dgm:prSet/>
      <dgm:spPr/>
      <dgm:t>
        <a:bodyPr/>
        <a:lstStyle/>
        <a:p>
          <a:endParaRPr lang="en-US"/>
        </a:p>
      </dgm:t>
    </dgm:pt>
    <dgm:pt modelId="{760CB758-4E52-984B-8C3C-7DF766C1B603}" type="sibTrans" cxnId="{DF6EE27A-D1F8-764C-BE34-6706A69BEBA9}">
      <dgm:prSet/>
      <dgm:spPr/>
      <dgm:t>
        <a:bodyPr/>
        <a:lstStyle/>
        <a:p>
          <a:endParaRPr lang="en-US"/>
        </a:p>
      </dgm:t>
    </dgm:pt>
    <dgm:pt modelId="{FD0E6AE5-F690-A846-B100-2208B7A6E944}">
      <dgm:prSet/>
      <dgm:spPr/>
      <dgm:t>
        <a:bodyPr/>
        <a:lstStyle/>
        <a:p>
          <a:r>
            <a:rPr lang="en-US"/>
            <a:t>As the outward expression of the core of the Basic Line of the Chinese Communist Party as the leadership collective of the nation, </a:t>
          </a:r>
        </a:p>
      </dgm:t>
    </dgm:pt>
    <dgm:pt modelId="{C6502CA0-F702-3E48-9242-09AE30716F7D}" type="parTrans" cxnId="{026D583A-2B84-0540-9F6E-957AA79F7F20}">
      <dgm:prSet/>
      <dgm:spPr/>
      <dgm:t>
        <a:bodyPr/>
        <a:lstStyle/>
        <a:p>
          <a:endParaRPr lang="en-US"/>
        </a:p>
      </dgm:t>
    </dgm:pt>
    <dgm:pt modelId="{A89F76B9-E7E1-C84D-813B-CAED01AF6B46}" type="sibTrans" cxnId="{026D583A-2B84-0540-9F6E-957AA79F7F20}">
      <dgm:prSet/>
      <dgm:spPr/>
      <dgm:t>
        <a:bodyPr/>
        <a:lstStyle/>
        <a:p>
          <a:endParaRPr lang="en-US"/>
        </a:p>
      </dgm:t>
    </dgm:pt>
    <dgm:pt modelId="{B0BCA846-0680-184A-BDDA-9274141C7CF1}">
      <dgm:prSet/>
      <dgm:spPr/>
      <dgm:t>
        <a:bodyPr/>
        <a:lstStyle/>
        <a:p>
          <a:r>
            <a:rPr lang="en-US" dirty="0"/>
            <a:t>As the current manifestation of that Basic Line as the principles of the “New Era” theory developed by the current leadership core of the Chinese State and its Communist Party collective, which along with the elements of the United Front, represents the collective of the Chinese nation. </a:t>
          </a:r>
        </a:p>
      </dgm:t>
    </dgm:pt>
    <dgm:pt modelId="{1DB23591-7281-CF47-9206-B089111AF8C2}" type="parTrans" cxnId="{6673A2D9-8EBF-794E-9B4D-EFE0E746B95D}">
      <dgm:prSet/>
      <dgm:spPr/>
      <dgm:t>
        <a:bodyPr/>
        <a:lstStyle/>
        <a:p>
          <a:endParaRPr lang="en-US"/>
        </a:p>
      </dgm:t>
    </dgm:pt>
    <dgm:pt modelId="{58721798-3B14-5F48-9777-4B9F20BF403D}" type="sibTrans" cxnId="{6673A2D9-8EBF-794E-9B4D-EFE0E746B95D}">
      <dgm:prSet/>
      <dgm:spPr/>
      <dgm:t>
        <a:bodyPr/>
        <a:lstStyle/>
        <a:p>
          <a:endParaRPr lang="en-US"/>
        </a:p>
      </dgm:t>
    </dgm:pt>
    <dgm:pt modelId="{5B435DF1-AD25-534D-8442-9C32423548DB}" type="pres">
      <dgm:prSet presAssocID="{B4A0C84B-5D57-284E-848F-8F209F47D413}" presName="Name0" presStyleCnt="0">
        <dgm:presLayoutVars>
          <dgm:chPref val="1"/>
          <dgm:dir/>
          <dgm:animOne val="branch"/>
          <dgm:animLvl val="lvl"/>
          <dgm:resizeHandles/>
        </dgm:presLayoutVars>
      </dgm:prSet>
      <dgm:spPr/>
    </dgm:pt>
    <dgm:pt modelId="{1550F979-14CD-3D4A-B855-DCD7C19D61B1}" type="pres">
      <dgm:prSet presAssocID="{047A51AC-087D-E242-B956-E8DBEFC7B734}" presName="vertOne" presStyleCnt="0"/>
      <dgm:spPr/>
    </dgm:pt>
    <dgm:pt modelId="{BC6D66BD-4351-7848-BDE3-3A320263FCDC}" type="pres">
      <dgm:prSet presAssocID="{047A51AC-087D-E242-B956-E8DBEFC7B734}" presName="txOne" presStyleLbl="node0" presStyleIdx="0" presStyleCnt="3" custScaleY="242736">
        <dgm:presLayoutVars>
          <dgm:chPref val="3"/>
        </dgm:presLayoutVars>
      </dgm:prSet>
      <dgm:spPr/>
    </dgm:pt>
    <dgm:pt modelId="{8CEE00BD-F2A2-4346-87E4-97D948207C16}" type="pres">
      <dgm:prSet presAssocID="{047A51AC-087D-E242-B956-E8DBEFC7B734}" presName="horzOne" presStyleCnt="0"/>
      <dgm:spPr/>
    </dgm:pt>
    <dgm:pt modelId="{19C0E479-D274-9D4B-9357-3FF849D2C777}" type="pres">
      <dgm:prSet presAssocID="{34250019-C006-C447-9C0F-C7F0AC8F311C}" presName="sibSpaceOne" presStyleCnt="0"/>
      <dgm:spPr/>
    </dgm:pt>
    <dgm:pt modelId="{8E5465BA-99ED-0741-B088-4791A321C184}" type="pres">
      <dgm:prSet presAssocID="{94915CFB-6EEB-D341-B422-3D5731FC989D}" presName="vertOne" presStyleCnt="0"/>
      <dgm:spPr/>
    </dgm:pt>
    <dgm:pt modelId="{3732262F-8EF2-084A-A171-FAC45D501849}" type="pres">
      <dgm:prSet presAssocID="{94915CFB-6EEB-D341-B422-3D5731FC989D}" presName="txOne" presStyleLbl="node0" presStyleIdx="1" presStyleCnt="3" custScaleY="228985">
        <dgm:presLayoutVars>
          <dgm:chPref val="3"/>
        </dgm:presLayoutVars>
      </dgm:prSet>
      <dgm:spPr/>
    </dgm:pt>
    <dgm:pt modelId="{CAF9FEF6-837F-CB44-B696-202628124A20}" type="pres">
      <dgm:prSet presAssocID="{94915CFB-6EEB-D341-B422-3D5731FC989D}" presName="horzOne" presStyleCnt="0"/>
      <dgm:spPr/>
    </dgm:pt>
    <dgm:pt modelId="{6841417A-BD5F-E74C-8A55-78A0F5958328}" type="pres">
      <dgm:prSet presAssocID="{982B8436-3EB7-104B-8A3C-FAA5BA19F0C8}" presName="sibSpaceOne" presStyleCnt="0"/>
      <dgm:spPr/>
    </dgm:pt>
    <dgm:pt modelId="{AF6CADF6-9CAD-4C4F-884B-BCD8CA5D3AB5}" type="pres">
      <dgm:prSet presAssocID="{3A5353D9-53D7-7D49-9F57-9135729B35F8}" presName="vertOne" presStyleCnt="0"/>
      <dgm:spPr/>
    </dgm:pt>
    <dgm:pt modelId="{170128F6-ED79-0A43-884B-131AC694B00C}" type="pres">
      <dgm:prSet presAssocID="{3A5353D9-53D7-7D49-9F57-9135729B35F8}" presName="txOne" presStyleLbl="node0" presStyleIdx="2" presStyleCnt="3" custScaleY="40728">
        <dgm:presLayoutVars>
          <dgm:chPref val="3"/>
        </dgm:presLayoutVars>
      </dgm:prSet>
      <dgm:spPr/>
    </dgm:pt>
    <dgm:pt modelId="{6B1EB9C8-061B-EE4E-A369-483DCC9A4E1C}" type="pres">
      <dgm:prSet presAssocID="{3A5353D9-53D7-7D49-9F57-9135729B35F8}" presName="parTransOne" presStyleCnt="0"/>
      <dgm:spPr/>
    </dgm:pt>
    <dgm:pt modelId="{DB87D56B-F62A-E044-ADDE-77D2F2E6E8BC}" type="pres">
      <dgm:prSet presAssocID="{3A5353D9-53D7-7D49-9F57-9135729B35F8}" presName="horzOne" presStyleCnt="0"/>
      <dgm:spPr/>
    </dgm:pt>
    <dgm:pt modelId="{8758B11A-9909-3F4F-A22C-2E2A3EC258B1}" type="pres">
      <dgm:prSet presAssocID="{FD0E6AE5-F690-A846-B100-2208B7A6E944}" presName="vertTwo" presStyleCnt="0"/>
      <dgm:spPr/>
    </dgm:pt>
    <dgm:pt modelId="{85EB5DB9-6C76-D447-8430-DB3319B7F299}" type="pres">
      <dgm:prSet presAssocID="{FD0E6AE5-F690-A846-B100-2208B7A6E944}" presName="txTwo" presStyleLbl="node2" presStyleIdx="0" presStyleCnt="2" custScaleY="169294">
        <dgm:presLayoutVars>
          <dgm:chPref val="3"/>
        </dgm:presLayoutVars>
      </dgm:prSet>
      <dgm:spPr/>
    </dgm:pt>
    <dgm:pt modelId="{3D20CB25-62BB-6A43-8104-850834461408}" type="pres">
      <dgm:prSet presAssocID="{FD0E6AE5-F690-A846-B100-2208B7A6E944}" presName="horzTwo" presStyleCnt="0"/>
      <dgm:spPr/>
    </dgm:pt>
    <dgm:pt modelId="{D547006F-1F0E-A848-8B08-F10ACDFC056A}" type="pres">
      <dgm:prSet presAssocID="{A89F76B9-E7E1-C84D-813B-CAED01AF6B46}" presName="sibSpaceTwo" presStyleCnt="0"/>
      <dgm:spPr/>
    </dgm:pt>
    <dgm:pt modelId="{EF2E4297-6D27-F544-A1FE-D2EA316CCACA}" type="pres">
      <dgm:prSet presAssocID="{B0BCA846-0680-184A-BDDA-9274141C7CF1}" presName="vertTwo" presStyleCnt="0"/>
      <dgm:spPr/>
    </dgm:pt>
    <dgm:pt modelId="{3342AC04-240C-6344-99C2-83A92E92DCBC}" type="pres">
      <dgm:prSet presAssocID="{B0BCA846-0680-184A-BDDA-9274141C7CF1}" presName="txTwo" presStyleLbl="node2" presStyleIdx="1" presStyleCnt="2" custScaleY="177285">
        <dgm:presLayoutVars>
          <dgm:chPref val="3"/>
        </dgm:presLayoutVars>
      </dgm:prSet>
      <dgm:spPr/>
    </dgm:pt>
    <dgm:pt modelId="{45460486-B3B4-CA4B-90C7-D8E7D1518156}" type="pres">
      <dgm:prSet presAssocID="{B0BCA846-0680-184A-BDDA-9274141C7CF1}" presName="horzTwo" presStyleCnt="0"/>
      <dgm:spPr/>
    </dgm:pt>
  </dgm:ptLst>
  <dgm:cxnLst>
    <dgm:cxn modelId="{C0B49C0C-12E6-6B4F-9205-D0F8201C1D69}" srcId="{B4A0C84B-5D57-284E-848F-8F209F47D413}" destId="{047A51AC-087D-E242-B956-E8DBEFC7B734}" srcOrd="0" destOrd="0" parTransId="{EC828E19-F3DA-E449-84A1-DEB6207459BA}" sibTransId="{34250019-C006-C447-9C0F-C7F0AC8F311C}"/>
    <dgm:cxn modelId="{E2F2FA14-3FFC-274F-93F4-1BD1385BFC9E}" type="presOf" srcId="{94915CFB-6EEB-D341-B422-3D5731FC989D}" destId="{3732262F-8EF2-084A-A171-FAC45D501849}" srcOrd="0" destOrd="0" presId="urn:microsoft.com/office/officeart/2005/8/layout/hierarchy4"/>
    <dgm:cxn modelId="{7548382A-33B2-774C-8C50-9C83097EEFDC}" type="presOf" srcId="{B0BCA846-0680-184A-BDDA-9274141C7CF1}" destId="{3342AC04-240C-6344-99C2-83A92E92DCBC}" srcOrd="0" destOrd="0" presId="urn:microsoft.com/office/officeart/2005/8/layout/hierarchy4"/>
    <dgm:cxn modelId="{026D583A-2B84-0540-9F6E-957AA79F7F20}" srcId="{3A5353D9-53D7-7D49-9F57-9135729B35F8}" destId="{FD0E6AE5-F690-A846-B100-2208B7A6E944}" srcOrd="0" destOrd="0" parTransId="{C6502CA0-F702-3E48-9242-09AE30716F7D}" sibTransId="{A89F76B9-E7E1-C84D-813B-CAED01AF6B46}"/>
    <dgm:cxn modelId="{3B09A53A-2401-4243-8BE2-B21B7046EA4A}" type="presOf" srcId="{FD0E6AE5-F690-A846-B100-2208B7A6E944}" destId="{85EB5DB9-6C76-D447-8430-DB3319B7F299}" srcOrd="0" destOrd="0" presId="urn:microsoft.com/office/officeart/2005/8/layout/hierarchy4"/>
    <dgm:cxn modelId="{69ABFC3D-67B1-6D40-BF2F-9B2F53DE52D3}" type="presOf" srcId="{B4A0C84B-5D57-284E-848F-8F209F47D413}" destId="{5B435DF1-AD25-534D-8442-9C32423548DB}" srcOrd="0" destOrd="0" presId="urn:microsoft.com/office/officeart/2005/8/layout/hierarchy4"/>
    <dgm:cxn modelId="{A67AFC6A-3EA4-CF47-9727-CD85F88F388C}" srcId="{B4A0C84B-5D57-284E-848F-8F209F47D413}" destId="{94915CFB-6EEB-D341-B422-3D5731FC989D}" srcOrd="1" destOrd="0" parTransId="{0F4CD4C5-E887-3849-BB88-3159E9591304}" sibTransId="{982B8436-3EB7-104B-8A3C-FAA5BA19F0C8}"/>
    <dgm:cxn modelId="{DF6EE27A-D1F8-764C-BE34-6706A69BEBA9}" srcId="{B4A0C84B-5D57-284E-848F-8F209F47D413}" destId="{3A5353D9-53D7-7D49-9F57-9135729B35F8}" srcOrd="2" destOrd="0" parTransId="{ABB3909C-8247-E647-9CF3-580D0A281165}" sibTransId="{760CB758-4E52-984B-8C3C-7DF766C1B603}"/>
    <dgm:cxn modelId="{C6A54ED6-C77F-2744-B000-C888B7F777FE}" type="presOf" srcId="{3A5353D9-53D7-7D49-9F57-9135729B35F8}" destId="{170128F6-ED79-0A43-884B-131AC694B00C}" srcOrd="0" destOrd="0" presId="urn:microsoft.com/office/officeart/2005/8/layout/hierarchy4"/>
    <dgm:cxn modelId="{6673A2D9-8EBF-794E-9B4D-EFE0E746B95D}" srcId="{3A5353D9-53D7-7D49-9F57-9135729B35F8}" destId="{B0BCA846-0680-184A-BDDA-9274141C7CF1}" srcOrd="1" destOrd="0" parTransId="{1DB23591-7281-CF47-9206-B089111AF8C2}" sibTransId="{58721798-3B14-5F48-9777-4B9F20BF403D}"/>
    <dgm:cxn modelId="{B723F8D9-91B2-644F-9990-0469DB3A884D}" type="presOf" srcId="{047A51AC-087D-E242-B956-E8DBEFC7B734}" destId="{BC6D66BD-4351-7848-BDE3-3A320263FCDC}" srcOrd="0" destOrd="0" presId="urn:microsoft.com/office/officeart/2005/8/layout/hierarchy4"/>
    <dgm:cxn modelId="{00EA4075-26E8-7247-94AD-DA402A1064E5}" type="presParOf" srcId="{5B435DF1-AD25-534D-8442-9C32423548DB}" destId="{1550F979-14CD-3D4A-B855-DCD7C19D61B1}" srcOrd="0" destOrd="0" presId="urn:microsoft.com/office/officeart/2005/8/layout/hierarchy4"/>
    <dgm:cxn modelId="{9544D4B6-7964-834E-80D9-FB1B728330C5}" type="presParOf" srcId="{1550F979-14CD-3D4A-B855-DCD7C19D61B1}" destId="{BC6D66BD-4351-7848-BDE3-3A320263FCDC}" srcOrd="0" destOrd="0" presId="urn:microsoft.com/office/officeart/2005/8/layout/hierarchy4"/>
    <dgm:cxn modelId="{D918EFD9-0809-314E-84E0-CA1B92857411}" type="presParOf" srcId="{1550F979-14CD-3D4A-B855-DCD7C19D61B1}" destId="{8CEE00BD-F2A2-4346-87E4-97D948207C16}" srcOrd="1" destOrd="0" presId="urn:microsoft.com/office/officeart/2005/8/layout/hierarchy4"/>
    <dgm:cxn modelId="{CBA9DC0B-01BF-B845-8560-79C8478B48E2}" type="presParOf" srcId="{5B435DF1-AD25-534D-8442-9C32423548DB}" destId="{19C0E479-D274-9D4B-9357-3FF849D2C777}" srcOrd="1" destOrd="0" presId="urn:microsoft.com/office/officeart/2005/8/layout/hierarchy4"/>
    <dgm:cxn modelId="{2BB9184E-FEF7-254E-81DC-8ABD2DABC0B8}" type="presParOf" srcId="{5B435DF1-AD25-534D-8442-9C32423548DB}" destId="{8E5465BA-99ED-0741-B088-4791A321C184}" srcOrd="2" destOrd="0" presId="urn:microsoft.com/office/officeart/2005/8/layout/hierarchy4"/>
    <dgm:cxn modelId="{0C8FE02D-96B2-8048-A120-91C45FFFA5F9}" type="presParOf" srcId="{8E5465BA-99ED-0741-B088-4791A321C184}" destId="{3732262F-8EF2-084A-A171-FAC45D501849}" srcOrd="0" destOrd="0" presId="urn:microsoft.com/office/officeart/2005/8/layout/hierarchy4"/>
    <dgm:cxn modelId="{95912AAC-C763-FE4C-B41D-6930845809C6}" type="presParOf" srcId="{8E5465BA-99ED-0741-B088-4791A321C184}" destId="{CAF9FEF6-837F-CB44-B696-202628124A20}" srcOrd="1" destOrd="0" presId="urn:microsoft.com/office/officeart/2005/8/layout/hierarchy4"/>
    <dgm:cxn modelId="{2EDBB0D2-0B2E-D443-91FC-C2EBFAC334C3}" type="presParOf" srcId="{5B435DF1-AD25-534D-8442-9C32423548DB}" destId="{6841417A-BD5F-E74C-8A55-78A0F5958328}" srcOrd="3" destOrd="0" presId="urn:microsoft.com/office/officeart/2005/8/layout/hierarchy4"/>
    <dgm:cxn modelId="{BFB73FA6-40A5-5D4E-B575-A0A5F273F5B5}" type="presParOf" srcId="{5B435DF1-AD25-534D-8442-9C32423548DB}" destId="{AF6CADF6-9CAD-4C4F-884B-BCD8CA5D3AB5}" srcOrd="4" destOrd="0" presId="urn:microsoft.com/office/officeart/2005/8/layout/hierarchy4"/>
    <dgm:cxn modelId="{09DAC19B-DAF8-CA4D-85B0-4D5DBCF40F60}" type="presParOf" srcId="{AF6CADF6-9CAD-4C4F-884B-BCD8CA5D3AB5}" destId="{170128F6-ED79-0A43-884B-131AC694B00C}" srcOrd="0" destOrd="0" presId="urn:microsoft.com/office/officeart/2005/8/layout/hierarchy4"/>
    <dgm:cxn modelId="{A289EDC6-72C6-E046-B8EF-D5E79D978433}" type="presParOf" srcId="{AF6CADF6-9CAD-4C4F-884B-BCD8CA5D3AB5}" destId="{6B1EB9C8-061B-EE4E-A369-483DCC9A4E1C}" srcOrd="1" destOrd="0" presId="urn:microsoft.com/office/officeart/2005/8/layout/hierarchy4"/>
    <dgm:cxn modelId="{20C74DFB-FDCF-2948-A5FE-1DFF97D36A70}" type="presParOf" srcId="{AF6CADF6-9CAD-4C4F-884B-BCD8CA5D3AB5}" destId="{DB87D56B-F62A-E044-ADDE-77D2F2E6E8BC}" srcOrd="2" destOrd="0" presId="urn:microsoft.com/office/officeart/2005/8/layout/hierarchy4"/>
    <dgm:cxn modelId="{809DAA56-12E3-194D-A5F9-6CF2EE5F0922}" type="presParOf" srcId="{DB87D56B-F62A-E044-ADDE-77D2F2E6E8BC}" destId="{8758B11A-9909-3F4F-A22C-2E2A3EC258B1}" srcOrd="0" destOrd="0" presId="urn:microsoft.com/office/officeart/2005/8/layout/hierarchy4"/>
    <dgm:cxn modelId="{282716C8-EBE9-3349-8940-E470D8859A78}" type="presParOf" srcId="{8758B11A-9909-3F4F-A22C-2E2A3EC258B1}" destId="{85EB5DB9-6C76-D447-8430-DB3319B7F299}" srcOrd="0" destOrd="0" presId="urn:microsoft.com/office/officeart/2005/8/layout/hierarchy4"/>
    <dgm:cxn modelId="{CCDDF1C0-6645-2643-8EC5-621DE518965C}" type="presParOf" srcId="{8758B11A-9909-3F4F-A22C-2E2A3EC258B1}" destId="{3D20CB25-62BB-6A43-8104-850834461408}" srcOrd="1" destOrd="0" presId="urn:microsoft.com/office/officeart/2005/8/layout/hierarchy4"/>
    <dgm:cxn modelId="{1BE36372-FCB9-684B-B643-588E2CBF3F93}" type="presParOf" srcId="{DB87D56B-F62A-E044-ADDE-77D2F2E6E8BC}" destId="{D547006F-1F0E-A848-8B08-F10ACDFC056A}" srcOrd="1" destOrd="0" presId="urn:microsoft.com/office/officeart/2005/8/layout/hierarchy4"/>
    <dgm:cxn modelId="{5DAB56E9-BD43-C84C-B94E-C70EB84881D1}" type="presParOf" srcId="{DB87D56B-F62A-E044-ADDE-77D2F2E6E8BC}" destId="{EF2E4297-6D27-F544-A1FE-D2EA316CCACA}" srcOrd="2" destOrd="0" presId="urn:microsoft.com/office/officeart/2005/8/layout/hierarchy4"/>
    <dgm:cxn modelId="{4648848E-2650-5F4E-B4A4-71CEBA9D5605}" type="presParOf" srcId="{EF2E4297-6D27-F544-A1FE-D2EA316CCACA}" destId="{3342AC04-240C-6344-99C2-83A92E92DCBC}" srcOrd="0" destOrd="0" presId="urn:microsoft.com/office/officeart/2005/8/layout/hierarchy4"/>
    <dgm:cxn modelId="{3E6922AE-03E2-834A-914B-FD528D3A41C9}" type="presParOf" srcId="{EF2E4297-6D27-F544-A1FE-D2EA316CCACA}" destId="{45460486-B3B4-CA4B-90C7-D8E7D151815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6E208F-8952-F54F-B39B-6BA461024606}"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994694B4-8900-E94E-92DD-E5EFEEBFC74B}">
      <dgm:prSet/>
      <dgm:spPr/>
      <dgm:t>
        <a:bodyPr/>
        <a:lstStyle/>
        <a:p>
          <a:r>
            <a:rPr lang="en-US" dirty="0"/>
            <a:t>Represents the outward expression of the 12 Core Socialist Values (Xi Jinping: “Core Socialist Values represent the contemporary Chinese spirit and are a crystallization of the values shared by all Chinese people.”)  </a:t>
          </a:r>
        </a:p>
      </dgm:t>
    </dgm:pt>
    <dgm:pt modelId="{25CCFE47-93E1-E743-BF65-FDBA9C9FF64A}" type="parTrans" cxnId="{8AF98157-2392-4A49-ABEA-225BF93E55A9}">
      <dgm:prSet/>
      <dgm:spPr/>
      <dgm:t>
        <a:bodyPr/>
        <a:lstStyle/>
        <a:p>
          <a:endParaRPr lang="en-US"/>
        </a:p>
      </dgm:t>
    </dgm:pt>
    <dgm:pt modelId="{8349E97E-4C08-8742-A4FC-B7CBB22B4FA5}" type="sibTrans" cxnId="{8AF98157-2392-4A49-ABEA-225BF93E55A9}">
      <dgm:prSet/>
      <dgm:spPr/>
      <dgm:t>
        <a:bodyPr/>
        <a:lstStyle/>
        <a:p>
          <a:endParaRPr lang="en-US"/>
        </a:p>
      </dgm:t>
    </dgm:pt>
    <dgm:pt modelId="{25A8F869-6CC1-D74A-8D61-A8B1EDAE41C7}">
      <dgm:prSet/>
      <dgm:spPr/>
      <dgm:t>
        <a:bodyPr/>
        <a:lstStyle/>
        <a:p>
          <a:r>
            <a:rPr lang="en-US"/>
            <a:t>National values of "prosperity", "democracy", "civility" and "harmony"; </a:t>
          </a:r>
        </a:p>
      </dgm:t>
    </dgm:pt>
    <dgm:pt modelId="{F9B44C8A-CA6D-8D4A-A825-EA13B40A7FB7}" type="parTrans" cxnId="{E751A790-95A9-2F46-95DD-5E3286D93518}">
      <dgm:prSet/>
      <dgm:spPr/>
      <dgm:t>
        <a:bodyPr/>
        <a:lstStyle/>
        <a:p>
          <a:endParaRPr lang="en-US"/>
        </a:p>
      </dgm:t>
    </dgm:pt>
    <dgm:pt modelId="{7D6F6B39-3319-E148-A658-4FBCC64C226E}" type="sibTrans" cxnId="{E751A790-95A9-2F46-95DD-5E3286D93518}">
      <dgm:prSet/>
      <dgm:spPr/>
      <dgm:t>
        <a:bodyPr/>
        <a:lstStyle/>
        <a:p>
          <a:endParaRPr lang="en-US"/>
        </a:p>
      </dgm:t>
    </dgm:pt>
    <dgm:pt modelId="{96D68645-EF7F-B94C-81F9-0B0B97BF4872}">
      <dgm:prSet/>
      <dgm:spPr/>
      <dgm:t>
        <a:bodyPr/>
        <a:lstStyle/>
        <a:p>
          <a:r>
            <a:rPr lang="en-US"/>
            <a:t>Social values of "freedom", "equality", "justice" and the "rule of law"; </a:t>
          </a:r>
        </a:p>
      </dgm:t>
    </dgm:pt>
    <dgm:pt modelId="{BB58BF9F-7738-6448-A82C-23D56E70B24F}" type="parTrans" cxnId="{3ECF2721-B4DC-1042-A006-7B4A4E2C657F}">
      <dgm:prSet/>
      <dgm:spPr/>
      <dgm:t>
        <a:bodyPr/>
        <a:lstStyle/>
        <a:p>
          <a:endParaRPr lang="en-US"/>
        </a:p>
      </dgm:t>
    </dgm:pt>
    <dgm:pt modelId="{3F261103-DFEE-6249-9D1F-FB480BB06249}" type="sibTrans" cxnId="{3ECF2721-B4DC-1042-A006-7B4A4E2C657F}">
      <dgm:prSet/>
      <dgm:spPr/>
      <dgm:t>
        <a:bodyPr/>
        <a:lstStyle/>
        <a:p>
          <a:endParaRPr lang="en-US"/>
        </a:p>
      </dgm:t>
    </dgm:pt>
    <dgm:pt modelId="{12E40B69-9158-F546-8546-634836374D47}">
      <dgm:prSet/>
      <dgm:spPr/>
      <dgm:t>
        <a:bodyPr/>
        <a:lstStyle/>
        <a:p>
          <a:r>
            <a:rPr lang="en-US"/>
            <a:t>Individual values of "patriotism", "dedication", "integrity" and "friendship"</a:t>
          </a:r>
        </a:p>
      </dgm:t>
    </dgm:pt>
    <dgm:pt modelId="{421E90E9-5325-8947-8623-1ACE82037F0E}" type="parTrans" cxnId="{A0BEF1E2-FF1E-E845-B2DB-0E695649CA26}">
      <dgm:prSet/>
      <dgm:spPr/>
      <dgm:t>
        <a:bodyPr/>
        <a:lstStyle/>
        <a:p>
          <a:endParaRPr lang="en-US"/>
        </a:p>
      </dgm:t>
    </dgm:pt>
    <dgm:pt modelId="{6DC52950-4E9F-1144-86E8-C6940913E85B}" type="sibTrans" cxnId="{A0BEF1E2-FF1E-E845-B2DB-0E695649CA26}">
      <dgm:prSet/>
      <dgm:spPr/>
      <dgm:t>
        <a:bodyPr/>
        <a:lstStyle/>
        <a:p>
          <a:endParaRPr lang="en-US"/>
        </a:p>
      </dgm:t>
    </dgm:pt>
    <dgm:pt modelId="{BCD5D259-A4BB-0F48-A49E-7ABACA71C94F}">
      <dgm:prSet/>
      <dgm:spPr/>
      <dgm:t>
        <a:bodyPr/>
        <a:lstStyle/>
        <a:p>
          <a:r>
            <a:rPr lang="en-US" dirty="0"/>
            <a:t>Represents the implementation of the 12 CSV through the Five Principles of Peaceful Coexistence: </a:t>
          </a:r>
        </a:p>
      </dgm:t>
    </dgm:pt>
    <dgm:pt modelId="{E595E2D9-9DFB-DB4F-97C6-2643885AA329}" type="parTrans" cxnId="{DFF3A79A-9575-4D4B-B2BE-B68B3E900692}">
      <dgm:prSet/>
      <dgm:spPr/>
      <dgm:t>
        <a:bodyPr/>
        <a:lstStyle/>
        <a:p>
          <a:endParaRPr lang="en-US"/>
        </a:p>
      </dgm:t>
    </dgm:pt>
    <dgm:pt modelId="{3BD15174-0A9F-EE4B-91B9-CD671E984922}" type="sibTrans" cxnId="{DFF3A79A-9575-4D4B-B2BE-B68B3E900692}">
      <dgm:prSet/>
      <dgm:spPr/>
      <dgm:t>
        <a:bodyPr/>
        <a:lstStyle/>
        <a:p>
          <a:endParaRPr lang="en-US"/>
        </a:p>
      </dgm:t>
    </dgm:pt>
    <dgm:pt modelId="{BA2EE170-F4CC-FA4A-81FD-01EFF71EAAB5}">
      <dgm:prSet/>
      <dgm:spPr/>
      <dgm:t>
        <a:bodyPr/>
        <a:lstStyle/>
        <a:p>
          <a:r>
            <a:rPr lang="en-US"/>
            <a:t>mutual respect for sovereignty and territorial integrity, </a:t>
          </a:r>
        </a:p>
      </dgm:t>
    </dgm:pt>
    <dgm:pt modelId="{F5B0D703-4563-7647-9647-F6D7583108B1}" type="parTrans" cxnId="{1B2A5058-7B87-C246-8D9B-A9BBA1BB87EA}">
      <dgm:prSet/>
      <dgm:spPr/>
      <dgm:t>
        <a:bodyPr/>
        <a:lstStyle/>
        <a:p>
          <a:endParaRPr lang="en-US"/>
        </a:p>
      </dgm:t>
    </dgm:pt>
    <dgm:pt modelId="{122C78C7-ADF0-3D40-99B3-9B9CEF10F26F}" type="sibTrans" cxnId="{1B2A5058-7B87-C246-8D9B-A9BBA1BB87EA}">
      <dgm:prSet/>
      <dgm:spPr/>
      <dgm:t>
        <a:bodyPr/>
        <a:lstStyle/>
        <a:p>
          <a:endParaRPr lang="en-US"/>
        </a:p>
      </dgm:t>
    </dgm:pt>
    <dgm:pt modelId="{9BEAA596-7709-7845-A7B1-6589A7DA9FB8}">
      <dgm:prSet/>
      <dgm:spPr/>
      <dgm:t>
        <a:bodyPr/>
        <a:lstStyle/>
        <a:p>
          <a:r>
            <a:rPr lang="en-US" dirty="0"/>
            <a:t>mutual non-aggression, </a:t>
          </a:r>
        </a:p>
      </dgm:t>
    </dgm:pt>
    <dgm:pt modelId="{B5FC05B9-D501-BB46-B94F-D2F6CDE3DAD1}" type="parTrans" cxnId="{B11863EE-FDEA-354F-A546-36D9C0D2AFEC}">
      <dgm:prSet/>
      <dgm:spPr/>
      <dgm:t>
        <a:bodyPr/>
        <a:lstStyle/>
        <a:p>
          <a:endParaRPr lang="en-US"/>
        </a:p>
      </dgm:t>
    </dgm:pt>
    <dgm:pt modelId="{F059D9BE-BCF7-9E49-97BE-0ADE0855739B}" type="sibTrans" cxnId="{B11863EE-FDEA-354F-A546-36D9C0D2AFEC}">
      <dgm:prSet/>
      <dgm:spPr/>
      <dgm:t>
        <a:bodyPr/>
        <a:lstStyle/>
        <a:p>
          <a:endParaRPr lang="en-US"/>
        </a:p>
      </dgm:t>
    </dgm:pt>
    <dgm:pt modelId="{6129AA99-532B-FE47-AF61-CFB8F3216C6A}">
      <dgm:prSet/>
      <dgm:spPr/>
      <dgm:t>
        <a:bodyPr/>
        <a:lstStyle/>
        <a:p>
          <a:r>
            <a:rPr lang="en-US" dirty="0"/>
            <a:t>equality and mutual benefit, </a:t>
          </a:r>
        </a:p>
      </dgm:t>
    </dgm:pt>
    <dgm:pt modelId="{86218ED4-D58E-994C-9A54-322F92645B11}" type="parTrans" cxnId="{FD3352A2-AD70-FE49-9189-D8742817C2CE}">
      <dgm:prSet/>
      <dgm:spPr/>
      <dgm:t>
        <a:bodyPr/>
        <a:lstStyle/>
        <a:p>
          <a:endParaRPr lang="en-US"/>
        </a:p>
      </dgm:t>
    </dgm:pt>
    <dgm:pt modelId="{6D9CB70B-4080-2840-B655-E5D6311582B4}" type="sibTrans" cxnId="{FD3352A2-AD70-FE49-9189-D8742817C2CE}">
      <dgm:prSet/>
      <dgm:spPr/>
      <dgm:t>
        <a:bodyPr/>
        <a:lstStyle/>
        <a:p>
          <a:endParaRPr lang="en-US"/>
        </a:p>
      </dgm:t>
    </dgm:pt>
    <dgm:pt modelId="{AF321DBF-582E-7F46-A987-3F00E94EA288}">
      <dgm:prSet/>
      <dgm:spPr/>
      <dgm:t>
        <a:bodyPr/>
        <a:lstStyle/>
        <a:p>
          <a:r>
            <a:rPr lang="en-US"/>
            <a:t>To understand the BRI, it is first necessary to understand </a:t>
          </a:r>
        </a:p>
      </dgm:t>
    </dgm:pt>
    <dgm:pt modelId="{BCB6EB61-E7A5-6D4E-8100-837C310B32A1}" type="parTrans" cxnId="{5EE9F5B2-1FC9-E44E-938E-318E7F2B7443}">
      <dgm:prSet/>
      <dgm:spPr/>
      <dgm:t>
        <a:bodyPr/>
        <a:lstStyle/>
        <a:p>
          <a:endParaRPr lang="en-US"/>
        </a:p>
      </dgm:t>
    </dgm:pt>
    <dgm:pt modelId="{8DA1A7E5-275A-FA40-AB8E-A140E2C16BCE}" type="sibTrans" cxnId="{5EE9F5B2-1FC9-E44E-938E-318E7F2B7443}">
      <dgm:prSet/>
      <dgm:spPr/>
      <dgm:t>
        <a:bodyPr/>
        <a:lstStyle/>
        <a:p>
          <a:endParaRPr lang="en-US"/>
        </a:p>
      </dgm:t>
    </dgm:pt>
    <dgm:pt modelId="{77A74A6D-9C16-FB4F-BA91-88AA59D651E8}">
      <dgm:prSet/>
      <dgm:spPr/>
      <dgm:t>
        <a:bodyPr/>
        <a:lstStyle/>
        <a:p>
          <a:r>
            <a:rPr lang="en-US"/>
            <a:t>The central role of Marxism in the construction of Chinese political-economy. </a:t>
          </a:r>
        </a:p>
      </dgm:t>
    </dgm:pt>
    <dgm:pt modelId="{EB5BA30E-3A3B-BB49-8EF4-6651729DDBDD}" type="parTrans" cxnId="{674F77BD-E347-A442-931A-A8DFFC24EE9E}">
      <dgm:prSet/>
      <dgm:spPr/>
      <dgm:t>
        <a:bodyPr/>
        <a:lstStyle/>
        <a:p>
          <a:endParaRPr lang="en-US"/>
        </a:p>
      </dgm:t>
    </dgm:pt>
    <dgm:pt modelId="{201DED40-5B4C-954D-9E94-54E11D9FBE07}" type="sibTrans" cxnId="{674F77BD-E347-A442-931A-A8DFFC24EE9E}">
      <dgm:prSet/>
      <dgm:spPr/>
      <dgm:t>
        <a:bodyPr/>
        <a:lstStyle/>
        <a:p>
          <a:endParaRPr lang="en-US"/>
        </a:p>
      </dgm:t>
    </dgm:pt>
    <dgm:pt modelId="{9DDF4616-BDF4-9F44-BE6A-7EFC6951754F}">
      <dgm:prSet/>
      <dgm:spPr/>
      <dgm:t>
        <a:bodyPr/>
        <a:lstStyle/>
        <a:p>
          <a:r>
            <a:rPr lang="en-US"/>
            <a:t>The Central role of Leninism in the organization of implementation methods</a:t>
          </a:r>
        </a:p>
      </dgm:t>
    </dgm:pt>
    <dgm:pt modelId="{8ACF040A-0E49-6449-B221-95F143EF6499}" type="parTrans" cxnId="{7B45D3FC-FF9F-B447-A2EB-AD13C1C28556}">
      <dgm:prSet/>
      <dgm:spPr/>
      <dgm:t>
        <a:bodyPr/>
        <a:lstStyle/>
        <a:p>
          <a:endParaRPr lang="en-US"/>
        </a:p>
      </dgm:t>
    </dgm:pt>
    <dgm:pt modelId="{98081F68-7338-8548-B3BD-D42886CE742D}" type="sibTrans" cxnId="{7B45D3FC-FF9F-B447-A2EB-AD13C1C28556}">
      <dgm:prSet/>
      <dgm:spPr/>
      <dgm:t>
        <a:bodyPr/>
        <a:lstStyle/>
        <a:p>
          <a:endParaRPr lang="en-US"/>
        </a:p>
      </dgm:t>
    </dgm:pt>
    <dgm:pt modelId="{AB08DB3D-32F4-8149-8B05-DEF9C24FBC87}">
      <dgm:prSet/>
      <dgm:spPr/>
      <dgm:t>
        <a:bodyPr/>
        <a:lstStyle/>
        <a:p>
          <a:r>
            <a:rPr lang="en-US"/>
            <a:t>And the core principles of Marxist-Leninism as the basis for the interpretation of core political-moral concepts</a:t>
          </a:r>
        </a:p>
      </dgm:t>
    </dgm:pt>
    <dgm:pt modelId="{00DEFD8A-1CB1-AE44-9E1C-7827B2F95FA6}" type="parTrans" cxnId="{39D61F0D-2DD3-0841-8013-68689A817034}">
      <dgm:prSet/>
      <dgm:spPr/>
      <dgm:t>
        <a:bodyPr/>
        <a:lstStyle/>
        <a:p>
          <a:endParaRPr lang="en-US"/>
        </a:p>
      </dgm:t>
    </dgm:pt>
    <dgm:pt modelId="{F23F6ACB-6406-7845-982D-B58C2DBADD38}" type="sibTrans" cxnId="{39D61F0D-2DD3-0841-8013-68689A817034}">
      <dgm:prSet/>
      <dgm:spPr/>
      <dgm:t>
        <a:bodyPr/>
        <a:lstStyle/>
        <a:p>
          <a:endParaRPr lang="en-US"/>
        </a:p>
      </dgm:t>
    </dgm:pt>
    <dgm:pt modelId="{54622547-6377-3245-A86A-1CDB93C930B9}">
      <dgm:prSet/>
      <dgm:spPr/>
      <dgm:t>
        <a:bodyPr/>
        <a:lstStyle/>
        <a:p>
          <a:r>
            <a:rPr lang="en-US" dirty="0"/>
            <a:t>non-interference in each other's internal affairs, </a:t>
          </a:r>
        </a:p>
      </dgm:t>
    </dgm:pt>
    <dgm:pt modelId="{48A79D84-D1AA-914C-939F-E616B9DDF131}" type="parTrans" cxnId="{FA81F49A-3FA4-AE46-A857-5B69E41D4100}">
      <dgm:prSet/>
      <dgm:spPr/>
    </dgm:pt>
    <dgm:pt modelId="{D249195E-DBFC-5147-A570-4A48844A91F9}" type="sibTrans" cxnId="{FA81F49A-3FA4-AE46-A857-5B69E41D4100}">
      <dgm:prSet/>
      <dgm:spPr/>
    </dgm:pt>
    <dgm:pt modelId="{BF7FEBE7-8976-1B44-9AA5-4E792A74EAD7}">
      <dgm:prSet/>
      <dgm:spPr/>
      <dgm:t>
        <a:bodyPr/>
        <a:lstStyle/>
        <a:p>
          <a:r>
            <a:rPr lang="en-US" dirty="0"/>
            <a:t>peaceful coexistence.</a:t>
          </a:r>
        </a:p>
      </dgm:t>
    </dgm:pt>
    <dgm:pt modelId="{86AF659E-E188-F240-86E7-C58749728761}" type="parTrans" cxnId="{AF114A34-5E2E-BC44-872E-1950F48296DA}">
      <dgm:prSet/>
      <dgm:spPr/>
    </dgm:pt>
    <dgm:pt modelId="{C32060BB-72FB-3E49-8254-712495675018}" type="sibTrans" cxnId="{AF114A34-5E2E-BC44-872E-1950F48296DA}">
      <dgm:prSet/>
      <dgm:spPr/>
    </dgm:pt>
    <dgm:pt modelId="{C7FF4CDC-0BFA-EA44-BAA2-0ABCB2262128}" type="pres">
      <dgm:prSet presAssocID="{E76E208F-8952-F54F-B39B-6BA461024606}" presName="linear" presStyleCnt="0">
        <dgm:presLayoutVars>
          <dgm:animLvl val="lvl"/>
          <dgm:resizeHandles val="exact"/>
        </dgm:presLayoutVars>
      </dgm:prSet>
      <dgm:spPr/>
    </dgm:pt>
    <dgm:pt modelId="{00D5C93B-E41A-6240-BF4F-9DBD54DCD0E7}" type="pres">
      <dgm:prSet presAssocID="{994694B4-8900-E94E-92DD-E5EFEEBFC74B}" presName="parentText" presStyleLbl="node1" presStyleIdx="0" presStyleCnt="3">
        <dgm:presLayoutVars>
          <dgm:chMax val="0"/>
          <dgm:bulletEnabled val="1"/>
        </dgm:presLayoutVars>
      </dgm:prSet>
      <dgm:spPr/>
    </dgm:pt>
    <dgm:pt modelId="{F81F7DF7-33BE-2F40-BB1C-4BF26EFE2537}" type="pres">
      <dgm:prSet presAssocID="{994694B4-8900-E94E-92DD-E5EFEEBFC74B}" presName="childText" presStyleLbl="revTx" presStyleIdx="0" presStyleCnt="3">
        <dgm:presLayoutVars>
          <dgm:bulletEnabled val="1"/>
        </dgm:presLayoutVars>
      </dgm:prSet>
      <dgm:spPr/>
    </dgm:pt>
    <dgm:pt modelId="{3D953D14-69A9-7945-9F8A-79A2BF2AF7E3}" type="pres">
      <dgm:prSet presAssocID="{BCD5D259-A4BB-0F48-A49E-7ABACA71C94F}" presName="parentText" presStyleLbl="node1" presStyleIdx="1" presStyleCnt="3">
        <dgm:presLayoutVars>
          <dgm:chMax val="0"/>
          <dgm:bulletEnabled val="1"/>
        </dgm:presLayoutVars>
      </dgm:prSet>
      <dgm:spPr/>
    </dgm:pt>
    <dgm:pt modelId="{AB3DA410-3A25-334D-A931-02FD24D58891}" type="pres">
      <dgm:prSet presAssocID="{BCD5D259-A4BB-0F48-A49E-7ABACA71C94F}" presName="childText" presStyleLbl="revTx" presStyleIdx="1" presStyleCnt="3">
        <dgm:presLayoutVars>
          <dgm:bulletEnabled val="1"/>
        </dgm:presLayoutVars>
      </dgm:prSet>
      <dgm:spPr/>
    </dgm:pt>
    <dgm:pt modelId="{7B9DA166-EC91-1448-8217-0BCA392DD720}" type="pres">
      <dgm:prSet presAssocID="{AF321DBF-582E-7F46-A987-3F00E94EA288}" presName="parentText" presStyleLbl="node1" presStyleIdx="2" presStyleCnt="3">
        <dgm:presLayoutVars>
          <dgm:chMax val="0"/>
          <dgm:bulletEnabled val="1"/>
        </dgm:presLayoutVars>
      </dgm:prSet>
      <dgm:spPr/>
    </dgm:pt>
    <dgm:pt modelId="{57102695-B3B8-8F40-8A9A-335378293B7E}" type="pres">
      <dgm:prSet presAssocID="{AF321DBF-582E-7F46-A987-3F00E94EA288}" presName="childText" presStyleLbl="revTx" presStyleIdx="2" presStyleCnt="3">
        <dgm:presLayoutVars>
          <dgm:bulletEnabled val="1"/>
        </dgm:presLayoutVars>
      </dgm:prSet>
      <dgm:spPr/>
    </dgm:pt>
  </dgm:ptLst>
  <dgm:cxnLst>
    <dgm:cxn modelId="{39D61F0D-2DD3-0841-8013-68689A817034}" srcId="{AF321DBF-582E-7F46-A987-3F00E94EA288}" destId="{AB08DB3D-32F4-8149-8B05-DEF9C24FBC87}" srcOrd="2" destOrd="0" parTransId="{00DEFD8A-1CB1-AE44-9E1C-7827B2F95FA6}" sibTransId="{F23F6ACB-6406-7845-982D-B58C2DBADD38}"/>
    <dgm:cxn modelId="{828E2A0D-C606-F345-98EE-B650256D19CD}" type="presOf" srcId="{54622547-6377-3245-A86A-1CDB93C930B9}" destId="{AB3DA410-3A25-334D-A931-02FD24D58891}" srcOrd="0" destOrd="2" presId="urn:microsoft.com/office/officeart/2005/8/layout/vList2"/>
    <dgm:cxn modelId="{3ECF2721-B4DC-1042-A006-7B4A4E2C657F}" srcId="{994694B4-8900-E94E-92DD-E5EFEEBFC74B}" destId="{96D68645-EF7F-B94C-81F9-0B0B97BF4872}" srcOrd="1" destOrd="0" parTransId="{BB58BF9F-7738-6448-A82C-23D56E70B24F}" sibTransId="{3F261103-DFEE-6249-9D1F-FB480BB06249}"/>
    <dgm:cxn modelId="{5F856F31-2351-3349-9893-C16AB120642D}" type="presOf" srcId="{25A8F869-6CC1-D74A-8D61-A8B1EDAE41C7}" destId="{F81F7DF7-33BE-2F40-BB1C-4BF26EFE2537}" srcOrd="0" destOrd="0" presId="urn:microsoft.com/office/officeart/2005/8/layout/vList2"/>
    <dgm:cxn modelId="{AF114A34-5E2E-BC44-872E-1950F48296DA}" srcId="{BCD5D259-A4BB-0F48-A49E-7ABACA71C94F}" destId="{BF7FEBE7-8976-1B44-9AA5-4E792A74EAD7}" srcOrd="4" destOrd="0" parTransId="{86AF659E-E188-F240-86E7-C58749728761}" sibTransId="{C32060BB-72FB-3E49-8254-712495675018}"/>
    <dgm:cxn modelId="{BBBA8A38-9C11-8E4C-B34C-72CCD61F6373}" type="presOf" srcId="{6129AA99-532B-FE47-AF61-CFB8F3216C6A}" destId="{AB3DA410-3A25-334D-A931-02FD24D58891}" srcOrd="0" destOrd="3" presId="urn:microsoft.com/office/officeart/2005/8/layout/vList2"/>
    <dgm:cxn modelId="{68F55C39-F5E7-A842-9599-BCDDBF216232}" type="presOf" srcId="{BA2EE170-F4CC-FA4A-81FD-01EFF71EAAB5}" destId="{AB3DA410-3A25-334D-A931-02FD24D58891}" srcOrd="0" destOrd="0" presId="urn:microsoft.com/office/officeart/2005/8/layout/vList2"/>
    <dgm:cxn modelId="{8AF98157-2392-4A49-ABEA-225BF93E55A9}" srcId="{E76E208F-8952-F54F-B39B-6BA461024606}" destId="{994694B4-8900-E94E-92DD-E5EFEEBFC74B}" srcOrd="0" destOrd="0" parTransId="{25CCFE47-93E1-E743-BF65-FDBA9C9FF64A}" sibTransId="{8349E97E-4C08-8742-A4FC-B7CBB22B4FA5}"/>
    <dgm:cxn modelId="{1B2A5058-7B87-C246-8D9B-A9BBA1BB87EA}" srcId="{BCD5D259-A4BB-0F48-A49E-7ABACA71C94F}" destId="{BA2EE170-F4CC-FA4A-81FD-01EFF71EAAB5}" srcOrd="0" destOrd="0" parTransId="{F5B0D703-4563-7647-9647-F6D7583108B1}" sibTransId="{122C78C7-ADF0-3D40-99B3-9B9CEF10F26F}"/>
    <dgm:cxn modelId="{E751A790-95A9-2F46-95DD-5E3286D93518}" srcId="{994694B4-8900-E94E-92DD-E5EFEEBFC74B}" destId="{25A8F869-6CC1-D74A-8D61-A8B1EDAE41C7}" srcOrd="0" destOrd="0" parTransId="{F9B44C8A-CA6D-8D4A-A825-EA13B40A7FB7}" sibTransId="{7D6F6B39-3319-E148-A658-4FBCC64C226E}"/>
    <dgm:cxn modelId="{DFF3A79A-9575-4D4B-B2BE-B68B3E900692}" srcId="{E76E208F-8952-F54F-B39B-6BA461024606}" destId="{BCD5D259-A4BB-0F48-A49E-7ABACA71C94F}" srcOrd="1" destOrd="0" parTransId="{E595E2D9-9DFB-DB4F-97C6-2643885AA329}" sibTransId="{3BD15174-0A9F-EE4B-91B9-CD671E984922}"/>
    <dgm:cxn modelId="{FA81F49A-3FA4-AE46-A857-5B69E41D4100}" srcId="{BCD5D259-A4BB-0F48-A49E-7ABACA71C94F}" destId="{54622547-6377-3245-A86A-1CDB93C930B9}" srcOrd="2" destOrd="0" parTransId="{48A79D84-D1AA-914C-939F-E616B9DDF131}" sibTransId="{D249195E-DBFC-5147-A570-4A48844A91F9}"/>
    <dgm:cxn modelId="{162CCB9F-7399-2D4B-8EE1-BAF34182CBA3}" type="presOf" srcId="{BF7FEBE7-8976-1B44-9AA5-4E792A74EAD7}" destId="{AB3DA410-3A25-334D-A931-02FD24D58891}" srcOrd="0" destOrd="4" presId="urn:microsoft.com/office/officeart/2005/8/layout/vList2"/>
    <dgm:cxn modelId="{4C2969A0-0515-0447-AE40-589F6D782E22}" type="presOf" srcId="{96D68645-EF7F-B94C-81F9-0B0B97BF4872}" destId="{F81F7DF7-33BE-2F40-BB1C-4BF26EFE2537}" srcOrd="0" destOrd="1" presId="urn:microsoft.com/office/officeart/2005/8/layout/vList2"/>
    <dgm:cxn modelId="{DDBAE6A0-06AF-A74C-A094-1DA193C24D33}" type="presOf" srcId="{AB08DB3D-32F4-8149-8B05-DEF9C24FBC87}" destId="{57102695-B3B8-8F40-8A9A-335378293B7E}" srcOrd="0" destOrd="2" presId="urn:microsoft.com/office/officeart/2005/8/layout/vList2"/>
    <dgm:cxn modelId="{3C9BCFA1-0A81-BD49-BCEA-2D4741235583}" type="presOf" srcId="{12E40B69-9158-F546-8546-634836374D47}" destId="{F81F7DF7-33BE-2F40-BB1C-4BF26EFE2537}" srcOrd="0" destOrd="2" presId="urn:microsoft.com/office/officeart/2005/8/layout/vList2"/>
    <dgm:cxn modelId="{FD3352A2-AD70-FE49-9189-D8742817C2CE}" srcId="{BCD5D259-A4BB-0F48-A49E-7ABACA71C94F}" destId="{6129AA99-532B-FE47-AF61-CFB8F3216C6A}" srcOrd="3" destOrd="0" parTransId="{86218ED4-D58E-994C-9A54-322F92645B11}" sibTransId="{6D9CB70B-4080-2840-B655-E5D6311582B4}"/>
    <dgm:cxn modelId="{5EE9F5B2-1FC9-E44E-938E-318E7F2B7443}" srcId="{E76E208F-8952-F54F-B39B-6BA461024606}" destId="{AF321DBF-582E-7F46-A987-3F00E94EA288}" srcOrd="2" destOrd="0" parTransId="{BCB6EB61-E7A5-6D4E-8100-837C310B32A1}" sibTransId="{8DA1A7E5-275A-FA40-AB8E-A140E2C16BCE}"/>
    <dgm:cxn modelId="{666F28BD-6705-F043-9242-B9E5E650C694}" type="presOf" srcId="{BCD5D259-A4BB-0F48-A49E-7ABACA71C94F}" destId="{3D953D14-69A9-7945-9F8A-79A2BF2AF7E3}" srcOrd="0" destOrd="0" presId="urn:microsoft.com/office/officeart/2005/8/layout/vList2"/>
    <dgm:cxn modelId="{674F77BD-E347-A442-931A-A8DFFC24EE9E}" srcId="{AF321DBF-582E-7F46-A987-3F00E94EA288}" destId="{77A74A6D-9C16-FB4F-BA91-88AA59D651E8}" srcOrd="0" destOrd="0" parTransId="{EB5BA30E-3A3B-BB49-8EF4-6651729DDBDD}" sibTransId="{201DED40-5B4C-954D-9E94-54E11D9FBE07}"/>
    <dgm:cxn modelId="{623C09C5-76CE-0542-AF91-27D64A013A45}" type="presOf" srcId="{77A74A6D-9C16-FB4F-BA91-88AA59D651E8}" destId="{57102695-B3B8-8F40-8A9A-335378293B7E}" srcOrd="0" destOrd="0" presId="urn:microsoft.com/office/officeart/2005/8/layout/vList2"/>
    <dgm:cxn modelId="{6E255CC8-2C3F-1246-83EC-F30C9CC7CD80}" type="presOf" srcId="{994694B4-8900-E94E-92DD-E5EFEEBFC74B}" destId="{00D5C93B-E41A-6240-BF4F-9DBD54DCD0E7}" srcOrd="0" destOrd="0" presId="urn:microsoft.com/office/officeart/2005/8/layout/vList2"/>
    <dgm:cxn modelId="{2EDB6DD4-525E-254C-9785-5CF4BDC08CEC}" type="presOf" srcId="{9BEAA596-7709-7845-A7B1-6589A7DA9FB8}" destId="{AB3DA410-3A25-334D-A931-02FD24D58891}" srcOrd="0" destOrd="1" presId="urn:microsoft.com/office/officeart/2005/8/layout/vList2"/>
    <dgm:cxn modelId="{FED089DF-B0E4-9B4D-A407-5E075EA2B859}" type="presOf" srcId="{9DDF4616-BDF4-9F44-BE6A-7EFC6951754F}" destId="{57102695-B3B8-8F40-8A9A-335378293B7E}" srcOrd="0" destOrd="1" presId="urn:microsoft.com/office/officeart/2005/8/layout/vList2"/>
    <dgm:cxn modelId="{3C86B8E0-C63E-CB4B-B6EE-AC63FA58F19F}" type="presOf" srcId="{AF321DBF-582E-7F46-A987-3F00E94EA288}" destId="{7B9DA166-EC91-1448-8217-0BCA392DD720}" srcOrd="0" destOrd="0" presId="urn:microsoft.com/office/officeart/2005/8/layout/vList2"/>
    <dgm:cxn modelId="{A0BEF1E2-FF1E-E845-B2DB-0E695649CA26}" srcId="{994694B4-8900-E94E-92DD-E5EFEEBFC74B}" destId="{12E40B69-9158-F546-8546-634836374D47}" srcOrd="2" destOrd="0" parTransId="{421E90E9-5325-8947-8623-1ACE82037F0E}" sibTransId="{6DC52950-4E9F-1144-86E8-C6940913E85B}"/>
    <dgm:cxn modelId="{B11863EE-FDEA-354F-A546-36D9C0D2AFEC}" srcId="{BCD5D259-A4BB-0F48-A49E-7ABACA71C94F}" destId="{9BEAA596-7709-7845-A7B1-6589A7DA9FB8}" srcOrd="1" destOrd="0" parTransId="{B5FC05B9-D501-BB46-B94F-D2F6CDE3DAD1}" sibTransId="{F059D9BE-BCF7-9E49-97BE-0ADE0855739B}"/>
    <dgm:cxn modelId="{93AFF2EF-AB1B-3A47-AAFB-1D0BC2CD97A4}" type="presOf" srcId="{E76E208F-8952-F54F-B39B-6BA461024606}" destId="{C7FF4CDC-0BFA-EA44-BAA2-0ABCB2262128}" srcOrd="0" destOrd="0" presId="urn:microsoft.com/office/officeart/2005/8/layout/vList2"/>
    <dgm:cxn modelId="{7B45D3FC-FF9F-B447-A2EB-AD13C1C28556}" srcId="{AF321DBF-582E-7F46-A987-3F00E94EA288}" destId="{9DDF4616-BDF4-9F44-BE6A-7EFC6951754F}" srcOrd="1" destOrd="0" parTransId="{8ACF040A-0E49-6449-B221-95F143EF6499}" sibTransId="{98081F68-7338-8548-B3BD-D42886CE742D}"/>
    <dgm:cxn modelId="{EF264710-B708-CD4B-9A49-C36E865F9683}" type="presParOf" srcId="{C7FF4CDC-0BFA-EA44-BAA2-0ABCB2262128}" destId="{00D5C93B-E41A-6240-BF4F-9DBD54DCD0E7}" srcOrd="0" destOrd="0" presId="urn:microsoft.com/office/officeart/2005/8/layout/vList2"/>
    <dgm:cxn modelId="{901234EE-D8EA-7E48-839C-41C5C79C4FC9}" type="presParOf" srcId="{C7FF4CDC-0BFA-EA44-BAA2-0ABCB2262128}" destId="{F81F7DF7-33BE-2F40-BB1C-4BF26EFE2537}" srcOrd="1" destOrd="0" presId="urn:microsoft.com/office/officeart/2005/8/layout/vList2"/>
    <dgm:cxn modelId="{ABF6076A-9067-3742-8100-75EF5339B7AA}" type="presParOf" srcId="{C7FF4CDC-0BFA-EA44-BAA2-0ABCB2262128}" destId="{3D953D14-69A9-7945-9F8A-79A2BF2AF7E3}" srcOrd="2" destOrd="0" presId="urn:microsoft.com/office/officeart/2005/8/layout/vList2"/>
    <dgm:cxn modelId="{9569F18C-9506-644B-9DAC-DEDDF417A816}" type="presParOf" srcId="{C7FF4CDC-0BFA-EA44-BAA2-0ABCB2262128}" destId="{AB3DA410-3A25-334D-A931-02FD24D58891}" srcOrd="3" destOrd="0" presId="urn:microsoft.com/office/officeart/2005/8/layout/vList2"/>
    <dgm:cxn modelId="{067A59CE-9DA9-4B4E-9921-AE88BB2F3514}" type="presParOf" srcId="{C7FF4CDC-0BFA-EA44-BAA2-0ABCB2262128}" destId="{7B9DA166-EC91-1448-8217-0BCA392DD720}" srcOrd="4" destOrd="0" presId="urn:microsoft.com/office/officeart/2005/8/layout/vList2"/>
    <dgm:cxn modelId="{B9E97457-F63E-A84F-B362-7E11EE0E46EA}" type="presParOf" srcId="{C7FF4CDC-0BFA-EA44-BAA2-0ABCB2262128}" destId="{57102695-B3B8-8F40-8A9A-335378293B7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C96493-8B9B-B44E-8D23-FCDD4FA9725E}"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4592C64A-7047-274C-A067-78480C635FDF}">
      <dgm:prSet/>
      <dgm:spPr/>
      <dgm:t>
        <a:bodyPr/>
        <a:lstStyle/>
        <a:p>
          <a:r>
            <a:rPr lang="en-US"/>
            <a:t>policy coordination, </a:t>
          </a:r>
        </a:p>
      </dgm:t>
    </dgm:pt>
    <dgm:pt modelId="{159A3D3B-EFDA-334E-ACAE-5A8C4EB71E93}" type="parTrans" cxnId="{24DF7DB6-1460-8143-90F5-77A0C98DAD2B}">
      <dgm:prSet/>
      <dgm:spPr/>
      <dgm:t>
        <a:bodyPr/>
        <a:lstStyle/>
        <a:p>
          <a:endParaRPr lang="en-US"/>
        </a:p>
      </dgm:t>
    </dgm:pt>
    <dgm:pt modelId="{DEDED36D-B03F-2A4B-8025-4E71C8593DEA}" type="sibTrans" cxnId="{24DF7DB6-1460-8143-90F5-77A0C98DAD2B}">
      <dgm:prSet/>
      <dgm:spPr/>
      <dgm:t>
        <a:bodyPr/>
        <a:lstStyle/>
        <a:p>
          <a:endParaRPr lang="en-US"/>
        </a:p>
      </dgm:t>
    </dgm:pt>
    <dgm:pt modelId="{F8B4A57F-85DB-3F45-A523-344B3EBAE2D7}">
      <dgm:prSet/>
      <dgm:spPr/>
      <dgm:t>
        <a:bodyPr/>
        <a:lstStyle/>
        <a:p>
          <a:r>
            <a:rPr lang="en-US"/>
            <a:t>facilities connectivity, </a:t>
          </a:r>
        </a:p>
      </dgm:t>
    </dgm:pt>
    <dgm:pt modelId="{BB1489D7-0762-AB48-84F0-21B8D5AA1508}" type="parTrans" cxnId="{635EDAF4-6919-EA4E-A06B-D15E49B40DB4}">
      <dgm:prSet/>
      <dgm:spPr/>
      <dgm:t>
        <a:bodyPr/>
        <a:lstStyle/>
        <a:p>
          <a:endParaRPr lang="en-US"/>
        </a:p>
      </dgm:t>
    </dgm:pt>
    <dgm:pt modelId="{7A84B551-C78B-6941-BA19-949CF1D46EDE}" type="sibTrans" cxnId="{635EDAF4-6919-EA4E-A06B-D15E49B40DB4}">
      <dgm:prSet/>
      <dgm:spPr/>
      <dgm:t>
        <a:bodyPr/>
        <a:lstStyle/>
        <a:p>
          <a:endParaRPr lang="en-US"/>
        </a:p>
      </dgm:t>
    </dgm:pt>
    <dgm:pt modelId="{AA585069-2549-AE48-A85A-C3351BC216AD}">
      <dgm:prSet/>
      <dgm:spPr/>
      <dgm:t>
        <a:bodyPr/>
        <a:lstStyle/>
        <a:p>
          <a:r>
            <a:rPr lang="en-US"/>
            <a:t>integrated transport infrastructure construction, </a:t>
          </a:r>
        </a:p>
      </dgm:t>
    </dgm:pt>
    <dgm:pt modelId="{679B7BAE-2CD3-3846-8F68-019B2F600159}" type="parTrans" cxnId="{7F21147D-ACF1-2B4A-8A58-7EF5BBFC0A44}">
      <dgm:prSet/>
      <dgm:spPr/>
      <dgm:t>
        <a:bodyPr/>
        <a:lstStyle/>
        <a:p>
          <a:endParaRPr lang="en-US"/>
        </a:p>
      </dgm:t>
    </dgm:pt>
    <dgm:pt modelId="{50B73B4B-CA1C-7345-B50D-63255641B344}" type="sibTrans" cxnId="{7F21147D-ACF1-2B4A-8A58-7EF5BBFC0A44}">
      <dgm:prSet/>
      <dgm:spPr/>
      <dgm:t>
        <a:bodyPr/>
        <a:lstStyle/>
        <a:p>
          <a:endParaRPr lang="en-US"/>
        </a:p>
      </dgm:t>
    </dgm:pt>
    <dgm:pt modelId="{2FE5C402-E942-5D43-9C8C-222A7CEC9FC7}">
      <dgm:prSet/>
      <dgm:spPr/>
      <dgm:t>
        <a:bodyPr/>
        <a:lstStyle/>
        <a:p>
          <a:r>
            <a:rPr lang="en-US"/>
            <a:t>connectivity in energy infrastructure, </a:t>
          </a:r>
        </a:p>
      </dgm:t>
    </dgm:pt>
    <dgm:pt modelId="{9BE61706-A039-304D-BD7A-11FD2E9DC88B}" type="parTrans" cxnId="{5F5A0FBB-EF31-0A49-AE4B-A8877947D9DD}">
      <dgm:prSet/>
      <dgm:spPr/>
      <dgm:t>
        <a:bodyPr/>
        <a:lstStyle/>
        <a:p>
          <a:endParaRPr lang="en-US"/>
        </a:p>
      </dgm:t>
    </dgm:pt>
    <dgm:pt modelId="{1DB7F68A-EA14-A34C-814E-CD7270F38629}" type="sibTrans" cxnId="{5F5A0FBB-EF31-0A49-AE4B-A8877947D9DD}">
      <dgm:prSet/>
      <dgm:spPr/>
      <dgm:t>
        <a:bodyPr/>
        <a:lstStyle/>
        <a:p>
          <a:endParaRPr lang="en-US"/>
        </a:p>
      </dgm:t>
    </dgm:pt>
    <dgm:pt modelId="{D7A8C24A-3D58-3B45-92B1-EE98E01B1514}">
      <dgm:prSet/>
      <dgm:spPr/>
      <dgm:t>
        <a:bodyPr/>
        <a:lstStyle/>
        <a:p>
          <a:r>
            <a:rPr lang="en-US"/>
            <a:t>communication infrastructure,</a:t>
          </a:r>
        </a:p>
      </dgm:t>
    </dgm:pt>
    <dgm:pt modelId="{E522B540-367E-CA43-9727-7C6DEFED5050}" type="parTrans" cxnId="{6E139C5F-02B0-7244-BE72-8C7227D67191}">
      <dgm:prSet/>
      <dgm:spPr/>
      <dgm:t>
        <a:bodyPr/>
        <a:lstStyle/>
        <a:p>
          <a:endParaRPr lang="en-US"/>
        </a:p>
      </dgm:t>
    </dgm:pt>
    <dgm:pt modelId="{D55CFEFD-3EDF-B248-8C69-21E0003D9687}" type="sibTrans" cxnId="{6E139C5F-02B0-7244-BE72-8C7227D67191}">
      <dgm:prSet/>
      <dgm:spPr/>
      <dgm:t>
        <a:bodyPr/>
        <a:lstStyle/>
        <a:p>
          <a:endParaRPr lang="en-US"/>
        </a:p>
      </dgm:t>
    </dgm:pt>
    <dgm:pt modelId="{1E3ECE0F-0A60-754C-9B81-65F1D3C474DD}">
      <dgm:prSet/>
      <dgm:spPr/>
      <dgm:t>
        <a:bodyPr/>
        <a:lstStyle/>
        <a:p>
          <a:r>
            <a:rPr lang="en-US"/>
            <a:t>investment and trade cooperation, </a:t>
          </a:r>
        </a:p>
      </dgm:t>
    </dgm:pt>
    <dgm:pt modelId="{D6B596C4-93C2-2F45-AC36-EDBED97F837D}" type="parTrans" cxnId="{5BC859BD-8256-C748-847C-CF1B63C7931E}">
      <dgm:prSet/>
      <dgm:spPr/>
      <dgm:t>
        <a:bodyPr/>
        <a:lstStyle/>
        <a:p>
          <a:endParaRPr lang="en-US"/>
        </a:p>
      </dgm:t>
    </dgm:pt>
    <dgm:pt modelId="{D77FC0AA-6154-4F4B-AC16-CC0A388B7413}" type="sibTrans" cxnId="{5BC859BD-8256-C748-847C-CF1B63C7931E}">
      <dgm:prSet/>
      <dgm:spPr/>
      <dgm:t>
        <a:bodyPr/>
        <a:lstStyle/>
        <a:p>
          <a:endParaRPr lang="en-US"/>
        </a:p>
      </dgm:t>
    </dgm:pt>
    <dgm:pt modelId="{D8F1C2EA-13F8-A248-ABF1-D990A2C37F9B}">
      <dgm:prSet/>
      <dgm:spPr/>
      <dgm:t>
        <a:bodyPr/>
        <a:lstStyle/>
        <a:p>
          <a:r>
            <a:rPr lang="en-US"/>
            <a:t>enhanced customs cooperation, </a:t>
          </a:r>
        </a:p>
      </dgm:t>
    </dgm:pt>
    <dgm:pt modelId="{F593553D-9600-ED4D-A451-CF6358D91D51}" type="parTrans" cxnId="{0ECDA4D6-0FE9-9444-B3E0-50D3940501F4}">
      <dgm:prSet/>
      <dgm:spPr/>
      <dgm:t>
        <a:bodyPr/>
        <a:lstStyle/>
        <a:p>
          <a:endParaRPr lang="en-US"/>
        </a:p>
      </dgm:t>
    </dgm:pt>
    <dgm:pt modelId="{C04CA65D-1AD3-CB48-9F6F-700233F9D71F}" type="sibTrans" cxnId="{0ECDA4D6-0FE9-9444-B3E0-50D3940501F4}">
      <dgm:prSet/>
      <dgm:spPr/>
      <dgm:t>
        <a:bodyPr/>
        <a:lstStyle/>
        <a:p>
          <a:endParaRPr lang="en-US"/>
        </a:p>
      </dgm:t>
    </dgm:pt>
    <dgm:pt modelId="{7F2E48A2-BBD2-B743-B066-0B9ACDA8C432}">
      <dgm:prSet/>
      <dgm:spPr/>
      <dgm:t>
        <a:bodyPr/>
        <a:lstStyle/>
        <a:p>
          <a:r>
            <a:rPr lang="en-US"/>
            <a:t>mutual recognition and coordination of standard setting, </a:t>
          </a:r>
        </a:p>
      </dgm:t>
    </dgm:pt>
    <dgm:pt modelId="{2D435388-DC5E-9F47-807B-0A4D046A9BA4}" type="parTrans" cxnId="{43862E64-4DA5-9C48-96E6-B010700F2F1B}">
      <dgm:prSet/>
      <dgm:spPr/>
      <dgm:t>
        <a:bodyPr/>
        <a:lstStyle/>
        <a:p>
          <a:endParaRPr lang="en-US"/>
        </a:p>
      </dgm:t>
    </dgm:pt>
    <dgm:pt modelId="{2F76D7D0-9939-754F-8486-A6B059F38653}" type="sibTrans" cxnId="{43862E64-4DA5-9C48-96E6-B010700F2F1B}">
      <dgm:prSet/>
      <dgm:spPr/>
      <dgm:t>
        <a:bodyPr/>
        <a:lstStyle/>
        <a:p>
          <a:endParaRPr lang="en-US"/>
        </a:p>
      </dgm:t>
    </dgm:pt>
    <dgm:pt modelId="{BDF6DE08-10F2-0644-BDBB-6872FF47AB54}">
      <dgm:prSet/>
      <dgm:spPr/>
      <dgm:t>
        <a:bodyPr/>
        <a:lstStyle/>
        <a:p>
          <a:r>
            <a:rPr lang="en-US"/>
            <a:t>the development of a united front in the context of developing policy within the global trade community, </a:t>
          </a:r>
        </a:p>
      </dgm:t>
    </dgm:pt>
    <dgm:pt modelId="{6CFC3264-405B-BA42-AC7E-AFD488355DB6}" type="parTrans" cxnId="{BC384E4F-C305-2041-BFEE-3DA306844D9B}">
      <dgm:prSet/>
      <dgm:spPr/>
      <dgm:t>
        <a:bodyPr/>
        <a:lstStyle/>
        <a:p>
          <a:endParaRPr lang="en-US"/>
        </a:p>
      </dgm:t>
    </dgm:pt>
    <dgm:pt modelId="{C4633DD9-E729-094F-AA30-B8274370A332}" type="sibTrans" cxnId="{BC384E4F-C305-2041-BFEE-3DA306844D9B}">
      <dgm:prSet/>
      <dgm:spPr/>
      <dgm:t>
        <a:bodyPr/>
        <a:lstStyle/>
        <a:p>
          <a:endParaRPr lang="en-US"/>
        </a:p>
      </dgm:t>
    </dgm:pt>
    <dgm:pt modelId="{57EB001B-5CE5-1546-BCB8-2FD44FBE7AFA}">
      <dgm:prSet/>
      <dgm:spPr/>
      <dgm:t>
        <a:bodyPr/>
        <a:lstStyle/>
        <a:p>
          <a:r>
            <a:rPr lang="en-US"/>
            <a:t>coordinated trade innovation, </a:t>
          </a:r>
        </a:p>
      </dgm:t>
    </dgm:pt>
    <dgm:pt modelId="{8DD76B95-FA65-1B40-ABA4-2F6E483A54A2}" type="parTrans" cxnId="{9873AAD4-EB6C-F742-BB4E-8A7A94CFE3F5}">
      <dgm:prSet/>
      <dgm:spPr/>
      <dgm:t>
        <a:bodyPr/>
        <a:lstStyle/>
        <a:p>
          <a:endParaRPr lang="en-US"/>
        </a:p>
      </dgm:t>
    </dgm:pt>
    <dgm:pt modelId="{0D14BD0C-9B1B-4941-8E7F-B6A89FEB8EDF}" type="sibTrans" cxnId="{9873AAD4-EB6C-F742-BB4E-8A7A94CFE3F5}">
      <dgm:prSet/>
      <dgm:spPr/>
      <dgm:t>
        <a:bodyPr/>
        <a:lstStyle/>
        <a:p>
          <a:endParaRPr lang="en-US"/>
        </a:p>
      </dgm:t>
    </dgm:pt>
    <dgm:pt modelId="{DB32ABDF-8972-B74D-8536-352CC0F83548}">
      <dgm:prSet/>
      <dgm:spPr/>
      <dgm:t>
        <a:bodyPr/>
        <a:lstStyle/>
        <a:p>
          <a:r>
            <a:rPr lang="en-US"/>
            <a:t>investment facilitation, </a:t>
          </a:r>
        </a:p>
      </dgm:t>
    </dgm:pt>
    <dgm:pt modelId="{D4332FED-E480-D048-94E7-1657A6C99849}" type="parTrans" cxnId="{BB3B3481-47E6-3248-B452-ECE42B63A43A}">
      <dgm:prSet/>
      <dgm:spPr/>
      <dgm:t>
        <a:bodyPr/>
        <a:lstStyle/>
        <a:p>
          <a:endParaRPr lang="en-US"/>
        </a:p>
      </dgm:t>
    </dgm:pt>
    <dgm:pt modelId="{7442EBEC-A414-4F48-8FAE-CD688C3A5A8C}" type="sibTrans" cxnId="{BB3B3481-47E6-3248-B452-ECE42B63A43A}">
      <dgm:prSet/>
      <dgm:spPr/>
      <dgm:t>
        <a:bodyPr/>
        <a:lstStyle/>
        <a:p>
          <a:endParaRPr lang="en-US"/>
        </a:p>
      </dgm:t>
    </dgm:pt>
    <dgm:pt modelId="{4C79F0CA-2D54-9D4D-AE2E-EA32FFD3F285}">
      <dgm:prSet/>
      <dgm:spPr/>
      <dgm:t>
        <a:bodyPr/>
        <a:lstStyle/>
        <a:p>
          <a:r>
            <a:rPr lang="en-US" dirty="0"/>
            <a:t>cooperation in agriculture, forestry and animal husbandry, </a:t>
          </a:r>
        </a:p>
      </dgm:t>
    </dgm:pt>
    <dgm:pt modelId="{B8096EC3-1F59-7842-AC2E-496F166FEA22}" type="parTrans" cxnId="{691955CD-B8D9-C647-8FCC-3C527A30A966}">
      <dgm:prSet/>
      <dgm:spPr/>
      <dgm:t>
        <a:bodyPr/>
        <a:lstStyle/>
        <a:p>
          <a:endParaRPr lang="en-US"/>
        </a:p>
      </dgm:t>
    </dgm:pt>
    <dgm:pt modelId="{6639BEAA-A9B3-484A-AB3F-61297E5E8C5D}" type="sibTrans" cxnId="{691955CD-B8D9-C647-8FCC-3C527A30A966}">
      <dgm:prSet/>
      <dgm:spPr/>
      <dgm:t>
        <a:bodyPr/>
        <a:lstStyle/>
        <a:p>
          <a:endParaRPr lang="en-US"/>
        </a:p>
      </dgm:t>
    </dgm:pt>
    <dgm:pt modelId="{987FA25A-9C0F-5E4C-8871-F9B8863E73B1}">
      <dgm:prSet/>
      <dgm:spPr/>
      <dgm:t>
        <a:bodyPr/>
        <a:lstStyle/>
        <a:p>
          <a:r>
            <a:rPr lang="en-US"/>
            <a:t>Cooperation in development of renewable energy sources.</a:t>
          </a:r>
        </a:p>
      </dgm:t>
    </dgm:pt>
    <dgm:pt modelId="{335EE5F7-C483-894B-AF45-F0EC67387378}" type="parTrans" cxnId="{0DC94E92-82EB-3D40-84CB-D4104146D18E}">
      <dgm:prSet/>
      <dgm:spPr/>
      <dgm:t>
        <a:bodyPr/>
        <a:lstStyle/>
        <a:p>
          <a:endParaRPr lang="en-US"/>
        </a:p>
      </dgm:t>
    </dgm:pt>
    <dgm:pt modelId="{2696C940-66BA-D54B-9436-48CDE6F11E35}" type="sibTrans" cxnId="{0DC94E92-82EB-3D40-84CB-D4104146D18E}">
      <dgm:prSet/>
      <dgm:spPr/>
      <dgm:t>
        <a:bodyPr/>
        <a:lstStyle/>
        <a:p>
          <a:endParaRPr lang="en-US"/>
        </a:p>
      </dgm:t>
    </dgm:pt>
    <dgm:pt modelId="{6B409BB4-46F2-C043-B59C-B39FDE829729}">
      <dgm:prSet/>
      <dgm:spPr/>
      <dgm:t>
        <a:bodyPr/>
        <a:lstStyle/>
        <a:p>
          <a:r>
            <a:rPr lang="en-US" dirty="0"/>
            <a:t>Cooperation in coal, oil, gas, metal minerals and other conventional energy sources</a:t>
          </a:r>
        </a:p>
      </dgm:t>
    </dgm:pt>
    <dgm:pt modelId="{604EEF76-2AD3-A942-BEF9-416290823562}" type="parTrans" cxnId="{2CED30B9-CC3C-564F-9F02-467153C31973}">
      <dgm:prSet/>
      <dgm:spPr/>
    </dgm:pt>
    <dgm:pt modelId="{F02BBA3D-2977-CD48-B0B6-CCD5B65B6C95}" type="sibTrans" cxnId="{2CED30B9-CC3C-564F-9F02-467153C31973}">
      <dgm:prSet/>
      <dgm:spPr/>
    </dgm:pt>
    <dgm:pt modelId="{B9AA1C96-FBDB-8D49-9764-89556CAB6CC5}" type="pres">
      <dgm:prSet presAssocID="{D5C96493-8B9B-B44E-8D23-FCDD4FA9725E}" presName="diagram" presStyleCnt="0">
        <dgm:presLayoutVars>
          <dgm:dir/>
          <dgm:resizeHandles val="exact"/>
        </dgm:presLayoutVars>
      </dgm:prSet>
      <dgm:spPr/>
    </dgm:pt>
    <dgm:pt modelId="{8C76666A-68AC-D642-8C12-4F7D9F7A79F3}" type="pres">
      <dgm:prSet presAssocID="{4592C64A-7047-274C-A067-78480C635FDF}" presName="node" presStyleLbl="node1" presStyleIdx="0" presStyleCnt="14">
        <dgm:presLayoutVars>
          <dgm:bulletEnabled val="1"/>
        </dgm:presLayoutVars>
      </dgm:prSet>
      <dgm:spPr/>
    </dgm:pt>
    <dgm:pt modelId="{37BBFFC8-3B14-FB4B-9C11-03BD635CC172}" type="pres">
      <dgm:prSet presAssocID="{DEDED36D-B03F-2A4B-8025-4E71C8593DEA}" presName="sibTrans" presStyleCnt="0"/>
      <dgm:spPr/>
    </dgm:pt>
    <dgm:pt modelId="{2BDF57FB-C02F-1745-8457-D6950D65B4BA}" type="pres">
      <dgm:prSet presAssocID="{F8B4A57F-85DB-3F45-A523-344B3EBAE2D7}" presName="node" presStyleLbl="node1" presStyleIdx="1" presStyleCnt="14">
        <dgm:presLayoutVars>
          <dgm:bulletEnabled val="1"/>
        </dgm:presLayoutVars>
      </dgm:prSet>
      <dgm:spPr/>
    </dgm:pt>
    <dgm:pt modelId="{E51AE3EF-6BEF-BE4D-A121-6A7AF5988E88}" type="pres">
      <dgm:prSet presAssocID="{7A84B551-C78B-6941-BA19-949CF1D46EDE}" presName="sibTrans" presStyleCnt="0"/>
      <dgm:spPr/>
    </dgm:pt>
    <dgm:pt modelId="{5040DDA3-5775-114D-99DF-69831F4CD91B}" type="pres">
      <dgm:prSet presAssocID="{AA585069-2549-AE48-A85A-C3351BC216AD}" presName="node" presStyleLbl="node1" presStyleIdx="2" presStyleCnt="14">
        <dgm:presLayoutVars>
          <dgm:bulletEnabled val="1"/>
        </dgm:presLayoutVars>
      </dgm:prSet>
      <dgm:spPr/>
    </dgm:pt>
    <dgm:pt modelId="{CDD38B88-2D08-6642-B7AD-637CABCF32AE}" type="pres">
      <dgm:prSet presAssocID="{50B73B4B-CA1C-7345-B50D-63255641B344}" presName="sibTrans" presStyleCnt="0"/>
      <dgm:spPr/>
    </dgm:pt>
    <dgm:pt modelId="{5AAEB474-BEA1-5141-9998-20769D2CD54F}" type="pres">
      <dgm:prSet presAssocID="{2FE5C402-E942-5D43-9C8C-222A7CEC9FC7}" presName="node" presStyleLbl="node1" presStyleIdx="3" presStyleCnt="14">
        <dgm:presLayoutVars>
          <dgm:bulletEnabled val="1"/>
        </dgm:presLayoutVars>
      </dgm:prSet>
      <dgm:spPr/>
    </dgm:pt>
    <dgm:pt modelId="{783A358E-6E1D-6341-BCE5-BABA114BE42D}" type="pres">
      <dgm:prSet presAssocID="{1DB7F68A-EA14-A34C-814E-CD7270F38629}" presName="sibTrans" presStyleCnt="0"/>
      <dgm:spPr/>
    </dgm:pt>
    <dgm:pt modelId="{5BE34B3D-6745-8649-80F6-D6E0D314729E}" type="pres">
      <dgm:prSet presAssocID="{D7A8C24A-3D58-3B45-92B1-EE98E01B1514}" presName="node" presStyleLbl="node1" presStyleIdx="4" presStyleCnt="14">
        <dgm:presLayoutVars>
          <dgm:bulletEnabled val="1"/>
        </dgm:presLayoutVars>
      </dgm:prSet>
      <dgm:spPr/>
    </dgm:pt>
    <dgm:pt modelId="{9D771366-646D-6C41-AF66-3438FD868C0B}" type="pres">
      <dgm:prSet presAssocID="{D55CFEFD-3EDF-B248-8C69-21E0003D9687}" presName="sibTrans" presStyleCnt="0"/>
      <dgm:spPr/>
    </dgm:pt>
    <dgm:pt modelId="{52787F72-2C48-3047-85FD-542E692BE7CF}" type="pres">
      <dgm:prSet presAssocID="{1E3ECE0F-0A60-754C-9B81-65F1D3C474DD}" presName="node" presStyleLbl="node1" presStyleIdx="5" presStyleCnt="14">
        <dgm:presLayoutVars>
          <dgm:bulletEnabled val="1"/>
        </dgm:presLayoutVars>
      </dgm:prSet>
      <dgm:spPr/>
    </dgm:pt>
    <dgm:pt modelId="{C8FE61C9-220C-EC4F-BC49-2821B46879AF}" type="pres">
      <dgm:prSet presAssocID="{D77FC0AA-6154-4F4B-AC16-CC0A388B7413}" presName="sibTrans" presStyleCnt="0"/>
      <dgm:spPr/>
    </dgm:pt>
    <dgm:pt modelId="{304017B0-4368-474F-A373-923E0B7F1E51}" type="pres">
      <dgm:prSet presAssocID="{D8F1C2EA-13F8-A248-ABF1-D990A2C37F9B}" presName="node" presStyleLbl="node1" presStyleIdx="6" presStyleCnt="14">
        <dgm:presLayoutVars>
          <dgm:bulletEnabled val="1"/>
        </dgm:presLayoutVars>
      </dgm:prSet>
      <dgm:spPr/>
    </dgm:pt>
    <dgm:pt modelId="{E8884B1B-75B1-9140-93F3-1828AC3F357E}" type="pres">
      <dgm:prSet presAssocID="{C04CA65D-1AD3-CB48-9F6F-700233F9D71F}" presName="sibTrans" presStyleCnt="0"/>
      <dgm:spPr/>
    </dgm:pt>
    <dgm:pt modelId="{28FA50E6-BB83-CC40-AFEB-2F7F7A0BEDAD}" type="pres">
      <dgm:prSet presAssocID="{7F2E48A2-BBD2-B743-B066-0B9ACDA8C432}" presName="node" presStyleLbl="node1" presStyleIdx="7" presStyleCnt="14">
        <dgm:presLayoutVars>
          <dgm:bulletEnabled val="1"/>
        </dgm:presLayoutVars>
      </dgm:prSet>
      <dgm:spPr/>
    </dgm:pt>
    <dgm:pt modelId="{B1CD2346-DB98-DA43-B795-E4682C2F954F}" type="pres">
      <dgm:prSet presAssocID="{2F76D7D0-9939-754F-8486-A6B059F38653}" presName="sibTrans" presStyleCnt="0"/>
      <dgm:spPr/>
    </dgm:pt>
    <dgm:pt modelId="{497C21F4-AD37-1E47-BED5-4A4480FDEB6F}" type="pres">
      <dgm:prSet presAssocID="{BDF6DE08-10F2-0644-BDBB-6872FF47AB54}" presName="node" presStyleLbl="node1" presStyleIdx="8" presStyleCnt="14">
        <dgm:presLayoutVars>
          <dgm:bulletEnabled val="1"/>
        </dgm:presLayoutVars>
      </dgm:prSet>
      <dgm:spPr/>
    </dgm:pt>
    <dgm:pt modelId="{2F66D890-DA6D-7C47-A1CB-7ECF02D6D8BF}" type="pres">
      <dgm:prSet presAssocID="{C4633DD9-E729-094F-AA30-B8274370A332}" presName="sibTrans" presStyleCnt="0"/>
      <dgm:spPr/>
    </dgm:pt>
    <dgm:pt modelId="{97A9458F-CE55-3E41-A6B2-E2965339FE27}" type="pres">
      <dgm:prSet presAssocID="{57EB001B-5CE5-1546-BCB8-2FD44FBE7AFA}" presName="node" presStyleLbl="node1" presStyleIdx="9" presStyleCnt="14">
        <dgm:presLayoutVars>
          <dgm:bulletEnabled val="1"/>
        </dgm:presLayoutVars>
      </dgm:prSet>
      <dgm:spPr/>
    </dgm:pt>
    <dgm:pt modelId="{B28E580C-DBD5-734E-A8AD-0352D78DDFE4}" type="pres">
      <dgm:prSet presAssocID="{0D14BD0C-9B1B-4941-8E7F-B6A89FEB8EDF}" presName="sibTrans" presStyleCnt="0"/>
      <dgm:spPr/>
    </dgm:pt>
    <dgm:pt modelId="{BA9384BB-2299-304A-9FAB-860FB1547E48}" type="pres">
      <dgm:prSet presAssocID="{DB32ABDF-8972-B74D-8536-352CC0F83548}" presName="node" presStyleLbl="node1" presStyleIdx="10" presStyleCnt="14">
        <dgm:presLayoutVars>
          <dgm:bulletEnabled val="1"/>
        </dgm:presLayoutVars>
      </dgm:prSet>
      <dgm:spPr/>
    </dgm:pt>
    <dgm:pt modelId="{665EDDA8-EAEA-7548-AF46-0F1E18B20F04}" type="pres">
      <dgm:prSet presAssocID="{7442EBEC-A414-4F48-8FAE-CD688C3A5A8C}" presName="sibTrans" presStyleCnt="0"/>
      <dgm:spPr/>
    </dgm:pt>
    <dgm:pt modelId="{57A67DBF-295E-2342-92E1-4E674B818910}" type="pres">
      <dgm:prSet presAssocID="{4C79F0CA-2D54-9D4D-AE2E-EA32FFD3F285}" presName="node" presStyleLbl="node1" presStyleIdx="11" presStyleCnt="14">
        <dgm:presLayoutVars>
          <dgm:bulletEnabled val="1"/>
        </dgm:presLayoutVars>
      </dgm:prSet>
      <dgm:spPr/>
    </dgm:pt>
    <dgm:pt modelId="{149A0E2D-8294-4847-83B1-612DDF247EF2}" type="pres">
      <dgm:prSet presAssocID="{6639BEAA-A9B3-484A-AB3F-61297E5E8C5D}" presName="sibTrans" presStyleCnt="0"/>
      <dgm:spPr/>
    </dgm:pt>
    <dgm:pt modelId="{BB2B46D6-C436-1349-A082-2FCE852DB52F}" type="pres">
      <dgm:prSet presAssocID="{6B409BB4-46F2-C043-B59C-B39FDE829729}" presName="node" presStyleLbl="node1" presStyleIdx="12" presStyleCnt="14">
        <dgm:presLayoutVars>
          <dgm:bulletEnabled val="1"/>
        </dgm:presLayoutVars>
      </dgm:prSet>
      <dgm:spPr/>
    </dgm:pt>
    <dgm:pt modelId="{6565E548-1846-D046-B13A-6A217AC645F4}" type="pres">
      <dgm:prSet presAssocID="{F02BBA3D-2977-CD48-B0B6-CCD5B65B6C95}" presName="sibTrans" presStyleCnt="0"/>
      <dgm:spPr/>
    </dgm:pt>
    <dgm:pt modelId="{7B82F91B-F710-D946-8ACF-0760E01CDF58}" type="pres">
      <dgm:prSet presAssocID="{987FA25A-9C0F-5E4C-8871-F9B8863E73B1}" presName="node" presStyleLbl="node1" presStyleIdx="13" presStyleCnt="14">
        <dgm:presLayoutVars>
          <dgm:bulletEnabled val="1"/>
        </dgm:presLayoutVars>
      </dgm:prSet>
      <dgm:spPr/>
    </dgm:pt>
  </dgm:ptLst>
  <dgm:cxnLst>
    <dgm:cxn modelId="{49B47F1D-DE8C-F945-A7DF-C8CF07E38E93}" type="presOf" srcId="{D5C96493-8B9B-B44E-8D23-FCDD4FA9725E}" destId="{B9AA1C96-FBDB-8D49-9764-89556CAB6CC5}" srcOrd="0" destOrd="0" presId="urn:microsoft.com/office/officeart/2005/8/layout/default"/>
    <dgm:cxn modelId="{E7E43028-2044-C540-A216-8E15A68EB697}" type="presOf" srcId="{BDF6DE08-10F2-0644-BDBB-6872FF47AB54}" destId="{497C21F4-AD37-1E47-BED5-4A4480FDEB6F}" srcOrd="0" destOrd="0" presId="urn:microsoft.com/office/officeart/2005/8/layout/default"/>
    <dgm:cxn modelId="{73443C44-4B3A-794C-9603-51333500CD92}" type="presOf" srcId="{57EB001B-5CE5-1546-BCB8-2FD44FBE7AFA}" destId="{97A9458F-CE55-3E41-A6B2-E2965339FE27}" srcOrd="0" destOrd="0" presId="urn:microsoft.com/office/officeart/2005/8/layout/default"/>
    <dgm:cxn modelId="{DA62714E-B229-9E48-8933-D329F920F240}" type="presOf" srcId="{987FA25A-9C0F-5E4C-8871-F9B8863E73B1}" destId="{7B82F91B-F710-D946-8ACF-0760E01CDF58}" srcOrd="0" destOrd="0" presId="urn:microsoft.com/office/officeart/2005/8/layout/default"/>
    <dgm:cxn modelId="{BC384E4F-C305-2041-BFEE-3DA306844D9B}" srcId="{D5C96493-8B9B-B44E-8D23-FCDD4FA9725E}" destId="{BDF6DE08-10F2-0644-BDBB-6872FF47AB54}" srcOrd="8" destOrd="0" parTransId="{6CFC3264-405B-BA42-AC7E-AFD488355DB6}" sibTransId="{C4633DD9-E729-094F-AA30-B8274370A332}"/>
    <dgm:cxn modelId="{6E139C5F-02B0-7244-BE72-8C7227D67191}" srcId="{D5C96493-8B9B-B44E-8D23-FCDD4FA9725E}" destId="{D7A8C24A-3D58-3B45-92B1-EE98E01B1514}" srcOrd="4" destOrd="0" parTransId="{E522B540-367E-CA43-9727-7C6DEFED5050}" sibTransId="{D55CFEFD-3EDF-B248-8C69-21E0003D9687}"/>
    <dgm:cxn modelId="{43862E64-4DA5-9C48-96E6-B010700F2F1B}" srcId="{D5C96493-8B9B-B44E-8D23-FCDD4FA9725E}" destId="{7F2E48A2-BBD2-B743-B066-0B9ACDA8C432}" srcOrd="7" destOrd="0" parTransId="{2D435388-DC5E-9F47-807B-0A4D046A9BA4}" sibTransId="{2F76D7D0-9939-754F-8486-A6B059F38653}"/>
    <dgm:cxn modelId="{1652A470-17AE-AD45-8395-514008EA4BF5}" type="presOf" srcId="{D8F1C2EA-13F8-A248-ABF1-D990A2C37F9B}" destId="{304017B0-4368-474F-A373-923E0B7F1E51}" srcOrd="0" destOrd="0" presId="urn:microsoft.com/office/officeart/2005/8/layout/default"/>
    <dgm:cxn modelId="{7F21147D-ACF1-2B4A-8A58-7EF5BBFC0A44}" srcId="{D5C96493-8B9B-B44E-8D23-FCDD4FA9725E}" destId="{AA585069-2549-AE48-A85A-C3351BC216AD}" srcOrd="2" destOrd="0" parTransId="{679B7BAE-2CD3-3846-8F68-019B2F600159}" sibTransId="{50B73B4B-CA1C-7345-B50D-63255641B344}"/>
    <dgm:cxn modelId="{BB3B3481-47E6-3248-B452-ECE42B63A43A}" srcId="{D5C96493-8B9B-B44E-8D23-FCDD4FA9725E}" destId="{DB32ABDF-8972-B74D-8536-352CC0F83548}" srcOrd="10" destOrd="0" parTransId="{D4332FED-E480-D048-94E7-1657A6C99849}" sibTransId="{7442EBEC-A414-4F48-8FAE-CD688C3A5A8C}"/>
    <dgm:cxn modelId="{C5F8258A-C81D-CB48-8157-AAA6CB66E178}" type="presOf" srcId="{F8B4A57F-85DB-3F45-A523-344B3EBAE2D7}" destId="{2BDF57FB-C02F-1745-8457-D6950D65B4BA}" srcOrd="0" destOrd="0" presId="urn:microsoft.com/office/officeart/2005/8/layout/default"/>
    <dgm:cxn modelId="{20932192-B485-C140-A635-E33EE37BF38E}" type="presOf" srcId="{6B409BB4-46F2-C043-B59C-B39FDE829729}" destId="{BB2B46D6-C436-1349-A082-2FCE852DB52F}" srcOrd="0" destOrd="0" presId="urn:microsoft.com/office/officeart/2005/8/layout/default"/>
    <dgm:cxn modelId="{0DC94E92-82EB-3D40-84CB-D4104146D18E}" srcId="{D5C96493-8B9B-B44E-8D23-FCDD4FA9725E}" destId="{987FA25A-9C0F-5E4C-8871-F9B8863E73B1}" srcOrd="13" destOrd="0" parTransId="{335EE5F7-C483-894B-AF45-F0EC67387378}" sibTransId="{2696C940-66BA-D54B-9436-48CDE6F11E35}"/>
    <dgm:cxn modelId="{97E587AB-7464-ED4E-A489-207E3842350F}" type="presOf" srcId="{1E3ECE0F-0A60-754C-9B81-65F1D3C474DD}" destId="{52787F72-2C48-3047-85FD-542E692BE7CF}" srcOrd="0" destOrd="0" presId="urn:microsoft.com/office/officeart/2005/8/layout/default"/>
    <dgm:cxn modelId="{15CE73B2-C4AB-B840-B78B-B244443399AD}" type="presOf" srcId="{AA585069-2549-AE48-A85A-C3351BC216AD}" destId="{5040DDA3-5775-114D-99DF-69831F4CD91B}" srcOrd="0" destOrd="0" presId="urn:microsoft.com/office/officeart/2005/8/layout/default"/>
    <dgm:cxn modelId="{24DF7DB6-1460-8143-90F5-77A0C98DAD2B}" srcId="{D5C96493-8B9B-B44E-8D23-FCDD4FA9725E}" destId="{4592C64A-7047-274C-A067-78480C635FDF}" srcOrd="0" destOrd="0" parTransId="{159A3D3B-EFDA-334E-ACAE-5A8C4EB71E93}" sibTransId="{DEDED36D-B03F-2A4B-8025-4E71C8593DEA}"/>
    <dgm:cxn modelId="{6E8E90B7-A4EC-C746-B7BC-A8A49A144528}" type="presOf" srcId="{7F2E48A2-BBD2-B743-B066-0B9ACDA8C432}" destId="{28FA50E6-BB83-CC40-AFEB-2F7F7A0BEDAD}" srcOrd="0" destOrd="0" presId="urn:microsoft.com/office/officeart/2005/8/layout/default"/>
    <dgm:cxn modelId="{2CED30B9-CC3C-564F-9F02-467153C31973}" srcId="{D5C96493-8B9B-B44E-8D23-FCDD4FA9725E}" destId="{6B409BB4-46F2-C043-B59C-B39FDE829729}" srcOrd="12" destOrd="0" parTransId="{604EEF76-2AD3-A942-BEF9-416290823562}" sibTransId="{F02BBA3D-2977-CD48-B0B6-CCD5B65B6C95}"/>
    <dgm:cxn modelId="{5F5A0FBB-EF31-0A49-AE4B-A8877947D9DD}" srcId="{D5C96493-8B9B-B44E-8D23-FCDD4FA9725E}" destId="{2FE5C402-E942-5D43-9C8C-222A7CEC9FC7}" srcOrd="3" destOrd="0" parTransId="{9BE61706-A039-304D-BD7A-11FD2E9DC88B}" sibTransId="{1DB7F68A-EA14-A34C-814E-CD7270F38629}"/>
    <dgm:cxn modelId="{5BC859BD-8256-C748-847C-CF1B63C7931E}" srcId="{D5C96493-8B9B-B44E-8D23-FCDD4FA9725E}" destId="{1E3ECE0F-0A60-754C-9B81-65F1D3C474DD}" srcOrd="5" destOrd="0" parTransId="{D6B596C4-93C2-2F45-AC36-EDBED97F837D}" sibTransId="{D77FC0AA-6154-4F4B-AC16-CC0A388B7413}"/>
    <dgm:cxn modelId="{691955CD-B8D9-C647-8FCC-3C527A30A966}" srcId="{D5C96493-8B9B-B44E-8D23-FCDD4FA9725E}" destId="{4C79F0CA-2D54-9D4D-AE2E-EA32FFD3F285}" srcOrd="11" destOrd="0" parTransId="{B8096EC3-1F59-7842-AC2E-496F166FEA22}" sibTransId="{6639BEAA-A9B3-484A-AB3F-61297E5E8C5D}"/>
    <dgm:cxn modelId="{59A232D1-BA75-A642-950E-127398AF9A02}" type="presOf" srcId="{2FE5C402-E942-5D43-9C8C-222A7CEC9FC7}" destId="{5AAEB474-BEA1-5141-9998-20769D2CD54F}" srcOrd="0" destOrd="0" presId="urn:microsoft.com/office/officeart/2005/8/layout/default"/>
    <dgm:cxn modelId="{9873AAD4-EB6C-F742-BB4E-8A7A94CFE3F5}" srcId="{D5C96493-8B9B-B44E-8D23-FCDD4FA9725E}" destId="{57EB001B-5CE5-1546-BCB8-2FD44FBE7AFA}" srcOrd="9" destOrd="0" parTransId="{8DD76B95-FA65-1B40-ABA4-2F6E483A54A2}" sibTransId="{0D14BD0C-9B1B-4941-8E7F-B6A89FEB8EDF}"/>
    <dgm:cxn modelId="{0ECDA4D6-0FE9-9444-B3E0-50D3940501F4}" srcId="{D5C96493-8B9B-B44E-8D23-FCDD4FA9725E}" destId="{D8F1C2EA-13F8-A248-ABF1-D990A2C37F9B}" srcOrd="6" destOrd="0" parTransId="{F593553D-9600-ED4D-A451-CF6358D91D51}" sibTransId="{C04CA65D-1AD3-CB48-9F6F-700233F9D71F}"/>
    <dgm:cxn modelId="{34B21DD9-20AD-5C40-8DAF-8289B1A0681E}" type="presOf" srcId="{D7A8C24A-3D58-3B45-92B1-EE98E01B1514}" destId="{5BE34B3D-6745-8649-80F6-D6E0D314729E}" srcOrd="0" destOrd="0" presId="urn:microsoft.com/office/officeart/2005/8/layout/default"/>
    <dgm:cxn modelId="{1C2D45E3-7CC8-D241-AE13-A27E984F59CA}" type="presOf" srcId="{4C79F0CA-2D54-9D4D-AE2E-EA32FFD3F285}" destId="{57A67DBF-295E-2342-92E1-4E674B818910}" srcOrd="0" destOrd="0" presId="urn:microsoft.com/office/officeart/2005/8/layout/default"/>
    <dgm:cxn modelId="{BE250AEB-D969-7040-839E-DB928B7E71B4}" type="presOf" srcId="{4592C64A-7047-274C-A067-78480C635FDF}" destId="{8C76666A-68AC-D642-8C12-4F7D9F7A79F3}" srcOrd="0" destOrd="0" presId="urn:microsoft.com/office/officeart/2005/8/layout/default"/>
    <dgm:cxn modelId="{635EDAF4-6919-EA4E-A06B-D15E49B40DB4}" srcId="{D5C96493-8B9B-B44E-8D23-FCDD4FA9725E}" destId="{F8B4A57F-85DB-3F45-A523-344B3EBAE2D7}" srcOrd="1" destOrd="0" parTransId="{BB1489D7-0762-AB48-84F0-21B8D5AA1508}" sibTransId="{7A84B551-C78B-6941-BA19-949CF1D46EDE}"/>
    <dgm:cxn modelId="{BC39D6F8-74D9-9045-9A30-5BEEBF512726}" type="presOf" srcId="{DB32ABDF-8972-B74D-8536-352CC0F83548}" destId="{BA9384BB-2299-304A-9FAB-860FB1547E48}" srcOrd="0" destOrd="0" presId="urn:microsoft.com/office/officeart/2005/8/layout/default"/>
    <dgm:cxn modelId="{5FB0FDD5-011B-1E47-A4F9-CB2B2CDD3985}" type="presParOf" srcId="{B9AA1C96-FBDB-8D49-9764-89556CAB6CC5}" destId="{8C76666A-68AC-D642-8C12-4F7D9F7A79F3}" srcOrd="0" destOrd="0" presId="urn:microsoft.com/office/officeart/2005/8/layout/default"/>
    <dgm:cxn modelId="{7F3469CF-2454-7C41-AFE8-049882695172}" type="presParOf" srcId="{B9AA1C96-FBDB-8D49-9764-89556CAB6CC5}" destId="{37BBFFC8-3B14-FB4B-9C11-03BD635CC172}" srcOrd="1" destOrd="0" presId="urn:microsoft.com/office/officeart/2005/8/layout/default"/>
    <dgm:cxn modelId="{1008D496-FABF-8D45-90B5-EA8150DFA40E}" type="presParOf" srcId="{B9AA1C96-FBDB-8D49-9764-89556CAB6CC5}" destId="{2BDF57FB-C02F-1745-8457-D6950D65B4BA}" srcOrd="2" destOrd="0" presId="urn:microsoft.com/office/officeart/2005/8/layout/default"/>
    <dgm:cxn modelId="{C8D9A492-49C8-DA46-9F16-175DE0E1933C}" type="presParOf" srcId="{B9AA1C96-FBDB-8D49-9764-89556CAB6CC5}" destId="{E51AE3EF-6BEF-BE4D-A121-6A7AF5988E88}" srcOrd="3" destOrd="0" presId="urn:microsoft.com/office/officeart/2005/8/layout/default"/>
    <dgm:cxn modelId="{7654DF71-4126-D64E-ACF3-F1555133E5BB}" type="presParOf" srcId="{B9AA1C96-FBDB-8D49-9764-89556CAB6CC5}" destId="{5040DDA3-5775-114D-99DF-69831F4CD91B}" srcOrd="4" destOrd="0" presId="urn:microsoft.com/office/officeart/2005/8/layout/default"/>
    <dgm:cxn modelId="{2A36D5C1-6FC7-334A-844C-91A5CAB1081A}" type="presParOf" srcId="{B9AA1C96-FBDB-8D49-9764-89556CAB6CC5}" destId="{CDD38B88-2D08-6642-B7AD-637CABCF32AE}" srcOrd="5" destOrd="0" presId="urn:microsoft.com/office/officeart/2005/8/layout/default"/>
    <dgm:cxn modelId="{55372FC8-7F0A-BD42-9814-1E1627ADA5F5}" type="presParOf" srcId="{B9AA1C96-FBDB-8D49-9764-89556CAB6CC5}" destId="{5AAEB474-BEA1-5141-9998-20769D2CD54F}" srcOrd="6" destOrd="0" presId="urn:microsoft.com/office/officeart/2005/8/layout/default"/>
    <dgm:cxn modelId="{6CDDEE69-01BB-1E45-8BBB-C66B83026908}" type="presParOf" srcId="{B9AA1C96-FBDB-8D49-9764-89556CAB6CC5}" destId="{783A358E-6E1D-6341-BCE5-BABA114BE42D}" srcOrd="7" destOrd="0" presId="urn:microsoft.com/office/officeart/2005/8/layout/default"/>
    <dgm:cxn modelId="{2CBB90FF-D8CD-9A4C-B076-E5FFD6077580}" type="presParOf" srcId="{B9AA1C96-FBDB-8D49-9764-89556CAB6CC5}" destId="{5BE34B3D-6745-8649-80F6-D6E0D314729E}" srcOrd="8" destOrd="0" presId="urn:microsoft.com/office/officeart/2005/8/layout/default"/>
    <dgm:cxn modelId="{9957A5AD-CAC0-9C4A-817B-B04D4A8B4EE3}" type="presParOf" srcId="{B9AA1C96-FBDB-8D49-9764-89556CAB6CC5}" destId="{9D771366-646D-6C41-AF66-3438FD868C0B}" srcOrd="9" destOrd="0" presId="urn:microsoft.com/office/officeart/2005/8/layout/default"/>
    <dgm:cxn modelId="{85788B9B-98E0-E244-960B-32C60A04AAEC}" type="presParOf" srcId="{B9AA1C96-FBDB-8D49-9764-89556CAB6CC5}" destId="{52787F72-2C48-3047-85FD-542E692BE7CF}" srcOrd="10" destOrd="0" presId="urn:microsoft.com/office/officeart/2005/8/layout/default"/>
    <dgm:cxn modelId="{5C1683E9-C955-A34D-BD02-BFFC08AAC457}" type="presParOf" srcId="{B9AA1C96-FBDB-8D49-9764-89556CAB6CC5}" destId="{C8FE61C9-220C-EC4F-BC49-2821B46879AF}" srcOrd="11" destOrd="0" presId="urn:microsoft.com/office/officeart/2005/8/layout/default"/>
    <dgm:cxn modelId="{EF90506B-10C1-C346-B6D8-00CE962793D6}" type="presParOf" srcId="{B9AA1C96-FBDB-8D49-9764-89556CAB6CC5}" destId="{304017B0-4368-474F-A373-923E0B7F1E51}" srcOrd="12" destOrd="0" presId="urn:microsoft.com/office/officeart/2005/8/layout/default"/>
    <dgm:cxn modelId="{AB8221DB-7DFD-7D40-94AA-C4D6772797F5}" type="presParOf" srcId="{B9AA1C96-FBDB-8D49-9764-89556CAB6CC5}" destId="{E8884B1B-75B1-9140-93F3-1828AC3F357E}" srcOrd="13" destOrd="0" presId="urn:microsoft.com/office/officeart/2005/8/layout/default"/>
    <dgm:cxn modelId="{ED5B2981-DAC8-6E4F-89BF-5AC20A434998}" type="presParOf" srcId="{B9AA1C96-FBDB-8D49-9764-89556CAB6CC5}" destId="{28FA50E6-BB83-CC40-AFEB-2F7F7A0BEDAD}" srcOrd="14" destOrd="0" presId="urn:microsoft.com/office/officeart/2005/8/layout/default"/>
    <dgm:cxn modelId="{BF16D15D-E048-394C-BCB2-37693A71F73F}" type="presParOf" srcId="{B9AA1C96-FBDB-8D49-9764-89556CAB6CC5}" destId="{B1CD2346-DB98-DA43-B795-E4682C2F954F}" srcOrd="15" destOrd="0" presId="urn:microsoft.com/office/officeart/2005/8/layout/default"/>
    <dgm:cxn modelId="{EB59156A-1BDA-8842-98DA-444FD01C254F}" type="presParOf" srcId="{B9AA1C96-FBDB-8D49-9764-89556CAB6CC5}" destId="{497C21F4-AD37-1E47-BED5-4A4480FDEB6F}" srcOrd="16" destOrd="0" presId="urn:microsoft.com/office/officeart/2005/8/layout/default"/>
    <dgm:cxn modelId="{1CB1DE82-4D47-054D-9B86-5EF116F3EB80}" type="presParOf" srcId="{B9AA1C96-FBDB-8D49-9764-89556CAB6CC5}" destId="{2F66D890-DA6D-7C47-A1CB-7ECF02D6D8BF}" srcOrd="17" destOrd="0" presId="urn:microsoft.com/office/officeart/2005/8/layout/default"/>
    <dgm:cxn modelId="{710626A9-0F0F-114F-8296-366067FF6A8A}" type="presParOf" srcId="{B9AA1C96-FBDB-8D49-9764-89556CAB6CC5}" destId="{97A9458F-CE55-3E41-A6B2-E2965339FE27}" srcOrd="18" destOrd="0" presId="urn:microsoft.com/office/officeart/2005/8/layout/default"/>
    <dgm:cxn modelId="{26C38DED-9848-6F43-978D-CCE1299C3338}" type="presParOf" srcId="{B9AA1C96-FBDB-8D49-9764-89556CAB6CC5}" destId="{B28E580C-DBD5-734E-A8AD-0352D78DDFE4}" srcOrd="19" destOrd="0" presId="urn:microsoft.com/office/officeart/2005/8/layout/default"/>
    <dgm:cxn modelId="{DDD6EC73-9766-8145-B8DB-445E7FA0F12F}" type="presParOf" srcId="{B9AA1C96-FBDB-8D49-9764-89556CAB6CC5}" destId="{BA9384BB-2299-304A-9FAB-860FB1547E48}" srcOrd="20" destOrd="0" presId="urn:microsoft.com/office/officeart/2005/8/layout/default"/>
    <dgm:cxn modelId="{54CCAFB9-AD07-E74D-ACAF-02409F1095CB}" type="presParOf" srcId="{B9AA1C96-FBDB-8D49-9764-89556CAB6CC5}" destId="{665EDDA8-EAEA-7548-AF46-0F1E18B20F04}" srcOrd="21" destOrd="0" presId="urn:microsoft.com/office/officeart/2005/8/layout/default"/>
    <dgm:cxn modelId="{D859FB0A-B017-5340-9DB2-C3118B981E89}" type="presParOf" srcId="{B9AA1C96-FBDB-8D49-9764-89556CAB6CC5}" destId="{57A67DBF-295E-2342-92E1-4E674B818910}" srcOrd="22" destOrd="0" presId="urn:microsoft.com/office/officeart/2005/8/layout/default"/>
    <dgm:cxn modelId="{36CEEB94-4106-8744-834C-14F8B8380905}" type="presParOf" srcId="{B9AA1C96-FBDB-8D49-9764-89556CAB6CC5}" destId="{149A0E2D-8294-4847-83B1-612DDF247EF2}" srcOrd="23" destOrd="0" presId="urn:microsoft.com/office/officeart/2005/8/layout/default"/>
    <dgm:cxn modelId="{20AE293B-99A1-254F-90F8-F5F70FA7F71B}" type="presParOf" srcId="{B9AA1C96-FBDB-8D49-9764-89556CAB6CC5}" destId="{BB2B46D6-C436-1349-A082-2FCE852DB52F}" srcOrd="24" destOrd="0" presId="urn:microsoft.com/office/officeart/2005/8/layout/default"/>
    <dgm:cxn modelId="{1A9EF8D1-E1B1-F043-AEDB-644BC6EC6030}" type="presParOf" srcId="{B9AA1C96-FBDB-8D49-9764-89556CAB6CC5}" destId="{6565E548-1846-D046-B13A-6A217AC645F4}" srcOrd="25" destOrd="0" presId="urn:microsoft.com/office/officeart/2005/8/layout/default"/>
    <dgm:cxn modelId="{A257FD6E-853A-3645-8366-31B846D5CD2B}" type="presParOf" srcId="{B9AA1C96-FBDB-8D49-9764-89556CAB6CC5}" destId="{7B82F91B-F710-D946-8ACF-0760E01CDF58}"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818620-CEFD-3A4C-ADAC-498971482692}"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ABA95C50-CA34-2342-9C93-548CEFA46979}">
      <dgm:prSet custT="1"/>
      <dgm:spPr/>
      <dgm:t>
        <a:bodyPr/>
        <a:lstStyle/>
        <a:p>
          <a:r>
            <a:rPr lang="en-US" sz="2800" dirty="0"/>
            <a:t>Legal</a:t>
          </a:r>
        </a:p>
      </dgm:t>
    </dgm:pt>
    <dgm:pt modelId="{AB7601B7-2A68-354E-AD2A-5E0650DA1958}" type="parTrans" cxnId="{CC2CE979-16E9-8240-BAD2-E9616586DBE8}">
      <dgm:prSet/>
      <dgm:spPr/>
      <dgm:t>
        <a:bodyPr/>
        <a:lstStyle/>
        <a:p>
          <a:endParaRPr lang="en-US"/>
        </a:p>
      </dgm:t>
    </dgm:pt>
    <dgm:pt modelId="{F47CD630-7A90-B14D-AA9C-CD144352EE16}" type="sibTrans" cxnId="{CC2CE979-16E9-8240-BAD2-E9616586DBE8}">
      <dgm:prSet/>
      <dgm:spPr/>
      <dgm:t>
        <a:bodyPr/>
        <a:lstStyle/>
        <a:p>
          <a:endParaRPr lang="en-US"/>
        </a:p>
      </dgm:t>
    </dgm:pt>
    <dgm:pt modelId="{39814320-EBDE-6E44-B176-D655AB44DE8F}">
      <dgm:prSet custT="1"/>
      <dgm:spPr/>
      <dgm:t>
        <a:bodyPr/>
        <a:lstStyle/>
        <a:p>
          <a:r>
            <a:rPr lang="en-US" sz="2800"/>
            <a:t>Security </a:t>
          </a:r>
          <a:endParaRPr lang="en-US" sz="2800" dirty="0"/>
        </a:p>
      </dgm:t>
    </dgm:pt>
    <dgm:pt modelId="{D58A421E-FC5E-454E-83C2-A42A1C1007D2}" type="parTrans" cxnId="{533FE7DB-C2EE-6640-AD64-C2EBA00911DD}">
      <dgm:prSet/>
      <dgm:spPr/>
      <dgm:t>
        <a:bodyPr/>
        <a:lstStyle/>
        <a:p>
          <a:endParaRPr lang="en-US"/>
        </a:p>
      </dgm:t>
    </dgm:pt>
    <dgm:pt modelId="{17CCB367-F3F1-AA47-A999-7C38BA6E272C}" type="sibTrans" cxnId="{533FE7DB-C2EE-6640-AD64-C2EBA00911DD}">
      <dgm:prSet/>
      <dgm:spPr/>
      <dgm:t>
        <a:bodyPr/>
        <a:lstStyle/>
        <a:p>
          <a:endParaRPr lang="en-US"/>
        </a:p>
      </dgm:t>
    </dgm:pt>
    <dgm:pt modelId="{FB2C33BD-FE42-614F-9BFC-CE484E87F102}">
      <dgm:prSet custT="1"/>
      <dgm:spPr/>
      <dgm:t>
        <a:bodyPr/>
        <a:lstStyle/>
        <a:p>
          <a:r>
            <a:rPr lang="en-US" sz="2800" dirty="0"/>
            <a:t>Culture</a:t>
          </a:r>
          <a:r>
            <a:rPr lang="en-US" sz="5500" dirty="0"/>
            <a:t> </a:t>
          </a:r>
        </a:p>
      </dgm:t>
    </dgm:pt>
    <dgm:pt modelId="{EF3E609A-D09C-104D-B78C-248957CF9E6F}" type="parTrans" cxnId="{294AF3DF-2DB6-6145-B25A-BF92B5AB36A7}">
      <dgm:prSet/>
      <dgm:spPr/>
      <dgm:t>
        <a:bodyPr/>
        <a:lstStyle/>
        <a:p>
          <a:endParaRPr lang="en-US"/>
        </a:p>
      </dgm:t>
    </dgm:pt>
    <dgm:pt modelId="{8C18F1DF-98F6-A64F-B733-FD935A5EF8B6}" type="sibTrans" cxnId="{294AF3DF-2DB6-6145-B25A-BF92B5AB36A7}">
      <dgm:prSet/>
      <dgm:spPr/>
      <dgm:t>
        <a:bodyPr/>
        <a:lstStyle/>
        <a:p>
          <a:endParaRPr lang="en-US"/>
        </a:p>
      </dgm:t>
    </dgm:pt>
    <dgm:pt modelId="{A93C7EA3-7674-A940-BEFD-750F4602D90E}">
      <dgm:prSet custT="1"/>
      <dgm:spPr/>
      <dgm:t>
        <a:bodyPr/>
        <a:lstStyle/>
        <a:p>
          <a:r>
            <a:rPr lang="en-US" sz="2000" dirty="0"/>
            <a:t>Infrastructure development </a:t>
          </a:r>
        </a:p>
      </dgm:t>
    </dgm:pt>
    <dgm:pt modelId="{2AF10155-150A-6C4D-868B-96A0F7F0D211}" type="parTrans" cxnId="{975AC3B8-AEFD-AD44-AD64-687875B8D48B}">
      <dgm:prSet/>
      <dgm:spPr/>
      <dgm:t>
        <a:bodyPr/>
        <a:lstStyle/>
        <a:p>
          <a:endParaRPr lang="en-US"/>
        </a:p>
      </dgm:t>
    </dgm:pt>
    <dgm:pt modelId="{D4E8ED0C-EDFD-0E46-948E-84781AABDF96}" type="sibTrans" cxnId="{975AC3B8-AEFD-AD44-AD64-687875B8D48B}">
      <dgm:prSet/>
      <dgm:spPr/>
      <dgm:t>
        <a:bodyPr/>
        <a:lstStyle/>
        <a:p>
          <a:endParaRPr lang="en-US"/>
        </a:p>
      </dgm:t>
    </dgm:pt>
    <dgm:pt modelId="{77697108-42F4-874A-B04C-22DCE2EB7B6E}" type="pres">
      <dgm:prSet presAssocID="{96818620-CEFD-3A4C-ADAC-498971482692}" presName="compositeShape" presStyleCnt="0">
        <dgm:presLayoutVars>
          <dgm:chMax val="7"/>
          <dgm:dir/>
          <dgm:resizeHandles val="exact"/>
        </dgm:presLayoutVars>
      </dgm:prSet>
      <dgm:spPr/>
    </dgm:pt>
    <dgm:pt modelId="{26D814E5-71AF-C944-8239-91D2DFCACED8}" type="pres">
      <dgm:prSet presAssocID="{ABA95C50-CA34-2342-9C93-548CEFA46979}" presName="circ1" presStyleLbl="vennNode1" presStyleIdx="0" presStyleCnt="4"/>
      <dgm:spPr/>
    </dgm:pt>
    <dgm:pt modelId="{7989942A-D8E2-A240-8099-7447A990675C}" type="pres">
      <dgm:prSet presAssocID="{ABA95C50-CA34-2342-9C93-548CEFA46979}" presName="circ1Tx" presStyleLbl="revTx" presStyleIdx="0" presStyleCnt="0">
        <dgm:presLayoutVars>
          <dgm:chMax val="0"/>
          <dgm:chPref val="0"/>
          <dgm:bulletEnabled val="1"/>
        </dgm:presLayoutVars>
      </dgm:prSet>
      <dgm:spPr/>
    </dgm:pt>
    <dgm:pt modelId="{DA4D54A9-2279-B740-8145-652E69776E1A}" type="pres">
      <dgm:prSet presAssocID="{39814320-EBDE-6E44-B176-D655AB44DE8F}" presName="circ2" presStyleLbl="vennNode1" presStyleIdx="1" presStyleCnt="4" custScaleX="128763"/>
      <dgm:spPr/>
    </dgm:pt>
    <dgm:pt modelId="{082810E4-F0A9-1840-8962-54FEF8664228}" type="pres">
      <dgm:prSet presAssocID="{39814320-EBDE-6E44-B176-D655AB44DE8F}" presName="circ2Tx" presStyleLbl="revTx" presStyleIdx="0" presStyleCnt="0">
        <dgm:presLayoutVars>
          <dgm:chMax val="0"/>
          <dgm:chPref val="0"/>
          <dgm:bulletEnabled val="1"/>
        </dgm:presLayoutVars>
      </dgm:prSet>
      <dgm:spPr/>
    </dgm:pt>
    <dgm:pt modelId="{2355BE85-04F2-964C-93F4-0ACF8BA6E497}" type="pres">
      <dgm:prSet presAssocID="{FB2C33BD-FE42-614F-9BFC-CE484E87F102}" presName="circ3" presStyleLbl="vennNode1" presStyleIdx="2" presStyleCnt="4"/>
      <dgm:spPr/>
    </dgm:pt>
    <dgm:pt modelId="{9551ADE7-AB42-A04D-A380-8F6533DB3BC3}" type="pres">
      <dgm:prSet presAssocID="{FB2C33BD-FE42-614F-9BFC-CE484E87F102}" presName="circ3Tx" presStyleLbl="revTx" presStyleIdx="0" presStyleCnt="0">
        <dgm:presLayoutVars>
          <dgm:chMax val="0"/>
          <dgm:chPref val="0"/>
          <dgm:bulletEnabled val="1"/>
        </dgm:presLayoutVars>
      </dgm:prSet>
      <dgm:spPr/>
    </dgm:pt>
    <dgm:pt modelId="{A508C360-B342-ED44-A489-23CACD70F469}" type="pres">
      <dgm:prSet presAssocID="{A93C7EA3-7674-A940-BEFD-750F4602D90E}" presName="circ4" presStyleLbl="vennNode1" presStyleIdx="3" presStyleCnt="4" custScaleX="121082"/>
      <dgm:spPr/>
    </dgm:pt>
    <dgm:pt modelId="{16569F92-B8D7-C647-A672-41F7484DA855}" type="pres">
      <dgm:prSet presAssocID="{A93C7EA3-7674-A940-BEFD-750F4602D90E}" presName="circ4Tx" presStyleLbl="revTx" presStyleIdx="0" presStyleCnt="0">
        <dgm:presLayoutVars>
          <dgm:chMax val="0"/>
          <dgm:chPref val="0"/>
          <dgm:bulletEnabled val="1"/>
        </dgm:presLayoutVars>
      </dgm:prSet>
      <dgm:spPr/>
    </dgm:pt>
  </dgm:ptLst>
  <dgm:cxnLst>
    <dgm:cxn modelId="{9516511C-C0B0-6540-AB09-94B2F1CA2AF9}" type="presOf" srcId="{FB2C33BD-FE42-614F-9BFC-CE484E87F102}" destId="{2355BE85-04F2-964C-93F4-0ACF8BA6E497}" srcOrd="0" destOrd="0" presId="urn:microsoft.com/office/officeart/2005/8/layout/venn1"/>
    <dgm:cxn modelId="{B053F625-6BA4-9F42-9D8C-E064F9A2A80D}" type="presOf" srcId="{FB2C33BD-FE42-614F-9BFC-CE484E87F102}" destId="{9551ADE7-AB42-A04D-A380-8F6533DB3BC3}" srcOrd="1" destOrd="0" presId="urn:microsoft.com/office/officeart/2005/8/layout/venn1"/>
    <dgm:cxn modelId="{40C2F129-B37A-3740-8070-F2080120236C}" type="presOf" srcId="{39814320-EBDE-6E44-B176-D655AB44DE8F}" destId="{082810E4-F0A9-1840-8962-54FEF8664228}" srcOrd="1" destOrd="0" presId="urn:microsoft.com/office/officeart/2005/8/layout/venn1"/>
    <dgm:cxn modelId="{EA4A8C48-5050-2242-8FA3-F02CA4DF4D56}" type="presOf" srcId="{ABA95C50-CA34-2342-9C93-548CEFA46979}" destId="{7989942A-D8E2-A240-8099-7447A990675C}" srcOrd="1" destOrd="0" presId="urn:microsoft.com/office/officeart/2005/8/layout/venn1"/>
    <dgm:cxn modelId="{C33C0650-D179-7946-8093-750C61F04FF2}" type="presOf" srcId="{39814320-EBDE-6E44-B176-D655AB44DE8F}" destId="{DA4D54A9-2279-B740-8145-652E69776E1A}" srcOrd="0" destOrd="0" presId="urn:microsoft.com/office/officeart/2005/8/layout/venn1"/>
    <dgm:cxn modelId="{E032F857-7DC9-7E4F-810A-8AD21ACA1680}" type="presOf" srcId="{A93C7EA3-7674-A940-BEFD-750F4602D90E}" destId="{A508C360-B342-ED44-A489-23CACD70F469}" srcOrd="0" destOrd="0" presId="urn:microsoft.com/office/officeart/2005/8/layout/venn1"/>
    <dgm:cxn modelId="{BFF8EA59-63D3-0B48-9902-3861CF521D7D}" type="presOf" srcId="{96818620-CEFD-3A4C-ADAC-498971482692}" destId="{77697108-42F4-874A-B04C-22DCE2EB7B6E}" srcOrd="0" destOrd="0" presId="urn:microsoft.com/office/officeart/2005/8/layout/venn1"/>
    <dgm:cxn modelId="{CC2CE979-16E9-8240-BAD2-E9616586DBE8}" srcId="{96818620-CEFD-3A4C-ADAC-498971482692}" destId="{ABA95C50-CA34-2342-9C93-548CEFA46979}" srcOrd="0" destOrd="0" parTransId="{AB7601B7-2A68-354E-AD2A-5E0650DA1958}" sibTransId="{F47CD630-7A90-B14D-AA9C-CD144352EE16}"/>
    <dgm:cxn modelId="{A6CF8787-2435-244F-A903-4D6004094C97}" type="presOf" srcId="{ABA95C50-CA34-2342-9C93-548CEFA46979}" destId="{26D814E5-71AF-C944-8239-91D2DFCACED8}" srcOrd="0" destOrd="0" presId="urn:microsoft.com/office/officeart/2005/8/layout/venn1"/>
    <dgm:cxn modelId="{4B410EA6-F91C-E14D-BFFF-E43F370036D5}" type="presOf" srcId="{A93C7EA3-7674-A940-BEFD-750F4602D90E}" destId="{16569F92-B8D7-C647-A672-41F7484DA855}" srcOrd="1" destOrd="0" presId="urn:microsoft.com/office/officeart/2005/8/layout/venn1"/>
    <dgm:cxn modelId="{975AC3B8-AEFD-AD44-AD64-687875B8D48B}" srcId="{96818620-CEFD-3A4C-ADAC-498971482692}" destId="{A93C7EA3-7674-A940-BEFD-750F4602D90E}" srcOrd="3" destOrd="0" parTransId="{2AF10155-150A-6C4D-868B-96A0F7F0D211}" sibTransId="{D4E8ED0C-EDFD-0E46-948E-84781AABDF96}"/>
    <dgm:cxn modelId="{533FE7DB-C2EE-6640-AD64-C2EBA00911DD}" srcId="{96818620-CEFD-3A4C-ADAC-498971482692}" destId="{39814320-EBDE-6E44-B176-D655AB44DE8F}" srcOrd="1" destOrd="0" parTransId="{D58A421E-FC5E-454E-83C2-A42A1C1007D2}" sibTransId="{17CCB367-F3F1-AA47-A999-7C38BA6E272C}"/>
    <dgm:cxn modelId="{294AF3DF-2DB6-6145-B25A-BF92B5AB36A7}" srcId="{96818620-CEFD-3A4C-ADAC-498971482692}" destId="{FB2C33BD-FE42-614F-9BFC-CE484E87F102}" srcOrd="2" destOrd="0" parTransId="{EF3E609A-D09C-104D-B78C-248957CF9E6F}" sibTransId="{8C18F1DF-98F6-A64F-B733-FD935A5EF8B6}"/>
    <dgm:cxn modelId="{BA1E2286-1B39-0A4E-A20B-FF4188F4E5EC}" type="presParOf" srcId="{77697108-42F4-874A-B04C-22DCE2EB7B6E}" destId="{26D814E5-71AF-C944-8239-91D2DFCACED8}" srcOrd="0" destOrd="0" presId="urn:microsoft.com/office/officeart/2005/8/layout/venn1"/>
    <dgm:cxn modelId="{AF61B3AF-1010-BC4A-87D6-BF1988C97EF2}" type="presParOf" srcId="{77697108-42F4-874A-B04C-22DCE2EB7B6E}" destId="{7989942A-D8E2-A240-8099-7447A990675C}" srcOrd="1" destOrd="0" presId="urn:microsoft.com/office/officeart/2005/8/layout/venn1"/>
    <dgm:cxn modelId="{6C0C2D0B-6907-0E48-A6AA-7D526AFEEE1B}" type="presParOf" srcId="{77697108-42F4-874A-B04C-22DCE2EB7B6E}" destId="{DA4D54A9-2279-B740-8145-652E69776E1A}" srcOrd="2" destOrd="0" presId="urn:microsoft.com/office/officeart/2005/8/layout/venn1"/>
    <dgm:cxn modelId="{534CA672-EEE7-C94F-A973-0293E657D7E1}" type="presParOf" srcId="{77697108-42F4-874A-B04C-22DCE2EB7B6E}" destId="{082810E4-F0A9-1840-8962-54FEF8664228}" srcOrd="3" destOrd="0" presId="urn:microsoft.com/office/officeart/2005/8/layout/venn1"/>
    <dgm:cxn modelId="{E753ED47-FF42-4740-B101-B38A2AADBB78}" type="presParOf" srcId="{77697108-42F4-874A-B04C-22DCE2EB7B6E}" destId="{2355BE85-04F2-964C-93F4-0ACF8BA6E497}" srcOrd="4" destOrd="0" presId="urn:microsoft.com/office/officeart/2005/8/layout/venn1"/>
    <dgm:cxn modelId="{E2574AD1-5146-914E-BC75-7EB0D6D09FDB}" type="presParOf" srcId="{77697108-42F4-874A-B04C-22DCE2EB7B6E}" destId="{9551ADE7-AB42-A04D-A380-8F6533DB3BC3}" srcOrd="5" destOrd="0" presId="urn:microsoft.com/office/officeart/2005/8/layout/venn1"/>
    <dgm:cxn modelId="{BBE97167-88FE-6242-8143-5C1C8D48928E}" type="presParOf" srcId="{77697108-42F4-874A-B04C-22DCE2EB7B6E}" destId="{A508C360-B342-ED44-A489-23CACD70F469}" srcOrd="6" destOrd="0" presId="urn:microsoft.com/office/officeart/2005/8/layout/venn1"/>
    <dgm:cxn modelId="{69C85F55-A44F-9E49-95A6-F9E84043051E}" type="presParOf" srcId="{77697108-42F4-874A-B04C-22DCE2EB7B6E}" destId="{16569F92-B8D7-C647-A672-41F7484DA85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12FC9-9630-CA49-9588-19982BA05215}"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en-US"/>
        </a:p>
      </dgm:t>
    </dgm:pt>
    <dgm:pt modelId="{4A53D814-0212-A249-839B-69F09EF58E1B}">
      <dgm:prSet/>
      <dgm:spPr/>
      <dgm:t>
        <a:bodyPr/>
        <a:lstStyle/>
        <a:p>
          <a:r>
            <a:rPr lang="en-US" dirty="0"/>
            <a:t>Formal Mechanisms</a:t>
          </a:r>
        </a:p>
      </dgm:t>
    </dgm:pt>
    <dgm:pt modelId="{3F326229-7905-4F4C-BD6E-CE7E670CBC3E}" type="parTrans" cxnId="{8767DE21-C622-A144-878D-48D103DFBCE5}">
      <dgm:prSet/>
      <dgm:spPr/>
      <dgm:t>
        <a:bodyPr/>
        <a:lstStyle/>
        <a:p>
          <a:endParaRPr lang="en-US"/>
        </a:p>
      </dgm:t>
    </dgm:pt>
    <dgm:pt modelId="{134638D6-0D9C-464E-B436-04D288EF5AD7}" type="sibTrans" cxnId="{8767DE21-C622-A144-878D-48D103DFBCE5}">
      <dgm:prSet/>
      <dgm:spPr/>
      <dgm:t>
        <a:bodyPr/>
        <a:lstStyle/>
        <a:p>
          <a:endParaRPr lang="en-US"/>
        </a:p>
      </dgm:t>
    </dgm:pt>
    <dgm:pt modelId="{47DB90DB-CA26-2C4F-B31E-D7C5176FB622}">
      <dgm:prSet/>
      <dgm:spPr>
        <a:solidFill>
          <a:schemeClr val="accent4">
            <a:lumMod val="20000"/>
            <a:lumOff val="80000"/>
            <a:alpha val="90000"/>
          </a:schemeClr>
        </a:solidFill>
      </dgm:spPr>
      <dgm:t>
        <a:bodyPr/>
        <a:lstStyle/>
        <a:p>
          <a:r>
            <a:rPr lang="en-US" dirty="0"/>
            <a:t>Aggregation of an increasing number of bi-lateral and multi-lateral trade, friendship, and cooperation agreements between foreign states and China</a:t>
          </a:r>
        </a:p>
      </dgm:t>
    </dgm:pt>
    <dgm:pt modelId="{25CD2511-59CE-7D43-92BA-EA98100ABFC4}" type="parTrans" cxnId="{94B25C0D-436F-0B4F-B17C-64756D520670}">
      <dgm:prSet/>
      <dgm:spPr/>
      <dgm:t>
        <a:bodyPr/>
        <a:lstStyle/>
        <a:p>
          <a:endParaRPr lang="en-US"/>
        </a:p>
      </dgm:t>
    </dgm:pt>
    <dgm:pt modelId="{48AAEF52-905B-F04C-9A0F-F74D46423E27}" type="sibTrans" cxnId="{94B25C0D-436F-0B4F-B17C-64756D520670}">
      <dgm:prSet/>
      <dgm:spPr/>
      <dgm:t>
        <a:bodyPr/>
        <a:lstStyle/>
        <a:p>
          <a:endParaRPr lang="en-US"/>
        </a:p>
      </dgm:t>
    </dgm:pt>
    <dgm:pt modelId="{1DC1D3F6-6627-2F49-AE7A-0B4D684DD85B}">
      <dgm:prSet/>
      <dgm:spPr>
        <a:solidFill>
          <a:schemeClr val="accent4">
            <a:lumMod val="20000"/>
            <a:lumOff val="80000"/>
            <a:alpha val="90000"/>
          </a:schemeClr>
        </a:solidFill>
      </dgm:spPr>
      <dgm:t>
        <a:bodyPr/>
        <a:lstStyle/>
        <a:p>
          <a:r>
            <a:rPr lang="en-US" dirty="0"/>
            <a:t>No current uniformity on agreement forms</a:t>
          </a:r>
        </a:p>
      </dgm:t>
    </dgm:pt>
    <dgm:pt modelId="{04A59C46-480D-6D4F-983B-00541F5E9431}" type="parTrans" cxnId="{133BBE42-4BDE-4F42-B5E8-CE2F447E2F85}">
      <dgm:prSet/>
      <dgm:spPr/>
      <dgm:t>
        <a:bodyPr/>
        <a:lstStyle/>
        <a:p>
          <a:endParaRPr lang="en-US"/>
        </a:p>
      </dgm:t>
    </dgm:pt>
    <dgm:pt modelId="{08A85886-1251-3A4D-BA4E-96CFFFEB1FBE}" type="sibTrans" cxnId="{133BBE42-4BDE-4F42-B5E8-CE2F447E2F85}">
      <dgm:prSet/>
      <dgm:spPr/>
      <dgm:t>
        <a:bodyPr/>
        <a:lstStyle/>
        <a:p>
          <a:endParaRPr lang="en-US"/>
        </a:p>
      </dgm:t>
    </dgm:pt>
    <dgm:pt modelId="{2D351EDD-F71F-8C43-A3EB-36D77BA96C06}">
      <dgm:prSet/>
      <dgm:spPr/>
      <dgm:t>
        <a:bodyPr/>
        <a:lstStyle/>
        <a:p>
          <a:r>
            <a:rPr lang="en-US"/>
            <a:t>Informal mechanisms. </a:t>
          </a:r>
        </a:p>
      </dgm:t>
    </dgm:pt>
    <dgm:pt modelId="{B9BD6922-7838-7A4F-A8BF-B94AB942F047}" type="parTrans" cxnId="{41336810-ABFC-9D4A-8A89-46C6B74B8F11}">
      <dgm:prSet/>
      <dgm:spPr/>
      <dgm:t>
        <a:bodyPr/>
        <a:lstStyle/>
        <a:p>
          <a:endParaRPr lang="en-US"/>
        </a:p>
      </dgm:t>
    </dgm:pt>
    <dgm:pt modelId="{FCAF800B-CF4A-5145-9DBF-0F2AEB01FC3B}" type="sibTrans" cxnId="{41336810-ABFC-9D4A-8A89-46C6B74B8F11}">
      <dgm:prSet/>
      <dgm:spPr/>
      <dgm:t>
        <a:bodyPr/>
        <a:lstStyle/>
        <a:p>
          <a:endParaRPr lang="en-US"/>
        </a:p>
      </dgm:t>
    </dgm:pt>
    <dgm:pt modelId="{6A04D2E7-385B-A647-B06A-7725B58A2032}">
      <dgm:prSet/>
      <dgm:spPr>
        <a:solidFill>
          <a:schemeClr val="accent2">
            <a:lumMod val="20000"/>
            <a:lumOff val="80000"/>
            <a:alpha val="90000"/>
          </a:schemeClr>
        </a:solidFill>
      </dgm:spPr>
      <dgm:t>
        <a:bodyPr/>
        <a:lstStyle/>
        <a:p>
          <a:r>
            <a:rPr lang="en-US"/>
            <a:t>Prominent among them are Memoranda of Understanding among China and her BRI partners. </a:t>
          </a:r>
        </a:p>
      </dgm:t>
    </dgm:pt>
    <dgm:pt modelId="{F452F310-38DF-3148-B4AE-CE1E7C38A02E}" type="parTrans" cxnId="{D3348139-129F-8A45-A202-AA08968E32E8}">
      <dgm:prSet/>
      <dgm:spPr/>
      <dgm:t>
        <a:bodyPr/>
        <a:lstStyle/>
        <a:p>
          <a:endParaRPr lang="en-US"/>
        </a:p>
      </dgm:t>
    </dgm:pt>
    <dgm:pt modelId="{0998361B-51E6-A741-B5B7-86D3BE4A0186}" type="sibTrans" cxnId="{D3348139-129F-8A45-A202-AA08968E32E8}">
      <dgm:prSet/>
      <dgm:spPr/>
      <dgm:t>
        <a:bodyPr/>
        <a:lstStyle/>
        <a:p>
          <a:endParaRPr lang="en-US"/>
        </a:p>
      </dgm:t>
    </dgm:pt>
    <dgm:pt modelId="{7E7FC5E1-6DF0-2945-AD70-FDF86161EF4A}">
      <dgm:prSet/>
      <dgm:spPr>
        <a:solidFill>
          <a:schemeClr val="accent2">
            <a:lumMod val="20000"/>
            <a:lumOff val="80000"/>
            <a:alpha val="90000"/>
          </a:schemeClr>
        </a:solidFill>
      </dgm:spPr>
      <dgm:t>
        <a:bodyPr/>
        <a:lstStyle/>
        <a:p>
          <a:r>
            <a:rPr lang="en-US"/>
            <a:t>Most are not transparent</a:t>
          </a:r>
        </a:p>
      </dgm:t>
    </dgm:pt>
    <dgm:pt modelId="{72956262-D8C0-7946-B7C7-AA4D3D24F5CC}" type="parTrans" cxnId="{BBE0CAB7-8FD0-0541-AE3F-63ED9F716AC7}">
      <dgm:prSet/>
      <dgm:spPr/>
      <dgm:t>
        <a:bodyPr/>
        <a:lstStyle/>
        <a:p>
          <a:endParaRPr lang="en-US"/>
        </a:p>
      </dgm:t>
    </dgm:pt>
    <dgm:pt modelId="{3DEAFC58-4071-D242-A1DC-7966006692E2}" type="sibTrans" cxnId="{BBE0CAB7-8FD0-0541-AE3F-63ED9F716AC7}">
      <dgm:prSet/>
      <dgm:spPr/>
      <dgm:t>
        <a:bodyPr/>
        <a:lstStyle/>
        <a:p>
          <a:endParaRPr lang="en-US"/>
        </a:p>
      </dgm:t>
    </dgm:pt>
    <dgm:pt modelId="{F6234C42-0FE3-554B-B952-8B9524735873}">
      <dgm:prSet/>
      <dgm:spPr/>
      <dgm:t>
        <a:bodyPr/>
        <a:lstStyle/>
        <a:p>
          <a:r>
            <a:rPr lang="en-US"/>
            <a:t>Oversight</a:t>
          </a:r>
        </a:p>
      </dgm:t>
    </dgm:pt>
    <dgm:pt modelId="{03082241-90B5-A842-BEFB-16A16AA34941}" type="parTrans" cxnId="{00E5FDE2-4068-D044-9FA3-2C812CF970B6}">
      <dgm:prSet/>
      <dgm:spPr/>
      <dgm:t>
        <a:bodyPr/>
        <a:lstStyle/>
        <a:p>
          <a:endParaRPr lang="en-US"/>
        </a:p>
      </dgm:t>
    </dgm:pt>
    <dgm:pt modelId="{B0083EB4-57C6-374D-99F5-A31D1033D34B}" type="sibTrans" cxnId="{00E5FDE2-4068-D044-9FA3-2C812CF970B6}">
      <dgm:prSet/>
      <dgm:spPr/>
      <dgm:t>
        <a:bodyPr/>
        <a:lstStyle/>
        <a:p>
          <a:endParaRPr lang="en-US"/>
        </a:p>
      </dgm:t>
    </dgm:pt>
    <dgm:pt modelId="{A6B1068B-4A49-0B4E-97C4-AFD7158E46F7}">
      <dgm:prSet/>
      <dgm:spPr>
        <a:solidFill>
          <a:schemeClr val="accent5">
            <a:lumMod val="20000"/>
            <a:lumOff val="80000"/>
            <a:alpha val="90000"/>
          </a:schemeClr>
        </a:solidFill>
      </dgm:spPr>
      <dgm:t>
        <a:bodyPr/>
        <a:lstStyle/>
        <a:p>
          <a:r>
            <a:rPr lang="en-US"/>
            <a:t>In China by the Leading Group for advancing the Development of One Belt One Road, formed in 2014. </a:t>
          </a:r>
        </a:p>
      </dgm:t>
    </dgm:pt>
    <dgm:pt modelId="{E666D9BD-5EB5-5C4E-940D-25C2F87FD6A9}" type="parTrans" cxnId="{09F5DC34-D3B4-7E4E-A153-0D15A4FBA9FF}">
      <dgm:prSet/>
      <dgm:spPr/>
      <dgm:t>
        <a:bodyPr/>
        <a:lstStyle/>
        <a:p>
          <a:endParaRPr lang="en-US"/>
        </a:p>
      </dgm:t>
    </dgm:pt>
    <dgm:pt modelId="{B21A75AB-E7C1-3B41-8DFA-6CD544662B13}" type="sibTrans" cxnId="{09F5DC34-D3B4-7E4E-A153-0D15A4FBA9FF}">
      <dgm:prSet/>
      <dgm:spPr/>
      <dgm:t>
        <a:bodyPr/>
        <a:lstStyle/>
        <a:p>
          <a:endParaRPr lang="en-US"/>
        </a:p>
      </dgm:t>
    </dgm:pt>
    <dgm:pt modelId="{71018C46-1A1D-E34C-BB1D-0872C17123B4}">
      <dgm:prSet/>
      <dgm:spPr>
        <a:solidFill>
          <a:schemeClr val="accent5">
            <a:lumMod val="20000"/>
            <a:lumOff val="80000"/>
            <a:alpha val="90000"/>
          </a:schemeClr>
        </a:solidFill>
      </dgm:spPr>
      <dgm:t>
        <a:bodyPr/>
        <a:lstStyle/>
        <a:p>
          <a:r>
            <a:rPr lang="en-US" dirty="0"/>
            <a:t>Its steering committee reports directly into the State Council of the People's Republic of China. </a:t>
          </a:r>
        </a:p>
      </dgm:t>
    </dgm:pt>
    <dgm:pt modelId="{58629768-D351-854B-941E-DE7FE2898CE2}" type="parTrans" cxnId="{8CEAA565-79BF-9D4F-B6C3-AA9439C82F26}">
      <dgm:prSet/>
      <dgm:spPr/>
      <dgm:t>
        <a:bodyPr/>
        <a:lstStyle/>
        <a:p>
          <a:endParaRPr lang="en-US"/>
        </a:p>
      </dgm:t>
    </dgm:pt>
    <dgm:pt modelId="{1A31B7F4-70BF-5146-B940-F409B229363E}" type="sibTrans" cxnId="{8CEAA565-79BF-9D4F-B6C3-AA9439C82F26}">
      <dgm:prSet/>
      <dgm:spPr/>
      <dgm:t>
        <a:bodyPr/>
        <a:lstStyle/>
        <a:p>
          <a:endParaRPr lang="en-US"/>
        </a:p>
      </dgm:t>
    </dgm:pt>
    <dgm:pt modelId="{450CF259-2BEB-C048-8091-8C8E8C7099D2}">
      <dgm:prSet/>
      <dgm:spPr>
        <a:solidFill>
          <a:schemeClr val="accent5">
            <a:lumMod val="20000"/>
            <a:lumOff val="80000"/>
            <a:alpha val="90000"/>
          </a:schemeClr>
        </a:solidFill>
      </dgm:spPr>
      <dgm:t>
        <a:bodyPr/>
        <a:lstStyle/>
        <a:p>
          <a:r>
            <a:rPr lang="en-US" dirty="0"/>
            <a:t>Externally, China’s BRI partners have under the leadership of China, undertaken a set of informal structures aimed at coordination.</a:t>
          </a:r>
        </a:p>
      </dgm:t>
    </dgm:pt>
    <dgm:pt modelId="{05D5A75D-192D-A044-904B-FBA37A2A795C}" type="parTrans" cxnId="{5AB77094-AEA8-3149-A74C-0D6D31B4970B}">
      <dgm:prSet/>
      <dgm:spPr/>
      <dgm:t>
        <a:bodyPr/>
        <a:lstStyle/>
        <a:p>
          <a:endParaRPr lang="en-US"/>
        </a:p>
      </dgm:t>
    </dgm:pt>
    <dgm:pt modelId="{C88DD9C2-0CF7-534B-8766-B90FBE710960}" type="sibTrans" cxnId="{5AB77094-AEA8-3149-A74C-0D6D31B4970B}">
      <dgm:prSet/>
      <dgm:spPr/>
      <dgm:t>
        <a:bodyPr/>
        <a:lstStyle/>
        <a:p>
          <a:endParaRPr lang="en-US"/>
        </a:p>
      </dgm:t>
    </dgm:pt>
    <dgm:pt modelId="{E6B8EB70-D13B-8343-9573-4E0F72BCA102}" type="pres">
      <dgm:prSet presAssocID="{AD312FC9-9630-CA49-9588-19982BA05215}" presName="linearFlow" presStyleCnt="0">
        <dgm:presLayoutVars>
          <dgm:dir/>
          <dgm:animLvl val="lvl"/>
          <dgm:resizeHandles val="exact"/>
        </dgm:presLayoutVars>
      </dgm:prSet>
      <dgm:spPr/>
    </dgm:pt>
    <dgm:pt modelId="{5301274B-A292-A34E-A1CB-56E23E422F98}" type="pres">
      <dgm:prSet presAssocID="{4A53D814-0212-A249-839B-69F09EF58E1B}" presName="composite" presStyleCnt="0"/>
      <dgm:spPr/>
    </dgm:pt>
    <dgm:pt modelId="{C89FFF6D-6768-5F41-8E17-C9173477ABCF}" type="pres">
      <dgm:prSet presAssocID="{4A53D814-0212-A249-839B-69F09EF58E1B}" presName="parentText" presStyleLbl="alignNode1" presStyleIdx="0" presStyleCnt="3">
        <dgm:presLayoutVars>
          <dgm:chMax val="1"/>
          <dgm:bulletEnabled val="1"/>
        </dgm:presLayoutVars>
      </dgm:prSet>
      <dgm:spPr/>
    </dgm:pt>
    <dgm:pt modelId="{408D1B67-4A2A-2548-BCA3-E4730EDCFD07}" type="pres">
      <dgm:prSet presAssocID="{4A53D814-0212-A249-839B-69F09EF58E1B}" presName="descendantText" presStyleLbl="alignAcc1" presStyleIdx="0" presStyleCnt="3">
        <dgm:presLayoutVars>
          <dgm:bulletEnabled val="1"/>
        </dgm:presLayoutVars>
      </dgm:prSet>
      <dgm:spPr/>
    </dgm:pt>
    <dgm:pt modelId="{DB68B3FA-EB79-DF4F-9C82-3A938AC7CA41}" type="pres">
      <dgm:prSet presAssocID="{134638D6-0D9C-464E-B436-04D288EF5AD7}" presName="sp" presStyleCnt="0"/>
      <dgm:spPr/>
    </dgm:pt>
    <dgm:pt modelId="{2D5AE371-4BAA-5746-8177-4BECF46FBA1F}" type="pres">
      <dgm:prSet presAssocID="{2D351EDD-F71F-8C43-A3EB-36D77BA96C06}" presName="composite" presStyleCnt="0"/>
      <dgm:spPr/>
    </dgm:pt>
    <dgm:pt modelId="{7E137F35-2274-2646-96AC-A1AAD641D379}" type="pres">
      <dgm:prSet presAssocID="{2D351EDD-F71F-8C43-A3EB-36D77BA96C06}" presName="parentText" presStyleLbl="alignNode1" presStyleIdx="1" presStyleCnt="3">
        <dgm:presLayoutVars>
          <dgm:chMax val="1"/>
          <dgm:bulletEnabled val="1"/>
        </dgm:presLayoutVars>
      </dgm:prSet>
      <dgm:spPr/>
    </dgm:pt>
    <dgm:pt modelId="{12FEAFA8-BE02-3A4A-8954-64574F55ACC7}" type="pres">
      <dgm:prSet presAssocID="{2D351EDD-F71F-8C43-A3EB-36D77BA96C06}" presName="descendantText" presStyleLbl="alignAcc1" presStyleIdx="1" presStyleCnt="3">
        <dgm:presLayoutVars>
          <dgm:bulletEnabled val="1"/>
        </dgm:presLayoutVars>
      </dgm:prSet>
      <dgm:spPr/>
    </dgm:pt>
    <dgm:pt modelId="{A1E89DD7-F23A-3944-8DF2-C7A57E736A10}" type="pres">
      <dgm:prSet presAssocID="{FCAF800B-CF4A-5145-9DBF-0F2AEB01FC3B}" presName="sp" presStyleCnt="0"/>
      <dgm:spPr/>
    </dgm:pt>
    <dgm:pt modelId="{5F0EBFC8-835C-5C40-BE37-54820DD4849C}" type="pres">
      <dgm:prSet presAssocID="{F6234C42-0FE3-554B-B952-8B9524735873}" presName="composite" presStyleCnt="0"/>
      <dgm:spPr/>
    </dgm:pt>
    <dgm:pt modelId="{863D1F35-3652-DB41-A160-DBDDEADB777C}" type="pres">
      <dgm:prSet presAssocID="{F6234C42-0FE3-554B-B952-8B9524735873}" presName="parentText" presStyleLbl="alignNode1" presStyleIdx="2" presStyleCnt="3">
        <dgm:presLayoutVars>
          <dgm:chMax val="1"/>
          <dgm:bulletEnabled val="1"/>
        </dgm:presLayoutVars>
      </dgm:prSet>
      <dgm:spPr/>
    </dgm:pt>
    <dgm:pt modelId="{F9122966-C035-4644-B6D9-CA38EB2A212B}" type="pres">
      <dgm:prSet presAssocID="{F6234C42-0FE3-554B-B952-8B9524735873}" presName="descendantText" presStyleLbl="alignAcc1" presStyleIdx="2" presStyleCnt="3">
        <dgm:presLayoutVars>
          <dgm:bulletEnabled val="1"/>
        </dgm:presLayoutVars>
      </dgm:prSet>
      <dgm:spPr/>
    </dgm:pt>
  </dgm:ptLst>
  <dgm:cxnLst>
    <dgm:cxn modelId="{94B25C0D-436F-0B4F-B17C-64756D520670}" srcId="{4A53D814-0212-A249-839B-69F09EF58E1B}" destId="{47DB90DB-CA26-2C4F-B31E-D7C5176FB622}" srcOrd="0" destOrd="0" parTransId="{25CD2511-59CE-7D43-92BA-EA98100ABFC4}" sibTransId="{48AAEF52-905B-F04C-9A0F-F74D46423E27}"/>
    <dgm:cxn modelId="{41336810-ABFC-9D4A-8A89-46C6B74B8F11}" srcId="{AD312FC9-9630-CA49-9588-19982BA05215}" destId="{2D351EDD-F71F-8C43-A3EB-36D77BA96C06}" srcOrd="1" destOrd="0" parTransId="{B9BD6922-7838-7A4F-A8BF-B94AB942F047}" sibTransId="{FCAF800B-CF4A-5145-9DBF-0F2AEB01FC3B}"/>
    <dgm:cxn modelId="{8767DE21-C622-A144-878D-48D103DFBCE5}" srcId="{AD312FC9-9630-CA49-9588-19982BA05215}" destId="{4A53D814-0212-A249-839B-69F09EF58E1B}" srcOrd="0" destOrd="0" parTransId="{3F326229-7905-4F4C-BD6E-CE7E670CBC3E}" sibTransId="{134638D6-0D9C-464E-B436-04D288EF5AD7}"/>
    <dgm:cxn modelId="{20CAA32F-106C-974C-92AE-65656342F8E6}" type="presOf" srcId="{4A53D814-0212-A249-839B-69F09EF58E1B}" destId="{C89FFF6D-6768-5F41-8E17-C9173477ABCF}" srcOrd="0" destOrd="0" presId="urn:microsoft.com/office/officeart/2005/8/layout/chevron2"/>
    <dgm:cxn modelId="{09F5DC34-D3B4-7E4E-A153-0D15A4FBA9FF}" srcId="{F6234C42-0FE3-554B-B952-8B9524735873}" destId="{A6B1068B-4A49-0B4E-97C4-AFD7158E46F7}" srcOrd="0" destOrd="0" parTransId="{E666D9BD-5EB5-5C4E-940D-25C2F87FD6A9}" sibTransId="{B21A75AB-E7C1-3B41-8DFA-6CD544662B13}"/>
    <dgm:cxn modelId="{D3348139-129F-8A45-A202-AA08968E32E8}" srcId="{2D351EDD-F71F-8C43-A3EB-36D77BA96C06}" destId="{6A04D2E7-385B-A647-B06A-7725B58A2032}" srcOrd="0" destOrd="0" parTransId="{F452F310-38DF-3148-B4AE-CE1E7C38A02E}" sibTransId="{0998361B-51E6-A741-B5B7-86D3BE4A0186}"/>
    <dgm:cxn modelId="{133BBE42-4BDE-4F42-B5E8-CE2F447E2F85}" srcId="{4A53D814-0212-A249-839B-69F09EF58E1B}" destId="{1DC1D3F6-6627-2F49-AE7A-0B4D684DD85B}" srcOrd="1" destOrd="0" parTransId="{04A59C46-480D-6D4F-983B-00541F5E9431}" sibTransId="{08A85886-1251-3A4D-BA4E-96CFFFEB1FBE}"/>
    <dgm:cxn modelId="{5E0FCE42-6D1E-AE49-B9A9-E91EACCB5645}" type="presOf" srcId="{A6B1068B-4A49-0B4E-97C4-AFD7158E46F7}" destId="{F9122966-C035-4644-B6D9-CA38EB2A212B}" srcOrd="0" destOrd="0" presId="urn:microsoft.com/office/officeart/2005/8/layout/chevron2"/>
    <dgm:cxn modelId="{7CD12D44-0870-6349-905E-9CE27A7B459F}" type="presOf" srcId="{F6234C42-0FE3-554B-B952-8B9524735873}" destId="{863D1F35-3652-DB41-A160-DBDDEADB777C}" srcOrd="0" destOrd="0" presId="urn:microsoft.com/office/officeart/2005/8/layout/chevron2"/>
    <dgm:cxn modelId="{0525F65E-6AB9-0A4A-BB86-87692167F98B}" type="presOf" srcId="{1DC1D3F6-6627-2F49-AE7A-0B4D684DD85B}" destId="{408D1B67-4A2A-2548-BCA3-E4730EDCFD07}" srcOrd="0" destOrd="1" presId="urn:microsoft.com/office/officeart/2005/8/layout/chevron2"/>
    <dgm:cxn modelId="{8CEAA565-79BF-9D4F-B6C3-AA9439C82F26}" srcId="{F6234C42-0FE3-554B-B952-8B9524735873}" destId="{71018C46-1A1D-E34C-BB1D-0872C17123B4}" srcOrd="1" destOrd="0" parTransId="{58629768-D351-854B-941E-DE7FE2898CE2}" sibTransId="{1A31B7F4-70BF-5146-B940-F409B229363E}"/>
    <dgm:cxn modelId="{58F28E78-D580-5445-BFB9-564BCF931ED9}" type="presOf" srcId="{71018C46-1A1D-E34C-BB1D-0872C17123B4}" destId="{F9122966-C035-4644-B6D9-CA38EB2A212B}" srcOrd="0" destOrd="1" presId="urn:microsoft.com/office/officeart/2005/8/layout/chevron2"/>
    <dgm:cxn modelId="{5B37F980-7227-B14F-B7BE-201E04C58EB9}" type="presOf" srcId="{6A04D2E7-385B-A647-B06A-7725B58A2032}" destId="{12FEAFA8-BE02-3A4A-8954-64574F55ACC7}" srcOrd="0" destOrd="0" presId="urn:microsoft.com/office/officeart/2005/8/layout/chevron2"/>
    <dgm:cxn modelId="{8B74B289-A356-824B-9082-575AF3E471FD}" type="presOf" srcId="{450CF259-2BEB-C048-8091-8C8E8C7099D2}" destId="{F9122966-C035-4644-B6D9-CA38EB2A212B}" srcOrd="0" destOrd="2" presId="urn:microsoft.com/office/officeart/2005/8/layout/chevron2"/>
    <dgm:cxn modelId="{CF258591-4A6B-DE48-96EB-D16A093E75D0}" type="presOf" srcId="{7E7FC5E1-6DF0-2945-AD70-FDF86161EF4A}" destId="{12FEAFA8-BE02-3A4A-8954-64574F55ACC7}" srcOrd="0" destOrd="1" presId="urn:microsoft.com/office/officeart/2005/8/layout/chevron2"/>
    <dgm:cxn modelId="{5AB77094-AEA8-3149-A74C-0D6D31B4970B}" srcId="{F6234C42-0FE3-554B-B952-8B9524735873}" destId="{450CF259-2BEB-C048-8091-8C8E8C7099D2}" srcOrd="2" destOrd="0" parTransId="{05D5A75D-192D-A044-904B-FBA37A2A795C}" sibTransId="{C88DD9C2-0CF7-534B-8766-B90FBE710960}"/>
    <dgm:cxn modelId="{C0ECA89B-E10F-E040-AF75-5DEBD6686B46}" type="presOf" srcId="{47DB90DB-CA26-2C4F-B31E-D7C5176FB622}" destId="{408D1B67-4A2A-2548-BCA3-E4730EDCFD07}" srcOrd="0" destOrd="0" presId="urn:microsoft.com/office/officeart/2005/8/layout/chevron2"/>
    <dgm:cxn modelId="{F9635FAA-917A-A643-B1BA-A0C710788244}" type="presOf" srcId="{2D351EDD-F71F-8C43-A3EB-36D77BA96C06}" destId="{7E137F35-2274-2646-96AC-A1AAD641D379}" srcOrd="0" destOrd="0" presId="urn:microsoft.com/office/officeart/2005/8/layout/chevron2"/>
    <dgm:cxn modelId="{BBE0CAB7-8FD0-0541-AE3F-63ED9F716AC7}" srcId="{2D351EDD-F71F-8C43-A3EB-36D77BA96C06}" destId="{7E7FC5E1-6DF0-2945-AD70-FDF86161EF4A}" srcOrd="1" destOrd="0" parTransId="{72956262-D8C0-7946-B7C7-AA4D3D24F5CC}" sibTransId="{3DEAFC58-4071-D242-A1DC-7966006692E2}"/>
    <dgm:cxn modelId="{00E5FDE2-4068-D044-9FA3-2C812CF970B6}" srcId="{AD312FC9-9630-CA49-9588-19982BA05215}" destId="{F6234C42-0FE3-554B-B952-8B9524735873}" srcOrd="2" destOrd="0" parTransId="{03082241-90B5-A842-BEFB-16A16AA34941}" sibTransId="{B0083EB4-57C6-374D-99F5-A31D1033D34B}"/>
    <dgm:cxn modelId="{750885FD-1B16-FB43-A20B-7F49BC5E8404}" type="presOf" srcId="{AD312FC9-9630-CA49-9588-19982BA05215}" destId="{E6B8EB70-D13B-8343-9573-4E0F72BCA102}" srcOrd="0" destOrd="0" presId="urn:microsoft.com/office/officeart/2005/8/layout/chevron2"/>
    <dgm:cxn modelId="{4C5AB088-58B5-F04F-8AA6-E264684AA17A}" type="presParOf" srcId="{E6B8EB70-D13B-8343-9573-4E0F72BCA102}" destId="{5301274B-A292-A34E-A1CB-56E23E422F98}" srcOrd="0" destOrd="0" presId="urn:microsoft.com/office/officeart/2005/8/layout/chevron2"/>
    <dgm:cxn modelId="{8C2F4DF2-F74D-134A-AA44-62E692A15CE2}" type="presParOf" srcId="{5301274B-A292-A34E-A1CB-56E23E422F98}" destId="{C89FFF6D-6768-5F41-8E17-C9173477ABCF}" srcOrd="0" destOrd="0" presId="urn:microsoft.com/office/officeart/2005/8/layout/chevron2"/>
    <dgm:cxn modelId="{0ADD7FC0-E052-7540-9365-8E19AD317F92}" type="presParOf" srcId="{5301274B-A292-A34E-A1CB-56E23E422F98}" destId="{408D1B67-4A2A-2548-BCA3-E4730EDCFD07}" srcOrd="1" destOrd="0" presId="urn:microsoft.com/office/officeart/2005/8/layout/chevron2"/>
    <dgm:cxn modelId="{44B22D5F-3BBD-0248-9B84-DFBF1C470E2A}" type="presParOf" srcId="{E6B8EB70-D13B-8343-9573-4E0F72BCA102}" destId="{DB68B3FA-EB79-DF4F-9C82-3A938AC7CA41}" srcOrd="1" destOrd="0" presId="urn:microsoft.com/office/officeart/2005/8/layout/chevron2"/>
    <dgm:cxn modelId="{F1A5EAF3-437D-C746-82C2-A875E290F7F6}" type="presParOf" srcId="{E6B8EB70-D13B-8343-9573-4E0F72BCA102}" destId="{2D5AE371-4BAA-5746-8177-4BECF46FBA1F}" srcOrd="2" destOrd="0" presId="urn:microsoft.com/office/officeart/2005/8/layout/chevron2"/>
    <dgm:cxn modelId="{28648615-27AC-AD45-B381-060C603E5083}" type="presParOf" srcId="{2D5AE371-4BAA-5746-8177-4BECF46FBA1F}" destId="{7E137F35-2274-2646-96AC-A1AAD641D379}" srcOrd="0" destOrd="0" presId="urn:microsoft.com/office/officeart/2005/8/layout/chevron2"/>
    <dgm:cxn modelId="{E06AD2E3-20D8-5248-8AEF-26807CD247BE}" type="presParOf" srcId="{2D5AE371-4BAA-5746-8177-4BECF46FBA1F}" destId="{12FEAFA8-BE02-3A4A-8954-64574F55ACC7}" srcOrd="1" destOrd="0" presId="urn:microsoft.com/office/officeart/2005/8/layout/chevron2"/>
    <dgm:cxn modelId="{286F4701-DD6C-8845-9E46-EDB9BDA4429E}" type="presParOf" srcId="{E6B8EB70-D13B-8343-9573-4E0F72BCA102}" destId="{A1E89DD7-F23A-3944-8DF2-C7A57E736A10}" srcOrd="3" destOrd="0" presId="urn:microsoft.com/office/officeart/2005/8/layout/chevron2"/>
    <dgm:cxn modelId="{CD71BEBE-01CB-9D4A-B003-843A41D0C93B}" type="presParOf" srcId="{E6B8EB70-D13B-8343-9573-4E0F72BCA102}" destId="{5F0EBFC8-835C-5C40-BE37-54820DD4849C}" srcOrd="4" destOrd="0" presId="urn:microsoft.com/office/officeart/2005/8/layout/chevron2"/>
    <dgm:cxn modelId="{339540CD-D586-0745-B65B-B8EF2987BB10}" type="presParOf" srcId="{5F0EBFC8-835C-5C40-BE37-54820DD4849C}" destId="{863D1F35-3652-DB41-A160-DBDDEADB777C}" srcOrd="0" destOrd="0" presId="urn:microsoft.com/office/officeart/2005/8/layout/chevron2"/>
    <dgm:cxn modelId="{88D1609B-4CB7-4D45-B472-F91596DDB2F3}" type="presParOf" srcId="{5F0EBFC8-835C-5C40-BE37-54820DD4849C}" destId="{F9122966-C035-4644-B6D9-CA38EB2A21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ED96CB-C0DB-724A-988C-BCFA5BE03B5A}"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3145B342-4B7A-D247-B0FB-63BB4A873F73}">
      <dgm:prSet/>
      <dgm:spPr/>
      <dgm:t>
        <a:bodyPr/>
        <a:lstStyle/>
        <a:p>
          <a:r>
            <a:rPr lang="en-US"/>
            <a:t>BRI is connected to the Shanghai Cooperation Organization. </a:t>
          </a:r>
        </a:p>
      </dgm:t>
    </dgm:pt>
    <dgm:pt modelId="{D8FEB778-52DB-2D46-A26F-37C62182A795}" type="parTrans" cxnId="{D6A517DA-48AA-FD4F-819A-B0E8CDCB3B65}">
      <dgm:prSet/>
      <dgm:spPr/>
      <dgm:t>
        <a:bodyPr/>
        <a:lstStyle/>
        <a:p>
          <a:endParaRPr lang="en-US"/>
        </a:p>
      </dgm:t>
    </dgm:pt>
    <dgm:pt modelId="{4BF0494E-C1B7-4B45-9EC5-1079CD694865}" type="sibTrans" cxnId="{D6A517DA-48AA-FD4F-819A-B0E8CDCB3B65}">
      <dgm:prSet/>
      <dgm:spPr/>
      <dgm:t>
        <a:bodyPr/>
        <a:lstStyle/>
        <a:p>
          <a:endParaRPr lang="en-US"/>
        </a:p>
      </dgm:t>
    </dgm:pt>
    <dgm:pt modelId="{3468B409-3195-7245-9D95-7358C4F186F1}">
      <dgm:prSet/>
      <dgm:spPr/>
      <dgm:t>
        <a:bodyPr/>
        <a:lstStyle/>
        <a:p>
          <a:r>
            <a:rPr lang="en-US"/>
            <a:t>But the Shanghai Cooperation Organization is merely meant to be one of many mechanisms that enhance multilateral cooperation. </a:t>
          </a:r>
        </a:p>
      </dgm:t>
    </dgm:pt>
    <dgm:pt modelId="{29A01226-F432-9C43-A078-A4B3B7090604}" type="parTrans" cxnId="{36775FBE-C836-5C43-B459-740068403206}">
      <dgm:prSet/>
      <dgm:spPr/>
      <dgm:t>
        <a:bodyPr/>
        <a:lstStyle/>
        <a:p>
          <a:endParaRPr lang="en-US"/>
        </a:p>
      </dgm:t>
    </dgm:pt>
    <dgm:pt modelId="{AEFE2FCE-6250-6247-8C75-551D7D95366B}" type="sibTrans" cxnId="{36775FBE-C836-5C43-B459-740068403206}">
      <dgm:prSet/>
      <dgm:spPr/>
      <dgm:t>
        <a:bodyPr/>
        <a:lstStyle/>
        <a:p>
          <a:endParaRPr lang="en-US"/>
        </a:p>
      </dgm:t>
    </dgm:pt>
    <dgm:pt modelId="{AA4A5C30-3C06-0A44-AC04-61A70A829749}">
      <dgm:prSet/>
      <dgm:spPr/>
      <dgm:t>
        <a:bodyPr/>
        <a:lstStyle/>
        <a:p>
          <a:r>
            <a:rPr lang="en-US"/>
            <a:t>BRI also connected to expanding Chinese military presence in key outposts along the “Silk Road”</a:t>
          </a:r>
        </a:p>
      </dgm:t>
    </dgm:pt>
    <dgm:pt modelId="{D3F5077C-1B97-6641-A33A-C8D1E58EB0A5}" type="parTrans" cxnId="{F4011707-EA00-534D-9EDD-CD4269109573}">
      <dgm:prSet/>
      <dgm:spPr/>
      <dgm:t>
        <a:bodyPr/>
        <a:lstStyle/>
        <a:p>
          <a:endParaRPr lang="en-US"/>
        </a:p>
      </dgm:t>
    </dgm:pt>
    <dgm:pt modelId="{DC6AEEAD-67A8-634C-847B-447F559E122F}" type="sibTrans" cxnId="{F4011707-EA00-534D-9EDD-CD4269109573}">
      <dgm:prSet/>
      <dgm:spPr/>
      <dgm:t>
        <a:bodyPr/>
        <a:lstStyle/>
        <a:p>
          <a:endParaRPr lang="en-US"/>
        </a:p>
      </dgm:t>
    </dgm:pt>
    <dgm:pt modelId="{F49B530F-B8E3-8046-BFFF-EB0C540E04C4}">
      <dgm:prSet/>
      <dgm:spPr/>
      <dgm:t>
        <a:bodyPr/>
        <a:lstStyle/>
        <a:p>
          <a:r>
            <a:rPr lang="en-US"/>
            <a:t>These entities tend to layer the policies, principles and objectives more broadly conceived in BRI but targeted to the specific context for which they were created.</a:t>
          </a:r>
        </a:p>
      </dgm:t>
    </dgm:pt>
    <dgm:pt modelId="{2F3A5951-B11D-714D-BD96-4D27902101F8}" type="parTrans" cxnId="{D82E9208-A320-A142-A3D5-D8FE7F5650E0}">
      <dgm:prSet/>
      <dgm:spPr/>
      <dgm:t>
        <a:bodyPr/>
        <a:lstStyle/>
        <a:p>
          <a:endParaRPr lang="en-US"/>
        </a:p>
      </dgm:t>
    </dgm:pt>
    <dgm:pt modelId="{86F106B0-1497-C747-8D47-134FF3AA5C65}" type="sibTrans" cxnId="{D82E9208-A320-A142-A3D5-D8FE7F5650E0}">
      <dgm:prSet/>
      <dgm:spPr/>
      <dgm:t>
        <a:bodyPr/>
        <a:lstStyle/>
        <a:p>
          <a:endParaRPr lang="en-US"/>
        </a:p>
      </dgm:t>
    </dgm:pt>
    <dgm:pt modelId="{642FD85A-3B45-4748-844F-167E8BC4D011}" type="pres">
      <dgm:prSet presAssocID="{F7ED96CB-C0DB-724A-988C-BCFA5BE03B5A}" presName="linear" presStyleCnt="0">
        <dgm:presLayoutVars>
          <dgm:animLvl val="lvl"/>
          <dgm:resizeHandles val="exact"/>
        </dgm:presLayoutVars>
      </dgm:prSet>
      <dgm:spPr/>
    </dgm:pt>
    <dgm:pt modelId="{556C43BF-87B3-CD47-8160-AF3B10184CBE}" type="pres">
      <dgm:prSet presAssocID="{3145B342-4B7A-D247-B0FB-63BB4A873F73}" presName="parentText" presStyleLbl="node1" presStyleIdx="0" presStyleCnt="4">
        <dgm:presLayoutVars>
          <dgm:chMax val="0"/>
          <dgm:bulletEnabled val="1"/>
        </dgm:presLayoutVars>
      </dgm:prSet>
      <dgm:spPr/>
    </dgm:pt>
    <dgm:pt modelId="{CB929BC6-8EE7-2A49-99A4-7C8336480A5B}" type="pres">
      <dgm:prSet presAssocID="{4BF0494E-C1B7-4B45-9EC5-1079CD694865}" presName="spacer" presStyleCnt="0"/>
      <dgm:spPr/>
    </dgm:pt>
    <dgm:pt modelId="{446AA1DD-6958-0C4B-B043-E0C017BBEEEB}" type="pres">
      <dgm:prSet presAssocID="{3468B409-3195-7245-9D95-7358C4F186F1}" presName="parentText" presStyleLbl="node1" presStyleIdx="1" presStyleCnt="4">
        <dgm:presLayoutVars>
          <dgm:chMax val="0"/>
          <dgm:bulletEnabled val="1"/>
        </dgm:presLayoutVars>
      </dgm:prSet>
      <dgm:spPr/>
    </dgm:pt>
    <dgm:pt modelId="{82AFDF36-847F-3A49-8786-7596E3F0210E}" type="pres">
      <dgm:prSet presAssocID="{AEFE2FCE-6250-6247-8C75-551D7D95366B}" presName="spacer" presStyleCnt="0"/>
      <dgm:spPr/>
    </dgm:pt>
    <dgm:pt modelId="{7D8BD7DB-D7F0-1941-B096-F87C379D4871}" type="pres">
      <dgm:prSet presAssocID="{AA4A5C30-3C06-0A44-AC04-61A70A829749}" presName="parentText" presStyleLbl="node1" presStyleIdx="2" presStyleCnt="4">
        <dgm:presLayoutVars>
          <dgm:chMax val="0"/>
          <dgm:bulletEnabled val="1"/>
        </dgm:presLayoutVars>
      </dgm:prSet>
      <dgm:spPr/>
    </dgm:pt>
    <dgm:pt modelId="{D91F56E1-5ADF-C245-8AB6-616C2418C2C2}" type="pres">
      <dgm:prSet presAssocID="{DC6AEEAD-67A8-634C-847B-447F559E122F}" presName="spacer" presStyleCnt="0"/>
      <dgm:spPr/>
    </dgm:pt>
    <dgm:pt modelId="{3B54F3AB-1E9F-6D4B-883D-F4D0DAE94EF6}" type="pres">
      <dgm:prSet presAssocID="{F49B530F-B8E3-8046-BFFF-EB0C540E04C4}" presName="parentText" presStyleLbl="node1" presStyleIdx="3" presStyleCnt="4">
        <dgm:presLayoutVars>
          <dgm:chMax val="0"/>
          <dgm:bulletEnabled val="1"/>
        </dgm:presLayoutVars>
      </dgm:prSet>
      <dgm:spPr/>
    </dgm:pt>
  </dgm:ptLst>
  <dgm:cxnLst>
    <dgm:cxn modelId="{F4011707-EA00-534D-9EDD-CD4269109573}" srcId="{F7ED96CB-C0DB-724A-988C-BCFA5BE03B5A}" destId="{AA4A5C30-3C06-0A44-AC04-61A70A829749}" srcOrd="2" destOrd="0" parTransId="{D3F5077C-1B97-6641-A33A-C8D1E58EB0A5}" sibTransId="{DC6AEEAD-67A8-634C-847B-447F559E122F}"/>
    <dgm:cxn modelId="{D82E9208-A320-A142-A3D5-D8FE7F5650E0}" srcId="{F7ED96CB-C0DB-724A-988C-BCFA5BE03B5A}" destId="{F49B530F-B8E3-8046-BFFF-EB0C540E04C4}" srcOrd="3" destOrd="0" parTransId="{2F3A5951-B11D-714D-BD96-4D27902101F8}" sibTransId="{86F106B0-1497-C747-8D47-134FF3AA5C65}"/>
    <dgm:cxn modelId="{5C5351AE-1250-F845-85CE-328DAFA604EC}" type="presOf" srcId="{F7ED96CB-C0DB-724A-988C-BCFA5BE03B5A}" destId="{642FD85A-3B45-4748-844F-167E8BC4D011}" srcOrd="0" destOrd="0" presId="urn:microsoft.com/office/officeart/2005/8/layout/vList2"/>
    <dgm:cxn modelId="{36775FBE-C836-5C43-B459-740068403206}" srcId="{F7ED96CB-C0DB-724A-988C-BCFA5BE03B5A}" destId="{3468B409-3195-7245-9D95-7358C4F186F1}" srcOrd="1" destOrd="0" parTransId="{29A01226-F432-9C43-A078-A4B3B7090604}" sibTransId="{AEFE2FCE-6250-6247-8C75-551D7D95366B}"/>
    <dgm:cxn modelId="{17BD97BE-9996-F945-AB75-8A368E887DF8}" type="presOf" srcId="{3145B342-4B7A-D247-B0FB-63BB4A873F73}" destId="{556C43BF-87B3-CD47-8160-AF3B10184CBE}" srcOrd="0" destOrd="0" presId="urn:microsoft.com/office/officeart/2005/8/layout/vList2"/>
    <dgm:cxn modelId="{122647CE-CB30-6B47-AD3E-4D874A0D3BD2}" type="presOf" srcId="{F49B530F-B8E3-8046-BFFF-EB0C540E04C4}" destId="{3B54F3AB-1E9F-6D4B-883D-F4D0DAE94EF6}" srcOrd="0" destOrd="0" presId="urn:microsoft.com/office/officeart/2005/8/layout/vList2"/>
    <dgm:cxn modelId="{D6A517DA-48AA-FD4F-819A-B0E8CDCB3B65}" srcId="{F7ED96CB-C0DB-724A-988C-BCFA5BE03B5A}" destId="{3145B342-4B7A-D247-B0FB-63BB4A873F73}" srcOrd="0" destOrd="0" parTransId="{D8FEB778-52DB-2D46-A26F-37C62182A795}" sibTransId="{4BF0494E-C1B7-4B45-9EC5-1079CD694865}"/>
    <dgm:cxn modelId="{7D8818DE-D6E5-6D4E-9362-83E01681C5FB}" type="presOf" srcId="{3468B409-3195-7245-9D95-7358C4F186F1}" destId="{446AA1DD-6958-0C4B-B043-E0C017BBEEEB}" srcOrd="0" destOrd="0" presId="urn:microsoft.com/office/officeart/2005/8/layout/vList2"/>
    <dgm:cxn modelId="{57810BDF-0ED5-D84B-B76A-8BFB103E6D6C}" type="presOf" srcId="{AA4A5C30-3C06-0A44-AC04-61A70A829749}" destId="{7D8BD7DB-D7F0-1941-B096-F87C379D4871}" srcOrd="0" destOrd="0" presId="urn:microsoft.com/office/officeart/2005/8/layout/vList2"/>
    <dgm:cxn modelId="{FC180EE9-C1D3-CF49-92FD-5AD48AF423DB}" type="presParOf" srcId="{642FD85A-3B45-4748-844F-167E8BC4D011}" destId="{556C43BF-87B3-CD47-8160-AF3B10184CBE}" srcOrd="0" destOrd="0" presId="urn:microsoft.com/office/officeart/2005/8/layout/vList2"/>
    <dgm:cxn modelId="{17E76FF3-F627-1644-A6CF-3D2C903AB421}" type="presParOf" srcId="{642FD85A-3B45-4748-844F-167E8BC4D011}" destId="{CB929BC6-8EE7-2A49-99A4-7C8336480A5B}" srcOrd="1" destOrd="0" presId="urn:microsoft.com/office/officeart/2005/8/layout/vList2"/>
    <dgm:cxn modelId="{9ED642AB-9ECF-F14C-82F3-071D11094331}" type="presParOf" srcId="{642FD85A-3B45-4748-844F-167E8BC4D011}" destId="{446AA1DD-6958-0C4B-B043-E0C017BBEEEB}" srcOrd="2" destOrd="0" presId="urn:microsoft.com/office/officeart/2005/8/layout/vList2"/>
    <dgm:cxn modelId="{8D08E08E-2EAE-814A-9414-C9C917C3FE07}" type="presParOf" srcId="{642FD85A-3B45-4748-844F-167E8BC4D011}" destId="{82AFDF36-847F-3A49-8786-7596E3F0210E}" srcOrd="3" destOrd="0" presId="urn:microsoft.com/office/officeart/2005/8/layout/vList2"/>
    <dgm:cxn modelId="{33FA1DDB-ED50-E24A-A5B1-E0CEE6E0D5A8}" type="presParOf" srcId="{642FD85A-3B45-4748-844F-167E8BC4D011}" destId="{7D8BD7DB-D7F0-1941-B096-F87C379D4871}" srcOrd="4" destOrd="0" presId="urn:microsoft.com/office/officeart/2005/8/layout/vList2"/>
    <dgm:cxn modelId="{FE84472B-771B-AD47-BF13-C4DA3258C814}" type="presParOf" srcId="{642FD85A-3B45-4748-844F-167E8BC4D011}" destId="{D91F56E1-5ADF-C245-8AB6-616C2418C2C2}" srcOrd="5" destOrd="0" presId="urn:microsoft.com/office/officeart/2005/8/layout/vList2"/>
    <dgm:cxn modelId="{ED70D22A-2292-4246-9A83-BEB0E891A2A7}" type="presParOf" srcId="{642FD85A-3B45-4748-844F-167E8BC4D011}" destId="{3B54F3AB-1E9F-6D4B-883D-F4D0DAE94E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00D9C-2031-6044-94C6-1A483FA84783}">
      <dsp:nvSpPr>
        <dsp:cNvPr id="0" name=""/>
        <dsp:cNvSpPr/>
      </dsp:nvSpPr>
      <dsp:spPr>
        <a:xfrm>
          <a:off x="0" y="125956"/>
          <a:ext cx="12192000" cy="835379"/>
        </a:xfrm>
        <a:prstGeom prst="roundRect">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explosion of Chinese exports has become one of the most significant events in international trade and investment. </a:t>
          </a:r>
        </a:p>
      </dsp:txBody>
      <dsp:txXfrm>
        <a:off x="40780" y="166736"/>
        <a:ext cx="12110440" cy="753819"/>
      </dsp:txXfrm>
    </dsp:sp>
    <dsp:sp modelId="{192B2D8E-70C2-6D40-BDD0-3F19B056486E}">
      <dsp:nvSpPr>
        <dsp:cNvPr id="0" name=""/>
        <dsp:cNvSpPr/>
      </dsp:nvSpPr>
      <dsp:spPr>
        <a:xfrm>
          <a:off x="0" y="961336"/>
          <a:ext cx="121920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China has also been pursuing stronger influence in the global market by proactively engaging in the negotiation of international trade and investment partnerships and agreements. </a:t>
          </a:r>
        </a:p>
      </dsp:txBody>
      <dsp:txXfrm>
        <a:off x="0" y="961336"/>
        <a:ext cx="12192000" cy="499904"/>
      </dsp:txXfrm>
    </dsp:sp>
    <dsp:sp modelId="{B51186A5-F721-1C4A-8BA7-73BABAC28051}">
      <dsp:nvSpPr>
        <dsp:cNvPr id="0" name=""/>
        <dsp:cNvSpPr/>
      </dsp:nvSpPr>
      <dsp:spPr>
        <a:xfrm>
          <a:off x="0" y="1461241"/>
          <a:ext cx="12192000" cy="835379"/>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That explosion is just one aspect of an emerging integrated approach to global relations</a:t>
          </a:r>
        </a:p>
      </dsp:txBody>
      <dsp:txXfrm>
        <a:off x="40780" y="1502021"/>
        <a:ext cx="12110440" cy="753819"/>
      </dsp:txXfrm>
    </dsp:sp>
    <dsp:sp modelId="{8E264AD9-E075-9D4B-B3BD-2FBCDDF56591}">
      <dsp:nvSpPr>
        <dsp:cNvPr id="0" name=""/>
        <dsp:cNvSpPr/>
      </dsp:nvSpPr>
      <dsp:spPr>
        <a:xfrm>
          <a:off x="0" y="2296621"/>
          <a:ext cx="121920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China’s Belt and Road Initiative (BRI) is meant to embrace trade, development, infrastructure projects and capacity building with its partners. </a:t>
          </a:r>
        </a:p>
      </dsp:txBody>
      <dsp:txXfrm>
        <a:off x="0" y="2296621"/>
        <a:ext cx="12192000" cy="499904"/>
      </dsp:txXfrm>
    </dsp:sp>
    <dsp:sp modelId="{C547B8F0-C49E-AA41-9291-623A999223EA}">
      <dsp:nvSpPr>
        <dsp:cNvPr id="0" name=""/>
        <dsp:cNvSpPr/>
      </dsp:nvSpPr>
      <dsp:spPr>
        <a:xfrm>
          <a:off x="0" y="2796526"/>
          <a:ext cx="12192000" cy="835379"/>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BRI represents a new way of approaching trade within a more comprehensive framework</a:t>
          </a:r>
        </a:p>
      </dsp:txBody>
      <dsp:txXfrm>
        <a:off x="40780" y="2837306"/>
        <a:ext cx="12110440" cy="753819"/>
      </dsp:txXfrm>
    </dsp:sp>
    <dsp:sp modelId="{E4292450-5CBD-B545-B00F-A38B9CD28B35}">
      <dsp:nvSpPr>
        <dsp:cNvPr id="0" name=""/>
        <dsp:cNvSpPr/>
      </dsp:nvSpPr>
      <dsp:spPr>
        <a:xfrm>
          <a:off x="0" y="3631906"/>
          <a:ext cx="121920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It represents the beginning of an effort to produce a Socialist international relations</a:t>
          </a:r>
        </a:p>
        <a:p>
          <a:pPr marL="171450" lvl="1" indent="-171450" algn="l" defTabSz="711200">
            <a:lnSpc>
              <a:spcPct val="90000"/>
            </a:lnSpc>
            <a:spcBef>
              <a:spcPct val="0"/>
            </a:spcBef>
            <a:spcAft>
              <a:spcPct val="20000"/>
            </a:spcAft>
            <a:buChar char="•"/>
          </a:pPr>
          <a:r>
            <a:rPr lang="en-US" sz="1600" kern="1200"/>
            <a:t>But it is also meant to embed itself into the current framework of international hard and soft law</a:t>
          </a:r>
        </a:p>
      </dsp:txBody>
      <dsp:txXfrm>
        <a:off x="0" y="3631906"/>
        <a:ext cx="12192000" cy="554242"/>
      </dsp:txXfrm>
    </dsp:sp>
    <dsp:sp modelId="{A33D9157-18DD-244A-A8CD-1C6899E11738}">
      <dsp:nvSpPr>
        <dsp:cNvPr id="0" name=""/>
        <dsp:cNvSpPr/>
      </dsp:nvSpPr>
      <dsp:spPr>
        <a:xfrm>
          <a:off x="0" y="4186149"/>
          <a:ext cx="12192000" cy="835379"/>
        </a:xfrm>
        <a:prstGeom prst="round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This presentation discusses these themes in one context—the embedding of BRI within global frameworks of business and human rights </a:t>
          </a:r>
        </a:p>
      </dsp:txBody>
      <dsp:txXfrm>
        <a:off x="40780" y="4226929"/>
        <a:ext cx="12110440" cy="753819"/>
      </dsp:txXfrm>
    </dsp:sp>
    <dsp:sp modelId="{A23864D1-3776-C44A-8A93-B9A95F9D713B}">
      <dsp:nvSpPr>
        <dsp:cNvPr id="0" name=""/>
        <dsp:cNvSpPr/>
      </dsp:nvSpPr>
      <dsp:spPr>
        <a:xfrm>
          <a:off x="0" y="5021529"/>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Is it possible to construct a Socialist BRI based business and human rights framework?</a:t>
          </a:r>
        </a:p>
        <a:p>
          <a:pPr marL="171450" lvl="1" indent="-171450" algn="l" defTabSz="711200">
            <a:lnSpc>
              <a:spcPct val="90000"/>
            </a:lnSpc>
            <a:spcBef>
              <a:spcPct val="0"/>
            </a:spcBef>
            <a:spcAft>
              <a:spcPct val="20000"/>
            </a:spcAft>
            <a:buChar char="•"/>
          </a:pPr>
          <a:r>
            <a:rPr lang="en-US" sz="1600" kern="1200" dirty="0"/>
            <a:t>If so, what would it look like and how would it differ from contemporary understandings?</a:t>
          </a:r>
        </a:p>
        <a:p>
          <a:pPr marL="171450" lvl="1" indent="-171450" algn="l" defTabSz="711200">
            <a:lnSpc>
              <a:spcPct val="90000"/>
            </a:lnSpc>
            <a:spcBef>
              <a:spcPct val="0"/>
            </a:spcBef>
            <a:spcAft>
              <a:spcPct val="20000"/>
            </a:spcAft>
            <a:buChar char="•"/>
          </a:pPr>
          <a:r>
            <a:rPr lang="en-US" sz="1600" kern="1200" dirty="0"/>
            <a:t>To what extent may China’s international engagements provide a guide?</a:t>
          </a:r>
        </a:p>
      </dsp:txBody>
      <dsp:txXfrm>
        <a:off x="0" y="5021529"/>
        <a:ext cx="12192000" cy="825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C4EC4-81A7-E241-A17B-5A7C8DE32516}">
      <dsp:nvSpPr>
        <dsp:cNvPr id="0" name=""/>
        <dsp:cNvSpPr/>
      </dsp:nvSpPr>
      <dsp:spPr>
        <a:xfrm>
          <a:off x="6241298" y="4004078"/>
          <a:ext cx="5950700" cy="1890089"/>
        </a:xfrm>
        <a:prstGeom prst="roundRect">
          <a:avLst>
            <a:gd name="adj" fmla="val 10000"/>
          </a:avLst>
        </a:prstGeom>
        <a:solidFill>
          <a:schemeClr val="accent4">
            <a:lumMod val="20000"/>
            <a:lumOff val="80000"/>
            <a:alpha val="9000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These include the development of joint research centers. It also includes integration of programs in aid of economic development, including entrepreneurship and the like. </a:t>
          </a:r>
        </a:p>
      </dsp:txBody>
      <dsp:txXfrm>
        <a:off x="8068028" y="4518119"/>
        <a:ext cx="4082452" cy="1334528"/>
      </dsp:txXfrm>
    </dsp:sp>
    <dsp:sp modelId="{87AF85E1-96AC-6744-9CAE-147A87A4F678}">
      <dsp:nvSpPr>
        <dsp:cNvPr id="0" name=""/>
        <dsp:cNvSpPr/>
      </dsp:nvSpPr>
      <dsp:spPr>
        <a:xfrm>
          <a:off x="0" y="4004078"/>
          <a:ext cx="5926803" cy="1890089"/>
        </a:xfrm>
        <a:prstGeom prst="roundRect">
          <a:avLst>
            <a:gd name="adj" fmla="val 10000"/>
          </a:avLst>
        </a:prstGeom>
        <a:solidFill>
          <a:schemeClr val="accent2">
            <a:lumMod val="20000"/>
            <a:lumOff val="80000"/>
            <a:alpha val="9000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objects of these projects include political parties, legislative bodies sister city programs and the like. </a:t>
          </a:r>
        </a:p>
      </dsp:txBody>
      <dsp:txXfrm>
        <a:off x="41519" y="4518119"/>
        <a:ext cx="4065724" cy="1334528"/>
      </dsp:txXfrm>
    </dsp:sp>
    <dsp:sp modelId="{1D958D9A-2665-9A44-AF6F-6F22A0363A7C}">
      <dsp:nvSpPr>
        <dsp:cNvPr id="0" name=""/>
        <dsp:cNvSpPr/>
      </dsp:nvSpPr>
      <dsp:spPr>
        <a:xfrm>
          <a:off x="6247456" y="0"/>
          <a:ext cx="5944543" cy="1890089"/>
        </a:xfrm>
        <a:prstGeom prst="roundRect">
          <a:avLst>
            <a:gd name="adj" fmla="val 10000"/>
          </a:avLst>
        </a:prstGeom>
        <a:solidFill>
          <a:schemeClr val="accent6">
            <a:lumMod val="20000"/>
            <a:lumOff val="80000"/>
            <a:alpha val="9000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Leverage  trade, infrastructure, and cultural interaction</a:t>
          </a:r>
        </a:p>
      </dsp:txBody>
      <dsp:txXfrm>
        <a:off x="8072338" y="41519"/>
        <a:ext cx="4078142" cy="1334528"/>
      </dsp:txXfrm>
    </dsp:sp>
    <dsp:sp modelId="{B531FABA-BC7B-D943-8DCD-08DF56C35686}">
      <dsp:nvSpPr>
        <dsp:cNvPr id="0" name=""/>
        <dsp:cNvSpPr/>
      </dsp:nvSpPr>
      <dsp:spPr>
        <a:xfrm>
          <a:off x="0" y="0"/>
          <a:ext cx="5709542" cy="1890089"/>
        </a:xfrm>
        <a:prstGeom prst="roundRect">
          <a:avLst>
            <a:gd name="adj" fmla="val 10000"/>
          </a:avLst>
        </a:prstGeom>
        <a:solidFill>
          <a:schemeClr val="accent1">
            <a:lumMod val="20000"/>
            <a:lumOff val="80000"/>
            <a:alpha val="9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have included since 2015“cultural and academic exchanges, personnel exchanges and cooperation, media cooperation, youth and women exchanges and volunteer services, so as to win public support for deepening bilateral and multilateral cooperation.”</a:t>
          </a:r>
        </a:p>
      </dsp:txBody>
      <dsp:txXfrm>
        <a:off x="41519" y="41519"/>
        <a:ext cx="3913641" cy="1334528"/>
      </dsp:txXfrm>
    </dsp:sp>
    <dsp:sp modelId="{2E6662C4-9A8A-614F-A538-49A1F85ED55F}">
      <dsp:nvSpPr>
        <dsp:cNvPr id="0" name=""/>
        <dsp:cNvSpPr/>
      </dsp:nvSpPr>
      <dsp:spPr>
        <a:xfrm>
          <a:off x="3479407" y="336672"/>
          <a:ext cx="2557527" cy="2557527"/>
        </a:xfrm>
        <a:prstGeom prst="pieWedg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People to people exchanges with the objective of enhancing BRI economic and political cooperation. </a:t>
          </a:r>
        </a:p>
      </dsp:txBody>
      <dsp:txXfrm>
        <a:off x="4228489" y="1085754"/>
        <a:ext cx="1808445" cy="1808445"/>
      </dsp:txXfrm>
    </dsp:sp>
    <dsp:sp modelId="{CE7721E3-D97C-8B44-94C8-B4F574C6C29D}">
      <dsp:nvSpPr>
        <dsp:cNvPr id="0" name=""/>
        <dsp:cNvSpPr/>
      </dsp:nvSpPr>
      <dsp:spPr>
        <a:xfrm rot="5400000">
          <a:off x="6155065" y="336672"/>
          <a:ext cx="2557527" cy="2557527"/>
        </a:xfrm>
        <a:prstGeom prst="pieWedg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Measures designed to enhance intra-BRI tourism</a:t>
          </a:r>
        </a:p>
      </dsp:txBody>
      <dsp:txXfrm rot="-5400000">
        <a:off x="6155065" y="1085754"/>
        <a:ext cx="1808445" cy="1808445"/>
      </dsp:txXfrm>
    </dsp:sp>
    <dsp:sp modelId="{153C3FF4-9027-304F-95AA-B60B737FA7E0}">
      <dsp:nvSpPr>
        <dsp:cNvPr id="0" name=""/>
        <dsp:cNvSpPr/>
      </dsp:nvSpPr>
      <dsp:spPr>
        <a:xfrm rot="10800000">
          <a:off x="6155065" y="3012329"/>
          <a:ext cx="2557527" cy="2557527"/>
        </a:xfrm>
        <a:prstGeom prst="pieWedg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Scientific and technical cooperation. </a:t>
          </a:r>
        </a:p>
      </dsp:txBody>
      <dsp:txXfrm rot="10800000">
        <a:off x="6155065" y="3012329"/>
        <a:ext cx="1808445" cy="1808445"/>
      </dsp:txXfrm>
    </dsp:sp>
    <dsp:sp modelId="{35EE5EAB-EE99-C04A-8FA0-E4C5082E499A}">
      <dsp:nvSpPr>
        <dsp:cNvPr id="0" name=""/>
        <dsp:cNvSpPr/>
      </dsp:nvSpPr>
      <dsp:spPr>
        <a:xfrm rot="16200000">
          <a:off x="3479407" y="3012329"/>
          <a:ext cx="2557527" cy="2557527"/>
        </a:xfrm>
        <a:prstGeom prst="pieWedg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Mechanisms for enhanced political communication. </a:t>
          </a:r>
        </a:p>
      </dsp:txBody>
      <dsp:txXfrm rot="5400000">
        <a:off x="4228489" y="3012329"/>
        <a:ext cx="1808445" cy="1808445"/>
      </dsp:txXfrm>
    </dsp:sp>
    <dsp:sp modelId="{EBB8CE61-FCAA-404F-8657-4C5B11025242}">
      <dsp:nvSpPr>
        <dsp:cNvPr id="0" name=""/>
        <dsp:cNvSpPr/>
      </dsp:nvSpPr>
      <dsp:spPr>
        <a:xfrm>
          <a:off x="5654486" y="2421676"/>
          <a:ext cx="883026" cy="767848"/>
        </a:xfrm>
        <a:prstGeom prst="circular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3AB5F98-95D5-B245-9F0D-AA0B3C5F04BB}">
      <dsp:nvSpPr>
        <dsp:cNvPr id="0" name=""/>
        <dsp:cNvSpPr/>
      </dsp:nvSpPr>
      <dsp:spPr>
        <a:xfrm rot="10800000">
          <a:off x="5654486" y="2717003"/>
          <a:ext cx="883026" cy="767848"/>
        </a:xfrm>
        <a:prstGeom prst="circular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D8427-8577-E048-B87D-725BAB9F91B8}">
      <dsp:nvSpPr>
        <dsp:cNvPr id="0" name=""/>
        <dsp:cNvSpPr/>
      </dsp:nvSpPr>
      <dsp:spPr>
        <a:xfrm>
          <a:off x="10715" y="279828"/>
          <a:ext cx="3202781" cy="192166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Conceptual framework around which the core objective of enhancing regional connectivity and development may be furthered. </a:t>
          </a:r>
        </a:p>
      </dsp:txBody>
      <dsp:txXfrm>
        <a:off x="66999" y="336112"/>
        <a:ext cx="3090213" cy="1809100"/>
      </dsp:txXfrm>
    </dsp:sp>
    <dsp:sp modelId="{C02DF456-069B-A94B-8B88-1A4697F9C320}">
      <dsp:nvSpPr>
        <dsp:cNvPr id="0" name=""/>
        <dsp:cNvSpPr/>
      </dsp:nvSpPr>
      <dsp:spPr>
        <a:xfrm>
          <a:off x="3495341" y="843517"/>
          <a:ext cx="678989" cy="794289"/>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495341" y="1002375"/>
        <a:ext cx="475292" cy="476573"/>
      </dsp:txXfrm>
    </dsp:sp>
    <dsp:sp modelId="{01657FA8-AF33-EA44-A604-8D8534FF40B2}">
      <dsp:nvSpPr>
        <dsp:cNvPr id="0" name=""/>
        <dsp:cNvSpPr/>
      </dsp:nvSpPr>
      <dsp:spPr>
        <a:xfrm>
          <a:off x="4494609" y="279828"/>
          <a:ext cx="3202781" cy="1921668"/>
        </a:xfrm>
        <a:prstGeom prst="roundRect">
          <a:avLst>
            <a:gd name="adj" fmla="val 1000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consists of a series of evolving mechanisms for developing and financing infrastructure projects.</a:t>
          </a:r>
        </a:p>
      </dsp:txBody>
      <dsp:txXfrm>
        <a:off x="4550893" y="336112"/>
        <a:ext cx="3090213" cy="1809100"/>
      </dsp:txXfrm>
    </dsp:sp>
    <dsp:sp modelId="{3ED20D10-64BE-7347-BABB-AC5273E7FC1C}">
      <dsp:nvSpPr>
        <dsp:cNvPr id="0" name=""/>
        <dsp:cNvSpPr/>
      </dsp:nvSpPr>
      <dsp:spPr>
        <a:xfrm>
          <a:off x="7979235" y="843517"/>
          <a:ext cx="678989" cy="794289"/>
        </a:xfrm>
        <a:prstGeom prst="rightArrow">
          <a:avLst>
            <a:gd name="adj1" fmla="val 60000"/>
            <a:gd name="adj2" fmla="val 50000"/>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979235" y="1002375"/>
        <a:ext cx="475292" cy="476573"/>
      </dsp:txXfrm>
    </dsp:sp>
    <dsp:sp modelId="{F3E62814-CBE5-8B4D-8265-D1751C934CC9}">
      <dsp:nvSpPr>
        <dsp:cNvPr id="0" name=""/>
        <dsp:cNvSpPr/>
      </dsp:nvSpPr>
      <dsp:spPr>
        <a:xfrm>
          <a:off x="8978503" y="279828"/>
          <a:ext cx="3202781" cy="1921668"/>
        </a:xfrm>
        <a:prstGeom prst="roundRect">
          <a:avLst>
            <a:gd name="adj" fmla="val 1000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But infrastructure projects are merely to be understood as the necessary first stage of the larger project of bringing like-minded groups of states together by solving the world’s infrastructure gap. </a:t>
          </a:r>
        </a:p>
      </dsp:txBody>
      <dsp:txXfrm>
        <a:off x="9034787" y="336112"/>
        <a:ext cx="3090213" cy="1809100"/>
      </dsp:txXfrm>
    </dsp:sp>
    <dsp:sp modelId="{9C699BFD-AC4E-FD42-A9AB-8EAA5DFFD198}">
      <dsp:nvSpPr>
        <dsp:cNvPr id="0" name=""/>
        <dsp:cNvSpPr/>
      </dsp:nvSpPr>
      <dsp:spPr>
        <a:xfrm rot="5400000">
          <a:off x="10240398" y="2425691"/>
          <a:ext cx="678989" cy="794289"/>
        </a:xfrm>
        <a:prstGeom prst="rightArrow">
          <a:avLst>
            <a:gd name="adj1" fmla="val 60000"/>
            <a:gd name="adj2" fmla="val 5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0341607" y="2483341"/>
        <a:ext cx="476573" cy="475292"/>
      </dsp:txXfrm>
    </dsp:sp>
    <dsp:sp modelId="{BE0D19C9-C31D-214E-839F-0B5D53EC5B77}">
      <dsp:nvSpPr>
        <dsp:cNvPr id="0" name=""/>
        <dsp:cNvSpPr/>
      </dsp:nvSpPr>
      <dsp:spPr>
        <a:xfrm>
          <a:off x="8978503" y="3482609"/>
          <a:ext cx="3202781" cy="1921668"/>
        </a:xfrm>
        <a:prstGeom prst="roundRect">
          <a:avLst>
            <a:gd name="adj" fmla="val 1000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Such activity is also internationalized within the Asia Investment and Infrastructure Bank (AIIB)—which connects the infrastructure to the finance gap. </a:t>
          </a:r>
        </a:p>
      </dsp:txBody>
      <dsp:txXfrm>
        <a:off x="9034787" y="3538893"/>
        <a:ext cx="3090213" cy="1809100"/>
      </dsp:txXfrm>
    </dsp:sp>
    <dsp:sp modelId="{1F0F41A3-7C01-E049-B411-99BECA18C188}">
      <dsp:nvSpPr>
        <dsp:cNvPr id="0" name=""/>
        <dsp:cNvSpPr/>
      </dsp:nvSpPr>
      <dsp:spPr>
        <a:xfrm rot="10800000">
          <a:off x="8017668" y="4046299"/>
          <a:ext cx="678989" cy="794289"/>
        </a:xfrm>
        <a:prstGeom prst="rightArrow">
          <a:avLst>
            <a:gd name="adj1" fmla="val 60000"/>
            <a:gd name="adj2" fmla="val 50000"/>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8221365" y="4205157"/>
        <a:ext cx="475292" cy="476573"/>
      </dsp:txXfrm>
    </dsp:sp>
    <dsp:sp modelId="{FBFC7288-03B8-9240-969D-ECB54CF7ABDA}">
      <dsp:nvSpPr>
        <dsp:cNvPr id="0" name=""/>
        <dsp:cNvSpPr/>
      </dsp:nvSpPr>
      <dsp:spPr>
        <a:xfrm>
          <a:off x="4494609" y="3482609"/>
          <a:ext cx="3202781" cy="1921668"/>
        </a:xfrm>
        <a:prstGeom prst="roundRect">
          <a:avLst>
            <a:gd name="adj" fmla="val 1000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Solving those gaps is a step toward greater security, trade, and people to people connectivity from China through its BRI partners. </a:t>
          </a:r>
        </a:p>
      </dsp:txBody>
      <dsp:txXfrm>
        <a:off x="4550893" y="3538893"/>
        <a:ext cx="3090213" cy="1809100"/>
      </dsp:txXfrm>
    </dsp:sp>
    <dsp:sp modelId="{DA52C817-5402-3844-87C7-EAF831CF17B7}">
      <dsp:nvSpPr>
        <dsp:cNvPr id="0" name=""/>
        <dsp:cNvSpPr/>
      </dsp:nvSpPr>
      <dsp:spPr>
        <a:xfrm rot="10800000">
          <a:off x="3533775" y="4046299"/>
          <a:ext cx="678989" cy="794289"/>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737472" y="4205157"/>
        <a:ext cx="475292" cy="476573"/>
      </dsp:txXfrm>
    </dsp:sp>
    <dsp:sp modelId="{A11E0E14-CBEA-5246-AC3F-B1BB608B4375}">
      <dsp:nvSpPr>
        <dsp:cNvPr id="0" name=""/>
        <dsp:cNvSpPr/>
      </dsp:nvSpPr>
      <dsp:spPr>
        <a:xfrm>
          <a:off x="10715" y="3482609"/>
          <a:ext cx="3202781" cy="1921668"/>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Initial focus has been infrastructure investment, education, construction materials, railway and highway, automobile, real estate, power grid, and iron and steel. Post COVID pandemic will also include medical equipment and pharma. </a:t>
          </a:r>
        </a:p>
      </dsp:txBody>
      <dsp:txXfrm>
        <a:off x="66999" y="3538893"/>
        <a:ext cx="3090213" cy="1809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3131C-9262-D54A-AB0E-226F0DFCB832}">
      <dsp:nvSpPr>
        <dsp:cNvPr id="0" name=""/>
        <dsp:cNvSpPr/>
      </dsp:nvSpPr>
      <dsp:spPr>
        <a:xfrm>
          <a:off x="4783712" y="859"/>
          <a:ext cx="7175568" cy="1606645"/>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It does not directly incorporate either the domestic human rights framework of China or of partner countries</a:t>
          </a:r>
        </a:p>
        <a:p>
          <a:pPr marL="114300" lvl="1" indent="-114300" algn="l" defTabSz="622300">
            <a:lnSpc>
              <a:spcPct val="90000"/>
            </a:lnSpc>
            <a:spcBef>
              <a:spcPct val="0"/>
            </a:spcBef>
            <a:spcAft>
              <a:spcPct val="15000"/>
            </a:spcAft>
            <a:buChar char="•"/>
          </a:pPr>
          <a:r>
            <a:rPr lang="en-US" sz="1400" kern="1200" dirty="0"/>
            <a:t>However, BRI is committed to respecting the legal framework of its partners and practices non-interference</a:t>
          </a:r>
        </a:p>
      </dsp:txBody>
      <dsp:txXfrm>
        <a:off x="4783712" y="201690"/>
        <a:ext cx="6573076" cy="1204983"/>
      </dsp:txXfrm>
    </dsp:sp>
    <dsp:sp modelId="{CEB935ED-4B3C-F34D-A7C8-E89640A104C9}">
      <dsp:nvSpPr>
        <dsp:cNvPr id="0" name=""/>
        <dsp:cNvSpPr/>
      </dsp:nvSpPr>
      <dsp:spPr>
        <a:xfrm>
          <a:off x="0" y="859"/>
          <a:ext cx="4783712" cy="160664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BRI has no explicit relationship with human rights frameworks</a:t>
          </a:r>
        </a:p>
      </dsp:txBody>
      <dsp:txXfrm>
        <a:off x="78430" y="79289"/>
        <a:ext cx="4626852" cy="1449785"/>
      </dsp:txXfrm>
    </dsp:sp>
    <dsp:sp modelId="{C5F8DE9B-9B17-CD4F-BA61-EA754544E972}">
      <dsp:nvSpPr>
        <dsp:cNvPr id="0" name=""/>
        <dsp:cNvSpPr/>
      </dsp:nvSpPr>
      <dsp:spPr>
        <a:xfrm>
          <a:off x="2933587" y="1768169"/>
          <a:ext cx="8921489" cy="1866632"/>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BRI is built on the foundation of the 12 Core Socialist Values</a:t>
          </a:r>
        </a:p>
        <a:p>
          <a:pPr marL="114300" lvl="1" indent="-114300" algn="l" defTabSz="622300">
            <a:lnSpc>
              <a:spcPct val="90000"/>
            </a:lnSpc>
            <a:spcBef>
              <a:spcPct val="0"/>
            </a:spcBef>
            <a:spcAft>
              <a:spcPct val="15000"/>
            </a:spcAft>
            <a:buChar char="•"/>
          </a:pPr>
          <a:r>
            <a:rPr lang="en-US" sz="1400" kern="1200" dirty="0"/>
            <a:t>The Communist Party itself has expressed a commitment to a vigorous development of Socialist Human Rights  </a:t>
          </a:r>
        </a:p>
        <a:p>
          <a:pPr marL="228600" lvl="2" indent="-114300" algn="l" defTabSz="622300">
            <a:lnSpc>
              <a:spcPct val="90000"/>
            </a:lnSpc>
            <a:spcBef>
              <a:spcPct val="0"/>
            </a:spcBef>
            <a:spcAft>
              <a:spcPct val="15000"/>
            </a:spcAft>
            <a:buChar char="•"/>
          </a:pPr>
          <a:r>
            <a:rPr lang="en-US" sz="1400" kern="1200" dirty="0"/>
            <a:t>(Xi Jinping, 19</a:t>
          </a:r>
          <a:r>
            <a:rPr lang="en-US" sz="1400" kern="1200" baseline="30000" dirty="0"/>
            <a:t>th</a:t>
          </a:r>
          <a:r>
            <a:rPr lang="en-US" sz="1400" kern="1200" dirty="0"/>
            <a:t> CPC Congress Report “We should uphold the unity, sanctity, and authority of China’s legal system, and strengthen legal protection for human rights to ensure that the people enjoy extensive rights and freedoms as prescribed by law.”; China is committed to well-rounded human development</a:t>
          </a:r>
        </a:p>
      </dsp:txBody>
      <dsp:txXfrm>
        <a:off x="2933587" y="2001498"/>
        <a:ext cx="8221502" cy="1399974"/>
      </dsp:txXfrm>
    </dsp:sp>
    <dsp:sp modelId="{57E1C8F5-030C-5441-A4EF-9ABFEDEDA8F5}">
      <dsp:nvSpPr>
        <dsp:cNvPr id="0" name=""/>
        <dsp:cNvSpPr/>
      </dsp:nvSpPr>
      <dsp:spPr>
        <a:xfrm>
          <a:off x="0" y="1862880"/>
          <a:ext cx="2829383" cy="160664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Yet there is a strong connection between BRI and Human Rights</a:t>
          </a:r>
        </a:p>
      </dsp:txBody>
      <dsp:txXfrm>
        <a:off x="78430" y="1941310"/>
        <a:ext cx="2672523" cy="1449785"/>
      </dsp:txXfrm>
    </dsp:sp>
    <dsp:sp modelId="{3D744A8E-FF35-B949-A43A-FAC148B3A8C7}">
      <dsp:nvSpPr>
        <dsp:cNvPr id="0" name=""/>
        <dsp:cNvSpPr/>
      </dsp:nvSpPr>
      <dsp:spPr>
        <a:xfrm>
          <a:off x="4783712" y="3795466"/>
          <a:ext cx="7175568" cy="1606645"/>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Is </a:t>
          </a:r>
          <a:r>
            <a:rPr lang="en-US" sz="1600" kern="1200" dirty="0"/>
            <a:t>it possible to construct a Socialist BRI based business and human rights framework?</a:t>
          </a:r>
        </a:p>
        <a:p>
          <a:pPr marL="171450" lvl="1" indent="-171450" algn="l" defTabSz="711200">
            <a:lnSpc>
              <a:spcPct val="90000"/>
            </a:lnSpc>
            <a:spcBef>
              <a:spcPct val="0"/>
            </a:spcBef>
            <a:spcAft>
              <a:spcPct val="15000"/>
            </a:spcAft>
            <a:buChar char="•"/>
          </a:pPr>
          <a:r>
            <a:rPr lang="en-US" sz="1600" kern="1200" dirty="0"/>
            <a:t>If so, what would it look like and how would it differ from contemporary understandings’</a:t>
          </a:r>
        </a:p>
        <a:p>
          <a:pPr marL="171450" lvl="1" indent="-171450" algn="l" defTabSz="711200">
            <a:lnSpc>
              <a:spcPct val="90000"/>
            </a:lnSpc>
            <a:spcBef>
              <a:spcPct val="0"/>
            </a:spcBef>
            <a:spcAft>
              <a:spcPct val="15000"/>
            </a:spcAft>
            <a:buChar char="•"/>
          </a:pPr>
          <a:r>
            <a:rPr lang="en-US" sz="1600" kern="1200" dirty="0"/>
            <a:t>To what extent may China’s international engagements provide a guide?</a:t>
          </a:r>
        </a:p>
      </dsp:txBody>
      <dsp:txXfrm>
        <a:off x="4783712" y="3996297"/>
        <a:ext cx="6573076" cy="1204983"/>
      </dsp:txXfrm>
    </dsp:sp>
    <dsp:sp modelId="{B5002CD0-3ACB-F345-A4B5-693CE1E8D888}">
      <dsp:nvSpPr>
        <dsp:cNvPr id="0" name=""/>
        <dsp:cNvSpPr/>
      </dsp:nvSpPr>
      <dsp:spPr>
        <a:xfrm>
          <a:off x="0" y="3795466"/>
          <a:ext cx="4783712" cy="160664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Is there a basis for bridging the gap between the formal elements of BRI and human rights sensibilities along the Silk Roads?</a:t>
          </a:r>
        </a:p>
      </dsp:txBody>
      <dsp:txXfrm>
        <a:off x="78430" y="3873896"/>
        <a:ext cx="4626852" cy="14497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93064-6EAF-D640-B2CE-08350906C4FF}">
      <dsp:nvSpPr>
        <dsp:cNvPr id="0" name=""/>
        <dsp:cNvSpPr/>
      </dsp:nvSpPr>
      <dsp:spPr>
        <a:xfrm>
          <a:off x="0" y="202084"/>
          <a:ext cx="12192000" cy="1074060"/>
        </a:xfrm>
        <a:prstGeom prst="round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BRI has been intended to help bridge a critical </a:t>
          </a:r>
          <a:r>
            <a:rPr lang="en-US" sz="2700" i="1" kern="1200" dirty="0"/>
            <a:t>gaps  in the international trading order </a:t>
          </a:r>
          <a:r>
            <a:rPr lang="en-US" sz="2700" kern="1200" dirty="0"/>
            <a:t>through connectivity</a:t>
          </a:r>
        </a:p>
      </dsp:txBody>
      <dsp:txXfrm>
        <a:off x="52431" y="254515"/>
        <a:ext cx="12087138" cy="969198"/>
      </dsp:txXfrm>
    </dsp:sp>
    <dsp:sp modelId="{8846B0AC-AF88-704F-91F7-AD4CEC3849F8}">
      <dsp:nvSpPr>
        <dsp:cNvPr id="0" name=""/>
        <dsp:cNvSpPr/>
      </dsp:nvSpPr>
      <dsp:spPr>
        <a:xfrm>
          <a:off x="0" y="1276144"/>
          <a:ext cx="1219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Infrastructure; Culture; Security; Trade; Finance</a:t>
          </a:r>
        </a:p>
      </dsp:txBody>
      <dsp:txXfrm>
        <a:off x="0" y="1276144"/>
        <a:ext cx="12192000" cy="447120"/>
      </dsp:txXfrm>
    </dsp:sp>
    <dsp:sp modelId="{A10B766F-2B25-D849-A52E-65704D596C3C}">
      <dsp:nvSpPr>
        <dsp:cNvPr id="0" name=""/>
        <dsp:cNvSpPr/>
      </dsp:nvSpPr>
      <dsp:spPr>
        <a:xfrm>
          <a:off x="0" y="1723264"/>
          <a:ext cx="12192000" cy="1074060"/>
        </a:xfrm>
        <a:prstGeom prst="roundRect">
          <a:avLst/>
        </a:prstGeom>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U.N. Guiding Principles for Business and Human Rights represents a concrete and globally embraced effort to bridge an equally important set of </a:t>
          </a:r>
          <a:r>
            <a:rPr lang="en-US" sz="2700" i="1" kern="1200" dirty="0"/>
            <a:t>governance gaps</a:t>
          </a:r>
          <a:r>
            <a:rPr lang="en-US" sz="2700" kern="1200" dirty="0"/>
            <a:t>—</a:t>
          </a:r>
        </a:p>
      </dsp:txBody>
      <dsp:txXfrm>
        <a:off x="52431" y="1775695"/>
        <a:ext cx="12087138" cy="969198"/>
      </dsp:txXfrm>
    </dsp:sp>
    <dsp:sp modelId="{152EB947-9AA3-4C49-92D0-22BA1942A3CC}">
      <dsp:nvSpPr>
        <dsp:cNvPr id="0" name=""/>
        <dsp:cNvSpPr/>
      </dsp:nvSpPr>
      <dsp:spPr>
        <a:xfrm>
          <a:off x="0" y="2797324"/>
          <a:ext cx="121920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Between national and international regulatory structures, </a:t>
          </a:r>
        </a:p>
        <a:p>
          <a:pPr marL="228600" lvl="1" indent="-228600" algn="l" defTabSz="933450">
            <a:lnSpc>
              <a:spcPct val="90000"/>
            </a:lnSpc>
            <a:spcBef>
              <a:spcPct val="0"/>
            </a:spcBef>
            <a:spcAft>
              <a:spcPct val="20000"/>
            </a:spcAft>
            <a:buChar char="•"/>
          </a:pPr>
          <a:r>
            <a:rPr lang="en-US" sz="2100" kern="1200"/>
            <a:t>Between public and private law systems</a:t>
          </a:r>
        </a:p>
        <a:p>
          <a:pPr marL="228600" lvl="1" indent="-228600" algn="l" defTabSz="933450">
            <a:lnSpc>
              <a:spcPct val="90000"/>
            </a:lnSpc>
            <a:spcBef>
              <a:spcPct val="0"/>
            </a:spcBef>
            <a:spcAft>
              <a:spcPct val="20000"/>
            </a:spcAft>
            <a:buChar char="•"/>
          </a:pPr>
          <a:r>
            <a:rPr lang="en-US" sz="2100" kern="1200"/>
            <a:t>Within increasingly unified chains of production and supply </a:t>
          </a:r>
        </a:p>
      </dsp:txBody>
      <dsp:txXfrm>
        <a:off x="0" y="2797324"/>
        <a:ext cx="12192000" cy="1089854"/>
      </dsp:txXfrm>
    </dsp:sp>
    <dsp:sp modelId="{19D3B0DD-5A2A-BB45-B869-9DA400D90165}">
      <dsp:nvSpPr>
        <dsp:cNvPr id="0" name=""/>
        <dsp:cNvSpPr/>
      </dsp:nvSpPr>
      <dsp:spPr>
        <a:xfrm>
          <a:off x="0" y="3887179"/>
          <a:ext cx="12192000" cy="1074060"/>
        </a:xfrm>
        <a:prstGeom prst="roundRect">
          <a:avLst/>
        </a:prstGeom>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Two sets of Silk Roads </a:t>
          </a:r>
        </a:p>
      </dsp:txBody>
      <dsp:txXfrm>
        <a:off x="52431" y="3939610"/>
        <a:ext cx="12087138" cy="969198"/>
      </dsp:txXfrm>
    </dsp:sp>
    <dsp:sp modelId="{27C1736F-3D4F-B248-9802-E3940D67F4FA}">
      <dsp:nvSpPr>
        <dsp:cNvPr id="0" name=""/>
        <dsp:cNvSpPr/>
      </dsp:nvSpPr>
      <dsp:spPr>
        <a:xfrm>
          <a:off x="0" y="4961239"/>
          <a:ext cx="121920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As China builds a comprehensive set of trade silk roads; the UNGP attempted to construct a global regulatory silk roads</a:t>
          </a:r>
          <a:endParaRPr lang="en-US" sz="2100" kern="1200" dirty="0"/>
        </a:p>
      </dsp:txBody>
      <dsp:txXfrm>
        <a:off x="0" y="4961239"/>
        <a:ext cx="12192000" cy="6567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D2537-866D-EC49-A4C2-4D4313FB8DC5}">
      <dsp:nvSpPr>
        <dsp:cNvPr id="0" name=""/>
        <dsp:cNvSpPr/>
      </dsp:nvSpPr>
      <dsp:spPr>
        <a:xfrm rot="5400000">
          <a:off x="1220357" y="1573166"/>
          <a:ext cx="1393088" cy="1585982"/>
        </a:xfrm>
        <a:prstGeom prst="bentUpArrow">
          <a:avLst>
            <a:gd name="adj1" fmla="val 32840"/>
            <a:gd name="adj2" fmla="val 25000"/>
            <a:gd name="adj3" fmla="val 35780"/>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4906900-FDFD-C349-822C-D2C4BD669A6D}">
      <dsp:nvSpPr>
        <dsp:cNvPr id="0" name=""/>
        <dsp:cNvSpPr/>
      </dsp:nvSpPr>
      <dsp:spPr>
        <a:xfrm>
          <a:off x="851273" y="28899"/>
          <a:ext cx="2345141" cy="1641522"/>
        </a:xfrm>
        <a:prstGeom prst="roundRect">
          <a:avLst>
            <a:gd name="adj" fmla="val 16670"/>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UNGP were endorsed unanimously in 2011. </a:t>
          </a:r>
        </a:p>
      </dsp:txBody>
      <dsp:txXfrm>
        <a:off x="931420" y="109046"/>
        <a:ext cx="2184847" cy="1481228"/>
      </dsp:txXfrm>
    </dsp:sp>
    <dsp:sp modelId="{5EB57EC5-E14B-7543-A9FE-DDA39C3B2E46}">
      <dsp:nvSpPr>
        <dsp:cNvPr id="0" name=""/>
        <dsp:cNvSpPr/>
      </dsp:nvSpPr>
      <dsp:spPr>
        <a:xfrm>
          <a:off x="3391624" y="161203"/>
          <a:ext cx="4977273" cy="1326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That endorsement included China and the United States. </a:t>
          </a:r>
        </a:p>
      </dsp:txBody>
      <dsp:txXfrm>
        <a:off x="3391624" y="161203"/>
        <a:ext cx="4977273" cy="1326751"/>
      </dsp:txXfrm>
    </dsp:sp>
    <dsp:sp modelId="{9E753D67-93E8-F247-A0FC-2F92F522CF04}">
      <dsp:nvSpPr>
        <dsp:cNvPr id="0" name=""/>
        <dsp:cNvSpPr/>
      </dsp:nvSpPr>
      <dsp:spPr>
        <a:xfrm rot="5400000">
          <a:off x="4495389" y="3429258"/>
          <a:ext cx="1393088" cy="1585982"/>
        </a:xfrm>
        <a:prstGeom prst="bentUpArrow">
          <a:avLst>
            <a:gd name="adj1" fmla="val 32840"/>
            <a:gd name="adj2" fmla="val 25000"/>
            <a:gd name="adj3" fmla="val 35780"/>
          </a:avLst>
        </a:prstGeom>
        <a:solidFill>
          <a:schemeClr val="accent2">
            <a:lumMod val="7500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E2A136B-ECE4-434C-8001-62253BA029A3}">
      <dsp:nvSpPr>
        <dsp:cNvPr id="0" name=""/>
        <dsp:cNvSpPr/>
      </dsp:nvSpPr>
      <dsp:spPr>
        <a:xfrm>
          <a:off x="3580839" y="1872871"/>
          <a:ext cx="2345141" cy="1641522"/>
        </a:xfrm>
        <a:prstGeom prst="roundRect">
          <a:avLst>
            <a:gd name="adj" fmla="val 1667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UNGP are not strictly speaking international law, </a:t>
          </a:r>
        </a:p>
      </dsp:txBody>
      <dsp:txXfrm>
        <a:off x="3660986" y="1953018"/>
        <a:ext cx="2184847" cy="1481228"/>
      </dsp:txXfrm>
    </dsp:sp>
    <dsp:sp modelId="{0FDDA5EA-CD3F-5449-AC5D-3447272E2769}">
      <dsp:nvSpPr>
        <dsp:cNvPr id="0" name=""/>
        <dsp:cNvSpPr/>
      </dsp:nvSpPr>
      <dsp:spPr>
        <a:xfrm>
          <a:off x="6812270" y="2043478"/>
          <a:ext cx="5369432" cy="1326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their principles been mandated under international law mechanisms, </a:t>
          </a:r>
        </a:p>
        <a:p>
          <a:pPr marL="171450" lvl="1" indent="-171450" algn="l" defTabSz="800100">
            <a:lnSpc>
              <a:spcPct val="90000"/>
            </a:lnSpc>
            <a:spcBef>
              <a:spcPct val="0"/>
            </a:spcBef>
            <a:spcAft>
              <a:spcPct val="15000"/>
            </a:spcAft>
            <a:buChar char="•"/>
          </a:pPr>
          <a:r>
            <a:rPr lang="en-US" sz="1800" kern="1200" dirty="0"/>
            <a:t>They have not been completely or unfirmly transposed into the domestic legal orders of states. </a:t>
          </a:r>
        </a:p>
      </dsp:txBody>
      <dsp:txXfrm>
        <a:off x="6812270" y="2043478"/>
        <a:ext cx="5369432" cy="1326751"/>
      </dsp:txXfrm>
    </dsp:sp>
    <dsp:sp modelId="{A5531FBF-9043-4443-9166-8D531D16BB47}">
      <dsp:nvSpPr>
        <dsp:cNvPr id="0" name=""/>
        <dsp:cNvSpPr/>
      </dsp:nvSpPr>
      <dsp:spPr>
        <a:xfrm>
          <a:off x="5982835" y="3802896"/>
          <a:ext cx="2345141" cy="1641522"/>
        </a:xfrm>
        <a:prstGeom prst="roundRect">
          <a:avLst>
            <a:gd name="adj" fmla="val 16670"/>
          </a:avLst>
        </a:prstGeom>
        <a:solidFill>
          <a:schemeClr val="accent4">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Reflect the key operational doctrines essential and universally embraced for framing the transnational regulation of human rights in business activities</a:t>
          </a:r>
        </a:p>
      </dsp:txBody>
      <dsp:txXfrm>
        <a:off x="6062982" y="3883043"/>
        <a:ext cx="2184847" cy="1481228"/>
      </dsp:txXfrm>
    </dsp:sp>
    <dsp:sp modelId="{5FCF6ED9-E1CF-EA4B-A9E1-2568B0D5E252}">
      <dsp:nvSpPr>
        <dsp:cNvPr id="0" name=""/>
        <dsp:cNvSpPr/>
      </dsp:nvSpPr>
      <dsp:spPr>
        <a:xfrm>
          <a:off x="8537568" y="3745740"/>
          <a:ext cx="3644134" cy="175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duties of states under international law and their own constitutional orders to protect human rights </a:t>
          </a:r>
        </a:p>
        <a:p>
          <a:pPr marL="114300" lvl="1" indent="-114300" algn="l" defTabSz="622300">
            <a:lnSpc>
              <a:spcPct val="90000"/>
            </a:lnSpc>
            <a:spcBef>
              <a:spcPct val="0"/>
            </a:spcBef>
            <a:spcAft>
              <a:spcPct val="15000"/>
            </a:spcAft>
            <a:buChar char="•"/>
          </a:pPr>
          <a:r>
            <a:rPr lang="en-US" sz="1400" kern="1200" dirty="0"/>
            <a:t>The responsibility of enterprises to respect human rights throughout their operations</a:t>
          </a:r>
        </a:p>
        <a:p>
          <a:pPr marL="114300" lvl="1" indent="-114300" algn="l" defTabSz="622300">
            <a:lnSpc>
              <a:spcPct val="90000"/>
            </a:lnSpc>
            <a:spcBef>
              <a:spcPct val="0"/>
            </a:spcBef>
            <a:spcAft>
              <a:spcPct val="15000"/>
            </a:spcAft>
            <a:buChar char="•"/>
          </a:pPr>
          <a:r>
            <a:rPr lang="en-US" sz="1400" kern="1200" dirty="0"/>
            <a:t>The obligations of both to provide effective remedies to human rights holders (individuals and collectives) </a:t>
          </a:r>
        </a:p>
      </dsp:txBody>
      <dsp:txXfrm>
        <a:off x="8537568" y="3745740"/>
        <a:ext cx="3644134" cy="17501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A7D22-75F0-DE4F-B90A-864355122A19}">
      <dsp:nvSpPr>
        <dsp:cNvPr id="0" name=""/>
        <dsp:cNvSpPr/>
      </dsp:nvSpPr>
      <dsp:spPr>
        <a:xfrm>
          <a:off x="91603" y="100450"/>
          <a:ext cx="4405312" cy="1762125"/>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Compliance hierarchy</a:t>
          </a:r>
        </a:p>
      </dsp:txBody>
      <dsp:txXfrm>
        <a:off x="972666" y="100450"/>
        <a:ext cx="2643187" cy="1762125"/>
      </dsp:txXfrm>
    </dsp:sp>
    <dsp:sp modelId="{CC23D068-0B70-1740-BDF3-556CCC326B80}">
      <dsp:nvSpPr>
        <dsp:cNvPr id="0" name=""/>
        <dsp:cNvSpPr/>
      </dsp:nvSpPr>
      <dsp:spPr>
        <a:xfrm>
          <a:off x="3920825" y="250523"/>
          <a:ext cx="3656409" cy="1462563"/>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Identify, prevent, mitigate, and account</a:t>
          </a:r>
        </a:p>
      </dsp:txBody>
      <dsp:txXfrm>
        <a:off x="4652107" y="250523"/>
        <a:ext cx="2193846" cy="1462563"/>
      </dsp:txXfrm>
    </dsp:sp>
    <dsp:sp modelId="{A51EE517-B02E-0949-9EC3-B0B5261DECDB}">
      <dsp:nvSpPr>
        <dsp:cNvPr id="0" name=""/>
        <dsp:cNvSpPr/>
      </dsp:nvSpPr>
      <dsp:spPr>
        <a:xfrm>
          <a:off x="7274446" y="250523"/>
          <a:ext cx="3656409" cy="1462563"/>
        </a:xfrm>
        <a:prstGeom prst="chevron">
          <a:avLst/>
        </a:prstGeom>
        <a:solidFill>
          <a:schemeClr val="accent4">
            <a:tint val="40000"/>
            <a:alpha val="90000"/>
            <a:hueOff val="2172385"/>
            <a:satOff val="-10249"/>
            <a:lumOff val="-370"/>
            <a:alphaOff val="0"/>
          </a:schemeClr>
        </a:solidFill>
        <a:ln w="6350" cap="flat" cmpd="sng" algn="ctr">
          <a:solidFill>
            <a:schemeClr val="accent4">
              <a:tint val="40000"/>
              <a:alpha val="90000"/>
              <a:hueOff val="2172385"/>
              <a:satOff val="-10249"/>
              <a:lumOff val="-37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Remedy what cannot be prevented</a:t>
          </a:r>
        </a:p>
      </dsp:txBody>
      <dsp:txXfrm>
        <a:off x="8005728" y="250523"/>
        <a:ext cx="2193846" cy="1462563"/>
      </dsp:txXfrm>
    </dsp:sp>
    <dsp:sp modelId="{F8FB520E-6B9F-B543-A809-C0E9ABB66E84}">
      <dsp:nvSpPr>
        <dsp:cNvPr id="0" name=""/>
        <dsp:cNvSpPr/>
      </dsp:nvSpPr>
      <dsp:spPr>
        <a:xfrm>
          <a:off x="779228" y="2010418"/>
          <a:ext cx="4405312" cy="1762125"/>
        </a:xfrm>
        <a:prstGeom prst="chevron">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a:t>Accountability privileging</a:t>
          </a:r>
        </a:p>
      </dsp:txBody>
      <dsp:txXfrm>
        <a:off x="1660291" y="2010418"/>
        <a:ext cx="2643187" cy="1762125"/>
      </dsp:txXfrm>
    </dsp:sp>
    <dsp:sp modelId="{DDE3313F-DFD8-0640-BA7D-8C22898A8E0D}">
      <dsp:nvSpPr>
        <dsp:cNvPr id="0" name=""/>
        <dsp:cNvSpPr/>
      </dsp:nvSpPr>
      <dsp:spPr>
        <a:xfrm>
          <a:off x="4611850" y="2160198"/>
          <a:ext cx="3656409" cy="1462563"/>
        </a:xfrm>
        <a:prstGeom prst="chevron">
          <a:avLst/>
        </a:prstGeom>
        <a:solidFill>
          <a:schemeClr val="accent4">
            <a:tint val="40000"/>
            <a:alpha val="90000"/>
            <a:hueOff val="4344770"/>
            <a:satOff val="-20498"/>
            <a:lumOff val="-740"/>
            <a:alphaOff val="0"/>
          </a:schemeClr>
        </a:solidFill>
        <a:ln w="6350" cap="flat" cmpd="sng" algn="ctr">
          <a:solidFill>
            <a:schemeClr val="accent4">
              <a:tint val="40000"/>
              <a:alpha val="90000"/>
              <a:hueOff val="4344770"/>
              <a:satOff val="-20498"/>
              <a:lumOff val="-7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Internal (varies by institutional context)</a:t>
          </a:r>
        </a:p>
      </dsp:txBody>
      <dsp:txXfrm>
        <a:off x="5343132" y="2160198"/>
        <a:ext cx="2193846" cy="1462563"/>
      </dsp:txXfrm>
    </dsp:sp>
    <dsp:sp modelId="{E1CE511B-9CAC-0441-83DB-4C76E1B8D729}">
      <dsp:nvSpPr>
        <dsp:cNvPr id="0" name=""/>
        <dsp:cNvSpPr/>
      </dsp:nvSpPr>
      <dsp:spPr>
        <a:xfrm>
          <a:off x="7756362" y="2160198"/>
          <a:ext cx="3656409" cy="1462563"/>
        </a:xfrm>
        <a:prstGeom prst="chevron">
          <a:avLst/>
        </a:prstGeom>
        <a:solidFill>
          <a:schemeClr val="accent4">
            <a:tint val="40000"/>
            <a:alpha val="90000"/>
            <a:hueOff val="6517155"/>
            <a:satOff val="-30747"/>
            <a:lumOff val="-1111"/>
            <a:alphaOff val="0"/>
          </a:schemeClr>
        </a:solidFill>
        <a:ln w="6350" cap="flat" cmpd="sng" algn="ctr">
          <a:solidFill>
            <a:schemeClr val="accent4">
              <a:tint val="40000"/>
              <a:alpha val="90000"/>
              <a:hueOff val="6517155"/>
              <a:satOff val="-30747"/>
              <a:lumOff val="-111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External (trans-institutional coherence)</a:t>
          </a:r>
        </a:p>
      </dsp:txBody>
      <dsp:txXfrm>
        <a:off x="8487644" y="2160198"/>
        <a:ext cx="2193846" cy="1462563"/>
      </dsp:txXfrm>
    </dsp:sp>
    <dsp:sp modelId="{F53741C7-A9E4-934F-AB5B-229EB4A286E4}">
      <dsp:nvSpPr>
        <dsp:cNvPr id="0" name=""/>
        <dsp:cNvSpPr/>
      </dsp:nvSpPr>
      <dsp:spPr>
        <a:xfrm>
          <a:off x="779228" y="4019240"/>
          <a:ext cx="4405312" cy="1762125"/>
        </a:xfrm>
        <a:prstGeom prst="chevr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n-US" sz="3100" kern="1200" dirty="0"/>
            <a:t>Basic normative values: All Human Rights</a:t>
          </a:r>
        </a:p>
      </dsp:txBody>
      <dsp:txXfrm>
        <a:off x="1660291" y="4019240"/>
        <a:ext cx="2643187" cy="1762125"/>
      </dsp:txXfrm>
    </dsp:sp>
    <dsp:sp modelId="{95CC1730-7E21-B148-8BED-61B637E02AF1}">
      <dsp:nvSpPr>
        <dsp:cNvPr id="0" name=""/>
        <dsp:cNvSpPr/>
      </dsp:nvSpPr>
      <dsp:spPr>
        <a:xfrm>
          <a:off x="4611850" y="4169021"/>
          <a:ext cx="3656409" cy="1462563"/>
        </a:xfrm>
        <a:prstGeom prst="chevron">
          <a:avLst/>
        </a:prstGeom>
        <a:solidFill>
          <a:schemeClr val="accent4">
            <a:tint val="40000"/>
            <a:alpha val="90000"/>
            <a:hueOff val="8689540"/>
            <a:satOff val="-40996"/>
            <a:lumOff val="-1481"/>
            <a:alphaOff val="0"/>
          </a:schemeClr>
        </a:solidFill>
        <a:ln w="6350" cap="flat" cmpd="sng" algn="ctr">
          <a:solidFill>
            <a:schemeClr val="accent4">
              <a:tint val="40000"/>
              <a:alpha val="90000"/>
              <a:hueOff val="8689540"/>
              <a:satOff val="-40996"/>
              <a:lumOff val="-14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States—international human rights law and principles as applicable</a:t>
          </a:r>
        </a:p>
      </dsp:txBody>
      <dsp:txXfrm>
        <a:off x="5343132" y="4169021"/>
        <a:ext cx="2193846" cy="1462563"/>
      </dsp:txXfrm>
    </dsp:sp>
    <dsp:sp modelId="{632C5153-EECF-B547-BB1D-9A03B2205FA7}">
      <dsp:nvSpPr>
        <dsp:cNvPr id="0" name=""/>
        <dsp:cNvSpPr/>
      </dsp:nvSpPr>
      <dsp:spPr>
        <a:xfrm>
          <a:off x="7756362" y="4169021"/>
          <a:ext cx="3656409" cy="1462563"/>
        </a:xfrm>
        <a:prstGeom prst="chevron">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Enterprises—International Bill of Human Rights plus ILO Conventions</a:t>
          </a:r>
        </a:p>
      </dsp:txBody>
      <dsp:txXfrm>
        <a:off x="8487644" y="4169021"/>
        <a:ext cx="2193846" cy="14625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B96A2-F6A8-CA45-B5AB-46548923B988}">
      <dsp:nvSpPr>
        <dsp:cNvPr id="0" name=""/>
        <dsp:cNvSpPr/>
      </dsp:nvSpPr>
      <dsp:spPr>
        <a:xfrm rot="5400000">
          <a:off x="-304396" y="305262"/>
          <a:ext cx="2029307" cy="1420515"/>
        </a:xfrm>
        <a:prstGeom prst="chevron">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States</a:t>
          </a:r>
        </a:p>
      </dsp:txBody>
      <dsp:txXfrm rot="-5400000">
        <a:off x="1" y="711124"/>
        <a:ext cx="1420515" cy="608792"/>
      </dsp:txXfrm>
    </dsp:sp>
    <dsp:sp modelId="{FFD11596-DBA8-4442-9D0F-A63B12A5794D}">
      <dsp:nvSpPr>
        <dsp:cNvPr id="0" name=""/>
        <dsp:cNvSpPr/>
      </dsp:nvSpPr>
      <dsp:spPr>
        <a:xfrm rot="5400000">
          <a:off x="6146732" y="-4725350"/>
          <a:ext cx="1319050" cy="10771484"/>
        </a:xfrm>
        <a:prstGeom prst="round2SameRect">
          <a:avLst/>
        </a:prstGeom>
        <a:solidFill>
          <a:schemeClr val="accent4">
            <a:lumMod val="20000"/>
            <a:lumOff val="8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reaffirm the essence of State sovereignty within the global order. </a:t>
          </a:r>
        </a:p>
        <a:p>
          <a:pPr marL="171450" lvl="1" indent="-171450" algn="l" defTabSz="800100">
            <a:lnSpc>
              <a:spcPct val="90000"/>
            </a:lnSpc>
            <a:spcBef>
              <a:spcPct val="0"/>
            </a:spcBef>
            <a:spcAft>
              <a:spcPct val="15000"/>
            </a:spcAft>
            <a:buChar char="•"/>
          </a:pPr>
          <a:r>
            <a:rPr lang="en-US" sz="1800" kern="1200"/>
            <a:t>States acknowledge their already existing duties to protect human rights within the letter and spirit of their own engagement in international law and norms.</a:t>
          </a:r>
        </a:p>
      </dsp:txBody>
      <dsp:txXfrm rot="-5400000">
        <a:off x="1420516" y="65257"/>
        <a:ext cx="10707093" cy="1190268"/>
      </dsp:txXfrm>
    </dsp:sp>
    <dsp:sp modelId="{4AD5EE7B-3ABF-E64E-BC79-C0B7663DD54B}">
      <dsp:nvSpPr>
        <dsp:cNvPr id="0" name=""/>
        <dsp:cNvSpPr/>
      </dsp:nvSpPr>
      <dsp:spPr>
        <a:xfrm rot="5400000">
          <a:off x="-304396" y="2144153"/>
          <a:ext cx="2029307" cy="1420515"/>
        </a:xfrm>
        <a:prstGeom prst="chevron">
          <a:avLst/>
        </a:prstGeom>
        <a:gradFill flip="none" rotWithShape="0">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Enterprises</a:t>
          </a:r>
        </a:p>
      </dsp:txBody>
      <dsp:txXfrm rot="-5400000">
        <a:off x="1" y="2550015"/>
        <a:ext cx="1420515" cy="608792"/>
      </dsp:txXfrm>
    </dsp:sp>
    <dsp:sp modelId="{926824DB-87B7-B44F-8F37-E9FFE184D977}">
      <dsp:nvSpPr>
        <dsp:cNvPr id="0" name=""/>
        <dsp:cNvSpPr/>
      </dsp:nvSpPr>
      <dsp:spPr>
        <a:xfrm rot="5400000">
          <a:off x="6146732" y="-2886460"/>
          <a:ext cx="1319050" cy="10771484"/>
        </a:xfrm>
        <a:prstGeom prst="round2SameRect">
          <a:avLst/>
        </a:prstGeom>
        <a:solidFill>
          <a:schemeClr val="accent6">
            <a:lumMod val="20000"/>
            <a:lumOff val="8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described a private law based and coordinated system of responsibility </a:t>
          </a:r>
        </a:p>
        <a:p>
          <a:pPr marL="171450" lvl="1" indent="-171450" algn="l" defTabSz="800100">
            <a:lnSpc>
              <a:spcPct val="90000"/>
            </a:lnSpc>
            <a:spcBef>
              <a:spcPct val="0"/>
            </a:spcBef>
            <a:spcAft>
              <a:spcPct val="15000"/>
            </a:spcAft>
            <a:buChar char="•"/>
          </a:pPr>
          <a:r>
            <a:rPr lang="en-US" sz="1800" kern="1200"/>
            <a:t>unified both by a core set of norms, the International Bill of Human Rights and certain ILO Conventions, </a:t>
          </a:r>
        </a:p>
        <a:p>
          <a:pPr marL="171450" lvl="1" indent="-171450" algn="l" defTabSz="800100">
            <a:lnSpc>
              <a:spcPct val="90000"/>
            </a:lnSpc>
            <a:spcBef>
              <a:spcPct val="0"/>
            </a:spcBef>
            <a:spcAft>
              <a:spcPct val="15000"/>
            </a:spcAft>
            <a:buChar char="•"/>
          </a:pPr>
          <a:r>
            <a:rPr lang="en-US" sz="1800" kern="1200"/>
            <a:t>Operationalized by the mechanisms of human rights due diligence. </a:t>
          </a:r>
        </a:p>
        <a:p>
          <a:pPr marL="171450" lvl="1" indent="-171450" algn="l" defTabSz="800100">
            <a:lnSpc>
              <a:spcPct val="90000"/>
            </a:lnSpc>
            <a:spcBef>
              <a:spcPct val="0"/>
            </a:spcBef>
            <a:spcAft>
              <a:spcPct val="15000"/>
            </a:spcAft>
            <a:buChar char="•"/>
          </a:pPr>
          <a:r>
            <a:rPr lang="en-US" sz="1800" kern="1200"/>
            <a:t>These apply anywhere in the world irrespective of the constraints of local legal orders. </a:t>
          </a:r>
        </a:p>
      </dsp:txBody>
      <dsp:txXfrm rot="-5400000">
        <a:off x="1420516" y="1904147"/>
        <a:ext cx="10707093" cy="1190268"/>
      </dsp:txXfrm>
    </dsp:sp>
    <dsp:sp modelId="{C64B4033-A262-3140-8B06-42C42C4360A9}">
      <dsp:nvSpPr>
        <dsp:cNvPr id="0" name=""/>
        <dsp:cNvSpPr/>
      </dsp:nvSpPr>
      <dsp:spPr>
        <a:xfrm rot="5400000">
          <a:off x="-304396" y="3983043"/>
          <a:ext cx="2029307" cy="1420515"/>
        </a:xfrm>
        <a:prstGeom prst="chevron">
          <a:avLst/>
        </a:prstGeom>
        <a:gradFill flip="none"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Individuals</a:t>
          </a:r>
        </a:p>
      </dsp:txBody>
      <dsp:txXfrm rot="-5400000">
        <a:off x="1" y="4388905"/>
        <a:ext cx="1420515" cy="608792"/>
      </dsp:txXfrm>
    </dsp:sp>
    <dsp:sp modelId="{D86C96A3-512D-534F-8704-661A175FD5BF}">
      <dsp:nvSpPr>
        <dsp:cNvPr id="0" name=""/>
        <dsp:cNvSpPr/>
      </dsp:nvSpPr>
      <dsp:spPr>
        <a:xfrm rot="5400000">
          <a:off x="6146732" y="-1047569"/>
          <a:ext cx="1319050" cy="10771484"/>
        </a:xfrm>
        <a:prstGeom prst="round2SameRect">
          <a:avLst/>
        </a:prstGeom>
        <a:solidFill>
          <a:schemeClr val="accent5">
            <a:lumMod val="20000"/>
            <a:lumOff val="8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Harm principle; a step toward the development of a global system of liability for harm from the effects of economic activity. </a:t>
          </a:r>
        </a:p>
        <a:p>
          <a:pPr marL="171450" lvl="1" indent="-171450" algn="l" defTabSz="800100">
            <a:lnSpc>
              <a:spcPct val="90000"/>
            </a:lnSpc>
            <a:spcBef>
              <a:spcPct val="0"/>
            </a:spcBef>
            <a:spcAft>
              <a:spcPct val="15000"/>
            </a:spcAft>
            <a:buChar char="•"/>
          </a:pPr>
          <a:r>
            <a:rPr lang="en-US" sz="1800" kern="1200"/>
            <a:t>This harm principle is framed in the Western language of human rights but of its essence is aligned strongly with Marxist principles of the fundamental obligation of the vanguard party in asserting its leadership role.</a:t>
          </a:r>
        </a:p>
      </dsp:txBody>
      <dsp:txXfrm rot="-5400000">
        <a:off x="1420516" y="3743038"/>
        <a:ext cx="10707093" cy="11902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5A1B-0006-814D-86F0-3E0EA3DB1AD1}">
      <dsp:nvSpPr>
        <dsp:cNvPr id="0" name=""/>
        <dsp:cNvSpPr/>
      </dsp:nvSpPr>
      <dsp:spPr>
        <a:xfrm>
          <a:off x="1518046" y="1191"/>
          <a:ext cx="9155906" cy="549354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UN Guiding Principles as the first truly global Belt and Road Initiative. Its silk road is paved with the principles developed by the community of nations in its multilateral organizations reflecting their mutually advantageous vision of win-win cooperation. It is paved with the blood and sacrifice of the global working class, with respect to whom both free market and Marxist political systems have long recognized obligations. </a:t>
          </a:r>
        </a:p>
      </dsp:txBody>
      <dsp:txXfrm>
        <a:off x="1518046" y="1191"/>
        <a:ext cx="9155906" cy="54935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43192-8DD0-6944-BE86-68097BD6836D}">
      <dsp:nvSpPr>
        <dsp:cNvPr id="0" name=""/>
        <dsp:cNvSpPr/>
      </dsp:nvSpPr>
      <dsp:spPr>
        <a:xfrm>
          <a:off x="0" y="75334"/>
          <a:ext cx="12192000" cy="128663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 this context it is important to underline that the relationship between the substantive norms of BRI and the UN Guiding Principles are not constructed as a one-way street. </a:t>
          </a:r>
        </a:p>
      </dsp:txBody>
      <dsp:txXfrm>
        <a:off x="62808" y="138142"/>
        <a:ext cx="12066384" cy="1161018"/>
      </dsp:txXfrm>
    </dsp:sp>
    <dsp:sp modelId="{8641A91C-EBD2-F44E-9643-1B3164544B9F}">
      <dsp:nvSpPr>
        <dsp:cNvPr id="0" name=""/>
        <dsp:cNvSpPr/>
      </dsp:nvSpPr>
      <dsp:spPr>
        <a:xfrm>
          <a:off x="0" y="1428209"/>
          <a:ext cx="12192000" cy="1286634"/>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It is as important for the Guiding Principles to embed within its interpretive scope the important cultural and moral framework of socialist values, as it is for BRI frameworks to be sensitive to the role of the UNGP in the legal and economic organization of its partners.</a:t>
          </a:r>
        </a:p>
      </dsp:txBody>
      <dsp:txXfrm>
        <a:off x="62808" y="1491017"/>
        <a:ext cx="12066384" cy="1161018"/>
      </dsp:txXfrm>
    </dsp:sp>
    <dsp:sp modelId="{14F352C4-FA68-A742-8CE6-36F4E5532DA8}">
      <dsp:nvSpPr>
        <dsp:cNvPr id="0" name=""/>
        <dsp:cNvSpPr/>
      </dsp:nvSpPr>
      <dsp:spPr>
        <a:xfrm>
          <a:off x="0" y="2781083"/>
          <a:ext cx="12192000" cy="1286634"/>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For China and BRI, it is error to conceive of the UN Guiding Principles as a species of “unequal treaties.” </a:t>
          </a:r>
        </a:p>
      </dsp:txBody>
      <dsp:txXfrm>
        <a:off x="62808" y="2843891"/>
        <a:ext cx="12066384" cy="1161018"/>
      </dsp:txXfrm>
    </dsp:sp>
    <dsp:sp modelId="{9FDC24C0-FC5E-1D48-B387-1C4468D02BD1}">
      <dsp:nvSpPr>
        <dsp:cNvPr id="0" name=""/>
        <dsp:cNvSpPr/>
      </dsp:nvSpPr>
      <dsp:spPr>
        <a:xfrm>
          <a:off x="0" y="4133957"/>
          <a:ext cx="12192000" cy="1286634"/>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At the same time, it is error for those who have responsibility for the UNGP to view them as a means of for excuse for forcing the transformation of Marxist Leninist political-economic systems and their forms of governance. </a:t>
          </a:r>
        </a:p>
      </dsp:txBody>
      <dsp:txXfrm>
        <a:off x="62808" y="4196765"/>
        <a:ext cx="12066384" cy="11610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D365A-F810-BA4F-9F6C-7B62A8E7DDA7}">
      <dsp:nvSpPr>
        <dsp:cNvPr id="0" name=""/>
        <dsp:cNvSpPr/>
      </dsp:nvSpPr>
      <dsp:spPr>
        <a:xfrm>
          <a:off x="0" y="213588"/>
          <a:ext cx="12105503" cy="2426579"/>
        </a:xfrm>
        <a:prstGeom prst="round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Guiding Principle 4 (the State-Business Nexus) provides a strong foundation for developing the moral and normative framework for the operation of BRI state owned enterprises especially when they engage in economic activity outside of their home state</a:t>
          </a:r>
        </a:p>
      </dsp:txBody>
      <dsp:txXfrm>
        <a:off x="118456" y="332044"/>
        <a:ext cx="11868591" cy="2189667"/>
      </dsp:txXfrm>
    </dsp:sp>
    <dsp:sp modelId="{FFD8D713-D524-5648-903B-F25985E87D4D}">
      <dsp:nvSpPr>
        <dsp:cNvPr id="0" name=""/>
        <dsp:cNvSpPr/>
      </dsp:nvSpPr>
      <dsp:spPr>
        <a:xfrm>
          <a:off x="0" y="2738088"/>
          <a:ext cx="12105503" cy="2426579"/>
        </a:xfrm>
        <a:prstGeom prst="roundRect">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Guiding Principle 4 also serves as the foundation for incorporating appropriately framed human rights obligations of states into the working style of the great financial institutions that help drive BRI, including but not limited to the AIIB</a:t>
          </a:r>
        </a:p>
      </dsp:txBody>
      <dsp:txXfrm>
        <a:off x="118456" y="2856544"/>
        <a:ext cx="11868591" cy="2189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C4F30-CC67-0A47-B73B-66C322042F1A}">
      <dsp:nvSpPr>
        <dsp:cNvPr id="0" name=""/>
        <dsp:cNvSpPr/>
      </dsp:nvSpPr>
      <dsp:spPr>
        <a:xfrm>
          <a:off x="0" y="0"/>
          <a:ext cx="9387840" cy="108058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issue of the alignment between New Era Socialist Trade and New Era Socialist Human Rights has become a significant focus of the global community</a:t>
          </a:r>
        </a:p>
      </dsp:txBody>
      <dsp:txXfrm>
        <a:off x="31649" y="31649"/>
        <a:ext cx="8095379" cy="1017284"/>
      </dsp:txXfrm>
    </dsp:sp>
    <dsp:sp modelId="{6415CBEE-B571-A444-A08A-50A96D3406D0}">
      <dsp:nvSpPr>
        <dsp:cNvPr id="0" name=""/>
        <dsp:cNvSpPr/>
      </dsp:nvSpPr>
      <dsp:spPr>
        <a:xfrm>
          <a:off x="701040" y="1230662"/>
          <a:ext cx="9387840" cy="1080582"/>
        </a:xfrm>
        <a:prstGeom prst="roundRect">
          <a:avLst>
            <a:gd name="adj" fmla="val 10000"/>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It was the subject of a panel held at the 2019 UN Forum for Business and Human Rights</a:t>
          </a:r>
        </a:p>
      </dsp:txBody>
      <dsp:txXfrm>
        <a:off x="732689" y="1262311"/>
        <a:ext cx="7921123" cy="1017284"/>
      </dsp:txXfrm>
    </dsp:sp>
    <dsp:sp modelId="{2B440EDD-A977-4348-BA64-C32601573217}">
      <dsp:nvSpPr>
        <dsp:cNvPr id="0" name=""/>
        <dsp:cNvSpPr/>
      </dsp:nvSpPr>
      <dsp:spPr>
        <a:xfrm>
          <a:off x="1402079" y="2461325"/>
          <a:ext cx="9387840" cy="1080582"/>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This presentation draws from remarks presented at that discussion</a:t>
          </a:r>
        </a:p>
      </dsp:txBody>
      <dsp:txXfrm>
        <a:off x="1433728" y="2492974"/>
        <a:ext cx="7921123" cy="1017284"/>
      </dsp:txXfrm>
    </dsp:sp>
    <dsp:sp modelId="{A35BBD69-2D59-F749-87DE-4C742717FF2C}">
      <dsp:nvSpPr>
        <dsp:cNvPr id="0" name=""/>
        <dsp:cNvSpPr/>
      </dsp:nvSpPr>
      <dsp:spPr>
        <a:xfrm>
          <a:off x="2103119" y="3691988"/>
          <a:ext cx="9387840" cy="1080582"/>
        </a:xfrm>
        <a:prstGeom prst="roundRect">
          <a:avLst>
            <a:gd name="adj" fmla="val 10000"/>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Its purpose is to suggest that way that China’s BRI Initiative already aligns with the global business and human rights discourse</a:t>
          </a:r>
        </a:p>
      </dsp:txBody>
      <dsp:txXfrm>
        <a:off x="2134768" y="3723637"/>
        <a:ext cx="7921123" cy="1017284"/>
      </dsp:txXfrm>
    </dsp:sp>
    <dsp:sp modelId="{2BF7E88C-1C1E-3644-A7C8-828E18AE1C42}">
      <dsp:nvSpPr>
        <dsp:cNvPr id="0" name=""/>
        <dsp:cNvSpPr/>
      </dsp:nvSpPr>
      <dsp:spPr>
        <a:xfrm>
          <a:off x="2804159" y="4922651"/>
          <a:ext cx="9387840" cy="1080582"/>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And it suggests the path forward toward the creation of a Socialist Business and Human Rights framework in theory in practice</a:t>
          </a:r>
        </a:p>
      </dsp:txBody>
      <dsp:txXfrm>
        <a:off x="2835808" y="4954300"/>
        <a:ext cx="7921123" cy="1017284"/>
      </dsp:txXfrm>
    </dsp:sp>
    <dsp:sp modelId="{43AD930B-D092-5F43-B003-7B2F34ABE655}">
      <dsp:nvSpPr>
        <dsp:cNvPr id="0" name=""/>
        <dsp:cNvSpPr/>
      </dsp:nvSpPr>
      <dsp:spPr>
        <a:xfrm>
          <a:off x="8685461" y="789425"/>
          <a:ext cx="702378" cy="702378"/>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843496" y="789425"/>
        <a:ext cx="386308" cy="528539"/>
      </dsp:txXfrm>
    </dsp:sp>
    <dsp:sp modelId="{C7BA9481-9CE6-DA4C-964D-4FA834590358}">
      <dsp:nvSpPr>
        <dsp:cNvPr id="0" name=""/>
        <dsp:cNvSpPr/>
      </dsp:nvSpPr>
      <dsp:spPr>
        <a:xfrm>
          <a:off x="9386501" y="2020088"/>
          <a:ext cx="702378" cy="702378"/>
        </a:xfrm>
        <a:prstGeom prst="downArrow">
          <a:avLst>
            <a:gd name="adj1" fmla="val 55000"/>
            <a:gd name="adj2" fmla="val 45000"/>
          </a:avLst>
        </a:prstGeom>
        <a:solidFill>
          <a:schemeClr val="accent4">
            <a:tint val="40000"/>
            <a:alpha val="90000"/>
            <a:hueOff val="3620642"/>
            <a:satOff val="-17082"/>
            <a:lumOff val="-617"/>
            <a:alphaOff val="0"/>
          </a:schemeClr>
        </a:solidFill>
        <a:ln w="6350" cap="flat" cmpd="sng" algn="ctr">
          <a:solidFill>
            <a:schemeClr val="accent4">
              <a:tint val="40000"/>
              <a:alpha val="90000"/>
              <a:hueOff val="3620642"/>
              <a:satOff val="-17082"/>
              <a:lumOff val="-6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44536" y="2020088"/>
        <a:ext cx="386308" cy="528539"/>
      </dsp:txXfrm>
    </dsp:sp>
    <dsp:sp modelId="{3BF0B6F8-170C-A547-A47E-361887DB7ADA}">
      <dsp:nvSpPr>
        <dsp:cNvPr id="0" name=""/>
        <dsp:cNvSpPr/>
      </dsp:nvSpPr>
      <dsp:spPr>
        <a:xfrm>
          <a:off x="10087541" y="3232741"/>
          <a:ext cx="702378" cy="702378"/>
        </a:xfrm>
        <a:prstGeom prst="downArrow">
          <a:avLst>
            <a:gd name="adj1" fmla="val 55000"/>
            <a:gd name="adj2" fmla="val 45000"/>
          </a:avLst>
        </a:prstGeom>
        <a:solidFill>
          <a:schemeClr val="accent4">
            <a:tint val="40000"/>
            <a:alpha val="90000"/>
            <a:hueOff val="7241284"/>
            <a:satOff val="-34163"/>
            <a:lumOff val="-1234"/>
            <a:alphaOff val="0"/>
          </a:schemeClr>
        </a:solidFill>
        <a:ln w="6350" cap="flat" cmpd="sng" algn="ctr">
          <a:solidFill>
            <a:schemeClr val="accent4">
              <a:tint val="40000"/>
              <a:alpha val="90000"/>
              <a:hueOff val="7241284"/>
              <a:satOff val="-34163"/>
              <a:lumOff val="-12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10245576" y="3232741"/>
        <a:ext cx="386308" cy="528539"/>
      </dsp:txXfrm>
    </dsp:sp>
    <dsp:sp modelId="{39A8DE1A-EB20-9F42-8DE7-F662695CCECD}">
      <dsp:nvSpPr>
        <dsp:cNvPr id="0" name=""/>
        <dsp:cNvSpPr/>
      </dsp:nvSpPr>
      <dsp:spPr>
        <a:xfrm>
          <a:off x="10788581" y="4475410"/>
          <a:ext cx="702378" cy="702378"/>
        </a:xfrm>
        <a:prstGeom prst="downArrow">
          <a:avLst>
            <a:gd name="adj1" fmla="val 55000"/>
            <a:gd name="adj2" fmla="val 45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10946616" y="4475410"/>
        <a:ext cx="386308" cy="5285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2D77E-6974-4343-8E06-7D4488924039}">
      <dsp:nvSpPr>
        <dsp:cNvPr id="0" name=""/>
        <dsp:cNvSpPr/>
      </dsp:nvSpPr>
      <dsp:spPr>
        <a:xfrm>
          <a:off x="1477" y="173002"/>
          <a:ext cx="5763117" cy="50415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Guiding Principle 6 (Public Commercial Transactions) serves as a foundation for the transposition of UN Guiding Principles sensibilities in developing relationships of integrity between the State and its enterprises. </a:t>
          </a:r>
        </a:p>
        <a:p>
          <a:pPr marL="228600" lvl="1" indent="-228600" algn="l" defTabSz="977900">
            <a:lnSpc>
              <a:spcPct val="90000"/>
            </a:lnSpc>
            <a:spcBef>
              <a:spcPct val="0"/>
            </a:spcBef>
            <a:spcAft>
              <a:spcPct val="15000"/>
            </a:spcAft>
            <a:buChar char="•"/>
          </a:pPr>
          <a:r>
            <a:rPr lang="en-US" sz="2200" kern="1200" dirty="0"/>
            <a:t>In this way China might demonstrate the way that its advanced elements of core socialist principles are compatible with the Guiding Principles. In consciously leading by doing, China can both embrace the UN Guiding Principles but help shape its meaning. </a:t>
          </a:r>
        </a:p>
      </dsp:txBody>
      <dsp:txXfrm>
        <a:off x="1477" y="173002"/>
        <a:ext cx="5763117" cy="5041540"/>
      </dsp:txXfrm>
    </dsp:sp>
    <dsp:sp modelId="{890DE14A-2342-A345-B577-685291BC08EB}">
      <dsp:nvSpPr>
        <dsp:cNvPr id="0" name=""/>
        <dsp:cNvSpPr/>
      </dsp:nvSpPr>
      <dsp:spPr>
        <a:xfrm>
          <a:off x="6340907" y="173002"/>
          <a:ext cx="5763117" cy="504154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Guiding Principle 7 (Conflict Zones) may serve as an essential template for enhancing rights based BRI activities in conflict areas. </a:t>
          </a:r>
        </a:p>
        <a:p>
          <a:pPr marL="228600" lvl="1" indent="-228600" algn="l" defTabSz="977900">
            <a:lnSpc>
              <a:spcPct val="90000"/>
            </a:lnSpc>
            <a:spcBef>
              <a:spcPct val="0"/>
            </a:spcBef>
            <a:spcAft>
              <a:spcPct val="15000"/>
            </a:spcAft>
            <a:buChar char="•"/>
          </a:pPr>
          <a:r>
            <a:rPr lang="en-US" sz="2200" kern="1200"/>
            <a:t>These exist within the overland and maritime Silk Roads. Again, this is an area in which BRI can by fusing its approach with the UN GP principles, can lead in the further development of both. </a:t>
          </a:r>
        </a:p>
      </dsp:txBody>
      <dsp:txXfrm>
        <a:off x="6340907" y="173002"/>
        <a:ext cx="5763117" cy="50415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387A7-0789-D44C-A9FF-E09F9CE59D46}">
      <dsp:nvSpPr>
        <dsp:cNvPr id="0" name=""/>
        <dsp:cNvSpPr/>
      </dsp:nvSpPr>
      <dsp:spPr>
        <a:xfrm>
          <a:off x="4191" y="0"/>
          <a:ext cx="5619749" cy="5647038"/>
        </a:xfrm>
        <a:prstGeom prst="roundRect">
          <a:avLst>
            <a:gd name="adj" fmla="val 10000"/>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Guiding Principle 8 (Ensuring Policy Coherence) can serve as the foundation for BRI development by ensuring that its core principles conform internally to the great Chinese principles and obligations to protect from harm and at the same time respect the rights based structure of such harm protections within the systems of most of its BRI partners. </a:t>
          </a:r>
        </a:p>
      </dsp:txBody>
      <dsp:txXfrm>
        <a:off x="168788" y="164597"/>
        <a:ext cx="5290555" cy="5317844"/>
      </dsp:txXfrm>
    </dsp:sp>
    <dsp:sp modelId="{CAD47A33-7C8D-8348-B738-A7D2A2DAB647}">
      <dsp:nvSpPr>
        <dsp:cNvPr id="0" name=""/>
        <dsp:cNvSpPr/>
      </dsp:nvSpPr>
      <dsp:spPr>
        <a:xfrm>
          <a:off x="6568059" y="0"/>
          <a:ext cx="5619749" cy="5647038"/>
        </a:xfrm>
        <a:prstGeom prst="roundRect">
          <a:avLst>
            <a:gd name="adj" fmla="val 10000"/>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As the Commentary to Principle 8 suggests, “To achieve the appropriate balance, States need to take a broad approach to managing the business and human rights agenda, aimed at ensuring both vertical and horizontal domestic policy coherence.”</a:t>
          </a:r>
        </a:p>
      </dsp:txBody>
      <dsp:txXfrm>
        <a:off x="6732656" y="164597"/>
        <a:ext cx="5290555" cy="5317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B525-015D-C142-AF03-5596EAE03D73}">
      <dsp:nvSpPr>
        <dsp:cNvPr id="0" name=""/>
        <dsp:cNvSpPr/>
      </dsp:nvSpPr>
      <dsp:spPr>
        <a:xfrm>
          <a:off x="0" y="222561"/>
          <a:ext cx="12146692" cy="1264770"/>
        </a:xfrm>
        <a:prstGeom prst="round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Guiding Principle 10 which reminds states, including BRI states, that “when acting as members of multilateral institutions that deal with business related issues, they should ensure the embedding of the great principles of the UNGP throughout the scope of the work of those institutions. </a:t>
          </a:r>
        </a:p>
      </dsp:txBody>
      <dsp:txXfrm>
        <a:off x="61741" y="284302"/>
        <a:ext cx="12023210" cy="1141288"/>
      </dsp:txXfrm>
    </dsp:sp>
    <dsp:sp modelId="{DDB8B996-2B10-C44A-AE96-3C0B43656EB2}">
      <dsp:nvSpPr>
        <dsp:cNvPr id="0" name=""/>
        <dsp:cNvSpPr/>
      </dsp:nvSpPr>
      <dsp:spPr>
        <a:xfrm>
          <a:off x="0" y="1553571"/>
          <a:ext cx="12146692" cy="1264770"/>
        </a:xfrm>
        <a:prstGeom prst="roundRect">
          <a:avLst/>
        </a:prstGeom>
        <a:gradFill rotWithShape="0">
          <a:gsLst>
            <a:gs pos="0">
              <a:schemeClr val="accent6">
                <a:shade val="80000"/>
                <a:hueOff val="107093"/>
                <a:satOff val="-4303"/>
                <a:lumOff val="9209"/>
                <a:alphaOff val="0"/>
                <a:lumMod val="110000"/>
                <a:satMod val="105000"/>
                <a:tint val="67000"/>
              </a:schemeClr>
            </a:gs>
            <a:gs pos="50000">
              <a:schemeClr val="accent6">
                <a:shade val="80000"/>
                <a:hueOff val="107093"/>
                <a:satOff val="-4303"/>
                <a:lumOff val="9209"/>
                <a:alphaOff val="0"/>
                <a:lumMod val="105000"/>
                <a:satMod val="103000"/>
                <a:tint val="73000"/>
              </a:schemeClr>
            </a:gs>
            <a:gs pos="100000">
              <a:schemeClr val="accent6">
                <a:shade val="80000"/>
                <a:hueOff val="107093"/>
                <a:satOff val="-4303"/>
                <a:lumOff val="92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There is no better place to affirm the close connection between the principles of BRI and UNGP than through the elaboration of UNGP sensitive BRI policy, and practice. </a:t>
          </a:r>
        </a:p>
      </dsp:txBody>
      <dsp:txXfrm>
        <a:off x="61741" y="1615312"/>
        <a:ext cx="12023210" cy="1141288"/>
      </dsp:txXfrm>
    </dsp:sp>
    <dsp:sp modelId="{81545C89-7532-CE41-AFBC-4439868A8421}">
      <dsp:nvSpPr>
        <dsp:cNvPr id="0" name=""/>
        <dsp:cNvSpPr/>
      </dsp:nvSpPr>
      <dsp:spPr>
        <a:xfrm>
          <a:off x="0" y="2884581"/>
          <a:ext cx="12146692" cy="1264770"/>
        </a:xfrm>
        <a:prstGeom prst="roundRect">
          <a:avLst/>
        </a:prstGeom>
        <a:gradFill rotWithShape="0">
          <a:gsLst>
            <a:gs pos="0">
              <a:schemeClr val="accent6">
                <a:shade val="80000"/>
                <a:hueOff val="214187"/>
                <a:satOff val="-8606"/>
                <a:lumOff val="18419"/>
                <a:alphaOff val="0"/>
                <a:lumMod val="110000"/>
                <a:satMod val="105000"/>
                <a:tint val="67000"/>
              </a:schemeClr>
            </a:gs>
            <a:gs pos="50000">
              <a:schemeClr val="accent6">
                <a:shade val="80000"/>
                <a:hueOff val="214187"/>
                <a:satOff val="-8606"/>
                <a:lumOff val="18419"/>
                <a:alphaOff val="0"/>
                <a:lumMod val="105000"/>
                <a:satMod val="103000"/>
                <a:tint val="73000"/>
              </a:schemeClr>
            </a:gs>
            <a:gs pos="100000">
              <a:schemeClr val="accent6">
                <a:shade val="80000"/>
                <a:hueOff val="214187"/>
                <a:satOff val="-8606"/>
                <a:lumOff val="184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As Principle 10(c) instructs: states should draw on these Guiding Principles to promote shared understanding and advance international cooperation in the management of business and human rights challenges.” </a:t>
          </a:r>
        </a:p>
      </dsp:txBody>
      <dsp:txXfrm>
        <a:off x="61741" y="2946322"/>
        <a:ext cx="12023210" cy="1141288"/>
      </dsp:txXfrm>
    </dsp:sp>
    <dsp:sp modelId="{24CFA849-192C-E547-8121-A07A5AAC57D0}">
      <dsp:nvSpPr>
        <dsp:cNvPr id="0" name=""/>
        <dsp:cNvSpPr/>
      </dsp:nvSpPr>
      <dsp:spPr>
        <a:xfrm>
          <a:off x="0" y="4215591"/>
          <a:ext cx="12146692" cy="1264770"/>
        </a:xfrm>
        <a:prstGeom prst="roundRect">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BRI provides a great opportunity for capacity building of the conjunction of human rights principles with Chinese characteristics alongside those embraced in the UNGP, respectful of the sensitivities of all BRI states within BRI production chains.</a:t>
          </a:r>
        </a:p>
      </dsp:txBody>
      <dsp:txXfrm>
        <a:off x="61741" y="4277332"/>
        <a:ext cx="12023210" cy="11412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99EB5-B9BF-9B42-B05D-5A26F60DFAC9}">
      <dsp:nvSpPr>
        <dsp:cNvPr id="0" name=""/>
        <dsp:cNvSpPr/>
      </dsp:nvSpPr>
      <dsp:spPr>
        <a:xfrm>
          <a:off x="598336" y="781"/>
          <a:ext cx="6439975" cy="2575990"/>
        </a:xfrm>
        <a:prstGeom prst="chevron">
          <a:avLst/>
        </a:prstGeom>
        <a:gradFill flip="none"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The UNGP 2</a:t>
          </a:r>
          <a:r>
            <a:rPr lang="en-US" sz="2100" kern="1200" baseline="30000"/>
            <a:t>nd</a:t>
          </a:r>
          <a:r>
            <a:rPr lang="en-US" sz="2100" kern="1200"/>
            <a:t> Pillar human rights due diligence serves as an excellent framework for the translation of principles to action, and for the construction of a viable system of economic operation that embeds the normative  principles of human rights) </a:t>
          </a:r>
        </a:p>
      </dsp:txBody>
      <dsp:txXfrm>
        <a:off x="1886331" y="781"/>
        <a:ext cx="3863985" cy="2575990"/>
      </dsp:txXfrm>
    </dsp:sp>
    <dsp:sp modelId="{B302B47E-58AC-3446-A9B0-AD74C1E29EEB}">
      <dsp:nvSpPr>
        <dsp:cNvPr id="0" name=""/>
        <dsp:cNvSpPr/>
      </dsp:nvSpPr>
      <dsp:spPr>
        <a:xfrm>
          <a:off x="6201115" y="219740"/>
          <a:ext cx="5345179" cy="2138071"/>
        </a:xfrm>
        <a:prstGeom prst="chevron">
          <a:avLst/>
        </a:prstGeom>
        <a:solidFill>
          <a:schemeClr val="accent2">
            <a:lumMod val="60000"/>
            <a:lumOff val="4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Process: (1) Assessment, (2) acting on findings, (3) tracking responses, (4) communicating how impacts were addressed</a:t>
          </a:r>
        </a:p>
      </dsp:txBody>
      <dsp:txXfrm>
        <a:off x="7270151" y="219740"/>
        <a:ext cx="3207108" cy="2138071"/>
      </dsp:txXfrm>
    </dsp:sp>
    <dsp:sp modelId="{277F76D1-C331-9946-AAAD-931AEF64AABD}">
      <dsp:nvSpPr>
        <dsp:cNvPr id="0" name=""/>
        <dsp:cNvSpPr/>
      </dsp:nvSpPr>
      <dsp:spPr>
        <a:xfrm>
          <a:off x="598336" y="2937410"/>
          <a:ext cx="6439975" cy="2575990"/>
        </a:xfrm>
        <a:prstGeom prst="chevron">
          <a:avLst/>
        </a:prstGeom>
        <a:gradFill flip="none" rotWithShape="0">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BRI serves as an excellent workshop for the development of socialist human rights due diligence systems. </a:t>
          </a:r>
        </a:p>
      </dsp:txBody>
      <dsp:txXfrm>
        <a:off x="1886331" y="2937410"/>
        <a:ext cx="3863985" cy="2575990"/>
      </dsp:txXfrm>
    </dsp:sp>
    <dsp:sp modelId="{4BBE164E-8A58-1244-BA47-4359573D3545}">
      <dsp:nvSpPr>
        <dsp:cNvPr id="0" name=""/>
        <dsp:cNvSpPr/>
      </dsp:nvSpPr>
      <dsp:spPr>
        <a:xfrm>
          <a:off x="6201115" y="3156369"/>
          <a:ext cx="5345179" cy="2138071"/>
        </a:xfrm>
        <a:prstGeom prst="chevron">
          <a:avLst/>
        </a:prstGeom>
        <a:solidFill>
          <a:schemeClr val="accent6">
            <a:lumMod val="40000"/>
            <a:lumOff val="60000"/>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These might combine the core socialist values developed by a Chinese core with the collective premises of due diligence and its sensitives derived from the Guiding Principles’ 2ndPillar. </a:t>
          </a:r>
        </a:p>
      </dsp:txBody>
      <dsp:txXfrm>
        <a:off x="7270151" y="3156369"/>
        <a:ext cx="3207108" cy="213807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FC2C9-5069-9A4A-9590-89F8497D464E}">
      <dsp:nvSpPr>
        <dsp:cNvPr id="0" name=""/>
        <dsp:cNvSpPr/>
      </dsp:nvSpPr>
      <dsp:spPr>
        <a:xfrm>
          <a:off x="4876800" y="4214"/>
          <a:ext cx="7315200" cy="1628945"/>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it is then possible to conceive of a Marxist-Leninist context for the elaboration of the principles of the UN Guiding Principles. </a:t>
          </a:r>
        </a:p>
      </dsp:txBody>
      <dsp:txXfrm>
        <a:off x="4876800" y="207832"/>
        <a:ext cx="6704346" cy="1221709"/>
      </dsp:txXfrm>
    </dsp:sp>
    <dsp:sp modelId="{4E566D9D-7382-0343-B496-6B7F55615176}">
      <dsp:nvSpPr>
        <dsp:cNvPr id="0" name=""/>
        <dsp:cNvSpPr/>
      </dsp:nvSpPr>
      <dsp:spPr>
        <a:xfrm>
          <a:off x="0" y="4214"/>
          <a:ext cx="4876800" cy="162894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Framework</a:t>
          </a:r>
        </a:p>
      </dsp:txBody>
      <dsp:txXfrm>
        <a:off x="79519" y="83733"/>
        <a:ext cx="4717762" cy="1469907"/>
      </dsp:txXfrm>
    </dsp:sp>
    <dsp:sp modelId="{9873002C-0495-FD41-91D7-30A8988DC0D0}">
      <dsp:nvSpPr>
        <dsp:cNvPr id="0" name=""/>
        <dsp:cNvSpPr/>
      </dsp:nvSpPr>
      <dsp:spPr>
        <a:xfrm>
          <a:off x="4876800" y="1796053"/>
          <a:ext cx="7315200" cy="1628945"/>
        </a:xfrm>
        <a:prstGeom prst="rightArrow">
          <a:avLst>
            <a:gd name="adj1" fmla="val 75000"/>
            <a:gd name="adj2" fmla="val 50000"/>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It is also possible to align the effects and practices in ways that make such transition compatible with the application by the global community of states and enterprises as a whole. </a:t>
          </a:r>
        </a:p>
      </dsp:txBody>
      <dsp:txXfrm>
        <a:off x="4876800" y="1999671"/>
        <a:ext cx="6704346" cy="1221709"/>
      </dsp:txXfrm>
    </dsp:sp>
    <dsp:sp modelId="{6D93D34D-78C1-2149-A2BB-E68A3EB02DC0}">
      <dsp:nvSpPr>
        <dsp:cNvPr id="0" name=""/>
        <dsp:cNvSpPr/>
      </dsp:nvSpPr>
      <dsp:spPr>
        <a:xfrm>
          <a:off x="0" y="1796053"/>
          <a:ext cx="4876800" cy="1628945"/>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Compatibility </a:t>
          </a:r>
        </a:p>
      </dsp:txBody>
      <dsp:txXfrm>
        <a:off x="79519" y="1875572"/>
        <a:ext cx="4717762" cy="1469907"/>
      </dsp:txXfrm>
    </dsp:sp>
    <dsp:sp modelId="{380573E0-C815-5B47-BA35-8ABD6BDB6A97}">
      <dsp:nvSpPr>
        <dsp:cNvPr id="0" name=""/>
        <dsp:cNvSpPr/>
      </dsp:nvSpPr>
      <dsp:spPr>
        <a:xfrm>
          <a:off x="4877990" y="3587893"/>
          <a:ext cx="7308056" cy="1922074"/>
        </a:xfrm>
        <a:prstGeom prst="rightArrow">
          <a:avLst>
            <a:gd name="adj1" fmla="val 75000"/>
            <a:gd name="adj2" fmla="val 50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For China, the project might well start with the alignment of BRI with the principles already announced by the Central Committee of the Communist Party of China in October 2019 in its Outline of the Implementation of the Construction of the Moral Citizen in the New Era. </a:t>
          </a:r>
          <a:r>
            <a:rPr lang="zh-CN" sz="1200" kern="1200" dirty="0"/>
            <a:t>中共中央国务院印发</a:t>
          </a:r>
          <a:r>
            <a:rPr lang="en-US" sz="1200" kern="1200" dirty="0"/>
            <a:t>《</a:t>
          </a:r>
          <a:r>
            <a:rPr lang="zh-CN" sz="1200" kern="1200" dirty="0"/>
            <a:t>新时代公民道德建设实施纲要</a:t>
          </a:r>
          <a:r>
            <a:rPr lang="en-US" sz="1200" kern="1200" dirty="0"/>
            <a:t>》</a:t>
          </a:r>
          <a:r>
            <a:rPr lang="zh-CN" sz="1200" kern="1200" dirty="0"/>
            <a:t>新华社</a:t>
          </a:r>
          <a:r>
            <a:rPr lang="en-US" sz="1200" kern="1200" dirty="0"/>
            <a:t>available http://</a:t>
          </a:r>
          <a:r>
            <a:rPr lang="en-US" sz="1200" kern="1200" dirty="0" err="1"/>
            <a:t>www.gov.cn</a:t>
          </a:r>
          <a:r>
            <a:rPr lang="en-US" sz="1200" kern="1200" dirty="0"/>
            <a:t>/</a:t>
          </a:r>
          <a:r>
            <a:rPr lang="en-US" sz="1200" kern="1200" dirty="0" err="1"/>
            <a:t>zhengce</a:t>
          </a:r>
          <a:r>
            <a:rPr lang="en-US" sz="1200" kern="1200" dirty="0"/>
            <a:t>/2019-10/27/content_5445556.htm.</a:t>
          </a:r>
          <a:endParaRPr lang="en-US" sz="1800" kern="1200" dirty="0"/>
        </a:p>
      </dsp:txBody>
      <dsp:txXfrm>
        <a:off x="4877990" y="3828152"/>
        <a:ext cx="6587278" cy="1441556"/>
      </dsp:txXfrm>
    </dsp:sp>
    <dsp:sp modelId="{395EA8F4-DEF9-BF43-98E5-CB078ECE3386}">
      <dsp:nvSpPr>
        <dsp:cNvPr id="0" name=""/>
        <dsp:cNvSpPr/>
      </dsp:nvSpPr>
      <dsp:spPr>
        <a:xfrm>
          <a:off x="5953" y="3734458"/>
          <a:ext cx="4872037" cy="162894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a:t>A Start</a:t>
          </a:r>
        </a:p>
      </dsp:txBody>
      <dsp:txXfrm>
        <a:off x="85472" y="3813977"/>
        <a:ext cx="4712999" cy="14699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1B847-D3BE-9445-87FA-ECFA2681CC4E}">
      <dsp:nvSpPr>
        <dsp:cNvPr id="0" name=""/>
        <dsp:cNvSpPr/>
      </dsp:nvSpPr>
      <dsp:spPr>
        <a:xfrm>
          <a:off x="1571452" y="3786"/>
          <a:ext cx="4221811" cy="2533086"/>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State Duty to Protect Human Rights</a:t>
          </a:r>
        </a:p>
        <a:p>
          <a:pPr marL="171450" lvl="1" indent="-171450" algn="l" defTabSz="844550">
            <a:lnSpc>
              <a:spcPct val="90000"/>
            </a:lnSpc>
            <a:spcBef>
              <a:spcPct val="0"/>
            </a:spcBef>
            <a:spcAft>
              <a:spcPct val="15000"/>
            </a:spcAft>
            <a:buChar char="•"/>
          </a:pPr>
          <a:r>
            <a:rPr lang="en-US" sz="1900" kern="1200" dirty="0"/>
            <a:t>The nature of the relationship between international law, norms, principles and domestic legalities</a:t>
          </a:r>
        </a:p>
        <a:p>
          <a:pPr marL="171450" lvl="1" indent="-171450" algn="l" defTabSz="844550">
            <a:lnSpc>
              <a:spcPct val="90000"/>
            </a:lnSpc>
            <a:spcBef>
              <a:spcPct val="0"/>
            </a:spcBef>
            <a:spcAft>
              <a:spcPct val="15000"/>
            </a:spcAft>
            <a:buChar char="•"/>
          </a:pPr>
          <a:r>
            <a:rPr lang="en-US" sz="1900" kern="1200"/>
            <a:t>The limitations of sovereignty</a:t>
          </a:r>
        </a:p>
        <a:p>
          <a:pPr marL="171450" lvl="1" indent="-171450" algn="l" defTabSz="844550">
            <a:lnSpc>
              <a:spcPct val="90000"/>
            </a:lnSpc>
            <a:spcBef>
              <a:spcPct val="0"/>
            </a:spcBef>
            <a:spcAft>
              <a:spcPct val="15000"/>
            </a:spcAft>
            <a:buChar char="•"/>
          </a:pPr>
          <a:r>
            <a:rPr lang="en-US" sz="1900" kern="1200"/>
            <a:t>The public character of private activity</a:t>
          </a:r>
        </a:p>
      </dsp:txBody>
      <dsp:txXfrm>
        <a:off x="1571452" y="3786"/>
        <a:ext cx="4221811" cy="2533086"/>
      </dsp:txXfrm>
    </dsp:sp>
    <dsp:sp modelId="{3495EE41-5318-BB4A-BD62-EE1C92A8E0DF}">
      <dsp:nvSpPr>
        <dsp:cNvPr id="0" name=""/>
        <dsp:cNvSpPr/>
      </dsp:nvSpPr>
      <dsp:spPr>
        <a:xfrm>
          <a:off x="6215444" y="3786"/>
          <a:ext cx="4221811" cy="2533086"/>
        </a:xfrm>
        <a:prstGeom prst="rect">
          <a:avLst/>
        </a:prstGeom>
        <a:solidFill>
          <a:schemeClr val="accent5">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Corporate Responsibility to Respect Human Rights</a:t>
          </a:r>
        </a:p>
        <a:p>
          <a:pPr marL="171450" lvl="1" indent="-171450" algn="l" defTabSz="844550">
            <a:lnSpc>
              <a:spcPct val="90000"/>
            </a:lnSpc>
            <a:spcBef>
              <a:spcPct val="0"/>
            </a:spcBef>
            <a:spcAft>
              <a:spcPct val="15000"/>
            </a:spcAft>
            <a:buChar char="•"/>
          </a:pPr>
          <a:r>
            <a:rPr lang="en-US" sz="1900" kern="1200"/>
            <a:t>Enterprises as vehicle of state policy</a:t>
          </a:r>
        </a:p>
        <a:p>
          <a:pPr marL="171450" lvl="1" indent="-171450" algn="l" defTabSz="844550">
            <a:lnSpc>
              <a:spcPct val="90000"/>
            </a:lnSpc>
            <a:spcBef>
              <a:spcPct val="0"/>
            </a:spcBef>
            <a:spcAft>
              <a:spcPct val="15000"/>
            </a:spcAft>
            <a:buChar char="•"/>
          </a:pPr>
          <a:r>
            <a:rPr lang="en-US" sz="1900" kern="1200"/>
            <a:t>The role of vanguard parties in formulating and operating human rights due diligence systems</a:t>
          </a:r>
        </a:p>
      </dsp:txBody>
      <dsp:txXfrm>
        <a:off x="6215444" y="3786"/>
        <a:ext cx="4221811" cy="2533086"/>
      </dsp:txXfrm>
    </dsp:sp>
    <dsp:sp modelId="{079E5D13-D1DB-A544-A21E-D149265DA2B1}">
      <dsp:nvSpPr>
        <dsp:cNvPr id="0" name=""/>
        <dsp:cNvSpPr/>
      </dsp:nvSpPr>
      <dsp:spPr>
        <a:xfrm>
          <a:off x="3893448" y="2959054"/>
          <a:ext cx="4221811" cy="2533086"/>
        </a:xfrm>
        <a:prstGeom prst="rect">
          <a:avLst/>
        </a:prstGeom>
        <a:gradFill rotWithShape="0">
          <a:gsLst>
            <a:gs pos="0">
              <a:schemeClr val="accent4">
                <a:shade val="50000"/>
                <a:hueOff val="-396136"/>
                <a:satOff val="0"/>
                <a:lumOff val="32202"/>
                <a:alphaOff val="0"/>
                <a:lumMod val="110000"/>
                <a:satMod val="105000"/>
                <a:tint val="67000"/>
              </a:schemeClr>
            </a:gs>
            <a:gs pos="50000">
              <a:schemeClr val="accent4">
                <a:shade val="50000"/>
                <a:hueOff val="-396136"/>
                <a:satOff val="0"/>
                <a:lumOff val="32202"/>
                <a:alphaOff val="0"/>
                <a:lumMod val="105000"/>
                <a:satMod val="103000"/>
                <a:tint val="73000"/>
              </a:schemeClr>
            </a:gs>
            <a:gs pos="100000">
              <a:schemeClr val="accent4">
                <a:shade val="50000"/>
                <a:hueOff val="-396136"/>
                <a:satOff val="0"/>
                <a:lumOff val="32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Remedy</a:t>
          </a:r>
        </a:p>
        <a:p>
          <a:pPr marL="171450" lvl="1" indent="-171450" algn="l" defTabSz="844550">
            <a:lnSpc>
              <a:spcPct val="90000"/>
            </a:lnSpc>
            <a:spcBef>
              <a:spcPct val="0"/>
            </a:spcBef>
            <a:spcAft>
              <a:spcPct val="15000"/>
            </a:spcAft>
            <a:buChar char="•"/>
          </a:pPr>
          <a:r>
            <a:rPr lang="en-US" sz="1900" kern="1200"/>
            <a:t>The role of state institutions</a:t>
          </a:r>
        </a:p>
        <a:p>
          <a:pPr marL="171450" lvl="1" indent="-171450" algn="l" defTabSz="844550">
            <a:lnSpc>
              <a:spcPct val="90000"/>
            </a:lnSpc>
            <a:spcBef>
              <a:spcPct val="0"/>
            </a:spcBef>
            <a:spcAft>
              <a:spcPct val="15000"/>
            </a:spcAft>
            <a:buChar char="•"/>
          </a:pPr>
          <a:r>
            <a:rPr lang="en-US" sz="1900" kern="1200"/>
            <a:t>The connection between legal and political objectives</a:t>
          </a:r>
        </a:p>
        <a:p>
          <a:pPr marL="171450" lvl="1" indent="-171450" algn="l" defTabSz="844550">
            <a:lnSpc>
              <a:spcPct val="90000"/>
            </a:lnSpc>
            <a:spcBef>
              <a:spcPct val="0"/>
            </a:spcBef>
            <a:spcAft>
              <a:spcPct val="15000"/>
            </a:spcAft>
            <a:buChar char="•"/>
          </a:pPr>
          <a:r>
            <a:rPr lang="en-US" sz="1900" kern="1200"/>
            <a:t>Private remedy</a:t>
          </a:r>
        </a:p>
        <a:p>
          <a:pPr marL="171450" lvl="1" indent="-171450" algn="l" defTabSz="844550">
            <a:lnSpc>
              <a:spcPct val="90000"/>
            </a:lnSpc>
            <a:spcBef>
              <a:spcPct val="0"/>
            </a:spcBef>
            <a:spcAft>
              <a:spcPct val="15000"/>
            </a:spcAft>
            <a:buChar char="•"/>
          </a:pPr>
          <a:r>
            <a:rPr lang="en-US" sz="1900" kern="1200"/>
            <a:t>Institutional methods—mediation, arbitration or formal proceedings.</a:t>
          </a:r>
        </a:p>
      </dsp:txBody>
      <dsp:txXfrm>
        <a:off x="3893448" y="2959054"/>
        <a:ext cx="4221811" cy="25330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F635B-C39F-BB43-9634-E1F30D67D299}">
      <dsp:nvSpPr>
        <dsp:cNvPr id="0" name=""/>
        <dsp:cNvSpPr/>
      </dsp:nvSpPr>
      <dsp:spPr>
        <a:xfrm>
          <a:off x="6081377" y="3802315"/>
          <a:ext cx="5185925" cy="173329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From the people to the people serving as the basis for accountability</a:t>
          </a:r>
        </a:p>
        <a:p>
          <a:pPr marL="171450" lvl="1" indent="-171450" algn="l" defTabSz="711200">
            <a:lnSpc>
              <a:spcPct val="90000"/>
            </a:lnSpc>
            <a:spcBef>
              <a:spcPct val="0"/>
            </a:spcBef>
            <a:spcAft>
              <a:spcPct val="15000"/>
            </a:spcAft>
            <a:buChar char="•"/>
          </a:pPr>
          <a:r>
            <a:rPr lang="en-US" sz="1600" kern="1200"/>
            <a:t>Transparency</a:t>
          </a:r>
        </a:p>
        <a:p>
          <a:pPr marL="171450" lvl="1" indent="-171450" algn="l" defTabSz="711200">
            <a:lnSpc>
              <a:spcPct val="90000"/>
            </a:lnSpc>
            <a:spcBef>
              <a:spcPct val="0"/>
            </a:spcBef>
            <a:spcAft>
              <a:spcPct val="15000"/>
            </a:spcAft>
            <a:buChar char="•"/>
          </a:pPr>
          <a:r>
            <a:rPr lang="en-US" sz="1600" kern="1200" dirty="0"/>
            <a:t>Higher standard for vanguard leadership</a:t>
          </a:r>
        </a:p>
      </dsp:txBody>
      <dsp:txXfrm>
        <a:off x="7675230" y="4273714"/>
        <a:ext cx="3553997" cy="1223823"/>
      </dsp:txXfrm>
    </dsp:sp>
    <dsp:sp modelId="{B4384B90-1961-B44F-A9EF-FCAF775919AC}">
      <dsp:nvSpPr>
        <dsp:cNvPr id="0" name=""/>
        <dsp:cNvSpPr/>
      </dsp:nvSpPr>
      <dsp:spPr>
        <a:xfrm>
          <a:off x="0" y="3802315"/>
          <a:ext cx="4501729" cy="173329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en-US" sz="2200" kern="1200"/>
            <a:t>State Owned Enterprises</a:t>
          </a:r>
        </a:p>
        <a:p>
          <a:pPr marL="228600" lvl="1" indent="-228600" algn="l" defTabSz="977900">
            <a:lnSpc>
              <a:spcPct val="90000"/>
            </a:lnSpc>
            <a:spcBef>
              <a:spcPct val="0"/>
            </a:spcBef>
            <a:spcAft>
              <a:spcPct val="15000"/>
            </a:spcAft>
            <a:buChar char="•"/>
          </a:pPr>
          <a:r>
            <a:rPr lang="en-US" sz="2200" kern="1200"/>
            <a:t>Social Credit Systems</a:t>
          </a:r>
        </a:p>
      </dsp:txBody>
      <dsp:txXfrm>
        <a:off x="38075" y="4273714"/>
        <a:ext cx="3075060" cy="1223823"/>
      </dsp:txXfrm>
    </dsp:sp>
    <dsp:sp modelId="{19BF2E34-0B0C-CD49-9495-69C1E7023920}">
      <dsp:nvSpPr>
        <dsp:cNvPr id="0" name=""/>
        <dsp:cNvSpPr/>
      </dsp:nvSpPr>
      <dsp:spPr>
        <a:xfrm>
          <a:off x="6764797" y="-39686"/>
          <a:ext cx="4502505" cy="205078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Systems built to embed measures of collective rights and objectives within the operational decision-making processes of enterprises and the regulatory processes of states.</a:t>
          </a:r>
        </a:p>
      </dsp:txBody>
      <dsp:txXfrm>
        <a:off x="8160598" y="5363"/>
        <a:ext cx="3061655" cy="1447991"/>
      </dsp:txXfrm>
    </dsp:sp>
    <dsp:sp modelId="{A61F4541-74C6-3A4F-92E9-F4BBA345C674}">
      <dsp:nvSpPr>
        <dsp:cNvPr id="0" name=""/>
        <dsp:cNvSpPr/>
      </dsp:nvSpPr>
      <dsp:spPr>
        <a:xfrm>
          <a:off x="0" y="119058"/>
          <a:ext cx="4509435" cy="173329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 crystallization of the socialist approach to human rights as principally collective and grounded int he realization of economic, social, and cultural rights</a:t>
          </a:r>
        </a:p>
        <a:p>
          <a:pPr marL="114300" lvl="1" indent="-114300" algn="l" defTabSz="622300">
            <a:lnSpc>
              <a:spcPct val="90000"/>
            </a:lnSpc>
            <a:spcBef>
              <a:spcPct val="0"/>
            </a:spcBef>
            <a:spcAft>
              <a:spcPct val="15000"/>
            </a:spcAft>
            <a:buChar char="•"/>
          </a:pPr>
          <a:r>
            <a:rPr lang="en-US" sz="1400" kern="1200" dirty="0"/>
            <a:t>A rationalization of political and civil rights within that broader framework</a:t>
          </a:r>
        </a:p>
      </dsp:txBody>
      <dsp:txXfrm>
        <a:off x="38075" y="157133"/>
        <a:ext cx="3080454" cy="1223823"/>
      </dsp:txXfrm>
    </dsp:sp>
    <dsp:sp modelId="{4B48E035-28DE-254A-AF18-A27F136BAA18}">
      <dsp:nvSpPr>
        <dsp:cNvPr id="0" name=""/>
        <dsp:cNvSpPr/>
      </dsp:nvSpPr>
      <dsp:spPr>
        <a:xfrm>
          <a:off x="3234117" y="348429"/>
          <a:ext cx="2345368" cy="2345368"/>
        </a:xfrm>
        <a:prstGeom prst="pieWedg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Normative element: </a:t>
          </a:r>
        </a:p>
      </dsp:txBody>
      <dsp:txXfrm>
        <a:off x="3921059" y="1035371"/>
        <a:ext cx="1658426" cy="1658426"/>
      </dsp:txXfrm>
    </dsp:sp>
    <dsp:sp modelId="{2A6D7389-43D3-4345-BFF1-0D10AB748808}">
      <dsp:nvSpPr>
        <dsp:cNvPr id="0" name=""/>
        <dsp:cNvSpPr/>
      </dsp:nvSpPr>
      <dsp:spPr>
        <a:xfrm rot="5400000">
          <a:off x="5687817" y="348429"/>
          <a:ext cx="2345368" cy="2345368"/>
        </a:xfrm>
        <a:prstGeom prst="pieWedge">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Compliance Element:</a:t>
          </a:r>
        </a:p>
      </dsp:txBody>
      <dsp:txXfrm rot="-5400000">
        <a:off x="5687817" y="1035371"/>
        <a:ext cx="1658426" cy="1658426"/>
      </dsp:txXfrm>
    </dsp:sp>
    <dsp:sp modelId="{D599DA90-36D2-E347-B7E6-67B39FBDE1D4}">
      <dsp:nvSpPr>
        <dsp:cNvPr id="0" name=""/>
        <dsp:cNvSpPr/>
      </dsp:nvSpPr>
      <dsp:spPr>
        <a:xfrm rot="10800000">
          <a:off x="5687817" y="2802129"/>
          <a:ext cx="2345368" cy="2345368"/>
        </a:xfrm>
        <a:prstGeom prst="pieWedge">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Accountability Element</a:t>
          </a:r>
        </a:p>
      </dsp:txBody>
      <dsp:txXfrm rot="10800000">
        <a:off x="5687817" y="2802129"/>
        <a:ext cx="1658426" cy="1658426"/>
      </dsp:txXfrm>
    </dsp:sp>
    <dsp:sp modelId="{E6438B42-52FF-604A-B29B-11120B82CB6A}">
      <dsp:nvSpPr>
        <dsp:cNvPr id="0" name=""/>
        <dsp:cNvSpPr/>
      </dsp:nvSpPr>
      <dsp:spPr>
        <a:xfrm rot="16200000">
          <a:off x="3234117" y="2802129"/>
          <a:ext cx="2345368" cy="2345368"/>
        </a:xfrm>
        <a:prstGeom prst="pieWedge">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Special Issues</a:t>
          </a:r>
        </a:p>
      </dsp:txBody>
      <dsp:txXfrm rot="5400000">
        <a:off x="3921059" y="2802129"/>
        <a:ext cx="1658426" cy="1658426"/>
      </dsp:txXfrm>
    </dsp:sp>
    <dsp:sp modelId="{6AC370CD-AEDE-C446-BB19-A1D37F8A0096}">
      <dsp:nvSpPr>
        <dsp:cNvPr id="0" name=""/>
        <dsp:cNvSpPr/>
      </dsp:nvSpPr>
      <dsp:spPr>
        <a:xfrm>
          <a:off x="5228764" y="2260473"/>
          <a:ext cx="809774" cy="704152"/>
        </a:xfrm>
        <a:prstGeom prst="circularArrow">
          <a:avLst/>
        </a:prstGeom>
        <a:gradFill rotWithShape="0">
          <a:gsLst>
            <a:gs pos="0">
              <a:schemeClr val="accent3">
                <a:tint val="40000"/>
                <a:hueOff val="0"/>
                <a:satOff val="0"/>
                <a:lumOff val="0"/>
                <a:alphaOff val="0"/>
                <a:lumMod val="110000"/>
                <a:satMod val="105000"/>
                <a:tint val="67000"/>
              </a:schemeClr>
            </a:gs>
            <a:gs pos="50000">
              <a:schemeClr val="accent3">
                <a:tint val="40000"/>
                <a:hueOff val="0"/>
                <a:satOff val="0"/>
                <a:lumOff val="0"/>
                <a:alphaOff val="0"/>
                <a:lumMod val="105000"/>
                <a:satMod val="103000"/>
                <a:tint val="73000"/>
              </a:schemeClr>
            </a:gs>
            <a:gs pos="100000">
              <a:schemeClr val="accent3">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1685D853-0D7E-2E4B-8352-5158F2383FA5}">
      <dsp:nvSpPr>
        <dsp:cNvPr id="0" name=""/>
        <dsp:cNvSpPr/>
      </dsp:nvSpPr>
      <dsp:spPr>
        <a:xfrm rot="10800000">
          <a:off x="5228764" y="2531301"/>
          <a:ext cx="809774" cy="704152"/>
        </a:xfrm>
        <a:prstGeom prst="circularArrow">
          <a:avLst/>
        </a:prstGeom>
        <a:gradFill rotWithShape="0">
          <a:gsLst>
            <a:gs pos="0">
              <a:schemeClr val="accent3">
                <a:tint val="40000"/>
                <a:hueOff val="0"/>
                <a:satOff val="0"/>
                <a:lumOff val="0"/>
                <a:alphaOff val="0"/>
                <a:lumMod val="110000"/>
                <a:satMod val="105000"/>
                <a:tint val="67000"/>
              </a:schemeClr>
            </a:gs>
            <a:gs pos="50000">
              <a:schemeClr val="accent3">
                <a:tint val="40000"/>
                <a:hueOff val="0"/>
                <a:satOff val="0"/>
                <a:lumOff val="0"/>
                <a:alphaOff val="0"/>
                <a:lumMod val="105000"/>
                <a:satMod val="103000"/>
                <a:tint val="73000"/>
              </a:schemeClr>
            </a:gs>
            <a:gs pos="100000">
              <a:schemeClr val="accent3">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EEC83-199C-2C4F-89C7-0F6720460580}">
      <dsp:nvSpPr>
        <dsp:cNvPr id="0" name=""/>
        <dsp:cNvSpPr/>
      </dsp:nvSpPr>
      <dsp:spPr>
        <a:xfrm>
          <a:off x="7872" y="0"/>
          <a:ext cx="1657610" cy="54029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BRI-UNGP alignment gives practical effect to the 5 Principles of Peace Co-Existence</a:t>
          </a:r>
        </a:p>
      </dsp:txBody>
      <dsp:txXfrm>
        <a:off x="56422" y="48550"/>
        <a:ext cx="1560510" cy="5305871"/>
      </dsp:txXfrm>
    </dsp:sp>
    <dsp:sp modelId="{A99C1814-1711-3145-B186-0BA1CE44C0A5}">
      <dsp:nvSpPr>
        <dsp:cNvPr id="0" name=""/>
        <dsp:cNvSpPr/>
      </dsp:nvSpPr>
      <dsp:spPr>
        <a:xfrm>
          <a:off x="1943961" y="0"/>
          <a:ext cx="1657610" cy="54029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development of BRI is at a crucial stage of development. It finds itself at the point where its </a:t>
          </a:r>
          <a:r>
            <a:rPr lang="en-US" sz="1400" i="1" kern="1200"/>
            <a:t>expression of scientific Marxist universalism</a:t>
          </a:r>
          <a:r>
            <a:rPr lang="en-US" sz="1400" kern="1200"/>
            <a:t>, as Xi Jinping noted, as a “theoretical basis for Marxist parties to embrace the world, benefit mankind, and jointly create a better world” must be aligned with the </a:t>
          </a:r>
          <a:r>
            <a:rPr lang="en-US" sz="1400" b="1" i="1" kern="1200"/>
            <a:t>Enlightenment rational scientific development</a:t>
          </a:r>
          <a:r>
            <a:rPr lang="en-US" sz="1400" kern="1200"/>
            <a:t> of law expressed in international human rights instruments. </a:t>
          </a:r>
        </a:p>
      </dsp:txBody>
      <dsp:txXfrm>
        <a:off x="1992511" y="48550"/>
        <a:ext cx="1560510" cy="5305871"/>
      </dsp:txXfrm>
    </dsp:sp>
    <dsp:sp modelId="{75EFEA6F-DA7F-AC48-B776-ED85ECBCBA90}">
      <dsp:nvSpPr>
        <dsp:cNvPr id="0" name=""/>
        <dsp:cNvSpPr/>
      </dsp:nvSpPr>
      <dsp:spPr>
        <a:xfrm>
          <a:off x="3880050" y="0"/>
          <a:ext cx="1657610" cy="54029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Alignment essential where BRI operates in the world and in the territories of others. </a:t>
          </a:r>
        </a:p>
      </dsp:txBody>
      <dsp:txXfrm>
        <a:off x="3928600" y="48550"/>
        <a:ext cx="1560510" cy="5305871"/>
      </dsp:txXfrm>
    </dsp:sp>
    <dsp:sp modelId="{86164623-022F-2A4D-88DF-073D61A5BE9D}">
      <dsp:nvSpPr>
        <dsp:cNvPr id="0" name=""/>
        <dsp:cNvSpPr/>
      </dsp:nvSpPr>
      <dsp:spPr>
        <a:xfrm>
          <a:off x="5816139" y="0"/>
          <a:ext cx="1657610" cy="54029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Presents an important opportunity for China to practice its high ideals proactively in its development of Marxist universalism compatible with the deeply held norms of the people with which it interacts. </a:t>
          </a:r>
        </a:p>
      </dsp:txBody>
      <dsp:txXfrm>
        <a:off x="5864689" y="48550"/>
        <a:ext cx="1560510" cy="5305871"/>
      </dsp:txXfrm>
    </dsp:sp>
    <dsp:sp modelId="{0DB571BF-391E-6447-9BBA-6EDF5EDCA618}">
      <dsp:nvSpPr>
        <dsp:cNvPr id="0" name=""/>
        <dsp:cNvSpPr/>
      </dsp:nvSpPr>
      <dsp:spPr>
        <a:xfrm>
          <a:off x="7752228" y="0"/>
          <a:ext cx="1657610" cy="54029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And that alignment will come willingly or not, especially where BRI reaches beyond China’s borders. </a:t>
          </a:r>
        </a:p>
      </dsp:txBody>
      <dsp:txXfrm>
        <a:off x="7800778" y="48550"/>
        <a:ext cx="1560510" cy="5305871"/>
      </dsp:txXfrm>
    </dsp:sp>
    <dsp:sp modelId="{12355383-2438-EA40-BBAC-1381305333BA}">
      <dsp:nvSpPr>
        <dsp:cNvPr id="0" name=""/>
        <dsp:cNvSpPr/>
      </dsp:nvSpPr>
      <dsp:spPr>
        <a:xfrm>
          <a:off x="9688317" y="0"/>
          <a:ext cx="1657610" cy="54029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That alignment is not waiting for China but will affect the character of BRI operations in  many states along the Silk Road.</a:t>
          </a:r>
        </a:p>
      </dsp:txBody>
      <dsp:txXfrm>
        <a:off x="9736867" y="48550"/>
        <a:ext cx="1560510" cy="530587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AD292-ED6F-9C4C-8F12-4BE6F2A74549}">
      <dsp:nvSpPr>
        <dsp:cNvPr id="0" name=""/>
        <dsp:cNvSpPr/>
      </dsp:nvSpPr>
      <dsp:spPr>
        <a:xfrm>
          <a:off x="0" y="94078"/>
          <a:ext cx="11257005" cy="834228"/>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BRI is grounded on the Leninist concept of vanguard</a:t>
          </a:r>
        </a:p>
      </dsp:txBody>
      <dsp:txXfrm>
        <a:off x="40724" y="134802"/>
        <a:ext cx="11175557" cy="752780"/>
      </dsp:txXfrm>
    </dsp:sp>
    <dsp:sp modelId="{C9F973E4-8131-5644-AA78-0D8BB771238D}">
      <dsp:nvSpPr>
        <dsp:cNvPr id="0" name=""/>
        <dsp:cNvSpPr/>
      </dsp:nvSpPr>
      <dsp:spPr>
        <a:xfrm>
          <a:off x="0" y="988786"/>
          <a:ext cx="11257005" cy="834228"/>
        </a:xfrm>
        <a:prstGeom prst="roundRect">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China has assumed the vanguard role for the socialist camp</a:t>
          </a:r>
        </a:p>
      </dsp:txBody>
      <dsp:txXfrm>
        <a:off x="40724" y="1029510"/>
        <a:ext cx="11175557" cy="752780"/>
      </dsp:txXfrm>
    </dsp:sp>
    <dsp:sp modelId="{78A7FF90-C25A-764A-A7D1-B21C4FCA0B61}">
      <dsp:nvSpPr>
        <dsp:cNvPr id="0" name=""/>
        <dsp:cNvSpPr/>
      </dsp:nvSpPr>
      <dsp:spPr>
        <a:xfrm>
          <a:off x="0" y="1883495"/>
          <a:ext cx="11257005" cy="834228"/>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And it has internationalized its vanguard leadership through BRI</a:t>
          </a:r>
        </a:p>
      </dsp:txBody>
      <dsp:txXfrm>
        <a:off x="40724" y="1924219"/>
        <a:ext cx="11175557" cy="752780"/>
      </dsp:txXfrm>
    </dsp:sp>
    <dsp:sp modelId="{1B5828F8-87D5-2A4D-AE4C-4924C162F306}">
      <dsp:nvSpPr>
        <dsp:cNvPr id="0" name=""/>
        <dsp:cNvSpPr/>
      </dsp:nvSpPr>
      <dsp:spPr>
        <a:xfrm>
          <a:off x="0" y="2778203"/>
          <a:ext cx="11257005" cy="83422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opportunity to carefully and consciously align BRI with the UN Guiding principles presents China and the BRI community the opportunity to lead by example. </a:t>
          </a:r>
        </a:p>
      </dsp:txBody>
      <dsp:txXfrm>
        <a:off x="40724" y="2818927"/>
        <a:ext cx="11175557" cy="752780"/>
      </dsp:txXfrm>
    </dsp:sp>
    <dsp:sp modelId="{89366494-CBF4-F54A-9FF2-0C697A48404C}">
      <dsp:nvSpPr>
        <dsp:cNvPr id="0" name=""/>
        <dsp:cNvSpPr/>
      </dsp:nvSpPr>
      <dsp:spPr>
        <a:xfrm>
          <a:off x="0" y="3672911"/>
          <a:ext cx="11257005" cy="83422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natural connection between the high principles of BRI and the framing principles of the UNGP can produce a model for multi-lateral activity that substantially advances the great objectives of both. </a:t>
          </a:r>
        </a:p>
      </dsp:txBody>
      <dsp:txXfrm>
        <a:off x="40724" y="3713635"/>
        <a:ext cx="11175557" cy="752780"/>
      </dsp:txXfrm>
    </dsp:sp>
    <dsp:sp modelId="{671E83F3-E6BC-664D-B365-5FFCE2C0F526}">
      <dsp:nvSpPr>
        <dsp:cNvPr id="0" name=""/>
        <dsp:cNvSpPr/>
      </dsp:nvSpPr>
      <dsp:spPr>
        <a:xfrm>
          <a:off x="0" y="4567620"/>
          <a:ext cx="11257005" cy="834228"/>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Together, each is stronger than apart. </a:t>
          </a:r>
        </a:p>
      </dsp:txBody>
      <dsp:txXfrm>
        <a:off x="40724" y="4608344"/>
        <a:ext cx="11175557" cy="75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823BF-79D4-554E-9C48-1B3CE078F151}">
      <dsp:nvSpPr>
        <dsp:cNvPr id="0" name=""/>
        <dsp:cNvSpPr/>
      </dsp:nvSpPr>
      <dsp:spPr>
        <a:xfrm>
          <a:off x="4876799" y="1641"/>
          <a:ext cx="7315200" cy="1302508"/>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Understanding BRI as a comprehensive approach to developing a sovereignty based  Socialist approach to trade regimes</a:t>
          </a:r>
        </a:p>
      </dsp:txBody>
      <dsp:txXfrm>
        <a:off x="4876799" y="164455"/>
        <a:ext cx="6826760" cy="976881"/>
      </dsp:txXfrm>
    </dsp:sp>
    <dsp:sp modelId="{6D9292DC-7C86-2A4F-A7BA-BEEFC7EA9936}">
      <dsp:nvSpPr>
        <dsp:cNvPr id="0" name=""/>
        <dsp:cNvSpPr/>
      </dsp:nvSpPr>
      <dsp:spPr>
        <a:xfrm>
          <a:off x="0" y="1641"/>
          <a:ext cx="4876800" cy="130250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The Trade Silk Road</a:t>
          </a:r>
        </a:p>
      </dsp:txBody>
      <dsp:txXfrm>
        <a:off x="63583" y="65224"/>
        <a:ext cx="4749634" cy="1175342"/>
      </dsp:txXfrm>
    </dsp:sp>
    <dsp:sp modelId="{E5A63302-EF8B-9D49-BA2F-525831D6F378}">
      <dsp:nvSpPr>
        <dsp:cNvPr id="0" name=""/>
        <dsp:cNvSpPr/>
      </dsp:nvSpPr>
      <dsp:spPr>
        <a:xfrm>
          <a:off x="4876800" y="1434400"/>
          <a:ext cx="7315200" cy="1302508"/>
        </a:xfrm>
        <a:prstGeom prst="rightArrow">
          <a:avLst>
            <a:gd name="adj1" fmla="val 75000"/>
            <a:gd name="adj2" fmla="val 50000"/>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Understanding the United Nations Guiding Principles for Business and Human Rights (UNGP) as a comprehensive approach to developing a polycentric transnational framework for the management of the human rights consequences of economic activity</a:t>
          </a:r>
        </a:p>
      </dsp:txBody>
      <dsp:txXfrm>
        <a:off x="4876800" y="1597214"/>
        <a:ext cx="6826760" cy="976881"/>
      </dsp:txXfrm>
    </dsp:sp>
    <dsp:sp modelId="{2270CC8E-DA08-7F4E-BB15-799071072C21}">
      <dsp:nvSpPr>
        <dsp:cNvPr id="0" name=""/>
        <dsp:cNvSpPr/>
      </dsp:nvSpPr>
      <dsp:spPr>
        <a:xfrm>
          <a:off x="0" y="1434400"/>
          <a:ext cx="4876800" cy="1302508"/>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The Human Rights Silk Road</a:t>
          </a:r>
        </a:p>
      </dsp:txBody>
      <dsp:txXfrm>
        <a:off x="63583" y="1497983"/>
        <a:ext cx="4749634" cy="1175342"/>
      </dsp:txXfrm>
    </dsp:sp>
    <dsp:sp modelId="{DA1F4AEC-BF19-4548-8B5E-43E37EDBB422}">
      <dsp:nvSpPr>
        <dsp:cNvPr id="0" name=""/>
        <dsp:cNvSpPr/>
      </dsp:nvSpPr>
      <dsp:spPr>
        <a:xfrm>
          <a:off x="4876800" y="2867159"/>
          <a:ext cx="7315200" cy="1302508"/>
        </a:xfrm>
        <a:prstGeom prst="rightArrow">
          <a:avLst>
            <a:gd name="adj1" fmla="val 75000"/>
            <a:gd name="adj2" fmla="val 50000"/>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Examining the points of alignment between the two frameworks to suggest points of win-win synergy.</a:t>
          </a:r>
        </a:p>
      </dsp:txBody>
      <dsp:txXfrm>
        <a:off x="4876800" y="3029973"/>
        <a:ext cx="6826760" cy="976881"/>
      </dsp:txXfrm>
    </dsp:sp>
    <dsp:sp modelId="{921F7B48-72DC-EF47-8F80-70CFA2413979}">
      <dsp:nvSpPr>
        <dsp:cNvPr id="0" name=""/>
        <dsp:cNvSpPr/>
      </dsp:nvSpPr>
      <dsp:spPr>
        <a:xfrm>
          <a:off x="0" y="2867159"/>
          <a:ext cx="4876800" cy="1302508"/>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Aligning BRI and UNGP</a:t>
          </a:r>
        </a:p>
      </dsp:txBody>
      <dsp:txXfrm>
        <a:off x="63583" y="2930742"/>
        <a:ext cx="4749634" cy="1175342"/>
      </dsp:txXfrm>
    </dsp:sp>
    <dsp:sp modelId="{BDDD21D3-703D-4E40-87FD-F2878D65A8B8}">
      <dsp:nvSpPr>
        <dsp:cNvPr id="0" name=""/>
        <dsp:cNvSpPr/>
      </dsp:nvSpPr>
      <dsp:spPr>
        <a:xfrm>
          <a:off x="4876800" y="4299918"/>
          <a:ext cx="7315200" cy="1302508"/>
        </a:xfrm>
        <a:prstGeom prst="rightArrow">
          <a:avLst>
            <a:gd name="adj1" fmla="val 75000"/>
            <a:gd name="adj2" fmla="val 50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Can alignment serve as a basis for the construction of a Socialist framework for business and human rights?</a:t>
          </a:r>
        </a:p>
      </dsp:txBody>
      <dsp:txXfrm>
        <a:off x="4876800" y="4462732"/>
        <a:ext cx="6826760" cy="976881"/>
      </dsp:txXfrm>
    </dsp:sp>
    <dsp:sp modelId="{01A77238-9025-B642-8894-B7332C0DFABF}">
      <dsp:nvSpPr>
        <dsp:cNvPr id="0" name=""/>
        <dsp:cNvSpPr/>
      </dsp:nvSpPr>
      <dsp:spPr>
        <a:xfrm>
          <a:off x="0" y="4299918"/>
          <a:ext cx="4876800" cy="1302508"/>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The Path Forward</a:t>
          </a:r>
        </a:p>
      </dsp:txBody>
      <dsp:txXfrm>
        <a:off x="63583" y="4363501"/>
        <a:ext cx="4749634" cy="1175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66BD-4351-7848-BDE3-3A320263FCDC}">
      <dsp:nvSpPr>
        <dsp:cNvPr id="0" name=""/>
        <dsp:cNvSpPr/>
      </dsp:nvSpPr>
      <dsp:spPr>
        <a:xfrm>
          <a:off x="4689" y="950"/>
          <a:ext cx="2566801" cy="589727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BRI represents the framework through which China and its vanguard, the Chinese Communist Party, rationalizes its trade, security, cultural, and political policies. </a:t>
          </a:r>
          <a:endParaRPr lang="en-US" sz="2800" kern="1200" dirty="0"/>
        </a:p>
      </dsp:txBody>
      <dsp:txXfrm>
        <a:off x="79868" y="76129"/>
        <a:ext cx="2416443" cy="5746921"/>
      </dsp:txXfrm>
    </dsp:sp>
    <dsp:sp modelId="{3732262F-8EF2-084A-A171-FAC45D501849}">
      <dsp:nvSpPr>
        <dsp:cNvPr id="0" name=""/>
        <dsp:cNvSpPr/>
      </dsp:nvSpPr>
      <dsp:spPr>
        <a:xfrm>
          <a:off x="3002292" y="950"/>
          <a:ext cx="2566801" cy="556319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That rationalization seeks a framework for the seamless and coherent connection between China’s internal and external relations. </a:t>
          </a:r>
        </a:p>
      </dsp:txBody>
      <dsp:txXfrm>
        <a:off x="3077471" y="76129"/>
        <a:ext cx="2416443" cy="5412840"/>
      </dsp:txXfrm>
    </dsp:sp>
    <dsp:sp modelId="{170128F6-ED79-0A43-884B-131AC694B00C}">
      <dsp:nvSpPr>
        <dsp:cNvPr id="0" name=""/>
        <dsp:cNvSpPr/>
      </dsp:nvSpPr>
      <dsp:spPr>
        <a:xfrm>
          <a:off x="5999895" y="950"/>
          <a:ext cx="5349214" cy="98948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Serves </a:t>
          </a:r>
        </a:p>
      </dsp:txBody>
      <dsp:txXfrm>
        <a:off x="6028876" y="29931"/>
        <a:ext cx="5291252" cy="931526"/>
      </dsp:txXfrm>
    </dsp:sp>
    <dsp:sp modelId="{85EB5DB9-6C76-D447-8430-DB3319B7F299}">
      <dsp:nvSpPr>
        <dsp:cNvPr id="0" name=""/>
        <dsp:cNvSpPr/>
      </dsp:nvSpPr>
      <dsp:spPr>
        <a:xfrm>
          <a:off x="6002507" y="1623146"/>
          <a:ext cx="2564294" cy="411300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As the outward expression of the core of the Basic Line of the Chinese Communist Party as the leadership collective of the nation, </a:t>
          </a:r>
        </a:p>
      </dsp:txBody>
      <dsp:txXfrm>
        <a:off x="6077613" y="1698252"/>
        <a:ext cx="2414082" cy="3962791"/>
      </dsp:txXfrm>
    </dsp:sp>
    <dsp:sp modelId="{3342AC04-240C-6344-99C2-83A92E92DCBC}">
      <dsp:nvSpPr>
        <dsp:cNvPr id="0" name=""/>
        <dsp:cNvSpPr/>
      </dsp:nvSpPr>
      <dsp:spPr>
        <a:xfrm>
          <a:off x="8782203" y="1623146"/>
          <a:ext cx="2564294" cy="430714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 the current manifestation of that Basic Line as the principles of the “New Era” theory developed by the current leadership core of the Chinese State and its Communist Party collective, which along with the elements of the United Front, represents the collective of the Chinese nation. </a:t>
          </a:r>
        </a:p>
      </dsp:txBody>
      <dsp:txXfrm>
        <a:off x="8857309" y="1698252"/>
        <a:ext cx="2414082" cy="4156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5C93B-E41A-6240-BF4F-9DBD54DCD0E7}">
      <dsp:nvSpPr>
        <dsp:cNvPr id="0" name=""/>
        <dsp:cNvSpPr/>
      </dsp:nvSpPr>
      <dsp:spPr>
        <a:xfrm>
          <a:off x="0" y="316409"/>
          <a:ext cx="12192000" cy="83537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Represents the outward expression of the 12 Core Socialist Values (Xi Jinping: “Core Socialist Values represent the contemporary Chinese spirit and are a crystallization of the values shared by all Chinese people.”)  </a:t>
          </a:r>
        </a:p>
      </dsp:txBody>
      <dsp:txXfrm>
        <a:off x="40780" y="357189"/>
        <a:ext cx="12110440" cy="753819"/>
      </dsp:txXfrm>
    </dsp:sp>
    <dsp:sp modelId="{F81F7DF7-33BE-2F40-BB1C-4BF26EFE2537}">
      <dsp:nvSpPr>
        <dsp:cNvPr id="0" name=""/>
        <dsp:cNvSpPr/>
      </dsp:nvSpPr>
      <dsp:spPr>
        <a:xfrm>
          <a:off x="0" y="1151789"/>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National values of "prosperity", "democracy", "civility" and "harmony"; </a:t>
          </a:r>
        </a:p>
        <a:p>
          <a:pPr marL="171450" lvl="1" indent="-171450" algn="l" defTabSz="711200">
            <a:lnSpc>
              <a:spcPct val="90000"/>
            </a:lnSpc>
            <a:spcBef>
              <a:spcPct val="0"/>
            </a:spcBef>
            <a:spcAft>
              <a:spcPct val="20000"/>
            </a:spcAft>
            <a:buChar char="•"/>
          </a:pPr>
          <a:r>
            <a:rPr lang="en-US" sz="1600" kern="1200"/>
            <a:t>Social values of "freedom", "equality", "justice" and the "rule of law"; </a:t>
          </a:r>
        </a:p>
        <a:p>
          <a:pPr marL="171450" lvl="1" indent="-171450" algn="l" defTabSz="711200">
            <a:lnSpc>
              <a:spcPct val="90000"/>
            </a:lnSpc>
            <a:spcBef>
              <a:spcPct val="0"/>
            </a:spcBef>
            <a:spcAft>
              <a:spcPct val="20000"/>
            </a:spcAft>
            <a:buChar char="•"/>
          </a:pPr>
          <a:r>
            <a:rPr lang="en-US" sz="1600" kern="1200"/>
            <a:t>Individual values of "patriotism", "dedication", "integrity" and "friendship"</a:t>
          </a:r>
        </a:p>
      </dsp:txBody>
      <dsp:txXfrm>
        <a:off x="0" y="1151789"/>
        <a:ext cx="12192000" cy="825930"/>
      </dsp:txXfrm>
    </dsp:sp>
    <dsp:sp modelId="{3D953D14-69A9-7945-9F8A-79A2BF2AF7E3}">
      <dsp:nvSpPr>
        <dsp:cNvPr id="0" name=""/>
        <dsp:cNvSpPr/>
      </dsp:nvSpPr>
      <dsp:spPr>
        <a:xfrm>
          <a:off x="0" y="1977719"/>
          <a:ext cx="12192000" cy="835379"/>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Represents the implementation of the 12 CSV through the Five Principles of Peaceful Coexistence: </a:t>
          </a:r>
        </a:p>
      </dsp:txBody>
      <dsp:txXfrm>
        <a:off x="40780" y="2018499"/>
        <a:ext cx="12110440" cy="753819"/>
      </dsp:txXfrm>
    </dsp:sp>
    <dsp:sp modelId="{AB3DA410-3A25-334D-A931-02FD24D58891}">
      <dsp:nvSpPr>
        <dsp:cNvPr id="0" name=""/>
        <dsp:cNvSpPr/>
      </dsp:nvSpPr>
      <dsp:spPr>
        <a:xfrm>
          <a:off x="0" y="2813099"/>
          <a:ext cx="121920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mutual respect for sovereignty and territorial integrity, </a:t>
          </a:r>
        </a:p>
        <a:p>
          <a:pPr marL="171450" lvl="1" indent="-171450" algn="l" defTabSz="711200">
            <a:lnSpc>
              <a:spcPct val="90000"/>
            </a:lnSpc>
            <a:spcBef>
              <a:spcPct val="0"/>
            </a:spcBef>
            <a:spcAft>
              <a:spcPct val="20000"/>
            </a:spcAft>
            <a:buChar char="•"/>
          </a:pPr>
          <a:r>
            <a:rPr lang="en-US" sz="1600" kern="1200" dirty="0"/>
            <a:t>mutual non-aggression, </a:t>
          </a:r>
        </a:p>
        <a:p>
          <a:pPr marL="171450" lvl="1" indent="-171450" algn="l" defTabSz="711200">
            <a:lnSpc>
              <a:spcPct val="90000"/>
            </a:lnSpc>
            <a:spcBef>
              <a:spcPct val="0"/>
            </a:spcBef>
            <a:spcAft>
              <a:spcPct val="20000"/>
            </a:spcAft>
            <a:buChar char="•"/>
          </a:pPr>
          <a:r>
            <a:rPr lang="en-US" sz="1600" kern="1200" dirty="0"/>
            <a:t>non-interference in each other's internal affairs, </a:t>
          </a:r>
        </a:p>
        <a:p>
          <a:pPr marL="171450" lvl="1" indent="-171450" algn="l" defTabSz="711200">
            <a:lnSpc>
              <a:spcPct val="90000"/>
            </a:lnSpc>
            <a:spcBef>
              <a:spcPct val="0"/>
            </a:spcBef>
            <a:spcAft>
              <a:spcPct val="20000"/>
            </a:spcAft>
            <a:buChar char="•"/>
          </a:pPr>
          <a:r>
            <a:rPr lang="en-US" sz="1600" kern="1200" dirty="0"/>
            <a:t>equality and mutual benefit, </a:t>
          </a:r>
        </a:p>
        <a:p>
          <a:pPr marL="171450" lvl="1" indent="-171450" algn="l" defTabSz="711200">
            <a:lnSpc>
              <a:spcPct val="90000"/>
            </a:lnSpc>
            <a:spcBef>
              <a:spcPct val="0"/>
            </a:spcBef>
            <a:spcAft>
              <a:spcPct val="20000"/>
            </a:spcAft>
            <a:buChar char="•"/>
          </a:pPr>
          <a:r>
            <a:rPr lang="en-US" sz="1600" kern="1200" dirty="0"/>
            <a:t>peaceful coexistence.</a:t>
          </a:r>
        </a:p>
      </dsp:txBody>
      <dsp:txXfrm>
        <a:off x="0" y="2813099"/>
        <a:ext cx="12192000" cy="1369305"/>
      </dsp:txXfrm>
    </dsp:sp>
    <dsp:sp modelId="{7B9DA166-EC91-1448-8217-0BCA392DD720}">
      <dsp:nvSpPr>
        <dsp:cNvPr id="0" name=""/>
        <dsp:cNvSpPr/>
      </dsp:nvSpPr>
      <dsp:spPr>
        <a:xfrm>
          <a:off x="0" y="4182404"/>
          <a:ext cx="12192000" cy="835379"/>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 understand the BRI, it is first necessary to understand </a:t>
          </a:r>
        </a:p>
      </dsp:txBody>
      <dsp:txXfrm>
        <a:off x="40780" y="4223184"/>
        <a:ext cx="12110440" cy="753819"/>
      </dsp:txXfrm>
    </dsp:sp>
    <dsp:sp modelId="{57102695-B3B8-8F40-8A9A-335378293B7E}">
      <dsp:nvSpPr>
        <dsp:cNvPr id="0" name=""/>
        <dsp:cNvSpPr/>
      </dsp:nvSpPr>
      <dsp:spPr>
        <a:xfrm>
          <a:off x="0" y="5017784"/>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 central role of Marxism in the construction of Chinese political-economy. </a:t>
          </a:r>
        </a:p>
        <a:p>
          <a:pPr marL="171450" lvl="1" indent="-171450" algn="l" defTabSz="711200">
            <a:lnSpc>
              <a:spcPct val="90000"/>
            </a:lnSpc>
            <a:spcBef>
              <a:spcPct val="0"/>
            </a:spcBef>
            <a:spcAft>
              <a:spcPct val="20000"/>
            </a:spcAft>
            <a:buChar char="•"/>
          </a:pPr>
          <a:r>
            <a:rPr lang="en-US" sz="1600" kern="1200"/>
            <a:t>The Central role of Leninism in the organization of implementation methods</a:t>
          </a:r>
        </a:p>
        <a:p>
          <a:pPr marL="171450" lvl="1" indent="-171450" algn="l" defTabSz="711200">
            <a:lnSpc>
              <a:spcPct val="90000"/>
            </a:lnSpc>
            <a:spcBef>
              <a:spcPct val="0"/>
            </a:spcBef>
            <a:spcAft>
              <a:spcPct val="20000"/>
            </a:spcAft>
            <a:buChar char="•"/>
          </a:pPr>
          <a:r>
            <a:rPr lang="en-US" sz="1600" kern="1200"/>
            <a:t>And the core principles of Marxist-Leninism as the basis for the interpretation of core political-moral concepts</a:t>
          </a:r>
        </a:p>
      </dsp:txBody>
      <dsp:txXfrm>
        <a:off x="0" y="5017784"/>
        <a:ext cx="12192000" cy="825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6666A-68AC-D642-8C12-4F7D9F7A79F3}">
      <dsp:nvSpPr>
        <dsp:cNvPr id="0" name=""/>
        <dsp:cNvSpPr/>
      </dsp:nvSpPr>
      <dsp:spPr>
        <a:xfrm>
          <a:off x="4167" y="756133"/>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policy coordination, </a:t>
          </a:r>
        </a:p>
      </dsp:txBody>
      <dsp:txXfrm>
        <a:off x="4167" y="756133"/>
        <a:ext cx="2256234" cy="1353740"/>
      </dsp:txXfrm>
    </dsp:sp>
    <dsp:sp modelId="{2BDF57FB-C02F-1745-8457-D6950D65B4BA}">
      <dsp:nvSpPr>
        <dsp:cNvPr id="0" name=""/>
        <dsp:cNvSpPr/>
      </dsp:nvSpPr>
      <dsp:spPr>
        <a:xfrm>
          <a:off x="2486025" y="756133"/>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facilities connectivity, </a:t>
          </a:r>
        </a:p>
      </dsp:txBody>
      <dsp:txXfrm>
        <a:off x="2486025" y="756133"/>
        <a:ext cx="2256234" cy="1353740"/>
      </dsp:txXfrm>
    </dsp:sp>
    <dsp:sp modelId="{5040DDA3-5775-114D-99DF-69831F4CD91B}">
      <dsp:nvSpPr>
        <dsp:cNvPr id="0" name=""/>
        <dsp:cNvSpPr/>
      </dsp:nvSpPr>
      <dsp:spPr>
        <a:xfrm>
          <a:off x="4967882" y="756133"/>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integrated transport infrastructure construction, </a:t>
          </a:r>
        </a:p>
      </dsp:txBody>
      <dsp:txXfrm>
        <a:off x="4967882" y="756133"/>
        <a:ext cx="2256234" cy="1353740"/>
      </dsp:txXfrm>
    </dsp:sp>
    <dsp:sp modelId="{5AAEB474-BEA1-5141-9998-20769D2CD54F}">
      <dsp:nvSpPr>
        <dsp:cNvPr id="0" name=""/>
        <dsp:cNvSpPr/>
      </dsp:nvSpPr>
      <dsp:spPr>
        <a:xfrm>
          <a:off x="7449740" y="756133"/>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connectivity in energy infrastructure, </a:t>
          </a:r>
        </a:p>
      </dsp:txBody>
      <dsp:txXfrm>
        <a:off x="7449740" y="756133"/>
        <a:ext cx="2256234" cy="1353740"/>
      </dsp:txXfrm>
    </dsp:sp>
    <dsp:sp modelId="{5BE34B3D-6745-8649-80F6-D6E0D314729E}">
      <dsp:nvSpPr>
        <dsp:cNvPr id="0" name=""/>
        <dsp:cNvSpPr/>
      </dsp:nvSpPr>
      <dsp:spPr>
        <a:xfrm>
          <a:off x="9931598" y="756133"/>
          <a:ext cx="2256234" cy="135374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communication infrastructure,</a:t>
          </a:r>
        </a:p>
      </dsp:txBody>
      <dsp:txXfrm>
        <a:off x="9931598" y="756133"/>
        <a:ext cx="2256234" cy="1353740"/>
      </dsp:txXfrm>
    </dsp:sp>
    <dsp:sp modelId="{52787F72-2C48-3047-85FD-542E692BE7CF}">
      <dsp:nvSpPr>
        <dsp:cNvPr id="0" name=""/>
        <dsp:cNvSpPr/>
      </dsp:nvSpPr>
      <dsp:spPr>
        <a:xfrm>
          <a:off x="4167" y="2335497"/>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investment and trade cooperation, </a:t>
          </a:r>
        </a:p>
      </dsp:txBody>
      <dsp:txXfrm>
        <a:off x="4167" y="2335497"/>
        <a:ext cx="2256234" cy="1353740"/>
      </dsp:txXfrm>
    </dsp:sp>
    <dsp:sp modelId="{304017B0-4368-474F-A373-923E0B7F1E51}">
      <dsp:nvSpPr>
        <dsp:cNvPr id="0" name=""/>
        <dsp:cNvSpPr/>
      </dsp:nvSpPr>
      <dsp:spPr>
        <a:xfrm>
          <a:off x="2486025" y="2335497"/>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enhanced customs cooperation, </a:t>
          </a:r>
        </a:p>
      </dsp:txBody>
      <dsp:txXfrm>
        <a:off x="2486025" y="2335497"/>
        <a:ext cx="2256234" cy="1353740"/>
      </dsp:txXfrm>
    </dsp:sp>
    <dsp:sp modelId="{28FA50E6-BB83-CC40-AFEB-2F7F7A0BEDAD}">
      <dsp:nvSpPr>
        <dsp:cNvPr id="0" name=""/>
        <dsp:cNvSpPr/>
      </dsp:nvSpPr>
      <dsp:spPr>
        <a:xfrm>
          <a:off x="4967882" y="2335497"/>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mutual recognition and coordination of standard setting, </a:t>
          </a:r>
        </a:p>
      </dsp:txBody>
      <dsp:txXfrm>
        <a:off x="4967882" y="2335497"/>
        <a:ext cx="2256234" cy="1353740"/>
      </dsp:txXfrm>
    </dsp:sp>
    <dsp:sp modelId="{497C21F4-AD37-1E47-BED5-4A4480FDEB6F}">
      <dsp:nvSpPr>
        <dsp:cNvPr id="0" name=""/>
        <dsp:cNvSpPr/>
      </dsp:nvSpPr>
      <dsp:spPr>
        <a:xfrm>
          <a:off x="7449740" y="2335497"/>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development of a united front in the context of developing policy within the global trade community, </a:t>
          </a:r>
        </a:p>
      </dsp:txBody>
      <dsp:txXfrm>
        <a:off x="7449740" y="2335497"/>
        <a:ext cx="2256234" cy="1353740"/>
      </dsp:txXfrm>
    </dsp:sp>
    <dsp:sp modelId="{97A9458F-CE55-3E41-A6B2-E2965339FE27}">
      <dsp:nvSpPr>
        <dsp:cNvPr id="0" name=""/>
        <dsp:cNvSpPr/>
      </dsp:nvSpPr>
      <dsp:spPr>
        <a:xfrm>
          <a:off x="9931598" y="2335497"/>
          <a:ext cx="2256234" cy="135374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coordinated trade innovation, </a:t>
          </a:r>
        </a:p>
      </dsp:txBody>
      <dsp:txXfrm>
        <a:off x="9931598" y="2335497"/>
        <a:ext cx="2256234" cy="1353740"/>
      </dsp:txXfrm>
    </dsp:sp>
    <dsp:sp modelId="{BA9384BB-2299-304A-9FAB-860FB1547E48}">
      <dsp:nvSpPr>
        <dsp:cNvPr id="0" name=""/>
        <dsp:cNvSpPr/>
      </dsp:nvSpPr>
      <dsp:spPr>
        <a:xfrm>
          <a:off x="1245096" y="3914861"/>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investment facilitation, </a:t>
          </a:r>
        </a:p>
      </dsp:txBody>
      <dsp:txXfrm>
        <a:off x="1245096" y="3914861"/>
        <a:ext cx="2256234" cy="1353740"/>
      </dsp:txXfrm>
    </dsp:sp>
    <dsp:sp modelId="{57A67DBF-295E-2342-92E1-4E674B818910}">
      <dsp:nvSpPr>
        <dsp:cNvPr id="0" name=""/>
        <dsp:cNvSpPr/>
      </dsp:nvSpPr>
      <dsp:spPr>
        <a:xfrm>
          <a:off x="3726953" y="3914861"/>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cooperation in agriculture, forestry and animal husbandry, </a:t>
          </a:r>
        </a:p>
      </dsp:txBody>
      <dsp:txXfrm>
        <a:off x="3726953" y="3914861"/>
        <a:ext cx="2256234" cy="1353740"/>
      </dsp:txXfrm>
    </dsp:sp>
    <dsp:sp modelId="{BB2B46D6-C436-1349-A082-2FCE852DB52F}">
      <dsp:nvSpPr>
        <dsp:cNvPr id="0" name=""/>
        <dsp:cNvSpPr/>
      </dsp:nvSpPr>
      <dsp:spPr>
        <a:xfrm>
          <a:off x="6208811" y="3914861"/>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Cooperation in coal, oil, gas, metal minerals and other conventional energy sources</a:t>
          </a:r>
        </a:p>
      </dsp:txBody>
      <dsp:txXfrm>
        <a:off x="6208811" y="3914861"/>
        <a:ext cx="2256234" cy="1353740"/>
      </dsp:txXfrm>
    </dsp:sp>
    <dsp:sp modelId="{7B82F91B-F710-D946-8ACF-0760E01CDF58}">
      <dsp:nvSpPr>
        <dsp:cNvPr id="0" name=""/>
        <dsp:cNvSpPr/>
      </dsp:nvSpPr>
      <dsp:spPr>
        <a:xfrm>
          <a:off x="8690669" y="3914861"/>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Cooperation in development of renewable energy sources.</a:t>
          </a:r>
        </a:p>
      </dsp:txBody>
      <dsp:txXfrm>
        <a:off x="8690669" y="3914861"/>
        <a:ext cx="2256234" cy="1353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14E5-71AF-C944-8239-91D2DFCACED8}">
      <dsp:nvSpPr>
        <dsp:cNvPr id="0" name=""/>
        <dsp:cNvSpPr/>
      </dsp:nvSpPr>
      <dsp:spPr>
        <a:xfrm>
          <a:off x="4452874" y="60859"/>
          <a:ext cx="3164711" cy="31647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Legal</a:t>
          </a:r>
        </a:p>
      </dsp:txBody>
      <dsp:txXfrm>
        <a:off x="4818033" y="486878"/>
        <a:ext cx="2434393" cy="1004187"/>
      </dsp:txXfrm>
    </dsp:sp>
    <dsp:sp modelId="{DA4D54A9-2279-B740-8145-652E69776E1A}">
      <dsp:nvSpPr>
        <dsp:cNvPr id="0" name=""/>
        <dsp:cNvSpPr/>
      </dsp:nvSpPr>
      <dsp:spPr>
        <a:xfrm>
          <a:off x="5397517" y="1460635"/>
          <a:ext cx="4074977" cy="3164711"/>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Security </a:t>
          </a:r>
          <a:endParaRPr lang="en-US" sz="2800" kern="1200" dirty="0"/>
        </a:p>
      </dsp:txBody>
      <dsp:txXfrm>
        <a:off x="7591735" y="1825794"/>
        <a:ext cx="1567298" cy="2434393"/>
      </dsp:txXfrm>
    </dsp:sp>
    <dsp:sp modelId="{2355BE85-04F2-964C-93F4-0ACF8BA6E497}">
      <dsp:nvSpPr>
        <dsp:cNvPr id="0" name=""/>
        <dsp:cNvSpPr/>
      </dsp:nvSpPr>
      <dsp:spPr>
        <a:xfrm>
          <a:off x="4452874" y="2860412"/>
          <a:ext cx="3164711" cy="3164711"/>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Culture</a:t>
          </a:r>
          <a:r>
            <a:rPr lang="en-US" sz="5500" kern="1200" dirty="0"/>
            <a:t> </a:t>
          </a:r>
        </a:p>
      </dsp:txBody>
      <dsp:txXfrm>
        <a:off x="4818033" y="4594917"/>
        <a:ext cx="2434393" cy="1004187"/>
      </dsp:txXfrm>
    </dsp:sp>
    <dsp:sp modelId="{A508C360-B342-ED44-A489-23CACD70F469}">
      <dsp:nvSpPr>
        <dsp:cNvPr id="0" name=""/>
        <dsp:cNvSpPr/>
      </dsp:nvSpPr>
      <dsp:spPr>
        <a:xfrm>
          <a:off x="2719505" y="1460635"/>
          <a:ext cx="3831895" cy="3164711"/>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development </a:t>
          </a:r>
        </a:p>
      </dsp:txBody>
      <dsp:txXfrm>
        <a:off x="3014266" y="1825794"/>
        <a:ext cx="1473805" cy="24343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FFF6D-6768-5F41-8E17-C9173477ABCF}">
      <dsp:nvSpPr>
        <dsp:cNvPr id="0" name=""/>
        <dsp:cNvSpPr/>
      </dsp:nvSpPr>
      <dsp:spPr>
        <a:xfrm rot="5400000">
          <a:off x="-317187" y="317759"/>
          <a:ext cx="2114581" cy="1480206"/>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Formal Mechanisms</a:t>
          </a:r>
        </a:p>
      </dsp:txBody>
      <dsp:txXfrm rot="-5400000">
        <a:off x="1" y="740674"/>
        <a:ext cx="1480206" cy="634375"/>
      </dsp:txXfrm>
    </dsp:sp>
    <dsp:sp modelId="{408D1B67-4A2A-2548-BCA3-E4730EDCFD07}">
      <dsp:nvSpPr>
        <dsp:cNvPr id="0" name=""/>
        <dsp:cNvSpPr/>
      </dsp:nvSpPr>
      <dsp:spPr>
        <a:xfrm rot="5400000">
          <a:off x="6148864" y="-4668085"/>
          <a:ext cx="1374477" cy="10711793"/>
        </a:xfrm>
        <a:prstGeom prst="round2SameRect">
          <a:avLst/>
        </a:prstGeom>
        <a:solidFill>
          <a:schemeClr val="accent4">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Aggregation of an increasing number of bi-lateral and multi-lateral trade, friendship, and cooperation agreements between foreign states and China</a:t>
          </a:r>
        </a:p>
        <a:p>
          <a:pPr marL="171450" lvl="1" indent="-171450" algn="l" defTabSz="844550">
            <a:lnSpc>
              <a:spcPct val="90000"/>
            </a:lnSpc>
            <a:spcBef>
              <a:spcPct val="0"/>
            </a:spcBef>
            <a:spcAft>
              <a:spcPct val="15000"/>
            </a:spcAft>
            <a:buChar char="•"/>
          </a:pPr>
          <a:r>
            <a:rPr lang="en-US" sz="1900" kern="1200" dirty="0"/>
            <a:t>No current uniformity on agreement forms</a:t>
          </a:r>
        </a:p>
      </dsp:txBody>
      <dsp:txXfrm rot="-5400000">
        <a:off x="1480206" y="67669"/>
        <a:ext cx="10644697" cy="1240285"/>
      </dsp:txXfrm>
    </dsp:sp>
    <dsp:sp modelId="{7E137F35-2274-2646-96AC-A1AAD641D379}">
      <dsp:nvSpPr>
        <dsp:cNvPr id="0" name=""/>
        <dsp:cNvSpPr/>
      </dsp:nvSpPr>
      <dsp:spPr>
        <a:xfrm rot="5400000">
          <a:off x="-317187" y="2242446"/>
          <a:ext cx="2114581" cy="1480206"/>
        </a:xfrm>
        <a:prstGeom prst="chevron">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Informal mechanisms. </a:t>
          </a:r>
        </a:p>
      </dsp:txBody>
      <dsp:txXfrm rot="-5400000">
        <a:off x="1" y="2665361"/>
        <a:ext cx="1480206" cy="634375"/>
      </dsp:txXfrm>
    </dsp:sp>
    <dsp:sp modelId="{12FEAFA8-BE02-3A4A-8954-64574F55ACC7}">
      <dsp:nvSpPr>
        <dsp:cNvPr id="0" name=""/>
        <dsp:cNvSpPr/>
      </dsp:nvSpPr>
      <dsp:spPr>
        <a:xfrm rot="5400000">
          <a:off x="6148864" y="-2743398"/>
          <a:ext cx="1374477" cy="10711793"/>
        </a:xfrm>
        <a:prstGeom prst="round2SameRect">
          <a:avLst/>
        </a:prstGeom>
        <a:solidFill>
          <a:schemeClr val="accent2">
            <a:lumMod val="20000"/>
            <a:lumOff val="80000"/>
            <a:alpha val="9000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Prominent among them are Memoranda of Understanding among China and her BRI partners. </a:t>
          </a:r>
        </a:p>
        <a:p>
          <a:pPr marL="171450" lvl="1" indent="-171450" algn="l" defTabSz="844550">
            <a:lnSpc>
              <a:spcPct val="90000"/>
            </a:lnSpc>
            <a:spcBef>
              <a:spcPct val="0"/>
            </a:spcBef>
            <a:spcAft>
              <a:spcPct val="15000"/>
            </a:spcAft>
            <a:buChar char="•"/>
          </a:pPr>
          <a:r>
            <a:rPr lang="en-US" sz="1900" kern="1200"/>
            <a:t>Most are not transparent</a:t>
          </a:r>
        </a:p>
      </dsp:txBody>
      <dsp:txXfrm rot="-5400000">
        <a:off x="1480206" y="1992356"/>
        <a:ext cx="10644697" cy="1240285"/>
      </dsp:txXfrm>
    </dsp:sp>
    <dsp:sp modelId="{863D1F35-3652-DB41-A160-DBDDEADB777C}">
      <dsp:nvSpPr>
        <dsp:cNvPr id="0" name=""/>
        <dsp:cNvSpPr/>
      </dsp:nvSpPr>
      <dsp:spPr>
        <a:xfrm rot="5400000">
          <a:off x="-317187" y="4167133"/>
          <a:ext cx="2114581" cy="1480206"/>
        </a:xfrm>
        <a:prstGeom prst="chevron">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Oversight</a:t>
          </a:r>
        </a:p>
      </dsp:txBody>
      <dsp:txXfrm rot="-5400000">
        <a:off x="1" y="4590048"/>
        <a:ext cx="1480206" cy="634375"/>
      </dsp:txXfrm>
    </dsp:sp>
    <dsp:sp modelId="{F9122966-C035-4644-B6D9-CA38EB2A212B}">
      <dsp:nvSpPr>
        <dsp:cNvPr id="0" name=""/>
        <dsp:cNvSpPr/>
      </dsp:nvSpPr>
      <dsp:spPr>
        <a:xfrm rot="5400000">
          <a:off x="6148864" y="-818711"/>
          <a:ext cx="1374477" cy="10711793"/>
        </a:xfrm>
        <a:prstGeom prst="round2SameRect">
          <a:avLst/>
        </a:prstGeom>
        <a:solidFill>
          <a:schemeClr val="accent5">
            <a:lumMod val="20000"/>
            <a:lumOff val="80000"/>
            <a:alpha val="9000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In China by the Leading Group for advancing the Development of One Belt One Road, formed in 2014. </a:t>
          </a:r>
        </a:p>
        <a:p>
          <a:pPr marL="171450" lvl="1" indent="-171450" algn="l" defTabSz="844550">
            <a:lnSpc>
              <a:spcPct val="90000"/>
            </a:lnSpc>
            <a:spcBef>
              <a:spcPct val="0"/>
            </a:spcBef>
            <a:spcAft>
              <a:spcPct val="15000"/>
            </a:spcAft>
            <a:buChar char="•"/>
          </a:pPr>
          <a:r>
            <a:rPr lang="en-US" sz="1900" kern="1200" dirty="0"/>
            <a:t>Its steering committee reports directly into the State Council of the People's Republic of China. </a:t>
          </a:r>
        </a:p>
        <a:p>
          <a:pPr marL="171450" lvl="1" indent="-171450" algn="l" defTabSz="844550">
            <a:lnSpc>
              <a:spcPct val="90000"/>
            </a:lnSpc>
            <a:spcBef>
              <a:spcPct val="0"/>
            </a:spcBef>
            <a:spcAft>
              <a:spcPct val="15000"/>
            </a:spcAft>
            <a:buChar char="•"/>
          </a:pPr>
          <a:r>
            <a:rPr lang="en-US" sz="1900" kern="1200" dirty="0"/>
            <a:t>Externally, China’s BRI partners have under the leadership of China, undertaken a set of informal structures aimed at coordination.</a:t>
          </a:r>
        </a:p>
      </dsp:txBody>
      <dsp:txXfrm rot="-5400000">
        <a:off x="1480206" y="3917043"/>
        <a:ext cx="10644697" cy="12402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43BF-87B3-CD47-8160-AF3B10184CBE}">
      <dsp:nvSpPr>
        <dsp:cNvPr id="0" name=""/>
        <dsp:cNvSpPr/>
      </dsp:nvSpPr>
      <dsp:spPr>
        <a:xfrm>
          <a:off x="0" y="586211"/>
          <a:ext cx="12192000" cy="111230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BRI is connected to the Shanghai Cooperation Organization. </a:t>
          </a:r>
        </a:p>
      </dsp:txBody>
      <dsp:txXfrm>
        <a:off x="54298" y="640509"/>
        <a:ext cx="12083404" cy="1003708"/>
      </dsp:txXfrm>
    </dsp:sp>
    <dsp:sp modelId="{446AA1DD-6958-0C4B-B043-E0C017BBEEEB}">
      <dsp:nvSpPr>
        <dsp:cNvPr id="0" name=""/>
        <dsp:cNvSpPr/>
      </dsp:nvSpPr>
      <dsp:spPr>
        <a:xfrm>
          <a:off x="0" y="1779156"/>
          <a:ext cx="12192000" cy="1112304"/>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But the Shanghai Cooperation Organization is merely meant to be one of many mechanisms that enhance multilateral cooperation. </a:t>
          </a:r>
        </a:p>
      </dsp:txBody>
      <dsp:txXfrm>
        <a:off x="54298" y="1833454"/>
        <a:ext cx="12083404" cy="1003708"/>
      </dsp:txXfrm>
    </dsp:sp>
    <dsp:sp modelId="{7D8BD7DB-D7F0-1941-B096-F87C379D4871}">
      <dsp:nvSpPr>
        <dsp:cNvPr id="0" name=""/>
        <dsp:cNvSpPr/>
      </dsp:nvSpPr>
      <dsp:spPr>
        <a:xfrm>
          <a:off x="0" y="2972100"/>
          <a:ext cx="12192000" cy="1112304"/>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BRI also connected to expanding Chinese military presence in key outposts along the “Silk Road”</a:t>
          </a:r>
        </a:p>
      </dsp:txBody>
      <dsp:txXfrm>
        <a:off x="54298" y="3026398"/>
        <a:ext cx="12083404" cy="1003708"/>
      </dsp:txXfrm>
    </dsp:sp>
    <dsp:sp modelId="{3B54F3AB-1E9F-6D4B-883D-F4D0DAE94EF6}">
      <dsp:nvSpPr>
        <dsp:cNvPr id="0" name=""/>
        <dsp:cNvSpPr/>
      </dsp:nvSpPr>
      <dsp:spPr>
        <a:xfrm>
          <a:off x="0" y="4165044"/>
          <a:ext cx="12192000" cy="1112304"/>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These entities tend to layer the policies, principles and objectives more broadly conceived in BRI but targeted to the specific context for which they were created.</a:t>
          </a:r>
        </a:p>
      </dsp:txBody>
      <dsp:txXfrm>
        <a:off x="54298" y="4219342"/>
        <a:ext cx="12083404" cy="10037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269F-00F7-7F4E-963E-28767F6B4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AA859C-8FD2-7841-9955-61B2CF09B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A76B09-13AA-0247-97BF-D141EC81497F}"/>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5" name="Footer Placeholder 4">
            <a:extLst>
              <a:ext uri="{FF2B5EF4-FFF2-40B4-BE49-F238E27FC236}">
                <a16:creationId xmlns:a16="http://schemas.microsoft.com/office/drawing/2014/main" id="{18419E9F-618A-534F-B797-95C57D773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3C173-60DD-D346-9A39-DD0555CAE1EC}"/>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225643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CE4F-A863-C341-BF8C-6E1AD1471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CDD382-5725-4347-9BF6-3C5FB55CAB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31372-59F8-2C4B-8C55-DC35BA2AFD11}"/>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5" name="Footer Placeholder 4">
            <a:extLst>
              <a:ext uri="{FF2B5EF4-FFF2-40B4-BE49-F238E27FC236}">
                <a16:creationId xmlns:a16="http://schemas.microsoft.com/office/drawing/2014/main" id="{FE6C6DCB-EC50-5546-ABA6-2E21DB2A7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6C373-A063-534F-8F7D-6D593BFB29D9}"/>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40923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C0E72-AA85-6C49-B667-B457829FBC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03A141-9017-4C45-9300-99274947E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70614-88A0-8246-AFB2-AB0C49272423}"/>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5" name="Footer Placeholder 4">
            <a:extLst>
              <a:ext uri="{FF2B5EF4-FFF2-40B4-BE49-F238E27FC236}">
                <a16:creationId xmlns:a16="http://schemas.microsoft.com/office/drawing/2014/main" id="{9FBF2D2B-44D8-014E-882C-B69F9F5D5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B59EA-8CC9-4049-AD12-5AA4B1049151}"/>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214060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7C5C-D6AC-124C-9F9E-5CDBF5370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66EA6-6F30-0544-A0EC-1A42276A3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E80B2-4EC1-CD4B-8D18-F8B916913F19}"/>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5" name="Footer Placeholder 4">
            <a:extLst>
              <a:ext uri="{FF2B5EF4-FFF2-40B4-BE49-F238E27FC236}">
                <a16:creationId xmlns:a16="http://schemas.microsoft.com/office/drawing/2014/main" id="{C9400CFA-AB22-B84F-BD57-728B2B61D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C5723-2039-B841-B8B7-F598DB736EE0}"/>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51381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8D2D-FEDB-2F49-99AC-2731872456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9EBDE-7EBC-DC44-92A2-7385ABE5AA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6BB5FF-0430-DF42-8C74-446CA3F0FFB9}"/>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5" name="Footer Placeholder 4">
            <a:extLst>
              <a:ext uri="{FF2B5EF4-FFF2-40B4-BE49-F238E27FC236}">
                <a16:creationId xmlns:a16="http://schemas.microsoft.com/office/drawing/2014/main" id="{EBB94A22-A2AB-124B-A69F-E4442D160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68CA3-DE85-D64C-9F70-044B316CBF61}"/>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167604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1305-9F3E-E04B-8A2D-4B40C39AB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4D13F6-D35C-A94D-B905-9ABA46C49F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B12E1-291B-E242-8AF3-699BC601ED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91F04-6F0A-3440-AB35-B3AD252BB275}"/>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6" name="Footer Placeholder 5">
            <a:extLst>
              <a:ext uri="{FF2B5EF4-FFF2-40B4-BE49-F238E27FC236}">
                <a16:creationId xmlns:a16="http://schemas.microsoft.com/office/drawing/2014/main" id="{E58B8AA4-CA22-0944-9742-B8BAA8D0D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E510A-B587-F945-B54F-5ABBE544EA6E}"/>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308978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11AB-4C84-814E-9C8F-8E9A74DEA1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48588-FF64-C74A-93B9-6C907F0D3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D16A2-236F-8F45-A899-EAA781A89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0157C-E6C6-A646-847E-0FA7F9650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8C82D2-352B-6F4E-9D6E-2BFCC0948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7E6DCA-3F09-A149-B3D8-E496BD1D116F}"/>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8" name="Footer Placeholder 7">
            <a:extLst>
              <a:ext uri="{FF2B5EF4-FFF2-40B4-BE49-F238E27FC236}">
                <a16:creationId xmlns:a16="http://schemas.microsoft.com/office/drawing/2014/main" id="{5017B072-BEA5-A348-870F-7E0B2E2587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EBB56-F319-DF4E-85B6-53278F29D73C}"/>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369324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F340-2986-5749-A1BF-5F302B0E88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DEE80D-1359-3F4C-8C90-1771B5100891}"/>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4" name="Footer Placeholder 3">
            <a:extLst>
              <a:ext uri="{FF2B5EF4-FFF2-40B4-BE49-F238E27FC236}">
                <a16:creationId xmlns:a16="http://schemas.microsoft.com/office/drawing/2014/main" id="{6EDEB871-60BF-2644-A7FA-4C5753CBD7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C53C9-676B-D742-A204-EDE98583E52E}"/>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21657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A2398-A724-DE4A-B6D6-14BFE9F8A866}"/>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3" name="Footer Placeholder 2">
            <a:extLst>
              <a:ext uri="{FF2B5EF4-FFF2-40B4-BE49-F238E27FC236}">
                <a16:creationId xmlns:a16="http://schemas.microsoft.com/office/drawing/2014/main" id="{01F883BD-CB7F-9746-A418-6D6EA97E3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BE4470-5CC1-0141-8EF6-B655099BEBAD}"/>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49966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FD40-5E42-AF4D-B3FE-ED7834EBA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685BD2-F7B1-D549-A899-3F9D8E142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A42B2-B036-994F-B5DB-11A073E01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945C6-D53E-A343-BE8E-6F230CE9FFEA}"/>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6" name="Footer Placeholder 5">
            <a:extLst>
              <a:ext uri="{FF2B5EF4-FFF2-40B4-BE49-F238E27FC236}">
                <a16:creationId xmlns:a16="http://schemas.microsoft.com/office/drawing/2014/main" id="{0C9513DA-3B89-E041-B4DC-6128AE0CB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713F0-1BBB-BC40-A3CC-581BDE5D3669}"/>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53806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E5BF-A7B7-2248-8AAB-E364220C5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254050-F222-3D4E-80CB-8119F21BB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E61E45-B617-B045-8C63-211D43649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7F4DA-615F-174F-A101-E4DC4961D601}"/>
              </a:ext>
            </a:extLst>
          </p:cNvPr>
          <p:cNvSpPr>
            <a:spLocks noGrp="1"/>
          </p:cNvSpPr>
          <p:nvPr>
            <p:ph type="dt" sz="half" idx="10"/>
          </p:nvPr>
        </p:nvSpPr>
        <p:spPr/>
        <p:txBody>
          <a:bodyPr/>
          <a:lstStyle/>
          <a:p>
            <a:fld id="{6E1E75CA-5692-854A-B46F-24CBE5D00313}" type="datetimeFigureOut">
              <a:rPr lang="en-US" smtClean="0"/>
              <a:t>5/30/20</a:t>
            </a:fld>
            <a:endParaRPr lang="en-US"/>
          </a:p>
        </p:txBody>
      </p:sp>
      <p:sp>
        <p:nvSpPr>
          <p:cNvPr id="6" name="Footer Placeholder 5">
            <a:extLst>
              <a:ext uri="{FF2B5EF4-FFF2-40B4-BE49-F238E27FC236}">
                <a16:creationId xmlns:a16="http://schemas.microsoft.com/office/drawing/2014/main" id="{104A74D7-EF3C-0240-B498-4220C69EE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BC822-DEE7-0E44-B68A-817C862E65EC}"/>
              </a:ext>
            </a:extLst>
          </p:cNvPr>
          <p:cNvSpPr>
            <a:spLocks noGrp="1"/>
          </p:cNvSpPr>
          <p:nvPr>
            <p:ph type="sldNum" sz="quarter" idx="12"/>
          </p:nvPr>
        </p:nvSpPr>
        <p:spPr/>
        <p:txBody>
          <a:bodyPr/>
          <a:lstStyle/>
          <a:p>
            <a:fld id="{AD6FB207-F561-9B4C-9279-1577ADF21C6C}" type="slidenum">
              <a:rPr lang="en-US" smtClean="0"/>
              <a:t>‹#›</a:t>
            </a:fld>
            <a:endParaRPr lang="en-US"/>
          </a:p>
        </p:txBody>
      </p:sp>
    </p:spTree>
    <p:extLst>
      <p:ext uri="{BB962C8B-B14F-4D97-AF65-F5344CB8AC3E}">
        <p14:creationId xmlns:p14="http://schemas.microsoft.com/office/powerpoint/2010/main" val="239947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31F00-0229-7F4A-8FA1-E268CE8C2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9D5F37-FE1F-9449-825A-F8F90AEFC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82058-0A44-7249-B48A-7CB289F98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E75CA-5692-854A-B46F-24CBE5D00313}" type="datetimeFigureOut">
              <a:rPr lang="en-US" smtClean="0"/>
              <a:t>5/30/20</a:t>
            </a:fld>
            <a:endParaRPr lang="en-US"/>
          </a:p>
        </p:txBody>
      </p:sp>
      <p:sp>
        <p:nvSpPr>
          <p:cNvPr id="5" name="Footer Placeholder 4">
            <a:extLst>
              <a:ext uri="{FF2B5EF4-FFF2-40B4-BE49-F238E27FC236}">
                <a16:creationId xmlns:a16="http://schemas.microsoft.com/office/drawing/2014/main" id="{22F5C6B5-6806-3542-BC08-4B9F9A62C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1013C1-3FE7-CE4B-9651-164E439C2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FB207-F561-9B4C-9279-1577ADF21C6C}" type="slidenum">
              <a:rPr lang="en-US" smtClean="0"/>
              <a:t>‹#›</a:t>
            </a:fld>
            <a:endParaRPr lang="en-US"/>
          </a:p>
        </p:txBody>
      </p:sp>
    </p:spTree>
    <p:extLst>
      <p:ext uri="{BB962C8B-B14F-4D97-AF65-F5344CB8AC3E}">
        <p14:creationId xmlns:p14="http://schemas.microsoft.com/office/powerpoint/2010/main" val="2992179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E2BC-4807-DB4B-A08C-73D64235C8CF}"/>
              </a:ext>
            </a:extLst>
          </p:cNvPr>
          <p:cNvSpPr>
            <a:spLocks noGrp="1"/>
          </p:cNvSpPr>
          <p:nvPr>
            <p:ph type="ctrTitle"/>
          </p:nvPr>
        </p:nvSpPr>
        <p:spPr>
          <a:xfrm>
            <a:off x="8763001" y="0"/>
            <a:ext cx="3428999" cy="4139514"/>
          </a:xfrm>
          <a:solidFill>
            <a:schemeClr val="accent3">
              <a:lumMod val="20000"/>
              <a:lumOff val="80000"/>
            </a:schemeClr>
          </a:solidFill>
        </p:spPr>
        <p:txBody>
          <a:bodyPr>
            <a:noAutofit/>
          </a:bodyPr>
          <a:lstStyle/>
          <a:p>
            <a:r>
              <a:rPr lang="en-US" sz="4800" b="1" dirty="0"/>
              <a:t>Belt and Road Initiative and the Future of Global Trade?</a:t>
            </a:r>
            <a:r>
              <a:rPr lang="en-US" sz="4800" dirty="0"/>
              <a:t> </a:t>
            </a:r>
          </a:p>
        </p:txBody>
      </p:sp>
      <p:sp>
        <p:nvSpPr>
          <p:cNvPr id="3" name="Subtitle 2">
            <a:extLst>
              <a:ext uri="{FF2B5EF4-FFF2-40B4-BE49-F238E27FC236}">
                <a16:creationId xmlns:a16="http://schemas.microsoft.com/office/drawing/2014/main" id="{C29406B4-2B1D-F247-92ED-94CC418EC4C2}"/>
              </a:ext>
            </a:extLst>
          </p:cNvPr>
          <p:cNvSpPr>
            <a:spLocks noGrp="1"/>
          </p:cNvSpPr>
          <p:nvPr>
            <p:ph type="subTitle" idx="1"/>
          </p:nvPr>
        </p:nvSpPr>
        <p:spPr>
          <a:xfrm>
            <a:off x="8488016" y="4263080"/>
            <a:ext cx="3703983" cy="2594919"/>
          </a:xfrm>
          <a:solidFill>
            <a:schemeClr val="bg1">
              <a:lumMod val="95000"/>
            </a:schemeClr>
          </a:solidFill>
        </p:spPr>
        <p:txBody>
          <a:bodyPr>
            <a:normAutofit lnSpcReduction="10000"/>
          </a:bodyPr>
          <a:lstStyle/>
          <a:p>
            <a:r>
              <a:rPr lang="en-US" sz="1600" dirty="0"/>
              <a:t>Larry Catá Backer (</a:t>
            </a:r>
            <a:r>
              <a:rPr lang="zh-CN" altLang="en-US" sz="1600" dirty="0"/>
              <a:t>白 轲</a:t>
            </a:r>
            <a:r>
              <a:rPr lang="en-US" altLang="zh-CN" sz="1600" dirty="0"/>
              <a:t>)</a:t>
            </a:r>
            <a:br>
              <a:rPr lang="en-US" altLang="zh-CN" sz="1600" dirty="0"/>
            </a:br>
            <a:r>
              <a:rPr lang="en-US" sz="1400" dirty="0"/>
              <a:t>W. Richard and Mary Eshelman Faculty Scholar Professor of Law and International Affairs</a:t>
            </a:r>
            <a:br>
              <a:rPr lang="en-US" sz="1400" dirty="0"/>
            </a:br>
            <a:r>
              <a:rPr lang="en-US" sz="1400" dirty="0"/>
              <a:t>Pennsylvania State University | 239 Lewis Katz Building, University Park, PA 16802 </a:t>
            </a:r>
          </a:p>
          <a:p>
            <a:r>
              <a:rPr lang="en-US" sz="1400" dirty="0"/>
              <a:t>__________</a:t>
            </a:r>
          </a:p>
          <a:p>
            <a:r>
              <a:rPr lang="en-US" sz="1400" dirty="0"/>
              <a:t>Prepared for Panel: Shifting Registers in International Economic Law and Development</a:t>
            </a:r>
          </a:p>
          <a:p>
            <a:r>
              <a:rPr lang="en-US" sz="1400" dirty="0"/>
              <a:t>Fri, 5/29: 11:00 AM  - 12:45 PM </a:t>
            </a:r>
          </a:p>
          <a:p>
            <a:r>
              <a:rPr lang="en-US" sz="1400" dirty="0"/>
              <a:t>Law and Society 2020 Annual Conference</a:t>
            </a:r>
          </a:p>
        </p:txBody>
      </p:sp>
    </p:spTree>
    <p:extLst>
      <p:ext uri="{BB962C8B-B14F-4D97-AF65-F5344CB8AC3E}">
        <p14:creationId xmlns:p14="http://schemas.microsoft.com/office/powerpoint/2010/main" val="234297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5DB2-9F92-BF41-9EB5-011A9D13819C}"/>
              </a:ext>
            </a:extLst>
          </p:cNvPr>
          <p:cNvSpPr>
            <a:spLocks noGrp="1"/>
          </p:cNvSpPr>
          <p:nvPr>
            <p:ph type="title"/>
          </p:nvPr>
        </p:nvSpPr>
        <p:spPr>
          <a:xfrm>
            <a:off x="0" y="18256"/>
            <a:ext cx="6096000" cy="856388"/>
          </a:xfrm>
        </p:spPr>
        <p:txBody>
          <a:bodyPr/>
          <a:lstStyle/>
          <a:p>
            <a:r>
              <a:rPr lang="en-US" dirty="0"/>
              <a:t>BRI as a Legal Construct</a:t>
            </a:r>
          </a:p>
        </p:txBody>
      </p:sp>
      <p:graphicFrame>
        <p:nvGraphicFramePr>
          <p:cNvPr id="4" name="Content Placeholder 3">
            <a:extLst>
              <a:ext uri="{FF2B5EF4-FFF2-40B4-BE49-F238E27FC236}">
                <a16:creationId xmlns:a16="http://schemas.microsoft.com/office/drawing/2014/main" id="{5002E214-AE6B-5D4C-B1E4-7E3E4C2FD17E}"/>
              </a:ext>
            </a:extLst>
          </p:cNvPr>
          <p:cNvGraphicFramePr>
            <a:graphicFrameLocks noGrp="1"/>
          </p:cNvGraphicFramePr>
          <p:nvPr>
            <p:ph idx="1"/>
            <p:extLst>
              <p:ext uri="{D42A27DB-BD31-4B8C-83A1-F6EECF244321}">
                <p14:modId xmlns:p14="http://schemas.microsoft.com/office/powerpoint/2010/main" val="2125482802"/>
              </p:ext>
            </p:extLst>
          </p:nvPr>
        </p:nvGraphicFramePr>
        <p:xfrm>
          <a:off x="0" y="874644"/>
          <a:ext cx="12192000" cy="596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31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FA95-AA8E-884E-AB08-136A3AB19EC9}"/>
              </a:ext>
            </a:extLst>
          </p:cNvPr>
          <p:cNvSpPr>
            <a:spLocks noGrp="1"/>
          </p:cNvSpPr>
          <p:nvPr>
            <p:ph type="title"/>
          </p:nvPr>
        </p:nvSpPr>
        <p:spPr>
          <a:xfrm>
            <a:off x="0" y="18255"/>
            <a:ext cx="10515600" cy="957929"/>
          </a:xfrm>
        </p:spPr>
        <p:txBody>
          <a:bodyPr/>
          <a:lstStyle/>
          <a:p>
            <a:r>
              <a:rPr lang="en-US" dirty="0"/>
              <a:t>Security Arrangement</a:t>
            </a:r>
          </a:p>
        </p:txBody>
      </p:sp>
      <p:graphicFrame>
        <p:nvGraphicFramePr>
          <p:cNvPr id="4" name="Content Placeholder 3">
            <a:extLst>
              <a:ext uri="{FF2B5EF4-FFF2-40B4-BE49-F238E27FC236}">
                <a16:creationId xmlns:a16="http://schemas.microsoft.com/office/drawing/2014/main" id="{AACD1A1A-7EC4-AE4D-AA82-A58EAA58D5F9}"/>
              </a:ext>
            </a:extLst>
          </p:cNvPr>
          <p:cNvGraphicFramePr>
            <a:graphicFrameLocks noGrp="1"/>
          </p:cNvGraphicFramePr>
          <p:nvPr>
            <p:ph idx="1"/>
            <p:extLst>
              <p:ext uri="{D42A27DB-BD31-4B8C-83A1-F6EECF244321}">
                <p14:modId xmlns:p14="http://schemas.microsoft.com/office/powerpoint/2010/main" val="2056061649"/>
              </p:ext>
            </p:extLst>
          </p:nvPr>
        </p:nvGraphicFramePr>
        <p:xfrm>
          <a:off x="0" y="976184"/>
          <a:ext cx="12192000" cy="586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5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EA2B-A4DD-7C42-BED4-7BEAF6D272CF}"/>
              </a:ext>
            </a:extLst>
          </p:cNvPr>
          <p:cNvSpPr>
            <a:spLocks noGrp="1"/>
          </p:cNvSpPr>
          <p:nvPr>
            <p:ph type="title"/>
          </p:nvPr>
        </p:nvSpPr>
        <p:spPr>
          <a:xfrm>
            <a:off x="0" y="18256"/>
            <a:ext cx="10515600" cy="945572"/>
          </a:xfrm>
        </p:spPr>
        <p:txBody>
          <a:bodyPr/>
          <a:lstStyle/>
          <a:p>
            <a:r>
              <a:rPr lang="en-US" dirty="0"/>
              <a:t>Bringing People Closer Together</a:t>
            </a:r>
          </a:p>
        </p:txBody>
      </p:sp>
      <p:graphicFrame>
        <p:nvGraphicFramePr>
          <p:cNvPr id="4" name="Content Placeholder 3">
            <a:extLst>
              <a:ext uri="{FF2B5EF4-FFF2-40B4-BE49-F238E27FC236}">
                <a16:creationId xmlns:a16="http://schemas.microsoft.com/office/drawing/2014/main" id="{13005441-80AE-C145-AF97-E1786E172489}"/>
              </a:ext>
            </a:extLst>
          </p:cNvPr>
          <p:cNvGraphicFramePr>
            <a:graphicFrameLocks noGrp="1"/>
          </p:cNvGraphicFramePr>
          <p:nvPr>
            <p:ph idx="1"/>
            <p:extLst>
              <p:ext uri="{D42A27DB-BD31-4B8C-83A1-F6EECF244321}">
                <p14:modId xmlns:p14="http://schemas.microsoft.com/office/powerpoint/2010/main" val="3717461442"/>
              </p:ext>
            </p:extLst>
          </p:nvPr>
        </p:nvGraphicFramePr>
        <p:xfrm>
          <a:off x="0" y="963828"/>
          <a:ext cx="12192000" cy="5906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2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195E-3AF7-404B-8723-D38630964A32}"/>
              </a:ext>
            </a:extLst>
          </p:cNvPr>
          <p:cNvSpPr>
            <a:spLocks noGrp="1"/>
          </p:cNvSpPr>
          <p:nvPr>
            <p:ph type="title"/>
          </p:nvPr>
        </p:nvSpPr>
        <p:spPr>
          <a:xfrm>
            <a:off x="0" y="1"/>
            <a:ext cx="5424616" cy="1037968"/>
          </a:xfrm>
        </p:spPr>
        <p:txBody>
          <a:bodyPr/>
          <a:lstStyle/>
          <a:p>
            <a:r>
              <a:rPr lang="en-US" dirty="0"/>
              <a:t>Infrastructure Projects</a:t>
            </a:r>
          </a:p>
        </p:txBody>
      </p:sp>
      <p:graphicFrame>
        <p:nvGraphicFramePr>
          <p:cNvPr id="4" name="Content Placeholder 3">
            <a:extLst>
              <a:ext uri="{FF2B5EF4-FFF2-40B4-BE49-F238E27FC236}">
                <a16:creationId xmlns:a16="http://schemas.microsoft.com/office/drawing/2014/main" id="{931C2DBA-B6D0-BE46-82CD-531D59BC107B}"/>
              </a:ext>
            </a:extLst>
          </p:cNvPr>
          <p:cNvGraphicFramePr>
            <a:graphicFrameLocks noGrp="1"/>
          </p:cNvGraphicFramePr>
          <p:nvPr>
            <p:ph idx="1"/>
            <p:extLst>
              <p:ext uri="{D42A27DB-BD31-4B8C-83A1-F6EECF244321}">
                <p14:modId xmlns:p14="http://schemas.microsoft.com/office/powerpoint/2010/main" val="2451878263"/>
              </p:ext>
            </p:extLst>
          </p:nvPr>
        </p:nvGraphicFramePr>
        <p:xfrm>
          <a:off x="0" y="1173892"/>
          <a:ext cx="12192000" cy="568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39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FF433-07CA-724E-9B53-37BF29A11DF5}"/>
              </a:ext>
            </a:extLst>
          </p:cNvPr>
          <p:cNvSpPr>
            <a:spLocks noGrp="1"/>
          </p:cNvSpPr>
          <p:nvPr>
            <p:ph type="title"/>
          </p:nvPr>
        </p:nvSpPr>
        <p:spPr>
          <a:xfrm>
            <a:off x="1371600" y="2552271"/>
            <a:ext cx="10820400" cy="1325563"/>
          </a:xfrm>
          <a:solidFill>
            <a:schemeClr val="accent2">
              <a:lumMod val="20000"/>
              <a:lumOff val="80000"/>
            </a:schemeClr>
          </a:solidFill>
        </p:spPr>
        <p:txBody>
          <a:bodyPr>
            <a:normAutofit/>
          </a:bodyPr>
          <a:lstStyle/>
          <a:p>
            <a:pPr algn="ctr"/>
            <a:r>
              <a:rPr lang="en-US" dirty="0"/>
              <a:t>A Human Rights Silk Road? The UN Guiding Principles for Business and Human Rights </a:t>
            </a:r>
          </a:p>
        </p:txBody>
      </p:sp>
    </p:spTree>
    <p:extLst>
      <p:ext uri="{BB962C8B-B14F-4D97-AF65-F5344CB8AC3E}">
        <p14:creationId xmlns:p14="http://schemas.microsoft.com/office/powerpoint/2010/main" val="37595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3C0A-CB11-1D45-99B3-A19AF4A5BDA7}"/>
              </a:ext>
            </a:extLst>
          </p:cNvPr>
          <p:cNvSpPr>
            <a:spLocks noGrp="1"/>
          </p:cNvSpPr>
          <p:nvPr>
            <p:ph type="title"/>
          </p:nvPr>
        </p:nvSpPr>
        <p:spPr>
          <a:xfrm>
            <a:off x="0" y="18255"/>
            <a:ext cx="10515600" cy="1325563"/>
          </a:xfrm>
        </p:spPr>
        <p:txBody>
          <a:bodyPr/>
          <a:lstStyle/>
          <a:p>
            <a:r>
              <a:rPr lang="en-US" dirty="0"/>
              <a:t>The Human Rights Gap</a:t>
            </a:r>
          </a:p>
        </p:txBody>
      </p:sp>
      <p:graphicFrame>
        <p:nvGraphicFramePr>
          <p:cNvPr id="4" name="Content Placeholder 3">
            <a:extLst>
              <a:ext uri="{FF2B5EF4-FFF2-40B4-BE49-F238E27FC236}">
                <a16:creationId xmlns:a16="http://schemas.microsoft.com/office/drawing/2014/main" id="{4F84604B-E865-3444-8C20-0F2B5041862D}"/>
              </a:ext>
            </a:extLst>
          </p:cNvPr>
          <p:cNvGraphicFramePr>
            <a:graphicFrameLocks noGrp="1"/>
          </p:cNvGraphicFramePr>
          <p:nvPr>
            <p:ph idx="1"/>
            <p:extLst>
              <p:ext uri="{D42A27DB-BD31-4B8C-83A1-F6EECF244321}">
                <p14:modId xmlns:p14="http://schemas.microsoft.com/office/powerpoint/2010/main" val="1192519322"/>
              </p:ext>
            </p:extLst>
          </p:nvPr>
        </p:nvGraphicFramePr>
        <p:xfrm>
          <a:off x="232718" y="1343817"/>
          <a:ext cx="11959281" cy="5402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10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C779-4C76-2C43-A3E3-EA88CF99F263}"/>
              </a:ext>
            </a:extLst>
          </p:cNvPr>
          <p:cNvSpPr>
            <a:spLocks noGrp="1"/>
          </p:cNvSpPr>
          <p:nvPr>
            <p:ph type="title"/>
          </p:nvPr>
        </p:nvSpPr>
        <p:spPr>
          <a:xfrm>
            <a:off x="0" y="18255"/>
            <a:ext cx="10515600" cy="896145"/>
          </a:xfrm>
        </p:spPr>
        <p:txBody>
          <a:bodyPr/>
          <a:lstStyle/>
          <a:p>
            <a:r>
              <a:rPr lang="en-US" dirty="0"/>
              <a:t>Filling the Human Rights Gap</a:t>
            </a:r>
          </a:p>
        </p:txBody>
      </p:sp>
      <p:graphicFrame>
        <p:nvGraphicFramePr>
          <p:cNvPr id="4" name="Content Placeholder 3">
            <a:extLst>
              <a:ext uri="{FF2B5EF4-FFF2-40B4-BE49-F238E27FC236}">
                <a16:creationId xmlns:a16="http://schemas.microsoft.com/office/drawing/2014/main" id="{84570413-8E08-EE4C-980C-6C05C2D315A9}"/>
              </a:ext>
            </a:extLst>
          </p:cNvPr>
          <p:cNvGraphicFramePr>
            <a:graphicFrameLocks noGrp="1"/>
          </p:cNvGraphicFramePr>
          <p:nvPr>
            <p:ph idx="1"/>
            <p:extLst>
              <p:ext uri="{D42A27DB-BD31-4B8C-83A1-F6EECF244321}">
                <p14:modId xmlns:p14="http://schemas.microsoft.com/office/powerpoint/2010/main" val="716248207"/>
              </p:ext>
            </p:extLst>
          </p:nvPr>
        </p:nvGraphicFramePr>
        <p:xfrm>
          <a:off x="0" y="1037968"/>
          <a:ext cx="12192000" cy="58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05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69F7-2E58-274D-8863-3FE8E2547E66}"/>
              </a:ext>
            </a:extLst>
          </p:cNvPr>
          <p:cNvSpPr>
            <a:spLocks noGrp="1"/>
          </p:cNvSpPr>
          <p:nvPr>
            <p:ph type="title"/>
          </p:nvPr>
        </p:nvSpPr>
        <p:spPr>
          <a:xfrm>
            <a:off x="10297" y="18255"/>
            <a:ext cx="10515600" cy="1325563"/>
          </a:xfrm>
        </p:spPr>
        <p:txBody>
          <a:bodyPr/>
          <a:lstStyle/>
          <a:p>
            <a:r>
              <a:rPr lang="en-US" dirty="0"/>
              <a:t>The Structure of the UNGP “Human Rights Silk Road”</a:t>
            </a:r>
          </a:p>
        </p:txBody>
      </p:sp>
      <p:graphicFrame>
        <p:nvGraphicFramePr>
          <p:cNvPr id="4" name="Content Placeholder 3">
            <a:extLst>
              <a:ext uri="{FF2B5EF4-FFF2-40B4-BE49-F238E27FC236}">
                <a16:creationId xmlns:a16="http://schemas.microsoft.com/office/drawing/2014/main" id="{6FA68D9B-57F3-484B-9317-FF2376F9F11C}"/>
              </a:ext>
            </a:extLst>
          </p:cNvPr>
          <p:cNvGraphicFramePr>
            <a:graphicFrameLocks noGrp="1"/>
          </p:cNvGraphicFramePr>
          <p:nvPr>
            <p:ph idx="1"/>
            <p:extLst>
              <p:ext uri="{D42A27DB-BD31-4B8C-83A1-F6EECF244321}">
                <p14:modId xmlns:p14="http://schemas.microsoft.com/office/powerpoint/2010/main" val="2558054263"/>
              </p:ext>
            </p:extLst>
          </p:nvPr>
        </p:nvGraphicFramePr>
        <p:xfrm>
          <a:off x="10297" y="1343818"/>
          <a:ext cx="12181703" cy="549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36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2016-8A3B-CF40-A839-AB3BD9A57883}"/>
              </a:ext>
            </a:extLst>
          </p:cNvPr>
          <p:cNvSpPr>
            <a:spLocks noGrp="1"/>
          </p:cNvSpPr>
          <p:nvPr>
            <p:ph type="title"/>
          </p:nvPr>
        </p:nvSpPr>
        <p:spPr>
          <a:xfrm>
            <a:off x="0" y="0"/>
            <a:ext cx="6096000" cy="1325563"/>
          </a:xfrm>
        </p:spPr>
        <p:txBody>
          <a:bodyPr/>
          <a:lstStyle/>
          <a:p>
            <a:r>
              <a:rPr lang="en-US" dirty="0"/>
              <a:t>UNGP Core Values</a:t>
            </a:r>
          </a:p>
        </p:txBody>
      </p:sp>
      <p:graphicFrame>
        <p:nvGraphicFramePr>
          <p:cNvPr id="4" name="Content Placeholder 3">
            <a:extLst>
              <a:ext uri="{FF2B5EF4-FFF2-40B4-BE49-F238E27FC236}">
                <a16:creationId xmlns:a16="http://schemas.microsoft.com/office/drawing/2014/main" id="{AEA12488-BA55-A841-8452-0E23D60542A4}"/>
              </a:ext>
            </a:extLst>
          </p:cNvPr>
          <p:cNvGraphicFramePr>
            <a:graphicFrameLocks noGrp="1"/>
          </p:cNvGraphicFramePr>
          <p:nvPr>
            <p:ph idx="1"/>
            <p:extLst>
              <p:ext uri="{D42A27DB-BD31-4B8C-83A1-F6EECF244321}">
                <p14:modId xmlns:p14="http://schemas.microsoft.com/office/powerpoint/2010/main" val="23328386"/>
              </p:ext>
            </p:extLst>
          </p:nvPr>
        </p:nvGraphicFramePr>
        <p:xfrm>
          <a:off x="0" y="1075038"/>
          <a:ext cx="12192000" cy="5782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01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8A4E-FC90-7749-9D1A-A2BA16037791}"/>
              </a:ext>
            </a:extLst>
          </p:cNvPr>
          <p:cNvSpPr>
            <a:spLocks noGrp="1"/>
          </p:cNvSpPr>
          <p:nvPr>
            <p:ph type="title"/>
          </p:nvPr>
        </p:nvSpPr>
        <p:spPr>
          <a:xfrm>
            <a:off x="0" y="0"/>
            <a:ext cx="6858000" cy="1325563"/>
          </a:xfrm>
        </p:spPr>
        <p:txBody>
          <a:bodyPr/>
          <a:lstStyle/>
          <a:p>
            <a:r>
              <a:rPr lang="en-US" dirty="0"/>
              <a:t>UNGP Framing Strategies</a:t>
            </a:r>
          </a:p>
        </p:txBody>
      </p:sp>
      <p:graphicFrame>
        <p:nvGraphicFramePr>
          <p:cNvPr id="4" name="Content Placeholder 3">
            <a:extLst>
              <a:ext uri="{FF2B5EF4-FFF2-40B4-BE49-F238E27FC236}">
                <a16:creationId xmlns:a16="http://schemas.microsoft.com/office/drawing/2014/main" id="{E7B9BF66-0101-8443-9042-FBAED25312D3}"/>
              </a:ext>
            </a:extLst>
          </p:cNvPr>
          <p:cNvGraphicFramePr>
            <a:graphicFrameLocks noGrp="1"/>
          </p:cNvGraphicFramePr>
          <p:nvPr>
            <p:ph idx="1"/>
            <p:extLst>
              <p:ext uri="{D42A27DB-BD31-4B8C-83A1-F6EECF244321}">
                <p14:modId xmlns:p14="http://schemas.microsoft.com/office/powerpoint/2010/main" val="2515088495"/>
              </p:ext>
            </p:extLst>
          </p:nvPr>
        </p:nvGraphicFramePr>
        <p:xfrm>
          <a:off x="0" y="1149178"/>
          <a:ext cx="12192000" cy="570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90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2074-28E9-0F44-834C-49068653FCA5}"/>
              </a:ext>
            </a:extLst>
          </p:cNvPr>
          <p:cNvSpPr>
            <a:spLocks noGrp="1"/>
          </p:cNvSpPr>
          <p:nvPr>
            <p:ph type="title"/>
          </p:nvPr>
        </p:nvSpPr>
        <p:spPr>
          <a:xfrm>
            <a:off x="-79512" y="1"/>
            <a:ext cx="3409122" cy="884582"/>
          </a:xfrm>
        </p:spPr>
        <p:txBody>
          <a:bodyPr/>
          <a:lstStyle/>
          <a:p>
            <a:r>
              <a:rPr lang="en-US" dirty="0"/>
              <a:t>Introduction</a:t>
            </a:r>
          </a:p>
        </p:txBody>
      </p:sp>
      <p:graphicFrame>
        <p:nvGraphicFramePr>
          <p:cNvPr id="4" name="Content Placeholder 3">
            <a:extLst>
              <a:ext uri="{FF2B5EF4-FFF2-40B4-BE49-F238E27FC236}">
                <a16:creationId xmlns:a16="http://schemas.microsoft.com/office/drawing/2014/main" id="{C146B37C-61BA-D244-9DB3-17548DE088E5}"/>
              </a:ext>
            </a:extLst>
          </p:cNvPr>
          <p:cNvGraphicFramePr>
            <a:graphicFrameLocks noGrp="1"/>
          </p:cNvGraphicFramePr>
          <p:nvPr>
            <p:ph idx="1"/>
            <p:extLst>
              <p:ext uri="{D42A27DB-BD31-4B8C-83A1-F6EECF244321}">
                <p14:modId xmlns:p14="http://schemas.microsoft.com/office/powerpoint/2010/main" val="1600450361"/>
              </p:ext>
            </p:extLst>
          </p:nvPr>
        </p:nvGraphicFramePr>
        <p:xfrm>
          <a:off x="0" y="884583"/>
          <a:ext cx="12192000" cy="59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57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E928-7911-7E48-9415-1782211840A7}"/>
              </a:ext>
            </a:extLst>
          </p:cNvPr>
          <p:cNvSpPr>
            <a:spLocks noGrp="1"/>
          </p:cNvSpPr>
          <p:nvPr>
            <p:ph type="title"/>
          </p:nvPr>
        </p:nvSpPr>
        <p:spPr>
          <a:xfrm>
            <a:off x="0" y="18255"/>
            <a:ext cx="7636476" cy="1325563"/>
          </a:xfrm>
        </p:spPr>
        <p:txBody>
          <a:bodyPr/>
          <a:lstStyle/>
          <a:p>
            <a:r>
              <a:rPr lang="en-US" dirty="0"/>
              <a:t>Where BRI and UNGP Silk Roads Meet</a:t>
            </a:r>
          </a:p>
        </p:txBody>
      </p:sp>
      <p:graphicFrame>
        <p:nvGraphicFramePr>
          <p:cNvPr id="4" name="Content Placeholder 3">
            <a:extLst>
              <a:ext uri="{FF2B5EF4-FFF2-40B4-BE49-F238E27FC236}">
                <a16:creationId xmlns:a16="http://schemas.microsoft.com/office/drawing/2014/main" id="{C9ADF6B2-FB3A-CF4C-910B-C63D2FDC1D11}"/>
              </a:ext>
            </a:extLst>
          </p:cNvPr>
          <p:cNvGraphicFramePr>
            <a:graphicFrameLocks noGrp="1"/>
          </p:cNvGraphicFramePr>
          <p:nvPr>
            <p:ph idx="1"/>
            <p:extLst>
              <p:ext uri="{D42A27DB-BD31-4B8C-83A1-F6EECF244321}">
                <p14:modId xmlns:p14="http://schemas.microsoft.com/office/powerpoint/2010/main" val="3165367549"/>
              </p:ext>
            </p:extLst>
          </p:nvPr>
        </p:nvGraphicFramePr>
        <p:xfrm>
          <a:off x="0" y="1343818"/>
          <a:ext cx="12192000" cy="549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892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A5E8-FB9F-1E40-8C8A-FC7A06B21882}"/>
              </a:ext>
            </a:extLst>
          </p:cNvPr>
          <p:cNvSpPr>
            <a:spLocks noGrp="1"/>
          </p:cNvSpPr>
          <p:nvPr>
            <p:ph type="title"/>
          </p:nvPr>
        </p:nvSpPr>
        <p:spPr>
          <a:xfrm>
            <a:off x="22654" y="18255"/>
            <a:ext cx="10515600" cy="1325563"/>
          </a:xfrm>
        </p:spPr>
        <p:txBody>
          <a:bodyPr>
            <a:normAutofit/>
          </a:bodyPr>
          <a:lstStyle/>
          <a:p>
            <a:r>
              <a:rPr lang="en-US" dirty="0"/>
              <a:t>Avoiding Error in Thinking About UNGP Embedding in BRI Framework</a:t>
            </a:r>
          </a:p>
        </p:txBody>
      </p:sp>
      <p:graphicFrame>
        <p:nvGraphicFramePr>
          <p:cNvPr id="4" name="Content Placeholder 3">
            <a:extLst>
              <a:ext uri="{FF2B5EF4-FFF2-40B4-BE49-F238E27FC236}">
                <a16:creationId xmlns:a16="http://schemas.microsoft.com/office/drawing/2014/main" id="{57B36B2E-2E13-054A-8FBB-C64F9D8662CA}"/>
              </a:ext>
            </a:extLst>
          </p:cNvPr>
          <p:cNvGraphicFramePr>
            <a:graphicFrameLocks noGrp="1"/>
          </p:cNvGraphicFramePr>
          <p:nvPr>
            <p:ph idx="1"/>
            <p:extLst>
              <p:ext uri="{D42A27DB-BD31-4B8C-83A1-F6EECF244321}">
                <p14:modId xmlns:p14="http://schemas.microsoft.com/office/powerpoint/2010/main" val="2541979251"/>
              </p:ext>
            </p:extLst>
          </p:nvPr>
        </p:nvGraphicFramePr>
        <p:xfrm>
          <a:off x="0" y="1343818"/>
          <a:ext cx="12192000" cy="549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26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FF433-07CA-724E-9B53-37BF29A11DF5}"/>
              </a:ext>
            </a:extLst>
          </p:cNvPr>
          <p:cNvSpPr>
            <a:spLocks noGrp="1"/>
          </p:cNvSpPr>
          <p:nvPr>
            <p:ph type="title"/>
          </p:nvPr>
        </p:nvSpPr>
        <p:spPr>
          <a:xfrm>
            <a:off x="1371600" y="2552271"/>
            <a:ext cx="10820400" cy="1325563"/>
          </a:xfrm>
          <a:solidFill>
            <a:schemeClr val="accent2">
              <a:lumMod val="20000"/>
              <a:lumOff val="80000"/>
            </a:schemeClr>
          </a:solidFill>
        </p:spPr>
        <p:txBody>
          <a:bodyPr>
            <a:normAutofit/>
          </a:bodyPr>
          <a:lstStyle/>
          <a:p>
            <a:pPr algn="ctr"/>
            <a:r>
              <a:rPr lang="en-US" dirty="0"/>
              <a:t>Points of Alignment: BRI and UNGP </a:t>
            </a:r>
          </a:p>
        </p:txBody>
      </p:sp>
    </p:spTree>
    <p:extLst>
      <p:ext uri="{BB962C8B-B14F-4D97-AF65-F5344CB8AC3E}">
        <p14:creationId xmlns:p14="http://schemas.microsoft.com/office/powerpoint/2010/main" val="46229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FFE0-B097-8A45-9355-7ABCE52CD039}"/>
              </a:ext>
            </a:extLst>
          </p:cNvPr>
          <p:cNvSpPr>
            <a:spLocks noGrp="1"/>
          </p:cNvSpPr>
          <p:nvPr>
            <p:ph type="title"/>
          </p:nvPr>
        </p:nvSpPr>
        <p:spPr>
          <a:xfrm>
            <a:off x="0" y="18255"/>
            <a:ext cx="7698259" cy="1325563"/>
          </a:xfrm>
        </p:spPr>
        <p:txBody>
          <a:bodyPr/>
          <a:lstStyle/>
          <a:p>
            <a:r>
              <a:rPr lang="en-US" dirty="0"/>
              <a:t>Points of Alignment UNGP 4</a:t>
            </a:r>
          </a:p>
        </p:txBody>
      </p:sp>
      <p:graphicFrame>
        <p:nvGraphicFramePr>
          <p:cNvPr id="4" name="Content Placeholder 3">
            <a:extLst>
              <a:ext uri="{FF2B5EF4-FFF2-40B4-BE49-F238E27FC236}">
                <a16:creationId xmlns:a16="http://schemas.microsoft.com/office/drawing/2014/main" id="{92C1F769-AD28-F44C-B59E-5D34C049D141}"/>
              </a:ext>
            </a:extLst>
          </p:cNvPr>
          <p:cNvGraphicFramePr>
            <a:graphicFrameLocks noGrp="1"/>
          </p:cNvGraphicFramePr>
          <p:nvPr>
            <p:ph idx="1"/>
            <p:extLst>
              <p:ext uri="{D42A27DB-BD31-4B8C-83A1-F6EECF244321}">
                <p14:modId xmlns:p14="http://schemas.microsoft.com/office/powerpoint/2010/main" val="2629354387"/>
              </p:ext>
            </p:extLst>
          </p:nvPr>
        </p:nvGraphicFramePr>
        <p:xfrm>
          <a:off x="86497" y="1343818"/>
          <a:ext cx="12105503" cy="5378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07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766-0545-7848-B01E-2ED2BE46C289}"/>
              </a:ext>
            </a:extLst>
          </p:cNvPr>
          <p:cNvSpPr>
            <a:spLocks noGrp="1"/>
          </p:cNvSpPr>
          <p:nvPr>
            <p:ph type="title"/>
          </p:nvPr>
        </p:nvSpPr>
        <p:spPr>
          <a:xfrm>
            <a:off x="0" y="1"/>
            <a:ext cx="7895968" cy="1334529"/>
          </a:xfrm>
        </p:spPr>
        <p:txBody>
          <a:bodyPr/>
          <a:lstStyle/>
          <a:p>
            <a:r>
              <a:rPr lang="en-US" dirty="0"/>
              <a:t>Points of Alignment UNGP 6 and 7</a:t>
            </a:r>
          </a:p>
        </p:txBody>
      </p:sp>
      <p:graphicFrame>
        <p:nvGraphicFramePr>
          <p:cNvPr id="4" name="Content Placeholder 3">
            <a:extLst>
              <a:ext uri="{FF2B5EF4-FFF2-40B4-BE49-F238E27FC236}">
                <a16:creationId xmlns:a16="http://schemas.microsoft.com/office/drawing/2014/main" id="{91DD31D9-B57A-5443-A18D-E09B98DA8D67}"/>
              </a:ext>
            </a:extLst>
          </p:cNvPr>
          <p:cNvGraphicFramePr>
            <a:graphicFrameLocks noGrp="1"/>
          </p:cNvGraphicFramePr>
          <p:nvPr>
            <p:ph idx="1"/>
            <p:extLst>
              <p:ext uri="{D42A27DB-BD31-4B8C-83A1-F6EECF244321}">
                <p14:modId xmlns:p14="http://schemas.microsoft.com/office/powerpoint/2010/main" val="2374039808"/>
              </p:ext>
            </p:extLst>
          </p:nvPr>
        </p:nvGraphicFramePr>
        <p:xfrm>
          <a:off x="86497" y="1334530"/>
          <a:ext cx="12105503" cy="5387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52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15C4-59A2-2245-897D-5E628D165B88}"/>
              </a:ext>
            </a:extLst>
          </p:cNvPr>
          <p:cNvSpPr>
            <a:spLocks noGrp="1"/>
          </p:cNvSpPr>
          <p:nvPr>
            <p:ph type="title"/>
          </p:nvPr>
        </p:nvSpPr>
        <p:spPr>
          <a:xfrm>
            <a:off x="0" y="18255"/>
            <a:ext cx="7624119" cy="1325563"/>
          </a:xfrm>
        </p:spPr>
        <p:txBody>
          <a:bodyPr/>
          <a:lstStyle/>
          <a:p>
            <a:r>
              <a:rPr lang="en-US" dirty="0"/>
              <a:t>Points of Alignment UNGP 8</a:t>
            </a:r>
          </a:p>
        </p:txBody>
      </p:sp>
      <p:graphicFrame>
        <p:nvGraphicFramePr>
          <p:cNvPr id="4" name="Content Placeholder 3">
            <a:extLst>
              <a:ext uri="{FF2B5EF4-FFF2-40B4-BE49-F238E27FC236}">
                <a16:creationId xmlns:a16="http://schemas.microsoft.com/office/drawing/2014/main" id="{90DADFA9-2ED3-3E49-BA26-0C198687432F}"/>
              </a:ext>
            </a:extLst>
          </p:cNvPr>
          <p:cNvGraphicFramePr>
            <a:graphicFrameLocks noGrp="1"/>
          </p:cNvGraphicFramePr>
          <p:nvPr>
            <p:ph idx="1"/>
            <p:extLst>
              <p:ext uri="{D42A27DB-BD31-4B8C-83A1-F6EECF244321}">
                <p14:modId xmlns:p14="http://schemas.microsoft.com/office/powerpoint/2010/main" val="3484726650"/>
              </p:ext>
            </p:extLst>
          </p:nvPr>
        </p:nvGraphicFramePr>
        <p:xfrm>
          <a:off x="0" y="1210962"/>
          <a:ext cx="12192000" cy="564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27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D291-D654-2843-938B-4AED78CF08B7}"/>
              </a:ext>
            </a:extLst>
          </p:cNvPr>
          <p:cNvSpPr>
            <a:spLocks noGrp="1"/>
          </p:cNvSpPr>
          <p:nvPr>
            <p:ph type="title"/>
          </p:nvPr>
        </p:nvSpPr>
        <p:spPr>
          <a:xfrm>
            <a:off x="22654" y="18255"/>
            <a:ext cx="7440827" cy="1325563"/>
          </a:xfrm>
        </p:spPr>
        <p:txBody>
          <a:bodyPr/>
          <a:lstStyle/>
          <a:p>
            <a:r>
              <a:rPr lang="en-US" dirty="0"/>
              <a:t>Points of Alignment UNGP 10</a:t>
            </a:r>
          </a:p>
        </p:txBody>
      </p:sp>
      <p:graphicFrame>
        <p:nvGraphicFramePr>
          <p:cNvPr id="4" name="Content Placeholder 3">
            <a:extLst>
              <a:ext uri="{FF2B5EF4-FFF2-40B4-BE49-F238E27FC236}">
                <a16:creationId xmlns:a16="http://schemas.microsoft.com/office/drawing/2014/main" id="{9BEC2F09-B72C-ED4F-9926-490B5DBEF797}"/>
              </a:ext>
            </a:extLst>
          </p:cNvPr>
          <p:cNvGraphicFramePr>
            <a:graphicFrameLocks noGrp="1"/>
          </p:cNvGraphicFramePr>
          <p:nvPr>
            <p:ph idx="1"/>
            <p:extLst>
              <p:ext uri="{D42A27DB-BD31-4B8C-83A1-F6EECF244321}">
                <p14:modId xmlns:p14="http://schemas.microsoft.com/office/powerpoint/2010/main" val="3385126844"/>
              </p:ext>
            </p:extLst>
          </p:nvPr>
        </p:nvGraphicFramePr>
        <p:xfrm>
          <a:off x="22654" y="1136822"/>
          <a:ext cx="12146692" cy="5702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235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2D2C-B4A3-4441-90A8-FBE67D793706}"/>
              </a:ext>
            </a:extLst>
          </p:cNvPr>
          <p:cNvSpPr>
            <a:spLocks noGrp="1"/>
          </p:cNvSpPr>
          <p:nvPr>
            <p:ph type="title"/>
          </p:nvPr>
        </p:nvSpPr>
        <p:spPr>
          <a:xfrm>
            <a:off x="47368" y="18255"/>
            <a:ext cx="10515600" cy="1325563"/>
          </a:xfrm>
        </p:spPr>
        <p:txBody>
          <a:bodyPr/>
          <a:lstStyle/>
          <a:p>
            <a:r>
              <a:rPr lang="en-US" dirty="0"/>
              <a:t>Points of Alignment UNGP 17-22</a:t>
            </a:r>
          </a:p>
        </p:txBody>
      </p:sp>
      <p:graphicFrame>
        <p:nvGraphicFramePr>
          <p:cNvPr id="4" name="Content Placeholder 3">
            <a:extLst>
              <a:ext uri="{FF2B5EF4-FFF2-40B4-BE49-F238E27FC236}">
                <a16:creationId xmlns:a16="http://schemas.microsoft.com/office/drawing/2014/main" id="{60034D5A-A5A9-2C46-B215-A11DEE79C5C0}"/>
              </a:ext>
            </a:extLst>
          </p:cNvPr>
          <p:cNvGraphicFramePr>
            <a:graphicFrameLocks noGrp="1"/>
          </p:cNvGraphicFramePr>
          <p:nvPr>
            <p:ph idx="1"/>
            <p:extLst>
              <p:ext uri="{D42A27DB-BD31-4B8C-83A1-F6EECF244321}">
                <p14:modId xmlns:p14="http://schemas.microsoft.com/office/powerpoint/2010/main" val="2657966930"/>
              </p:ext>
            </p:extLst>
          </p:nvPr>
        </p:nvGraphicFramePr>
        <p:xfrm>
          <a:off x="47368" y="1343818"/>
          <a:ext cx="12144632" cy="5514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46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FF433-07CA-724E-9B53-37BF29A11DF5}"/>
              </a:ext>
            </a:extLst>
          </p:cNvPr>
          <p:cNvSpPr>
            <a:spLocks noGrp="1"/>
          </p:cNvSpPr>
          <p:nvPr>
            <p:ph type="title"/>
          </p:nvPr>
        </p:nvSpPr>
        <p:spPr>
          <a:xfrm>
            <a:off x="160638" y="2552271"/>
            <a:ext cx="12031362" cy="1325563"/>
          </a:xfrm>
          <a:solidFill>
            <a:schemeClr val="accent2">
              <a:lumMod val="20000"/>
              <a:lumOff val="80000"/>
            </a:schemeClr>
          </a:solidFill>
        </p:spPr>
        <p:txBody>
          <a:bodyPr>
            <a:normAutofit/>
          </a:bodyPr>
          <a:lstStyle/>
          <a:p>
            <a:pPr algn="ctr"/>
            <a:r>
              <a:rPr lang="en-US" dirty="0"/>
              <a:t>Toward a Socialist Business and Human Rights Framework? </a:t>
            </a:r>
          </a:p>
        </p:txBody>
      </p:sp>
    </p:spTree>
    <p:extLst>
      <p:ext uri="{BB962C8B-B14F-4D97-AF65-F5344CB8AC3E}">
        <p14:creationId xmlns:p14="http://schemas.microsoft.com/office/powerpoint/2010/main" val="385710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529F-020C-2448-AAFB-6BA4A9F24CA4}"/>
              </a:ext>
            </a:extLst>
          </p:cNvPr>
          <p:cNvSpPr>
            <a:spLocks noGrp="1"/>
          </p:cNvSpPr>
          <p:nvPr>
            <p:ph type="title"/>
          </p:nvPr>
        </p:nvSpPr>
        <p:spPr>
          <a:xfrm>
            <a:off x="0" y="18255"/>
            <a:ext cx="5239265" cy="1325563"/>
          </a:xfrm>
        </p:spPr>
        <p:txBody>
          <a:bodyPr/>
          <a:lstStyle/>
          <a:p>
            <a:r>
              <a:rPr lang="en-US" dirty="0"/>
              <a:t>Toward Alignment</a:t>
            </a:r>
          </a:p>
        </p:txBody>
      </p:sp>
      <p:graphicFrame>
        <p:nvGraphicFramePr>
          <p:cNvPr id="4" name="Content Placeholder 3">
            <a:extLst>
              <a:ext uri="{FF2B5EF4-FFF2-40B4-BE49-F238E27FC236}">
                <a16:creationId xmlns:a16="http://schemas.microsoft.com/office/drawing/2014/main" id="{8AC17DDB-AF5B-864F-9062-E594E6F96338}"/>
              </a:ext>
            </a:extLst>
          </p:cNvPr>
          <p:cNvGraphicFramePr>
            <a:graphicFrameLocks noGrp="1"/>
          </p:cNvGraphicFramePr>
          <p:nvPr>
            <p:ph idx="1"/>
            <p:extLst>
              <p:ext uri="{D42A27DB-BD31-4B8C-83A1-F6EECF244321}">
                <p14:modId xmlns:p14="http://schemas.microsoft.com/office/powerpoint/2010/main" val="1059746620"/>
              </p:ext>
            </p:extLst>
          </p:nvPr>
        </p:nvGraphicFramePr>
        <p:xfrm>
          <a:off x="0" y="1343818"/>
          <a:ext cx="12192000" cy="5514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19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6220-A528-034C-8CAC-DA108EE599B9}"/>
              </a:ext>
            </a:extLst>
          </p:cNvPr>
          <p:cNvSpPr>
            <a:spLocks noGrp="1"/>
          </p:cNvSpPr>
          <p:nvPr>
            <p:ph type="title"/>
          </p:nvPr>
        </p:nvSpPr>
        <p:spPr>
          <a:xfrm>
            <a:off x="838200" y="1"/>
            <a:ext cx="10515600" cy="775251"/>
          </a:xfrm>
        </p:spPr>
        <p:txBody>
          <a:bodyPr/>
          <a:lstStyle/>
          <a:p>
            <a:r>
              <a:rPr lang="en-US" dirty="0"/>
              <a:t>From Socialist Trade to Socialist Human Rights</a:t>
            </a:r>
          </a:p>
        </p:txBody>
      </p:sp>
      <p:graphicFrame>
        <p:nvGraphicFramePr>
          <p:cNvPr id="4" name="Content Placeholder 3">
            <a:extLst>
              <a:ext uri="{FF2B5EF4-FFF2-40B4-BE49-F238E27FC236}">
                <a16:creationId xmlns:a16="http://schemas.microsoft.com/office/drawing/2014/main" id="{B445BC52-9FAE-9942-8B9B-129031BB8816}"/>
              </a:ext>
            </a:extLst>
          </p:cNvPr>
          <p:cNvGraphicFramePr>
            <a:graphicFrameLocks noGrp="1"/>
          </p:cNvGraphicFramePr>
          <p:nvPr>
            <p:ph idx="1"/>
            <p:extLst>
              <p:ext uri="{D42A27DB-BD31-4B8C-83A1-F6EECF244321}">
                <p14:modId xmlns:p14="http://schemas.microsoft.com/office/powerpoint/2010/main" val="2014955721"/>
              </p:ext>
            </p:extLst>
          </p:nvPr>
        </p:nvGraphicFramePr>
        <p:xfrm>
          <a:off x="0" y="854765"/>
          <a:ext cx="12192000" cy="6003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931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68B8-787E-4747-AB68-37DAC14CD42D}"/>
              </a:ext>
            </a:extLst>
          </p:cNvPr>
          <p:cNvSpPr>
            <a:spLocks noGrp="1"/>
          </p:cNvSpPr>
          <p:nvPr>
            <p:ph type="title"/>
          </p:nvPr>
        </p:nvSpPr>
        <p:spPr>
          <a:xfrm>
            <a:off x="0" y="18255"/>
            <a:ext cx="11170508" cy="1325563"/>
          </a:xfrm>
        </p:spPr>
        <p:txBody>
          <a:bodyPr/>
          <a:lstStyle/>
          <a:p>
            <a:r>
              <a:rPr lang="en-US" dirty="0"/>
              <a:t>First Step: A Socialist Interpretation of the UNGP</a:t>
            </a:r>
          </a:p>
        </p:txBody>
      </p:sp>
      <p:graphicFrame>
        <p:nvGraphicFramePr>
          <p:cNvPr id="4" name="Content Placeholder 3">
            <a:extLst>
              <a:ext uri="{FF2B5EF4-FFF2-40B4-BE49-F238E27FC236}">
                <a16:creationId xmlns:a16="http://schemas.microsoft.com/office/drawing/2014/main" id="{ED5B0493-79C5-FD40-BFAD-C8B28EC36C87}"/>
              </a:ext>
            </a:extLst>
          </p:cNvPr>
          <p:cNvGraphicFramePr>
            <a:graphicFrameLocks noGrp="1"/>
          </p:cNvGraphicFramePr>
          <p:nvPr>
            <p:ph idx="1"/>
            <p:extLst>
              <p:ext uri="{D42A27DB-BD31-4B8C-83A1-F6EECF244321}">
                <p14:modId xmlns:p14="http://schemas.microsoft.com/office/powerpoint/2010/main" val="3382683728"/>
              </p:ext>
            </p:extLst>
          </p:nvPr>
        </p:nvGraphicFramePr>
        <p:xfrm>
          <a:off x="183292" y="1343818"/>
          <a:ext cx="12008708" cy="549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34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147F-FDA6-074C-9E0F-F8102A27F183}"/>
              </a:ext>
            </a:extLst>
          </p:cNvPr>
          <p:cNvSpPr>
            <a:spLocks noGrp="1"/>
          </p:cNvSpPr>
          <p:nvPr>
            <p:ph type="title"/>
          </p:nvPr>
        </p:nvSpPr>
        <p:spPr>
          <a:xfrm>
            <a:off x="-2059" y="18255"/>
            <a:ext cx="10515600" cy="1325563"/>
          </a:xfrm>
        </p:spPr>
        <p:txBody>
          <a:bodyPr/>
          <a:lstStyle/>
          <a:p>
            <a:r>
              <a:rPr lang="en-US" dirty="0"/>
              <a:t>What Might a Socialist Business and Human Rights Framework Look Like?</a:t>
            </a:r>
          </a:p>
        </p:txBody>
      </p:sp>
      <p:graphicFrame>
        <p:nvGraphicFramePr>
          <p:cNvPr id="4" name="Content Placeholder 3">
            <a:extLst>
              <a:ext uri="{FF2B5EF4-FFF2-40B4-BE49-F238E27FC236}">
                <a16:creationId xmlns:a16="http://schemas.microsoft.com/office/drawing/2014/main" id="{7F44B5DD-B3BB-174B-A295-EDFFCD52C454}"/>
              </a:ext>
            </a:extLst>
          </p:cNvPr>
          <p:cNvGraphicFramePr>
            <a:graphicFrameLocks noGrp="1"/>
          </p:cNvGraphicFramePr>
          <p:nvPr>
            <p:ph idx="1"/>
            <p:extLst>
              <p:ext uri="{D42A27DB-BD31-4B8C-83A1-F6EECF244321}">
                <p14:modId xmlns:p14="http://schemas.microsoft.com/office/powerpoint/2010/main" val="288093384"/>
              </p:ext>
            </p:extLst>
          </p:nvPr>
        </p:nvGraphicFramePr>
        <p:xfrm>
          <a:off x="86497" y="1343818"/>
          <a:ext cx="11267303" cy="549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74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FDB2-977A-2A47-83DC-5FA75394596C}"/>
              </a:ext>
            </a:extLst>
          </p:cNvPr>
          <p:cNvSpPr>
            <a:spLocks noGrp="1"/>
          </p:cNvSpPr>
          <p:nvPr>
            <p:ph type="title"/>
          </p:nvPr>
        </p:nvSpPr>
        <p:spPr>
          <a:xfrm>
            <a:off x="96795" y="18255"/>
            <a:ext cx="10515600" cy="1325563"/>
          </a:xfrm>
        </p:spPr>
        <p:txBody>
          <a:bodyPr/>
          <a:lstStyle/>
          <a:p>
            <a:r>
              <a:rPr lang="en-US" dirty="0"/>
              <a:t>BRI Internationalism</a:t>
            </a:r>
          </a:p>
        </p:txBody>
      </p:sp>
      <p:graphicFrame>
        <p:nvGraphicFramePr>
          <p:cNvPr id="4" name="Content Placeholder 3">
            <a:extLst>
              <a:ext uri="{FF2B5EF4-FFF2-40B4-BE49-F238E27FC236}">
                <a16:creationId xmlns:a16="http://schemas.microsoft.com/office/drawing/2014/main" id="{C78EFAD0-AD87-2843-B7CE-49CBB698C4FC}"/>
              </a:ext>
            </a:extLst>
          </p:cNvPr>
          <p:cNvGraphicFramePr>
            <a:graphicFrameLocks noGrp="1"/>
          </p:cNvGraphicFramePr>
          <p:nvPr>
            <p:ph idx="1"/>
            <p:extLst>
              <p:ext uri="{D42A27DB-BD31-4B8C-83A1-F6EECF244321}">
                <p14:modId xmlns:p14="http://schemas.microsoft.com/office/powerpoint/2010/main" val="3664382132"/>
              </p:ext>
            </p:extLst>
          </p:nvPr>
        </p:nvGraphicFramePr>
        <p:xfrm>
          <a:off x="0" y="1343818"/>
          <a:ext cx="11353800" cy="5402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806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EBBD-986C-874A-9FCE-FEA161078F4B}"/>
              </a:ext>
            </a:extLst>
          </p:cNvPr>
          <p:cNvSpPr>
            <a:spLocks noGrp="1"/>
          </p:cNvSpPr>
          <p:nvPr>
            <p:ph type="title"/>
          </p:nvPr>
        </p:nvSpPr>
        <p:spPr>
          <a:xfrm>
            <a:off x="96795" y="18255"/>
            <a:ext cx="10515600" cy="1325563"/>
          </a:xfrm>
        </p:spPr>
        <p:txBody>
          <a:bodyPr/>
          <a:lstStyle/>
          <a:p>
            <a:r>
              <a:rPr lang="en-US" dirty="0"/>
              <a:t>BRI Leading by Example</a:t>
            </a:r>
          </a:p>
        </p:txBody>
      </p:sp>
      <p:graphicFrame>
        <p:nvGraphicFramePr>
          <p:cNvPr id="4" name="Content Placeholder 3">
            <a:extLst>
              <a:ext uri="{FF2B5EF4-FFF2-40B4-BE49-F238E27FC236}">
                <a16:creationId xmlns:a16="http://schemas.microsoft.com/office/drawing/2014/main" id="{4AD6B6A7-A498-0043-8E0D-BAAC23C69EBF}"/>
              </a:ext>
            </a:extLst>
          </p:cNvPr>
          <p:cNvGraphicFramePr>
            <a:graphicFrameLocks noGrp="1"/>
          </p:cNvGraphicFramePr>
          <p:nvPr>
            <p:ph idx="1"/>
            <p:extLst>
              <p:ext uri="{D42A27DB-BD31-4B8C-83A1-F6EECF244321}">
                <p14:modId xmlns:p14="http://schemas.microsoft.com/office/powerpoint/2010/main" val="747687750"/>
              </p:ext>
            </p:extLst>
          </p:nvPr>
        </p:nvGraphicFramePr>
        <p:xfrm>
          <a:off x="96795" y="1343818"/>
          <a:ext cx="11257005" cy="549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029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FF433-07CA-724E-9B53-37BF29A11DF5}"/>
              </a:ext>
            </a:extLst>
          </p:cNvPr>
          <p:cNvSpPr>
            <a:spLocks noGrp="1"/>
          </p:cNvSpPr>
          <p:nvPr>
            <p:ph type="title"/>
          </p:nvPr>
        </p:nvSpPr>
        <p:spPr>
          <a:xfrm>
            <a:off x="4386648" y="2576985"/>
            <a:ext cx="3418703" cy="1325563"/>
          </a:xfrm>
          <a:solidFill>
            <a:schemeClr val="accent2">
              <a:lumMod val="20000"/>
              <a:lumOff val="80000"/>
            </a:schemeClr>
          </a:solidFill>
        </p:spPr>
        <p:txBody>
          <a:bodyPr>
            <a:normAutofit/>
          </a:bodyPr>
          <a:lstStyle/>
          <a:p>
            <a:pPr algn="ctr"/>
            <a:r>
              <a:rPr lang="en-US" dirty="0"/>
              <a:t>Thank You  </a:t>
            </a:r>
          </a:p>
        </p:txBody>
      </p:sp>
    </p:spTree>
    <p:extLst>
      <p:ext uri="{BB962C8B-B14F-4D97-AF65-F5344CB8AC3E}">
        <p14:creationId xmlns:p14="http://schemas.microsoft.com/office/powerpoint/2010/main" val="186895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F8C8-8CED-1E45-A17F-1172F2707B74}"/>
              </a:ext>
            </a:extLst>
          </p:cNvPr>
          <p:cNvSpPr>
            <a:spLocks noGrp="1"/>
          </p:cNvSpPr>
          <p:nvPr>
            <p:ph type="title"/>
          </p:nvPr>
        </p:nvSpPr>
        <p:spPr>
          <a:xfrm>
            <a:off x="-26773" y="18255"/>
            <a:ext cx="5920946" cy="1325563"/>
          </a:xfrm>
        </p:spPr>
        <p:txBody>
          <a:bodyPr/>
          <a:lstStyle/>
          <a:p>
            <a:r>
              <a:rPr lang="en-US" dirty="0"/>
              <a:t>Order of Presentation</a:t>
            </a:r>
          </a:p>
        </p:txBody>
      </p:sp>
      <p:graphicFrame>
        <p:nvGraphicFramePr>
          <p:cNvPr id="4" name="Content Placeholder 3">
            <a:extLst>
              <a:ext uri="{FF2B5EF4-FFF2-40B4-BE49-F238E27FC236}">
                <a16:creationId xmlns:a16="http://schemas.microsoft.com/office/drawing/2014/main" id="{569496EE-ADCB-BF45-B9D4-C12D1F736835}"/>
              </a:ext>
            </a:extLst>
          </p:cNvPr>
          <p:cNvGraphicFramePr>
            <a:graphicFrameLocks noGrp="1"/>
          </p:cNvGraphicFramePr>
          <p:nvPr>
            <p:ph idx="1"/>
            <p:extLst>
              <p:ext uri="{D42A27DB-BD31-4B8C-83A1-F6EECF244321}">
                <p14:modId xmlns:p14="http://schemas.microsoft.com/office/powerpoint/2010/main" val="3655342202"/>
              </p:ext>
            </p:extLst>
          </p:nvPr>
        </p:nvGraphicFramePr>
        <p:xfrm>
          <a:off x="0" y="1235676"/>
          <a:ext cx="12192000" cy="560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7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FF433-07CA-724E-9B53-37BF29A11DF5}"/>
              </a:ext>
            </a:extLst>
          </p:cNvPr>
          <p:cNvSpPr>
            <a:spLocks noGrp="1"/>
          </p:cNvSpPr>
          <p:nvPr>
            <p:ph type="title"/>
          </p:nvPr>
        </p:nvSpPr>
        <p:spPr>
          <a:xfrm>
            <a:off x="3426940" y="2552271"/>
            <a:ext cx="5338119" cy="1325563"/>
          </a:xfrm>
          <a:solidFill>
            <a:schemeClr val="accent2">
              <a:lumMod val="20000"/>
              <a:lumOff val="80000"/>
            </a:schemeClr>
          </a:solidFill>
        </p:spPr>
        <p:txBody>
          <a:bodyPr/>
          <a:lstStyle/>
          <a:p>
            <a:pPr algn="ctr"/>
            <a:r>
              <a:rPr lang="en-US" dirty="0"/>
              <a:t>China’s Silk Road</a:t>
            </a:r>
          </a:p>
        </p:txBody>
      </p:sp>
    </p:spTree>
    <p:extLst>
      <p:ext uri="{BB962C8B-B14F-4D97-AF65-F5344CB8AC3E}">
        <p14:creationId xmlns:p14="http://schemas.microsoft.com/office/powerpoint/2010/main" val="242616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E060-A277-C941-8F53-9D35D55899B2}"/>
              </a:ext>
            </a:extLst>
          </p:cNvPr>
          <p:cNvSpPr>
            <a:spLocks noGrp="1"/>
          </p:cNvSpPr>
          <p:nvPr>
            <p:ph type="title"/>
          </p:nvPr>
        </p:nvSpPr>
        <p:spPr>
          <a:xfrm>
            <a:off x="0" y="0"/>
            <a:ext cx="4015946" cy="926757"/>
          </a:xfrm>
        </p:spPr>
        <p:txBody>
          <a:bodyPr/>
          <a:lstStyle/>
          <a:p>
            <a:r>
              <a:rPr lang="en-US" dirty="0"/>
              <a:t>What is BRI</a:t>
            </a:r>
          </a:p>
        </p:txBody>
      </p:sp>
      <p:graphicFrame>
        <p:nvGraphicFramePr>
          <p:cNvPr id="4" name="Content Placeholder 3">
            <a:extLst>
              <a:ext uri="{FF2B5EF4-FFF2-40B4-BE49-F238E27FC236}">
                <a16:creationId xmlns:a16="http://schemas.microsoft.com/office/drawing/2014/main" id="{9129272C-1AE2-3840-BE83-D94DEAE639F8}"/>
              </a:ext>
            </a:extLst>
          </p:cNvPr>
          <p:cNvGraphicFramePr>
            <a:graphicFrameLocks noGrp="1"/>
          </p:cNvGraphicFramePr>
          <p:nvPr>
            <p:ph idx="1"/>
            <p:extLst>
              <p:ext uri="{D42A27DB-BD31-4B8C-83A1-F6EECF244321}">
                <p14:modId xmlns:p14="http://schemas.microsoft.com/office/powerpoint/2010/main" val="1176757081"/>
              </p:ext>
            </p:extLst>
          </p:nvPr>
        </p:nvGraphicFramePr>
        <p:xfrm>
          <a:off x="0" y="926758"/>
          <a:ext cx="11353800" cy="593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41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3111-543C-7A4D-87C2-03A8F5F78E43}"/>
              </a:ext>
            </a:extLst>
          </p:cNvPr>
          <p:cNvSpPr>
            <a:spLocks noGrp="1"/>
          </p:cNvSpPr>
          <p:nvPr>
            <p:ph type="title"/>
          </p:nvPr>
        </p:nvSpPr>
        <p:spPr>
          <a:xfrm>
            <a:off x="0" y="18255"/>
            <a:ext cx="10515600" cy="846449"/>
          </a:xfrm>
        </p:spPr>
        <p:txBody>
          <a:bodyPr/>
          <a:lstStyle/>
          <a:p>
            <a:r>
              <a:rPr lang="en-US" dirty="0"/>
              <a:t>BRI as a Societal and Moral Project</a:t>
            </a:r>
          </a:p>
        </p:txBody>
      </p:sp>
      <p:graphicFrame>
        <p:nvGraphicFramePr>
          <p:cNvPr id="4" name="Content Placeholder 3">
            <a:extLst>
              <a:ext uri="{FF2B5EF4-FFF2-40B4-BE49-F238E27FC236}">
                <a16:creationId xmlns:a16="http://schemas.microsoft.com/office/drawing/2014/main" id="{FD1DFF73-6B5F-B042-B332-C3B8F21C05C6}"/>
              </a:ext>
            </a:extLst>
          </p:cNvPr>
          <p:cNvGraphicFramePr>
            <a:graphicFrameLocks noGrp="1"/>
          </p:cNvGraphicFramePr>
          <p:nvPr>
            <p:ph idx="1"/>
            <p:extLst>
              <p:ext uri="{D42A27DB-BD31-4B8C-83A1-F6EECF244321}">
                <p14:modId xmlns:p14="http://schemas.microsoft.com/office/powerpoint/2010/main" val="1008640787"/>
              </p:ext>
            </p:extLst>
          </p:nvPr>
        </p:nvGraphicFramePr>
        <p:xfrm>
          <a:off x="0" y="679622"/>
          <a:ext cx="12192000" cy="6160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383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F574-7701-1C4F-8015-C6A9B44D158A}"/>
              </a:ext>
            </a:extLst>
          </p:cNvPr>
          <p:cNvSpPr>
            <a:spLocks noGrp="1"/>
          </p:cNvSpPr>
          <p:nvPr>
            <p:ph type="title"/>
          </p:nvPr>
        </p:nvSpPr>
        <p:spPr>
          <a:xfrm>
            <a:off x="23191" y="18256"/>
            <a:ext cx="10515600" cy="906084"/>
          </a:xfrm>
        </p:spPr>
        <p:txBody>
          <a:bodyPr/>
          <a:lstStyle/>
          <a:p>
            <a:r>
              <a:rPr lang="en-US" dirty="0"/>
              <a:t>Outbound Cooperation in Key Areas</a:t>
            </a:r>
          </a:p>
        </p:txBody>
      </p:sp>
      <p:graphicFrame>
        <p:nvGraphicFramePr>
          <p:cNvPr id="4" name="Content Placeholder 3">
            <a:extLst>
              <a:ext uri="{FF2B5EF4-FFF2-40B4-BE49-F238E27FC236}">
                <a16:creationId xmlns:a16="http://schemas.microsoft.com/office/drawing/2014/main" id="{8298A9D2-52CC-414B-84A3-7E70B73EA2C7}"/>
              </a:ext>
            </a:extLst>
          </p:cNvPr>
          <p:cNvGraphicFramePr>
            <a:graphicFrameLocks noGrp="1"/>
          </p:cNvGraphicFramePr>
          <p:nvPr>
            <p:ph idx="1"/>
            <p:extLst>
              <p:ext uri="{D42A27DB-BD31-4B8C-83A1-F6EECF244321}">
                <p14:modId xmlns:p14="http://schemas.microsoft.com/office/powerpoint/2010/main" val="2365287965"/>
              </p:ext>
            </p:extLst>
          </p:nvPr>
        </p:nvGraphicFramePr>
        <p:xfrm>
          <a:off x="0" y="815008"/>
          <a:ext cx="12192000" cy="6024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26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3CE4-8DA3-1B4C-A52D-F8269A2AAE03}"/>
              </a:ext>
            </a:extLst>
          </p:cNvPr>
          <p:cNvSpPr>
            <a:spLocks noGrp="1"/>
          </p:cNvSpPr>
          <p:nvPr>
            <p:ph type="title"/>
          </p:nvPr>
        </p:nvSpPr>
        <p:spPr>
          <a:xfrm>
            <a:off x="0" y="18255"/>
            <a:ext cx="10515600" cy="1325563"/>
          </a:xfrm>
        </p:spPr>
        <p:txBody>
          <a:bodyPr/>
          <a:lstStyle/>
          <a:p>
            <a:r>
              <a:rPr lang="en-US" dirty="0"/>
              <a:t>Four Foundations of BRI</a:t>
            </a:r>
          </a:p>
        </p:txBody>
      </p:sp>
      <p:graphicFrame>
        <p:nvGraphicFramePr>
          <p:cNvPr id="4" name="Content Placeholder 3">
            <a:extLst>
              <a:ext uri="{FF2B5EF4-FFF2-40B4-BE49-F238E27FC236}">
                <a16:creationId xmlns:a16="http://schemas.microsoft.com/office/drawing/2014/main" id="{F6278BD2-901D-524E-9DB6-D0A017750753}"/>
              </a:ext>
            </a:extLst>
          </p:cNvPr>
          <p:cNvGraphicFramePr>
            <a:graphicFrameLocks noGrp="1"/>
          </p:cNvGraphicFramePr>
          <p:nvPr>
            <p:ph idx="1"/>
            <p:extLst>
              <p:ext uri="{D42A27DB-BD31-4B8C-83A1-F6EECF244321}">
                <p14:modId xmlns:p14="http://schemas.microsoft.com/office/powerpoint/2010/main" val="771863594"/>
              </p:ext>
            </p:extLst>
          </p:nvPr>
        </p:nvGraphicFramePr>
        <p:xfrm>
          <a:off x="0" y="753762"/>
          <a:ext cx="12192000" cy="6085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439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1680501-E451-1C4E-A2AC-3D5E639EB89B}" vid="{90FC6F94-5820-0C47-B402-7157723D40DE}"/>
    </a:ext>
  </a:extLst>
</a:theme>
</file>

<file path=docProps/app.xml><?xml version="1.0" encoding="utf-8"?>
<Properties xmlns="http://schemas.openxmlformats.org/officeDocument/2006/extended-properties" xmlns:vt="http://schemas.openxmlformats.org/officeDocument/2006/docPropsVTypes">
  <Template>Office Theme</Template>
  <TotalTime>939</TotalTime>
  <Words>3500</Words>
  <Application>Microsoft Macintosh PowerPoint</Application>
  <PresentationFormat>Widescreen</PresentationFormat>
  <Paragraphs>239</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Belt and Road Initiative and the Future of Global Trade? </vt:lpstr>
      <vt:lpstr>Introduction</vt:lpstr>
      <vt:lpstr>From Socialist Trade to Socialist Human Rights</vt:lpstr>
      <vt:lpstr>Order of Presentation</vt:lpstr>
      <vt:lpstr>China’s Silk Road</vt:lpstr>
      <vt:lpstr>What is BRI</vt:lpstr>
      <vt:lpstr>BRI as a Societal and Moral Project</vt:lpstr>
      <vt:lpstr>Outbound Cooperation in Key Areas</vt:lpstr>
      <vt:lpstr>Four Foundations of BRI</vt:lpstr>
      <vt:lpstr>BRI as a Legal Construct</vt:lpstr>
      <vt:lpstr>Security Arrangement</vt:lpstr>
      <vt:lpstr>Bringing People Closer Together</vt:lpstr>
      <vt:lpstr>Infrastructure Projects</vt:lpstr>
      <vt:lpstr>A Human Rights Silk Road? The UN Guiding Principles for Business and Human Rights </vt:lpstr>
      <vt:lpstr>The Human Rights Gap</vt:lpstr>
      <vt:lpstr>Filling the Human Rights Gap</vt:lpstr>
      <vt:lpstr>The Structure of the UNGP “Human Rights Silk Road”</vt:lpstr>
      <vt:lpstr>UNGP Core Values</vt:lpstr>
      <vt:lpstr>UNGP Framing Strategies</vt:lpstr>
      <vt:lpstr>Where BRI and UNGP Silk Roads Meet</vt:lpstr>
      <vt:lpstr>Avoiding Error in Thinking About UNGP Embedding in BRI Framework</vt:lpstr>
      <vt:lpstr>Points of Alignment: BRI and UNGP </vt:lpstr>
      <vt:lpstr>Points of Alignment UNGP 4</vt:lpstr>
      <vt:lpstr>Points of Alignment UNGP 6 and 7</vt:lpstr>
      <vt:lpstr>Points of Alignment UNGP 8</vt:lpstr>
      <vt:lpstr>Points of Alignment UNGP 10</vt:lpstr>
      <vt:lpstr>Points of Alignment UNGP 17-22</vt:lpstr>
      <vt:lpstr>Toward a Socialist Business and Human Rights Framework? </vt:lpstr>
      <vt:lpstr>Toward Alignment</vt:lpstr>
      <vt:lpstr>First Step: A Socialist Interpretation of the UNGP</vt:lpstr>
      <vt:lpstr>What Might a Socialist Business and Human Rights Framework Look Like?</vt:lpstr>
      <vt:lpstr>BRI Internationalism</vt:lpstr>
      <vt:lpstr>BRI Leading by Example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Backer, Larry Cata</dc:creator>
  <cp:lastModifiedBy>Backer, Larry Cata</cp:lastModifiedBy>
  <cp:revision>45</cp:revision>
  <dcterms:created xsi:type="dcterms:W3CDTF">2020-05-28T20:59:35Z</dcterms:created>
  <dcterms:modified xsi:type="dcterms:W3CDTF">2020-05-30T15:10:40Z</dcterms:modified>
</cp:coreProperties>
</file>