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4" r:id="rId4"/>
    <p:sldId id="258" r:id="rId5"/>
    <p:sldId id="260" r:id="rId6"/>
    <p:sldId id="283" r:id="rId7"/>
    <p:sldId id="259" r:id="rId8"/>
    <p:sldId id="262" r:id="rId9"/>
    <p:sldId id="265" r:id="rId10"/>
    <p:sldId id="266" r:id="rId11"/>
    <p:sldId id="275" r:id="rId12"/>
    <p:sldId id="263" r:id="rId13"/>
    <p:sldId id="279" r:id="rId14"/>
    <p:sldId id="280" r:id="rId15"/>
    <p:sldId id="267" r:id="rId16"/>
    <p:sldId id="268" r:id="rId17"/>
    <p:sldId id="269" r:id="rId18"/>
    <p:sldId id="270" r:id="rId19"/>
    <p:sldId id="264" r:id="rId20"/>
    <p:sldId id="272" r:id="rId21"/>
    <p:sldId id="271" r:id="rId22"/>
    <p:sldId id="281" r:id="rId23"/>
    <p:sldId id="282" r:id="rId24"/>
    <p:sldId id="278" r:id="rId25"/>
    <p:sldId id="276" r:id="rId26"/>
    <p:sldId id="274" r:id="rId27"/>
    <p:sldId id="261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15"/>
    <p:restoredTop sz="94444"/>
  </p:normalViewPr>
  <p:slideViewPr>
    <p:cSldViewPr snapToGrid="0" snapToObjects="1">
      <p:cViewPr varScale="1">
        <p:scale>
          <a:sx n="127" d="100"/>
          <a:sy n="127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2BBB09-0C30-6B46-9A97-7D06AA48A7DD}" type="doc">
      <dgm:prSet loTypeId="urn:microsoft.com/office/officeart/2005/8/layout/vList6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600EAF9-59C8-EB49-96F2-73BE1F7450CB}">
      <dgm:prSet/>
      <dgm:spPr/>
      <dgm:t>
        <a:bodyPr/>
        <a:lstStyle/>
        <a:p>
          <a:r>
            <a:rPr lang="en-US" dirty="0"/>
            <a:t>One object of regulation and many (public) regulators</a:t>
          </a:r>
        </a:p>
      </dgm:t>
    </dgm:pt>
    <dgm:pt modelId="{4B595B86-014F-1244-82D4-2804E57D3019}" type="parTrans" cxnId="{18662012-73AC-C445-B090-A378D5D47D6D}">
      <dgm:prSet/>
      <dgm:spPr/>
      <dgm:t>
        <a:bodyPr/>
        <a:lstStyle/>
        <a:p>
          <a:endParaRPr lang="en-US"/>
        </a:p>
      </dgm:t>
    </dgm:pt>
    <dgm:pt modelId="{E7D4B42E-E670-AD4D-8E62-5661334B99A9}" type="sibTrans" cxnId="{18662012-73AC-C445-B090-A378D5D47D6D}">
      <dgm:prSet/>
      <dgm:spPr/>
      <dgm:t>
        <a:bodyPr/>
        <a:lstStyle/>
        <a:p>
          <a:endParaRPr lang="en-US"/>
        </a:p>
      </dgm:t>
    </dgm:pt>
    <dgm:pt modelId="{CA903D10-9029-644F-B9EF-46327AFC3014}">
      <dgm:prSet custT="1"/>
      <dgm:spPr/>
      <dgm:t>
        <a:bodyPr/>
        <a:lstStyle/>
        <a:p>
          <a:r>
            <a:rPr lang="en-US" sz="1800" dirty="0"/>
            <a:t>Protect territorial prerogatives</a:t>
          </a:r>
        </a:p>
      </dgm:t>
    </dgm:pt>
    <dgm:pt modelId="{B0E0F483-4F02-084A-BECC-3416C2D9C778}" type="parTrans" cxnId="{90AB9E92-5290-8140-84B0-D35DD076A593}">
      <dgm:prSet/>
      <dgm:spPr/>
      <dgm:t>
        <a:bodyPr/>
        <a:lstStyle/>
        <a:p>
          <a:endParaRPr lang="en-US"/>
        </a:p>
      </dgm:t>
    </dgm:pt>
    <dgm:pt modelId="{7238C8DC-069C-6A40-A3C3-5862842F74D2}" type="sibTrans" cxnId="{90AB9E92-5290-8140-84B0-D35DD076A593}">
      <dgm:prSet/>
      <dgm:spPr/>
      <dgm:t>
        <a:bodyPr/>
        <a:lstStyle/>
        <a:p>
          <a:endParaRPr lang="en-US"/>
        </a:p>
      </dgm:t>
    </dgm:pt>
    <dgm:pt modelId="{787C876E-19F1-D549-A076-524D7C49309D}">
      <dgm:prSet custT="1"/>
      <dgm:spPr/>
      <dgm:t>
        <a:bodyPr/>
        <a:lstStyle/>
        <a:p>
          <a:r>
            <a:rPr lang="en-US" sz="1800" dirty="0"/>
            <a:t>Project power outward to functional dependencies</a:t>
          </a:r>
        </a:p>
      </dgm:t>
    </dgm:pt>
    <dgm:pt modelId="{BB812AC7-8EFC-9B4F-9657-B556F2B9E797}" type="parTrans" cxnId="{2D7F0933-EB92-9144-91A7-E9AF43608F7B}">
      <dgm:prSet/>
      <dgm:spPr/>
      <dgm:t>
        <a:bodyPr/>
        <a:lstStyle/>
        <a:p>
          <a:endParaRPr lang="en-US"/>
        </a:p>
      </dgm:t>
    </dgm:pt>
    <dgm:pt modelId="{72DF4F9C-B8AC-EA4D-BF39-5368BA22B1B0}" type="sibTrans" cxnId="{2D7F0933-EB92-9144-91A7-E9AF43608F7B}">
      <dgm:prSet/>
      <dgm:spPr/>
      <dgm:t>
        <a:bodyPr/>
        <a:lstStyle/>
        <a:p>
          <a:endParaRPr lang="en-US"/>
        </a:p>
      </dgm:t>
    </dgm:pt>
    <dgm:pt modelId="{1AFA39BB-F640-EF4B-9264-9D9C13F1D091}">
      <dgm:prSet custT="1"/>
      <dgm:spPr/>
      <dgm:t>
        <a:bodyPr/>
        <a:lstStyle/>
        <a:p>
          <a:r>
            <a:rPr lang="en-US" sz="1800" dirty="0"/>
            <a:t>Produce idiosyncratic regulatory approaches </a:t>
          </a:r>
        </a:p>
      </dgm:t>
    </dgm:pt>
    <dgm:pt modelId="{7CFCF595-EEF0-404E-81B5-D80051245E04}" type="parTrans" cxnId="{DFF0CF84-9655-D74C-A2F9-EAE85112A929}">
      <dgm:prSet/>
      <dgm:spPr/>
      <dgm:t>
        <a:bodyPr/>
        <a:lstStyle/>
        <a:p>
          <a:endParaRPr lang="en-US"/>
        </a:p>
      </dgm:t>
    </dgm:pt>
    <dgm:pt modelId="{ED90BE6B-1CFC-044C-8422-818CFEEE4267}" type="sibTrans" cxnId="{DFF0CF84-9655-D74C-A2F9-EAE85112A929}">
      <dgm:prSet/>
      <dgm:spPr/>
      <dgm:t>
        <a:bodyPr/>
        <a:lstStyle/>
        <a:p>
          <a:endParaRPr lang="en-US"/>
        </a:p>
      </dgm:t>
    </dgm:pt>
    <dgm:pt modelId="{055D5B1E-57F3-704C-8481-FAACCDCA49B1}">
      <dgm:prSet custT="1"/>
      <dgm:spPr/>
      <dgm:t>
        <a:bodyPr/>
        <a:lstStyle/>
        <a:p>
          <a:r>
            <a:rPr lang="en-US" sz="1800" dirty="0"/>
            <a:t>Regulatory incoherence</a:t>
          </a:r>
        </a:p>
      </dgm:t>
    </dgm:pt>
    <dgm:pt modelId="{3F285D6F-58D8-AC41-90EC-FABAB9AA48DB}" type="parTrans" cxnId="{3C270C9B-9E5C-B443-A051-748B3813904C}">
      <dgm:prSet/>
      <dgm:spPr/>
      <dgm:t>
        <a:bodyPr/>
        <a:lstStyle/>
        <a:p>
          <a:endParaRPr lang="en-US"/>
        </a:p>
      </dgm:t>
    </dgm:pt>
    <dgm:pt modelId="{47CEA952-894B-1242-872B-648C2B2A78B9}" type="sibTrans" cxnId="{3C270C9B-9E5C-B443-A051-748B3813904C}">
      <dgm:prSet/>
      <dgm:spPr/>
      <dgm:t>
        <a:bodyPr/>
        <a:lstStyle/>
        <a:p>
          <a:endParaRPr lang="en-US"/>
        </a:p>
      </dgm:t>
    </dgm:pt>
    <dgm:pt modelId="{D9A6598A-D786-5643-A23A-E5F132D07EA5}">
      <dgm:prSet/>
      <dgm:spPr/>
      <dgm:t>
        <a:bodyPr/>
        <a:lstStyle/>
        <a:p>
          <a:r>
            <a:rPr lang="en-US"/>
            <a:t>Opens door to inversion of control by single private regulator</a:t>
          </a:r>
        </a:p>
      </dgm:t>
    </dgm:pt>
    <dgm:pt modelId="{35F1D55C-8263-0D49-A340-EB74075D53DF}" type="parTrans" cxnId="{4968EFC7-6FEB-F742-B6FE-D0A2B2325FF1}">
      <dgm:prSet/>
      <dgm:spPr/>
      <dgm:t>
        <a:bodyPr/>
        <a:lstStyle/>
        <a:p>
          <a:endParaRPr lang="en-US"/>
        </a:p>
      </dgm:t>
    </dgm:pt>
    <dgm:pt modelId="{57757DE1-7F71-EE4A-967E-3988953F26F3}" type="sibTrans" cxnId="{4968EFC7-6FEB-F742-B6FE-D0A2B2325FF1}">
      <dgm:prSet/>
      <dgm:spPr/>
      <dgm:t>
        <a:bodyPr/>
        <a:lstStyle/>
        <a:p>
          <a:endParaRPr lang="en-US"/>
        </a:p>
      </dgm:t>
    </dgm:pt>
    <dgm:pt modelId="{AEAE6F18-3A52-DD4E-86B5-FE87A1E083A5}">
      <dgm:prSet/>
      <dgm:spPr/>
      <dgm:t>
        <a:bodyPr/>
        <a:lstStyle/>
        <a:p>
          <a:r>
            <a:rPr lang="en-US" dirty="0"/>
            <a:t>Clever lawyers strategically exploiting the resulting governance gaps</a:t>
          </a:r>
        </a:p>
      </dgm:t>
    </dgm:pt>
    <dgm:pt modelId="{171D4E69-E3E0-AF42-A44F-60BA7D3D3F5E}" type="parTrans" cxnId="{074954A4-7602-C244-A7F8-ED8D2AEB6234}">
      <dgm:prSet/>
      <dgm:spPr/>
      <dgm:t>
        <a:bodyPr/>
        <a:lstStyle/>
        <a:p>
          <a:endParaRPr lang="en-US"/>
        </a:p>
      </dgm:t>
    </dgm:pt>
    <dgm:pt modelId="{87A83898-C5B3-604F-8EB5-79597F27C9B9}" type="sibTrans" cxnId="{074954A4-7602-C244-A7F8-ED8D2AEB6234}">
      <dgm:prSet/>
      <dgm:spPr/>
      <dgm:t>
        <a:bodyPr/>
        <a:lstStyle/>
        <a:p>
          <a:endParaRPr lang="en-US"/>
        </a:p>
      </dgm:t>
    </dgm:pt>
    <dgm:pt modelId="{4EBD7585-FDE4-1144-B480-B5B43855CEA0}">
      <dgm:prSet/>
      <dgm:spPr/>
      <dgm:t>
        <a:bodyPr/>
        <a:lstStyle/>
        <a:p>
          <a:r>
            <a:rPr lang="en-US" dirty="0"/>
            <a:t>Governmentalization of economic enterprises through private law.</a:t>
          </a:r>
        </a:p>
      </dgm:t>
    </dgm:pt>
    <dgm:pt modelId="{B82B3363-04B0-634E-95A2-32C1B69CE08F}" type="parTrans" cxnId="{3D1375B9-76F6-ED4E-A286-52BF0FDD22D5}">
      <dgm:prSet/>
      <dgm:spPr/>
      <dgm:t>
        <a:bodyPr/>
        <a:lstStyle/>
        <a:p>
          <a:endParaRPr lang="en-US"/>
        </a:p>
      </dgm:t>
    </dgm:pt>
    <dgm:pt modelId="{663A9178-1990-9C43-A68B-AF4D4BD025BE}" type="sibTrans" cxnId="{3D1375B9-76F6-ED4E-A286-52BF0FDD22D5}">
      <dgm:prSet/>
      <dgm:spPr/>
      <dgm:t>
        <a:bodyPr/>
        <a:lstStyle/>
        <a:p>
          <a:endParaRPr lang="en-US"/>
        </a:p>
      </dgm:t>
    </dgm:pt>
    <dgm:pt modelId="{0DDDF3DC-1EF6-B84B-AE3B-6EE0774B1382}" type="pres">
      <dgm:prSet presAssocID="{0D2BBB09-0C30-6B46-9A97-7D06AA48A7DD}" presName="Name0" presStyleCnt="0">
        <dgm:presLayoutVars>
          <dgm:dir/>
          <dgm:animLvl val="lvl"/>
          <dgm:resizeHandles/>
        </dgm:presLayoutVars>
      </dgm:prSet>
      <dgm:spPr/>
    </dgm:pt>
    <dgm:pt modelId="{563020EE-FCB4-FE4E-BDE8-3078DCF8A8DF}" type="pres">
      <dgm:prSet presAssocID="{C600EAF9-59C8-EB49-96F2-73BE1F7450CB}" presName="linNode" presStyleCnt="0"/>
      <dgm:spPr/>
    </dgm:pt>
    <dgm:pt modelId="{111942EC-19A3-A745-A4C3-4D87F488ACFA}" type="pres">
      <dgm:prSet presAssocID="{C600EAF9-59C8-EB49-96F2-73BE1F7450CB}" presName="parentShp" presStyleLbl="node1" presStyleIdx="0" presStyleCnt="2">
        <dgm:presLayoutVars>
          <dgm:bulletEnabled val="1"/>
        </dgm:presLayoutVars>
      </dgm:prSet>
      <dgm:spPr/>
    </dgm:pt>
    <dgm:pt modelId="{8E19DB25-73A9-7D4F-AA50-A7963C2D34B7}" type="pres">
      <dgm:prSet presAssocID="{C600EAF9-59C8-EB49-96F2-73BE1F7450CB}" presName="childShp" presStyleLbl="bgAccFollowNode1" presStyleIdx="0" presStyleCnt="2">
        <dgm:presLayoutVars>
          <dgm:bulletEnabled val="1"/>
        </dgm:presLayoutVars>
      </dgm:prSet>
      <dgm:spPr/>
    </dgm:pt>
    <dgm:pt modelId="{68C5E82B-318F-2C45-9FEF-A3849CEA9B47}" type="pres">
      <dgm:prSet presAssocID="{E7D4B42E-E670-AD4D-8E62-5661334B99A9}" presName="spacing" presStyleCnt="0"/>
      <dgm:spPr/>
    </dgm:pt>
    <dgm:pt modelId="{49E8B9C2-225C-C549-982E-7DEEE58E1808}" type="pres">
      <dgm:prSet presAssocID="{D9A6598A-D786-5643-A23A-E5F132D07EA5}" presName="linNode" presStyleCnt="0"/>
      <dgm:spPr/>
    </dgm:pt>
    <dgm:pt modelId="{70549E3F-D80F-364E-B7EA-6D692156B59F}" type="pres">
      <dgm:prSet presAssocID="{D9A6598A-D786-5643-A23A-E5F132D07EA5}" presName="parentShp" presStyleLbl="node1" presStyleIdx="1" presStyleCnt="2">
        <dgm:presLayoutVars>
          <dgm:bulletEnabled val="1"/>
        </dgm:presLayoutVars>
      </dgm:prSet>
      <dgm:spPr/>
    </dgm:pt>
    <dgm:pt modelId="{CDEB399E-38A0-B145-89E4-CE4C8727237A}" type="pres">
      <dgm:prSet presAssocID="{D9A6598A-D786-5643-A23A-E5F132D07EA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18662012-73AC-C445-B090-A378D5D47D6D}" srcId="{0D2BBB09-0C30-6B46-9A97-7D06AA48A7DD}" destId="{C600EAF9-59C8-EB49-96F2-73BE1F7450CB}" srcOrd="0" destOrd="0" parTransId="{4B595B86-014F-1244-82D4-2804E57D3019}" sibTransId="{E7D4B42E-E670-AD4D-8E62-5661334B99A9}"/>
    <dgm:cxn modelId="{7DCF9421-EFAF-A844-99E4-75EA74C2D4F7}" type="presOf" srcId="{C600EAF9-59C8-EB49-96F2-73BE1F7450CB}" destId="{111942EC-19A3-A745-A4C3-4D87F488ACFA}" srcOrd="0" destOrd="0" presId="urn:microsoft.com/office/officeart/2005/8/layout/vList6"/>
    <dgm:cxn modelId="{2D7F0933-EB92-9144-91A7-E9AF43608F7B}" srcId="{C600EAF9-59C8-EB49-96F2-73BE1F7450CB}" destId="{787C876E-19F1-D549-A076-524D7C49309D}" srcOrd="1" destOrd="0" parTransId="{BB812AC7-8EFC-9B4F-9657-B556F2B9E797}" sibTransId="{72DF4F9C-B8AC-EA4D-BF39-5368BA22B1B0}"/>
    <dgm:cxn modelId="{68481562-7ED4-7C4E-B4D9-874BFE3161B0}" type="presOf" srcId="{787C876E-19F1-D549-A076-524D7C49309D}" destId="{8E19DB25-73A9-7D4F-AA50-A7963C2D34B7}" srcOrd="0" destOrd="1" presId="urn:microsoft.com/office/officeart/2005/8/layout/vList6"/>
    <dgm:cxn modelId="{E0370E7D-CA69-E140-805A-3C3A734031FC}" type="presOf" srcId="{0D2BBB09-0C30-6B46-9A97-7D06AA48A7DD}" destId="{0DDDF3DC-1EF6-B84B-AE3B-6EE0774B1382}" srcOrd="0" destOrd="0" presId="urn:microsoft.com/office/officeart/2005/8/layout/vList6"/>
    <dgm:cxn modelId="{DFF0CF84-9655-D74C-A2F9-EAE85112A929}" srcId="{C600EAF9-59C8-EB49-96F2-73BE1F7450CB}" destId="{1AFA39BB-F640-EF4B-9264-9D9C13F1D091}" srcOrd="2" destOrd="0" parTransId="{7CFCF595-EEF0-404E-81B5-D80051245E04}" sibTransId="{ED90BE6B-1CFC-044C-8422-818CFEEE4267}"/>
    <dgm:cxn modelId="{F63BE889-5099-2043-8680-3D0FB649C2E5}" type="presOf" srcId="{4EBD7585-FDE4-1144-B480-B5B43855CEA0}" destId="{CDEB399E-38A0-B145-89E4-CE4C8727237A}" srcOrd="0" destOrd="1" presId="urn:microsoft.com/office/officeart/2005/8/layout/vList6"/>
    <dgm:cxn modelId="{90AB9E92-5290-8140-84B0-D35DD076A593}" srcId="{C600EAF9-59C8-EB49-96F2-73BE1F7450CB}" destId="{CA903D10-9029-644F-B9EF-46327AFC3014}" srcOrd="0" destOrd="0" parTransId="{B0E0F483-4F02-084A-BECC-3416C2D9C778}" sibTransId="{7238C8DC-069C-6A40-A3C3-5862842F74D2}"/>
    <dgm:cxn modelId="{B86A3E9A-C80B-4D49-A072-8D68C40CA67E}" type="presOf" srcId="{055D5B1E-57F3-704C-8481-FAACCDCA49B1}" destId="{8E19DB25-73A9-7D4F-AA50-A7963C2D34B7}" srcOrd="0" destOrd="3" presId="urn:microsoft.com/office/officeart/2005/8/layout/vList6"/>
    <dgm:cxn modelId="{3C270C9B-9E5C-B443-A051-748B3813904C}" srcId="{C600EAF9-59C8-EB49-96F2-73BE1F7450CB}" destId="{055D5B1E-57F3-704C-8481-FAACCDCA49B1}" srcOrd="3" destOrd="0" parTransId="{3F285D6F-58D8-AC41-90EC-FABAB9AA48DB}" sibTransId="{47CEA952-894B-1242-872B-648C2B2A78B9}"/>
    <dgm:cxn modelId="{074954A4-7602-C244-A7F8-ED8D2AEB6234}" srcId="{D9A6598A-D786-5643-A23A-E5F132D07EA5}" destId="{AEAE6F18-3A52-DD4E-86B5-FE87A1E083A5}" srcOrd="0" destOrd="0" parTransId="{171D4E69-E3E0-AF42-A44F-60BA7D3D3F5E}" sibTransId="{87A83898-C5B3-604F-8EB5-79597F27C9B9}"/>
    <dgm:cxn modelId="{3D1375B9-76F6-ED4E-A286-52BF0FDD22D5}" srcId="{D9A6598A-D786-5643-A23A-E5F132D07EA5}" destId="{4EBD7585-FDE4-1144-B480-B5B43855CEA0}" srcOrd="1" destOrd="0" parTransId="{B82B3363-04B0-634E-95A2-32C1B69CE08F}" sibTransId="{663A9178-1990-9C43-A68B-AF4D4BD025BE}"/>
    <dgm:cxn modelId="{4968EFC7-6FEB-F742-B6FE-D0A2B2325FF1}" srcId="{0D2BBB09-0C30-6B46-9A97-7D06AA48A7DD}" destId="{D9A6598A-D786-5643-A23A-E5F132D07EA5}" srcOrd="1" destOrd="0" parTransId="{35F1D55C-8263-0D49-A340-EB74075D53DF}" sibTransId="{57757DE1-7F71-EE4A-967E-3988953F26F3}"/>
    <dgm:cxn modelId="{C4DF6AD9-CB35-D14C-A3BF-92FE90004F0D}" type="presOf" srcId="{AEAE6F18-3A52-DD4E-86B5-FE87A1E083A5}" destId="{CDEB399E-38A0-B145-89E4-CE4C8727237A}" srcOrd="0" destOrd="0" presId="urn:microsoft.com/office/officeart/2005/8/layout/vList6"/>
    <dgm:cxn modelId="{1A57E1DE-E8B7-A845-AC61-2E7B2BA4A364}" type="presOf" srcId="{D9A6598A-D786-5643-A23A-E5F132D07EA5}" destId="{70549E3F-D80F-364E-B7EA-6D692156B59F}" srcOrd="0" destOrd="0" presId="urn:microsoft.com/office/officeart/2005/8/layout/vList6"/>
    <dgm:cxn modelId="{36E2DAEB-8BB0-0A4B-A9A2-34F73715D54C}" type="presOf" srcId="{1AFA39BB-F640-EF4B-9264-9D9C13F1D091}" destId="{8E19DB25-73A9-7D4F-AA50-A7963C2D34B7}" srcOrd="0" destOrd="2" presId="urn:microsoft.com/office/officeart/2005/8/layout/vList6"/>
    <dgm:cxn modelId="{C0C302F3-BFEC-B342-8E15-B917446FE982}" type="presOf" srcId="{CA903D10-9029-644F-B9EF-46327AFC3014}" destId="{8E19DB25-73A9-7D4F-AA50-A7963C2D34B7}" srcOrd="0" destOrd="0" presId="urn:microsoft.com/office/officeart/2005/8/layout/vList6"/>
    <dgm:cxn modelId="{BCD36E66-0025-C642-ADBB-DBD1276FA940}" type="presParOf" srcId="{0DDDF3DC-1EF6-B84B-AE3B-6EE0774B1382}" destId="{563020EE-FCB4-FE4E-BDE8-3078DCF8A8DF}" srcOrd="0" destOrd="0" presId="urn:microsoft.com/office/officeart/2005/8/layout/vList6"/>
    <dgm:cxn modelId="{88FFB538-60DE-0545-BE1C-4B16DD0560B0}" type="presParOf" srcId="{563020EE-FCB4-FE4E-BDE8-3078DCF8A8DF}" destId="{111942EC-19A3-A745-A4C3-4D87F488ACFA}" srcOrd="0" destOrd="0" presId="urn:microsoft.com/office/officeart/2005/8/layout/vList6"/>
    <dgm:cxn modelId="{62819C32-BBF8-A348-BA95-8FF2BE8DD793}" type="presParOf" srcId="{563020EE-FCB4-FE4E-BDE8-3078DCF8A8DF}" destId="{8E19DB25-73A9-7D4F-AA50-A7963C2D34B7}" srcOrd="1" destOrd="0" presId="urn:microsoft.com/office/officeart/2005/8/layout/vList6"/>
    <dgm:cxn modelId="{FFE11076-70B0-324F-8397-CB69F86EB0EE}" type="presParOf" srcId="{0DDDF3DC-1EF6-B84B-AE3B-6EE0774B1382}" destId="{68C5E82B-318F-2C45-9FEF-A3849CEA9B47}" srcOrd="1" destOrd="0" presId="urn:microsoft.com/office/officeart/2005/8/layout/vList6"/>
    <dgm:cxn modelId="{313BD26A-6A91-0F43-A80B-651050EDF6F6}" type="presParOf" srcId="{0DDDF3DC-1EF6-B84B-AE3B-6EE0774B1382}" destId="{49E8B9C2-225C-C549-982E-7DEEE58E1808}" srcOrd="2" destOrd="0" presId="urn:microsoft.com/office/officeart/2005/8/layout/vList6"/>
    <dgm:cxn modelId="{F2AD2959-007F-D740-A565-06DD9FDA9F1D}" type="presParOf" srcId="{49E8B9C2-225C-C549-982E-7DEEE58E1808}" destId="{70549E3F-D80F-364E-B7EA-6D692156B59F}" srcOrd="0" destOrd="0" presId="urn:microsoft.com/office/officeart/2005/8/layout/vList6"/>
    <dgm:cxn modelId="{8FE2F4C1-8ED6-2B44-A28A-B410AAA7093A}" type="presParOf" srcId="{49E8B9C2-225C-C549-982E-7DEEE58E1808}" destId="{CDEB399E-38A0-B145-89E4-CE4C8727237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AFEA65E-A14B-3249-BECC-D85705239A2F}" type="doc">
      <dgm:prSet loTypeId="urn:microsoft.com/office/officeart/2005/8/layout/target2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1D7A4CF-573C-1D48-ADD9-484D30B948BE}">
      <dgm:prSet/>
      <dgm:spPr/>
      <dgm:t>
        <a:bodyPr/>
        <a:lstStyle/>
        <a:p>
          <a:endParaRPr lang="en-US" dirty="0"/>
        </a:p>
      </dgm:t>
    </dgm:pt>
    <dgm:pt modelId="{52EA8EE8-A82E-0B42-A77F-158CBAC21DA9}" type="parTrans" cxnId="{ADFDD19B-F203-614A-8C35-F739CEB624E1}">
      <dgm:prSet/>
      <dgm:spPr/>
      <dgm:t>
        <a:bodyPr/>
        <a:lstStyle/>
        <a:p>
          <a:endParaRPr lang="en-US"/>
        </a:p>
      </dgm:t>
    </dgm:pt>
    <dgm:pt modelId="{B745FEFE-9E69-5044-8254-5CA7212765B2}" type="sibTrans" cxnId="{ADFDD19B-F203-614A-8C35-F739CEB624E1}">
      <dgm:prSet/>
      <dgm:spPr/>
      <dgm:t>
        <a:bodyPr/>
        <a:lstStyle/>
        <a:p>
          <a:endParaRPr lang="en-US"/>
        </a:p>
      </dgm:t>
    </dgm:pt>
    <dgm:pt modelId="{53A67B76-A7FE-4A4C-8AA4-B5284AE72BB5}">
      <dgm:prSet/>
      <dgm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/>
            <a:t>structural and behavioral conditions on merging parties</a:t>
          </a:r>
        </a:p>
      </dgm:t>
    </dgm:pt>
    <dgm:pt modelId="{73B8B4D1-1A78-524E-B3A4-CFAC5F14C4C5}" type="parTrans" cxnId="{41EB51B2-3440-0241-BF08-8CC4846E9A7A}">
      <dgm:prSet/>
      <dgm:spPr/>
      <dgm:t>
        <a:bodyPr/>
        <a:lstStyle/>
        <a:p>
          <a:endParaRPr lang="en-US"/>
        </a:p>
      </dgm:t>
    </dgm:pt>
    <dgm:pt modelId="{8BC934BD-BB71-4B45-B37A-981CA9614981}" type="sibTrans" cxnId="{41EB51B2-3440-0241-BF08-8CC4846E9A7A}">
      <dgm:prSet/>
      <dgm:spPr/>
      <dgm:t>
        <a:bodyPr/>
        <a:lstStyle/>
        <a:p>
          <a:endParaRPr lang="en-US"/>
        </a:p>
      </dgm:t>
    </dgm:pt>
    <dgm:pt modelId="{D65418AA-EB03-1441-9EED-93B1F6C68B09}">
      <dgm:prSet/>
      <dgm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Abuse of review and approval to advance national political agendas </a:t>
          </a:r>
        </a:p>
      </dgm:t>
    </dgm:pt>
    <dgm:pt modelId="{7E7F455C-A293-7641-B2F2-3D9E6BE2A615}" type="parTrans" cxnId="{33544812-3E0C-7D4D-AEF8-A646672DEEC5}">
      <dgm:prSet/>
      <dgm:spPr/>
      <dgm:t>
        <a:bodyPr/>
        <a:lstStyle/>
        <a:p>
          <a:endParaRPr lang="en-US"/>
        </a:p>
      </dgm:t>
    </dgm:pt>
    <dgm:pt modelId="{8706EAD9-11BE-E940-8BFB-DF26F6233D12}" type="sibTrans" cxnId="{33544812-3E0C-7D4D-AEF8-A646672DEEC5}">
      <dgm:prSet/>
      <dgm:spPr/>
      <dgm:t>
        <a:bodyPr/>
        <a:lstStyle/>
        <a:p>
          <a:endParaRPr lang="en-US"/>
        </a:p>
      </dgm:t>
    </dgm:pt>
    <dgm:pt modelId="{B7F3B5AD-BB83-2C44-80CC-8E66A6276DA2}">
      <dgm:prSet/>
      <dgm:sp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/>
            <a:t>Useful to most powerful states</a:t>
          </a:r>
        </a:p>
      </dgm:t>
    </dgm:pt>
    <dgm:pt modelId="{5F3CB5CB-BEA8-604E-B590-6E67F8E8A7BC}" type="parTrans" cxnId="{835E0DC6-2960-7C48-A7D5-A6A85D0B5273}">
      <dgm:prSet/>
      <dgm:spPr/>
      <dgm:t>
        <a:bodyPr/>
        <a:lstStyle/>
        <a:p>
          <a:endParaRPr lang="en-US"/>
        </a:p>
      </dgm:t>
    </dgm:pt>
    <dgm:pt modelId="{49B88E3F-14A4-9F46-B89E-E5870B778052}" type="sibTrans" cxnId="{835E0DC6-2960-7C48-A7D5-A6A85D0B5273}">
      <dgm:prSet/>
      <dgm:spPr/>
      <dgm:t>
        <a:bodyPr/>
        <a:lstStyle/>
        <a:p>
          <a:endParaRPr lang="en-US"/>
        </a:p>
      </dgm:t>
    </dgm:pt>
    <dgm:pt modelId="{95B4BF03-7891-1745-A8DB-5F17D64AC50C}">
      <dgm:prSet/>
      <dgm:sp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Potential detriment to other states</a:t>
          </a:r>
        </a:p>
      </dgm:t>
    </dgm:pt>
    <dgm:pt modelId="{C7AFD852-98EA-7548-B155-71B6897D965C}" type="parTrans" cxnId="{00C53B56-74DB-A740-B882-0371D930013F}">
      <dgm:prSet/>
      <dgm:spPr/>
      <dgm:t>
        <a:bodyPr/>
        <a:lstStyle/>
        <a:p>
          <a:endParaRPr lang="en-US"/>
        </a:p>
      </dgm:t>
    </dgm:pt>
    <dgm:pt modelId="{A8C2E0B3-2391-AC4C-B14F-498A75B57A23}" type="sibTrans" cxnId="{00C53B56-74DB-A740-B882-0371D930013F}">
      <dgm:prSet/>
      <dgm:spPr/>
      <dgm:t>
        <a:bodyPr/>
        <a:lstStyle/>
        <a:p>
          <a:endParaRPr lang="en-US"/>
        </a:p>
      </dgm:t>
    </dgm:pt>
    <dgm:pt modelId="{05BD9D82-AFB3-AF4B-A065-3E0A1A9B3485}">
      <dgm:prSet custT="1"/>
      <dgm:sp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sz="2000" dirty="0"/>
            <a:t>cumulative effect of such authority can be polycentric and uncoordinated</a:t>
          </a:r>
        </a:p>
      </dgm:t>
    </dgm:pt>
    <dgm:pt modelId="{4F129A9E-55CF-8243-AFF3-A3F1FFACCD26}" type="parTrans" cxnId="{87BFD15A-4617-1946-B465-EF24CFB51362}">
      <dgm:prSet/>
      <dgm:spPr/>
      <dgm:t>
        <a:bodyPr/>
        <a:lstStyle/>
        <a:p>
          <a:endParaRPr lang="en-US"/>
        </a:p>
      </dgm:t>
    </dgm:pt>
    <dgm:pt modelId="{64350B46-ED41-594D-8B9D-9B7BBED6FD8A}" type="sibTrans" cxnId="{87BFD15A-4617-1946-B465-EF24CFB51362}">
      <dgm:prSet/>
      <dgm:spPr/>
      <dgm:t>
        <a:bodyPr/>
        <a:lstStyle/>
        <a:p>
          <a:endParaRPr lang="en-US"/>
        </a:p>
      </dgm:t>
    </dgm:pt>
    <dgm:pt modelId="{B27E5440-6BEF-6749-8011-35DA88EA0213}">
      <dgm:prSet/>
      <dgm:sp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sz="1300" dirty="0"/>
            <a:t>where multiple large states have significant differences in approach, MNEs may be faced with an accumulation of requirements with respect to which they might be able to comply </a:t>
          </a:r>
        </a:p>
      </dgm:t>
    </dgm:pt>
    <dgm:pt modelId="{9E24F07E-8033-8D45-933E-429028E2DAF8}" type="parTrans" cxnId="{DF105744-9CC7-E944-A524-28E8778A13D5}">
      <dgm:prSet/>
      <dgm:spPr/>
      <dgm:t>
        <a:bodyPr/>
        <a:lstStyle/>
        <a:p>
          <a:endParaRPr lang="en-US"/>
        </a:p>
      </dgm:t>
    </dgm:pt>
    <dgm:pt modelId="{510935D6-A33C-2C4F-8B8E-1449817B89AE}" type="sibTrans" cxnId="{DF105744-9CC7-E944-A524-28E8778A13D5}">
      <dgm:prSet/>
      <dgm:spPr/>
      <dgm:t>
        <a:bodyPr/>
        <a:lstStyle/>
        <a:p>
          <a:endParaRPr lang="en-US"/>
        </a:p>
      </dgm:t>
    </dgm:pt>
    <dgm:pt modelId="{5650FED0-B099-474A-967E-0358CFFB25D9}">
      <dgm:prSet cust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2400" dirty="0"/>
            <a:t>Transaction Driven</a:t>
          </a:r>
        </a:p>
      </dgm:t>
    </dgm:pt>
    <dgm:pt modelId="{E15B2D10-9D78-8A4F-8ED1-02CDA51BEFFD}" type="parTrans" cxnId="{704CF0EB-0DE4-9845-83A2-7E2CC5C51823}">
      <dgm:prSet/>
      <dgm:spPr/>
      <dgm:t>
        <a:bodyPr/>
        <a:lstStyle/>
        <a:p>
          <a:endParaRPr lang="en-US"/>
        </a:p>
      </dgm:t>
    </dgm:pt>
    <dgm:pt modelId="{C49F6C51-8C08-C846-AC67-81C38E869C86}" type="sibTrans" cxnId="{704CF0EB-0DE4-9845-83A2-7E2CC5C51823}">
      <dgm:prSet/>
      <dgm:spPr/>
      <dgm:t>
        <a:bodyPr/>
        <a:lstStyle/>
        <a:p>
          <a:endParaRPr lang="en-US"/>
        </a:p>
      </dgm:t>
    </dgm:pt>
    <dgm:pt modelId="{58628FFA-7940-F24E-B8A5-AF729F5A69AF}">
      <dgm:prSet cust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2000" dirty="0"/>
            <a:t>Difficult to manage policy</a:t>
          </a:r>
        </a:p>
      </dgm:t>
    </dgm:pt>
    <dgm:pt modelId="{AA479590-2103-EB4C-93F9-D372A2EE0C74}" type="parTrans" cxnId="{FC90862B-A51F-004E-9473-21FE65C5909C}">
      <dgm:prSet/>
      <dgm:spPr/>
      <dgm:t>
        <a:bodyPr/>
        <a:lstStyle/>
        <a:p>
          <a:endParaRPr lang="en-US"/>
        </a:p>
      </dgm:t>
    </dgm:pt>
    <dgm:pt modelId="{1B680D8F-F1F0-1040-8109-E5060E04A152}" type="sibTrans" cxnId="{FC90862B-A51F-004E-9473-21FE65C5909C}">
      <dgm:prSet/>
      <dgm:spPr/>
      <dgm:t>
        <a:bodyPr/>
        <a:lstStyle/>
        <a:p>
          <a:endParaRPr lang="en-US"/>
        </a:p>
      </dgm:t>
    </dgm:pt>
    <dgm:pt modelId="{0E53E805-D8F0-3945-B0F3-FB4E51CD56F5}" type="pres">
      <dgm:prSet presAssocID="{1AFEA65E-A14B-3249-BECC-D85705239A2F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5C766E30-2BB0-DD46-B46B-02C20A43BDF4}" type="pres">
      <dgm:prSet presAssocID="{1AFEA65E-A14B-3249-BECC-D85705239A2F}" presName="outerBox" presStyleCnt="0"/>
      <dgm:spPr/>
    </dgm:pt>
    <dgm:pt modelId="{111C73DC-E3E9-1B45-9CCD-7A7E3F843B7F}" type="pres">
      <dgm:prSet presAssocID="{1AFEA65E-A14B-3249-BECC-D85705239A2F}" presName="outerBoxParent" presStyleLbl="node1" presStyleIdx="0" presStyleCnt="1"/>
      <dgm:spPr/>
    </dgm:pt>
    <dgm:pt modelId="{AFA22861-DAD1-F640-923F-43A1A96F918F}" type="pres">
      <dgm:prSet presAssocID="{1AFEA65E-A14B-3249-BECC-D85705239A2F}" presName="outerBoxChildren" presStyleCnt="0"/>
      <dgm:spPr/>
    </dgm:pt>
    <dgm:pt modelId="{AE8E43B9-3161-1F4B-B738-5165B6932DE2}" type="pres">
      <dgm:prSet presAssocID="{53A67B76-A7FE-4A4C-8AA4-B5284AE72BB5}" presName="oChild" presStyleLbl="fgAcc1" presStyleIdx="0" presStyleCnt="4" custLinFactX="-9072" custLinFactNeighborX="-100000" custLinFactNeighborY="-88621">
        <dgm:presLayoutVars>
          <dgm:bulletEnabled val="1"/>
        </dgm:presLayoutVars>
      </dgm:prSet>
      <dgm:spPr/>
    </dgm:pt>
    <dgm:pt modelId="{E32478FE-2FB7-F24B-9B65-C941BD9C6460}" type="pres">
      <dgm:prSet presAssocID="{8BC934BD-BB71-4B45-B37A-981CA9614981}" presName="outerSibTrans" presStyleCnt="0"/>
      <dgm:spPr/>
    </dgm:pt>
    <dgm:pt modelId="{F94B5E3F-9A0E-BA4D-9C2B-3F4DAC38D378}" type="pres">
      <dgm:prSet presAssocID="{B7F3B5AD-BB83-2C44-80CC-8E66A6276DA2}" presName="oChild" presStyleLbl="fgAcc1" presStyleIdx="1" presStyleCnt="4" custLinFactX="-10440" custLinFactNeighborX="-100000" custLinFactNeighborY="-55827">
        <dgm:presLayoutVars>
          <dgm:bulletEnabled val="1"/>
        </dgm:presLayoutVars>
      </dgm:prSet>
      <dgm:spPr/>
    </dgm:pt>
    <dgm:pt modelId="{0F3589ED-10A3-A54E-AA62-33417108FFA7}" type="pres">
      <dgm:prSet presAssocID="{49B88E3F-14A4-9F46-B89E-E5870B778052}" presName="outerSibTrans" presStyleCnt="0"/>
      <dgm:spPr/>
    </dgm:pt>
    <dgm:pt modelId="{0E33DFCA-C6C0-5C43-B5B7-2EC4EC8F2DA8}" type="pres">
      <dgm:prSet presAssocID="{05BD9D82-AFB3-AF4B-A065-3E0A1A9B3485}" presName="oChild" presStyleLbl="fgAcc1" presStyleIdx="2" presStyleCnt="4" custLinFactX="-11497" custLinFactNeighborX="-100000" custLinFactNeighborY="-7298">
        <dgm:presLayoutVars>
          <dgm:bulletEnabled val="1"/>
        </dgm:presLayoutVars>
      </dgm:prSet>
      <dgm:spPr/>
    </dgm:pt>
    <dgm:pt modelId="{30F26CDF-FC70-FB48-A820-594DDF6D1E2A}" type="pres">
      <dgm:prSet presAssocID="{64350B46-ED41-594D-8B9D-9B7BBED6FD8A}" presName="outerSibTrans" presStyleCnt="0"/>
      <dgm:spPr/>
    </dgm:pt>
    <dgm:pt modelId="{6DDB0F1E-15F0-C240-B696-607DD88479E1}" type="pres">
      <dgm:prSet presAssocID="{5650FED0-B099-474A-967E-0358CFFB25D9}" presName="oChild" presStyleLbl="fgAcc1" presStyleIdx="3" presStyleCnt="4" custLinFactX="-12991" custLinFactNeighborX="-100000" custLinFactNeighborY="18762">
        <dgm:presLayoutVars>
          <dgm:bulletEnabled val="1"/>
        </dgm:presLayoutVars>
      </dgm:prSet>
      <dgm:spPr/>
    </dgm:pt>
  </dgm:ptLst>
  <dgm:cxnLst>
    <dgm:cxn modelId="{D0927A09-D8F3-9F4E-807C-413D96B96CF9}" type="presOf" srcId="{5650FED0-B099-474A-967E-0358CFFB25D9}" destId="{6DDB0F1E-15F0-C240-B696-607DD88479E1}" srcOrd="0" destOrd="0" presId="urn:microsoft.com/office/officeart/2005/8/layout/target2"/>
    <dgm:cxn modelId="{70D2F70C-82AD-EA47-A0C0-4858EDA923BA}" type="presOf" srcId="{1AFEA65E-A14B-3249-BECC-D85705239A2F}" destId="{0E53E805-D8F0-3945-B0F3-FB4E51CD56F5}" srcOrd="0" destOrd="0" presId="urn:microsoft.com/office/officeart/2005/8/layout/target2"/>
    <dgm:cxn modelId="{33544812-3E0C-7D4D-AEF8-A646672DEEC5}" srcId="{53A67B76-A7FE-4A4C-8AA4-B5284AE72BB5}" destId="{D65418AA-EB03-1441-9EED-93B1F6C68B09}" srcOrd="0" destOrd="0" parTransId="{7E7F455C-A293-7641-B2F2-3D9E6BE2A615}" sibTransId="{8706EAD9-11BE-E940-8BFB-DF26F6233D12}"/>
    <dgm:cxn modelId="{00986D2A-2F39-754E-97DF-7CB0A077A23C}" type="presOf" srcId="{95B4BF03-7891-1745-A8DB-5F17D64AC50C}" destId="{F94B5E3F-9A0E-BA4D-9C2B-3F4DAC38D378}" srcOrd="0" destOrd="1" presId="urn:microsoft.com/office/officeart/2005/8/layout/target2"/>
    <dgm:cxn modelId="{FC90862B-A51F-004E-9473-21FE65C5909C}" srcId="{5650FED0-B099-474A-967E-0358CFFB25D9}" destId="{58628FFA-7940-F24E-B8A5-AF729F5A69AF}" srcOrd="0" destOrd="0" parTransId="{AA479590-2103-EB4C-93F9-D372A2EE0C74}" sibTransId="{1B680D8F-F1F0-1040-8109-E5060E04A152}"/>
    <dgm:cxn modelId="{DF105744-9CC7-E944-A524-28E8778A13D5}" srcId="{05BD9D82-AFB3-AF4B-A065-3E0A1A9B3485}" destId="{B27E5440-6BEF-6749-8011-35DA88EA0213}" srcOrd="0" destOrd="0" parTransId="{9E24F07E-8033-8D45-933E-429028E2DAF8}" sibTransId="{510935D6-A33C-2C4F-8B8E-1449817B89AE}"/>
    <dgm:cxn modelId="{D05B1B47-7A0A-1043-A245-8C5F9883AAB8}" type="presOf" srcId="{53A67B76-A7FE-4A4C-8AA4-B5284AE72BB5}" destId="{AE8E43B9-3161-1F4B-B738-5165B6932DE2}" srcOrd="0" destOrd="0" presId="urn:microsoft.com/office/officeart/2005/8/layout/target2"/>
    <dgm:cxn modelId="{F551224D-9FE8-ED4D-A795-2F803F5A68D3}" type="presOf" srcId="{58628FFA-7940-F24E-B8A5-AF729F5A69AF}" destId="{6DDB0F1E-15F0-C240-B696-607DD88479E1}" srcOrd="0" destOrd="1" presId="urn:microsoft.com/office/officeart/2005/8/layout/target2"/>
    <dgm:cxn modelId="{00C53B56-74DB-A740-B882-0371D930013F}" srcId="{B7F3B5AD-BB83-2C44-80CC-8E66A6276DA2}" destId="{95B4BF03-7891-1745-A8DB-5F17D64AC50C}" srcOrd="0" destOrd="0" parTransId="{C7AFD852-98EA-7548-B155-71B6897D965C}" sibTransId="{A8C2E0B3-2391-AC4C-B14F-498A75B57A23}"/>
    <dgm:cxn modelId="{87BFD15A-4617-1946-B465-EF24CFB51362}" srcId="{51D7A4CF-573C-1D48-ADD9-484D30B948BE}" destId="{05BD9D82-AFB3-AF4B-A065-3E0A1A9B3485}" srcOrd="2" destOrd="0" parTransId="{4F129A9E-55CF-8243-AFF3-A3F1FFACCD26}" sibTransId="{64350B46-ED41-594D-8B9D-9B7BBED6FD8A}"/>
    <dgm:cxn modelId="{2C8BC860-50BE-C040-A8A7-28813C32C6AD}" type="presOf" srcId="{51D7A4CF-573C-1D48-ADD9-484D30B948BE}" destId="{111C73DC-E3E9-1B45-9CCD-7A7E3F843B7F}" srcOrd="0" destOrd="0" presId="urn:microsoft.com/office/officeart/2005/8/layout/target2"/>
    <dgm:cxn modelId="{CB759779-FFD5-4C40-AD1D-85D9B9795312}" type="presOf" srcId="{D65418AA-EB03-1441-9EED-93B1F6C68B09}" destId="{AE8E43B9-3161-1F4B-B738-5165B6932DE2}" srcOrd="0" destOrd="1" presId="urn:microsoft.com/office/officeart/2005/8/layout/target2"/>
    <dgm:cxn modelId="{ADFDD19B-F203-614A-8C35-F739CEB624E1}" srcId="{1AFEA65E-A14B-3249-BECC-D85705239A2F}" destId="{51D7A4CF-573C-1D48-ADD9-484D30B948BE}" srcOrd="0" destOrd="0" parTransId="{52EA8EE8-A82E-0B42-A77F-158CBAC21DA9}" sibTransId="{B745FEFE-9E69-5044-8254-5CA7212765B2}"/>
    <dgm:cxn modelId="{D68C14A7-4AB1-EF4E-A643-286E5F4B1800}" type="presOf" srcId="{B27E5440-6BEF-6749-8011-35DA88EA0213}" destId="{0E33DFCA-C6C0-5C43-B5B7-2EC4EC8F2DA8}" srcOrd="0" destOrd="1" presId="urn:microsoft.com/office/officeart/2005/8/layout/target2"/>
    <dgm:cxn modelId="{41EB51B2-3440-0241-BF08-8CC4846E9A7A}" srcId="{51D7A4CF-573C-1D48-ADD9-484D30B948BE}" destId="{53A67B76-A7FE-4A4C-8AA4-B5284AE72BB5}" srcOrd="0" destOrd="0" parTransId="{73B8B4D1-1A78-524E-B3A4-CFAC5F14C4C5}" sibTransId="{8BC934BD-BB71-4B45-B37A-981CA9614981}"/>
    <dgm:cxn modelId="{835E0DC6-2960-7C48-A7D5-A6A85D0B5273}" srcId="{51D7A4CF-573C-1D48-ADD9-484D30B948BE}" destId="{B7F3B5AD-BB83-2C44-80CC-8E66A6276DA2}" srcOrd="1" destOrd="0" parTransId="{5F3CB5CB-BEA8-604E-B590-6E67F8E8A7BC}" sibTransId="{49B88E3F-14A4-9F46-B89E-E5870B778052}"/>
    <dgm:cxn modelId="{13C59ECD-7D82-7E4E-BDA7-047D2D1ACE28}" type="presOf" srcId="{B7F3B5AD-BB83-2C44-80CC-8E66A6276DA2}" destId="{F94B5E3F-9A0E-BA4D-9C2B-3F4DAC38D378}" srcOrd="0" destOrd="0" presId="urn:microsoft.com/office/officeart/2005/8/layout/target2"/>
    <dgm:cxn modelId="{704CF0EB-0DE4-9845-83A2-7E2CC5C51823}" srcId="{51D7A4CF-573C-1D48-ADD9-484D30B948BE}" destId="{5650FED0-B099-474A-967E-0358CFFB25D9}" srcOrd="3" destOrd="0" parTransId="{E15B2D10-9D78-8A4F-8ED1-02CDA51BEFFD}" sibTransId="{C49F6C51-8C08-C846-AC67-81C38E869C86}"/>
    <dgm:cxn modelId="{D8AC81F3-D264-ED4B-9D6A-6A74C70926F2}" type="presOf" srcId="{05BD9D82-AFB3-AF4B-A065-3E0A1A9B3485}" destId="{0E33DFCA-C6C0-5C43-B5B7-2EC4EC8F2DA8}" srcOrd="0" destOrd="0" presId="urn:microsoft.com/office/officeart/2005/8/layout/target2"/>
    <dgm:cxn modelId="{DEA49E5C-BBEE-0644-9E5C-0B012E9144F2}" type="presParOf" srcId="{0E53E805-D8F0-3945-B0F3-FB4E51CD56F5}" destId="{5C766E30-2BB0-DD46-B46B-02C20A43BDF4}" srcOrd="0" destOrd="0" presId="urn:microsoft.com/office/officeart/2005/8/layout/target2"/>
    <dgm:cxn modelId="{1174D26A-2994-A642-B9D4-E181239105C3}" type="presParOf" srcId="{5C766E30-2BB0-DD46-B46B-02C20A43BDF4}" destId="{111C73DC-E3E9-1B45-9CCD-7A7E3F843B7F}" srcOrd="0" destOrd="0" presId="urn:microsoft.com/office/officeart/2005/8/layout/target2"/>
    <dgm:cxn modelId="{372913EB-7EA6-6B46-9987-55B3A3CB8A04}" type="presParOf" srcId="{5C766E30-2BB0-DD46-B46B-02C20A43BDF4}" destId="{AFA22861-DAD1-F640-923F-43A1A96F918F}" srcOrd="1" destOrd="0" presId="urn:microsoft.com/office/officeart/2005/8/layout/target2"/>
    <dgm:cxn modelId="{FE810E9C-525E-3A4C-926E-6042D33EF40C}" type="presParOf" srcId="{AFA22861-DAD1-F640-923F-43A1A96F918F}" destId="{AE8E43B9-3161-1F4B-B738-5165B6932DE2}" srcOrd="0" destOrd="0" presId="urn:microsoft.com/office/officeart/2005/8/layout/target2"/>
    <dgm:cxn modelId="{DB5DF26F-53EC-654C-99C8-0339172853EE}" type="presParOf" srcId="{AFA22861-DAD1-F640-923F-43A1A96F918F}" destId="{E32478FE-2FB7-F24B-9B65-C941BD9C6460}" srcOrd="1" destOrd="0" presId="urn:microsoft.com/office/officeart/2005/8/layout/target2"/>
    <dgm:cxn modelId="{23464285-F36A-064E-BDC8-7DC2727D5C90}" type="presParOf" srcId="{AFA22861-DAD1-F640-923F-43A1A96F918F}" destId="{F94B5E3F-9A0E-BA4D-9C2B-3F4DAC38D378}" srcOrd="2" destOrd="0" presId="urn:microsoft.com/office/officeart/2005/8/layout/target2"/>
    <dgm:cxn modelId="{53D03B85-F806-D748-869C-2592F0EF1BBE}" type="presParOf" srcId="{AFA22861-DAD1-F640-923F-43A1A96F918F}" destId="{0F3589ED-10A3-A54E-AA62-33417108FFA7}" srcOrd="3" destOrd="0" presId="urn:microsoft.com/office/officeart/2005/8/layout/target2"/>
    <dgm:cxn modelId="{EB315E5D-E680-0C45-B514-F03FFB695EDD}" type="presParOf" srcId="{AFA22861-DAD1-F640-923F-43A1A96F918F}" destId="{0E33DFCA-C6C0-5C43-B5B7-2EC4EC8F2DA8}" srcOrd="4" destOrd="0" presId="urn:microsoft.com/office/officeart/2005/8/layout/target2"/>
    <dgm:cxn modelId="{10449844-D1F7-E745-86C9-58223029D523}" type="presParOf" srcId="{AFA22861-DAD1-F640-923F-43A1A96F918F}" destId="{30F26CDF-FC70-FB48-A820-594DDF6D1E2A}" srcOrd="5" destOrd="0" presId="urn:microsoft.com/office/officeart/2005/8/layout/target2"/>
    <dgm:cxn modelId="{40DA3FE0-984C-2F48-B368-83DB771EC0F5}" type="presParOf" srcId="{AFA22861-DAD1-F640-923F-43A1A96F918F}" destId="{6DDB0F1E-15F0-C240-B696-607DD88479E1}" srcOrd="6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9201A0E-01EE-E342-8718-F3C6F3CB497E}" type="doc">
      <dgm:prSet loTypeId="urn:microsoft.com/office/officeart/2005/8/layout/hierarchy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DB3FC7C-E46F-5149-90B4-34229A4562AD}">
      <dgm:prSet/>
      <dgm:spPr/>
      <dgm:t>
        <a:bodyPr/>
        <a:lstStyle/>
        <a:p>
          <a:r>
            <a:rPr lang="en-US" dirty="0"/>
            <a:t>Past failures at traditional law Making;  Two contemporary approaches</a:t>
          </a:r>
        </a:p>
      </dgm:t>
    </dgm:pt>
    <dgm:pt modelId="{5B31B850-E01B-2B43-8D69-7C11F5E05D21}" type="parTrans" cxnId="{17695F12-F1D8-9B41-AE78-DA0113C8E93C}">
      <dgm:prSet/>
      <dgm:spPr/>
      <dgm:t>
        <a:bodyPr/>
        <a:lstStyle/>
        <a:p>
          <a:endParaRPr lang="en-US"/>
        </a:p>
      </dgm:t>
    </dgm:pt>
    <dgm:pt modelId="{2D04A0CF-4AA9-154A-980F-4BD9F1E65DB0}" type="sibTrans" cxnId="{17695F12-F1D8-9B41-AE78-DA0113C8E93C}">
      <dgm:prSet/>
      <dgm:spPr/>
      <dgm:t>
        <a:bodyPr/>
        <a:lstStyle/>
        <a:p>
          <a:endParaRPr lang="en-US"/>
        </a:p>
      </dgm:t>
    </dgm:pt>
    <dgm:pt modelId="{36F994E2-64D4-DD4A-BA2C-4515123C92AB}">
      <dgm:prSet custT="1"/>
      <dgm:spPr/>
      <dgm:t>
        <a:bodyPr/>
        <a:lstStyle/>
        <a:p>
          <a:r>
            <a:rPr lang="en-US" sz="2000" dirty="0"/>
            <a:t>Allocation of responsibility within linked and connected enterprises (linked for the purpose of production) </a:t>
          </a:r>
        </a:p>
      </dgm:t>
    </dgm:pt>
    <dgm:pt modelId="{E4831949-52E7-EF4D-8E9F-1C9FDC488B5F}" type="parTrans" cxnId="{D76545E2-5198-7241-A205-3310161F9D6C}">
      <dgm:prSet/>
      <dgm:spPr/>
      <dgm:t>
        <a:bodyPr/>
        <a:lstStyle/>
        <a:p>
          <a:endParaRPr lang="en-US"/>
        </a:p>
      </dgm:t>
    </dgm:pt>
    <dgm:pt modelId="{85A3BE05-B4E8-154F-B1C8-18D692B165A8}" type="sibTrans" cxnId="{D76545E2-5198-7241-A205-3310161F9D6C}">
      <dgm:prSet/>
      <dgm:spPr/>
      <dgm:t>
        <a:bodyPr/>
        <a:lstStyle/>
        <a:p>
          <a:endParaRPr lang="en-US"/>
        </a:p>
      </dgm:t>
    </dgm:pt>
    <dgm:pt modelId="{51AC9004-E44F-2142-AB53-3D57F6DA4B5A}">
      <dgm:prSet custT="1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 sz="2000" dirty="0"/>
            <a:t>Seek to impose standards on the production process itself (allocating risk, responsibility and sometimes liability to that end). </a:t>
          </a:r>
        </a:p>
      </dgm:t>
    </dgm:pt>
    <dgm:pt modelId="{1F045D6C-ACC9-ED4F-A2A7-3806AD533273}" type="parTrans" cxnId="{58B28E15-D821-C447-AD10-E2B792245F94}">
      <dgm:prSet/>
      <dgm:spPr/>
      <dgm:t>
        <a:bodyPr/>
        <a:lstStyle/>
        <a:p>
          <a:endParaRPr lang="en-US"/>
        </a:p>
      </dgm:t>
    </dgm:pt>
    <dgm:pt modelId="{A484856F-1B90-984A-979A-271611468D90}" type="sibTrans" cxnId="{58B28E15-D821-C447-AD10-E2B792245F94}">
      <dgm:prSet/>
      <dgm:spPr/>
      <dgm:t>
        <a:bodyPr/>
        <a:lstStyle/>
        <a:p>
          <a:endParaRPr lang="en-US"/>
        </a:p>
      </dgm:t>
    </dgm:pt>
    <dgm:pt modelId="{9650182A-8A3E-FA4D-BCBD-30DB4C86EEA5}" type="pres">
      <dgm:prSet presAssocID="{79201A0E-01EE-E342-8718-F3C6F3CB497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917C216-E762-274D-8C93-3137EF8400C8}" type="pres">
      <dgm:prSet presAssocID="{79201A0E-01EE-E342-8718-F3C6F3CB497E}" presName="hierFlow" presStyleCnt="0"/>
      <dgm:spPr/>
    </dgm:pt>
    <dgm:pt modelId="{C16F2073-D1B7-AE45-8D5C-9188A5D93B96}" type="pres">
      <dgm:prSet presAssocID="{79201A0E-01EE-E342-8718-F3C6F3CB497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204A9C2-AC43-2A4B-90B5-DB605494EBB7}" type="pres">
      <dgm:prSet presAssocID="{DDB3FC7C-E46F-5149-90B4-34229A4562AD}" presName="Name17" presStyleCnt="0"/>
      <dgm:spPr/>
    </dgm:pt>
    <dgm:pt modelId="{9D9C94BD-50E4-1044-B54D-4145A6436B67}" type="pres">
      <dgm:prSet presAssocID="{DDB3FC7C-E46F-5149-90B4-34229A4562AD}" presName="level1Shape" presStyleLbl="node0" presStyleIdx="0" presStyleCnt="1" custScaleY="404988">
        <dgm:presLayoutVars>
          <dgm:chPref val="3"/>
        </dgm:presLayoutVars>
      </dgm:prSet>
      <dgm:spPr/>
    </dgm:pt>
    <dgm:pt modelId="{F236265B-F74B-3F4D-8E68-B513EB1B0943}" type="pres">
      <dgm:prSet presAssocID="{DDB3FC7C-E46F-5149-90B4-34229A4562AD}" presName="hierChild2" presStyleCnt="0"/>
      <dgm:spPr/>
    </dgm:pt>
    <dgm:pt modelId="{EEAE4D55-4908-1940-AB80-4509FEC46042}" type="pres">
      <dgm:prSet presAssocID="{E4831949-52E7-EF4D-8E9F-1C9FDC488B5F}" presName="Name25" presStyleLbl="parChTrans1D2" presStyleIdx="0" presStyleCnt="2"/>
      <dgm:spPr/>
    </dgm:pt>
    <dgm:pt modelId="{7B3C6998-9C6F-504C-8216-E6ACF00CA655}" type="pres">
      <dgm:prSet presAssocID="{E4831949-52E7-EF4D-8E9F-1C9FDC488B5F}" presName="connTx" presStyleLbl="parChTrans1D2" presStyleIdx="0" presStyleCnt="2"/>
      <dgm:spPr/>
    </dgm:pt>
    <dgm:pt modelId="{033AA797-78BD-B342-8CA4-CBC992931EA9}" type="pres">
      <dgm:prSet presAssocID="{36F994E2-64D4-DD4A-BA2C-4515123C92AB}" presName="Name30" presStyleCnt="0"/>
      <dgm:spPr/>
    </dgm:pt>
    <dgm:pt modelId="{18444350-7266-CD40-9A1E-030DC007B92F}" type="pres">
      <dgm:prSet presAssocID="{36F994E2-64D4-DD4A-BA2C-4515123C92AB}" presName="level2Shape" presStyleLbl="node2" presStyleIdx="0" presStyleCnt="2" custScaleY="245047" custLinFactY="-6769" custLinFactNeighborX="3119" custLinFactNeighborY="-100000"/>
      <dgm:spPr/>
    </dgm:pt>
    <dgm:pt modelId="{F1D424C8-8C30-9F4A-9448-71B39678C81E}" type="pres">
      <dgm:prSet presAssocID="{36F994E2-64D4-DD4A-BA2C-4515123C92AB}" presName="hierChild3" presStyleCnt="0"/>
      <dgm:spPr/>
    </dgm:pt>
    <dgm:pt modelId="{3D6C333E-B10F-5D4F-A1B9-B585F5542B22}" type="pres">
      <dgm:prSet presAssocID="{1F045D6C-ACC9-ED4F-A2A7-3806AD533273}" presName="Name25" presStyleLbl="parChTrans1D2" presStyleIdx="1" presStyleCnt="2"/>
      <dgm:spPr/>
    </dgm:pt>
    <dgm:pt modelId="{DFE60AEF-17B3-F042-A209-21696E665A97}" type="pres">
      <dgm:prSet presAssocID="{1F045D6C-ACC9-ED4F-A2A7-3806AD533273}" presName="connTx" presStyleLbl="parChTrans1D2" presStyleIdx="1" presStyleCnt="2"/>
      <dgm:spPr/>
    </dgm:pt>
    <dgm:pt modelId="{55472AE5-BF9E-454F-B081-AA65E7869A8A}" type="pres">
      <dgm:prSet presAssocID="{51AC9004-E44F-2142-AB53-3D57F6DA4B5A}" presName="Name30" presStyleCnt="0"/>
      <dgm:spPr/>
    </dgm:pt>
    <dgm:pt modelId="{A2B2912D-3CC4-D741-AB8A-013EA92D1040}" type="pres">
      <dgm:prSet presAssocID="{51AC9004-E44F-2142-AB53-3D57F6DA4B5A}" presName="level2Shape" presStyleLbl="node2" presStyleIdx="1" presStyleCnt="2" custScaleY="224085" custLinFactY="9164" custLinFactNeighborX="3119" custLinFactNeighborY="100000"/>
      <dgm:spPr/>
    </dgm:pt>
    <dgm:pt modelId="{833D9C59-365E-374C-81BE-CDA4940B121F}" type="pres">
      <dgm:prSet presAssocID="{51AC9004-E44F-2142-AB53-3D57F6DA4B5A}" presName="hierChild3" presStyleCnt="0"/>
      <dgm:spPr/>
    </dgm:pt>
    <dgm:pt modelId="{E518010C-75D6-5043-9856-32CFC919DC99}" type="pres">
      <dgm:prSet presAssocID="{79201A0E-01EE-E342-8718-F3C6F3CB497E}" presName="bgShapesFlow" presStyleCnt="0"/>
      <dgm:spPr/>
    </dgm:pt>
  </dgm:ptLst>
  <dgm:cxnLst>
    <dgm:cxn modelId="{17695F12-F1D8-9B41-AE78-DA0113C8E93C}" srcId="{79201A0E-01EE-E342-8718-F3C6F3CB497E}" destId="{DDB3FC7C-E46F-5149-90B4-34229A4562AD}" srcOrd="0" destOrd="0" parTransId="{5B31B850-E01B-2B43-8D69-7C11F5E05D21}" sibTransId="{2D04A0CF-4AA9-154A-980F-4BD9F1E65DB0}"/>
    <dgm:cxn modelId="{58B28E15-D821-C447-AD10-E2B792245F94}" srcId="{DDB3FC7C-E46F-5149-90B4-34229A4562AD}" destId="{51AC9004-E44F-2142-AB53-3D57F6DA4B5A}" srcOrd="1" destOrd="0" parTransId="{1F045D6C-ACC9-ED4F-A2A7-3806AD533273}" sibTransId="{A484856F-1B90-984A-979A-271611468D90}"/>
    <dgm:cxn modelId="{C265D120-E4BF-AB44-AC9E-5126BFFB7D58}" type="presOf" srcId="{DDB3FC7C-E46F-5149-90B4-34229A4562AD}" destId="{9D9C94BD-50E4-1044-B54D-4145A6436B67}" srcOrd="0" destOrd="0" presId="urn:microsoft.com/office/officeart/2005/8/layout/hierarchy5"/>
    <dgm:cxn modelId="{D05FAD46-FC2C-2E4A-AEBC-1F1427A4A798}" type="presOf" srcId="{36F994E2-64D4-DD4A-BA2C-4515123C92AB}" destId="{18444350-7266-CD40-9A1E-030DC007B92F}" srcOrd="0" destOrd="0" presId="urn:microsoft.com/office/officeart/2005/8/layout/hierarchy5"/>
    <dgm:cxn modelId="{F3E65447-5FF0-3D43-9D7D-E60966DCD3BD}" type="presOf" srcId="{51AC9004-E44F-2142-AB53-3D57F6DA4B5A}" destId="{A2B2912D-3CC4-D741-AB8A-013EA92D1040}" srcOrd="0" destOrd="0" presId="urn:microsoft.com/office/officeart/2005/8/layout/hierarchy5"/>
    <dgm:cxn modelId="{0F98C05A-3BDE-984E-8525-C551ED504E99}" type="presOf" srcId="{1F045D6C-ACC9-ED4F-A2A7-3806AD533273}" destId="{DFE60AEF-17B3-F042-A209-21696E665A97}" srcOrd="1" destOrd="0" presId="urn:microsoft.com/office/officeart/2005/8/layout/hierarchy5"/>
    <dgm:cxn modelId="{013C8D6E-A081-D149-88A3-179590D2F79A}" type="presOf" srcId="{1F045D6C-ACC9-ED4F-A2A7-3806AD533273}" destId="{3D6C333E-B10F-5D4F-A1B9-B585F5542B22}" srcOrd="0" destOrd="0" presId="urn:microsoft.com/office/officeart/2005/8/layout/hierarchy5"/>
    <dgm:cxn modelId="{D83B2689-6165-A24D-9482-FF58DDC5DD97}" type="presOf" srcId="{79201A0E-01EE-E342-8718-F3C6F3CB497E}" destId="{9650182A-8A3E-FA4D-BCBD-30DB4C86EEA5}" srcOrd="0" destOrd="0" presId="urn:microsoft.com/office/officeart/2005/8/layout/hierarchy5"/>
    <dgm:cxn modelId="{5495F88F-4CEE-344B-A95D-0D18E5474B50}" type="presOf" srcId="{E4831949-52E7-EF4D-8E9F-1C9FDC488B5F}" destId="{EEAE4D55-4908-1940-AB80-4509FEC46042}" srcOrd="0" destOrd="0" presId="urn:microsoft.com/office/officeart/2005/8/layout/hierarchy5"/>
    <dgm:cxn modelId="{B768E0D7-58F5-3F4E-A1E4-29E6DC4F21E8}" type="presOf" srcId="{E4831949-52E7-EF4D-8E9F-1C9FDC488B5F}" destId="{7B3C6998-9C6F-504C-8216-E6ACF00CA655}" srcOrd="1" destOrd="0" presId="urn:microsoft.com/office/officeart/2005/8/layout/hierarchy5"/>
    <dgm:cxn modelId="{D76545E2-5198-7241-A205-3310161F9D6C}" srcId="{DDB3FC7C-E46F-5149-90B4-34229A4562AD}" destId="{36F994E2-64D4-DD4A-BA2C-4515123C92AB}" srcOrd="0" destOrd="0" parTransId="{E4831949-52E7-EF4D-8E9F-1C9FDC488B5F}" sibTransId="{85A3BE05-B4E8-154F-B1C8-18D692B165A8}"/>
    <dgm:cxn modelId="{B7943007-F382-424C-B252-FE1B396816D7}" type="presParOf" srcId="{9650182A-8A3E-FA4D-BCBD-30DB4C86EEA5}" destId="{4917C216-E762-274D-8C93-3137EF8400C8}" srcOrd="0" destOrd="0" presId="urn:microsoft.com/office/officeart/2005/8/layout/hierarchy5"/>
    <dgm:cxn modelId="{438F9CDF-D02C-454B-8DA3-1CECE923AECE}" type="presParOf" srcId="{4917C216-E762-274D-8C93-3137EF8400C8}" destId="{C16F2073-D1B7-AE45-8D5C-9188A5D93B96}" srcOrd="0" destOrd="0" presId="urn:microsoft.com/office/officeart/2005/8/layout/hierarchy5"/>
    <dgm:cxn modelId="{BB5B818E-38B8-3347-B08B-EC3DBE771A87}" type="presParOf" srcId="{C16F2073-D1B7-AE45-8D5C-9188A5D93B96}" destId="{1204A9C2-AC43-2A4B-90B5-DB605494EBB7}" srcOrd="0" destOrd="0" presId="urn:microsoft.com/office/officeart/2005/8/layout/hierarchy5"/>
    <dgm:cxn modelId="{692B8F93-6862-964A-A1F7-7157FDEA86BB}" type="presParOf" srcId="{1204A9C2-AC43-2A4B-90B5-DB605494EBB7}" destId="{9D9C94BD-50E4-1044-B54D-4145A6436B67}" srcOrd="0" destOrd="0" presId="urn:microsoft.com/office/officeart/2005/8/layout/hierarchy5"/>
    <dgm:cxn modelId="{4DB3BDA2-B502-E145-B882-B5FCF9F16E1A}" type="presParOf" srcId="{1204A9C2-AC43-2A4B-90B5-DB605494EBB7}" destId="{F236265B-F74B-3F4D-8E68-B513EB1B0943}" srcOrd="1" destOrd="0" presId="urn:microsoft.com/office/officeart/2005/8/layout/hierarchy5"/>
    <dgm:cxn modelId="{C95626EB-F5F2-F944-8802-3E610D95C549}" type="presParOf" srcId="{F236265B-F74B-3F4D-8E68-B513EB1B0943}" destId="{EEAE4D55-4908-1940-AB80-4509FEC46042}" srcOrd="0" destOrd="0" presId="urn:microsoft.com/office/officeart/2005/8/layout/hierarchy5"/>
    <dgm:cxn modelId="{826238CE-6448-E84D-936F-E18017ABED69}" type="presParOf" srcId="{EEAE4D55-4908-1940-AB80-4509FEC46042}" destId="{7B3C6998-9C6F-504C-8216-E6ACF00CA655}" srcOrd="0" destOrd="0" presId="urn:microsoft.com/office/officeart/2005/8/layout/hierarchy5"/>
    <dgm:cxn modelId="{A2DB3276-6B94-334A-B89B-84523D3D9002}" type="presParOf" srcId="{F236265B-F74B-3F4D-8E68-B513EB1B0943}" destId="{033AA797-78BD-B342-8CA4-CBC992931EA9}" srcOrd="1" destOrd="0" presId="urn:microsoft.com/office/officeart/2005/8/layout/hierarchy5"/>
    <dgm:cxn modelId="{02B10696-E93E-D746-B409-C2FD012C65AB}" type="presParOf" srcId="{033AA797-78BD-B342-8CA4-CBC992931EA9}" destId="{18444350-7266-CD40-9A1E-030DC007B92F}" srcOrd="0" destOrd="0" presId="urn:microsoft.com/office/officeart/2005/8/layout/hierarchy5"/>
    <dgm:cxn modelId="{C8DF2AA6-C4AA-8C4A-AFFB-143CA2CD1DDA}" type="presParOf" srcId="{033AA797-78BD-B342-8CA4-CBC992931EA9}" destId="{F1D424C8-8C30-9F4A-9448-71B39678C81E}" srcOrd="1" destOrd="0" presId="urn:microsoft.com/office/officeart/2005/8/layout/hierarchy5"/>
    <dgm:cxn modelId="{4BC735EE-83CB-F64F-A91C-A9A7C82FB0AF}" type="presParOf" srcId="{F236265B-F74B-3F4D-8E68-B513EB1B0943}" destId="{3D6C333E-B10F-5D4F-A1B9-B585F5542B22}" srcOrd="2" destOrd="0" presId="urn:microsoft.com/office/officeart/2005/8/layout/hierarchy5"/>
    <dgm:cxn modelId="{D818C6B7-3AD8-F94E-AAEE-2C9CCEF3B563}" type="presParOf" srcId="{3D6C333E-B10F-5D4F-A1B9-B585F5542B22}" destId="{DFE60AEF-17B3-F042-A209-21696E665A97}" srcOrd="0" destOrd="0" presId="urn:microsoft.com/office/officeart/2005/8/layout/hierarchy5"/>
    <dgm:cxn modelId="{C8E0165B-E691-E541-88C5-0FD2931F50B7}" type="presParOf" srcId="{F236265B-F74B-3F4D-8E68-B513EB1B0943}" destId="{55472AE5-BF9E-454F-B081-AA65E7869A8A}" srcOrd="3" destOrd="0" presId="urn:microsoft.com/office/officeart/2005/8/layout/hierarchy5"/>
    <dgm:cxn modelId="{178202C0-06FB-F34F-B4B1-0D5A7B0ED474}" type="presParOf" srcId="{55472AE5-BF9E-454F-B081-AA65E7869A8A}" destId="{A2B2912D-3CC4-D741-AB8A-013EA92D1040}" srcOrd="0" destOrd="0" presId="urn:microsoft.com/office/officeart/2005/8/layout/hierarchy5"/>
    <dgm:cxn modelId="{D72193FB-00D9-5648-910D-53E72D0C4458}" type="presParOf" srcId="{55472AE5-BF9E-454F-B081-AA65E7869A8A}" destId="{833D9C59-365E-374C-81BE-CDA4940B121F}" srcOrd="1" destOrd="0" presId="urn:microsoft.com/office/officeart/2005/8/layout/hierarchy5"/>
    <dgm:cxn modelId="{B2E4DE96-13C9-1E49-93A6-2B5979987B5E}" type="presParOf" srcId="{9650182A-8A3E-FA4D-BCBD-30DB4C86EEA5}" destId="{E518010C-75D6-5043-9856-32CFC919DC99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85B9ECC-7A78-7145-8BD6-5CFD214A6E95}" type="doc">
      <dgm:prSet loTypeId="urn:microsoft.com/office/officeart/2005/8/layout/lProcess3" loCatId="process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ABEE5BD-F02A-B246-A27D-E9BECE671C5D}">
      <dgm:prSet/>
      <dgm:spPr/>
      <dgm:t>
        <a:bodyPr/>
        <a:lstStyle/>
        <a:p>
          <a:r>
            <a:rPr lang="en-US"/>
            <a:t>International Law</a:t>
          </a:r>
        </a:p>
      </dgm:t>
    </dgm:pt>
    <dgm:pt modelId="{DB4B3D67-D240-9B48-9E5D-0F509EA2ED61}" type="parTrans" cxnId="{5B2EA025-D387-F540-84B2-750CD48090C9}">
      <dgm:prSet/>
      <dgm:spPr/>
      <dgm:t>
        <a:bodyPr/>
        <a:lstStyle/>
        <a:p>
          <a:endParaRPr lang="en-US"/>
        </a:p>
      </dgm:t>
    </dgm:pt>
    <dgm:pt modelId="{06876290-1A95-A047-A49E-B2F2D3BE9A9E}" type="sibTrans" cxnId="{5B2EA025-D387-F540-84B2-750CD48090C9}">
      <dgm:prSet/>
      <dgm:spPr/>
      <dgm:t>
        <a:bodyPr/>
        <a:lstStyle/>
        <a:p>
          <a:endParaRPr lang="en-US"/>
        </a:p>
      </dgm:t>
    </dgm:pt>
    <dgm:pt modelId="{14AF8DB1-4D11-0447-96C2-DD13A7578802}">
      <dgm:prSet/>
      <dgm:spPr/>
      <dgm:t>
        <a:bodyPr/>
        <a:lstStyle/>
        <a:p>
          <a:r>
            <a:rPr lang="en-US"/>
            <a:t>No comprehensive international law of MNEs</a:t>
          </a:r>
        </a:p>
      </dgm:t>
    </dgm:pt>
    <dgm:pt modelId="{DBC2F004-AF1B-6A4F-B97B-BAEEA7917647}" type="parTrans" cxnId="{5038BBFD-7481-664D-8C6E-A9DAE0025E33}">
      <dgm:prSet/>
      <dgm:spPr/>
      <dgm:t>
        <a:bodyPr/>
        <a:lstStyle/>
        <a:p>
          <a:endParaRPr lang="en-US"/>
        </a:p>
      </dgm:t>
    </dgm:pt>
    <dgm:pt modelId="{56C433DA-3728-5C42-B8C2-244F4380320C}" type="sibTrans" cxnId="{5038BBFD-7481-664D-8C6E-A9DAE0025E33}">
      <dgm:prSet/>
      <dgm:spPr/>
      <dgm:t>
        <a:bodyPr/>
        <a:lstStyle/>
        <a:p>
          <a:endParaRPr lang="en-US"/>
        </a:p>
      </dgm:t>
    </dgm:pt>
    <dgm:pt modelId="{D65EEF04-6D08-FD4D-A9AD-16BB60CBEEBE}">
      <dgm:prSet/>
      <dgm:spPr/>
      <dgm:t>
        <a:bodyPr/>
        <a:lstStyle/>
        <a:p>
          <a:r>
            <a:rPr lang="en-US"/>
            <a:t>Dueling visions about what should be the focus of efforts</a:t>
          </a:r>
        </a:p>
      </dgm:t>
    </dgm:pt>
    <dgm:pt modelId="{364D51F4-1E32-5F45-BD5D-24CCA14D680E}" type="parTrans" cxnId="{0B227A8F-DC7B-294C-B57E-13B6581E8087}">
      <dgm:prSet/>
      <dgm:spPr/>
      <dgm:t>
        <a:bodyPr/>
        <a:lstStyle/>
        <a:p>
          <a:endParaRPr lang="en-US"/>
        </a:p>
      </dgm:t>
    </dgm:pt>
    <dgm:pt modelId="{4D71F166-B85E-2A44-8E58-547ADCBA7351}" type="sibTrans" cxnId="{0B227A8F-DC7B-294C-B57E-13B6581E8087}">
      <dgm:prSet/>
      <dgm:spPr/>
      <dgm:t>
        <a:bodyPr/>
        <a:lstStyle/>
        <a:p>
          <a:endParaRPr lang="en-US"/>
        </a:p>
      </dgm:t>
    </dgm:pt>
    <dgm:pt modelId="{E8D0EAF8-3F8F-F945-AD8E-7FC3215D65F0}">
      <dgm:prSet/>
      <dgm:spPr/>
      <dgm:t>
        <a:bodyPr/>
        <a:lstStyle/>
        <a:p>
          <a:r>
            <a:rPr lang="en-US"/>
            <a:t>Reflecting split in approach to objects of regulation</a:t>
          </a:r>
        </a:p>
      </dgm:t>
    </dgm:pt>
    <dgm:pt modelId="{B8AEAF75-C73A-FF44-9636-F02245E4F79F}" type="parTrans" cxnId="{22CB307C-B336-7344-B1AA-1928ED58BDA8}">
      <dgm:prSet/>
      <dgm:spPr/>
      <dgm:t>
        <a:bodyPr/>
        <a:lstStyle/>
        <a:p>
          <a:endParaRPr lang="en-US"/>
        </a:p>
      </dgm:t>
    </dgm:pt>
    <dgm:pt modelId="{33D1887E-5E3B-C94E-A06E-CA465CBAAF13}" type="sibTrans" cxnId="{22CB307C-B336-7344-B1AA-1928ED58BDA8}">
      <dgm:prSet/>
      <dgm:spPr/>
      <dgm:t>
        <a:bodyPr/>
        <a:lstStyle/>
        <a:p>
          <a:endParaRPr lang="en-US"/>
        </a:p>
      </dgm:t>
    </dgm:pt>
    <dgm:pt modelId="{25F3BEFC-3B45-8F47-9866-70E67CF6ECCC}">
      <dgm:prSet/>
      <dgm:spPr/>
      <dgm:t>
        <a:bodyPr/>
        <a:lstStyle/>
        <a:p>
          <a:r>
            <a:rPr lang="en-US"/>
            <a:t>New International Economic Order and a Hard Law </a:t>
          </a:r>
          <a:r>
            <a:rPr lang="en-US" b="1"/>
            <a:t>of </a:t>
          </a:r>
          <a:r>
            <a:rPr lang="en-US"/>
            <a:t>MNEs</a:t>
          </a:r>
        </a:p>
      </dgm:t>
    </dgm:pt>
    <dgm:pt modelId="{AFE573E9-7352-D847-B509-BBF8BC8EF81C}" type="parTrans" cxnId="{696C693B-70E2-1B41-A4AE-982A304E9E52}">
      <dgm:prSet/>
      <dgm:spPr/>
      <dgm:t>
        <a:bodyPr/>
        <a:lstStyle/>
        <a:p>
          <a:endParaRPr lang="en-US"/>
        </a:p>
      </dgm:t>
    </dgm:pt>
    <dgm:pt modelId="{E7E5FD01-D91F-F84A-BDF3-2B6D9F439BA9}" type="sibTrans" cxnId="{696C693B-70E2-1B41-A4AE-982A304E9E52}">
      <dgm:prSet/>
      <dgm:spPr/>
      <dgm:t>
        <a:bodyPr/>
        <a:lstStyle/>
        <a:p>
          <a:endParaRPr lang="en-US"/>
        </a:p>
      </dgm:t>
    </dgm:pt>
    <dgm:pt modelId="{2D020E0E-11CD-CB4E-BD0F-6EB9B042CB9C}">
      <dgm:prSet/>
      <dgm:spPr/>
      <dgm:t>
        <a:bodyPr/>
        <a:lstStyle/>
        <a:p>
          <a:r>
            <a:rPr lang="en-US"/>
            <a:t>Suspicious of MNEs and viewed as as an economic concept in need of legalization and control at the international level</a:t>
          </a:r>
        </a:p>
      </dgm:t>
    </dgm:pt>
    <dgm:pt modelId="{40F2EA9F-65FB-0E42-B022-4F1A9B4A6AFB}" type="parTrans" cxnId="{D302D73E-DFB8-2C4C-9453-295BE30FB372}">
      <dgm:prSet/>
      <dgm:spPr/>
      <dgm:t>
        <a:bodyPr/>
        <a:lstStyle/>
        <a:p>
          <a:endParaRPr lang="en-US"/>
        </a:p>
      </dgm:t>
    </dgm:pt>
    <dgm:pt modelId="{E13679D3-181F-EB4E-810F-DD7FACB2977B}" type="sibTrans" cxnId="{D302D73E-DFB8-2C4C-9453-295BE30FB372}">
      <dgm:prSet/>
      <dgm:spPr/>
      <dgm:t>
        <a:bodyPr/>
        <a:lstStyle/>
        <a:p>
          <a:endParaRPr lang="en-US"/>
        </a:p>
      </dgm:t>
    </dgm:pt>
    <dgm:pt modelId="{98F00AEF-83E6-3A4B-B648-4963FDDA93DF}">
      <dgm:prSet/>
      <dgm:spPr/>
      <dgm:t>
        <a:bodyPr/>
        <a:lstStyle/>
        <a:p>
          <a:r>
            <a:rPr lang="en-US"/>
            <a:t>Code of Conduct for MNEs (1970s-1992): failed</a:t>
          </a:r>
        </a:p>
      </dgm:t>
    </dgm:pt>
    <dgm:pt modelId="{FF5C29F0-779C-7B4F-8758-6D2BB78C8445}" type="parTrans" cxnId="{C436943A-666A-5144-9E49-F6A1E4A00D44}">
      <dgm:prSet/>
      <dgm:spPr/>
      <dgm:t>
        <a:bodyPr/>
        <a:lstStyle/>
        <a:p>
          <a:endParaRPr lang="en-US"/>
        </a:p>
      </dgm:t>
    </dgm:pt>
    <dgm:pt modelId="{E56A49FF-1FCA-994D-91BC-99E0CA036A68}" type="sibTrans" cxnId="{C436943A-666A-5144-9E49-F6A1E4A00D44}">
      <dgm:prSet/>
      <dgm:spPr/>
      <dgm:t>
        <a:bodyPr/>
        <a:lstStyle/>
        <a:p>
          <a:endParaRPr lang="en-US"/>
        </a:p>
      </dgm:t>
    </dgm:pt>
    <dgm:pt modelId="{F47D65DF-35C2-FB4D-B32B-6672ED0622F5}">
      <dgm:prSet/>
      <dgm:spPr/>
      <dgm:t>
        <a:bodyPr/>
        <a:lstStyle/>
        <a:p>
          <a:r>
            <a:rPr lang="en-US"/>
            <a:t>Norms on the Responsibility of Transnational Corporations and Other Business Enterprises (1990s-2005); failed</a:t>
          </a:r>
        </a:p>
      </dgm:t>
    </dgm:pt>
    <dgm:pt modelId="{18A7A6E6-123F-AE4C-B07A-8BD93F3A5F0B}" type="parTrans" cxnId="{ADAA4492-D91F-1442-9B97-969CDEBCFE82}">
      <dgm:prSet/>
      <dgm:spPr/>
      <dgm:t>
        <a:bodyPr/>
        <a:lstStyle/>
        <a:p>
          <a:endParaRPr lang="en-US"/>
        </a:p>
      </dgm:t>
    </dgm:pt>
    <dgm:pt modelId="{640CCFBD-30CE-7647-88A7-AE8C796D6E00}" type="sibTrans" cxnId="{ADAA4492-D91F-1442-9B97-969CDEBCFE82}">
      <dgm:prSet/>
      <dgm:spPr/>
      <dgm:t>
        <a:bodyPr/>
        <a:lstStyle/>
        <a:p>
          <a:endParaRPr lang="en-US"/>
        </a:p>
      </dgm:t>
    </dgm:pt>
    <dgm:pt modelId="{AA336E92-9FA2-AE4F-A0DA-BD7DBC3BF51E}">
      <dgm:prSet/>
      <dgm:spPr/>
      <dgm:t>
        <a:bodyPr/>
        <a:lstStyle/>
        <a:p>
          <a:r>
            <a:rPr lang="en-US"/>
            <a:t>Human Rights, Enterprise Governance and a Soft Law </a:t>
          </a:r>
          <a:r>
            <a:rPr lang="en-US" b="1"/>
            <a:t>for</a:t>
          </a:r>
          <a:r>
            <a:rPr lang="en-US"/>
            <a:t> MNEs</a:t>
          </a:r>
        </a:p>
      </dgm:t>
    </dgm:pt>
    <dgm:pt modelId="{7D8922DC-09B4-2043-B869-FD136631BC1B}" type="parTrans" cxnId="{15525470-61C6-C547-9639-DE2A477EBB0D}">
      <dgm:prSet/>
      <dgm:spPr/>
      <dgm:t>
        <a:bodyPr/>
        <a:lstStyle/>
        <a:p>
          <a:endParaRPr lang="en-US"/>
        </a:p>
      </dgm:t>
    </dgm:pt>
    <dgm:pt modelId="{9C3A62AE-4D30-E243-868C-9735C8378678}" type="sibTrans" cxnId="{15525470-61C6-C547-9639-DE2A477EBB0D}">
      <dgm:prSet/>
      <dgm:spPr/>
      <dgm:t>
        <a:bodyPr/>
        <a:lstStyle/>
        <a:p>
          <a:endParaRPr lang="en-US"/>
        </a:p>
      </dgm:t>
    </dgm:pt>
    <dgm:pt modelId="{A5BF0B38-A839-6D45-928F-7944DA5290A6}">
      <dgm:prSet/>
      <dgm:spPr/>
      <dgm:t>
        <a:bodyPr/>
        <a:lstStyle/>
        <a:p>
          <a:r>
            <a:rPr lang="en-US"/>
            <a:t>OECD Guidelines for MNEs </a:t>
          </a:r>
        </a:p>
      </dgm:t>
    </dgm:pt>
    <dgm:pt modelId="{8DE97970-769A-704C-A323-C5847EB843EB}" type="parTrans" cxnId="{0684CFE0-1448-734F-BCCB-D2B3DB1616C7}">
      <dgm:prSet/>
      <dgm:spPr/>
      <dgm:t>
        <a:bodyPr/>
        <a:lstStyle/>
        <a:p>
          <a:endParaRPr lang="en-US"/>
        </a:p>
      </dgm:t>
    </dgm:pt>
    <dgm:pt modelId="{5227F4BD-E08F-1244-999A-2802DC8A9DE5}" type="sibTrans" cxnId="{0684CFE0-1448-734F-BCCB-D2B3DB1616C7}">
      <dgm:prSet/>
      <dgm:spPr/>
      <dgm:t>
        <a:bodyPr/>
        <a:lstStyle/>
        <a:p>
          <a:endParaRPr lang="en-US"/>
        </a:p>
      </dgm:t>
    </dgm:pt>
    <dgm:pt modelId="{DE9AAAEC-8B13-1940-A19C-C551092EE6C9}">
      <dgm:prSet/>
      <dgm:spPr/>
      <dgm:t>
        <a:bodyPr/>
        <a:lstStyle/>
        <a:p>
          <a:r>
            <a:rPr lang="en-US"/>
            <a:t>UN Guiding Principles for Business and Human Rights</a:t>
          </a:r>
        </a:p>
      </dgm:t>
    </dgm:pt>
    <dgm:pt modelId="{B617EDBE-C27B-D440-90F8-FEB914809A4C}" type="parTrans" cxnId="{8560C225-A345-C74C-A6C8-00EE1A35ABE5}">
      <dgm:prSet/>
      <dgm:spPr/>
      <dgm:t>
        <a:bodyPr/>
        <a:lstStyle/>
        <a:p>
          <a:endParaRPr lang="en-US"/>
        </a:p>
      </dgm:t>
    </dgm:pt>
    <dgm:pt modelId="{C6584A7E-593D-714D-ABC0-49B50BC94074}" type="sibTrans" cxnId="{8560C225-A345-C74C-A6C8-00EE1A35ABE5}">
      <dgm:prSet/>
      <dgm:spPr/>
      <dgm:t>
        <a:bodyPr/>
        <a:lstStyle/>
        <a:p>
          <a:endParaRPr lang="en-US"/>
        </a:p>
      </dgm:t>
    </dgm:pt>
    <dgm:pt modelId="{37A21F7C-CA5A-8F4F-BF20-36CA5ED917A1}">
      <dgm:prSet/>
      <dgm:spPr/>
      <dgm:t>
        <a:bodyPr/>
        <a:lstStyle/>
        <a:p>
          <a:r>
            <a:rPr lang="en-US"/>
            <a:t>International Law Making at the periphery</a:t>
          </a:r>
        </a:p>
      </dgm:t>
    </dgm:pt>
    <dgm:pt modelId="{6A9A62A1-EBA5-C24C-9F31-8ED0A7E1B8B5}" type="parTrans" cxnId="{05E22396-72C9-044A-BDC7-060432EF2F02}">
      <dgm:prSet/>
      <dgm:spPr/>
      <dgm:t>
        <a:bodyPr/>
        <a:lstStyle/>
        <a:p>
          <a:endParaRPr lang="en-US"/>
        </a:p>
      </dgm:t>
    </dgm:pt>
    <dgm:pt modelId="{8423F776-198E-874D-9B6D-5BDC1A15E3C7}" type="sibTrans" cxnId="{05E22396-72C9-044A-BDC7-060432EF2F02}">
      <dgm:prSet/>
      <dgm:spPr/>
      <dgm:t>
        <a:bodyPr/>
        <a:lstStyle/>
        <a:p>
          <a:endParaRPr lang="en-US"/>
        </a:p>
      </dgm:t>
    </dgm:pt>
    <dgm:pt modelId="{93A99D42-35CA-484A-A0BC-2D94EA342216}">
      <dgm:prSet/>
      <dgm:spPr/>
      <dgm:t>
        <a:bodyPr/>
        <a:lstStyle/>
        <a:p>
          <a:r>
            <a:rPr lang="en-US"/>
            <a:t>Corruption and Bribery</a:t>
          </a:r>
        </a:p>
      </dgm:t>
    </dgm:pt>
    <dgm:pt modelId="{9E52172E-2A63-4B48-8BBA-5448017B3CB7}" type="parTrans" cxnId="{0351CB7B-0A6F-2A45-94A2-11586990421D}">
      <dgm:prSet/>
      <dgm:spPr/>
      <dgm:t>
        <a:bodyPr/>
        <a:lstStyle/>
        <a:p>
          <a:endParaRPr lang="en-US"/>
        </a:p>
      </dgm:t>
    </dgm:pt>
    <dgm:pt modelId="{8AB9CEBE-C7B1-4C48-BFEC-72E102FF7B5B}" type="sibTrans" cxnId="{0351CB7B-0A6F-2A45-94A2-11586990421D}">
      <dgm:prSet/>
      <dgm:spPr/>
      <dgm:t>
        <a:bodyPr/>
        <a:lstStyle/>
        <a:p>
          <a:endParaRPr lang="en-US"/>
        </a:p>
      </dgm:t>
    </dgm:pt>
    <dgm:pt modelId="{EC74C078-BBD7-F14A-9904-4542FD2BCEF8}">
      <dgm:prSet/>
      <dgm:spPr/>
      <dgm:t>
        <a:bodyPr/>
        <a:lstStyle/>
        <a:p>
          <a:r>
            <a:rPr lang="en-US"/>
            <a:t>Suppressed markets (humans, drugs, etc.)</a:t>
          </a:r>
        </a:p>
      </dgm:t>
    </dgm:pt>
    <dgm:pt modelId="{592F8475-B9EE-7B49-A649-82688F493379}" type="parTrans" cxnId="{AAEE7C61-3FE5-EF4D-B09E-E371F5A44107}">
      <dgm:prSet/>
      <dgm:spPr/>
      <dgm:t>
        <a:bodyPr/>
        <a:lstStyle/>
        <a:p>
          <a:endParaRPr lang="en-US"/>
        </a:p>
      </dgm:t>
    </dgm:pt>
    <dgm:pt modelId="{CB671B77-8D85-FA46-8A4D-FFEC0A5F1961}" type="sibTrans" cxnId="{AAEE7C61-3FE5-EF4D-B09E-E371F5A44107}">
      <dgm:prSet/>
      <dgm:spPr/>
      <dgm:t>
        <a:bodyPr/>
        <a:lstStyle/>
        <a:p>
          <a:endParaRPr lang="en-US"/>
        </a:p>
      </dgm:t>
    </dgm:pt>
    <dgm:pt modelId="{C8BEBD6A-D930-B047-98C1-0E1C4135A1A7}">
      <dgm:prSet/>
      <dgm:spPr/>
      <dgm:t>
        <a:bodyPr/>
        <a:lstStyle/>
        <a:p>
          <a:r>
            <a:rPr lang="en-US"/>
            <a:t>Political criminality )terrorism)</a:t>
          </a:r>
        </a:p>
      </dgm:t>
    </dgm:pt>
    <dgm:pt modelId="{B9811523-64B2-004C-A3E2-0773B9BE2A3C}" type="parTrans" cxnId="{10EE3841-E26D-D540-88DA-9ACB93E691FC}">
      <dgm:prSet/>
      <dgm:spPr/>
      <dgm:t>
        <a:bodyPr/>
        <a:lstStyle/>
        <a:p>
          <a:endParaRPr lang="en-US"/>
        </a:p>
      </dgm:t>
    </dgm:pt>
    <dgm:pt modelId="{304A476E-9552-474F-8C25-7E676667ECC8}" type="sibTrans" cxnId="{10EE3841-E26D-D540-88DA-9ACB93E691FC}">
      <dgm:prSet/>
      <dgm:spPr/>
      <dgm:t>
        <a:bodyPr/>
        <a:lstStyle/>
        <a:p>
          <a:endParaRPr lang="en-US"/>
        </a:p>
      </dgm:t>
    </dgm:pt>
    <dgm:pt modelId="{4DC75CDD-5809-A546-B4E8-7549A1AD05F0}" type="pres">
      <dgm:prSet presAssocID="{785B9ECC-7A78-7145-8BD6-5CFD214A6E9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8FB35EC-0C33-D840-85E1-6C3752C937CF}" type="pres">
      <dgm:prSet presAssocID="{3ABEE5BD-F02A-B246-A27D-E9BECE671C5D}" presName="horFlow" presStyleCnt="0"/>
      <dgm:spPr/>
    </dgm:pt>
    <dgm:pt modelId="{C99339DB-FB68-9A4E-863A-5E7CDB8992FF}" type="pres">
      <dgm:prSet presAssocID="{3ABEE5BD-F02A-B246-A27D-E9BECE671C5D}" presName="bigChev" presStyleLbl="node1" presStyleIdx="0" presStyleCnt="4"/>
      <dgm:spPr/>
    </dgm:pt>
    <dgm:pt modelId="{D38D6451-FEB9-464B-A766-BC90A6864269}" type="pres">
      <dgm:prSet presAssocID="{DBC2F004-AF1B-6A4F-B97B-BAEEA7917647}" presName="parTrans" presStyleCnt="0"/>
      <dgm:spPr/>
    </dgm:pt>
    <dgm:pt modelId="{3A2F9E73-4363-1C4D-88AF-5F31D5353834}" type="pres">
      <dgm:prSet presAssocID="{14AF8DB1-4D11-0447-96C2-DD13A7578802}" presName="node" presStyleLbl="alignAccFollowNode1" presStyleIdx="0" presStyleCnt="11">
        <dgm:presLayoutVars>
          <dgm:bulletEnabled val="1"/>
        </dgm:presLayoutVars>
      </dgm:prSet>
      <dgm:spPr/>
    </dgm:pt>
    <dgm:pt modelId="{60E3E284-59B8-9449-87A4-AD641B231A8E}" type="pres">
      <dgm:prSet presAssocID="{56C433DA-3728-5C42-B8C2-244F4380320C}" presName="sibTrans" presStyleCnt="0"/>
      <dgm:spPr/>
    </dgm:pt>
    <dgm:pt modelId="{EACF7395-646C-484F-A8EC-62166437D01A}" type="pres">
      <dgm:prSet presAssocID="{D65EEF04-6D08-FD4D-A9AD-16BB60CBEEBE}" presName="node" presStyleLbl="alignAccFollowNode1" presStyleIdx="1" presStyleCnt="11">
        <dgm:presLayoutVars>
          <dgm:bulletEnabled val="1"/>
        </dgm:presLayoutVars>
      </dgm:prSet>
      <dgm:spPr/>
    </dgm:pt>
    <dgm:pt modelId="{8BCD09EB-EBC2-D74B-ABD6-03CB8F33E435}" type="pres">
      <dgm:prSet presAssocID="{4D71F166-B85E-2A44-8E58-547ADCBA7351}" presName="sibTrans" presStyleCnt="0"/>
      <dgm:spPr/>
    </dgm:pt>
    <dgm:pt modelId="{D579AB0C-EE2A-3A40-8C16-A174A647F76D}" type="pres">
      <dgm:prSet presAssocID="{E8D0EAF8-3F8F-F945-AD8E-7FC3215D65F0}" presName="node" presStyleLbl="alignAccFollowNode1" presStyleIdx="2" presStyleCnt="11">
        <dgm:presLayoutVars>
          <dgm:bulletEnabled val="1"/>
        </dgm:presLayoutVars>
      </dgm:prSet>
      <dgm:spPr/>
    </dgm:pt>
    <dgm:pt modelId="{C684ED47-5C6E-F246-B8EF-EFD2F3D58B2F}" type="pres">
      <dgm:prSet presAssocID="{3ABEE5BD-F02A-B246-A27D-E9BECE671C5D}" presName="vSp" presStyleCnt="0"/>
      <dgm:spPr/>
    </dgm:pt>
    <dgm:pt modelId="{9579EEDD-8795-054E-B122-DB63A0E0DA19}" type="pres">
      <dgm:prSet presAssocID="{25F3BEFC-3B45-8F47-9866-70E67CF6ECCC}" presName="horFlow" presStyleCnt="0"/>
      <dgm:spPr/>
    </dgm:pt>
    <dgm:pt modelId="{FB8E5169-AC02-6C42-8475-80A19D290D84}" type="pres">
      <dgm:prSet presAssocID="{25F3BEFC-3B45-8F47-9866-70E67CF6ECCC}" presName="bigChev" presStyleLbl="node1" presStyleIdx="1" presStyleCnt="4"/>
      <dgm:spPr/>
    </dgm:pt>
    <dgm:pt modelId="{3EE472B0-DB25-3747-A8A2-2389ECCB4BF0}" type="pres">
      <dgm:prSet presAssocID="{40F2EA9F-65FB-0E42-B022-4F1A9B4A6AFB}" presName="parTrans" presStyleCnt="0"/>
      <dgm:spPr/>
    </dgm:pt>
    <dgm:pt modelId="{EF0A41E8-C65C-F54F-AB6B-5CA5B3A910A0}" type="pres">
      <dgm:prSet presAssocID="{2D020E0E-11CD-CB4E-BD0F-6EB9B042CB9C}" presName="node" presStyleLbl="alignAccFollowNode1" presStyleIdx="3" presStyleCnt="11">
        <dgm:presLayoutVars>
          <dgm:bulletEnabled val="1"/>
        </dgm:presLayoutVars>
      </dgm:prSet>
      <dgm:spPr/>
    </dgm:pt>
    <dgm:pt modelId="{4C4926DD-1FEF-014C-9AA8-41F4A8B01715}" type="pres">
      <dgm:prSet presAssocID="{E13679D3-181F-EB4E-810F-DD7FACB2977B}" presName="sibTrans" presStyleCnt="0"/>
      <dgm:spPr/>
    </dgm:pt>
    <dgm:pt modelId="{A677AA16-83E1-9344-A6F5-E13B7FF21EA3}" type="pres">
      <dgm:prSet presAssocID="{98F00AEF-83E6-3A4B-B648-4963FDDA93DF}" presName="node" presStyleLbl="alignAccFollowNode1" presStyleIdx="4" presStyleCnt="11">
        <dgm:presLayoutVars>
          <dgm:bulletEnabled val="1"/>
        </dgm:presLayoutVars>
      </dgm:prSet>
      <dgm:spPr/>
    </dgm:pt>
    <dgm:pt modelId="{F62A58F3-2D5F-D84A-B5B5-8151F568E732}" type="pres">
      <dgm:prSet presAssocID="{E56A49FF-1FCA-994D-91BC-99E0CA036A68}" presName="sibTrans" presStyleCnt="0"/>
      <dgm:spPr/>
    </dgm:pt>
    <dgm:pt modelId="{2A28639E-3772-9647-A319-729B94EC79DB}" type="pres">
      <dgm:prSet presAssocID="{F47D65DF-35C2-FB4D-B32B-6672ED0622F5}" presName="node" presStyleLbl="alignAccFollowNode1" presStyleIdx="5" presStyleCnt="11">
        <dgm:presLayoutVars>
          <dgm:bulletEnabled val="1"/>
        </dgm:presLayoutVars>
      </dgm:prSet>
      <dgm:spPr/>
    </dgm:pt>
    <dgm:pt modelId="{F2F49608-142F-4C46-A79B-F3E75AE2CAEC}" type="pres">
      <dgm:prSet presAssocID="{25F3BEFC-3B45-8F47-9866-70E67CF6ECCC}" presName="vSp" presStyleCnt="0"/>
      <dgm:spPr/>
    </dgm:pt>
    <dgm:pt modelId="{16A45CA8-8561-0B45-9714-EBCC6521E8E3}" type="pres">
      <dgm:prSet presAssocID="{AA336E92-9FA2-AE4F-A0DA-BD7DBC3BF51E}" presName="horFlow" presStyleCnt="0"/>
      <dgm:spPr/>
    </dgm:pt>
    <dgm:pt modelId="{1AE56ECB-2CE4-094D-80D4-B836A8A33F86}" type="pres">
      <dgm:prSet presAssocID="{AA336E92-9FA2-AE4F-A0DA-BD7DBC3BF51E}" presName="bigChev" presStyleLbl="node1" presStyleIdx="2" presStyleCnt="4"/>
      <dgm:spPr/>
    </dgm:pt>
    <dgm:pt modelId="{3B0F734A-89A8-9E49-9B4F-849129DB3C1D}" type="pres">
      <dgm:prSet presAssocID="{8DE97970-769A-704C-A323-C5847EB843EB}" presName="parTrans" presStyleCnt="0"/>
      <dgm:spPr/>
    </dgm:pt>
    <dgm:pt modelId="{F8B51778-0630-1E4D-BD50-9F8030F1B35F}" type="pres">
      <dgm:prSet presAssocID="{A5BF0B38-A839-6D45-928F-7944DA5290A6}" presName="node" presStyleLbl="alignAccFollowNode1" presStyleIdx="6" presStyleCnt="11">
        <dgm:presLayoutVars>
          <dgm:bulletEnabled val="1"/>
        </dgm:presLayoutVars>
      </dgm:prSet>
      <dgm:spPr/>
    </dgm:pt>
    <dgm:pt modelId="{73E822B5-AA8E-414A-9055-D858E82EBE7A}" type="pres">
      <dgm:prSet presAssocID="{5227F4BD-E08F-1244-999A-2802DC8A9DE5}" presName="sibTrans" presStyleCnt="0"/>
      <dgm:spPr/>
    </dgm:pt>
    <dgm:pt modelId="{FA59A79D-C02D-484B-AB47-8277B7F0E237}" type="pres">
      <dgm:prSet presAssocID="{DE9AAAEC-8B13-1940-A19C-C551092EE6C9}" presName="node" presStyleLbl="alignAccFollowNode1" presStyleIdx="7" presStyleCnt="11">
        <dgm:presLayoutVars>
          <dgm:bulletEnabled val="1"/>
        </dgm:presLayoutVars>
      </dgm:prSet>
      <dgm:spPr/>
    </dgm:pt>
    <dgm:pt modelId="{BD5AA910-180A-D84A-8D14-1135F5EB6671}" type="pres">
      <dgm:prSet presAssocID="{AA336E92-9FA2-AE4F-A0DA-BD7DBC3BF51E}" presName="vSp" presStyleCnt="0"/>
      <dgm:spPr/>
    </dgm:pt>
    <dgm:pt modelId="{671AFAB1-5535-5D42-924B-42D38A2ED177}" type="pres">
      <dgm:prSet presAssocID="{37A21F7C-CA5A-8F4F-BF20-36CA5ED917A1}" presName="horFlow" presStyleCnt="0"/>
      <dgm:spPr/>
    </dgm:pt>
    <dgm:pt modelId="{F33FD56C-1BE0-4942-8511-4AB1648CFA3F}" type="pres">
      <dgm:prSet presAssocID="{37A21F7C-CA5A-8F4F-BF20-36CA5ED917A1}" presName="bigChev" presStyleLbl="node1" presStyleIdx="3" presStyleCnt="4"/>
      <dgm:spPr/>
    </dgm:pt>
    <dgm:pt modelId="{20669F4C-6179-624D-A3A0-F37AF5F99857}" type="pres">
      <dgm:prSet presAssocID="{9E52172E-2A63-4B48-8BBA-5448017B3CB7}" presName="parTrans" presStyleCnt="0"/>
      <dgm:spPr/>
    </dgm:pt>
    <dgm:pt modelId="{B71B3F44-07D0-CB4A-93C0-707CF2C9BE62}" type="pres">
      <dgm:prSet presAssocID="{93A99D42-35CA-484A-A0BC-2D94EA342216}" presName="node" presStyleLbl="alignAccFollowNode1" presStyleIdx="8" presStyleCnt="11">
        <dgm:presLayoutVars>
          <dgm:bulletEnabled val="1"/>
        </dgm:presLayoutVars>
      </dgm:prSet>
      <dgm:spPr/>
    </dgm:pt>
    <dgm:pt modelId="{09BB48C1-9B09-4041-9B2F-94296D9A8443}" type="pres">
      <dgm:prSet presAssocID="{8AB9CEBE-C7B1-4C48-BFEC-72E102FF7B5B}" presName="sibTrans" presStyleCnt="0"/>
      <dgm:spPr/>
    </dgm:pt>
    <dgm:pt modelId="{D482153C-E9BD-8540-B696-F00A0CC37266}" type="pres">
      <dgm:prSet presAssocID="{EC74C078-BBD7-F14A-9904-4542FD2BCEF8}" presName="node" presStyleLbl="alignAccFollowNode1" presStyleIdx="9" presStyleCnt="11">
        <dgm:presLayoutVars>
          <dgm:bulletEnabled val="1"/>
        </dgm:presLayoutVars>
      </dgm:prSet>
      <dgm:spPr/>
    </dgm:pt>
    <dgm:pt modelId="{F972AAA7-29C5-F044-AD68-FA6D7A20713B}" type="pres">
      <dgm:prSet presAssocID="{CB671B77-8D85-FA46-8A4D-FFEC0A5F1961}" presName="sibTrans" presStyleCnt="0"/>
      <dgm:spPr/>
    </dgm:pt>
    <dgm:pt modelId="{2A2A1045-5DBE-9649-86F6-805EB195BD69}" type="pres">
      <dgm:prSet presAssocID="{C8BEBD6A-D930-B047-98C1-0E1C4135A1A7}" presName="node" presStyleLbl="alignAccFollowNode1" presStyleIdx="10" presStyleCnt="11">
        <dgm:presLayoutVars>
          <dgm:bulletEnabled val="1"/>
        </dgm:presLayoutVars>
      </dgm:prSet>
      <dgm:spPr/>
    </dgm:pt>
  </dgm:ptLst>
  <dgm:cxnLst>
    <dgm:cxn modelId="{5B712705-66C2-BB40-BAE3-0A499590AC39}" type="presOf" srcId="{3ABEE5BD-F02A-B246-A27D-E9BECE671C5D}" destId="{C99339DB-FB68-9A4E-863A-5E7CDB8992FF}" srcOrd="0" destOrd="0" presId="urn:microsoft.com/office/officeart/2005/8/layout/lProcess3"/>
    <dgm:cxn modelId="{5B2EA025-D387-F540-84B2-750CD48090C9}" srcId="{785B9ECC-7A78-7145-8BD6-5CFD214A6E95}" destId="{3ABEE5BD-F02A-B246-A27D-E9BECE671C5D}" srcOrd="0" destOrd="0" parTransId="{DB4B3D67-D240-9B48-9E5D-0F509EA2ED61}" sibTransId="{06876290-1A95-A047-A49E-B2F2D3BE9A9E}"/>
    <dgm:cxn modelId="{8560C225-A345-C74C-A6C8-00EE1A35ABE5}" srcId="{AA336E92-9FA2-AE4F-A0DA-BD7DBC3BF51E}" destId="{DE9AAAEC-8B13-1940-A19C-C551092EE6C9}" srcOrd="1" destOrd="0" parTransId="{B617EDBE-C27B-D440-90F8-FEB914809A4C}" sibTransId="{C6584A7E-593D-714D-ABC0-49B50BC94074}"/>
    <dgm:cxn modelId="{8C13DD29-D257-464A-BDAD-FE016C9065E4}" type="presOf" srcId="{A5BF0B38-A839-6D45-928F-7944DA5290A6}" destId="{F8B51778-0630-1E4D-BD50-9F8030F1B35F}" srcOrd="0" destOrd="0" presId="urn:microsoft.com/office/officeart/2005/8/layout/lProcess3"/>
    <dgm:cxn modelId="{C436943A-666A-5144-9E49-F6A1E4A00D44}" srcId="{25F3BEFC-3B45-8F47-9866-70E67CF6ECCC}" destId="{98F00AEF-83E6-3A4B-B648-4963FDDA93DF}" srcOrd="1" destOrd="0" parTransId="{FF5C29F0-779C-7B4F-8758-6D2BB78C8445}" sibTransId="{E56A49FF-1FCA-994D-91BC-99E0CA036A68}"/>
    <dgm:cxn modelId="{696C693B-70E2-1B41-A4AE-982A304E9E52}" srcId="{785B9ECC-7A78-7145-8BD6-5CFD214A6E95}" destId="{25F3BEFC-3B45-8F47-9866-70E67CF6ECCC}" srcOrd="1" destOrd="0" parTransId="{AFE573E9-7352-D847-B509-BBF8BC8EF81C}" sibTransId="{E7E5FD01-D91F-F84A-BDF3-2B6D9F439BA9}"/>
    <dgm:cxn modelId="{D302D73E-DFB8-2C4C-9453-295BE30FB372}" srcId="{25F3BEFC-3B45-8F47-9866-70E67CF6ECCC}" destId="{2D020E0E-11CD-CB4E-BD0F-6EB9B042CB9C}" srcOrd="0" destOrd="0" parTransId="{40F2EA9F-65FB-0E42-B022-4F1A9B4A6AFB}" sibTransId="{E13679D3-181F-EB4E-810F-DD7FACB2977B}"/>
    <dgm:cxn modelId="{10EE3841-E26D-D540-88DA-9ACB93E691FC}" srcId="{37A21F7C-CA5A-8F4F-BF20-36CA5ED917A1}" destId="{C8BEBD6A-D930-B047-98C1-0E1C4135A1A7}" srcOrd="2" destOrd="0" parTransId="{B9811523-64B2-004C-A3E2-0773B9BE2A3C}" sibTransId="{304A476E-9552-474F-8C25-7E676667ECC8}"/>
    <dgm:cxn modelId="{E1AF1F50-2411-3C41-A11B-6921779DF099}" type="presOf" srcId="{D65EEF04-6D08-FD4D-A9AD-16BB60CBEEBE}" destId="{EACF7395-646C-484F-A8EC-62166437D01A}" srcOrd="0" destOrd="0" presId="urn:microsoft.com/office/officeart/2005/8/layout/lProcess3"/>
    <dgm:cxn modelId="{AAEE7C61-3FE5-EF4D-B09E-E371F5A44107}" srcId="{37A21F7C-CA5A-8F4F-BF20-36CA5ED917A1}" destId="{EC74C078-BBD7-F14A-9904-4542FD2BCEF8}" srcOrd="1" destOrd="0" parTransId="{592F8475-B9EE-7B49-A649-82688F493379}" sibTransId="{CB671B77-8D85-FA46-8A4D-FFEC0A5F1961}"/>
    <dgm:cxn modelId="{9C51136F-C38E-CD48-9E08-5D388075DAD3}" type="presOf" srcId="{93A99D42-35CA-484A-A0BC-2D94EA342216}" destId="{B71B3F44-07D0-CB4A-93C0-707CF2C9BE62}" srcOrd="0" destOrd="0" presId="urn:microsoft.com/office/officeart/2005/8/layout/lProcess3"/>
    <dgm:cxn modelId="{15525470-61C6-C547-9639-DE2A477EBB0D}" srcId="{785B9ECC-7A78-7145-8BD6-5CFD214A6E95}" destId="{AA336E92-9FA2-AE4F-A0DA-BD7DBC3BF51E}" srcOrd="2" destOrd="0" parTransId="{7D8922DC-09B4-2043-B869-FD136631BC1B}" sibTransId="{9C3A62AE-4D30-E243-868C-9735C8378678}"/>
    <dgm:cxn modelId="{15CB4A73-953E-2040-92A0-422A78C09D7E}" type="presOf" srcId="{25F3BEFC-3B45-8F47-9866-70E67CF6ECCC}" destId="{FB8E5169-AC02-6C42-8475-80A19D290D84}" srcOrd="0" destOrd="0" presId="urn:microsoft.com/office/officeart/2005/8/layout/lProcess3"/>
    <dgm:cxn modelId="{0E0A5975-A51C-0741-9406-8A58CA63029C}" type="presOf" srcId="{37A21F7C-CA5A-8F4F-BF20-36CA5ED917A1}" destId="{F33FD56C-1BE0-4942-8511-4AB1648CFA3F}" srcOrd="0" destOrd="0" presId="urn:microsoft.com/office/officeart/2005/8/layout/lProcess3"/>
    <dgm:cxn modelId="{0351CB7B-0A6F-2A45-94A2-11586990421D}" srcId="{37A21F7C-CA5A-8F4F-BF20-36CA5ED917A1}" destId="{93A99D42-35CA-484A-A0BC-2D94EA342216}" srcOrd="0" destOrd="0" parTransId="{9E52172E-2A63-4B48-8BBA-5448017B3CB7}" sibTransId="{8AB9CEBE-C7B1-4C48-BFEC-72E102FF7B5B}"/>
    <dgm:cxn modelId="{22CB307C-B336-7344-B1AA-1928ED58BDA8}" srcId="{3ABEE5BD-F02A-B246-A27D-E9BECE671C5D}" destId="{E8D0EAF8-3F8F-F945-AD8E-7FC3215D65F0}" srcOrd="2" destOrd="0" parTransId="{B8AEAF75-C73A-FF44-9636-F02245E4F79F}" sibTransId="{33D1887E-5E3B-C94E-A06E-CA465CBAAF13}"/>
    <dgm:cxn modelId="{9AEE6680-70F1-9A40-B777-3336D50D4C1C}" type="presOf" srcId="{98F00AEF-83E6-3A4B-B648-4963FDDA93DF}" destId="{A677AA16-83E1-9344-A6F5-E13B7FF21EA3}" srcOrd="0" destOrd="0" presId="urn:microsoft.com/office/officeart/2005/8/layout/lProcess3"/>
    <dgm:cxn modelId="{C113368A-8C79-CB4E-A918-63124B96B2BA}" type="presOf" srcId="{C8BEBD6A-D930-B047-98C1-0E1C4135A1A7}" destId="{2A2A1045-5DBE-9649-86F6-805EB195BD69}" srcOrd="0" destOrd="0" presId="urn:microsoft.com/office/officeart/2005/8/layout/lProcess3"/>
    <dgm:cxn modelId="{E207F48B-0D44-1A4E-A408-7A5F41182602}" type="presOf" srcId="{EC74C078-BBD7-F14A-9904-4542FD2BCEF8}" destId="{D482153C-E9BD-8540-B696-F00A0CC37266}" srcOrd="0" destOrd="0" presId="urn:microsoft.com/office/officeart/2005/8/layout/lProcess3"/>
    <dgm:cxn modelId="{CA47EA8E-8326-A44A-B834-730616F78B3E}" type="presOf" srcId="{AA336E92-9FA2-AE4F-A0DA-BD7DBC3BF51E}" destId="{1AE56ECB-2CE4-094D-80D4-B836A8A33F86}" srcOrd="0" destOrd="0" presId="urn:microsoft.com/office/officeart/2005/8/layout/lProcess3"/>
    <dgm:cxn modelId="{0B227A8F-DC7B-294C-B57E-13B6581E8087}" srcId="{3ABEE5BD-F02A-B246-A27D-E9BECE671C5D}" destId="{D65EEF04-6D08-FD4D-A9AD-16BB60CBEEBE}" srcOrd="1" destOrd="0" parTransId="{364D51F4-1E32-5F45-BD5D-24CCA14D680E}" sibTransId="{4D71F166-B85E-2A44-8E58-547ADCBA7351}"/>
    <dgm:cxn modelId="{ADAA4492-D91F-1442-9B97-969CDEBCFE82}" srcId="{25F3BEFC-3B45-8F47-9866-70E67CF6ECCC}" destId="{F47D65DF-35C2-FB4D-B32B-6672ED0622F5}" srcOrd="2" destOrd="0" parTransId="{18A7A6E6-123F-AE4C-B07A-8BD93F3A5F0B}" sibTransId="{640CCFBD-30CE-7647-88A7-AE8C796D6E00}"/>
    <dgm:cxn modelId="{05E22396-72C9-044A-BDC7-060432EF2F02}" srcId="{785B9ECC-7A78-7145-8BD6-5CFD214A6E95}" destId="{37A21F7C-CA5A-8F4F-BF20-36CA5ED917A1}" srcOrd="3" destOrd="0" parTransId="{6A9A62A1-EBA5-C24C-9F31-8ED0A7E1B8B5}" sibTransId="{8423F776-198E-874D-9B6D-5BDC1A15E3C7}"/>
    <dgm:cxn modelId="{01CB5AA0-6BC5-B04F-B200-3B935BD8274E}" type="presOf" srcId="{E8D0EAF8-3F8F-F945-AD8E-7FC3215D65F0}" destId="{D579AB0C-EE2A-3A40-8C16-A174A647F76D}" srcOrd="0" destOrd="0" presId="urn:microsoft.com/office/officeart/2005/8/layout/lProcess3"/>
    <dgm:cxn modelId="{3945AFCF-FCB4-5741-8D77-A79DEA3BC034}" type="presOf" srcId="{DE9AAAEC-8B13-1940-A19C-C551092EE6C9}" destId="{FA59A79D-C02D-484B-AB47-8277B7F0E237}" srcOrd="0" destOrd="0" presId="urn:microsoft.com/office/officeart/2005/8/layout/lProcess3"/>
    <dgm:cxn modelId="{0684CFE0-1448-734F-BCCB-D2B3DB1616C7}" srcId="{AA336E92-9FA2-AE4F-A0DA-BD7DBC3BF51E}" destId="{A5BF0B38-A839-6D45-928F-7944DA5290A6}" srcOrd="0" destOrd="0" parTransId="{8DE97970-769A-704C-A323-C5847EB843EB}" sibTransId="{5227F4BD-E08F-1244-999A-2802DC8A9DE5}"/>
    <dgm:cxn modelId="{6534F6E6-20D7-FE47-A9FD-702AF9DE82D9}" type="presOf" srcId="{F47D65DF-35C2-FB4D-B32B-6672ED0622F5}" destId="{2A28639E-3772-9647-A319-729B94EC79DB}" srcOrd="0" destOrd="0" presId="urn:microsoft.com/office/officeart/2005/8/layout/lProcess3"/>
    <dgm:cxn modelId="{1B4ABFE7-5F7F-6C41-B424-B01818574A39}" type="presOf" srcId="{785B9ECC-7A78-7145-8BD6-5CFD214A6E95}" destId="{4DC75CDD-5809-A546-B4E8-7549A1AD05F0}" srcOrd="0" destOrd="0" presId="urn:microsoft.com/office/officeart/2005/8/layout/lProcess3"/>
    <dgm:cxn modelId="{5038BBFD-7481-664D-8C6E-A9DAE0025E33}" srcId="{3ABEE5BD-F02A-B246-A27D-E9BECE671C5D}" destId="{14AF8DB1-4D11-0447-96C2-DD13A7578802}" srcOrd="0" destOrd="0" parTransId="{DBC2F004-AF1B-6A4F-B97B-BAEEA7917647}" sibTransId="{56C433DA-3728-5C42-B8C2-244F4380320C}"/>
    <dgm:cxn modelId="{FD08EAFE-D66C-694E-9D46-F10869385C9E}" type="presOf" srcId="{2D020E0E-11CD-CB4E-BD0F-6EB9B042CB9C}" destId="{EF0A41E8-C65C-F54F-AB6B-5CA5B3A910A0}" srcOrd="0" destOrd="0" presId="urn:microsoft.com/office/officeart/2005/8/layout/lProcess3"/>
    <dgm:cxn modelId="{627C85FF-B132-394D-BBF5-37F41515BDA1}" type="presOf" srcId="{14AF8DB1-4D11-0447-96C2-DD13A7578802}" destId="{3A2F9E73-4363-1C4D-88AF-5F31D5353834}" srcOrd="0" destOrd="0" presId="urn:microsoft.com/office/officeart/2005/8/layout/lProcess3"/>
    <dgm:cxn modelId="{F2E015F6-4F9B-6E47-8F98-15E2A5F57A3C}" type="presParOf" srcId="{4DC75CDD-5809-A546-B4E8-7549A1AD05F0}" destId="{78FB35EC-0C33-D840-85E1-6C3752C937CF}" srcOrd="0" destOrd="0" presId="urn:microsoft.com/office/officeart/2005/8/layout/lProcess3"/>
    <dgm:cxn modelId="{58836484-A174-6547-B1BF-99DA629B0EA4}" type="presParOf" srcId="{78FB35EC-0C33-D840-85E1-6C3752C937CF}" destId="{C99339DB-FB68-9A4E-863A-5E7CDB8992FF}" srcOrd="0" destOrd="0" presId="urn:microsoft.com/office/officeart/2005/8/layout/lProcess3"/>
    <dgm:cxn modelId="{9FC6DC93-8B95-AB4B-B49C-5461E949C7D4}" type="presParOf" srcId="{78FB35EC-0C33-D840-85E1-6C3752C937CF}" destId="{D38D6451-FEB9-464B-A766-BC90A6864269}" srcOrd="1" destOrd="0" presId="urn:microsoft.com/office/officeart/2005/8/layout/lProcess3"/>
    <dgm:cxn modelId="{45F574E8-2E04-5742-BD63-24275DD7CA6B}" type="presParOf" srcId="{78FB35EC-0C33-D840-85E1-6C3752C937CF}" destId="{3A2F9E73-4363-1C4D-88AF-5F31D5353834}" srcOrd="2" destOrd="0" presId="urn:microsoft.com/office/officeart/2005/8/layout/lProcess3"/>
    <dgm:cxn modelId="{F9AD2CF2-635B-1347-8F8D-184F27461B67}" type="presParOf" srcId="{78FB35EC-0C33-D840-85E1-6C3752C937CF}" destId="{60E3E284-59B8-9449-87A4-AD641B231A8E}" srcOrd="3" destOrd="0" presId="urn:microsoft.com/office/officeart/2005/8/layout/lProcess3"/>
    <dgm:cxn modelId="{1DD26AEE-B60A-BE45-B8E1-95AEB0A4F3F4}" type="presParOf" srcId="{78FB35EC-0C33-D840-85E1-6C3752C937CF}" destId="{EACF7395-646C-484F-A8EC-62166437D01A}" srcOrd="4" destOrd="0" presId="urn:microsoft.com/office/officeart/2005/8/layout/lProcess3"/>
    <dgm:cxn modelId="{F05A0247-5ADB-BC42-89D6-CAE5FD56589B}" type="presParOf" srcId="{78FB35EC-0C33-D840-85E1-6C3752C937CF}" destId="{8BCD09EB-EBC2-D74B-ABD6-03CB8F33E435}" srcOrd="5" destOrd="0" presId="urn:microsoft.com/office/officeart/2005/8/layout/lProcess3"/>
    <dgm:cxn modelId="{B4459851-23D1-A241-97CF-676AFD351CFA}" type="presParOf" srcId="{78FB35EC-0C33-D840-85E1-6C3752C937CF}" destId="{D579AB0C-EE2A-3A40-8C16-A174A647F76D}" srcOrd="6" destOrd="0" presId="urn:microsoft.com/office/officeart/2005/8/layout/lProcess3"/>
    <dgm:cxn modelId="{511548CF-AA4D-9F40-8CB1-6B5584637FEB}" type="presParOf" srcId="{4DC75CDD-5809-A546-B4E8-7549A1AD05F0}" destId="{C684ED47-5C6E-F246-B8EF-EFD2F3D58B2F}" srcOrd="1" destOrd="0" presId="urn:microsoft.com/office/officeart/2005/8/layout/lProcess3"/>
    <dgm:cxn modelId="{23478146-FEB6-F84E-A24B-7E8CF072B02F}" type="presParOf" srcId="{4DC75CDD-5809-A546-B4E8-7549A1AD05F0}" destId="{9579EEDD-8795-054E-B122-DB63A0E0DA19}" srcOrd="2" destOrd="0" presId="urn:microsoft.com/office/officeart/2005/8/layout/lProcess3"/>
    <dgm:cxn modelId="{AC7FA0AC-AF14-0C41-9202-3D76F988ED5A}" type="presParOf" srcId="{9579EEDD-8795-054E-B122-DB63A0E0DA19}" destId="{FB8E5169-AC02-6C42-8475-80A19D290D84}" srcOrd="0" destOrd="0" presId="urn:microsoft.com/office/officeart/2005/8/layout/lProcess3"/>
    <dgm:cxn modelId="{F7A1D417-09E4-C546-9A8D-F2C00E1EEF44}" type="presParOf" srcId="{9579EEDD-8795-054E-B122-DB63A0E0DA19}" destId="{3EE472B0-DB25-3747-A8A2-2389ECCB4BF0}" srcOrd="1" destOrd="0" presId="urn:microsoft.com/office/officeart/2005/8/layout/lProcess3"/>
    <dgm:cxn modelId="{715EF820-471B-544B-9FEA-88080CE8AB2E}" type="presParOf" srcId="{9579EEDD-8795-054E-B122-DB63A0E0DA19}" destId="{EF0A41E8-C65C-F54F-AB6B-5CA5B3A910A0}" srcOrd="2" destOrd="0" presId="urn:microsoft.com/office/officeart/2005/8/layout/lProcess3"/>
    <dgm:cxn modelId="{F03945F9-079A-8A4F-8502-EE861BB46B4E}" type="presParOf" srcId="{9579EEDD-8795-054E-B122-DB63A0E0DA19}" destId="{4C4926DD-1FEF-014C-9AA8-41F4A8B01715}" srcOrd="3" destOrd="0" presId="urn:microsoft.com/office/officeart/2005/8/layout/lProcess3"/>
    <dgm:cxn modelId="{464EFC96-168E-934C-9CB1-E65E28C61D19}" type="presParOf" srcId="{9579EEDD-8795-054E-B122-DB63A0E0DA19}" destId="{A677AA16-83E1-9344-A6F5-E13B7FF21EA3}" srcOrd="4" destOrd="0" presId="urn:microsoft.com/office/officeart/2005/8/layout/lProcess3"/>
    <dgm:cxn modelId="{4EE0CAA3-6F68-9F45-8829-8F92104170FA}" type="presParOf" srcId="{9579EEDD-8795-054E-B122-DB63A0E0DA19}" destId="{F62A58F3-2D5F-D84A-B5B5-8151F568E732}" srcOrd="5" destOrd="0" presId="urn:microsoft.com/office/officeart/2005/8/layout/lProcess3"/>
    <dgm:cxn modelId="{FC431AA8-1451-004B-8EB0-4ADC8813C140}" type="presParOf" srcId="{9579EEDD-8795-054E-B122-DB63A0E0DA19}" destId="{2A28639E-3772-9647-A319-729B94EC79DB}" srcOrd="6" destOrd="0" presId="urn:microsoft.com/office/officeart/2005/8/layout/lProcess3"/>
    <dgm:cxn modelId="{DBF1C90A-FED6-094C-A3BB-0D3974702040}" type="presParOf" srcId="{4DC75CDD-5809-A546-B4E8-7549A1AD05F0}" destId="{F2F49608-142F-4C46-A79B-F3E75AE2CAEC}" srcOrd="3" destOrd="0" presId="urn:microsoft.com/office/officeart/2005/8/layout/lProcess3"/>
    <dgm:cxn modelId="{5424D5B9-3607-1840-8E6E-05A3E23544FB}" type="presParOf" srcId="{4DC75CDD-5809-A546-B4E8-7549A1AD05F0}" destId="{16A45CA8-8561-0B45-9714-EBCC6521E8E3}" srcOrd="4" destOrd="0" presId="urn:microsoft.com/office/officeart/2005/8/layout/lProcess3"/>
    <dgm:cxn modelId="{EC23310C-7B54-A940-8E96-509326E2771F}" type="presParOf" srcId="{16A45CA8-8561-0B45-9714-EBCC6521E8E3}" destId="{1AE56ECB-2CE4-094D-80D4-B836A8A33F86}" srcOrd="0" destOrd="0" presId="urn:microsoft.com/office/officeart/2005/8/layout/lProcess3"/>
    <dgm:cxn modelId="{409A6C38-C955-0F45-B5FC-B4EA13E8413A}" type="presParOf" srcId="{16A45CA8-8561-0B45-9714-EBCC6521E8E3}" destId="{3B0F734A-89A8-9E49-9B4F-849129DB3C1D}" srcOrd="1" destOrd="0" presId="urn:microsoft.com/office/officeart/2005/8/layout/lProcess3"/>
    <dgm:cxn modelId="{55D0C726-37C6-264C-B00F-EB973581D617}" type="presParOf" srcId="{16A45CA8-8561-0B45-9714-EBCC6521E8E3}" destId="{F8B51778-0630-1E4D-BD50-9F8030F1B35F}" srcOrd="2" destOrd="0" presId="urn:microsoft.com/office/officeart/2005/8/layout/lProcess3"/>
    <dgm:cxn modelId="{2C22896E-26AE-D84B-AEBA-644C1B565865}" type="presParOf" srcId="{16A45CA8-8561-0B45-9714-EBCC6521E8E3}" destId="{73E822B5-AA8E-414A-9055-D858E82EBE7A}" srcOrd="3" destOrd="0" presId="urn:microsoft.com/office/officeart/2005/8/layout/lProcess3"/>
    <dgm:cxn modelId="{391DDB1E-FA0F-034A-925A-E73C2D2E1E24}" type="presParOf" srcId="{16A45CA8-8561-0B45-9714-EBCC6521E8E3}" destId="{FA59A79D-C02D-484B-AB47-8277B7F0E237}" srcOrd="4" destOrd="0" presId="urn:microsoft.com/office/officeart/2005/8/layout/lProcess3"/>
    <dgm:cxn modelId="{2A4B0508-FAAB-3645-99FC-19FA339A79B4}" type="presParOf" srcId="{4DC75CDD-5809-A546-B4E8-7549A1AD05F0}" destId="{BD5AA910-180A-D84A-8D14-1135F5EB6671}" srcOrd="5" destOrd="0" presId="urn:microsoft.com/office/officeart/2005/8/layout/lProcess3"/>
    <dgm:cxn modelId="{10F67ADC-2BB6-B743-A380-E3858CF1E6B6}" type="presParOf" srcId="{4DC75CDD-5809-A546-B4E8-7549A1AD05F0}" destId="{671AFAB1-5535-5D42-924B-42D38A2ED177}" srcOrd="6" destOrd="0" presId="urn:microsoft.com/office/officeart/2005/8/layout/lProcess3"/>
    <dgm:cxn modelId="{EF0EF68A-496C-074C-96D7-35EE4AFD2A65}" type="presParOf" srcId="{671AFAB1-5535-5D42-924B-42D38A2ED177}" destId="{F33FD56C-1BE0-4942-8511-4AB1648CFA3F}" srcOrd="0" destOrd="0" presId="urn:microsoft.com/office/officeart/2005/8/layout/lProcess3"/>
    <dgm:cxn modelId="{E2EB7CDF-16DD-2A42-8F27-CB3AE0186F8E}" type="presParOf" srcId="{671AFAB1-5535-5D42-924B-42D38A2ED177}" destId="{20669F4C-6179-624D-A3A0-F37AF5F99857}" srcOrd="1" destOrd="0" presId="urn:microsoft.com/office/officeart/2005/8/layout/lProcess3"/>
    <dgm:cxn modelId="{E3FCCCFF-38E1-4944-8B06-7C776F485BA7}" type="presParOf" srcId="{671AFAB1-5535-5D42-924B-42D38A2ED177}" destId="{B71B3F44-07D0-CB4A-93C0-707CF2C9BE62}" srcOrd="2" destOrd="0" presId="urn:microsoft.com/office/officeart/2005/8/layout/lProcess3"/>
    <dgm:cxn modelId="{1E7B3FAE-1BC2-A943-A9F0-A6A1C27678EA}" type="presParOf" srcId="{671AFAB1-5535-5D42-924B-42D38A2ED177}" destId="{09BB48C1-9B09-4041-9B2F-94296D9A8443}" srcOrd="3" destOrd="0" presId="urn:microsoft.com/office/officeart/2005/8/layout/lProcess3"/>
    <dgm:cxn modelId="{3532AFE3-E562-CD48-AD34-92F6A6244016}" type="presParOf" srcId="{671AFAB1-5535-5D42-924B-42D38A2ED177}" destId="{D482153C-E9BD-8540-B696-F00A0CC37266}" srcOrd="4" destOrd="0" presId="urn:microsoft.com/office/officeart/2005/8/layout/lProcess3"/>
    <dgm:cxn modelId="{994E06BB-F627-BE4D-A193-4489AB63E3C9}" type="presParOf" srcId="{671AFAB1-5535-5D42-924B-42D38A2ED177}" destId="{F972AAA7-29C5-F044-AD68-FA6D7A20713B}" srcOrd="5" destOrd="0" presId="urn:microsoft.com/office/officeart/2005/8/layout/lProcess3"/>
    <dgm:cxn modelId="{FCFE4A49-86D3-2A4F-8808-2847F7586229}" type="presParOf" srcId="{671AFAB1-5535-5D42-924B-42D38A2ED177}" destId="{2A2A1045-5DBE-9649-86F6-805EB195BD69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8131460-F9DB-CB44-BFAF-5EE5CD25CFE5}" type="doc">
      <dgm:prSet loTypeId="urn:microsoft.com/office/officeart/2005/8/layout/matrix3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77AC9703-CC3B-6045-AE2A-658D87772E35}">
      <dgm:prSet/>
      <dgm:spPr/>
      <dgm:t>
        <a:bodyPr/>
        <a:lstStyle/>
        <a:p>
          <a:r>
            <a:rPr lang="en-US" i="1"/>
            <a:t>The internationalization of extraterritoriality</a:t>
          </a:r>
          <a:r>
            <a:rPr lang="en-US"/>
            <a:t>. </a:t>
          </a:r>
        </a:p>
      </dgm:t>
    </dgm:pt>
    <dgm:pt modelId="{B989EBE9-02F3-044A-864F-E1D7CE7F634B}" type="parTrans" cxnId="{58C267FC-3166-B64F-83EF-1C4E04EAE9B6}">
      <dgm:prSet/>
      <dgm:spPr/>
      <dgm:t>
        <a:bodyPr/>
        <a:lstStyle/>
        <a:p>
          <a:endParaRPr lang="en-US"/>
        </a:p>
      </dgm:t>
    </dgm:pt>
    <dgm:pt modelId="{D11F1895-FE31-7D4A-B60C-A05949970D31}" type="sibTrans" cxnId="{58C267FC-3166-B64F-83EF-1C4E04EAE9B6}">
      <dgm:prSet/>
      <dgm:spPr/>
      <dgm:t>
        <a:bodyPr/>
        <a:lstStyle/>
        <a:p>
          <a:endParaRPr lang="en-US"/>
        </a:p>
      </dgm:t>
    </dgm:pt>
    <dgm:pt modelId="{536BAFC6-EE77-B84E-9020-1D27AA043342}">
      <dgm:prSet/>
      <dgm:spPr/>
      <dgm:t>
        <a:bodyPr/>
        <a:lstStyle/>
        <a:p>
          <a:r>
            <a:rPr lang="en-US" i="1"/>
            <a:t>Corporate codes and the regulatory contract in intra-enterprise governance</a:t>
          </a:r>
          <a:r>
            <a:rPr lang="en-US"/>
            <a:t>. </a:t>
          </a:r>
        </a:p>
      </dgm:t>
    </dgm:pt>
    <dgm:pt modelId="{EAF611E2-E600-A84C-B643-C34329A05564}" type="parTrans" cxnId="{C4D04C41-2ACD-DE46-A2A0-80F53753382A}">
      <dgm:prSet/>
      <dgm:spPr/>
      <dgm:t>
        <a:bodyPr/>
        <a:lstStyle/>
        <a:p>
          <a:endParaRPr lang="en-US"/>
        </a:p>
      </dgm:t>
    </dgm:pt>
    <dgm:pt modelId="{E01BBD93-0F37-5A4B-BA57-B96FCA35C7F7}" type="sibTrans" cxnId="{C4D04C41-2ACD-DE46-A2A0-80F53753382A}">
      <dgm:prSet/>
      <dgm:spPr/>
      <dgm:t>
        <a:bodyPr/>
        <a:lstStyle/>
        <a:p>
          <a:endParaRPr lang="en-US"/>
        </a:p>
      </dgm:t>
    </dgm:pt>
    <dgm:pt modelId="{03FE60B5-E5A8-2A4A-8212-67AD7F8150FB}">
      <dgm:prSet/>
      <dgm:spPr/>
      <dgm:t>
        <a:bodyPr/>
        <a:lstStyle/>
        <a:p>
          <a:r>
            <a:rPr lang="en-US" i="1"/>
            <a:t>Hybrid monitoring and disclosure regimes; some transnational in operation though national in conception</a:t>
          </a:r>
          <a:r>
            <a:rPr lang="en-US"/>
            <a:t>. </a:t>
          </a:r>
        </a:p>
      </dgm:t>
    </dgm:pt>
    <dgm:pt modelId="{612F9758-8A8E-494A-9D5E-90178AC74D57}" type="parTrans" cxnId="{EEF1B3DE-8C6A-764B-819E-A07DECAC2280}">
      <dgm:prSet/>
      <dgm:spPr/>
      <dgm:t>
        <a:bodyPr/>
        <a:lstStyle/>
        <a:p>
          <a:endParaRPr lang="en-US"/>
        </a:p>
      </dgm:t>
    </dgm:pt>
    <dgm:pt modelId="{3E203AED-A3D5-3340-9312-2EAB1E4BD2F5}" type="sibTrans" cxnId="{EEF1B3DE-8C6A-764B-819E-A07DECAC2280}">
      <dgm:prSet/>
      <dgm:spPr/>
      <dgm:t>
        <a:bodyPr/>
        <a:lstStyle/>
        <a:p>
          <a:endParaRPr lang="en-US"/>
        </a:p>
      </dgm:t>
    </dgm:pt>
    <dgm:pt modelId="{58149777-340F-4A46-BC52-C65BB650AF1B}">
      <dgm:prSet/>
      <dgm:spPr/>
      <dgm:t>
        <a:bodyPr/>
        <a:lstStyle/>
        <a:p>
          <a:r>
            <a:rPr lang="en-US" i="1"/>
            <a:t>The emergence of a patchwork of international norms and principles along with a skeleton of their attached remedial mechanisms</a:t>
          </a:r>
          <a:r>
            <a:rPr lang="en-US"/>
            <a:t>. </a:t>
          </a:r>
        </a:p>
      </dgm:t>
    </dgm:pt>
    <dgm:pt modelId="{F26A91CD-D893-3F4F-9397-9045278FC001}" type="parTrans" cxnId="{908F4695-07AE-8C44-BA7C-0F28FF9DD7A5}">
      <dgm:prSet/>
      <dgm:spPr/>
      <dgm:t>
        <a:bodyPr/>
        <a:lstStyle/>
        <a:p>
          <a:endParaRPr lang="en-US"/>
        </a:p>
      </dgm:t>
    </dgm:pt>
    <dgm:pt modelId="{95ABE640-F851-E045-B2B9-CA4B934F3945}" type="sibTrans" cxnId="{908F4695-07AE-8C44-BA7C-0F28FF9DD7A5}">
      <dgm:prSet/>
      <dgm:spPr/>
      <dgm:t>
        <a:bodyPr/>
        <a:lstStyle/>
        <a:p>
          <a:endParaRPr lang="en-US"/>
        </a:p>
      </dgm:t>
    </dgm:pt>
    <dgm:pt modelId="{BD162CAB-8091-6543-A26E-1AE0BCE75A50}" type="pres">
      <dgm:prSet presAssocID="{28131460-F9DB-CB44-BFAF-5EE5CD25CFE5}" presName="matrix" presStyleCnt="0">
        <dgm:presLayoutVars>
          <dgm:chMax val="1"/>
          <dgm:dir/>
          <dgm:resizeHandles val="exact"/>
        </dgm:presLayoutVars>
      </dgm:prSet>
      <dgm:spPr/>
    </dgm:pt>
    <dgm:pt modelId="{97542048-1C97-2A4C-B02E-CF89F516E648}" type="pres">
      <dgm:prSet presAssocID="{28131460-F9DB-CB44-BFAF-5EE5CD25CFE5}" presName="diamond" presStyleLbl="bgShp" presStyleIdx="0" presStyleCnt="1"/>
      <dgm:spPr>
        <a:solidFill>
          <a:srgbClr val="7030A0"/>
        </a:solidFill>
      </dgm:spPr>
    </dgm:pt>
    <dgm:pt modelId="{9F865C76-567A-2142-8C2C-E88342D3947E}" type="pres">
      <dgm:prSet presAssocID="{28131460-F9DB-CB44-BFAF-5EE5CD25CFE5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EB630CF-725A-EB4B-A33D-27C0EB7FC3C3}" type="pres">
      <dgm:prSet presAssocID="{28131460-F9DB-CB44-BFAF-5EE5CD25CFE5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F1D8363-1E00-634F-B322-B76CFE05FFCB}" type="pres">
      <dgm:prSet presAssocID="{28131460-F9DB-CB44-BFAF-5EE5CD25CFE5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AA8CC20-6E12-C34D-97CF-7FC3131894F2}" type="pres">
      <dgm:prSet presAssocID="{28131460-F9DB-CB44-BFAF-5EE5CD25CFE5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0CD250D-A997-5B48-A6C9-CDA27355C893}" type="presOf" srcId="{28131460-F9DB-CB44-BFAF-5EE5CD25CFE5}" destId="{BD162CAB-8091-6543-A26E-1AE0BCE75A50}" srcOrd="0" destOrd="0" presId="urn:microsoft.com/office/officeart/2005/8/layout/matrix3"/>
    <dgm:cxn modelId="{4F6AFB38-95A4-8B49-9E5D-D14FC7249805}" type="presOf" srcId="{03FE60B5-E5A8-2A4A-8212-67AD7F8150FB}" destId="{3F1D8363-1E00-634F-B322-B76CFE05FFCB}" srcOrd="0" destOrd="0" presId="urn:microsoft.com/office/officeart/2005/8/layout/matrix3"/>
    <dgm:cxn modelId="{C4D04C41-2ACD-DE46-A2A0-80F53753382A}" srcId="{28131460-F9DB-CB44-BFAF-5EE5CD25CFE5}" destId="{536BAFC6-EE77-B84E-9020-1D27AA043342}" srcOrd="1" destOrd="0" parTransId="{EAF611E2-E600-A84C-B643-C34329A05564}" sibTransId="{E01BBD93-0F37-5A4B-BA57-B96FCA35C7F7}"/>
    <dgm:cxn modelId="{908F4695-07AE-8C44-BA7C-0F28FF9DD7A5}" srcId="{28131460-F9DB-CB44-BFAF-5EE5CD25CFE5}" destId="{58149777-340F-4A46-BC52-C65BB650AF1B}" srcOrd="3" destOrd="0" parTransId="{F26A91CD-D893-3F4F-9397-9045278FC001}" sibTransId="{95ABE640-F851-E045-B2B9-CA4B934F3945}"/>
    <dgm:cxn modelId="{DA60549B-54B7-6A45-864F-727316DEDAAE}" type="presOf" srcId="{77AC9703-CC3B-6045-AE2A-658D87772E35}" destId="{9F865C76-567A-2142-8C2C-E88342D3947E}" srcOrd="0" destOrd="0" presId="urn:microsoft.com/office/officeart/2005/8/layout/matrix3"/>
    <dgm:cxn modelId="{0EA77F9D-7AAF-1547-894D-561427E0E5D5}" type="presOf" srcId="{58149777-340F-4A46-BC52-C65BB650AF1B}" destId="{8AA8CC20-6E12-C34D-97CF-7FC3131894F2}" srcOrd="0" destOrd="0" presId="urn:microsoft.com/office/officeart/2005/8/layout/matrix3"/>
    <dgm:cxn modelId="{9D6DC6C4-6EBD-4849-915F-296F8DE39D3A}" type="presOf" srcId="{536BAFC6-EE77-B84E-9020-1D27AA043342}" destId="{7EB630CF-725A-EB4B-A33D-27C0EB7FC3C3}" srcOrd="0" destOrd="0" presId="urn:microsoft.com/office/officeart/2005/8/layout/matrix3"/>
    <dgm:cxn modelId="{EEF1B3DE-8C6A-764B-819E-A07DECAC2280}" srcId="{28131460-F9DB-CB44-BFAF-5EE5CD25CFE5}" destId="{03FE60B5-E5A8-2A4A-8212-67AD7F8150FB}" srcOrd="2" destOrd="0" parTransId="{612F9758-8A8E-494A-9D5E-90178AC74D57}" sibTransId="{3E203AED-A3D5-3340-9312-2EAB1E4BD2F5}"/>
    <dgm:cxn modelId="{58C267FC-3166-B64F-83EF-1C4E04EAE9B6}" srcId="{28131460-F9DB-CB44-BFAF-5EE5CD25CFE5}" destId="{77AC9703-CC3B-6045-AE2A-658D87772E35}" srcOrd="0" destOrd="0" parTransId="{B989EBE9-02F3-044A-864F-E1D7CE7F634B}" sibTransId="{D11F1895-FE31-7D4A-B60C-A05949970D31}"/>
    <dgm:cxn modelId="{2AF64C85-0B00-804C-BBFE-6C23184B23A9}" type="presParOf" srcId="{BD162CAB-8091-6543-A26E-1AE0BCE75A50}" destId="{97542048-1C97-2A4C-B02E-CF89F516E648}" srcOrd="0" destOrd="0" presId="urn:microsoft.com/office/officeart/2005/8/layout/matrix3"/>
    <dgm:cxn modelId="{FB44FF7B-7460-0E49-B655-62E49E3ADAB9}" type="presParOf" srcId="{BD162CAB-8091-6543-A26E-1AE0BCE75A50}" destId="{9F865C76-567A-2142-8C2C-E88342D3947E}" srcOrd="1" destOrd="0" presId="urn:microsoft.com/office/officeart/2005/8/layout/matrix3"/>
    <dgm:cxn modelId="{476BE75C-531F-3941-A747-286BF2FF9022}" type="presParOf" srcId="{BD162CAB-8091-6543-A26E-1AE0BCE75A50}" destId="{7EB630CF-725A-EB4B-A33D-27C0EB7FC3C3}" srcOrd="2" destOrd="0" presId="urn:microsoft.com/office/officeart/2005/8/layout/matrix3"/>
    <dgm:cxn modelId="{3214C736-38F9-F14C-AB52-26E2ACD0018B}" type="presParOf" srcId="{BD162CAB-8091-6543-A26E-1AE0BCE75A50}" destId="{3F1D8363-1E00-634F-B322-B76CFE05FFCB}" srcOrd="3" destOrd="0" presId="urn:microsoft.com/office/officeart/2005/8/layout/matrix3"/>
    <dgm:cxn modelId="{6FEDB4D5-F32E-CB4D-8B25-D853D7A77FB4}" type="presParOf" srcId="{BD162CAB-8091-6543-A26E-1AE0BCE75A50}" destId="{8AA8CC20-6E12-C34D-97CF-7FC3131894F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B183B65-1E39-AB47-819E-4CBB5EB9C605}" type="doc">
      <dgm:prSet loTypeId="urn:microsoft.com/office/officeart/2005/8/layout/vList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5ED8A37-997B-954F-9F7C-AB5EF962A14C}">
      <dgm:prSet/>
      <dgm:spPr/>
      <dgm:t>
        <a:bodyPr/>
        <a:lstStyle/>
        <a:p>
          <a:r>
            <a:rPr lang="en-US"/>
            <a:t>Strategy</a:t>
          </a:r>
        </a:p>
      </dgm:t>
    </dgm:pt>
    <dgm:pt modelId="{9B919042-72EB-FA48-B9CA-C38214CD6A87}" type="parTrans" cxnId="{664EAF6A-894B-E64E-976D-B43F8C92C0BD}">
      <dgm:prSet/>
      <dgm:spPr/>
      <dgm:t>
        <a:bodyPr/>
        <a:lstStyle/>
        <a:p>
          <a:endParaRPr lang="en-US"/>
        </a:p>
      </dgm:t>
    </dgm:pt>
    <dgm:pt modelId="{B653C174-A3A7-0A4D-8C17-382EB87A02F7}" type="sibTrans" cxnId="{664EAF6A-894B-E64E-976D-B43F8C92C0BD}">
      <dgm:prSet/>
      <dgm:spPr/>
      <dgm:t>
        <a:bodyPr/>
        <a:lstStyle/>
        <a:p>
          <a:endParaRPr lang="en-US"/>
        </a:p>
      </dgm:t>
    </dgm:pt>
    <dgm:pt modelId="{EA91D2C1-5686-6543-8040-D98FD068C328}">
      <dgm:prSet/>
      <dgm:spPr/>
      <dgm:t>
        <a:bodyPr/>
        <a:lstStyle/>
        <a:p>
          <a:r>
            <a:rPr lang="en-US" dirty="0"/>
            <a:t>instead of projecting a domestic legal order, states are projecting international norms now incorporated into their domestic law </a:t>
          </a:r>
        </a:p>
      </dgm:t>
    </dgm:pt>
    <dgm:pt modelId="{1BCBE66B-27FD-424C-8408-C5FF26A9E65B}" type="parTrans" cxnId="{B729AA08-9332-C048-8ADC-42012AD4D3D4}">
      <dgm:prSet/>
      <dgm:spPr/>
      <dgm:t>
        <a:bodyPr/>
        <a:lstStyle/>
        <a:p>
          <a:endParaRPr lang="en-US"/>
        </a:p>
      </dgm:t>
    </dgm:pt>
    <dgm:pt modelId="{582FE6D1-5C4C-7C49-803E-42B02847BB65}" type="sibTrans" cxnId="{B729AA08-9332-C048-8ADC-42012AD4D3D4}">
      <dgm:prSet/>
      <dgm:spPr/>
      <dgm:t>
        <a:bodyPr/>
        <a:lstStyle/>
        <a:p>
          <a:endParaRPr lang="en-US"/>
        </a:p>
      </dgm:t>
    </dgm:pt>
    <dgm:pt modelId="{2225CBA6-0FC1-8348-A5C5-186D4765EEF1}">
      <dgm:prSet/>
      <dgm:spPr/>
      <dgm:t>
        <a:bodyPr/>
        <a:lstStyle/>
        <a:p>
          <a:r>
            <a:rPr lang="en-US"/>
            <a:t>Counter: </a:t>
          </a:r>
        </a:p>
      </dgm:t>
    </dgm:pt>
    <dgm:pt modelId="{516B7BDF-BA53-A14B-BA27-FB06729DD325}" type="parTrans" cxnId="{82C0908B-E5CA-3841-815A-080A2EAD26F1}">
      <dgm:prSet/>
      <dgm:spPr/>
      <dgm:t>
        <a:bodyPr/>
        <a:lstStyle/>
        <a:p>
          <a:endParaRPr lang="en-US"/>
        </a:p>
      </dgm:t>
    </dgm:pt>
    <dgm:pt modelId="{5F5B8236-51E1-524F-BF84-11010151B99E}" type="sibTrans" cxnId="{82C0908B-E5CA-3841-815A-080A2EAD26F1}">
      <dgm:prSet/>
      <dgm:spPr/>
      <dgm:t>
        <a:bodyPr/>
        <a:lstStyle/>
        <a:p>
          <a:endParaRPr lang="en-US"/>
        </a:p>
      </dgm:t>
    </dgm:pt>
    <dgm:pt modelId="{E7B7D1C7-4A93-6844-BD04-D7E83012B9DD}">
      <dgm:prSet/>
      <dgm:spPr/>
      <dgm:t>
        <a:bodyPr/>
        <a:lstStyle/>
        <a:p>
          <a:r>
            <a:rPr lang="en-US"/>
            <a:t>blocking statutes</a:t>
          </a:r>
        </a:p>
      </dgm:t>
    </dgm:pt>
    <dgm:pt modelId="{5F1C599D-34C7-3748-ABCC-94634B457867}" type="parTrans" cxnId="{6397A0B9-D19C-F340-9AAF-4F7EC9C61FDD}">
      <dgm:prSet/>
      <dgm:spPr/>
      <dgm:t>
        <a:bodyPr/>
        <a:lstStyle/>
        <a:p>
          <a:endParaRPr lang="en-US"/>
        </a:p>
      </dgm:t>
    </dgm:pt>
    <dgm:pt modelId="{94EE2789-1D4C-0143-BF47-26696851840B}" type="sibTrans" cxnId="{6397A0B9-D19C-F340-9AAF-4F7EC9C61FDD}">
      <dgm:prSet/>
      <dgm:spPr/>
      <dgm:t>
        <a:bodyPr/>
        <a:lstStyle/>
        <a:p>
          <a:endParaRPr lang="en-US"/>
        </a:p>
      </dgm:t>
    </dgm:pt>
    <dgm:pt modelId="{45EB047B-9477-D74F-998C-A45506EB173D}">
      <dgm:prSet/>
      <dgm:spPr/>
      <dgm:t>
        <a:bodyPr/>
        <a:lstStyle/>
        <a:p>
          <a:r>
            <a:rPr lang="en-US"/>
            <a:t>Politics</a:t>
          </a:r>
        </a:p>
      </dgm:t>
    </dgm:pt>
    <dgm:pt modelId="{CEA4868A-719E-914A-A1A9-85F89F8432B0}" type="parTrans" cxnId="{98400E52-4D82-FC45-AF82-07D859D2153F}">
      <dgm:prSet/>
      <dgm:spPr/>
      <dgm:t>
        <a:bodyPr/>
        <a:lstStyle/>
        <a:p>
          <a:endParaRPr lang="en-US"/>
        </a:p>
      </dgm:t>
    </dgm:pt>
    <dgm:pt modelId="{F1A0747A-F1FC-6040-835B-C7B99D2B231A}" type="sibTrans" cxnId="{98400E52-4D82-FC45-AF82-07D859D2153F}">
      <dgm:prSet/>
      <dgm:spPr/>
      <dgm:t>
        <a:bodyPr/>
        <a:lstStyle/>
        <a:p>
          <a:endParaRPr lang="en-US"/>
        </a:p>
      </dgm:t>
    </dgm:pt>
    <dgm:pt modelId="{BC0D6093-FAB4-9042-B60A-C634EE5A32D9}">
      <dgm:prSet/>
      <dgm:spPr/>
      <dgm:t>
        <a:bodyPr/>
        <a:lstStyle/>
        <a:p>
          <a:r>
            <a:rPr lang="en-US"/>
            <a:t>States cooperate on an ad hoc basis</a:t>
          </a:r>
        </a:p>
      </dgm:t>
    </dgm:pt>
    <dgm:pt modelId="{2C0A5104-F964-124E-A39B-3E35FC9AD7BC}" type="parTrans" cxnId="{4B72181C-7E93-394C-9696-4D639ED973C9}">
      <dgm:prSet/>
      <dgm:spPr/>
      <dgm:t>
        <a:bodyPr/>
        <a:lstStyle/>
        <a:p>
          <a:endParaRPr lang="en-US"/>
        </a:p>
      </dgm:t>
    </dgm:pt>
    <dgm:pt modelId="{B450E41E-F9B9-4F47-8570-A3A79B22D03D}" type="sibTrans" cxnId="{4B72181C-7E93-394C-9696-4D639ED973C9}">
      <dgm:prSet/>
      <dgm:spPr/>
      <dgm:t>
        <a:bodyPr/>
        <a:lstStyle/>
        <a:p>
          <a:endParaRPr lang="en-US"/>
        </a:p>
      </dgm:t>
    </dgm:pt>
    <dgm:pt modelId="{6F3873F2-E3A1-AE43-80AA-13EB2724E45A}">
      <dgm:prSet/>
      <dgm:spPr/>
      <dgm:t>
        <a:bodyPr/>
        <a:lstStyle/>
        <a:p>
          <a:r>
            <a:rPr lang="en-US"/>
            <a:t>Internationalization of National Courts</a:t>
          </a:r>
        </a:p>
      </dgm:t>
    </dgm:pt>
    <dgm:pt modelId="{4322BD89-57A7-CC42-AE27-791E3FFCD0C0}" type="parTrans" cxnId="{12DA1786-5240-D947-9F69-DC856CAA063B}">
      <dgm:prSet/>
      <dgm:spPr/>
      <dgm:t>
        <a:bodyPr/>
        <a:lstStyle/>
        <a:p>
          <a:endParaRPr lang="en-US"/>
        </a:p>
      </dgm:t>
    </dgm:pt>
    <dgm:pt modelId="{991DF412-78DA-4C4E-A7C1-10D7BC2E9FD5}" type="sibTrans" cxnId="{12DA1786-5240-D947-9F69-DC856CAA063B}">
      <dgm:prSet/>
      <dgm:spPr/>
      <dgm:t>
        <a:bodyPr/>
        <a:lstStyle/>
        <a:p>
          <a:endParaRPr lang="en-US"/>
        </a:p>
      </dgm:t>
    </dgm:pt>
    <dgm:pt modelId="{82ED43CE-08C5-624E-8AE0-B9F8A98A29CE}">
      <dgm:prSet/>
      <dgm:spPr/>
      <dgm:t>
        <a:bodyPr/>
        <a:lstStyle/>
        <a:p>
          <a:r>
            <a:rPr lang="en-US" dirty="0"/>
            <a:t>Alien Tort Claims Act</a:t>
          </a:r>
        </a:p>
      </dgm:t>
    </dgm:pt>
    <dgm:pt modelId="{BBF4ACC4-8FE7-294D-9266-1DACFC02E5F6}" type="parTrans" cxnId="{592D3653-012E-C34D-BE20-A066C0F57C58}">
      <dgm:prSet/>
      <dgm:spPr/>
      <dgm:t>
        <a:bodyPr/>
        <a:lstStyle/>
        <a:p>
          <a:endParaRPr lang="en-US"/>
        </a:p>
      </dgm:t>
    </dgm:pt>
    <dgm:pt modelId="{AD924C75-B355-BA4F-997B-4D9D49E4EAB3}" type="sibTrans" cxnId="{592D3653-012E-C34D-BE20-A066C0F57C58}">
      <dgm:prSet/>
      <dgm:spPr/>
      <dgm:t>
        <a:bodyPr/>
        <a:lstStyle/>
        <a:p>
          <a:endParaRPr lang="en-US"/>
        </a:p>
      </dgm:t>
    </dgm:pt>
    <dgm:pt modelId="{F55D582D-B8ED-CE45-A6D5-AE74F9B43EBF}">
      <dgm:prSet/>
      <dgm:spPr/>
      <dgm:t>
        <a:bodyPr/>
        <a:lstStyle/>
        <a:p>
          <a:r>
            <a:rPr lang="en-US" dirty="0"/>
            <a:t>Reaching across borders to develop supply chain liability under private law regimes</a:t>
          </a:r>
          <a:br>
            <a:rPr lang="en-US" dirty="0"/>
          </a:br>
          <a:endParaRPr lang="en-US" dirty="0"/>
        </a:p>
      </dgm:t>
    </dgm:pt>
    <dgm:pt modelId="{738B6C3F-54E6-944C-846D-0153107EF1F0}" type="parTrans" cxnId="{C4485AE4-852B-4943-A730-4012A2731D32}">
      <dgm:prSet/>
      <dgm:spPr/>
    </dgm:pt>
    <dgm:pt modelId="{5CE1A62E-E370-A044-BD7F-398A7B593A04}" type="sibTrans" cxnId="{C4485AE4-852B-4943-A730-4012A2731D32}">
      <dgm:prSet/>
      <dgm:spPr/>
    </dgm:pt>
    <dgm:pt modelId="{210F3BF6-C183-2640-8AAE-BA05F1A6C932}" type="pres">
      <dgm:prSet presAssocID="{2B183B65-1E39-AB47-819E-4CBB5EB9C605}" presName="Name0" presStyleCnt="0">
        <dgm:presLayoutVars>
          <dgm:dir/>
          <dgm:animLvl val="lvl"/>
          <dgm:resizeHandles/>
        </dgm:presLayoutVars>
      </dgm:prSet>
      <dgm:spPr/>
    </dgm:pt>
    <dgm:pt modelId="{DE3C40D1-7412-3245-96BF-44FE9B9A0775}" type="pres">
      <dgm:prSet presAssocID="{25ED8A37-997B-954F-9F7C-AB5EF962A14C}" presName="linNode" presStyleCnt="0"/>
      <dgm:spPr/>
    </dgm:pt>
    <dgm:pt modelId="{ACE607F8-5F86-1F49-9C5D-F2A0BA20C987}" type="pres">
      <dgm:prSet presAssocID="{25ED8A37-997B-954F-9F7C-AB5EF962A14C}" presName="parentShp" presStyleLbl="node1" presStyleIdx="0" presStyleCnt="4">
        <dgm:presLayoutVars>
          <dgm:bulletEnabled val="1"/>
        </dgm:presLayoutVars>
      </dgm:prSet>
      <dgm:spPr/>
    </dgm:pt>
    <dgm:pt modelId="{49EF9021-8694-3F4F-B0A2-7EF5A359AECA}" type="pres">
      <dgm:prSet presAssocID="{25ED8A37-997B-954F-9F7C-AB5EF962A14C}" presName="childShp" presStyleLbl="bgAccFollowNode1" presStyleIdx="0" presStyleCnt="4">
        <dgm:presLayoutVars>
          <dgm:bulletEnabled val="1"/>
        </dgm:presLayoutVars>
      </dgm:prSet>
      <dgm:spPr/>
    </dgm:pt>
    <dgm:pt modelId="{4101C8BF-F629-8546-810C-ED7BBB21C231}" type="pres">
      <dgm:prSet presAssocID="{B653C174-A3A7-0A4D-8C17-382EB87A02F7}" presName="spacing" presStyleCnt="0"/>
      <dgm:spPr/>
    </dgm:pt>
    <dgm:pt modelId="{C678D9C4-5AF0-9340-9A77-A6A81DEA254F}" type="pres">
      <dgm:prSet presAssocID="{2225CBA6-0FC1-8348-A5C5-186D4765EEF1}" presName="linNode" presStyleCnt="0"/>
      <dgm:spPr/>
    </dgm:pt>
    <dgm:pt modelId="{34176F2F-45A2-5D43-8266-2E051F3EECFC}" type="pres">
      <dgm:prSet presAssocID="{2225CBA6-0FC1-8348-A5C5-186D4765EEF1}" presName="parentShp" presStyleLbl="node1" presStyleIdx="1" presStyleCnt="4">
        <dgm:presLayoutVars>
          <dgm:bulletEnabled val="1"/>
        </dgm:presLayoutVars>
      </dgm:prSet>
      <dgm:spPr/>
    </dgm:pt>
    <dgm:pt modelId="{C67B68FB-E2E1-6443-8678-4198C2CBB930}" type="pres">
      <dgm:prSet presAssocID="{2225CBA6-0FC1-8348-A5C5-186D4765EEF1}" presName="childShp" presStyleLbl="bgAccFollowNode1" presStyleIdx="1" presStyleCnt="4">
        <dgm:presLayoutVars>
          <dgm:bulletEnabled val="1"/>
        </dgm:presLayoutVars>
      </dgm:prSet>
      <dgm:spPr/>
    </dgm:pt>
    <dgm:pt modelId="{336E7C7B-EE2E-2E40-A6E3-AF5854987CFD}" type="pres">
      <dgm:prSet presAssocID="{5F5B8236-51E1-524F-BF84-11010151B99E}" presName="spacing" presStyleCnt="0"/>
      <dgm:spPr/>
    </dgm:pt>
    <dgm:pt modelId="{AB2DE23E-2611-6C4F-9E3E-9F36160E4160}" type="pres">
      <dgm:prSet presAssocID="{45EB047B-9477-D74F-998C-A45506EB173D}" presName="linNode" presStyleCnt="0"/>
      <dgm:spPr/>
    </dgm:pt>
    <dgm:pt modelId="{AC8A5B66-D543-914B-BCE7-64DDD93C9E8A}" type="pres">
      <dgm:prSet presAssocID="{45EB047B-9477-D74F-998C-A45506EB173D}" presName="parentShp" presStyleLbl="node1" presStyleIdx="2" presStyleCnt="4">
        <dgm:presLayoutVars>
          <dgm:bulletEnabled val="1"/>
        </dgm:presLayoutVars>
      </dgm:prSet>
      <dgm:spPr/>
    </dgm:pt>
    <dgm:pt modelId="{8577099F-4329-5648-9F84-A96F73E68BEC}" type="pres">
      <dgm:prSet presAssocID="{45EB047B-9477-D74F-998C-A45506EB173D}" presName="childShp" presStyleLbl="bgAccFollowNode1" presStyleIdx="2" presStyleCnt="4">
        <dgm:presLayoutVars>
          <dgm:bulletEnabled val="1"/>
        </dgm:presLayoutVars>
      </dgm:prSet>
      <dgm:spPr/>
    </dgm:pt>
    <dgm:pt modelId="{1EC36B5C-0B3F-AC48-8BE9-175EE0D6FE49}" type="pres">
      <dgm:prSet presAssocID="{F1A0747A-F1FC-6040-835B-C7B99D2B231A}" presName="spacing" presStyleCnt="0"/>
      <dgm:spPr/>
    </dgm:pt>
    <dgm:pt modelId="{0C089139-2FC7-E748-8474-FC4E112D77BF}" type="pres">
      <dgm:prSet presAssocID="{6F3873F2-E3A1-AE43-80AA-13EB2724E45A}" presName="linNode" presStyleCnt="0"/>
      <dgm:spPr/>
    </dgm:pt>
    <dgm:pt modelId="{0708E38F-D087-8349-964B-ED2F0574BCCC}" type="pres">
      <dgm:prSet presAssocID="{6F3873F2-E3A1-AE43-80AA-13EB2724E45A}" presName="parentShp" presStyleLbl="node1" presStyleIdx="3" presStyleCnt="4">
        <dgm:presLayoutVars>
          <dgm:bulletEnabled val="1"/>
        </dgm:presLayoutVars>
      </dgm:prSet>
      <dgm:spPr/>
    </dgm:pt>
    <dgm:pt modelId="{42001ABB-82FA-6647-87CC-2D69C342E4B7}" type="pres">
      <dgm:prSet presAssocID="{6F3873F2-E3A1-AE43-80AA-13EB2724E45A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91057905-CA5C-264B-B252-91845FC44ECE}" type="presOf" srcId="{E7B7D1C7-4A93-6844-BD04-D7E83012B9DD}" destId="{C67B68FB-E2E1-6443-8678-4198C2CBB930}" srcOrd="0" destOrd="0" presId="urn:microsoft.com/office/officeart/2005/8/layout/vList6"/>
    <dgm:cxn modelId="{B729AA08-9332-C048-8ADC-42012AD4D3D4}" srcId="{25ED8A37-997B-954F-9F7C-AB5EF962A14C}" destId="{EA91D2C1-5686-6543-8040-D98FD068C328}" srcOrd="0" destOrd="0" parTransId="{1BCBE66B-27FD-424C-8408-C5FF26A9E65B}" sibTransId="{582FE6D1-5C4C-7C49-803E-42B02847BB65}"/>
    <dgm:cxn modelId="{6C066315-9D06-5A41-8FA9-218D818B962C}" type="presOf" srcId="{EA91D2C1-5686-6543-8040-D98FD068C328}" destId="{49EF9021-8694-3F4F-B0A2-7EF5A359AECA}" srcOrd="0" destOrd="0" presId="urn:microsoft.com/office/officeart/2005/8/layout/vList6"/>
    <dgm:cxn modelId="{4B72181C-7E93-394C-9696-4D639ED973C9}" srcId="{45EB047B-9477-D74F-998C-A45506EB173D}" destId="{BC0D6093-FAB4-9042-B60A-C634EE5A32D9}" srcOrd="0" destOrd="0" parTransId="{2C0A5104-F964-124E-A39B-3E35FC9AD7BC}" sibTransId="{B450E41E-F9B9-4F47-8570-A3A79B22D03D}"/>
    <dgm:cxn modelId="{FCE19422-3007-F94F-9289-9EB431D3345C}" type="presOf" srcId="{25ED8A37-997B-954F-9F7C-AB5EF962A14C}" destId="{ACE607F8-5F86-1F49-9C5D-F2A0BA20C987}" srcOrd="0" destOrd="0" presId="urn:microsoft.com/office/officeart/2005/8/layout/vList6"/>
    <dgm:cxn modelId="{608EFB2D-0288-EB47-B2A1-9AA610BC412A}" type="presOf" srcId="{BC0D6093-FAB4-9042-B60A-C634EE5A32D9}" destId="{8577099F-4329-5648-9F84-A96F73E68BEC}" srcOrd="0" destOrd="0" presId="urn:microsoft.com/office/officeart/2005/8/layout/vList6"/>
    <dgm:cxn modelId="{1D185445-BDDA-D540-80B5-AD9968CCFCC7}" type="presOf" srcId="{2225CBA6-0FC1-8348-A5C5-186D4765EEF1}" destId="{34176F2F-45A2-5D43-8266-2E051F3EECFC}" srcOrd="0" destOrd="0" presId="urn:microsoft.com/office/officeart/2005/8/layout/vList6"/>
    <dgm:cxn modelId="{98400E52-4D82-FC45-AF82-07D859D2153F}" srcId="{2B183B65-1E39-AB47-819E-4CBB5EB9C605}" destId="{45EB047B-9477-D74F-998C-A45506EB173D}" srcOrd="2" destOrd="0" parTransId="{CEA4868A-719E-914A-A1A9-85F89F8432B0}" sibTransId="{F1A0747A-F1FC-6040-835B-C7B99D2B231A}"/>
    <dgm:cxn modelId="{592D3653-012E-C34D-BE20-A066C0F57C58}" srcId="{6F3873F2-E3A1-AE43-80AA-13EB2724E45A}" destId="{82ED43CE-08C5-624E-8AE0-B9F8A98A29CE}" srcOrd="0" destOrd="0" parTransId="{BBF4ACC4-8FE7-294D-9266-1DACFC02E5F6}" sibTransId="{AD924C75-B355-BA4F-997B-4D9D49E4EAB3}"/>
    <dgm:cxn modelId="{3196D468-7A6C-EB4D-97BE-1B509F8664FE}" type="presOf" srcId="{2B183B65-1E39-AB47-819E-4CBB5EB9C605}" destId="{210F3BF6-C183-2640-8AAE-BA05F1A6C932}" srcOrd="0" destOrd="0" presId="urn:microsoft.com/office/officeart/2005/8/layout/vList6"/>
    <dgm:cxn modelId="{664EAF6A-894B-E64E-976D-B43F8C92C0BD}" srcId="{2B183B65-1E39-AB47-819E-4CBB5EB9C605}" destId="{25ED8A37-997B-954F-9F7C-AB5EF962A14C}" srcOrd="0" destOrd="0" parTransId="{9B919042-72EB-FA48-B9CA-C38214CD6A87}" sibTransId="{B653C174-A3A7-0A4D-8C17-382EB87A02F7}"/>
    <dgm:cxn modelId="{12DA1786-5240-D947-9F69-DC856CAA063B}" srcId="{2B183B65-1E39-AB47-819E-4CBB5EB9C605}" destId="{6F3873F2-E3A1-AE43-80AA-13EB2724E45A}" srcOrd="3" destOrd="0" parTransId="{4322BD89-57A7-CC42-AE27-791E3FFCD0C0}" sibTransId="{991DF412-78DA-4C4E-A7C1-10D7BC2E9FD5}"/>
    <dgm:cxn modelId="{ACF1CA89-A600-4B48-BC78-30F51904E5FC}" type="presOf" srcId="{F55D582D-B8ED-CE45-A6D5-AE74F9B43EBF}" destId="{42001ABB-82FA-6647-87CC-2D69C342E4B7}" srcOrd="0" destOrd="1" presId="urn:microsoft.com/office/officeart/2005/8/layout/vList6"/>
    <dgm:cxn modelId="{82C0908B-E5CA-3841-815A-080A2EAD26F1}" srcId="{2B183B65-1E39-AB47-819E-4CBB5EB9C605}" destId="{2225CBA6-0FC1-8348-A5C5-186D4765EEF1}" srcOrd="1" destOrd="0" parTransId="{516B7BDF-BA53-A14B-BA27-FB06729DD325}" sibTransId="{5F5B8236-51E1-524F-BF84-11010151B99E}"/>
    <dgm:cxn modelId="{4FD0EAB2-5996-4244-884B-A85637403F07}" type="presOf" srcId="{82ED43CE-08C5-624E-8AE0-B9F8A98A29CE}" destId="{42001ABB-82FA-6647-87CC-2D69C342E4B7}" srcOrd="0" destOrd="0" presId="urn:microsoft.com/office/officeart/2005/8/layout/vList6"/>
    <dgm:cxn modelId="{6397A0B9-D19C-F340-9AAF-4F7EC9C61FDD}" srcId="{2225CBA6-0FC1-8348-A5C5-186D4765EEF1}" destId="{E7B7D1C7-4A93-6844-BD04-D7E83012B9DD}" srcOrd="0" destOrd="0" parTransId="{5F1C599D-34C7-3748-ABCC-94634B457867}" sibTransId="{94EE2789-1D4C-0143-BF47-26696851840B}"/>
    <dgm:cxn modelId="{EACC46D4-4BA2-9342-BE5E-3F6FB4F72E38}" type="presOf" srcId="{6F3873F2-E3A1-AE43-80AA-13EB2724E45A}" destId="{0708E38F-D087-8349-964B-ED2F0574BCCC}" srcOrd="0" destOrd="0" presId="urn:microsoft.com/office/officeart/2005/8/layout/vList6"/>
    <dgm:cxn modelId="{79776BDB-7CE3-1B42-8FE4-346757624274}" type="presOf" srcId="{45EB047B-9477-D74F-998C-A45506EB173D}" destId="{AC8A5B66-D543-914B-BCE7-64DDD93C9E8A}" srcOrd="0" destOrd="0" presId="urn:microsoft.com/office/officeart/2005/8/layout/vList6"/>
    <dgm:cxn modelId="{C4485AE4-852B-4943-A730-4012A2731D32}" srcId="{6F3873F2-E3A1-AE43-80AA-13EB2724E45A}" destId="{F55D582D-B8ED-CE45-A6D5-AE74F9B43EBF}" srcOrd="1" destOrd="0" parTransId="{738B6C3F-54E6-944C-846D-0153107EF1F0}" sibTransId="{5CE1A62E-E370-A044-BD7F-398A7B593A04}"/>
    <dgm:cxn modelId="{2614A841-2004-CE42-9A85-13DC7A0DA8A9}" type="presParOf" srcId="{210F3BF6-C183-2640-8AAE-BA05F1A6C932}" destId="{DE3C40D1-7412-3245-96BF-44FE9B9A0775}" srcOrd="0" destOrd="0" presId="urn:microsoft.com/office/officeart/2005/8/layout/vList6"/>
    <dgm:cxn modelId="{1B634809-B7E6-384C-A8BF-88249FFB86EB}" type="presParOf" srcId="{DE3C40D1-7412-3245-96BF-44FE9B9A0775}" destId="{ACE607F8-5F86-1F49-9C5D-F2A0BA20C987}" srcOrd="0" destOrd="0" presId="urn:microsoft.com/office/officeart/2005/8/layout/vList6"/>
    <dgm:cxn modelId="{ABAED90B-87A8-CB4E-B57F-57082A8B5685}" type="presParOf" srcId="{DE3C40D1-7412-3245-96BF-44FE9B9A0775}" destId="{49EF9021-8694-3F4F-B0A2-7EF5A359AECA}" srcOrd="1" destOrd="0" presId="urn:microsoft.com/office/officeart/2005/8/layout/vList6"/>
    <dgm:cxn modelId="{0668898D-A325-614F-BE38-FE273BE47274}" type="presParOf" srcId="{210F3BF6-C183-2640-8AAE-BA05F1A6C932}" destId="{4101C8BF-F629-8546-810C-ED7BBB21C231}" srcOrd="1" destOrd="0" presId="urn:microsoft.com/office/officeart/2005/8/layout/vList6"/>
    <dgm:cxn modelId="{90098363-5A87-7B4E-8D24-86080921720F}" type="presParOf" srcId="{210F3BF6-C183-2640-8AAE-BA05F1A6C932}" destId="{C678D9C4-5AF0-9340-9A77-A6A81DEA254F}" srcOrd="2" destOrd="0" presId="urn:microsoft.com/office/officeart/2005/8/layout/vList6"/>
    <dgm:cxn modelId="{BD280238-9C12-A34C-84B0-70C5BAC78163}" type="presParOf" srcId="{C678D9C4-5AF0-9340-9A77-A6A81DEA254F}" destId="{34176F2F-45A2-5D43-8266-2E051F3EECFC}" srcOrd="0" destOrd="0" presId="urn:microsoft.com/office/officeart/2005/8/layout/vList6"/>
    <dgm:cxn modelId="{9CBC42CF-5E5F-2843-B73A-1D52D6B5CD9E}" type="presParOf" srcId="{C678D9C4-5AF0-9340-9A77-A6A81DEA254F}" destId="{C67B68FB-E2E1-6443-8678-4198C2CBB930}" srcOrd="1" destOrd="0" presId="urn:microsoft.com/office/officeart/2005/8/layout/vList6"/>
    <dgm:cxn modelId="{84E212F1-6CB8-C446-82EF-E00D1792634D}" type="presParOf" srcId="{210F3BF6-C183-2640-8AAE-BA05F1A6C932}" destId="{336E7C7B-EE2E-2E40-A6E3-AF5854987CFD}" srcOrd="3" destOrd="0" presId="urn:microsoft.com/office/officeart/2005/8/layout/vList6"/>
    <dgm:cxn modelId="{6D337371-B289-6949-9986-B7DE415335D6}" type="presParOf" srcId="{210F3BF6-C183-2640-8AAE-BA05F1A6C932}" destId="{AB2DE23E-2611-6C4F-9E3E-9F36160E4160}" srcOrd="4" destOrd="0" presId="urn:microsoft.com/office/officeart/2005/8/layout/vList6"/>
    <dgm:cxn modelId="{62C03C31-1F6A-6040-B6AE-9CE41E22D015}" type="presParOf" srcId="{AB2DE23E-2611-6C4F-9E3E-9F36160E4160}" destId="{AC8A5B66-D543-914B-BCE7-64DDD93C9E8A}" srcOrd="0" destOrd="0" presId="urn:microsoft.com/office/officeart/2005/8/layout/vList6"/>
    <dgm:cxn modelId="{18C6EF3D-0750-5440-9140-FDF08E134778}" type="presParOf" srcId="{AB2DE23E-2611-6C4F-9E3E-9F36160E4160}" destId="{8577099F-4329-5648-9F84-A96F73E68BEC}" srcOrd="1" destOrd="0" presId="urn:microsoft.com/office/officeart/2005/8/layout/vList6"/>
    <dgm:cxn modelId="{4F10B603-0BEB-4942-A1CF-FB79B76C31C9}" type="presParOf" srcId="{210F3BF6-C183-2640-8AAE-BA05F1A6C932}" destId="{1EC36B5C-0B3F-AC48-8BE9-175EE0D6FE49}" srcOrd="5" destOrd="0" presId="urn:microsoft.com/office/officeart/2005/8/layout/vList6"/>
    <dgm:cxn modelId="{3ACAA3C6-D26E-4D47-AC86-DF2A95CFF43D}" type="presParOf" srcId="{210F3BF6-C183-2640-8AAE-BA05F1A6C932}" destId="{0C089139-2FC7-E748-8474-FC4E112D77BF}" srcOrd="6" destOrd="0" presId="urn:microsoft.com/office/officeart/2005/8/layout/vList6"/>
    <dgm:cxn modelId="{9C893322-2EC3-2341-B440-81A55C7A5475}" type="presParOf" srcId="{0C089139-2FC7-E748-8474-FC4E112D77BF}" destId="{0708E38F-D087-8349-964B-ED2F0574BCCC}" srcOrd="0" destOrd="0" presId="urn:microsoft.com/office/officeart/2005/8/layout/vList6"/>
    <dgm:cxn modelId="{3111BB67-F9CB-2E4A-87AF-7E3EFCCF3208}" type="presParOf" srcId="{0C089139-2FC7-E748-8474-FC4E112D77BF}" destId="{42001ABB-82FA-6647-87CC-2D69C342E4B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D5EEA87-D2C2-9045-A80C-3130F5FDF5D7}" type="doc">
      <dgm:prSet loTypeId="urn:microsoft.com/office/officeart/2005/8/layout/default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56F14516-E59B-784B-80B7-C148916BAC8E}">
      <dgm:prSet/>
      <dgm:spPr/>
      <dgm:t>
        <a:bodyPr/>
        <a:lstStyle/>
        <a:p>
          <a:r>
            <a:rPr lang="en-US" dirty="0"/>
            <a:t>Means of governmentalizing the private sector within a hierarchy controlled at the top by an “apex” entity</a:t>
          </a:r>
        </a:p>
      </dgm:t>
    </dgm:pt>
    <dgm:pt modelId="{63BB5915-DA2F-4B47-ACC6-D36DEE402D2B}" type="parTrans" cxnId="{05FD4A3D-6266-1848-9AE1-657922DB95A9}">
      <dgm:prSet/>
      <dgm:spPr/>
      <dgm:t>
        <a:bodyPr/>
        <a:lstStyle/>
        <a:p>
          <a:endParaRPr lang="en-US"/>
        </a:p>
      </dgm:t>
    </dgm:pt>
    <dgm:pt modelId="{D21D95B8-6633-6C4F-A633-25925D93F7EB}" type="sibTrans" cxnId="{05FD4A3D-6266-1848-9AE1-657922DB95A9}">
      <dgm:prSet/>
      <dgm:spPr/>
      <dgm:t>
        <a:bodyPr/>
        <a:lstStyle/>
        <a:p>
          <a:endParaRPr lang="en-US"/>
        </a:p>
      </dgm:t>
    </dgm:pt>
    <dgm:pt modelId="{ACA9A984-800A-584E-BEDC-9B9559B23A7A}">
      <dgm:prSet/>
      <dgm:spPr/>
      <dgm:t>
        <a:bodyPr/>
        <a:lstStyle/>
        <a:p>
          <a:r>
            <a:rPr lang="en-US"/>
            <a:t>The enterprise is not so much an object as it is a “territory” within which state responsibility s delegated down</a:t>
          </a:r>
        </a:p>
      </dgm:t>
    </dgm:pt>
    <dgm:pt modelId="{A6955FD8-FE7E-AE4A-8739-2CD802C66949}" type="parTrans" cxnId="{BECAB430-A88C-234F-9103-8058B0DF0EBD}">
      <dgm:prSet/>
      <dgm:spPr/>
      <dgm:t>
        <a:bodyPr/>
        <a:lstStyle/>
        <a:p>
          <a:endParaRPr lang="en-US"/>
        </a:p>
      </dgm:t>
    </dgm:pt>
    <dgm:pt modelId="{9D7893B7-666C-4946-BFC2-8BC02E4A0D8F}" type="sibTrans" cxnId="{BECAB430-A88C-234F-9103-8058B0DF0EBD}">
      <dgm:prSet/>
      <dgm:spPr/>
      <dgm:t>
        <a:bodyPr/>
        <a:lstStyle/>
        <a:p>
          <a:endParaRPr lang="en-US"/>
        </a:p>
      </dgm:t>
    </dgm:pt>
    <dgm:pt modelId="{02325BFE-D17E-A744-8E30-25EA577B7741}">
      <dgm:prSet/>
      <dgm:spPr/>
      <dgm:t>
        <a:bodyPr/>
        <a:lstStyle/>
        <a:p>
          <a:r>
            <a:rPr lang="en-US"/>
            <a:t>Administered by the apex company  </a:t>
          </a:r>
        </a:p>
      </dgm:t>
    </dgm:pt>
    <dgm:pt modelId="{5000808E-9EDB-2C4B-A2DF-98761A104545}" type="parTrans" cxnId="{8C056B26-5AC3-7541-99DE-083A430067FB}">
      <dgm:prSet/>
      <dgm:spPr/>
      <dgm:t>
        <a:bodyPr/>
        <a:lstStyle/>
        <a:p>
          <a:endParaRPr lang="en-US"/>
        </a:p>
      </dgm:t>
    </dgm:pt>
    <dgm:pt modelId="{95CD9C19-8C6F-0847-9919-B2D84E1574D1}" type="sibTrans" cxnId="{8C056B26-5AC3-7541-99DE-083A430067FB}">
      <dgm:prSet/>
      <dgm:spPr/>
      <dgm:t>
        <a:bodyPr/>
        <a:lstStyle/>
        <a:p>
          <a:endParaRPr lang="en-US"/>
        </a:p>
      </dgm:t>
    </dgm:pt>
    <dgm:pt modelId="{2FBB98DA-FDB3-7148-82F8-5627BF28D4BB}">
      <dgm:prSet/>
      <dgm:spPr/>
      <dgm:t>
        <a:bodyPr/>
        <a:lstStyle/>
        <a:p>
          <a:r>
            <a:rPr lang="en-US"/>
            <a:t>obligation (along with risk and liability) continues to be tied in some measure to the state that regulates the apex entity of this governance MNE entity. </a:t>
          </a:r>
        </a:p>
      </dgm:t>
    </dgm:pt>
    <dgm:pt modelId="{D985A936-2397-8A4A-8504-DB6E77C4867A}" type="parTrans" cxnId="{8F6036C5-0892-7F40-BEC1-BF4052B42A5A}">
      <dgm:prSet/>
      <dgm:spPr/>
      <dgm:t>
        <a:bodyPr/>
        <a:lstStyle/>
        <a:p>
          <a:endParaRPr lang="en-US"/>
        </a:p>
      </dgm:t>
    </dgm:pt>
    <dgm:pt modelId="{E548AE73-D34D-104D-A097-E68EC9243231}" type="sibTrans" cxnId="{8F6036C5-0892-7F40-BEC1-BF4052B42A5A}">
      <dgm:prSet/>
      <dgm:spPr/>
      <dgm:t>
        <a:bodyPr/>
        <a:lstStyle/>
        <a:p>
          <a:endParaRPr lang="en-US"/>
        </a:p>
      </dgm:t>
    </dgm:pt>
    <dgm:pt modelId="{034F485C-EC59-1147-82F2-B49C2B7842F8}">
      <dgm:prSet/>
      <dgm:spPr/>
      <dgm:t>
        <a:bodyPr/>
        <a:lstStyle/>
        <a:p>
          <a:r>
            <a:rPr lang="en-US"/>
            <a:t>OR autonomous of state control </a:t>
          </a:r>
        </a:p>
      </dgm:t>
    </dgm:pt>
    <dgm:pt modelId="{A7A5E9B3-D884-F740-8BE6-27E116ED07B8}" type="parTrans" cxnId="{FF6269C8-9BE8-E848-9F28-AF74AF294DA2}">
      <dgm:prSet/>
      <dgm:spPr/>
      <dgm:t>
        <a:bodyPr/>
        <a:lstStyle/>
        <a:p>
          <a:endParaRPr lang="en-US"/>
        </a:p>
      </dgm:t>
    </dgm:pt>
    <dgm:pt modelId="{1751DEAA-E826-1643-A353-36E3899EC4C4}" type="sibTrans" cxnId="{FF6269C8-9BE8-E848-9F28-AF74AF294DA2}">
      <dgm:prSet/>
      <dgm:spPr/>
      <dgm:t>
        <a:bodyPr/>
        <a:lstStyle/>
        <a:p>
          <a:endParaRPr lang="en-US"/>
        </a:p>
      </dgm:t>
    </dgm:pt>
    <dgm:pt modelId="{265D6050-1E31-5149-84D2-2D2E2D9ABE6C}" type="pres">
      <dgm:prSet presAssocID="{BD5EEA87-D2C2-9045-A80C-3130F5FDF5D7}" presName="diagram" presStyleCnt="0">
        <dgm:presLayoutVars>
          <dgm:dir/>
          <dgm:resizeHandles val="exact"/>
        </dgm:presLayoutVars>
      </dgm:prSet>
      <dgm:spPr/>
    </dgm:pt>
    <dgm:pt modelId="{31AA2B38-E441-884C-BEFE-0A4679FA4644}" type="pres">
      <dgm:prSet presAssocID="{56F14516-E59B-784B-80B7-C148916BAC8E}" presName="node" presStyleLbl="node1" presStyleIdx="0" presStyleCnt="5">
        <dgm:presLayoutVars>
          <dgm:bulletEnabled val="1"/>
        </dgm:presLayoutVars>
      </dgm:prSet>
      <dgm:spPr/>
    </dgm:pt>
    <dgm:pt modelId="{9FC54971-4C8F-F548-8E52-1780F746B79B}" type="pres">
      <dgm:prSet presAssocID="{D21D95B8-6633-6C4F-A633-25925D93F7EB}" presName="sibTrans" presStyleCnt="0"/>
      <dgm:spPr/>
    </dgm:pt>
    <dgm:pt modelId="{18463254-7438-934C-9F2F-96238F6E4E63}" type="pres">
      <dgm:prSet presAssocID="{ACA9A984-800A-584E-BEDC-9B9559B23A7A}" presName="node" presStyleLbl="node1" presStyleIdx="1" presStyleCnt="5">
        <dgm:presLayoutVars>
          <dgm:bulletEnabled val="1"/>
        </dgm:presLayoutVars>
      </dgm:prSet>
      <dgm:spPr/>
    </dgm:pt>
    <dgm:pt modelId="{104A66C2-9200-6143-8844-139F2108B923}" type="pres">
      <dgm:prSet presAssocID="{9D7893B7-666C-4946-BFC2-8BC02E4A0D8F}" presName="sibTrans" presStyleCnt="0"/>
      <dgm:spPr/>
    </dgm:pt>
    <dgm:pt modelId="{70D8858E-C7AB-C843-9DC0-3C0262A57D7E}" type="pres">
      <dgm:prSet presAssocID="{02325BFE-D17E-A744-8E30-25EA577B7741}" presName="node" presStyleLbl="node1" presStyleIdx="2" presStyleCnt="5">
        <dgm:presLayoutVars>
          <dgm:bulletEnabled val="1"/>
        </dgm:presLayoutVars>
      </dgm:prSet>
      <dgm:spPr/>
    </dgm:pt>
    <dgm:pt modelId="{C598D33D-2756-C24C-B938-9BF96CEE975A}" type="pres">
      <dgm:prSet presAssocID="{95CD9C19-8C6F-0847-9919-B2D84E1574D1}" presName="sibTrans" presStyleCnt="0"/>
      <dgm:spPr/>
    </dgm:pt>
    <dgm:pt modelId="{0928F2D1-C8F6-F24C-ADA8-0E02B4869B3C}" type="pres">
      <dgm:prSet presAssocID="{2FBB98DA-FDB3-7148-82F8-5627BF28D4BB}" presName="node" presStyleLbl="node1" presStyleIdx="3" presStyleCnt="5">
        <dgm:presLayoutVars>
          <dgm:bulletEnabled val="1"/>
        </dgm:presLayoutVars>
      </dgm:prSet>
      <dgm:spPr/>
    </dgm:pt>
    <dgm:pt modelId="{E6191248-3749-BB42-9F7D-286E34397BC2}" type="pres">
      <dgm:prSet presAssocID="{E548AE73-D34D-104D-A097-E68EC9243231}" presName="sibTrans" presStyleCnt="0"/>
      <dgm:spPr/>
    </dgm:pt>
    <dgm:pt modelId="{5197B09C-0246-974B-90E8-AAACDB8E5889}" type="pres">
      <dgm:prSet presAssocID="{034F485C-EC59-1147-82F2-B49C2B7842F8}" presName="node" presStyleLbl="node1" presStyleIdx="4" presStyleCnt="5">
        <dgm:presLayoutVars>
          <dgm:bulletEnabled val="1"/>
        </dgm:presLayoutVars>
      </dgm:prSet>
      <dgm:spPr/>
    </dgm:pt>
  </dgm:ptLst>
  <dgm:cxnLst>
    <dgm:cxn modelId="{44467C03-F342-D441-9E8D-5BE19F142318}" type="presOf" srcId="{2FBB98DA-FDB3-7148-82F8-5627BF28D4BB}" destId="{0928F2D1-C8F6-F24C-ADA8-0E02B4869B3C}" srcOrd="0" destOrd="0" presId="urn:microsoft.com/office/officeart/2005/8/layout/default"/>
    <dgm:cxn modelId="{8884A50C-1EC0-4C4F-AC24-1F12EA79F21A}" type="presOf" srcId="{ACA9A984-800A-584E-BEDC-9B9559B23A7A}" destId="{18463254-7438-934C-9F2F-96238F6E4E63}" srcOrd="0" destOrd="0" presId="urn:microsoft.com/office/officeart/2005/8/layout/default"/>
    <dgm:cxn modelId="{B0A4901D-4E18-114D-A7EB-87E96DCBBE5B}" type="presOf" srcId="{02325BFE-D17E-A744-8E30-25EA577B7741}" destId="{70D8858E-C7AB-C843-9DC0-3C0262A57D7E}" srcOrd="0" destOrd="0" presId="urn:microsoft.com/office/officeart/2005/8/layout/default"/>
    <dgm:cxn modelId="{8C056B26-5AC3-7541-99DE-083A430067FB}" srcId="{BD5EEA87-D2C2-9045-A80C-3130F5FDF5D7}" destId="{02325BFE-D17E-A744-8E30-25EA577B7741}" srcOrd="2" destOrd="0" parTransId="{5000808E-9EDB-2C4B-A2DF-98761A104545}" sibTransId="{95CD9C19-8C6F-0847-9919-B2D84E1574D1}"/>
    <dgm:cxn modelId="{BECAB430-A88C-234F-9103-8058B0DF0EBD}" srcId="{BD5EEA87-D2C2-9045-A80C-3130F5FDF5D7}" destId="{ACA9A984-800A-584E-BEDC-9B9559B23A7A}" srcOrd="1" destOrd="0" parTransId="{A6955FD8-FE7E-AE4A-8739-2CD802C66949}" sibTransId="{9D7893B7-666C-4946-BFC2-8BC02E4A0D8F}"/>
    <dgm:cxn modelId="{05FD4A3D-6266-1848-9AE1-657922DB95A9}" srcId="{BD5EEA87-D2C2-9045-A80C-3130F5FDF5D7}" destId="{56F14516-E59B-784B-80B7-C148916BAC8E}" srcOrd="0" destOrd="0" parTransId="{63BB5915-DA2F-4B47-ACC6-D36DEE402D2B}" sibTransId="{D21D95B8-6633-6C4F-A633-25925D93F7EB}"/>
    <dgm:cxn modelId="{17C05F66-AC54-B148-BBD5-6AAE18C46ADD}" type="presOf" srcId="{BD5EEA87-D2C2-9045-A80C-3130F5FDF5D7}" destId="{265D6050-1E31-5149-84D2-2D2E2D9ABE6C}" srcOrd="0" destOrd="0" presId="urn:microsoft.com/office/officeart/2005/8/layout/default"/>
    <dgm:cxn modelId="{DF03A27A-8B52-374D-9B21-22CD88D73B76}" type="presOf" srcId="{56F14516-E59B-784B-80B7-C148916BAC8E}" destId="{31AA2B38-E441-884C-BEFE-0A4679FA4644}" srcOrd="0" destOrd="0" presId="urn:microsoft.com/office/officeart/2005/8/layout/default"/>
    <dgm:cxn modelId="{8F6036C5-0892-7F40-BEC1-BF4052B42A5A}" srcId="{BD5EEA87-D2C2-9045-A80C-3130F5FDF5D7}" destId="{2FBB98DA-FDB3-7148-82F8-5627BF28D4BB}" srcOrd="3" destOrd="0" parTransId="{D985A936-2397-8A4A-8504-DB6E77C4867A}" sibTransId="{E548AE73-D34D-104D-A097-E68EC9243231}"/>
    <dgm:cxn modelId="{DA3865C8-EC57-8749-895E-847F439B5FF6}" type="presOf" srcId="{034F485C-EC59-1147-82F2-B49C2B7842F8}" destId="{5197B09C-0246-974B-90E8-AAACDB8E5889}" srcOrd="0" destOrd="0" presId="urn:microsoft.com/office/officeart/2005/8/layout/default"/>
    <dgm:cxn modelId="{FF6269C8-9BE8-E848-9F28-AF74AF294DA2}" srcId="{BD5EEA87-D2C2-9045-A80C-3130F5FDF5D7}" destId="{034F485C-EC59-1147-82F2-B49C2B7842F8}" srcOrd="4" destOrd="0" parTransId="{A7A5E9B3-D884-F740-8BE6-27E116ED07B8}" sibTransId="{1751DEAA-E826-1643-A353-36E3899EC4C4}"/>
    <dgm:cxn modelId="{C65C78CA-1497-5646-9212-144D3BCAFA08}" type="presParOf" srcId="{265D6050-1E31-5149-84D2-2D2E2D9ABE6C}" destId="{31AA2B38-E441-884C-BEFE-0A4679FA4644}" srcOrd="0" destOrd="0" presId="urn:microsoft.com/office/officeart/2005/8/layout/default"/>
    <dgm:cxn modelId="{727C8E96-8A2A-2C43-9E7B-E38293F9A8D5}" type="presParOf" srcId="{265D6050-1E31-5149-84D2-2D2E2D9ABE6C}" destId="{9FC54971-4C8F-F548-8E52-1780F746B79B}" srcOrd="1" destOrd="0" presId="urn:microsoft.com/office/officeart/2005/8/layout/default"/>
    <dgm:cxn modelId="{DC7D11A5-C66E-2747-8450-9DED8EC271A8}" type="presParOf" srcId="{265D6050-1E31-5149-84D2-2D2E2D9ABE6C}" destId="{18463254-7438-934C-9F2F-96238F6E4E63}" srcOrd="2" destOrd="0" presId="urn:microsoft.com/office/officeart/2005/8/layout/default"/>
    <dgm:cxn modelId="{B34606D7-AA69-004C-8DE5-F3FD33E751C5}" type="presParOf" srcId="{265D6050-1E31-5149-84D2-2D2E2D9ABE6C}" destId="{104A66C2-9200-6143-8844-139F2108B923}" srcOrd="3" destOrd="0" presId="urn:microsoft.com/office/officeart/2005/8/layout/default"/>
    <dgm:cxn modelId="{2DFA6F85-57F5-E54F-AC3F-CB647EE4E2AF}" type="presParOf" srcId="{265D6050-1E31-5149-84D2-2D2E2D9ABE6C}" destId="{70D8858E-C7AB-C843-9DC0-3C0262A57D7E}" srcOrd="4" destOrd="0" presId="urn:microsoft.com/office/officeart/2005/8/layout/default"/>
    <dgm:cxn modelId="{C2E4BE12-B1D9-724A-A4A9-EC1A38932720}" type="presParOf" srcId="{265D6050-1E31-5149-84D2-2D2E2D9ABE6C}" destId="{C598D33D-2756-C24C-B938-9BF96CEE975A}" srcOrd="5" destOrd="0" presId="urn:microsoft.com/office/officeart/2005/8/layout/default"/>
    <dgm:cxn modelId="{B6F561F7-8EA8-A942-A0F0-2D921A65795E}" type="presParOf" srcId="{265D6050-1E31-5149-84D2-2D2E2D9ABE6C}" destId="{0928F2D1-C8F6-F24C-ADA8-0E02B4869B3C}" srcOrd="6" destOrd="0" presId="urn:microsoft.com/office/officeart/2005/8/layout/default"/>
    <dgm:cxn modelId="{63A10250-87C2-C445-8F62-8F6568617F3A}" type="presParOf" srcId="{265D6050-1E31-5149-84D2-2D2E2D9ABE6C}" destId="{E6191248-3749-BB42-9F7D-286E34397BC2}" srcOrd="7" destOrd="0" presId="urn:microsoft.com/office/officeart/2005/8/layout/default"/>
    <dgm:cxn modelId="{A41A6DFE-36E5-714D-B592-41207A33A4F6}" type="presParOf" srcId="{265D6050-1E31-5149-84D2-2D2E2D9ABE6C}" destId="{5197B09C-0246-974B-90E8-AAACDB8E588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1BF0605-7D6A-F341-B867-510DD60A0FF2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7F0642-22DD-D246-8CE2-4FD85BBF5C81}">
      <dgm:prSet custT="1"/>
      <dgm:spPr/>
      <dgm:t>
        <a:bodyPr/>
        <a:lstStyle/>
        <a:p>
          <a:r>
            <a:rPr lang="en-US" sz="2000" b="1" dirty="0"/>
            <a:t>Third Party certification regimes as global private governance</a:t>
          </a:r>
        </a:p>
      </dgm:t>
    </dgm:pt>
    <dgm:pt modelId="{733E3ECA-ED91-294B-AEC1-E0A0E9CD89D0}" type="parTrans" cxnId="{B0CF9442-431C-074D-8982-335D58A63B2D}">
      <dgm:prSet/>
      <dgm:spPr/>
      <dgm:t>
        <a:bodyPr/>
        <a:lstStyle/>
        <a:p>
          <a:endParaRPr lang="en-US"/>
        </a:p>
      </dgm:t>
    </dgm:pt>
    <dgm:pt modelId="{B4DEA6DB-3488-FB41-8B4F-7DECF1C7407C}" type="sibTrans" cxnId="{B0CF9442-431C-074D-8982-335D58A63B2D}">
      <dgm:prSet/>
      <dgm:spPr/>
      <dgm:t>
        <a:bodyPr/>
        <a:lstStyle/>
        <a:p>
          <a:endParaRPr lang="en-US"/>
        </a:p>
      </dgm:t>
    </dgm:pt>
    <dgm:pt modelId="{0B3B0A4A-DC7F-2241-B4BC-279291FDEF96}">
      <dgm:prSet/>
      <dgm:spPr/>
      <dgm:t>
        <a:bodyPr/>
        <a:lstStyle/>
        <a:p>
          <a:r>
            <a:rPr lang="en-US"/>
            <a:t>Monitoring and inspection regimes </a:t>
          </a:r>
        </a:p>
      </dgm:t>
    </dgm:pt>
    <dgm:pt modelId="{4DB17F6B-5290-3E4B-AF76-9062522787EE}" type="parTrans" cxnId="{73682AAD-BFC9-994A-84CF-5B791BBA5809}">
      <dgm:prSet/>
      <dgm:spPr/>
      <dgm:t>
        <a:bodyPr/>
        <a:lstStyle/>
        <a:p>
          <a:endParaRPr lang="en-US"/>
        </a:p>
      </dgm:t>
    </dgm:pt>
    <dgm:pt modelId="{7ED6F60A-ECC8-DD44-B2AD-362E07D7C1A7}" type="sibTrans" cxnId="{73682AAD-BFC9-994A-84CF-5B791BBA5809}">
      <dgm:prSet/>
      <dgm:spPr/>
      <dgm:t>
        <a:bodyPr/>
        <a:lstStyle/>
        <a:p>
          <a:endParaRPr lang="en-US"/>
        </a:p>
      </dgm:t>
    </dgm:pt>
    <dgm:pt modelId="{D31C4C29-847F-0F4B-9459-1639ED590051}">
      <dgm:prSet/>
      <dgm:spPr/>
      <dgm:t>
        <a:bodyPr/>
        <a:lstStyle/>
        <a:p>
          <a:r>
            <a:rPr lang="en-US"/>
            <a:t>tied to substantive standards  either proprietary to the certifying agency or developed by states, international public or private organizations. </a:t>
          </a:r>
        </a:p>
      </dgm:t>
    </dgm:pt>
    <dgm:pt modelId="{AB956CAA-0ABB-DA4A-A3B7-8000BD09B3E4}" type="parTrans" cxnId="{982EF3B1-33E1-034A-A8EF-B4A25BAE0755}">
      <dgm:prSet/>
      <dgm:spPr/>
      <dgm:t>
        <a:bodyPr/>
        <a:lstStyle/>
        <a:p>
          <a:endParaRPr lang="en-US"/>
        </a:p>
      </dgm:t>
    </dgm:pt>
    <dgm:pt modelId="{B43AD986-419C-2442-9734-6739B0BF7F58}" type="sibTrans" cxnId="{982EF3B1-33E1-034A-A8EF-B4A25BAE0755}">
      <dgm:prSet/>
      <dgm:spPr/>
      <dgm:t>
        <a:bodyPr/>
        <a:lstStyle/>
        <a:p>
          <a:endParaRPr lang="en-US"/>
        </a:p>
      </dgm:t>
    </dgm:pt>
    <dgm:pt modelId="{06A94B37-6219-3E49-B5F8-DBAE91024913}">
      <dgm:prSet custT="1"/>
      <dgm:spPr/>
      <dgm:t>
        <a:bodyPr/>
        <a:lstStyle/>
        <a:p>
          <a:r>
            <a:rPr lang="en-US" sz="1800" dirty="0"/>
            <a:t>Substitute or supplement to internal compliance mechanisms</a:t>
          </a:r>
        </a:p>
      </dgm:t>
    </dgm:pt>
    <dgm:pt modelId="{4D595D80-63C4-464A-9C35-BE0BB609FF60}" type="parTrans" cxnId="{44E0DB2E-E8F1-D34D-9A3A-6C92402BD66C}">
      <dgm:prSet/>
      <dgm:spPr/>
      <dgm:t>
        <a:bodyPr/>
        <a:lstStyle/>
        <a:p>
          <a:endParaRPr lang="en-US"/>
        </a:p>
      </dgm:t>
    </dgm:pt>
    <dgm:pt modelId="{253B7413-832C-184F-8FE2-078CC8D7DB2A}" type="sibTrans" cxnId="{44E0DB2E-E8F1-D34D-9A3A-6C92402BD66C}">
      <dgm:prSet/>
      <dgm:spPr/>
      <dgm:t>
        <a:bodyPr/>
        <a:lstStyle/>
        <a:p>
          <a:endParaRPr lang="en-US"/>
        </a:p>
      </dgm:t>
    </dgm:pt>
    <dgm:pt modelId="{4C22C58D-CA46-3A40-B1AE-C203C80E4474}">
      <dgm:prSet custT="1"/>
      <dgm:spPr/>
      <dgm:t>
        <a:bodyPr/>
        <a:lstStyle/>
        <a:p>
          <a:r>
            <a:rPr lang="en-US" sz="1800" dirty="0"/>
            <a:t>Can reach across production chains</a:t>
          </a:r>
        </a:p>
      </dgm:t>
    </dgm:pt>
    <dgm:pt modelId="{E0FCAF55-B636-C349-9B23-65560650445B}" type="parTrans" cxnId="{0B67828D-77B8-1E4F-B139-016A18F93832}">
      <dgm:prSet/>
      <dgm:spPr/>
      <dgm:t>
        <a:bodyPr/>
        <a:lstStyle/>
        <a:p>
          <a:endParaRPr lang="en-US"/>
        </a:p>
      </dgm:t>
    </dgm:pt>
    <dgm:pt modelId="{DF46A46E-C33B-C644-A012-014556AD51F1}" type="sibTrans" cxnId="{0B67828D-77B8-1E4F-B139-016A18F93832}">
      <dgm:prSet/>
      <dgm:spPr/>
      <dgm:t>
        <a:bodyPr/>
        <a:lstStyle/>
        <a:p>
          <a:endParaRPr lang="en-US"/>
        </a:p>
      </dgm:t>
    </dgm:pt>
    <dgm:pt modelId="{5F519CF9-611A-0347-BE49-AFF53DF55C73}">
      <dgm:prSet custT="1"/>
      <dgm:spPr/>
      <dgm:t>
        <a:bodyPr/>
        <a:lstStyle/>
        <a:p>
          <a:r>
            <a:rPr lang="en-US" sz="1600" dirty="0"/>
            <a:t>Means of regulating an aspect of quite specific modes of production, whose norms and enforcement are sourced in institutions other than the state </a:t>
          </a:r>
        </a:p>
      </dgm:t>
    </dgm:pt>
    <dgm:pt modelId="{3AD625B7-5FB2-3F4E-817A-858599572FAB}" type="parTrans" cxnId="{89CF3B68-2BBD-6B48-839C-C82B6FC6A7E4}">
      <dgm:prSet/>
      <dgm:spPr/>
      <dgm:t>
        <a:bodyPr/>
        <a:lstStyle/>
        <a:p>
          <a:endParaRPr lang="en-US"/>
        </a:p>
      </dgm:t>
    </dgm:pt>
    <dgm:pt modelId="{27586B10-8DDE-7348-84C6-7718960257F2}" type="sibTrans" cxnId="{89CF3B68-2BBD-6B48-839C-C82B6FC6A7E4}">
      <dgm:prSet/>
      <dgm:spPr/>
      <dgm:t>
        <a:bodyPr/>
        <a:lstStyle/>
        <a:p>
          <a:endParaRPr lang="en-US"/>
        </a:p>
      </dgm:t>
    </dgm:pt>
    <dgm:pt modelId="{D93FF142-1DFA-5B48-B724-C6BE69650945}">
      <dgm:prSet/>
      <dgm:spPr/>
    </dgm:pt>
    <dgm:pt modelId="{39553B36-1B53-114E-A881-9AC212FA110A}" type="parTrans" cxnId="{22A8546F-0DCC-C54F-B316-427D0D8824C7}">
      <dgm:prSet/>
      <dgm:spPr/>
      <dgm:t>
        <a:bodyPr/>
        <a:lstStyle/>
        <a:p>
          <a:endParaRPr lang="en-US"/>
        </a:p>
      </dgm:t>
    </dgm:pt>
    <dgm:pt modelId="{E1ECF897-518A-6D4E-8ED2-59A2B411516F}" type="sibTrans" cxnId="{22A8546F-0DCC-C54F-B316-427D0D8824C7}">
      <dgm:prSet/>
      <dgm:spPr/>
      <dgm:t>
        <a:bodyPr/>
        <a:lstStyle/>
        <a:p>
          <a:endParaRPr lang="en-US"/>
        </a:p>
      </dgm:t>
    </dgm:pt>
    <dgm:pt modelId="{2ACD7610-BD37-5B49-A941-43D3C90CDCB4}">
      <dgm:prSet/>
      <dgm:spPr/>
    </dgm:pt>
    <dgm:pt modelId="{F886611F-E04F-7D45-BA52-0E1A599B9CA5}" type="parTrans" cxnId="{D75C3254-E39C-FC48-835B-8829430DBD69}">
      <dgm:prSet/>
      <dgm:spPr/>
      <dgm:t>
        <a:bodyPr/>
        <a:lstStyle/>
        <a:p>
          <a:endParaRPr lang="en-US"/>
        </a:p>
      </dgm:t>
    </dgm:pt>
    <dgm:pt modelId="{32F42E88-7ACA-B440-B947-E4D51AFB947D}" type="sibTrans" cxnId="{D75C3254-E39C-FC48-835B-8829430DBD69}">
      <dgm:prSet/>
      <dgm:spPr/>
      <dgm:t>
        <a:bodyPr/>
        <a:lstStyle/>
        <a:p>
          <a:endParaRPr lang="en-US"/>
        </a:p>
      </dgm:t>
    </dgm:pt>
    <dgm:pt modelId="{6DA9946A-33EF-0F40-9AF0-6181E56D8BA3}">
      <dgm:prSet/>
      <dgm:spPr/>
    </dgm:pt>
    <dgm:pt modelId="{4D429194-415C-C548-BE99-C91AC8D306F9}" type="parTrans" cxnId="{594CC9BB-E10B-6446-9DEE-A3A4968C4B35}">
      <dgm:prSet/>
      <dgm:spPr/>
      <dgm:t>
        <a:bodyPr/>
        <a:lstStyle/>
        <a:p>
          <a:endParaRPr lang="en-US"/>
        </a:p>
      </dgm:t>
    </dgm:pt>
    <dgm:pt modelId="{076311AD-47FA-7746-8B63-381B6F095111}" type="sibTrans" cxnId="{594CC9BB-E10B-6446-9DEE-A3A4968C4B35}">
      <dgm:prSet/>
      <dgm:spPr/>
      <dgm:t>
        <a:bodyPr/>
        <a:lstStyle/>
        <a:p>
          <a:endParaRPr lang="en-US"/>
        </a:p>
      </dgm:t>
    </dgm:pt>
    <dgm:pt modelId="{AFA33B0B-4CF0-B541-ACBB-B70A16CF8AEB}" type="pres">
      <dgm:prSet presAssocID="{F1BF0605-7D6A-F341-B867-510DD60A0FF2}" presName="outerComposite" presStyleCnt="0">
        <dgm:presLayoutVars>
          <dgm:chMax val="5"/>
          <dgm:dir/>
          <dgm:resizeHandles val="exact"/>
        </dgm:presLayoutVars>
      </dgm:prSet>
      <dgm:spPr/>
    </dgm:pt>
    <dgm:pt modelId="{9894CE2D-7A7A-DA45-8033-390E8AADDA14}" type="pres">
      <dgm:prSet presAssocID="{F1BF0605-7D6A-F341-B867-510DD60A0FF2}" presName="dummyMaxCanvas" presStyleCnt="0">
        <dgm:presLayoutVars/>
      </dgm:prSet>
      <dgm:spPr/>
    </dgm:pt>
    <dgm:pt modelId="{E8DCB9C8-9ECB-CF4A-8064-4CA915CD2F55}" type="pres">
      <dgm:prSet presAssocID="{F1BF0605-7D6A-F341-B867-510DD60A0FF2}" presName="FiveNodes_1" presStyleLbl="node1" presStyleIdx="0" presStyleCnt="5">
        <dgm:presLayoutVars>
          <dgm:bulletEnabled val="1"/>
        </dgm:presLayoutVars>
      </dgm:prSet>
      <dgm:spPr/>
    </dgm:pt>
    <dgm:pt modelId="{076750A9-E9F4-7D4B-8712-143872A7FA34}" type="pres">
      <dgm:prSet presAssocID="{F1BF0605-7D6A-F341-B867-510DD60A0FF2}" presName="FiveNodes_2" presStyleLbl="node1" presStyleIdx="1" presStyleCnt="5">
        <dgm:presLayoutVars>
          <dgm:bulletEnabled val="1"/>
        </dgm:presLayoutVars>
      </dgm:prSet>
      <dgm:spPr/>
    </dgm:pt>
    <dgm:pt modelId="{87FA8D4E-607E-B448-BA0A-589DC14AD3E0}" type="pres">
      <dgm:prSet presAssocID="{F1BF0605-7D6A-F341-B867-510DD60A0FF2}" presName="FiveNodes_3" presStyleLbl="node1" presStyleIdx="2" presStyleCnt="5">
        <dgm:presLayoutVars>
          <dgm:bulletEnabled val="1"/>
        </dgm:presLayoutVars>
      </dgm:prSet>
      <dgm:spPr/>
    </dgm:pt>
    <dgm:pt modelId="{DB3BDFA3-970B-1245-9CC2-74A180F97A96}" type="pres">
      <dgm:prSet presAssocID="{F1BF0605-7D6A-F341-B867-510DD60A0FF2}" presName="FiveNodes_4" presStyleLbl="node1" presStyleIdx="3" presStyleCnt="5">
        <dgm:presLayoutVars>
          <dgm:bulletEnabled val="1"/>
        </dgm:presLayoutVars>
      </dgm:prSet>
      <dgm:spPr/>
    </dgm:pt>
    <dgm:pt modelId="{FFB88C5D-05EA-3841-AFE0-D61A78EFC645}" type="pres">
      <dgm:prSet presAssocID="{F1BF0605-7D6A-F341-B867-510DD60A0FF2}" presName="FiveNodes_5" presStyleLbl="node1" presStyleIdx="4" presStyleCnt="5">
        <dgm:presLayoutVars>
          <dgm:bulletEnabled val="1"/>
        </dgm:presLayoutVars>
      </dgm:prSet>
      <dgm:spPr/>
    </dgm:pt>
    <dgm:pt modelId="{9A7A912F-AE40-BF44-A9C9-52E7C046C71A}" type="pres">
      <dgm:prSet presAssocID="{F1BF0605-7D6A-F341-B867-510DD60A0FF2}" presName="FiveConn_1-2" presStyleLbl="fgAccFollowNode1" presStyleIdx="0" presStyleCnt="4">
        <dgm:presLayoutVars>
          <dgm:bulletEnabled val="1"/>
        </dgm:presLayoutVars>
      </dgm:prSet>
      <dgm:spPr/>
    </dgm:pt>
    <dgm:pt modelId="{FDCDEA2A-A261-0644-9B05-F3746DED6111}" type="pres">
      <dgm:prSet presAssocID="{F1BF0605-7D6A-F341-B867-510DD60A0FF2}" presName="FiveConn_2-3" presStyleLbl="fgAccFollowNode1" presStyleIdx="1" presStyleCnt="4">
        <dgm:presLayoutVars>
          <dgm:bulletEnabled val="1"/>
        </dgm:presLayoutVars>
      </dgm:prSet>
      <dgm:spPr/>
    </dgm:pt>
    <dgm:pt modelId="{9AC4F6EA-4179-F54F-BD5C-1276A765611A}" type="pres">
      <dgm:prSet presAssocID="{F1BF0605-7D6A-F341-B867-510DD60A0FF2}" presName="FiveConn_3-4" presStyleLbl="fgAccFollowNode1" presStyleIdx="2" presStyleCnt="4">
        <dgm:presLayoutVars>
          <dgm:bulletEnabled val="1"/>
        </dgm:presLayoutVars>
      </dgm:prSet>
      <dgm:spPr/>
    </dgm:pt>
    <dgm:pt modelId="{0A4FEAA4-1339-B848-B0EE-5E4ED89F8CAF}" type="pres">
      <dgm:prSet presAssocID="{F1BF0605-7D6A-F341-B867-510DD60A0FF2}" presName="FiveConn_4-5" presStyleLbl="fgAccFollowNode1" presStyleIdx="3" presStyleCnt="4">
        <dgm:presLayoutVars>
          <dgm:bulletEnabled val="1"/>
        </dgm:presLayoutVars>
      </dgm:prSet>
      <dgm:spPr/>
    </dgm:pt>
    <dgm:pt modelId="{7B6EB00A-7BA9-1145-B701-CBD8C419E8D0}" type="pres">
      <dgm:prSet presAssocID="{F1BF0605-7D6A-F341-B867-510DD60A0FF2}" presName="FiveNodes_1_text" presStyleLbl="node1" presStyleIdx="4" presStyleCnt="5">
        <dgm:presLayoutVars>
          <dgm:bulletEnabled val="1"/>
        </dgm:presLayoutVars>
      </dgm:prSet>
      <dgm:spPr/>
    </dgm:pt>
    <dgm:pt modelId="{A52217C1-A421-714C-BB62-73DA2E9DEF26}" type="pres">
      <dgm:prSet presAssocID="{F1BF0605-7D6A-F341-B867-510DD60A0FF2}" presName="FiveNodes_2_text" presStyleLbl="node1" presStyleIdx="4" presStyleCnt="5">
        <dgm:presLayoutVars>
          <dgm:bulletEnabled val="1"/>
        </dgm:presLayoutVars>
      </dgm:prSet>
      <dgm:spPr/>
    </dgm:pt>
    <dgm:pt modelId="{9D1CFAAE-AC0D-0D4C-916F-DC49FC9DC589}" type="pres">
      <dgm:prSet presAssocID="{F1BF0605-7D6A-F341-B867-510DD60A0FF2}" presName="FiveNodes_3_text" presStyleLbl="node1" presStyleIdx="4" presStyleCnt="5">
        <dgm:presLayoutVars>
          <dgm:bulletEnabled val="1"/>
        </dgm:presLayoutVars>
      </dgm:prSet>
      <dgm:spPr/>
    </dgm:pt>
    <dgm:pt modelId="{FC97CBB3-75FF-EB4B-8CA5-4B3930059BF1}" type="pres">
      <dgm:prSet presAssocID="{F1BF0605-7D6A-F341-B867-510DD60A0FF2}" presName="FiveNodes_4_text" presStyleLbl="node1" presStyleIdx="4" presStyleCnt="5">
        <dgm:presLayoutVars>
          <dgm:bulletEnabled val="1"/>
        </dgm:presLayoutVars>
      </dgm:prSet>
      <dgm:spPr/>
    </dgm:pt>
    <dgm:pt modelId="{4FBD09A4-76EC-0844-9365-1BC04A69DA34}" type="pres">
      <dgm:prSet presAssocID="{F1BF0605-7D6A-F341-B867-510DD60A0FF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FF24020A-2315-9D4F-9292-5EBE7B2A3D32}" type="presOf" srcId="{5F519CF9-611A-0347-BE49-AFF53DF55C73}" destId="{4FBD09A4-76EC-0844-9365-1BC04A69DA34}" srcOrd="1" destOrd="0" presId="urn:microsoft.com/office/officeart/2005/8/layout/vProcess5"/>
    <dgm:cxn modelId="{E3C8F00F-6078-8940-A003-3405F64EE939}" type="presOf" srcId="{06A94B37-6219-3E49-B5F8-DBAE91024913}" destId="{9D1CFAAE-AC0D-0D4C-916F-DC49FC9DC589}" srcOrd="1" destOrd="0" presId="urn:microsoft.com/office/officeart/2005/8/layout/vProcess5"/>
    <dgm:cxn modelId="{9C04FE23-0BE9-474A-A1C7-8B3D8CD5A6C9}" type="presOf" srcId="{7ED6F60A-ECC8-DD44-B2AD-362E07D7C1A7}" destId="{FDCDEA2A-A261-0644-9B05-F3746DED6111}" srcOrd="0" destOrd="0" presId="urn:microsoft.com/office/officeart/2005/8/layout/vProcess5"/>
    <dgm:cxn modelId="{44E0DB2E-E8F1-D34D-9A3A-6C92402BD66C}" srcId="{F1BF0605-7D6A-F341-B867-510DD60A0FF2}" destId="{06A94B37-6219-3E49-B5F8-DBAE91024913}" srcOrd="2" destOrd="0" parTransId="{4D595D80-63C4-464A-9C35-BE0BB609FF60}" sibTransId="{253B7413-832C-184F-8FE2-078CC8D7DB2A}"/>
    <dgm:cxn modelId="{A104DF33-0F09-934D-85A3-34A0E72B55F6}" type="presOf" srcId="{0B3B0A4A-DC7F-2241-B4BC-279291FDEF96}" destId="{076750A9-E9F4-7D4B-8712-143872A7FA34}" srcOrd="0" destOrd="0" presId="urn:microsoft.com/office/officeart/2005/8/layout/vProcess5"/>
    <dgm:cxn modelId="{B0CF9442-431C-074D-8982-335D58A63B2D}" srcId="{F1BF0605-7D6A-F341-B867-510DD60A0FF2}" destId="{807F0642-22DD-D246-8CE2-4FD85BBF5C81}" srcOrd="0" destOrd="0" parTransId="{733E3ECA-ED91-294B-AEC1-E0A0E9CD89D0}" sibTransId="{B4DEA6DB-3488-FB41-8B4F-7DECF1C7407C}"/>
    <dgm:cxn modelId="{210BC053-5F2A-DD48-B5F5-0E7C1B5CC29F}" type="presOf" srcId="{4C22C58D-CA46-3A40-B1AE-C203C80E4474}" destId="{FC97CBB3-75FF-EB4B-8CA5-4B3930059BF1}" srcOrd="1" destOrd="0" presId="urn:microsoft.com/office/officeart/2005/8/layout/vProcess5"/>
    <dgm:cxn modelId="{D75C3254-E39C-FC48-835B-8829430DBD69}" srcId="{D93FF142-1DFA-5B48-B724-C6BE69650945}" destId="{2ACD7610-BD37-5B49-A941-43D3C90CDCB4}" srcOrd="0" destOrd="0" parTransId="{F886611F-E04F-7D45-BA52-0E1A599B9CA5}" sibTransId="{32F42E88-7ACA-B440-B947-E4D51AFB947D}"/>
    <dgm:cxn modelId="{CF2DF061-7EE0-2145-8FF9-D6FDA13D8D68}" type="presOf" srcId="{807F0642-22DD-D246-8CE2-4FD85BBF5C81}" destId="{7B6EB00A-7BA9-1145-B701-CBD8C419E8D0}" srcOrd="1" destOrd="0" presId="urn:microsoft.com/office/officeart/2005/8/layout/vProcess5"/>
    <dgm:cxn modelId="{89CF3B68-2BBD-6B48-839C-C82B6FC6A7E4}" srcId="{F1BF0605-7D6A-F341-B867-510DD60A0FF2}" destId="{5F519CF9-611A-0347-BE49-AFF53DF55C73}" srcOrd="4" destOrd="0" parTransId="{3AD625B7-5FB2-3F4E-817A-858599572FAB}" sibTransId="{27586B10-8DDE-7348-84C6-7718960257F2}"/>
    <dgm:cxn modelId="{22A8546F-0DCC-C54F-B316-427D0D8824C7}" srcId="{F1BF0605-7D6A-F341-B867-510DD60A0FF2}" destId="{D93FF142-1DFA-5B48-B724-C6BE69650945}" srcOrd="5" destOrd="0" parTransId="{39553B36-1B53-114E-A881-9AC212FA110A}" sibTransId="{E1ECF897-518A-6D4E-8ED2-59A2B411516F}"/>
    <dgm:cxn modelId="{815ACF87-9803-2E4D-9EF2-F05D008B0446}" type="presOf" srcId="{D31C4C29-847F-0F4B-9459-1639ED590051}" destId="{076750A9-E9F4-7D4B-8712-143872A7FA34}" srcOrd="0" destOrd="1" presId="urn:microsoft.com/office/officeart/2005/8/layout/vProcess5"/>
    <dgm:cxn modelId="{0B67828D-77B8-1E4F-B139-016A18F93832}" srcId="{F1BF0605-7D6A-F341-B867-510DD60A0FF2}" destId="{4C22C58D-CA46-3A40-B1AE-C203C80E4474}" srcOrd="3" destOrd="0" parTransId="{E0FCAF55-B636-C349-9B23-65560650445B}" sibTransId="{DF46A46E-C33B-C644-A012-014556AD51F1}"/>
    <dgm:cxn modelId="{73A6A6AB-28B1-C346-B958-E76BF2760B54}" type="presOf" srcId="{06A94B37-6219-3E49-B5F8-DBAE91024913}" destId="{87FA8D4E-607E-B448-BA0A-589DC14AD3E0}" srcOrd="0" destOrd="0" presId="urn:microsoft.com/office/officeart/2005/8/layout/vProcess5"/>
    <dgm:cxn modelId="{73682AAD-BFC9-994A-84CF-5B791BBA5809}" srcId="{F1BF0605-7D6A-F341-B867-510DD60A0FF2}" destId="{0B3B0A4A-DC7F-2241-B4BC-279291FDEF96}" srcOrd="1" destOrd="0" parTransId="{4DB17F6B-5290-3E4B-AF76-9062522787EE}" sibTransId="{7ED6F60A-ECC8-DD44-B2AD-362E07D7C1A7}"/>
    <dgm:cxn modelId="{982EF3B1-33E1-034A-A8EF-B4A25BAE0755}" srcId="{0B3B0A4A-DC7F-2241-B4BC-279291FDEF96}" destId="{D31C4C29-847F-0F4B-9459-1639ED590051}" srcOrd="0" destOrd="0" parTransId="{AB956CAA-0ABB-DA4A-A3B7-8000BD09B3E4}" sibTransId="{B43AD986-419C-2442-9734-6739B0BF7F58}"/>
    <dgm:cxn modelId="{87AAAFB8-4AB9-E94E-B505-774E57D9A744}" type="presOf" srcId="{4C22C58D-CA46-3A40-B1AE-C203C80E4474}" destId="{DB3BDFA3-970B-1245-9CC2-74A180F97A96}" srcOrd="0" destOrd="0" presId="urn:microsoft.com/office/officeart/2005/8/layout/vProcess5"/>
    <dgm:cxn modelId="{10825DB9-80B8-294C-BD13-C522DA51BB28}" type="presOf" srcId="{DF46A46E-C33B-C644-A012-014556AD51F1}" destId="{0A4FEAA4-1339-B848-B0EE-5E4ED89F8CAF}" srcOrd="0" destOrd="0" presId="urn:microsoft.com/office/officeart/2005/8/layout/vProcess5"/>
    <dgm:cxn modelId="{594CC9BB-E10B-6446-9DEE-A3A4968C4B35}" srcId="{D93FF142-1DFA-5B48-B724-C6BE69650945}" destId="{6DA9946A-33EF-0F40-9AF0-6181E56D8BA3}" srcOrd="1" destOrd="0" parTransId="{4D429194-415C-C548-BE99-C91AC8D306F9}" sibTransId="{076311AD-47FA-7746-8B63-381B6F095111}"/>
    <dgm:cxn modelId="{1371FFC2-2995-0C49-98C7-72C94A98BA15}" type="presOf" srcId="{D31C4C29-847F-0F4B-9459-1639ED590051}" destId="{A52217C1-A421-714C-BB62-73DA2E9DEF26}" srcOrd="1" destOrd="1" presId="urn:microsoft.com/office/officeart/2005/8/layout/vProcess5"/>
    <dgm:cxn modelId="{42026FC5-E75D-C447-9729-F46F2AFDE2C6}" type="presOf" srcId="{F1BF0605-7D6A-F341-B867-510DD60A0FF2}" destId="{AFA33B0B-4CF0-B541-ACBB-B70A16CF8AEB}" srcOrd="0" destOrd="0" presId="urn:microsoft.com/office/officeart/2005/8/layout/vProcess5"/>
    <dgm:cxn modelId="{7E275AD6-7464-474E-A710-97C4F8CE3BA9}" type="presOf" srcId="{253B7413-832C-184F-8FE2-078CC8D7DB2A}" destId="{9AC4F6EA-4179-F54F-BD5C-1276A765611A}" srcOrd="0" destOrd="0" presId="urn:microsoft.com/office/officeart/2005/8/layout/vProcess5"/>
    <dgm:cxn modelId="{4C896CD7-5663-4B48-9A7F-71B1ED8E4787}" type="presOf" srcId="{5F519CF9-611A-0347-BE49-AFF53DF55C73}" destId="{FFB88C5D-05EA-3841-AFE0-D61A78EFC645}" srcOrd="0" destOrd="0" presId="urn:microsoft.com/office/officeart/2005/8/layout/vProcess5"/>
    <dgm:cxn modelId="{EA5783E7-946A-3243-8999-2C227440331A}" type="presOf" srcId="{807F0642-22DD-D246-8CE2-4FD85BBF5C81}" destId="{E8DCB9C8-9ECB-CF4A-8064-4CA915CD2F55}" srcOrd="0" destOrd="0" presId="urn:microsoft.com/office/officeart/2005/8/layout/vProcess5"/>
    <dgm:cxn modelId="{C7C397F0-57A4-0B47-A147-0DD2BB638E65}" type="presOf" srcId="{0B3B0A4A-DC7F-2241-B4BC-279291FDEF96}" destId="{A52217C1-A421-714C-BB62-73DA2E9DEF26}" srcOrd="1" destOrd="0" presId="urn:microsoft.com/office/officeart/2005/8/layout/vProcess5"/>
    <dgm:cxn modelId="{6E6607FB-E61B-2E44-8D2C-4F019969FDE0}" type="presOf" srcId="{B4DEA6DB-3488-FB41-8B4F-7DECF1C7407C}" destId="{9A7A912F-AE40-BF44-A9C9-52E7C046C71A}" srcOrd="0" destOrd="0" presId="urn:microsoft.com/office/officeart/2005/8/layout/vProcess5"/>
    <dgm:cxn modelId="{2AFD30DB-139C-1443-9A68-6C9407908F22}" type="presParOf" srcId="{AFA33B0B-4CF0-B541-ACBB-B70A16CF8AEB}" destId="{9894CE2D-7A7A-DA45-8033-390E8AADDA14}" srcOrd="0" destOrd="0" presId="urn:microsoft.com/office/officeart/2005/8/layout/vProcess5"/>
    <dgm:cxn modelId="{2EE64B33-700B-764A-85D0-C475935C2DEA}" type="presParOf" srcId="{AFA33B0B-4CF0-B541-ACBB-B70A16CF8AEB}" destId="{E8DCB9C8-9ECB-CF4A-8064-4CA915CD2F55}" srcOrd="1" destOrd="0" presId="urn:microsoft.com/office/officeart/2005/8/layout/vProcess5"/>
    <dgm:cxn modelId="{B91B0874-57B0-AB42-AD5C-AA96AFADC88A}" type="presParOf" srcId="{AFA33B0B-4CF0-B541-ACBB-B70A16CF8AEB}" destId="{076750A9-E9F4-7D4B-8712-143872A7FA34}" srcOrd="2" destOrd="0" presId="urn:microsoft.com/office/officeart/2005/8/layout/vProcess5"/>
    <dgm:cxn modelId="{F810C709-1A52-7946-9C98-B17294393B93}" type="presParOf" srcId="{AFA33B0B-4CF0-B541-ACBB-B70A16CF8AEB}" destId="{87FA8D4E-607E-B448-BA0A-589DC14AD3E0}" srcOrd="3" destOrd="0" presId="urn:microsoft.com/office/officeart/2005/8/layout/vProcess5"/>
    <dgm:cxn modelId="{CB8DFE45-353A-7B41-B55B-3220780ABCB8}" type="presParOf" srcId="{AFA33B0B-4CF0-B541-ACBB-B70A16CF8AEB}" destId="{DB3BDFA3-970B-1245-9CC2-74A180F97A96}" srcOrd="4" destOrd="0" presId="urn:microsoft.com/office/officeart/2005/8/layout/vProcess5"/>
    <dgm:cxn modelId="{11481173-ADC5-8E42-A95E-5C2A1B943799}" type="presParOf" srcId="{AFA33B0B-4CF0-B541-ACBB-B70A16CF8AEB}" destId="{FFB88C5D-05EA-3841-AFE0-D61A78EFC645}" srcOrd="5" destOrd="0" presId="urn:microsoft.com/office/officeart/2005/8/layout/vProcess5"/>
    <dgm:cxn modelId="{A92787D3-18FF-464A-8AEC-B5BA3DC28FC5}" type="presParOf" srcId="{AFA33B0B-4CF0-B541-ACBB-B70A16CF8AEB}" destId="{9A7A912F-AE40-BF44-A9C9-52E7C046C71A}" srcOrd="6" destOrd="0" presId="urn:microsoft.com/office/officeart/2005/8/layout/vProcess5"/>
    <dgm:cxn modelId="{3371CB7F-A1EA-974B-83F7-181DB7077AFF}" type="presParOf" srcId="{AFA33B0B-4CF0-B541-ACBB-B70A16CF8AEB}" destId="{FDCDEA2A-A261-0644-9B05-F3746DED6111}" srcOrd="7" destOrd="0" presId="urn:microsoft.com/office/officeart/2005/8/layout/vProcess5"/>
    <dgm:cxn modelId="{6D1BFE9F-E3E9-B343-9431-9B5ED615EA0E}" type="presParOf" srcId="{AFA33B0B-4CF0-B541-ACBB-B70A16CF8AEB}" destId="{9AC4F6EA-4179-F54F-BD5C-1276A765611A}" srcOrd="8" destOrd="0" presId="urn:microsoft.com/office/officeart/2005/8/layout/vProcess5"/>
    <dgm:cxn modelId="{C803AC36-4C2D-8947-AEA6-50C7DF695DA8}" type="presParOf" srcId="{AFA33B0B-4CF0-B541-ACBB-B70A16CF8AEB}" destId="{0A4FEAA4-1339-B848-B0EE-5E4ED89F8CAF}" srcOrd="9" destOrd="0" presId="urn:microsoft.com/office/officeart/2005/8/layout/vProcess5"/>
    <dgm:cxn modelId="{772FF663-5150-484A-A476-F7D7ACDA1335}" type="presParOf" srcId="{AFA33B0B-4CF0-B541-ACBB-B70A16CF8AEB}" destId="{7B6EB00A-7BA9-1145-B701-CBD8C419E8D0}" srcOrd="10" destOrd="0" presId="urn:microsoft.com/office/officeart/2005/8/layout/vProcess5"/>
    <dgm:cxn modelId="{10B41ABD-FB7E-7442-8B3B-D3BE659A8337}" type="presParOf" srcId="{AFA33B0B-4CF0-B541-ACBB-B70A16CF8AEB}" destId="{A52217C1-A421-714C-BB62-73DA2E9DEF26}" srcOrd="11" destOrd="0" presId="urn:microsoft.com/office/officeart/2005/8/layout/vProcess5"/>
    <dgm:cxn modelId="{9E024161-F1C7-D04B-9C20-4E9478EBB2D1}" type="presParOf" srcId="{AFA33B0B-4CF0-B541-ACBB-B70A16CF8AEB}" destId="{9D1CFAAE-AC0D-0D4C-916F-DC49FC9DC589}" srcOrd="12" destOrd="0" presId="urn:microsoft.com/office/officeart/2005/8/layout/vProcess5"/>
    <dgm:cxn modelId="{6B7E4F62-81DC-4344-BC89-7B27516EDF91}" type="presParOf" srcId="{AFA33B0B-4CF0-B541-ACBB-B70A16CF8AEB}" destId="{FC97CBB3-75FF-EB4B-8CA5-4B3930059BF1}" srcOrd="13" destOrd="0" presId="urn:microsoft.com/office/officeart/2005/8/layout/vProcess5"/>
    <dgm:cxn modelId="{711C1BA6-A31B-A84D-B9EE-D370E87DCE91}" type="presParOf" srcId="{AFA33B0B-4CF0-B541-ACBB-B70A16CF8AEB}" destId="{4FBD09A4-76EC-0844-9365-1BC04A69DA3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06EA103-3482-C44F-A6FC-A78A9DF94D63}" type="doc">
      <dgm:prSet loTypeId="urn:microsoft.com/office/officeart/2005/8/layout/radial4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DA392E7-A822-6A46-87B5-B6792268428D}">
      <dgm:prSet/>
      <dgm:spPr/>
      <dgm:t>
        <a:bodyPr/>
        <a:lstStyle/>
        <a:p>
          <a:r>
            <a:rPr lang="en-US" b="1" dirty="0"/>
            <a:t>State based disclosure regimes</a:t>
          </a:r>
        </a:p>
      </dgm:t>
    </dgm:pt>
    <dgm:pt modelId="{6CCE8688-3D4F-5B4A-8B5D-C46E9D01A01E}" type="parTrans" cxnId="{FA3F9B3A-CF28-9D4E-BE36-79710ECE3953}">
      <dgm:prSet/>
      <dgm:spPr/>
      <dgm:t>
        <a:bodyPr/>
        <a:lstStyle/>
        <a:p>
          <a:endParaRPr lang="en-US"/>
        </a:p>
      </dgm:t>
    </dgm:pt>
    <dgm:pt modelId="{A3A2A596-BE48-014B-92D8-E363EA6BB6A3}" type="sibTrans" cxnId="{FA3F9B3A-CF28-9D4E-BE36-79710ECE3953}">
      <dgm:prSet/>
      <dgm:spPr/>
      <dgm:t>
        <a:bodyPr/>
        <a:lstStyle/>
        <a:p>
          <a:endParaRPr lang="en-US"/>
        </a:p>
      </dgm:t>
    </dgm:pt>
    <dgm:pt modelId="{4F1362BA-A873-1348-9526-B231BC38CA34}">
      <dgm:prSet/>
      <dgm:spPr/>
      <dgm:t>
        <a:bodyPr/>
        <a:lstStyle/>
        <a:p>
          <a:r>
            <a:rPr lang="en-US"/>
            <a:t>UK: Modern Slavery Act</a:t>
          </a:r>
        </a:p>
      </dgm:t>
    </dgm:pt>
    <dgm:pt modelId="{2A3460DF-E137-4448-BD81-D8E52889FDDB}" type="parTrans" cxnId="{28DCE77C-978D-6C47-A250-25FC7FDC33E7}">
      <dgm:prSet/>
      <dgm:spPr/>
      <dgm:t>
        <a:bodyPr/>
        <a:lstStyle/>
        <a:p>
          <a:endParaRPr lang="en-US"/>
        </a:p>
      </dgm:t>
    </dgm:pt>
    <dgm:pt modelId="{862F4389-4875-2140-87D7-FA85717F0D53}" type="sibTrans" cxnId="{28DCE77C-978D-6C47-A250-25FC7FDC33E7}">
      <dgm:prSet/>
      <dgm:spPr/>
      <dgm:t>
        <a:bodyPr/>
        <a:lstStyle/>
        <a:p>
          <a:endParaRPr lang="en-US"/>
        </a:p>
      </dgm:t>
    </dgm:pt>
    <dgm:pt modelId="{3B441462-44A9-F546-8FC6-B1EE2EE59BF5}">
      <dgm:prSet/>
      <dgm:spPr/>
      <dgm:t>
        <a:bodyPr/>
        <a:lstStyle/>
        <a:p>
          <a:r>
            <a:rPr lang="en-US"/>
            <a:t>AUS.: Modern Slavery Act</a:t>
          </a:r>
        </a:p>
      </dgm:t>
    </dgm:pt>
    <dgm:pt modelId="{79FB172F-FCBC-5A48-B564-5FB1FFA8094B}" type="parTrans" cxnId="{00A11ED9-B1FA-7C44-AF72-38045B68C1CD}">
      <dgm:prSet/>
      <dgm:spPr/>
      <dgm:t>
        <a:bodyPr/>
        <a:lstStyle/>
        <a:p>
          <a:endParaRPr lang="en-US"/>
        </a:p>
      </dgm:t>
    </dgm:pt>
    <dgm:pt modelId="{FF10BF39-5053-3549-AD3A-57AA9F3E6ABD}" type="sibTrans" cxnId="{00A11ED9-B1FA-7C44-AF72-38045B68C1CD}">
      <dgm:prSet/>
      <dgm:spPr/>
      <dgm:t>
        <a:bodyPr/>
        <a:lstStyle/>
        <a:p>
          <a:endParaRPr lang="en-US"/>
        </a:p>
      </dgm:t>
    </dgm:pt>
    <dgm:pt modelId="{F69F4732-4072-D64B-86C5-F2DC50FC100A}">
      <dgm:prSet/>
      <dgm:spPr/>
      <dgm:t>
        <a:bodyPr/>
        <a:lstStyle/>
        <a:p>
          <a:r>
            <a:rPr lang="en-US"/>
            <a:t>France: Supply Chain Due Diligence Law</a:t>
          </a:r>
        </a:p>
      </dgm:t>
    </dgm:pt>
    <dgm:pt modelId="{1C090B82-0ADF-4B40-A7F8-F8A7221106D3}" type="parTrans" cxnId="{A8F3B541-1B76-7840-8D68-E6ACF1B25234}">
      <dgm:prSet/>
      <dgm:spPr/>
      <dgm:t>
        <a:bodyPr/>
        <a:lstStyle/>
        <a:p>
          <a:endParaRPr lang="en-US"/>
        </a:p>
      </dgm:t>
    </dgm:pt>
    <dgm:pt modelId="{D264781C-5652-7A4D-BD59-2F217B662101}" type="sibTrans" cxnId="{A8F3B541-1B76-7840-8D68-E6ACF1B25234}">
      <dgm:prSet/>
      <dgm:spPr/>
      <dgm:t>
        <a:bodyPr/>
        <a:lstStyle/>
        <a:p>
          <a:endParaRPr lang="en-US"/>
        </a:p>
      </dgm:t>
    </dgm:pt>
    <dgm:pt modelId="{D66129E0-8122-154E-8055-7F6E4A121B24}">
      <dgm:prSet/>
      <dgm:spPr/>
      <dgm:t>
        <a:bodyPr/>
        <a:lstStyle/>
        <a:p>
          <a:r>
            <a:rPr lang="en-US"/>
            <a:t>US: Dodd-Franck</a:t>
          </a:r>
        </a:p>
      </dgm:t>
    </dgm:pt>
    <dgm:pt modelId="{603236B1-7EFD-B046-AC77-4D5A004EAED2}" type="parTrans" cxnId="{13A37B2A-A362-3048-94B3-A6DCDCADBA1F}">
      <dgm:prSet/>
      <dgm:spPr/>
      <dgm:t>
        <a:bodyPr/>
        <a:lstStyle/>
        <a:p>
          <a:endParaRPr lang="en-US"/>
        </a:p>
      </dgm:t>
    </dgm:pt>
    <dgm:pt modelId="{B7EDD796-F362-7046-9752-0C084AACE798}" type="sibTrans" cxnId="{13A37B2A-A362-3048-94B3-A6DCDCADBA1F}">
      <dgm:prSet/>
      <dgm:spPr/>
      <dgm:t>
        <a:bodyPr/>
        <a:lstStyle/>
        <a:p>
          <a:endParaRPr lang="en-US"/>
        </a:p>
      </dgm:t>
    </dgm:pt>
    <dgm:pt modelId="{9947210D-4DB7-F444-BFB9-E9B248C9D46A}" type="pres">
      <dgm:prSet presAssocID="{606EA103-3482-C44F-A6FC-A78A9DF94D6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43ACB20-3C62-5841-BE86-022C2D68B1E6}" type="pres">
      <dgm:prSet presAssocID="{ADA392E7-A822-6A46-87B5-B6792268428D}" presName="centerShape" presStyleLbl="node0" presStyleIdx="0" presStyleCnt="1"/>
      <dgm:spPr/>
    </dgm:pt>
    <dgm:pt modelId="{118B78B9-09CD-9A41-943D-560C53C94138}" type="pres">
      <dgm:prSet presAssocID="{2A3460DF-E137-4448-BD81-D8E52889FDDB}" presName="parTrans" presStyleLbl="bgSibTrans2D1" presStyleIdx="0" presStyleCnt="4"/>
      <dgm:spPr/>
    </dgm:pt>
    <dgm:pt modelId="{B4219C0C-4345-B448-86A2-4E33FE85175F}" type="pres">
      <dgm:prSet presAssocID="{4F1362BA-A873-1348-9526-B231BC38CA34}" presName="node" presStyleLbl="node1" presStyleIdx="0" presStyleCnt="4">
        <dgm:presLayoutVars>
          <dgm:bulletEnabled val="1"/>
        </dgm:presLayoutVars>
      </dgm:prSet>
      <dgm:spPr/>
    </dgm:pt>
    <dgm:pt modelId="{84418D3E-99C5-4A4B-B1CD-B5458AF0F0CD}" type="pres">
      <dgm:prSet presAssocID="{79FB172F-FCBC-5A48-B564-5FB1FFA8094B}" presName="parTrans" presStyleLbl="bgSibTrans2D1" presStyleIdx="1" presStyleCnt="4"/>
      <dgm:spPr/>
    </dgm:pt>
    <dgm:pt modelId="{6254FB9F-4AB4-F741-B558-0FB8A1A15FF5}" type="pres">
      <dgm:prSet presAssocID="{3B441462-44A9-F546-8FC6-B1EE2EE59BF5}" presName="node" presStyleLbl="node1" presStyleIdx="1" presStyleCnt="4">
        <dgm:presLayoutVars>
          <dgm:bulletEnabled val="1"/>
        </dgm:presLayoutVars>
      </dgm:prSet>
      <dgm:spPr/>
    </dgm:pt>
    <dgm:pt modelId="{80F19D7C-E4C4-3943-8DCC-F25A93EBD3A0}" type="pres">
      <dgm:prSet presAssocID="{1C090B82-0ADF-4B40-A7F8-F8A7221106D3}" presName="parTrans" presStyleLbl="bgSibTrans2D1" presStyleIdx="2" presStyleCnt="4"/>
      <dgm:spPr/>
    </dgm:pt>
    <dgm:pt modelId="{5178F53C-E8A7-A74C-B60D-4EBF8858C458}" type="pres">
      <dgm:prSet presAssocID="{F69F4732-4072-D64B-86C5-F2DC50FC100A}" presName="node" presStyleLbl="node1" presStyleIdx="2" presStyleCnt="4">
        <dgm:presLayoutVars>
          <dgm:bulletEnabled val="1"/>
        </dgm:presLayoutVars>
      </dgm:prSet>
      <dgm:spPr/>
    </dgm:pt>
    <dgm:pt modelId="{BBB4BF1E-280C-7744-9192-7DFDA54A4F6C}" type="pres">
      <dgm:prSet presAssocID="{603236B1-7EFD-B046-AC77-4D5A004EAED2}" presName="parTrans" presStyleLbl="bgSibTrans2D1" presStyleIdx="3" presStyleCnt="4"/>
      <dgm:spPr/>
    </dgm:pt>
    <dgm:pt modelId="{1AEE32E9-18F5-D54B-982F-6F381A627D13}" type="pres">
      <dgm:prSet presAssocID="{D66129E0-8122-154E-8055-7F6E4A121B24}" presName="node" presStyleLbl="node1" presStyleIdx="3" presStyleCnt="4">
        <dgm:presLayoutVars>
          <dgm:bulletEnabled val="1"/>
        </dgm:presLayoutVars>
      </dgm:prSet>
      <dgm:spPr/>
    </dgm:pt>
  </dgm:ptLst>
  <dgm:cxnLst>
    <dgm:cxn modelId="{893CC00C-B950-4942-8DA5-9DD73B8212BF}" type="presOf" srcId="{606EA103-3482-C44F-A6FC-A78A9DF94D63}" destId="{9947210D-4DB7-F444-BFB9-E9B248C9D46A}" srcOrd="0" destOrd="0" presId="urn:microsoft.com/office/officeart/2005/8/layout/radial4"/>
    <dgm:cxn modelId="{49F28C0D-64BE-7B4E-992B-8F49B9B3EBB2}" type="presOf" srcId="{3B441462-44A9-F546-8FC6-B1EE2EE59BF5}" destId="{6254FB9F-4AB4-F741-B558-0FB8A1A15FF5}" srcOrd="0" destOrd="0" presId="urn:microsoft.com/office/officeart/2005/8/layout/radial4"/>
    <dgm:cxn modelId="{13A37B2A-A362-3048-94B3-A6DCDCADBA1F}" srcId="{ADA392E7-A822-6A46-87B5-B6792268428D}" destId="{D66129E0-8122-154E-8055-7F6E4A121B24}" srcOrd="3" destOrd="0" parTransId="{603236B1-7EFD-B046-AC77-4D5A004EAED2}" sibTransId="{B7EDD796-F362-7046-9752-0C084AACE798}"/>
    <dgm:cxn modelId="{FA3F9B3A-CF28-9D4E-BE36-79710ECE3953}" srcId="{606EA103-3482-C44F-A6FC-A78A9DF94D63}" destId="{ADA392E7-A822-6A46-87B5-B6792268428D}" srcOrd="0" destOrd="0" parTransId="{6CCE8688-3D4F-5B4A-8B5D-C46E9D01A01E}" sibTransId="{A3A2A596-BE48-014B-92D8-E363EA6BB6A3}"/>
    <dgm:cxn modelId="{A8F3B541-1B76-7840-8D68-E6ACF1B25234}" srcId="{ADA392E7-A822-6A46-87B5-B6792268428D}" destId="{F69F4732-4072-D64B-86C5-F2DC50FC100A}" srcOrd="2" destOrd="0" parTransId="{1C090B82-0ADF-4B40-A7F8-F8A7221106D3}" sibTransId="{D264781C-5652-7A4D-BD59-2F217B662101}"/>
    <dgm:cxn modelId="{1D9CFC56-9C31-2D45-B0A7-A8B2CD78E19A}" type="presOf" srcId="{603236B1-7EFD-B046-AC77-4D5A004EAED2}" destId="{BBB4BF1E-280C-7744-9192-7DFDA54A4F6C}" srcOrd="0" destOrd="0" presId="urn:microsoft.com/office/officeart/2005/8/layout/radial4"/>
    <dgm:cxn modelId="{28DCE77C-978D-6C47-A250-25FC7FDC33E7}" srcId="{ADA392E7-A822-6A46-87B5-B6792268428D}" destId="{4F1362BA-A873-1348-9526-B231BC38CA34}" srcOrd="0" destOrd="0" parTransId="{2A3460DF-E137-4448-BD81-D8E52889FDDB}" sibTransId="{862F4389-4875-2140-87D7-FA85717F0D53}"/>
    <dgm:cxn modelId="{8F91F37D-9F86-8A40-8881-7EC77DF24F84}" type="presOf" srcId="{F69F4732-4072-D64B-86C5-F2DC50FC100A}" destId="{5178F53C-E8A7-A74C-B60D-4EBF8858C458}" srcOrd="0" destOrd="0" presId="urn:microsoft.com/office/officeart/2005/8/layout/radial4"/>
    <dgm:cxn modelId="{128C4FA4-455D-6A40-AF97-51852DB30BFE}" type="presOf" srcId="{4F1362BA-A873-1348-9526-B231BC38CA34}" destId="{B4219C0C-4345-B448-86A2-4E33FE85175F}" srcOrd="0" destOrd="0" presId="urn:microsoft.com/office/officeart/2005/8/layout/radial4"/>
    <dgm:cxn modelId="{A7FD28AD-E647-2B45-9888-45F7D3A3A60A}" type="presOf" srcId="{ADA392E7-A822-6A46-87B5-B6792268428D}" destId="{E43ACB20-3C62-5841-BE86-022C2D68B1E6}" srcOrd="0" destOrd="0" presId="urn:microsoft.com/office/officeart/2005/8/layout/radial4"/>
    <dgm:cxn modelId="{C41A36B6-EE28-CF44-B604-321AD9D62408}" type="presOf" srcId="{D66129E0-8122-154E-8055-7F6E4A121B24}" destId="{1AEE32E9-18F5-D54B-982F-6F381A627D13}" srcOrd="0" destOrd="0" presId="urn:microsoft.com/office/officeart/2005/8/layout/radial4"/>
    <dgm:cxn modelId="{85F522C5-6AB6-AB41-9C66-659CE043C1A8}" type="presOf" srcId="{1C090B82-0ADF-4B40-A7F8-F8A7221106D3}" destId="{80F19D7C-E4C4-3943-8DCC-F25A93EBD3A0}" srcOrd="0" destOrd="0" presId="urn:microsoft.com/office/officeart/2005/8/layout/radial4"/>
    <dgm:cxn modelId="{00A11ED9-B1FA-7C44-AF72-38045B68C1CD}" srcId="{ADA392E7-A822-6A46-87B5-B6792268428D}" destId="{3B441462-44A9-F546-8FC6-B1EE2EE59BF5}" srcOrd="1" destOrd="0" parTransId="{79FB172F-FCBC-5A48-B564-5FB1FFA8094B}" sibTransId="{FF10BF39-5053-3549-AD3A-57AA9F3E6ABD}"/>
    <dgm:cxn modelId="{56B8C1EE-BFAE-574C-A26B-4C88C9A73540}" type="presOf" srcId="{2A3460DF-E137-4448-BD81-D8E52889FDDB}" destId="{118B78B9-09CD-9A41-943D-560C53C94138}" srcOrd="0" destOrd="0" presId="urn:microsoft.com/office/officeart/2005/8/layout/radial4"/>
    <dgm:cxn modelId="{2B70BAF1-0F8A-A748-8B3D-475B6CD22FF0}" type="presOf" srcId="{79FB172F-FCBC-5A48-B564-5FB1FFA8094B}" destId="{84418D3E-99C5-4A4B-B1CD-B5458AF0F0CD}" srcOrd="0" destOrd="0" presId="urn:microsoft.com/office/officeart/2005/8/layout/radial4"/>
    <dgm:cxn modelId="{313559E7-5327-AA49-B6AB-818512BCAAA5}" type="presParOf" srcId="{9947210D-4DB7-F444-BFB9-E9B248C9D46A}" destId="{E43ACB20-3C62-5841-BE86-022C2D68B1E6}" srcOrd="0" destOrd="0" presId="urn:microsoft.com/office/officeart/2005/8/layout/radial4"/>
    <dgm:cxn modelId="{6AC31895-6D71-274B-A041-D53A647BEEB8}" type="presParOf" srcId="{9947210D-4DB7-F444-BFB9-E9B248C9D46A}" destId="{118B78B9-09CD-9A41-943D-560C53C94138}" srcOrd="1" destOrd="0" presId="urn:microsoft.com/office/officeart/2005/8/layout/radial4"/>
    <dgm:cxn modelId="{BCF61D40-DD3D-2A4A-BEF8-C9FE4247C347}" type="presParOf" srcId="{9947210D-4DB7-F444-BFB9-E9B248C9D46A}" destId="{B4219C0C-4345-B448-86A2-4E33FE85175F}" srcOrd="2" destOrd="0" presId="urn:microsoft.com/office/officeart/2005/8/layout/radial4"/>
    <dgm:cxn modelId="{90B59728-DD5E-C245-8F30-5698EB00E8C2}" type="presParOf" srcId="{9947210D-4DB7-F444-BFB9-E9B248C9D46A}" destId="{84418D3E-99C5-4A4B-B1CD-B5458AF0F0CD}" srcOrd="3" destOrd="0" presId="urn:microsoft.com/office/officeart/2005/8/layout/radial4"/>
    <dgm:cxn modelId="{C75BA647-0CC3-7A44-A48B-0F3304ADCD31}" type="presParOf" srcId="{9947210D-4DB7-F444-BFB9-E9B248C9D46A}" destId="{6254FB9F-4AB4-F741-B558-0FB8A1A15FF5}" srcOrd="4" destOrd="0" presId="urn:microsoft.com/office/officeart/2005/8/layout/radial4"/>
    <dgm:cxn modelId="{397396C6-01A6-6746-90AD-CE195DF17F63}" type="presParOf" srcId="{9947210D-4DB7-F444-BFB9-E9B248C9D46A}" destId="{80F19D7C-E4C4-3943-8DCC-F25A93EBD3A0}" srcOrd="5" destOrd="0" presId="urn:microsoft.com/office/officeart/2005/8/layout/radial4"/>
    <dgm:cxn modelId="{1035E29C-8A40-294A-B372-BF1907945942}" type="presParOf" srcId="{9947210D-4DB7-F444-BFB9-E9B248C9D46A}" destId="{5178F53C-E8A7-A74C-B60D-4EBF8858C458}" srcOrd="6" destOrd="0" presId="urn:microsoft.com/office/officeart/2005/8/layout/radial4"/>
    <dgm:cxn modelId="{DA2FE3B8-890D-6243-8FD6-AE7B0D568081}" type="presParOf" srcId="{9947210D-4DB7-F444-BFB9-E9B248C9D46A}" destId="{BBB4BF1E-280C-7744-9192-7DFDA54A4F6C}" srcOrd="7" destOrd="0" presId="urn:microsoft.com/office/officeart/2005/8/layout/radial4"/>
    <dgm:cxn modelId="{C0E976F7-4AA6-834A-A926-2949B0359285}" type="presParOf" srcId="{9947210D-4DB7-F444-BFB9-E9B248C9D46A}" destId="{1AEE32E9-18F5-D54B-982F-6F381A627D13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FFDAEE8-3613-A34B-9128-5EDB7B0B39D9}" type="doc">
      <dgm:prSet loTypeId="urn:microsoft.com/office/officeart/2005/8/layout/lProcess3" loCatId="process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0E85636-F88E-B54D-8B05-6DD5899F7233}">
      <dgm:prSet/>
      <dgm:spPr/>
      <dgm:t>
        <a:bodyPr/>
        <a:lstStyle/>
        <a:p>
          <a:r>
            <a:rPr lang="en-US"/>
            <a:t>OECD Guidelines</a:t>
          </a:r>
        </a:p>
      </dgm:t>
    </dgm:pt>
    <dgm:pt modelId="{2607719E-1195-5F4A-8789-53EE088B37AB}" type="parTrans" cxnId="{4A62EAB3-D4D6-0F47-9DC6-D83D208CAA4B}">
      <dgm:prSet/>
      <dgm:spPr/>
      <dgm:t>
        <a:bodyPr/>
        <a:lstStyle/>
        <a:p>
          <a:endParaRPr lang="en-US"/>
        </a:p>
      </dgm:t>
    </dgm:pt>
    <dgm:pt modelId="{C95C4A63-F985-1A46-B479-45443383C231}" type="sibTrans" cxnId="{4A62EAB3-D4D6-0F47-9DC6-D83D208CAA4B}">
      <dgm:prSet/>
      <dgm:spPr/>
      <dgm:t>
        <a:bodyPr/>
        <a:lstStyle/>
        <a:p>
          <a:endParaRPr lang="en-US"/>
        </a:p>
      </dgm:t>
    </dgm:pt>
    <dgm:pt modelId="{4DA9DBC9-FDF1-F44B-81D0-5110AE51F3E2}">
      <dgm:prSet/>
      <dgm:spPr/>
      <dgm:t>
        <a:bodyPr/>
        <a:lstStyle/>
        <a:p>
          <a:r>
            <a:rPr lang="en-US"/>
            <a:t>NCP Specific Instances</a:t>
          </a:r>
        </a:p>
      </dgm:t>
    </dgm:pt>
    <dgm:pt modelId="{FBEA46EB-55AA-9B45-AAE8-EA8E73CA703D}" type="parTrans" cxnId="{69CA9C8F-38F5-4547-9670-F9856BCC79DC}">
      <dgm:prSet/>
      <dgm:spPr/>
      <dgm:t>
        <a:bodyPr/>
        <a:lstStyle/>
        <a:p>
          <a:endParaRPr lang="en-US"/>
        </a:p>
      </dgm:t>
    </dgm:pt>
    <dgm:pt modelId="{1F52BDF4-F437-8D49-8F7A-241491C5864B}" type="sibTrans" cxnId="{69CA9C8F-38F5-4547-9670-F9856BCC79DC}">
      <dgm:prSet/>
      <dgm:spPr/>
      <dgm:t>
        <a:bodyPr/>
        <a:lstStyle/>
        <a:p>
          <a:endParaRPr lang="en-US"/>
        </a:p>
      </dgm:t>
    </dgm:pt>
    <dgm:pt modelId="{13CD5CF1-924D-A842-B9A4-5A9DC62EC083}">
      <dgm:prSet/>
      <dgm:spPr/>
      <dgm:t>
        <a:bodyPr/>
        <a:lstStyle/>
        <a:p>
          <a:r>
            <a:rPr lang="en-US"/>
            <a:t>Draft Hague Arbitration Mechanism </a:t>
          </a:r>
        </a:p>
      </dgm:t>
    </dgm:pt>
    <dgm:pt modelId="{59A75448-438E-114B-9AF4-483484A3E0E3}" type="parTrans" cxnId="{F5EEB650-E740-2843-9205-2F55BCDFB146}">
      <dgm:prSet/>
      <dgm:spPr/>
      <dgm:t>
        <a:bodyPr/>
        <a:lstStyle/>
        <a:p>
          <a:endParaRPr lang="en-US"/>
        </a:p>
      </dgm:t>
    </dgm:pt>
    <dgm:pt modelId="{5D24D5E5-DB36-7E4C-A2EB-2B5205AFD74A}" type="sibTrans" cxnId="{F5EEB650-E740-2843-9205-2F55BCDFB146}">
      <dgm:prSet/>
      <dgm:spPr/>
      <dgm:t>
        <a:bodyPr/>
        <a:lstStyle/>
        <a:p>
          <a:endParaRPr lang="en-US"/>
        </a:p>
      </dgm:t>
    </dgm:pt>
    <dgm:pt modelId="{619A1F09-ECF4-AC4A-BC4B-945EE54D1936}">
      <dgm:prSet/>
      <dgm:spPr/>
      <dgm:t>
        <a:bodyPr/>
        <a:lstStyle/>
        <a:p>
          <a:r>
            <a:rPr lang="en-US"/>
            <a:t>3rd Party remedial mechanism</a:t>
          </a:r>
        </a:p>
      </dgm:t>
    </dgm:pt>
    <dgm:pt modelId="{644047F7-6081-4647-8A44-D34D1D0EBC26}" type="parTrans" cxnId="{31B4AD41-E5B1-854A-9B7E-7E79A4A15997}">
      <dgm:prSet/>
      <dgm:spPr/>
      <dgm:t>
        <a:bodyPr/>
        <a:lstStyle/>
        <a:p>
          <a:endParaRPr lang="en-US"/>
        </a:p>
      </dgm:t>
    </dgm:pt>
    <dgm:pt modelId="{24A0942F-2CA9-C244-9C4B-4FEDBCF484FE}" type="sibTrans" cxnId="{31B4AD41-E5B1-854A-9B7E-7E79A4A15997}">
      <dgm:prSet/>
      <dgm:spPr/>
      <dgm:t>
        <a:bodyPr/>
        <a:lstStyle/>
        <a:p>
          <a:endParaRPr lang="en-US"/>
        </a:p>
      </dgm:t>
    </dgm:pt>
    <dgm:pt modelId="{EA7E1744-B5D3-3042-987C-1E05422379F1}">
      <dgm:prSet/>
      <dgm:spPr/>
      <dgm:t>
        <a:bodyPr/>
        <a:lstStyle/>
        <a:p>
          <a:r>
            <a:rPr lang="en-US"/>
            <a:t>Internal Grievance Procedures</a:t>
          </a:r>
        </a:p>
      </dgm:t>
    </dgm:pt>
    <dgm:pt modelId="{4104AD34-75A2-A94B-85D9-76DB53064A83}" type="parTrans" cxnId="{0D9B21D9-2E38-AC46-88CC-A96128AD68A8}">
      <dgm:prSet/>
      <dgm:spPr/>
      <dgm:t>
        <a:bodyPr/>
        <a:lstStyle/>
        <a:p>
          <a:endParaRPr lang="en-US"/>
        </a:p>
      </dgm:t>
    </dgm:pt>
    <dgm:pt modelId="{603F4DE8-E70E-F840-87D4-91C8DDC962C7}" type="sibTrans" cxnId="{0D9B21D9-2E38-AC46-88CC-A96128AD68A8}">
      <dgm:prSet/>
      <dgm:spPr/>
      <dgm:t>
        <a:bodyPr/>
        <a:lstStyle/>
        <a:p>
          <a:endParaRPr lang="en-US"/>
        </a:p>
      </dgm:t>
    </dgm:pt>
    <dgm:pt modelId="{AB4DC6BB-4B35-C747-8DE6-DD7185D4A288}">
      <dgm:prSet/>
      <dgm:spPr/>
      <dgm:t>
        <a:bodyPr/>
        <a:lstStyle/>
        <a:p>
          <a:r>
            <a:rPr lang="en-US"/>
            <a:t>Governance contracts</a:t>
          </a:r>
        </a:p>
      </dgm:t>
    </dgm:pt>
    <dgm:pt modelId="{61A98CA1-2759-744D-8521-2453C69098B6}" type="parTrans" cxnId="{C990A8F9-0082-4144-9028-3114FB95AA94}">
      <dgm:prSet/>
      <dgm:spPr/>
      <dgm:t>
        <a:bodyPr/>
        <a:lstStyle/>
        <a:p>
          <a:endParaRPr lang="en-US"/>
        </a:p>
      </dgm:t>
    </dgm:pt>
    <dgm:pt modelId="{8F489042-1960-B540-868D-511BC055F22F}" type="sibTrans" cxnId="{C990A8F9-0082-4144-9028-3114FB95AA94}">
      <dgm:prSet/>
      <dgm:spPr/>
      <dgm:t>
        <a:bodyPr/>
        <a:lstStyle/>
        <a:p>
          <a:endParaRPr lang="en-US"/>
        </a:p>
      </dgm:t>
    </dgm:pt>
    <dgm:pt modelId="{9084E632-783C-3E42-B8A0-F1ABC63DEA14}">
      <dgm:prSet/>
      <dgm:spPr/>
      <dgm:t>
        <a:bodyPr/>
        <a:lstStyle/>
        <a:p>
          <a:r>
            <a:rPr lang="en-US"/>
            <a:t>Ad Hoc </a:t>
          </a:r>
        </a:p>
      </dgm:t>
    </dgm:pt>
    <dgm:pt modelId="{E08EE172-8C26-064D-A6E9-DFBF659D1622}" type="parTrans" cxnId="{9EDADEAD-F65B-BC48-8DB9-35667645862D}">
      <dgm:prSet/>
      <dgm:spPr/>
      <dgm:t>
        <a:bodyPr/>
        <a:lstStyle/>
        <a:p>
          <a:endParaRPr lang="en-US"/>
        </a:p>
      </dgm:t>
    </dgm:pt>
    <dgm:pt modelId="{A8963B28-AA18-A945-9A63-0A9CCD87B7E0}" type="sibTrans" cxnId="{9EDADEAD-F65B-BC48-8DB9-35667645862D}">
      <dgm:prSet/>
      <dgm:spPr/>
      <dgm:t>
        <a:bodyPr/>
        <a:lstStyle/>
        <a:p>
          <a:endParaRPr lang="en-US"/>
        </a:p>
      </dgm:t>
    </dgm:pt>
    <dgm:pt modelId="{5A513989-1A99-F748-9487-285D259AAABB}">
      <dgm:prSet/>
      <dgm:spPr/>
      <dgm:t>
        <a:bodyPr/>
        <a:lstStyle/>
        <a:p>
          <a:r>
            <a:rPr lang="en-US"/>
            <a:t>Accommodation; Rana Plaza</a:t>
          </a:r>
        </a:p>
      </dgm:t>
    </dgm:pt>
    <dgm:pt modelId="{39CF1F97-54F8-5245-8BAE-B2D10F53CDEF}" type="parTrans" cxnId="{C86F9856-F499-1046-95F2-1826116B10A9}">
      <dgm:prSet/>
      <dgm:spPr/>
      <dgm:t>
        <a:bodyPr/>
        <a:lstStyle/>
        <a:p>
          <a:endParaRPr lang="en-US"/>
        </a:p>
      </dgm:t>
    </dgm:pt>
    <dgm:pt modelId="{FBD71EC5-EF80-EA48-87CD-E07282C51C03}" type="sibTrans" cxnId="{C86F9856-F499-1046-95F2-1826116B10A9}">
      <dgm:prSet/>
      <dgm:spPr/>
      <dgm:t>
        <a:bodyPr/>
        <a:lstStyle/>
        <a:p>
          <a:endParaRPr lang="en-US"/>
        </a:p>
      </dgm:t>
    </dgm:pt>
    <dgm:pt modelId="{F08C2CC9-7463-1940-B91D-08C82111C962}" type="pres">
      <dgm:prSet presAssocID="{9FFDAEE8-3613-A34B-9128-5EDB7B0B39D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6EEB1EF-CC27-3345-8774-47C0F139BFE7}" type="pres">
      <dgm:prSet presAssocID="{40E85636-F88E-B54D-8B05-6DD5899F7233}" presName="horFlow" presStyleCnt="0"/>
      <dgm:spPr/>
    </dgm:pt>
    <dgm:pt modelId="{17AAB2B9-DB9D-404F-9C05-0B6DF847B966}" type="pres">
      <dgm:prSet presAssocID="{40E85636-F88E-B54D-8B05-6DD5899F7233}" presName="bigChev" presStyleLbl="node1" presStyleIdx="0" presStyleCnt="4"/>
      <dgm:spPr/>
    </dgm:pt>
    <dgm:pt modelId="{5C8A70A3-341B-7445-8FD8-FB052BCF3254}" type="pres">
      <dgm:prSet presAssocID="{FBEA46EB-55AA-9B45-AAE8-EA8E73CA703D}" presName="parTrans" presStyleCnt="0"/>
      <dgm:spPr/>
    </dgm:pt>
    <dgm:pt modelId="{748E70FF-1EAE-2D47-8410-B8BE6EE14C5B}" type="pres">
      <dgm:prSet presAssocID="{4DA9DBC9-FDF1-F44B-81D0-5110AE51F3E2}" presName="node" presStyleLbl="alignAccFollowNode1" presStyleIdx="0" presStyleCnt="4">
        <dgm:presLayoutVars>
          <dgm:bulletEnabled val="1"/>
        </dgm:presLayoutVars>
      </dgm:prSet>
      <dgm:spPr/>
    </dgm:pt>
    <dgm:pt modelId="{2ED21562-A27D-B649-B71C-B35000108E91}" type="pres">
      <dgm:prSet presAssocID="{40E85636-F88E-B54D-8B05-6DD5899F7233}" presName="vSp" presStyleCnt="0"/>
      <dgm:spPr/>
    </dgm:pt>
    <dgm:pt modelId="{6FD279C9-111A-5849-AAE3-41491F76ED29}" type="pres">
      <dgm:prSet presAssocID="{13CD5CF1-924D-A842-B9A4-5A9DC62EC083}" presName="horFlow" presStyleCnt="0"/>
      <dgm:spPr/>
    </dgm:pt>
    <dgm:pt modelId="{106EF75E-DF7F-5847-A7B1-B18C6FE5DADE}" type="pres">
      <dgm:prSet presAssocID="{13CD5CF1-924D-A842-B9A4-5A9DC62EC083}" presName="bigChev" presStyleLbl="node1" presStyleIdx="1" presStyleCnt="4"/>
      <dgm:spPr/>
    </dgm:pt>
    <dgm:pt modelId="{E3AD4864-DA7F-4742-A01F-8FF3B47E2A8E}" type="pres">
      <dgm:prSet presAssocID="{644047F7-6081-4647-8A44-D34D1D0EBC26}" presName="parTrans" presStyleCnt="0"/>
      <dgm:spPr/>
    </dgm:pt>
    <dgm:pt modelId="{784FDD55-06ED-7C40-8DCD-DFBCF9DC361E}" type="pres">
      <dgm:prSet presAssocID="{619A1F09-ECF4-AC4A-BC4B-945EE54D1936}" presName="node" presStyleLbl="alignAccFollowNode1" presStyleIdx="1" presStyleCnt="4">
        <dgm:presLayoutVars>
          <dgm:bulletEnabled val="1"/>
        </dgm:presLayoutVars>
      </dgm:prSet>
      <dgm:spPr/>
    </dgm:pt>
    <dgm:pt modelId="{079B4EA0-FE5E-0247-885D-24ECA0F356F4}" type="pres">
      <dgm:prSet presAssocID="{13CD5CF1-924D-A842-B9A4-5A9DC62EC083}" presName="vSp" presStyleCnt="0"/>
      <dgm:spPr/>
    </dgm:pt>
    <dgm:pt modelId="{E35EF630-A31A-E141-8887-68775DBA6875}" type="pres">
      <dgm:prSet presAssocID="{EA7E1744-B5D3-3042-987C-1E05422379F1}" presName="horFlow" presStyleCnt="0"/>
      <dgm:spPr/>
    </dgm:pt>
    <dgm:pt modelId="{26D1DD2B-9684-4B43-9331-6C9CCD37F31A}" type="pres">
      <dgm:prSet presAssocID="{EA7E1744-B5D3-3042-987C-1E05422379F1}" presName="bigChev" presStyleLbl="node1" presStyleIdx="2" presStyleCnt="4"/>
      <dgm:spPr/>
    </dgm:pt>
    <dgm:pt modelId="{1A1C591E-2962-DE44-8FC8-CA6A9B618015}" type="pres">
      <dgm:prSet presAssocID="{61A98CA1-2759-744D-8521-2453C69098B6}" presName="parTrans" presStyleCnt="0"/>
      <dgm:spPr/>
    </dgm:pt>
    <dgm:pt modelId="{D0503FF3-4E6A-A84C-B03D-0EDB5738A96A}" type="pres">
      <dgm:prSet presAssocID="{AB4DC6BB-4B35-C747-8DE6-DD7185D4A288}" presName="node" presStyleLbl="alignAccFollowNode1" presStyleIdx="2" presStyleCnt="4">
        <dgm:presLayoutVars>
          <dgm:bulletEnabled val="1"/>
        </dgm:presLayoutVars>
      </dgm:prSet>
      <dgm:spPr/>
    </dgm:pt>
    <dgm:pt modelId="{07F3A2C2-FD61-E542-B3C7-6C7C63AD543F}" type="pres">
      <dgm:prSet presAssocID="{EA7E1744-B5D3-3042-987C-1E05422379F1}" presName="vSp" presStyleCnt="0"/>
      <dgm:spPr/>
    </dgm:pt>
    <dgm:pt modelId="{5221009D-9BCD-7B45-B644-28828E1ADD57}" type="pres">
      <dgm:prSet presAssocID="{9084E632-783C-3E42-B8A0-F1ABC63DEA14}" presName="horFlow" presStyleCnt="0"/>
      <dgm:spPr/>
    </dgm:pt>
    <dgm:pt modelId="{D83EB38C-32E6-8643-BC7D-65A5ED1D645E}" type="pres">
      <dgm:prSet presAssocID="{9084E632-783C-3E42-B8A0-F1ABC63DEA14}" presName="bigChev" presStyleLbl="node1" presStyleIdx="3" presStyleCnt="4"/>
      <dgm:spPr/>
    </dgm:pt>
    <dgm:pt modelId="{61FA68A2-5EBB-8140-886B-00C9778FDE9E}" type="pres">
      <dgm:prSet presAssocID="{39CF1F97-54F8-5245-8BAE-B2D10F53CDEF}" presName="parTrans" presStyleCnt="0"/>
      <dgm:spPr/>
    </dgm:pt>
    <dgm:pt modelId="{41E02067-2C39-864A-BA53-0A31F8794938}" type="pres">
      <dgm:prSet presAssocID="{5A513989-1A99-F748-9487-285D259AAABB}" presName="node" presStyleLbl="alignAccFollowNode1" presStyleIdx="3" presStyleCnt="4">
        <dgm:presLayoutVars>
          <dgm:bulletEnabled val="1"/>
        </dgm:presLayoutVars>
      </dgm:prSet>
      <dgm:spPr/>
    </dgm:pt>
  </dgm:ptLst>
  <dgm:cxnLst>
    <dgm:cxn modelId="{FDF84901-EE03-7C41-AE9E-377267D336CE}" type="presOf" srcId="{AB4DC6BB-4B35-C747-8DE6-DD7185D4A288}" destId="{D0503FF3-4E6A-A84C-B03D-0EDB5738A96A}" srcOrd="0" destOrd="0" presId="urn:microsoft.com/office/officeart/2005/8/layout/lProcess3"/>
    <dgm:cxn modelId="{530C0413-AB37-9145-89BE-64F6825DF189}" type="presOf" srcId="{5A513989-1A99-F748-9487-285D259AAABB}" destId="{41E02067-2C39-864A-BA53-0A31F8794938}" srcOrd="0" destOrd="0" presId="urn:microsoft.com/office/officeart/2005/8/layout/lProcess3"/>
    <dgm:cxn modelId="{88049E3D-8EA7-444C-81D2-539EE8F468BB}" type="presOf" srcId="{4DA9DBC9-FDF1-F44B-81D0-5110AE51F3E2}" destId="{748E70FF-1EAE-2D47-8410-B8BE6EE14C5B}" srcOrd="0" destOrd="0" presId="urn:microsoft.com/office/officeart/2005/8/layout/lProcess3"/>
    <dgm:cxn modelId="{31B4AD41-E5B1-854A-9B7E-7E79A4A15997}" srcId="{13CD5CF1-924D-A842-B9A4-5A9DC62EC083}" destId="{619A1F09-ECF4-AC4A-BC4B-945EE54D1936}" srcOrd="0" destOrd="0" parTransId="{644047F7-6081-4647-8A44-D34D1D0EBC26}" sibTransId="{24A0942F-2CA9-C244-9C4B-4FEDBCF484FE}"/>
    <dgm:cxn modelId="{F5EEB650-E740-2843-9205-2F55BCDFB146}" srcId="{9FFDAEE8-3613-A34B-9128-5EDB7B0B39D9}" destId="{13CD5CF1-924D-A842-B9A4-5A9DC62EC083}" srcOrd="1" destOrd="0" parTransId="{59A75448-438E-114B-9AF4-483484A3E0E3}" sibTransId="{5D24D5E5-DB36-7E4C-A2EB-2B5205AFD74A}"/>
    <dgm:cxn modelId="{C86F9856-F499-1046-95F2-1826116B10A9}" srcId="{9084E632-783C-3E42-B8A0-F1ABC63DEA14}" destId="{5A513989-1A99-F748-9487-285D259AAABB}" srcOrd="0" destOrd="0" parTransId="{39CF1F97-54F8-5245-8BAE-B2D10F53CDEF}" sibTransId="{FBD71EC5-EF80-EA48-87CD-E07282C51C03}"/>
    <dgm:cxn modelId="{26F45176-CF70-A543-BA35-8A15A9C18377}" type="presOf" srcId="{13CD5CF1-924D-A842-B9A4-5A9DC62EC083}" destId="{106EF75E-DF7F-5847-A7B1-B18C6FE5DADE}" srcOrd="0" destOrd="0" presId="urn:microsoft.com/office/officeart/2005/8/layout/lProcess3"/>
    <dgm:cxn modelId="{C3F3A582-3741-3141-9BD9-EA1923B0F5E7}" type="presOf" srcId="{9FFDAEE8-3613-A34B-9128-5EDB7B0B39D9}" destId="{F08C2CC9-7463-1940-B91D-08C82111C962}" srcOrd="0" destOrd="0" presId="urn:microsoft.com/office/officeart/2005/8/layout/lProcess3"/>
    <dgm:cxn modelId="{AF10678D-8B7E-534F-A0D2-0F7815D46D2F}" type="presOf" srcId="{40E85636-F88E-B54D-8B05-6DD5899F7233}" destId="{17AAB2B9-DB9D-404F-9C05-0B6DF847B966}" srcOrd="0" destOrd="0" presId="urn:microsoft.com/office/officeart/2005/8/layout/lProcess3"/>
    <dgm:cxn modelId="{69CA9C8F-38F5-4547-9670-F9856BCC79DC}" srcId="{40E85636-F88E-B54D-8B05-6DD5899F7233}" destId="{4DA9DBC9-FDF1-F44B-81D0-5110AE51F3E2}" srcOrd="0" destOrd="0" parTransId="{FBEA46EB-55AA-9B45-AAE8-EA8E73CA703D}" sibTransId="{1F52BDF4-F437-8D49-8F7A-241491C5864B}"/>
    <dgm:cxn modelId="{2A00D19E-8119-4F43-B140-6D4F75A1A735}" type="presOf" srcId="{9084E632-783C-3E42-B8A0-F1ABC63DEA14}" destId="{D83EB38C-32E6-8643-BC7D-65A5ED1D645E}" srcOrd="0" destOrd="0" presId="urn:microsoft.com/office/officeart/2005/8/layout/lProcess3"/>
    <dgm:cxn modelId="{E81914A4-FADE-384A-8287-F3127B4F07A4}" type="presOf" srcId="{619A1F09-ECF4-AC4A-BC4B-945EE54D1936}" destId="{784FDD55-06ED-7C40-8DCD-DFBCF9DC361E}" srcOrd="0" destOrd="0" presId="urn:microsoft.com/office/officeart/2005/8/layout/lProcess3"/>
    <dgm:cxn modelId="{9EDADEAD-F65B-BC48-8DB9-35667645862D}" srcId="{9FFDAEE8-3613-A34B-9128-5EDB7B0B39D9}" destId="{9084E632-783C-3E42-B8A0-F1ABC63DEA14}" srcOrd="3" destOrd="0" parTransId="{E08EE172-8C26-064D-A6E9-DFBF659D1622}" sibTransId="{A8963B28-AA18-A945-9A63-0A9CCD87B7E0}"/>
    <dgm:cxn modelId="{4A62EAB3-D4D6-0F47-9DC6-D83D208CAA4B}" srcId="{9FFDAEE8-3613-A34B-9128-5EDB7B0B39D9}" destId="{40E85636-F88E-B54D-8B05-6DD5899F7233}" srcOrd="0" destOrd="0" parTransId="{2607719E-1195-5F4A-8789-53EE088B37AB}" sibTransId="{C95C4A63-F985-1A46-B479-45443383C231}"/>
    <dgm:cxn modelId="{0D9B21D9-2E38-AC46-88CC-A96128AD68A8}" srcId="{9FFDAEE8-3613-A34B-9128-5EDB7B0B39D9}" destId="{EA7E1744-B5D3-3042-987C-1E05422379F1}" srcOrd="2" destOrd="0" parTransId="{4104AD34-75A2-A94B-85D9-76DB53064A83}" sibTransId="{603F4DE8-E70E-F840-87D4-91C8DDC962C7}"/>
    <dgm:cxn modelId="{483A2AE8-3BC6-3846-94DC-31BAF9FF3958}" type="presOf" srcId="{EA7E1744-B5D3-3042-987C-1E05422379F1}" destId="{26D1DD2B-9684-4B43-9331-6C9CCD37F31A}" srcOrd="0" destOrd="0" presId="urn:microsoft.com/office/officeart/2005/8/layout/lProcess3"/>
    <dgm:cxn modelId="{C990A8F9-0082-4144-9028-3114FB95AA94}" srcId="{EA7E1744-B5D3-3042-987C-1E05422379F1}" destId="{AB4DC6BB-4B35-C747-8DE6-DD7185D4A288}" srcOrd="0" destOrd="0" parTransId="{61A98CA1-2759-744D-8521-2453C69098B6}" sibTransId="{8F489042-1960-B540-868D-511BC055F22F}"/>
    <dgm:cxn modelId="{07FFD64A-CC0D-EB49-A141-E763CA12FD51}" type="presParOf" srcId="{F08C2CC9-7463-1940-B91D-08C82111C962}" destId="{96EEB1EF-CC27-3345-8774-47C0F139BFE7}" srcOrd="0" destOrd="0" presId="urn:microsoft.com/office/officeart/2005/8/layout/lProcess3"/>
    <dgm:cxn modelId="{F76AE06E-41C8-9C48-ADDB-5D0897EA603F}" type="presParOf" srcId="{96EEB1EF-CC27-3345-8774-47C0F139BFE7}" destId="{17AAB2B9-DB9D-404F-9C05-0B6DF847B966}" srcOrd="0" destOrd="0" presId="urn:microsoft.com/office/officeart/2005/8/layout/lProcess3"/>
    <dgm:cxn modelId="{E3481BFA-0DD1-5840-A048-2A3370AEB130}" type="presParOf" srcId="{96EEB1EF-CC27-3345-8774-47C0F139BFE7}" destId="{5C8A70A3-341B-7445-8FD8-FB052BCF3254}" srcOrd="1" destOrd="0" presId="urn:microsoft.com/office/officeart/2005/8/layout/lProcess3"/>
    <dgm:cxn modelId="{24E8C285-3146-D74F-90FE-72B3F81BBD1F}" type="presParOf" srcId="{96EEB1EF-CC27-3345-8774-47C0F139BFE7}" destId="{748E70FF-1EAE-2D47-8410-B8BE6EE14C5B}" srcOrd="2" destOrd="0" presId="urn:microsoft.com/office/officeart/2005/8/layout/lProcess3"/>
    <dgm:cxn modelId="{E60E493A-8778-D44F-86F3-EF32F04AA0C2}" type="presParOf" srcId="{F08C2CC9-7463-1940-B91D-08C82111C962}" destId="{2ED21562-A27D-B649-B71C-B35000108E91}" srcOrd="1" destOrd="0" presId="urn:microsoft.com/office/officeart/2005/8/layout/lProcess3"/>
    <dgm:cxn modelId="{CBF2E807-428F-974B-A847-E6E5E02CA394}" type="presParOf" srcId="{F08C2CC9-7463-1940-B91D-08C82111C962}" destId="{6FD279C9-111A-5849-AAE3-41491F76ED29}" srcOrd="2" destOrd="0" presId="urn:microsoft.com/office/officeart/2005/8/layout/lProcess3"/>
    <dgm:cxn modelId="{4AAF1895-D56B-0549-926A-2E5487705563}" type="presParOf" srcId="{6FD279C9-111A-5849-AAE3-41491F76ED29}" destId="{106EF75E-DF7F-5847-A7B1-B18C6FE5DADE}" srcOrd="0" destOrd="0" presId="urn:microsoft.com/office/officeart/2005/8/layout/lProcess3"/>
    <dgm:cxn modelId="{6695B8A8-2053-0840-8398-1D2B20FFF3F2}" type="presParOf" srcId="{6FD279C9-111A-5849-AAE3-41491F76ED29}" destId="{E3AD4864-DA7F-4742-A01F-8FF3B47E2A8E}" srcOrd="1" destOrd="0" presId="urn:microsoft.com/office/officeart/2005/8/layout/lProcess3"/>
    <dgm:cxn modelId="{93DD5981-3AF8-6143-96B8-817C4D48A13A}" type="presParOf" srcId="{6FD279C9-111A-5849-AAE3-41491F76ED29}" destId="{784FDD55-06ED-7C40-8DCD-DFBCF9DC361E}" srcOrd="2" destOrd="0" presId="urn:microsoft.com/office/officeart/2005/8/layout/lProcess3"/>
    <dgm:cxn modelId="{8300E76A-D872-AE42-9D33-3EC4FE9FCE7F}" type="presParOf" srcId="{F08C2CC9-7463-1940-B91D-08C82111C962}" destId="{079B4EA0-FE5E-0247-885D-24ECA0F356F4}" srcOrd="3" destOrd="0" presId="urn:microsoft.com/office/officeart/2005/8/layout/lProcess3"/>
    <dgm:cxn modelId="{E1C83F51-5DB5-6B4D-AFB9-79D603411792}" type="presParOf" srcId="{F08C2CC9-7463-1940-B91D-08C82111C962}" destId="{E35EF630-A31A-E141-8887-68775DBA6875}" srcOrd="4" destOrd="0" presId="urn:microsoft.com/office/officeart/2005/8/layout/lProcess3"/>
    <dgm:cxn modelId="{E56972B0-20EB-934C-BF32-4D592DC027AE}" type="presParOf" srcId="{E35EF630-A31A-E141-8887-68775DBA6875}" destId="{26D1DD2B-9684-4B43-9331-6C9CCD37F31A}" srcOrd="0" destOrd="0" presId="urn:microsoft.com/office/officeart/2005/8/layout/lProcess3"/>
    <dgm:cxn modelId="{BCAC133E-3D14-CB4B-A377-AAB531C36556}" type="presParOf" srcId="{E35EF630-A31A-E141-8887-68775DBA6875}" destId="{1A1C591E-2962-DE44-8FC8-CA6A9B618015}" srcOrd="1" destOrd="0" presId="urn:microsoft.com/office/officeart/2005/8/layout/lProcess3"/>
    <dgm:cxn modelId="{53F738D5-C70B-0444-A739-0ADA8DD452B0}" type="presParOf" srcId="{E35EF630-A31A-E141-8887-68775DBA6875}" destId="{D0503FF3-4E6A-A84C-B03D-0EDB5738A96A}" srcOrd="2" destOrd="0" presId="urn:microsoft.com/office/officeart/2005/8/layout/lProcess3"/>
    <dgm:cxn modelId="{727E0F8E-79D0-9C4A-AA2C-5A9C3F461616}" type="presParOf" srcId="{F08C2CC9-7463-1940-B91D-08C82111C962}" destId="{07F3A2C2-FD61-E542-B3C7-6C7C63AD543F}" srcOrd="5" destOrd="0" presId="urn:microsoft.com/office/officeart/2005/8/layout/lProcess3"/>
    <dgm:cxn modelId="{20D7D6AF-CB5E-E84E-ADD0-329CE63B10AA}" type="presParOf" srcId="{F08C2CC9-7463-1940-B91D-08C82111C962}" destId="{5221009D-9BCD-7B45-B644-28828E1ADD57}" srcOrd="6" destOrd="0" presId="urn:microsoft.com/office/officeart/2005/8/layout/lProcess3"/>
    <dgm:cxn modelId="{F409AEED-E1D9-5540-BD6E-533EDB6F92DE}" type="presParOf" srcId="{5221009D-9BCD-7B45-B644-28828E1ADD57}" destId="{D83EB38C-32E6-8643-BC7D-65A5ED1D645E}" srcOrd="0" destOrd="0" presId="urn:microsoft.com/office/officeart/2005/8/layout/lProcess3"/>
    <dgm:cxn modelId="{98C56A29-CD58-F34C-B0F6-982DB137C07C}" type="presParOf" srcId="{5221009D-9BCD-7B45-B644-28828E1ADD57}" destId="{61FA68A2-5EBB-8140-886B-00C9778FDE9E}" srcOrd="1" destOrd="0" presId="urn:microsoft.com/office/officeart/2005/8/layout/lProcess3"/>
    <dgm:cxn modelId="{780D7726-DA78-F740-944D-D351635C1661}" type="presParOf" srcId="{5221009D-9BCD-7B45-B644-28828E1ADD57}" destId="{41E02067-2C39-864A-BA53-0A31F8794938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B439D9C-BBCC-C741-9CEF-7CEDFCBCBE8F}" type="doc">
      <dgm:prSet loTypeId="urn:microsoft.com/office/officeart/2005/8/layout/target2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830634B-7974-E04C-A902-1BD61C35C58D}">
      <dgm:prSet/>
      <dgm:spPr/>
      <dgm:t>
        <a:bodyPr/>
        <a:lstStyle/>
        <a:p>
          <a:r>
            <a:rPr lang="en-US" i="1"/>
            <a:t>The new veil piercing and the emergence of supply chain liability</a:t>
          </a:r>
          <a:r>
            <a:rPr lang="en-US"/>
            <a:t>. </a:t>
          </a:r>
        </a:p>
      </dgm:t>
    </dgm:pt>
    <dgm:pt modelId="{58472C76-F077-7347-BB5B-8654D2BB2A89}" type="parTrans" cxnId="{AFEAE255-420A-CF4C-A854-D350D1DB829E}">
      <dgm:prSet/>
      <dgm:spPr/>
      <dgm:t>
        <a:bodyPr/>
        <a:lstStyle/>
        <a:p>
          <a:endParaRPr lang="en-US"/>
        </a:p>
      </dgm:t>
    </dgm:pt>
    <dgm:pt modelId="{15E28AEF-159C-E04A-808A-A2B647CE1F9B}" type="sibTrans" cxnId="{AFEAE255-420A-CF4C-A854-D350D1DB829E}">
      <dgm:prSet/>
      <dgm:spPr/>
      <dgm:t>
        <a:bodyPr/>
        <a:lstStyle/>
        <a:p>
          <a:endParaRPr lang="en-US"/>
        </a:p>
      </dgm:t>
    </dgm:pt>
    <dgm:pt modelId="{FADF0609-1724-9440-A65B-3EC131D4FABD}">
      <dgm:prSet/>
      <dgm:spPr/>
      <dgm:t>
        <a:bodyPr/>
        <a:lstStyle/>
        <a:p>
          <a:r>
            <a:rPr lang="en-US" i="1"/>
            <a:t>Transforming the regulation of linkages and connections</a:t>
          </a:r>
          <a:r>
            <a:rPr lang="en-US"/>
            <a:t>. </a:t>
          </a:r>
        </a:p>
      </dgm:t>
    </dgm:pt>
    <dgm:pt modelId="{F6390228-F4E7-5E41-AF66-A705930881C3}" type="parTrans" cxnId="{C78132D4-36FB-B649-86A8-DD73E08EB149}">
      <dgm:prSet/>
      <dgm:spPr/>
      <dgm:t>
        <a:bodyPr/>
        <a:lstStyle/>
        <a:p>
          <a:endParaRPr lang="en-US"/>
        </a:p>
      </dgm:t>
    </dgm:pt>
    <dgm:pt modelId="{F4FF7BB2-41A3-BB47-98C2-5D283C7ED7B3}" type="sibTrans" cxnId="{C78132D4-36FB-B649-86A8-DD73E08EB149}">
      <dgm:prSet/>
      <dgm:spPr/>
      <dgm:t>
        <a:bodyPr/>
        <a:lstStyle/>
        <a:p>
          <a:endParaRPr lang="en-US"/>
        </a:p>
      </dgm:t>
    </dgm:pt>
    <dgm:pt modelId="{9EC17EC3-0DCA-EE43-BEC2-CF6F8085D73D}">
      <dgm:prSet/>
      <dgm:spPr/>
      <dgm:t>
        <a:bodyPr/>
        <a:lstStyle/>
        <a:p>
          <a:r>
            <a:rPr lang="en-US" i="1"/>
            <a:t>From supply chain liability to the regulation of global production</a:t>
          </a:r>
          <a:r>
            <a:rPr lang="en-US"/>
            <a:t>. </a:t>
          </a:r>
        </a:p>
      </dgm:t>
    </dgm:pt>
    <dgm:pt modelId="{58D7BDEB-7D8E-C54E-A5A5-7C5377B45AD2}" type="parTrans" cxnId="{03973D27-AAD8-E145-965D-4CC1BD6C7C9C}">
      <dgm:prSet/>
      <dgm:spPr/>
      <dgm:t>
        <a:bodyPr/>
        <a:lstStyle/>
        <a:p>
          <a:endParaRPr lang="en-US"/>
        </a:p>
      </dgm:t>
    </dgm:pt>
    <dgm:pt modelId="{29C0B0CB-636B-3149-BC13-1B52DF790B25}" type="sibTrans" cxnId="{03973D27-AAD8-E145-965D-4CC1BD6C7C9C}">
      <dgm:prSet/>
      <dgm:spPr/>
      <dgm:t>
        <a:bodyPr/>
        <a:lstStyle/>
        <a:p>
          <a:endParaRPr lang="en-US"/>
        </a:p>
      </dgm:t>
    </dgm:pt>
    <dgm:pt modelId="{E494CF38-A3E0-A94C-A379-A8C123AF2845}" type="pres">
      <dgm:prSet presAssocID="{5B439D9C-BBCC-C741-9CEF-7CEDFCBCBE8F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96588F14-3FEA-7249-A00E-A929C294C911}" type="pres">
      <dgm:prSet presAssocID="{5B439D9C-BBCC-C741-9CEF-7CEDFCBCBE8F}" presName="outerBox" presStyleCnt="0"/>
      <dgm:spPr/>
    </dgm:pt>
    <dgm:pt modelId="{E8F224AB-DC38-4C4E-9ABF-BB99FCE65DDF}" type="pres">
      <dgm:prSet presAssocID="{5B439D9C-BBCC-C741-9CEF-7CEDFCBCBE8F}" presName="outerBoxParent" presStyleLbl="node1" presStyleIdx="0" presStyleCnt="3"/>
      <dgm:spPr/>
    </dgm:pt>
    <dgm:pt modelId="{AF67293F-98CF-774A-94D0-516BA23CC0A1}" type="pres">
      <dgm:prSet presAssocID="{5B439D9C-BBCC-C741-9CEF-7CEDFCBCBE8F}" presName="outerBoxChildren" presStyleCnt="0"/>
      <dgm:spPr/>
    </dgm:pt>
    <dgm:pt modelId="{5D44EF90-D019-B640-B3F2-9C4A737549C8}" type="pres">
      <dgm:prSet presAssocID="{5B439D9C-BBCC-C741-9CEF-7CEDFCBCBE8F}" presName="middleBox" presStyleCnt="0"/>
      <dgm:spPr/>
    </dgm:pt>
    <dgm:pt modelId="{88EFE50E-B25D-884B-BFE5-71A0E0C2AAAC}" type="pres">
      <dgm:prSet presAssocID="{5B439D9C-BBCC-C741-9CEF-7CEDFCBCBE8F}" presName="middleBoxParent" presStyleLbl="node1" presStyleIdx="1" presStyleCnt="3"/>
      <dgm:spPr/>
    </dgm:pt>
    <dgm:pt modelId="{25FC01CA-3E1C-2849-9483-E004BB769375}" type="pres">
      <dgm:prSet presAssocID="{5B439D9C-BBCC-C741-9CEF-7CEDFCBCBE8F}" presName="middleBoxChildren" presStyleCnt="0"/>
      <dgm:spPr/>
    </dgm:pt>
    <dgm:pt modelId="{C7631212-A780-8843-A681-16541C6FA95F}" type="pres">
      <dgm:prSet presAssocID="{5B439D9C-BBCC-C741-9CEF-7CEDFCBCBE8F}" presName="centerBox" presStyleCnt="0"/>
      <dgm:spPr/>
    </dgm:pt>
    <dgm:pt modelId="{FCE680FD-71A7-6D41-BC44-B06D341296D4}" type="pres">
      <dgm:prSet presAssocID="{5B439D9C-BBCC-C741-9CEF-7CEDFCBCBE8F}" presName="centerBoxParent" presStyleLbl="node1" presStyleIdx="2" presStyleCnt="3"/>
      <dgm:spPr/>
    </dgm:pt>
  </dgm:ptLst>
  <dgm:cxnLst>
    <dgm:cxn modelId="{03973D27-AAD8-E145-965D-4CC1BD6C7C9C}" srcId="{5B439D9C-BBCC-C741-9CEF-7CEDFCBCBE8F}" destId="{9EC17EC3-0DCA-EE43-BEC2-CF6F8085D73D}" srcOrd="2" destOrd="0" parTransId="{58D7BDEB-7D8E-C54E-A5A5-7C5377B45AD2}" sibTransId="{29C0B0CB-636B-3149-BC13-1B52DF790B25}"/>
    <dgm:cxn modelId="{AD27C552-24BE-2846-8679-3EC4017E7640}" type="presOf" srcId="{9EC17EC3-0DCA-EE43-BEC2-CF6F8085D73D}" destId="{FCE680FD-71A7-6D41-BC44-B06D341296D4}" srcOrd="0" destOrd="0" presId="urn:microsoft.com/office/officeart/2005/8/layout/target2"/>
    <dgm:cxn modelId="{AFEAE255-420A-CF4C-A854-D350D1DB829E}" srcId="{5B439D9C-BBCC-C741-9CEF-7CEDFCBCBE8F}" destId="{F830634B-7974-E04C-A902-1BD61C35C58D}" srcOrd="0" destOrd="0" parTransId="{58472C76-F077-7347-BB5B-8654D2BB2A89}" sibTransId="{15E28AEF-159C-E04A-808A-A2B647CE1F9B}"/>
    <dgm:cxn modelId="{63EFFB5B-6BF6-9A48-898B-23259865DB7C}" type="presOf" srcId="{F830634B-7974-E04C-A902-1BD61C35C58D}" destId="{E8F224AB-DC38-4C4E-9ABF-BB99FCE65DDF}" srcOrd="0" destOrd="0" presId="urn:microsoft.com/office/officeart/2005/8/layout/target2"/>
    <dgm:cxn modelId="{BD350A95-435A-CF4B-A203-79099FB3F422}" type="presOf" srcId="{5B439D9C-BBCC-C741-9CEF-7CEDFCBCBE8F}" destId="{E494CF38-A3E0-A94C-A379-A8C123AF2845}" srcOrd="0" destOrd="0" presId="urn:microsoft.com/office/officeart/2005/8/layout/target2"/>
    <dgm:cxn modelId="{C077169B-6C39-394B-A81D-E83E7EB7BCCA}" type="presOf" srcId="{FADF0609-1724-9440-A65B-3EC131D4FABD}" destId="{88EFE50E-B25D-884B-BFE5-71A0E0C2AAAC}" srcOrd="0" destOrd="0" presId="urn:microsoft.com/office/officeart/2005/8/layout/target2"/>
    <dgm:cxn modelId="{C78132D4-36FB-B649-86A8-DD73E08EB149}" srcId="{5B439D9C-BBCC-C741-9CEF-7CEDFCBCBE8F}" destId="{FADF0609-1724-9440-A65B-3EC131D4FABD}" srcOrd="1" destOrd="0" parTransId="{F6390228-F4E7-5E41-AF66-A705930881C3}" sibTransId="{F4FF7BB2-41A3-BB47-98C2-5D283C7ED7B3}"/>
    <dgm:cxn modelId="{232DC7C8-38B9-F549-A249-8C9582A1C827}" type="presParOf" srcId="{E494CF38-A3E0-A94C-A379-A8C123AF2845}" destId="{96588F14-3FEA-7249-A00E-A929C294C911}" srcOrd="0" destOrd="0" presId="urn:microsoft.com/office/officeart/2005/8/layout/target2"/>
    <dgm:cxn modelId="{82FCF274-9526-334E-9EEC-85313C511C59}" type="presParOf" srcId="{96588F14-3FEA-7249-A00E-A929C294C911}" destId="{E8F224AB-DC38-4C4E-9ABF-BB99FCE65DDF}" srcOrd="0" destOrd="0" presId="urn:microsoft.com/office/officeart/2005/8/layout/target2"/>
    <dgm:cxn modelId="{696E3655-DA47-BF4F-AEC3-81980570E93E}" type="presParOf" srcId="{96588F14-3FEA-7249-A00E-A929C294C911}" destId="{AF67293F-98CF-774A-94D0-516BA23CC0A1}" srcOrd="1" destOrd="0" presId="urn:microsoft.com/office/officeart/2005/8/layout/target2"/>
    <dgm:cxn modelId="{2623CF9E-D8A9-A744-9C20-2AC15CCD9565}" type="presParOf" srcId="{E494CF38-A3E0-A94C-A379-A8C123AF2845}" destId="{5D44EF90-D019-B640-B3F2-9C4A737549C8}" srcOrd="1" destOrd="0" presId="urn:microsoft.com/office/officeart/2005/8/layout/target2"/>
    <dgm:cxn modelId="{6D692872-424A-7C47-BF46-B34747D95F14}" type="presParOf" srcId="{5D44EF90-D019-B640-B3F2-9C4A737549C8}" destId="{88EFE50E-B25D-884B-BFE5-71A0E0C2AAAC}" srcOrd="0" destOrd="0" presId="urn:microsoft.com/office/officeart/2005/8/layout/target2"/>
    <dgm:cxn modelId="{34CCD1CF-3717-4248-8ADF-FAFCE7D9064E}" type="presParOf" srcId="{5D44EF90-D019-B640-B3F2-9C4A737549C8}" destId="{25FC01CA-3E1C-2849-9483-E004BB769375}" srcOrd="1" destOrd="0" presId="urn:microsoft.com/office/officeart/2005/8/layout/target2"/>
    <dgm:cxn modelId="{5CF9D2BD-56CF-2942-8EC5-058207C6B8D8}" type="presParOf" srcId="{E494CF38-A3E0-A94C-A379-A8C123AF2845}" destId="{C7631212-A780-8843-A681-16541C6FA95F}" srcOrd="2" destOrd="0" presId="urn:microsoft.com/office/officeart/2005/8/layout/target2"/>
    <dgm:cxn modelId="{7475B120-4C41-344F-B23D-31E32BF8941E}" type="presParOf" srcId="{C7631212-A780-8843-A681-16541C6FA95F}" destId="{FCE680FD-71A7-6D41-BC44-B06D341296D4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69590F-8563-1F44-B175-184D0ECBBD48}" type="doc">
      <dgm:prSet loTypeId="urn:microsoft.com/office/officeart/2005/8/layout/radial4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F41E80D-10C7-F94E-89A3-36512C1216AD}">
      <dgm:prSet/>
      <dgm:spPr/>
      <dgm:t>
        <a:bodyPr/>
        <a:lstStyle/>
        <a:p>
          <a:r>
            <a:rPr lang="en-US" dirty="0"/>
            <a:t>MNE</a:t>
          </a:r>
        </a:p>
      </dgm:t>
    </dgm:pt>
    <dgm:pt modelId="{4AACBB8C-C568-9F4F-B8D0-711FAB6BC632}" type="parTrans" cxnId="{58D335E8-0605-2540-A426-BCAA018F9E52}">
      <dgm:prSet/>
      <dgm:spPr/>
      <dgm:t>
        <a:bodyPr/>
        <a:lstStyle/>
        <a:p>
          <a:endParaRPr lang="en-US"/>
        </a:p>
      </dgm:t>
    </dgm:pt>
    <dgm:pt modelId="{41C408D5-AF9C-CA41-B8CC-7BB39C1785AF}" type="sibTrans" cxnId="{58D335E8-0605-2540-A426-BCAA018F9E52}">
      <dgm:prSet/>
      <dgm:spPr/>
      <dgm:t>
        <a:bodyPr/>
        <a:lstStyle/>
        <a:p>
          <a:endParaRPr lang="en-US"/>
        </a:p>
      </dgm:t>
    </dgm:pt>
    <dgm:pt modelId="{EBF4225B-D145-EC4F-8CDC-17AB35B5076B}">
      <dgm:prSet/>
      <dgm:spPr/>
      <dgm:t>
        <a:bodyPr/>
        <a:lstStyle/>
        <a:p>
          <a:r>
            <a:rPr lang="en-US" dirty="0"/>
            <a:t>National Law</a:t>
          </a:r>
        </a:p>
      </dgm:t>
    </dgm:pt>
    <dgm:pt modelId="{178E8269-9753-244C-8EE7-62CC9B1595B6}" type="parTrans" cxnId="{68DD10C9-D32B-2A44-BAD6-0AE45852F6BA}">
      <dgm:prSet/>
      <dgm:spPr/>
      <dgm:t>
        <a:bodyPr/>
        <a:lstStyle/>
        <a:p>
          <a:endParaRPr lang="en-US"/>
        </a:p>
      </dgm:t>
    </dgm:pt>
    <dgm:pt modelId="{C1B3CEE0-9C50-C949-B809-281333436F68}" type="sibTrans" cxnId="{68DD10C9-D32B-2A44-BAD6-0AE45852F6BA}">
      <dgm:prSet/>
      <dgm:spPr/>
      <dgm:t>
        <a:bodyPr/>
        <a:lstStyle/>
        <a:p>
          <a:endParaRPr lang="en-US"/>
        </a:p>
      </dgm:t>
    </dgm:pt>
    <dgm:pt modelId="{8A1D3E95-2F4E-D148-A3EC-B0A2BBD07E3A}">
      <dgm:prSet/>
      <dgm:spPr/>
      <dgm:t>
        <a:bodyPr/>
        <a:lstStyle/>
        <a:p>
          <a:r>
            <a:rPr lang="en-US" dirty="0"/>
            <a:t>Public International Standards</a:t>
          </a:r>
        </a:p>
      </dgm:t>
    </dgm:pt>
    <dgm:pt modelId="{DBDA9C1E-8FF3-A945-9292-5213A9E3E09A}" type="parTrans" cxnId="{CBD422F0-C6E3-7340-BBC1-E0B65FE2A5B3}">
      <dgm:prSet/>
      <dgm:spPr/>
      <dgm:t>
        <a:bodyPr/>
        <a:lstStyle/>
        <a:p>
          <a:endParaRPr lang="en-US"/>
        </a:p>
      </dgm:t>
    </dgm:pt>
    <dgm:pt modelId="{3ED1C2F8-9B1E-5344-8D9B-77E6862B98DD}" type="sibTrans" cxnId="{CBD422F0-C6E3-7340-BBC1-E0B65FE2A5B3}">
      <dgm:prSet/>
      <dgm:spPr/>
      <dgm:t>
        <a:bodyPr/>
        <a:lstStyle/>
        <a:p>
          <a:endParaRPr lang="en-US"/>
        </a:p>
      </dgm:t>
    </dgm:pt>
    <dgm:pt modelId="{124ECF7F-9684-3E47-B5EB-2D54EEB73E55}">
      <dgm:prSet/>
      <dgm:spPr/>
      <dgm:t>
        <a:bodyPr/>
        <a:lstStyle/>
        <a:p>
          <a:r>
            <a:rPr lang="en-US" dirty="0"/>
            <a:t>Good governance norms</a:t>
          </a:r>
        </a:p>
      </dgm:t>
    </dgm:pt>
    <dgm:pt modelId="{7F82BBC6-E90D-EC48-BD5E-9FD639CA509D}" type="parTrans" cxnId="{3DDC295C-7F6F-CB4F-9A45-89B116AE590D}">
      <dgm:prSet/>
      <dgm:spPr/>
      <dgm:t>
        <a:bodyPr/>
        <a:lstStyle/>
        <a:p>
          <a:endParaRPr lang="en-US"/>
        </a:p>
      </dgm:t>
    </dgm:pt>
    <dgm:pt modelId="{1B0285E3-9946-AC4B-9364-C070822DE51F}" type="sibTrans" cxnId="{3DDC295C-7F6F-CB4F-9A45-89B116AE590D}">
      <dgm:prSet/>
      <dgm:spPr/>
      <dgm:t>
        <a:bodyPr/>
        <a:lstStyle/>
        <a:p>
          <a:endParaRPr lang="en-US"/>
        </a:p>
      </dgm:t>
    </dgm:pt>
    <dgm:pt modelId="{C347E660-0AA8-284F-BD16-26A38B2D9B0F}">
      <dgm:prSet/>
      <dgm:spPr/>
      <dgm:t>
        <a:bodyPr/>
        <a:lstStyle/>
        <a:p>
          <a:r>
            <a:rPr lang="en-US" dirty="0"/>
            <a:t>Markets regulation</a:t>
          </a:r>
        </a:p>
      </dgm:t>
    </dgm:pt>
    <dgm:pt modelId="{0D8E7EF4-13EA-E941-8ACA-D28521B33952}" type="parTrans" cxnId="{961CB8BE-5BE0-7749-95A1-E57E2338A0B4}">
      <dgm:prSet/>
      <dgm:spPr/>
      <dgm:t>
        <a:bodyPr/>
        <a:lstStyle/>
        <a:p>
          <a:endParaRPr lang="en-US"/>
        </a:p>
      </dgm:t>
    </dgm:pt>
    <dgm:pt modelId="{C5E927E7-5006-B440-9AD9-9743A5F38DA1}" type="sibTrans" cxnId="{961CB8BE-5BE0-7749-95A1-E57E2338A0B4}">
      <dgm:prSet/>
      <dgm:spPr/>
      <dgm:t>
        <a:bodyPr/>
        <a:lstStyle/>
        <a:p>
          <a:endParaRPr lang="en-US"/>
        </a:p>
      </dgm:t>
    </dgm:pt>
    <dgm:pt modelId="{9942D332-F9BB-B04B-9C0E-A73E8374721B}">
      <dgm:prSet/>
      <dgm:spPr/>
      <dgm:t>
        <a:bodyPr/>
        <a:lstStyle/>
        <a:p>
          <a:r>
            <a:rPr lang="en-US" dirty="0"/>
            <a:t>Internal monitoring</a:t>
          </a:r>
        </a:p>
      </dgm:t>
    </dgm:pt>
    <dgm:pt modelId="{C3B272BE-F262-6549-8407-6989717BD2FA}" type="parTrans" cxnId="{4F32E686-7A9E-2142-BADE-F30E062E1DA5}">
      <dgm:prSet/>
      <dgm:spPr/>
      <dgm:t>
        <a:bodyPr/>
        <a:lstStyle/>
        <a:p>
          <a:endParaRPr lang="en-US"/>
        </a:p>
      </dgm:t>
    </dgm:pt>
    <dgm:pt modelId="{AC340764-DD25-844E-B0AA-BCECF93A574C}" type="sibTrans" cxnId="{4F32E686-7A9E-2142-BADE-F30E062E1DA5}">
      <dgm:prSet/>
      <dgm:spPr/>
      <dgm:t>
        <a:bodyPr/>
        <a:lstStyle/>
        <a:p>
          <a:endParaRPr lang="en-US"/>
        </a:p>
      </dgm:t>
    </dgm:pt>
    <dgm:pt modelId="{D3CAF975-7F3C-1C4C-8F39-3922E99FD8B7}">
      <dgm:prSet/>
      <dgm:spPr/>
      <dgm:t>
        <a:bodyPr/>
        <a:lstStyle/>
        <a:p>
          <a:r>
            <a:rPr lang="en-US" dirty="0"/>
            <a:t>Internal grievance mechanisms</a:t>
          </a:r>
        </a:p>
      </dgm:t>
    </dgm:pt>
    <dgm:pt modelId="{74B8F3D3-EE00-0D4B-8E30-0A93C5414D2A}" type="parTrans" cxnId="{B3E25680-0299-FC40-9EC1-C022C03A75B1}">
      <dgm:prSet/>
      <dgm:spPr/>
      <dgm:t>
        <a:bodyPr/>
        <a:lstStyle/>
        <a:p>
          <a:endParaRPr lang="en-US"/>
        </a:p>
      </dgm:t>
    </dgm:pt>
    <dgm:pt modelId="{AD1AB1E6-4818-C440-9249-68FD6D799B70}" type="sibTrans" cxnId="{B3E25680-0299-FC40-9EC1-C022C03A75B1}">
      <dgm:prSet/>
      <dgm:spPr/>
      <dgm:t>
        <a:bodyPr/>
        <a:lstStyle/>
        <a:p>
          <a:endParaRPr lang="en-US"/>
        </a:p>
      </dgm:t>
    </dgm:pt>
    <dgm:pt modelId="{063FE2C2-4D39-AD40-8548-B7EA49C22225}">
      <dgm:prSet/>
      <dgm:spPr/>
      <dgm:t>
        <a:bodyPr/>
        <a:lstStyle/>
        <a:p>
          <a:r>
            <a:rPr lang="en-US" dirty="0"/>
            <a:t>Private International Standards</a:t>
          </a:r>
        </a:p>
      </dgm:t>
    </dgm:pt>
    <dgm:pt modelId="{264A8650-4A93-BF45-856C-40EECA4EABEA}" type="parTrans" cxnId="{A326AB02-40AA-C047-9480-1B671060190C}">
      <dgm:prSet/>
      <dgm:spPr/>
      <dgm:t>
        <a:bodyPr/>
        <a:lstStyle/>
        <a:p>
          <a:endParaRPr lang="en-US"/>
        </a:p>
      </dgm:t>
    </dgm:pt>
    <dgm:pt modelId="{9023D683-7F36-4740-8264-E451AE1C8390}" type="sibTrans" cxnId="{A326AB02-40AA-C047-9480-1B671060190C}">
      <dgm:prSet/>
      <dgm:spPr/>
      <dgm:t>
        <a:bodyPr/>
        <a:lstStyle/>
        <a:p>
          <a:endParaRPr lang="en-US"/>
        </a:p>
      </dgm:t>
    </dgm:pt>
    <dgm:pt modelId="{B90AB0A0-EB55-9144-BB07-BA6D976B0FA9}">
      <dgm:prSet/>
      <dgm:spPr/>
      <dgm:t>
        <a:bodyPr/>
        <a:lstStyle/>
        <a:p>
          <a:r>
            <a:rPr lang="en-US" dirty="0"/>
            <a:t>National judicial remedies</a:t>
          </a:r>
        </a:p>
      </dgm:t>
    </dgm:pt>
    <dgm:pt modelId="{FB5A4A5B-BB97-714C-AA11-F3FBD0065D54}" type="parTrans" cxnId="{20B08521-97BA-AA49-8DD0-8F9FAEA854BB}">
      <dgm:prSet/>
      <dgm:spPr/>
      <dgm:t>
        <a:bodyPr/>
        <a:lstStyle/>
        <a:p>
          <a:endParaRPr lang="en-US"/>
        </a:p>
      </dgm:t>
    </dgm:pt>
    <dgm:pt modelId="{44D92BFC-4597-2A41-AB43-52D2B7715114}" type="sibTrans" cxnId="{20B08521-97BA-AA49-8DD0-8F9FAEA854BB}">
      <dgm:prSet/>
      <dgm:spPr/>
      <dgm:t>
        <a:bodyPr/>
        <a:lstStyle/>
        <a:p>
          <a:endParaRPr lang="en-US"/>
        </a:p>
      </dgm:t>
    </dgm:pt>
    <dgm:pt modelId="{969E12A3-B964-8E4B-8261-79EFECAD4916}">
      <dgm:prSet/>
      <dgm:spPr/>
      <dgm:t>
        <a:bodyPr/>
        <a:lstStyle/>
        <a:p>
          <a:r>
            <a:rPr lang="en-US" dirty="0"/>
            <a:t>Private global mechanisms</a:t>
          </a:r>
        </a:p>
      </dgm:t>
    </dgm:pt>
    <dgm:pt modelId="{364E560D-2898-E54D-B93E-B1A89B32BEC5}" type="parTrans" cxnId="{0C74A5B2-9EB0-6B4E-BB2D-09A5BF9F52EE}">
      <dgm:prSet/>
      <dgm:spPr/>
      <dgm:t>
        <a:bodyPr/>
        <a:lstStyle/>
        <a:p>
          <a:endParaRPr lang="en-US"/>
        </a:p>
      </dgm:t>
    </dgm:pt>
    <dgm:pt modelId="{929A0AD4-91C5-4A4E-998F-8D59886F7651}" type="sibTrans" cxnId="{0C74A5B2-9EB0-6B4E-BB2D-09A5BF9F52EE}">
      <dgm:prSet/>
      <dgm:spPr/>
      <dgm:t>
        <a:bodyPr/>
        <a:lstStyle/>
        <a:p>
          <a:endParaRPr lang="en-US"/>
        </a:p>
      </dgm:t>
    </dgm:pt>
    <dgm:pt modelId="{6038574D-7E94-2E4D-A69D-A510DFB0DB88}" type="pres">
      <dgm:prSet presAssocID="{3069590F-8563-1F44-B175-184D0ECBBD4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2816725-58AE-2B44-98CC-90C75E430203}" type="pres">
      <dgm:prSet presAssocID="{9F41E80D-10C7-F94E-89A3-36512C1216AD}" presName="centerShape" presStyleLbl="node0" presStyleIdx="0" presStyleCnt="1"/>
      <dgm:spPr/>
    </dgm:pt>
    <dgm:pt modelId="{B60D89F1-7EF5-2F47-9F04-7E3EFB80908A}" type="pres">
      <dgm:prSet presAssocID="{178E8269-9753-244C-8EE7-62CC9B1595B6}" presName="parTrans" presStyleLbl="bgSibTrans2D1" presStyleIdx="0" presStyleCnt="9"/>
      <dgm:spPr/>
    </dgm:pt>
    <dgm:pt modelId="{B39B239E-E6B1-5F4F-80F5-6A25C5514835}" type="pres">
      <dgm:prSet presAssocID="{EBF4225B-D145-EC4F-8CDC-17AB35B5076B}" presName="node" presStyleLbl="node1" presStyleIdx="0" presStyleCnt="9">
        <dgm:presLayoutVars>
          <dgm:bulletEnabled val="1"/>
        </dgm:presLayoutVars>
      </dgm:prSet>
      <dgm:spPr/>
    </dgm:pt>
    <dgm:pt modelId="{1C4C418B-06D4-6145-B7E4-F4715971F39F}" type="pres">
      <dgm:prSet presAssocID="{DBDA9C1E-8FF3-A945-9292-5213A9E3E09A}" presName="parTrans" presStyleLbl="bgSibTrans2D1" presStyleIdx="1" presStyleCnt="9"/>
      <dgm:spPr/>
    </dgm:pt>
    <dgm:pt modelId="{0E3FCA40-FB59-BF49-8C51-57847F91597F}" type="pres">
      <dgm:prSet presAssocID="{8A1D3E95-2F4E-D148-A3EC-B0A2BBD07E3A}" presName="node" presStyleLbl="node1" presStyleIdx="1" presStyleCnt="9">
        <dgm:presLayoutVars>
          <dgm:bulletEnabled val="1"/>
        </dgm:presLayoutVars>
      </dgm:prSet>
      <dgm:spPr/>
    </dgm:pt>
    <dgm:pt modelId="{2E0E0D00-FDB9-F94E-9E32-D8207875E0A7}" type="pres">
      <dgm:prSet presAssocID="{7F82BBC6-E90D-EC48-BD5E-9FD639CA509D}" presName="parTrans" presStyleLbl="bgSibTrans2D1" presStyleIdx="2" presStyleCnt="9"/>
      <dgm:spPr/>
    </dgm:pt>
    <dgm:pt modelId="{621226A2-527B-5340-A449-A0B865CDF4B1}" type="pres">
      <dgm:prSet presAssocID="{124ECF7F-9684-3E47-B5EB-2D54EEB73E55}" presName="node" presStyleLbl="node1" presStyleIdx="2" presStyleCnt="9">
        <dgm:presLayoutVars>
          <dgm:bulletEnabled val="1"/>
        </dgm:presLayoutVars>
      </dgm:prSet>
      <dgm:spPr/>
    </dgm:pt>
    <dgm:pt modelId="{4F9EA723-B8A4-7B43-BB25-D25455D69E2D}" type="pres">
      <dgm:prSet presAssocID="{0D8E7EF4-13EA-E941-8ACA-D28521B33952}" presName="parTrans" presStyleLbl="bgSibTrans2D1" presStyleIdx="3" presStyleCnt="9"/>
      <dgm:spPr/>
    </dgm:pt>
    <dgm:pt modelId="{0C1CD3CA-619D-E242-884E-AC9BF1AA7AED}" type="pres">
      <dgm:prSet presAssocID="{C347E660-0AA8-284F-BD16-26A38B2D9B0F}" presName="node" presStyleLbl="node1" presStyleIdx="3" presStyleCnt="9">
        <dgm:presLayoutVars>
          <dgm:bulletEnabled val="1"/>
        </dgm:presLayoutVars>
      </dgm:prSet>
      <dgm:spPr/>
    </dgm:pt>
    <dgm:pt modelId="{6CD2BC46-ED7B-4B47-B27A-D9BD87E00CF6}" type="pres">
      <dgm:prSet presAssocID="{C3B272BE-F262-6549-8407-6989717BD2FA}" presName="parTrans" presStyleLbl="bgSibTrans2D1" presStyleIdx="4" presStyleCnt="9" custAng="10800000" custScaleX="81662" custLinFactNeighborY="44466"/>
      <dgm:spPr/>
    </dgm:pt>
    <dgm:pt modelId="{CBAC7927-00DD-6948-A1E2-D74A6E4B2E4A}" type="pres">
      <dgm:prSet presAssocID="{9942D332-F9BB-B04B-9C0E-A73E8374721B}" presName="node" presStyleLbl="node1" presStyleIdx="4" presStyleCnt="9">
        <dgm:presLayoutVars>
          <dgm:bulletEnabled val="1"/>
        </dgm:presLayoutVars>
      </dgm:prSet>
      <dgm:spPr/>
    </dgm:pt>
    <dgm:pt modelId="{21C8F5C0-CD9A-854F-9C07-5B1525DF9AEF}" type="pres">
      <dgm:prSet presAssocID="{74B8F3D3-EE00-0D4B-8E30-0A93C5414D2A}" presName="parTrans" presStyleLbl="bgSibTrans2D1" presStyleIdx="5" presStyleCnt="9" custAng="10830340" custScaleX="76609" custLinFactNeighborX="-1716" custLinFactNeighborY="34003"/>
      <dgm:spPr/>
    </dgm:pt>
    <dgm:pt modelId="{ED5BEBC7-99D3-7B4D-9D09-826536896983}" type="pres">
      <dgm:prSet presAssocID="{D3CAF975-7F3C-1C4C-8F39-3922E99FD8B7}" presName="node" presStyleLbl="node1" presStyleIdx="5" presStyleCnt="9">
        <dgm:presLayoutVars>
          <dgm:bulletEnabled val="1"/>
        </dgm:presLayoutVars>
      </dgm:prSet>
      <dgm:spPr/>
    </dgm:pt>
    <dgm:pt modelId="{AAB05CAA-EEC3-AD4A-8BA1-86F4F2DE2152}" type="pres">
      <dgm:prSet presAssocID="{264A8650-4A93-BF45-856C-40EECA4EABEA}" presName="parTrans" presStyleLbl="bgSibTrans2D1" presStyleIdx="6" presStyleCnt="9"/>
      <dgm:spPr/>
    </dgm:pt>
    <dgm:pt modelId="{A9F7EE9A-CCF7-224B-82E0-6B4B93B5E36D}" type="pres">
      <dgm:prSet presAssocID="{063FE2C2-4D39-AD40-8548-B7EA49C22225}" presName="node" presStyleLbl="node1" presStyleIdx="6" presStyleCnt="9">
        <dgm:presLayoutVars>
          <dgm:bulletEnabled val="1"/>
        </dgm:presLayoutVars>
      </dgm:prSet>
      <dgm:spPr/>
    </dgm:pt>
    <dgm:pt modelId="{88884FF9-2BB7-0B43-BB9E-E8632720994A}" type="pres">
      <dgm:prSet presAssocID="{FB5A4A5B-BB97-714C-AA11-F3FBD0065D54}" presName="parTrans" presStyleLbl="bgSibTrans2D1" presStyleIdx="7" presStyleCnt="9"/>
      <dgm:spPr/>
    </dgm:pt>
    <dgm:pt modelId="{F5D62196-E504-3A40-B888-366B2DD5A047}" type="pres">
      <dgm:prSet presAssocID="{B90AB0A0-EB55-9144-BB07-BA6D976B0FA9}" presName="node" presStyleLbl="node1" presStyleIdx="7" presStyleCnt="9">
        <dgm:presLayoutVars>
          <dgm:bulletEnabled val="1"/>
        </dgm:presLayoutVars>
      </dgm:prSet>
      <dgm:spPr/>
    </dgm:pt>
    <dgm:pt modelId="{2EDA6245-6CCE-D74C-A718-7AB58AD1A4E0}" type="pres">
      <dgm:prSet presAssocID="{364E560D-2898-E54D-B93E-B1A89B32BEC5}" presName="parTrans" presStyleLbl="bgSibTrans2D1" presStyleIdx="8" presStyleCnt="9"/>
      <dgm:spPr/>
    </dgm:pt>
    <dgm:pt modelId="{4CAEDC20-E943-4A46-96E0-337BFAAF3833}" type="pres">
      <dgm:prSet presAssocID="{969E12A3-B964-8E4B-8261-79EFECAD4916}" presName="node" presStyleLbl="node1" presStyleIdx="8" presStyleCnt="9">
        <dgm:presLayoutVars>
          <dgm:bulletEnabled val="1"/>
        </dgm:presLayoutVars>
      </dgm:prSet>
      <dgm:spPr/>
    </dgm:pt>
  </dgm:ptLst>
  <dgm:cxnLst>
    <dgm:cxn modelId="{A326AB02-40AA-C047-9480-1B671060190C}" srcId="{9F41E80D-10C7-F94E-89A3-36512C1216AD}" destId="{063FE2C2-4D39-AD40-8548-B7EA49C22225}" srcOrd="6" destOrd="0" parTransId="{264A8650-4A93-BF45-856C-40EECA4EABEA}" sibTransId="{9023D683-7F36-4740-8264-E451AE1C8390}"/>
    <dgm:cxn modelId="{F921CC1B-0D90-DB42-A4BE-0801FDAE657C}" type="presOf" srcId="{3069590F-8563-1F44-B175-184D0ECBBD48}" destId="{6038574D-7E94-2E4D-A69D-A510DFB0DB88}" srcOrd="0" destOrd="0" presId="urn:microsoft.com/office/officeart/2005/8/layout/radial4"/>
    <dgm:cxn modelId="{20B08521-97BA-AA49-8DD0-8F9FAEA854BB}" srcId="{9F41E80D-10C7-F94E-89A3-36512C1216AD}" destId="{B90AB0A0-EB55-9144-BB07-BA6D976B0FA9}" srcOrd="7" destOrd="0" parTransId="{FB5A4A5B-BB97-714C-AA11-F3FBD0065D54}" sibTransId="{44D92BFC-4597-2A41-AB43-52D2B7715114}"/>
    <dgm:cxn modelId="{FBF84A3A-0838-CB4D-839A-2F3095E54666}" type="presOf" srcId="{FB5A4A5B-BB97-714C-AA11-F3FBD0065D54}" destId="{88884FF9-2BB7-0B43-BB9E-E8632720994A}" srcOrd="0" destOrd="0" presId="urn:microsoft.com/office/officeart/2005/8/layout/radial4"/>
    <dgm:cxn modelId="{BE36603A-10C4-314F-8071-DA6E7A6B0B92}" type="presOf" srcId="{9942D332-F9BB-B04B-9C0E-A73E8374721B}" destId="{CBAC7927-00DD-6948-A1E2-D74A6E4B2E4A}" srcOrd="0" destOrd="0" presId="urn:microsoft.com/office/officeart/2005/8/layout/radial4"/>
    <dgm:cxn modelId="{DFCCE63B-32E2-9744-89C8-AFBC5CFC38C7}" type="presOf" srcId="{EBF4225B-D145-EC4F-8CDC-17AB35B5076B}" destId="{B39B239E-E6B1-5F4F-80F5-6A25C5514835}" srcOrd="0" destOrd="0" presId="urn:microsoft.com/office/officeart/2005/8/layout/radial4"/>
    <dgm:cxn modelId="{E874B74A-B0A1-FB41-9069-4216C3E09E07}" type="presOf" srcId="{0D8E7EF4-13EA-E941-8ACA-D28521B33952}" destId="{4F9EA723-B8A4-7B43-BB25-D25455D69E2D}" srcOrd="0" destOrd="0" presId="urn:microsoft.com/office/officeart/2005/8/layout/radial4"/>
    <dgm:cxn modelId="{78753C52-5F5C-9842-BC3D-45682F6E9E6C}" type="presOf" srcId="{364E560D-2898-E54D-B93E-B1A89B32BEC5}" destId="{2EDA6245-6CCE-D74C-A718-7AB58AD1A4E0}" srcOrd="0" destOrd="0" presId="urn:microsoft.com/office/officeart/2005/8/layout/radial4"/>
    <dgm:cxn modelId="{4D7CF256-848E-AA43-8871-A120EBBC3E66}" type="presOf" srcId="{C347E660-0AA8-284F-BD16-26A38B2D9B0F}" destId="{0C1CD3CA-619D-E242-884E-AC9BF1AA7AED}" srcOrd="0" destOrd="0" presId="urn:microsoft.com/office/officeart/2005/8/layout/radial4"/>
    <dgm:cxn modelId="{665A4558-7A02-FD41-8F45-F9A9666E219C}" type="presOf" srcId="{9F41E80D-10C7-F94E-89A3-36512C1216AD}" destId="{12816725-58AE-2B44-98CC-90C75E430203}" srcOrd="0" destOrd="0" presId="urn:microsoft.com/office/officeart/2005/8/layout/radial4"/>
    <dgm:cxn modelId="{3DDC295C-7F6F-CB4F-9A45-89B116AE590D}" srcId="{9F41E80D-10C7-F94E-89A3-36512C1216AD}" destId="{124ECF7F-9684-3E47-B5EB-2D54EEB73E55}" srcOrd="2" destOrd="0" parTransId="{7F82BBC6-E90D-EC48-BD5E-9FD639CA509D}" sibTransId="{1B0285E3-9946-AC4B-9364-C070822DE51F}"/>
    <dgm:cxn modelId="{8BC1AB65-106D-3E47-8E67-B2C2A715583D}" type="presOf" srcId="{B90AB0A0-EB55-9144-BB07-BA6D976B0FA9}" destId="{F5D62196-E504-3A40-B888-366B2DD5A047}" srcOrd="0" destOrd="0" presId="urn:microsoft.com/office/officeart/2005/8/layout/radial4"/>
    <dgm:cxn modelId="{65A3556D-CD09-6E4C-956D-5BD8D78537F1}" type="presOf" srcId="{178E8269-9753-244C-8EE7-62CC9B1595B6}" destId="{B60D89F1-7EF5-2F47-9F04-7E3EFB80908A}" srcOrd="0" destOrd="0" presId="urn:microsoft.com/office/officeart/2005/8/layout/radial4"/>
    <dgm:cxn modelId="{AB0A1973-78D6-EB4C-A0C0-476D4896C063}" type="presOf" srcId="{74B8F3D3-EE00-0D4B-8E30-0A93C5414D2A}" destId="{21C8F5C0-CD9A-854F-9C07-5B1525DF9AEF}" srcOrd="0" destOrd="0" presId="urn:microsoft.com/office/officeart/2005/8/layout/radial4"/>
    <dgm:cxn modelId="{B3E25680-0299-FC40-9EC1-C022C03A75B1}" srcId="{9F41E80D-10C7-F94E-89A3-36512C1216AD}" destId="{D3CAF975-7F3C-1C4C-8F39-3922E99FD8B7}" srcOrd="5" destOrd="0" parTransId="{74B8F3D3-EE00-0D4B-8E30-0A93C5414D2A}" sibTransId="{AD1AB1E6-4818-C440-9249-68FD6D799B70}"/>
    <dgm:cxn modelId="{442FC986-B477-1F43-8D20-75E123EC5198}" type="presOf" srcId="{C3B272BE-F262-6549-8407-6989717BD2FA}" destId="{6CD2BC46-ED7B-4B47-B27A-D9BD87E00CF6}" srcOrd="0" destOrd="0" presId="urn:microsoft.com/office/officeart/2005/8/layout/radial4"/>
    <dgm:cxn modelId="{4F32E686-7A9E-2142-BADE-F30E062E1DA5}" srcId="{9F41E80D-10C7-F94E-89A3-36512C1216AD}" destId="{9942D332-F9BB-B04B-9C0E-A73E8374721B}" srcOrd="4" destOrd="0" parTransId="{C3B272BE-F262-6549-8407-6989717BD2FA}" sibTransId="{AC340764-DD25-844E-B0AA-BCECF93A574C}"/>
    <dgm:cxn modelId="{DB112BA0-BD38-1646-86A8-AA7419B59EEF}" type="presOf" srcId="{D3CAF975-7F3C-1C4C-8F39-3922E99FD8B7}" destId="{ED5BEBC7-99D3-7B4D-9D09-826536896983}" srcOrd="0" destOrd="0" presId="urn:microsoft.com/office/officeart/2005/8/layout/radial4"/>
    <dgm:cxn modelId="{A2835FA1-F2EA-2145-AF78-DA505CAD7289}" type="presOf" srcId="{8A1D3E95-2F4E-D148-A3EC-B0A2BBD07E3A}" destId="{0E3FCA40-FB59-BF49-8C51-57847F91597F}" srcOrd="0" destOrd="0" presId="urn:microsoft.com/office/officeart/2005/8/layout/radial4"/>
    <dgm:cxn modelId="{04C569A9-ED82-2043-98E4-6230DF552D64}" type="presOf" srcId="{DBDA9C1E-8FF3-A945-9292-5213A9E3E09A}" destId="{1C4C418B-06D4-6145-B7E4-F4715971F39F}" srcOrd="0" destOrd="0" presId="urn:microsoft.com/office/officeart/2005/8/layout/radial4"/>
    <dgm:cxn modelId="{3500E2B0-2BE8-0A43-82FB-72F43B757CC5}" type="presOf" srcId="{7F82BBC6-E90D-EC48-BD5E-9FD639CA509D}" destId="{2E0E0D00-FDB9-F94E-9E32-D8207875E0A7}" srcOrd="0" destOrd="0" presId="urn:microsoft.com/office/officeart/2005/8/layout/radial4"/>
    <dgm:cxn modelId="{0C74A5B2-9EB0-6B4E-BB2D-09A5BF9F52EE}" srcId="{9F41E80D-10C7-F94E-89A3-36512C1216AD}" destId="{969E12A3-B964-8E4B-8261-79EFECAD4916}" srcOrd="8" destOrd="0" parTransId="{364E560D-2898-E54D-B93E-B1A89B32BEC5}" sibTransId="{929A0AD4-91C5-4A4E-998F-8D59886F7651}"/>
    <dgm:cxn modelId="{961CB8BE-5BE0-7749-95A1-E57E2338A0B4}" srcId="{9F41E80D-10C7-F94E-89A3-36512C1216AD}" destId="{C347E660-0AA8-284F-BD16-26A38B2D9B0F}" srcOrd="3" destOrd="0" parTransId="{0D8E7EF4-13EA-E941-8ACA-D28521B33952}" sibTransId="{C5E927E7-5006-B440-9AD9-9743A5F38DA1}"/>
    <dgm:cxn modelId="{B68908C2-64E4-F843-BFF0-421A4629E0E6}" type="presOf" srcId="{063FE2C2-4D39-AD40-8548-B7EA49C22225}" destId="{A9F7EE9A-CCF7-224B-82E0-6B4B93B5E36D}" srcOrd="0" destOrd="0" presId="urn:microsoft.com/office/officeart/2005/8/layout/radial4"/>
    <dgm:cxn modelId="{4F3F89C7-B21F-CE4E-9553-414639EF7006}" type="presOf" srcId="{264A8650-4A93-BF45-856C-40EECA4EABEA}" destId="{AAB05CAA-EEC3-AD4A-8BA1-86F4F2DE2152}" srcOrd="0" destOrd="0" presId="urn:microsoft.com/office/officeart/2005/8/layout/radial4"/>
    <dgm:cxn modelId="{68DD10C9-D32B-2A44-BAD6-0AE45852F6BA}" srcId="{9F41E80D-10C7-F94E-89A3-36512C1216AD}" destId="{EBF4225B-D145-EC4F-8CDC-17AB35B5076B}" srcOrd="0" destOrd="0" parTransId="{178E8269-9753-244C-8EE7-62CC9B1595B6}" sibTransId="{C1B3CEE0-9C50-C949-B809-281333436F68}"/>
    <dgm:cxn modelId="{AC8303D2-6D12-E649-8032-7A4597F735DB}" type="presOf" srcId="{969E12A3-B964-8E4B-8261-79EFECAD4916}" destId="{4CAEDC20-E943-4A46-96E0-337BFAAF3833}" srcOrd="0" destOrd="0" presId="urn:microsoft.com/office/officeart/2005/8/layout/radial4"/>
    <dgm:cxn modelId="{58D335E8-0605-2540-A426-BCAA018F9E52}" srcId="{3069590F-8563-1F44-B175-184D0ECBBD48}" destId="{9F41E80D-10C7-F94E-89A3-36512C1216AD}" srcOrd="0" destOrd="0" parTransId="{4AACBB8C-C568-9F4F-B8D0-711FAB6BC632}" sibTransId="{41C408D5-AF9C-CA41-B8CC-7BB39C1785AF}"/>
    <dgm:cxn modelId="{A3BBABEB-7AFE-F64B-9C09-F2F09267DA6A}" type="presOf" srcId="{124ECF7F-9684-3E47-B5EB-2D54EEB73E55}" destId="{621226A2-527B-5340-A449-A0B865CDF4B1}" srcOrd="0" destOrd="0" presId="urn:microsoft.com/office/officeart/2005/8/layout/radial4"/>
    <dgm:cxn modelId="{CBD422F0-C6E3-7340-BBC1-E0B65FE2A5B3}" srcId="{9F41E80D-10C7-F94E-89A3-36512C1216AD}" destId="{8A1D3E95-2F4E-D148-A3EC-B0A2BBD07E3A}" srcOrd="1" destOrd="0" parTransId="{DBDA9C1E-8FF3-A945-9292-5213A9E3E09A}" sibTransId="{3ED1C2F8-9B1E-5344-8D9B-77E6862B98DD}"/>
    <dgm:cxn modelId="{C9CEFE31-4ED9-7442-9647-A1BE851DB00D}" type="presParOf" srcId="{6038574D-7E94-2E4D-A69D-A510DFB0DB88}" destId="{12816725-58AE-2B44-98CC-90C75E430203}" srcOrd="0" destOrd="0" presId="urn:microsoft.com/office/officeart/2005/8/layout/radial4"/>
    <dgm:cxn modelId="{6B77495A-5BAA-7246-9A54-7B9B05F2BB4A}" type="presParOf" srcId="{6038574D-7E94-2E4D-A69D-A510DFB0DB88}" destId="{B60D89F1-7EF5-2F47-9F04-7E3EFB80908A}" srcOrd="1" destOrd="0" presId="urn:microsoft.com/office/officeart/2005/8/layout/radial4"/>
    <dgm:cxn modelId="{C27F698C-B386-BA4D-B5DC-BF84CE1A7A8D}" type="presParOf" srcId="{6038574D-7E94-2E4D-A69D-A510DFB0DB88}" destId="{B39B239E-E6B1-5F4F-80F5-6A25C5514835}" srcOrd="2" destOrd="0" presId="urn:microsoft.com/office/officeart/2005/8/layout/radial4"/>
    <dgm:cxn modelId="{F498B0EB-DD76-8642-A2E5-5F085932165F}" type="presParOf" srcId="{6038574D-7E94-2E4D-A69D-A510DFB0DB88}" destId="{1C4C418B-06D4-6145-B7E4-F4715971F39F}" srcOrd="3" destOrd="0" presId="urn:microsoft.com/office/officeart/2005/8/layout/radial4"/>
    <dgm:cxn modelId="{3208E76E-F85A-2D43-B1F1-C79FE642D208}" type="presParOf" srcId="{6038574D-7E94-2E4D-A69D-A510DFB0DB88}" destId="{0E3FCA40-FB59-BF49-8C51-57847F91597F}" srcOrd="4" destOrd="0" presId="urn:microsoft.com/office/officeart/2005/8/layout/radial4"/>
    <dgm:cxn modelId="{406722C1-3BC4-DD4E-8987-B990BAA7D0B0}" type="presParOf" srcId="{6038574D-7E94-2E4D-A69D-A510DFB0DB88}" destId="{2E0E0D00-FDB9-F94E-9E32-D8207875E0A7}" srcOrd="5" destOrd="0" presId="urn:microsoft.com/office/officeart/2005/8/layout/radial4"/>
    <dgm:cxn modelId="{BC29526C-1496-D54B-A869-3198F27B8B7E}" type="presParOf" srcId="{6038574D-7E94-2E4D-A69D-A510DFB0DB88}" destId="{621226A2-527B-5340-A449-A0B865CDF4B1}" srcOrd="6" destOrd="0" presId="urn:microsoft.com/office/officeart/2005/8/layout/radial4"/>
    <dgm:cxn modelId="{A2B350A1-4E5C-9140-881D-5275BD4926B1}" type="presParOf" srcId="{6038574D-7E94-2E4D-A69D-A510DFB0DB88}" destId="{4F9EA723-B8A4-7B43-BB25-D25455D69E2D}" srcOrd="7" destOrd="0" presId="urn:microsoft.com/office/officeart/2005/8/layout/radial4"/>
    <dgm:cxn modelId="{AA1A1A87-FAB8-EC4F-BBB4-D54F84E84738}" type="presParOf" srcId="{6038574D-7E94-2E4D-A69D-A510DFB0DB88}" destId="{0C1CD3CA-619D-E242-884E-AC9BF1AA7AED}" srcOrd="8" destOrd="0" presId="urn:microsoft.com/office/officeart/2005/8/layout/radial4"/>
    <dgm:cxn modelId="{8EA03A80-8B82-1A4F-9607-45A45252B0FC}" type="presParOf" srcId="{6038574D-7E94-2E4D-A69D-A510DFB0DB88}" destId="{6CD2BC46-ED7B-4B47-B27A-D9BD87E00CF6}" srcOrd="9" destOrd="0" presId="urn:microsoft.com/office/officeart/2005/8/layout/radial4"/>
    <dgm:cxn modelId="{74ED1A03-9B29-AF41-9604-A6DCD2A3124C}" type="presParOf" srcId="{6038574D-7E94-2E4D-A69D-A510DFB0DB88}" destId="{CBAC7927-00DD-6948-A1E2-D74A6E4B2E4A}" srcOrd="10" destOrd="0" presId="urn:microsoft.com/office/officeart/2005/8/layout/radial4"/>
    <dgm:cxn modelId="{123E66E6-EB0B-1F4C-A356-5183C545AA4E}" type="presParOf" srcId="{6038574D-7E94-2E4D-A69D-A510DFB0DB88}" destId="{21C8F5C0-CD9A-854F-9C07-5B1525DF9AEF}" srcOrd="11" destOrd="0" presId="urn:microsoft.com/office/officeart/2005/8/layout/radial4"/>
    <dgm:cxn modelId="{0C4F5760-C937-F94F-BA08-E1582F966CF0}" type="presParOf" srcId="{6038574D-7E94-2E4D-A69D-A510DFB0DB88}" destId="{ED5BEBC7-99D3-7B4D-9D09-826536896983}" srcOrd="12" destOrd="0" presId="urn:microsoft.com/office/officeart/2005/8/layout/radial4"/>
    <dgm:cxn modelId="{816CDE93-32DD-2C44-81F9-0E8DEA5AC26A}" type="presParOf" srcId="{6038574D-7E94-2E4D-A69D-A510DFB0DB88}" destId="{AAB05CAA-EEC3-AD4A-8BA1-86F4F2DE2152}" srcOrd="13" destOrd="0" presId="urn:microsoft.com/office/officeart/2005/8/layout/radial4"/>
    <dgm:cxn modelId="{46F30179-CE58-C046-AC19-856CC095CC38}" type="presParOf" srcId="{6038574D-7E94-2E4D-A69D-A510DFB0DB88}" destId="{A9F7EE9A-CCF7-224B-82E0-6B4B93B5E36D}" srcOrd="14" destOrd="0" presId="urn:microsoft.com/office/officeart/2005/8/layout/radial4"/>
    <dgm:cxn modelId="{CBCDC023-7BDA-1541-9524-9A9BE1F62D7D}" type="presParOf" srcId="{6038574D-7E94-2E4D-A69D-A510DFB0DB88}" destId="{88884FF9-2BB7-0B43-BB9E-E8632720994A}" srcOrd="15" destOrd="0" presId="urn:microsoft.com/office/officeart/2005/8/layout/radial4"/>
    <dgm:cxn modelId="{F34A71C6-BB5D-DC43-AE3B-E7221789AADF}" type="presParOf" srcId="{6038574D-7E94-2E4D-A69D-A510DFB0DB88}" destId="{F5D62196-E504-3A40-B888-366B2DD5A047}" srcOrd="16" destOrd="0" presId="urn:microsoft.com/office/officeart/2005/8/layout/radial4"/>
    <dgm:cxn modelId="{40F06CF6-AE96-2D42-846F-9FCE7E98D2E3}" type="presParOf" srcId="{6038574D-7E94-2E4D-A69D-A510DFB0DB88}" destId="{2EDA6245-6CCE-D74C-A718-7AB58AD1A4E0}" srcOrd="17" destOrd="0" presId="urn:microsoft.com/office/officeart/2005/8/layout/radial4"/>
    <dgm:cxn modelId="{999FB303-512B-3D46-99F6-1A09CF18EB94}" type="presParOf" srcId="{6038574D-7E94-2E4D-A69D-A510DFB0DB88}" destId="{4CAEDC20-E943-4A46-96E0-337BFAAF3833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FCBCDF8-6D02-DC47-8629-3762D32F264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902519-A1C0-7F45-B3E6-5A920CBA581C}">
      <dgm:prSet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dirty="0"/>
            <a:t>Veil Piercing and Agency</a:t>
          </a:r>
        </a:p>
      </dgm:t>
    </dgm:pt>
    <dgm:pt modelId="{06A4BAA1-2D1B-564A-A739-A1F7DB8B1CF3}" type="parTrans" cxnId="{7FE8C135-92FB-7E4C-B198-5105F09EB7C4}">
      <dgm:prSet/>
      <dgm:spPr/>
      <dgm:t>
        <a:bodyPr/>
        <a:lstStyle/>
        <a:p>
          <a:endParaRPr lang="en-US"/>
        </a:p>
      </dgm:t>
    </dgm:pt>
    <dgm:pt modelId="{F8770132-B427-5B42-8B2B-AFEB7EC1A26D}" type="sibTrans" cxnId="{7FE8C135-92FB-7E4C-B198-5105F09EB7C4}">
      <dgm:prSet/>
      <dgm:spPr/>
      <dgm:t>
        <a:bodyPr/>
        <a:lstStyle/>
        <a:p>
          <a:endParaRPr lang="en-US"/>
        </a:p>
      </dgm:t>
    </dgm:pt>
    <dgm:pt modelId="{5D466F31-C1C9-7747-942B-831120A082F0}">
      <dgm:prSet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dirty="0"/>
            <a:t>Courts reluctant to embrace this approach in the absence of the more conventional markers of veil piercing </a:t>
          </a:r>
        </a:p>
      </dgm:t>
    </dgm:pt>
    <dgm:pt modelId="{F06B55FB-B053-1941-8BB3-8C9EC4D98AF2}" type="parTrans" cxnId="{E911A3C4-8C17-C54D-A5BB-1A2FA474A4BC}">
      <dgm:prSet/>
      <dgm:spPr/>
      <dgm:t>
        <a:bodyPr/>
        <a:lstStyle/>
        <a:p>
          <a:endParaRPr lang="en-US"/>
        </a:p>
      </dgm:t>
    </dgm:pt>
    <dgm:pt modelId="{6CB8330A-0CF7-BA43-A6E8-585B76222419}" type="sibTrans" cxnId="{E911A3C4-8C17-C54D-A5BB-1A2FA474A4BC}">
      <dgm:prSet/>
      <dgm:spPr/>
      <dgm:t>
        <a:bodyPr/>
        <a:lstStyle/>
        <a:p>
          <a:endParaRPr lang="en-US"/>
        </a:p>
      </dgm:t>
    </dgm:pt>
    <dgm:pt modelId="{85759364-9F09-C44A-A5E0-1E17F2453E5D}">
      <dgm:prSet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/>
            <a:t>Reject 3</a:t>
          </a:r>
          <a:r>
            <a:rPr lang="en-US" baseline="30000"/>
            <a:t>rd</a:t>
          </a:r>
          <a:r>
            <a:rPr lang="en-US"/>
            <a:t> Party beneficiary rule</a:t>
          </a:r>
        </a:p>
      </dgm:t>
    </dgm:pt>
    <dgm:pt modelId="{F8A760CF-3CF7-DA4F-9DE4-BB2F0B0F3788}" type="parTrans" cxnId="{C095DB30-FFED-C546-9A0D-748070EC6D80}">
      <dgm:prSet/>
      <dgm:spPr/>
      <dgm:t>
        <a:bodyPr/>
        <a:lstStyle/>
        <a:p>
          <a:endParaRPr lang="en-US"/>
        </a:p>
      </dgm:t>
    </dgm:pt>
    <dgm:pt modelId="{2A774D01-0869-9746-8A85-66A3CBA082BB}" type="sibTrans" cxnId="{C095DB30-FFED-C546-9A0D-748070EC6D80}">
      <dgm:prSet/>
      <dgm:spPr/>
      <dgm:t>
        <a:bodyPr/>
        <a:lstStyle/>
        <a:p>
          <a:endParaRPr lang="en-US"/>
        </a:p>
      </dgm:t>
    </dgm:pt>
    <dgm:pt modelId="{6C0EA83E-C2FA-494F-85FF-C1AB4689468C}">
      <dgm:prSet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dirty="0"/>
            <a:t>Reject the regulatory consequences of supplier contracts</a:t>
          </a:r>
        </a:p>
      </dgm:t>
    </dgm:pt>
    <dgm:pt modelId="{472020A9-2BEF-4A47-9F6A-8E9DE177FC93}" type="parTrans" cxnId="{99B89EC1-A463-0348-9C20-AA3DFC070405}">
      <dgm:prSet/>
      <dgm:spPr/>
      <dgm:t>
        <a:bodyPr/>
        <a:lstStyle/>
        <a:p>
          <a:endParaRPr lang="en-US"/>
        </a:p>
      </dgm:t>
    </dgm:pt>
    <dgm:pt modelId="{440AD661-6280-DC45-9EF7-384595A5A45C}" type="sibTrans" cxnId="{99B89EC1-A463-0348-9C20-AA3DFC070405}">
      <dgm:prSet/>
      <dgm:spPr/>
      <dgm:t>
        <a:bodyPr/>
        <a:lstStyle/>
        <a:p>
          <a:endParaRPr lang="en-US"/>
        </a:p>
      </dgm:t>
    </dgm:pt>
    <dgm:pt modelId="{369DC760-26A8-BC46-BB2E-3176F92F737F}">
      <dgm:prSet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/>
            <a:t>Doe v. Walmart 2005 </a:t>
          </a:r>
        </a:p>
      </dgm:t>
    </dgm:pt>
    <dgm:pt modelId="{88C4DE49-E3A1-144A-AAB2-C126B246AF6A}" type="parTrans" cxnId="{AD95CDB7-6019-7441-9B27-F38C3192A690}">
      <dgm:prSet/>
      <dgm:spPr/>
      <dgm:t>
        <a:bodyPr/>
        <a:lstStyle/>
        <a:p>
          <a:endParaRPr lang="en-US"/>
        </a:p>
      </dgm:t>
    </dgm:pt>
    <dgm:pt modelId="{6C4BA3FC-2E27-454A-94F6-1BAAA6CD3864}" type="sibTrans" cxnId="{AD95CDB7-6019-7441-9B27-F38C3192A690}">
      <dgm:prSet/>
      <dgm:spPr/>
      <dgm:t>
        <a:bodyPr/>
        <a:lstStyle/>
        <a:p>
          <a:endParaRPr lang="en-US"/>
        </a:p>
      </dgm:t>
    </dgm:pt>
    <dgm:pt modelId="{BD47293E-0671-8343-AEEF-89CBF43A8287}">
      <dgm:prSet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/>
            <a:t>But outside of US some breakthroughs</a:t>
          </a:r>
        </a:p>
      </dgm:t>
    </dgm:pt>
    <dgm:pt modelId="{85E63915-BCD4-E042-A5ED-EFC131D9269B}" type="parTrans" cxnId="{C527FDB6-253F-044A-9510-3C4A95A6377B}">
      <dgm:prSet/>
      <dgm:spPr/>
      <dgm:t>
        <a:bodyPr/>
        <a:lstStyle/>
        <a:p>
          <a:endParaRPr lang="en-US"/>
        </a:p>
      </dgm:t>
    </dgm:pt>
    <dgm:pt modelId="{8A384BB1-0CAE-9044-B754-D957B8F78BBF}" type="sibTrans" cxnId="{C527FDB6-253F-044A-9510-3C4A95A6377B}">
      <dgm:prSet/>
      <dgm:spPr/>
      <dgm:t>
        <a:bodyPr/>
        <a:lstStyle/>
        <a:p>
          <a:endParaRPr lang="en-US"/>
        </a:p>
      </dgm:t>
    </dgm:pt>
    <dgm:pt modelId="{3663A2F7-59FF-6C4A-B8F4-1424A4C52755}">
      <dgm:prSet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 dirty="0"/>
            <a:t>Grounded in tort (duty of care/negligence)</a:t>
          </a:r>
        </a:p>
      </dgm:t>
    </dgm:pt>
    <dgm:pt modelId="{1671BDC5-B89B-B64D-865D-51B9F8C25EAE}" type="parTrans" cxnId="{9CFE04BC-EAEE-9D4C-9EC7-768145B7336E}">
      <dgm:prSet/>
      <dgm:spPr/>
      <dgm:t>
        <a:bodyPr/>
        <a:lstStyle/>
        <a:p>
          <a:endParaRPr lang="en-US"/>
        </a:p>
      </dgm:t>
    </dgm:pt>
    <dgm:pt modelId="{14B399CE-FD70-A548-B036-E028289FC9B5}" type="sibTrans" cxnId="{9CFE04BC-EAEE-9D4C-9EC7-768145B7336E}">
      <dgm:prSet/>
      <dgm:spPr/>
      <dgm:t>
        <a:bodyPr/>
        <a:lstStyle/>
        <a:p>
          <a:endParaRPr lang="en-US"/>
        </a:p>
      </dgm:t>
    </dgm:pt>
    <dgm:pt modelId="{F9F4F0DC-C731-2441-8B70-931C057864F4}">
      <dgm:prSet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 dirty="0"/>
            <a:t>Governance contracts</a:t>
          </a:r>
        </a:p>
      </dgm:t>
    </dgm:pt>
    <dgm:pt modelId="{1E17431F-C08D-FC4E-94F6-D9A38A904522}" type="parTrans" cxnId="{45843C60-0B87-424D-8344-B727D8D3C7DD}">
      <dgm:prSet/>
      <dgm:spPr/>
      <dgm:t>
        <a:bodyPr/>
        <a:lstStyle/>
        <a:p>
          <a:endParaRPr lang="en-US"/>
        </a:p>
      </dgm:t>
    </dgm:pt>
    <dgm:pt modelId="{145C07F7-9A74-054B-AAA4-C3BB7828310F}" type="sibTrans" cxnId="{45843C60-0B87-424D-8344-B727D8D3C7DD}">
      <dgm:prSet/>
      <dgm:spPr/>
      <dgm:t>
        <a:bodyPr/>
        <a:lstStyle/>
        <a:p>
          <a:endParaRPr lang="en-US"/>
        </a:p>
      </dgm:t>
    </dgm:pt>
    <dgm:pt modelId="{03DAB086-0589-DF4E-84E9-1A24C5EA130B}">
      <dgm:prSet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/>
            <a:t>Control equals responsibility</a:t>
          </a:r>
        </a:p>
      </dgm:t>
    </dgm:pt>
    <dgm:pt modelId="{12114F8C-62A9-F341-ADBA-7F5BACA5E760}" type="parTrans" cxnId="{04709A37-4A8A-8142-9FF9-1A656950FD82}">
      <dgm:prSet/>
      <dgm:spPr/>
      <dgm:t>
        <a:bodyPr/>
        <a:lstStyle/>
        <a:p>
          <a:endParaRPr lang="en-US"/>
        </a:p>
      </dgm:t>
    </dgm:pt>
    <dgm:pt modelId="{677937FE-C5C1-6641-AC24-DD7592A9FB3C}" type="sibTrans" cxnId="{04709A37-4A8A-8142-9FF9-1A656950FD82}">
      <dgm:prSet/>
      <dgm:spPr/>
      <dgm:t>
        <a:bodyPr/>
        <a:lstStyle/>
        <a:p>
          <a:endParaRPr lang="en-US"/>
        </a:p>
      </dgm:t>
    </dgm:pt>
    <dgm:pt modelId="{ED217E94-EEB4-5F49-BAD9-D2ABAD1CCBAC}">
      <dgm:prSet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/>
            <a:t>But cases are quite fact specific</a:t>
          </a:r>
        </a:p>
      </dgm:t>
    </dgm:pt>
    <dgm:pt modelId="{5940F22E-2BBF-324C-97E7-E8A7D44FC76E}" type="parTrans" cxnId="{6C316D31-4586-1849-A797-9BEA540BAAD7}">
      <dgm:prSet/>
      <dgm:spPr/>
      <dgm:t>
        <a:bodyPr/>
        <a:lstStyle/>
        <a:p>
          <a:endParaRPr lang="en-US"/>
        </a:p>
      </dgm:t>
    </dgm:pt>
    <dgm:pt modelId="{DFA90BB7-DB5B-3F4D-A383-6552DE67E3C7}" type="sibTrans" cxnId="{6C316D31-4586-1849-A797-9BEA540BAAD7}">
      <dgm:prSet/>
      <dgm:spPr/>
      <dgm:t>
        <a:bodyPr/>
        <a:lstStyle/>
        <a:p>
          <a:endParaRPr lang="en-US"/>
        </a:p>
      </dgm:t>
    </dgm:pt>
    <dgm:pt modelId="{47FB3129-63DB-D54D-9A6C-7C4365A9748D}">
      <dgm:prSet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/>
            <a:t>Courts have only embraced the theoretical possibility</a:t>
          </a:r>
        </a:p>
      </dgm:t>
    </dgm:pt>
    <dgm:pt modelId="{2F8AFF07-24F0-E346-9AD8-77F41C97B363}" type="parTrans" cxnId="{C72CD930-B9BE-FA42-AAFF-7B941D32F962}">
      <dgm:prSet/>
      <dgm:spPr/>
      <dgm:t>
        <a:bodyPr/>
        <a:lstStyle/>
        <a:p>
          <a:endParaRPr lang="en-US"/>
        </a:p>
      </dgm:t>
    </dgm:pt>
    <dgm:pt modelId="{883ACD3A-37D2-A342-B23A-AC6EE71D986A}" type="sibTrans" cxnId="{C72CD930-B9BE-FA42-AAFF-7B941D32F962}">
      <dgm:prSet/>
      <dgm:spPr/>
      <dgm:t>
        <a:bodyPr/>
        <a:lstStyle/>
        <a:p>
          <a:endParaRPr lang="en-US"/>
        </a:p>
      </dgm:t>
    </dgm:pt>
    <dgm:pt modelId="{B528B1CE-DCA7-254E-B25E-EEBBA0FA1AF9}">
      <dgm:prSet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 b="1" i="1" dirty="0">
              <a:solidFill>
                <a:srgbClr val="C00000"/>
              </a:solidFill>
            </a:rPr>
            <a:t>Sensitive issue of displacing local courts</a:t>
          </a:r>
        </a:p>
      </dgm:t>
    </dgm:pt>
    <dgm:pt modelId="{DDFE25F8-A731-5446-90DB-58F9362F6DDE}" type="parTrans" cxnId="{DCEE228E-5277-AF4A-8BDB-6AEF55A1DB55}">
      <dgm:prSet/>
      <dgm:spPr/>
    </dgm:pt>
    <dgm:pt modelId="{2DEAD916-C4FE-5444-AC07-7D128C282866}" type="sibTrans" cxnId="{DCEE228E-5277-AF4A-8BDB-6AEF55A1DB55}">
      <dgm:prSet/>
      <dgm:spPr/>
    </dgm:pt>
    <dgm:pt modelId="{FBB47584-E1E7-4D4C-9618-12EC0113898B}" type="pres">
      <dgm:prSet presAssocID="{BFCBCDF8-6D02-DC47-8629-3762D32F264F}" presName="compositeShape" presStyleCnt="0">
        <dgm:presLayoutVars>
          <dgm:chMax val="7"/>
          <dgm:dir/>
          <dgm:resizeHandles val="exact"/>
        </dgm:presLayoutVars>
      </dgm:prSet>
      <dgm:spPr/>
    </dgm:pt>
    <dgm:pt modelId="{68A2927D-12A2-0548-A15F-FE253AE5CCE1}" type="pres">
      <dgm:prSet presAssocID="{91902519-A1C0-7F45-B3E6-5A920CBA581C}" presName="circ1" presStyleLbl="vennNode1" presStyleIdx="0" presStyleCnt="2" custLinFactNeighborX="-35457"/>
      <dgm:spPr/>
    </dgm:pt>
    <dgm:pt modelId="{26EE3FBE-154A-CF47-B6B9-FCD6FCD83F58}" type="pres">
      <dgm:prSet presAssocID="{91902519-A1C0-7F45-B3E6-5A920CBA581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B6641FB-8918-2248-9E1C-F41B031DD51A}" type="pres">
      <dgm:prSet presAssocID="{BD47293E-0671-8343-AEEF-89CBF43A8287}" presName="circ2" presStyleLbl="vennNode1" presStyleIdx="1" presStyleCnt="2" custLinFactNeighborX="35457" custLinFactNeighborY="-2224"/>
      <dgm:spPr/>
    </dgm:pt>
    <dgm:pt modelId="{5B2E0DB8-CFEA-3041-8ABE-3E7D91AAA325}" type="pres">
      <dgm:prSet presAssocID="{BD47293E-0671-8343-AEEF-89CBF43A828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8E1C302-348E-9D43-AF73-D14FFA86DB40}" type="presOf" srcId="{6C0EA83E-C2FA-494F-85FF-C1AB4689468C}" destId="{68A2927D-12A2-0548-A15F-FE253AE5CCE1}" srcOrd="0" destOrd="3" presId="urn:microsoft.com/office/officeart/2005/8/layout/venn1"/>
    <dgm:cxn modelId="{DF55E406-25F4-4A45-B5A4-40F3D4C1F9D3}" type="presOf" srcId="{03DAB086-0589-DF4E-84E9-1A24C5EA130B}" destId="{0B6641FB-8918-2248-9E1C-F41B031DD51A}" srcOrd="0" destOrd="4" presId="urn:microsoft.com/office/officeart/2005/8/layout/venn1"/>
    <dgm:cxn modelId="{F1A93F0A-004E-3A40-B1A7-C3ED63BE0780}" type="presOf" srcId="{85759364-9F09-C44A-A5E0-1E17F2453E5D}" destId="{26EE3FBE-154A-CF47-B6B9-FCD6FCD83F58}" srcOrd="1" destOrd="2" presId="urn:microsoft.com/office/officeart/2005/8/layout/venn1"/>
    <dgm:cxn modelId="{3F9FBC0E-545F-114B-8A62-5C3A31E1A99C}" type="presOf" srcId="{3663A2F7-59FF-6C4A-B8F4-1424A4C52755}" destId="{5B2E0DB8-CFEA-3041-8ABE-3E7D91AAA325}" srcOrd="1" destOrd="1" presId="urn:microsoft.com/office/officeart/2005/8/layout/venn1"/>
    <dgm:cxn modelId="{8899AE16-5D52-A44E-9042-BAEA89DB6CAB}" type="presOf" srcId="{85759364-9F09-C44A-A5E0-1E17F2453E5D}" destId="{68A2927D-12A2-0548-A15F-FE253AE5CCE1}" srcOrd="0" destOrd="2" presId="urn:microsoft.com/office/officeart/2005/8/layout/venn1"/>
    <dgm:cxn modelId="{07D66B22-4FED-1448-ADF1-15534ED10489}" type="presOf" srcId="{369DC760-26A8-BC46-BB2E-3176F92F737F}" destId="{26EE3FBE-154A-CF47-B6B9-FCD6FCD83F58}" srcOrd="1" destOrd="4" presId="urn:microsoft.com/office/officeart/2005/8/layout/venn1"/>
    <dgm:cxn modelId="{E20FF423-37A9-544D-9788-C727BD06CEBF}" type="presOf" srcId="{369DC760-26A8-BC46-BB2E-3176F92F737F}" destId="{68A2927D-12A2-0548-A15F-FE253AE5CCE1}" srcOrd="0" destOrd="4" presId="urn:microsoft.com/office/officeart/2005/8/layout/venn1"/>
    <dgm:cxn modelId="{E2C96E30-242F-0F43-B9F3-9940C86552AE}" type="presOf" srcId="{91902519-A1C0-7F45-B3E6-5A920CBA581C}" destId="{26EE3FBE-154A-CF47-B6B9-FCD6FCD83F58}" srcOrd="1" destOrd="0" presId="urn:microsoft.com/office/officeart/2005/8/layout/venn1"/>
    <dgm:cxn modelId="{C72CD930-B9BE-FA42-AAFF-7B941D32F962}" srcId="{BD47293E-0671-8343-AEEF-89CBF43A8287}" destId="{47FB3129-63DB-D54D-9A6C-7C4365A9748D}" srcOrd="5" destOrd="0" parTransId="{2F8AFF07-24F0-E346-9AD8-77F41C97B363}" sibTransId="{883ACD3A-37D2-A342-B23A-AC6EE71D986A}"/>
    <dgm:cxn modelId="{C095DB30-FFED-C546-9A0D-748070EC6D80}" srcId="{91902519-A1C0-7F45-B3E6-5A920CBA581C}" destId="{85759364-9F09-C44A-A5E0-1E17F2453E5D}" srcOrd="1" destOrd="0" parTransId="{F8A760CF-3CF7-DA4F-9DE4-BB2F0B0F3788}" sibTransId="{2A774D01-0869-9746-8A85-66A3CBA082BB}"/>
    <dgm:cxn modelId="{6C316D31-4586-1849-A797-9BEA540BAAD7}" srcId="{BD47293E-0671-8343-AEEF-89CBF43A8287}" destId="{ED217E94-EEB4-5F49-BAD9-D2ABAD1CCBAC}" srcOrd="4" destOrd="0" parTransId="{5940F22E-2BBF-324C-97E7-E8A7D44FC76E}" sibTransId="{DFA90BB7-DB5B-3F4D-A383-6552DE67E3C7}"/>
    <dgm:cxn modelId="{7FE8C135-92FB-7E4C-B198-5105F09EB7C4}" srcId="{BFCBCDF8-6D02-DC47-8629-3762D32F264F}" destId="{91902519-A1C0-7F45-B3E6-5A920CBA581C}" srcOrd="0" destOrd="0" parTransId="{06A4BAA1-2D1B-564A-A739-A1F7DB8B1CF3}" sibTransId="{F8770132-B427-5B42-8B2B-AFEB7EC1A26D}"/>
    <dgm:cxn modelId="{04709A37-4A8A-8142-9FF9-1A656950FD82}" srcId="{BD47293E-0671-8343-AEEF-89CBF43A8287}" destId="{03DAB086-0589-DF4E-84E9-1A24C5EA130B}" srcOrd="3" destOrd="0" parTransId="{12114F8C-62A9-F341-ADBA-7F5BACA5E760}" sibTransId="{677937FE-C5C1-6641-AC24-DD7592A9FB3C}"/>
    <dgm:cxn modelId="{5A1D283B-C4CC-F845-94E4-20DCED7E01C1}" type="presOf" srcId="{BFCBCDF8-6D02-DC47-8629-3762D32F264F}" destId="{FBB47584-E1E7-4D4C-9618-12EC0113898B}" srcOrd="0" destOrd="0" presId="urn:microsoft.com/office/officeart/2005/8/layout/venn1"/>
    <dgm:cxn modelId="{D5320549-5D96-2646-A005-FEB1C5F74E17}" type="presOf" srcId="{B528B1CE-DCA7-254E-B25E-EEBBA0FA1AF9}" destId="{0B6641FB-8918-2248-9E1C-F41B031DD51A}" srcOrd="0" destOrd="2" presId="urn:microsoft.com/office/officeart/2005/8/layout/venn1"/>
    <dgm:cxn modelId="{85A95755-9A40-0941-A3FF-DA415C8803B2}" type="presOf" srcId="{91902519-A1C0-7F45-B3E6-5A920CBA581C}" destId="{68A2927D-12A2-0548-A15F-FE253AE5CCE1}" srcOrd="0" destOrd="0" presId="urn:microsoft.com/office/officeart/2005/8/layout/venn1"/>
    <dgm:cxn modelId="{31943F5E-CFF1-D34B-9DF0-8ED9E42E3EBD}" type="presOf" srcId="{5D466F31-C1C9-7747-942B-831120A082F0}" destId="{26EE3FBE-154A-CF47-B6B9-FCD6FCD83F58}" srcOrd="1" destOrd="1" presId="urn:microsoft.com/office/officeart/2005/8/layout/venn1"/>
    <dgm:cxn modelId="{45843C60-0B87-424D-8344-B727D8D3C7DD}" srcId="{BD47293E-0671-8343-AEEF-89CBF43A8287}" destId="{F9F4F0DC-C731-2441-8B70-931C057864F4}" srcOrd="2" destOrd="0" parTransId="{1E17431F-C08D-FC4E-94F6-D9A38A904522}" sibTransId="{145C07F7-9A74-054B-AAA4-C3BB7828310F}"/>
    <dgm:cxn modelId="{900A717D-3D51-474C-B3B4-BD0B93A82C14}" type="presOf" srcId="{47FB3129-63DB-D54D-9A6C-7C4365A9748D}" destId="{5B2E0DB8-CFEA-3041-8ABE-3E7D91AAA325}" srcOrd="1" destOrd="6" presId="urn:microsoft.com/office/officeart/2005/8/layout/venn1"/>
    <dgm:cxn modelId="{6B1D9384-D5FA-4444-B255-405389E840EB}" type="presOf" srcId="{3663A2F7-59FF-6C4A-B8F4-1424A4C52755}" destId="{0B6641FB-8918-2248-9E1C-F41B031DD51A}" srcOrd="0" destOrd="1" presId="urn:microsoft.com/office/officeart/2005/8/layout/venn1"/>
    <dgm:cxn modelId="{DCEE228E-5277-AF4A-8BDB-6AEF55A1DB55}" srcId="{BD47293E-0671-8343-AEEF-89CBF43A8287}" destId="{B528B1CE-DCA7-254E-B25E-EEBBA0FA1AF9}" srcOrd="1" destOrd="0" parTransId="{DDFE25F8-A731-5446-90DB-58F9362F6DDE}" sibTransId="{2DEAD916-C4FE-5444-AC07-7D128C282866}"/>
    <dgm:cxn modelId="{9FBB2398-5FDA-7445-812A-4BFA8B3960BD}" type="presOf" srcId="{BD47293E-0671-8343-AEEF-89CBF43A8287}" destId="{0B6641FB-8918-2248-9E1C-F41B031DD51A}" srcOrd="0" destOrd="0" presId="urn:microsoft.com/office/officeart/2005/8/layout/venn1"/>
    <dgm:cxn modelId="{3858E39F-C737-B244-8011-A1CF7234393F}" type="presOf" srcId="{F9F4F0DC-C731-2441-8B70-931C057864F4}" destId="{0B6641FB-8918-2248-9E1C-F41B031DD51A}" srcOrd="0" destOrd="3" presId="urn:microsoft.com/office/officeart/2005/8/layout/venn1"/>
    <dgm:cxn modelId="{1EBB2BA0-FC10-654D-B960-25D9775B4E5F}" type="presOf" srcId="{ED217E94-EEB4-5F49-BAD9-D2ABAD1CCBAC}" destId="{5B2E0DB8-CFEA-3041-8ABE-3E7D91AAA325}" srcOrd="1" destOrd="5" presId="urn:microsoft.com/office/officeart/2005/8/layout/venn1"/>
    <dgm:cxn modelId="{7F9FC6A1-1E8F-C743-BF8A-80A4BD340F06}" type="presOf" srcId="{ED217E94-EEB4-5F49-BAD9-D2ABAD1CCBAC}" destId="{0B6641FB-8918-2248-9E1C-F41B031DD51A}" srcOrd="0" destOrd="5" presId="urn:microsoft.com/office/officeart/2005/8/layout/venn1"/>
    <dgm:cxn modelId="{9EDF36A2-F6C8-C042-948C-52A7BE11EB5A}" type="presOf" srcId="{F9F4F0DC-C731-2441-8B70-931C057864F4}" destId="{5B2E0DB8-CFEA-3041-8ABE-3E7D91AAA325}" srcOrd="1" destOrd="3" presId="urn:microsoft.com/office/officeart/2005/8/layout/venn1"/>
    <dgm:cxn modelId="{1B84A2A2-407D-9541-A8E5-AC6FF0288F34}" type="presOf" srcId="{47FB3129-63DB-D54D-9A6C-7C4365A9748D}" destId="{0B6641FB-8918-2248-9E1C-F41B031DD51A}" srcOrd="0" destOrd="6" presId="urn:microsoft.com/office/officeart/2005/8/layout/venn1"/>
    <dgm:cxn modelId="{594ACCA4-7D40-9144-9BBB-3AA237873658}" type="presOf" srcId="{5D466F31-C1C9-7747-942B-831120A082F0}" destId="{68A2927D-12A2-0548-A15F-FE253AE5CCE1}" srcOrd="0" destOrd="1" presId="urn:microsoft.com/office/officeart/2005/8/layout/venn1"/>
    <dgm:cxn modelId="{C14DDEB3-A6F7-BC44-9DB5-22F24C8AA10E}" type="presOf" srcId="{6C0EA83E-C2FA-494F-85FF-C1AB4689468C}" destId="{26EE3FBE-154A-CF47-B6B9-FCD6FCD83F58}" srcOrd="1" destOrd="3" presId="urn:microsoft.com/office/officeart/2005/8/layout/venn1"/>
    <dgm:cxn modelId="{C527FDB6-253F-044A-9510-3C4A95A6377B}" srcId="{BFCBCDF8-6D02-DC47-8629-3762D32F264F}" destId="{BD47293E-0671-8343-AEEF-89CBF43A8287}" srcOrd="1" destOrd="0" parTransId="{85E63915-BCD4-E042-A5ED-EFC131D9269B}" sibTransId="{8A384BB1-0CAE-9044-B754-D957B8F78BBF}"/>
    <dgm:cxn modelId="{AD95CDB7-6019-7441-9B27-F38C3192A690}" srcId="{91902519-A1C0-7F45-B3E6-5A920CBA581C}" destId="{369DC760-26A8-BC46-BB2E-3176F92F737F}" srcOrd="3" destOrd="0" parTransId="{88C4DE49-E3A1-144A-AAB2-C126B246AF6A}" sibTransId="{6C4BA3FC-2E27-454A-94F6-1BAAA6CD3864}"/>
    <dgm:cxn modelId="{9CFE04BC-EAEE-9D4C-9EC7-768145B7336E}" srcId="{BD47293E-0671-8343-AEEF-89CBF43A8287}" destId="{3663A2F7-59FF-6C4A-B8F4-1424A4C52755}" srcOrd="0" destOrd="0" parTransId="{1671BDC5-B89B-B64D-865D-51B9F8C25EAE}" sibTransId="{14B399CE-FD70-A548-B036-E028289FC9B5}"/>
    <dgm:cxn modelId="{99B89EC1-A463-0348-9C20-AA3DFC070405}" srcId="{91902519-A1C0-7F45-B3E6-5A920CBA581C}" destId="{6C0EA83E-C2FA-494F-85FF-C1AB4689468C}" srcOrd="2" destOrd="0" parTransId="{472020A9-2BEF-4A47-9F6A-8E9DE177FC93}" sibTransId="{440AD661-6280-DC45-9EF7-384595A5A45C}"/>
    <dgm:cxn modelId="{4E62D2C1-EA8D-4C43-A3E0-888650FF3F9D}" type="presOf" srcId="{03DAB086-0589-DF4E-84E9-1A24C5EA130B}" destId="{5B2E0DB8-CFEA-3041-8ABE-3E7D91AAA325}" srcOrd="1" destOrd="4" presId="urn:microsoft.com/office/officeart/2005/8/layout/venn1"/>
    <dgm:cxn modelId="{A94B93C2-AF2E-424C-ACA7-4BFCE715B229}" type="presOf" srcId="{B528B1CE-DCA7-254E-B25E-EEBBA0FA1AF9}" destId="{5B2E0DB8-CFEA-3041-8ABE-3E7D91AAA325}" srcOrd="1" destOrd="2" presId="urn:microsoft.com/office/officeart/2005/8/layout/venn1"/>
    <dgm:cxn modelId="{E911A3C4-8C17-C54D-A5BB-1A2FA474A4BC}" srcId="{91902519-A1C0-7F45-B3E6-5A920CBA581C}" destId="{5D466F31-C1C9-7747-942B-831120A082F0}" srcOrd="0" destOrd="0" parTransId="{F06B55FB-B053-1941-8BB3-8C9EC4D98AF2}" sibTransId="{6CB8330A-0CF7-BA43-A6E8-585B76222419}"/>
    <dgm:cxn modelId="{AA8BDCD3-E7D2-3241-A011-387B007E5582}" type="presOf" srcId="{BD47293E-0671-8343-AEEF-89CBF43A8287}" destId="{5B2E0DB8-CFEA-3041-8ABE-3E7D91AAA325}" srcOrd="1" destOrd="0" presId="urn:microsoft.com/office/officeart/2005/8/layout/venn1"/>
    <dgm:cxn modelId="{308818DC-CD9D-104F-919C-91C4BA960658}" type="presParOf" srcId="{FBB47584-E1E7-4D4C-9618-12EC0113898B}" destId="{68A2927D-12A2-0548-A15F-FE253AE5CCE1}" srcOrd="0" destOrd="0" presId="urn:microsoft.com/office/officeart/2005/8/layout/venn1"/>
    <dgm:cxn modelId="{251113D3-2D4B-114A-99BC-3EF497610A32}" type="presParOf" srcId="{FBB47584-E1E7-4D4C-9618-12EC0113898B}" destId="{26EE3FBE-154A-CF47-B6B9-FCD6FCD83F58}" srcOrd="1" destOrd="0" presId="urn:microsoft.com/office/officeart/2005/8/layout/venn1"/>
    <dgm:cxn modelId="{BD8C2B29-0AC5-6B48-A850-BB28E67B9CE6}" type="presParOf" srcId="{FBB47584-E1E7-4D4C-9618-12EC0113898B}" destId="{0B6641FB-8918-2248-9E1C-F41B031DD51A}" srcOrd="2" destOrd="0" presId="urn:microsoft.com/office/officeart/2005/8/layout/venn1"/>
    <dgm:cxn modelId="{EC397780-5087-4747-B1A0-FF0D43F632B1}" type="presParOf" srcId="{FBB47584-E1E7-4D4C-9618-12EC0113898B}" destId="{5B2E0DB8-CFEA-3041-8ABE-3E7D91AAA325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F48DEE4-7AAC-D940-922D-A0BFF72560AC}" type="doc">
      <dgm:prSet loTypeId="urn:microsoft.com/office/officeart/2005/8/layout/hProcess7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81A8E40-4D56-2E42-9FE7-01C933288066}">
      <dgm:prSet/>
      <dgm:spPr/>
      <dgm:t>
        <a:bodyPr/>
        <a:lstStyle/>
        <a:p>
          <a:r>
            <a:rPr lang="en-US" dirty="0"/>
            <a:t>Chandler v. Cape PLC (2012) </a:t>
          </a:r>
        </a:p>
      </dgm:t>
    </dgm:pt>
    <dgm:pt modelId="{401F2944-E579-994C-87AE-6D23F4C76DED}" type="parTrans" cxnId="{08FDF0E7-CB80-EE45-9192-183477709E40}">
      <dgm:prSet/>
      <dgm:spPr/>
      <dgm:t>
        <a:bodyPr/>
        <a:lstStyle/>
        <a:p>
          <a:endParaRPr lang="en-US"/>
        </a:p>
      </dgm:t>
    </dgm:pt>
    <dgm:pt modelId="{6434321B-BDB1-4A45-A911-4E0F3EEBD693}" type="sibTrans" cxnId="{08FDF0E7-CB80-EE45-9192-183477709E40}">
      <dgm:prSet/>
      <dgm:spPr/>
      <dgm:t>
        <a:bodyPr/>
        <a:lstStyle/>
        <a:p>
          <a:endParaRPr lang="en-US"/>
        </a:p>
      </dgm:t>
    </dgm:pt>
    <dgm:pt modelId="{5579E9D8-A840-FB4C-8967-0F9B42F9FCE7}">
      <dgm:prSet custT="1"/>
      <dgm:spPr/>
      <dgm:t>
        <a:bodyPr/>
        <a:lstStyle/>
        <a:p>
          <a:r>
            <a:rPr lang="en-US" sz="1800" dirty="0"/>
            <a:t>where the court applied the notion of assuming responsibility to parent-subsidiary </a:t>
          </a:r>
        </a:p>
      </dgm:t>
    </dgm:pt>
    <dgm:pt modelId="{A55991D2-829B-A54D-933F-CEB3E07D8AA3}" type="parTrans" cxnId="{42A90C28-D7CD-2746-9017-C2605B7D0C5A}">
      <dgm:prSet/>
      <dgm:spPr/>
      <dgm:t>
        <a:bodyPr/>
        <a:lstStyle/>
        <a:p>
          <a:endParaRPr lang="en-US"/>
        </a:p>
      </dgm:t>
    </dgm:pt>
    <dgm:pt modelId="{42B25016-8374-DC42-8119-6DA3217C3DB1}" type="sibTrans" cxnId="{42A90C28-D7CD-2746-9017-C2605B7D0C5A}">
      <dgm:prSet/>
      <dgm:spPr/>
      <dgm:t>
        <a:bodyPr/>
        <a:lstStyle/>
        <a:p>
          <a:endParaRPr lang="en-US"/>
        </a:p>
      </dgm:t>
    </dgm:pt>
    <dgm:pt modelId="{7C9C1C61-D3EB-934B-9E5D-4BD0FC24A979}">
      <dgm:prSet custT="1"/>
      <dgm:spPr/>
      <dgm:t>
        <a:bodyPr/>
        <a:lstStyle/>
        <a:p>
          <a:r>
            <a:rPr lang="en-US" sz="1800" dirty="0"/>
            <a:t>duty of care was established of parent towards employees of a legally separate subsidiary with respect to health and safety measures </a:t>
          </a:r>
        </a:p>
      </dgm:t>
    </dgm:pt>
    <dgm:pt modelId="{6641922E-95A1-364C-AA85-A94E65A90166}" type="parTrans" cxnId="{F8151CFD-DCF1-0B43-954D-81B0F3E15282}">
      <dgm:prSet/>
      <dgm:spPr/>
      <dgm:t>
        <a:bodyPr/>
        <a:lstStyle/>
        <a:p>
          <a:endParaRPr lang="en-US"/>
        </a:p>
      </dgm:t>
    </dgm:pt>
    <dgm:pt modelId="{E8687194-F95F-0F47-92B0-4FD078F74FBF}" type="sibTrans" cxnId="{F8151CFD-DCF1-0B43-954D-81B0F3E15282}">
      <dgm:prSet/>
      <dgm:spPr/>
      <dgm:t>
        <a:bodyPr/>
        <a:lstStyle/>
        <a:p>
          <a:endParaRPr lang="en-US"/>
        </a:p>
      </dgm:t>
    </dgm:pt>
    <dgm:pt modelId="{FB487E43-CA45-5B4B-9084-CB768755EEF5}">
      <dgm:prSet/>
      <dgm:spPr/>
      <dgm:t>
        <a:bodyPr/>
        <a:lstStyle/>
        <a:p>
          <a:r>
            <a:rPr lang="en-US" dirty="0"/>
            <a:t>Lubbe v. Cape Plc (2000) </a:t>
          </a:r>
        </a:p>
      </dgm:t>
    </dgm:pt>
    <dgm:pt modelId="{FADFEE5D-2612-754C-BCAB-03F0F2A4D3AA}" type="parTrans" cxnId="{E3AD40AE-3707-024C-B3C6-9D6E0E4B3F6D}">
      <dgm:prSet/>
      <dgm:spPr/>
      <dgm:t>
        <a:bodyPr/>
        <a:lstStyle/>
        <a:p>
          <a:endParaRPr lang="en-US"/>
        </a:p>
      </dgm:t>
    </dgm:pt>
    <dgm:pt modelId="{7B949455-1418-C94C-B3AC-1B13850D4BF8}" type="sibTrans" cxnId="{E3AD40AE-3707-024C-B3C6-9D6E0E4B3F6D}">
      <dgm:prSet/>
      <dgm:spPr/>
      <dgm:t>
        <a:bodyPr/>
        <a:lstStyle/>
        <a:p>
          <a:endParaRPr lang="en-US"/>
        </a:p>
      </dgm:t>
    </dgm:pt>
    <dgm:pt modelId="{50F09360-8A01-3B49-9024-D31EBA2EFDBF}">
      <dgm:prSet/>
      <dgm:spPr/>
      <dgm:t>
        <a:bodyPr/>
        <a:lstStyle/>
        <a:p>
          <a:r>
            <a:rPr lang="en-US" dirty="0"/>
            <a:t>Mining subsidiary: negligent control and supervision of its South African subsidiaries </a:t>
          </a:r>
        </a:p>
      </dgm:t>
    </dgm:pt>
    <dgm:pt modelId="{288BE61F-C98C-4C4E-B44A-215EB6758B04}" type="parTrans" cxnId="{AC37C4A3-D311-DA46-B07E-D68E9424BE68}">
      <dgm:prSet/>
      <dgm:spPr/>
      <dgm:t>
        <a:bodyPr/>
        <a:lstStyle/>
        <a:p>
          <a:endParaRPr lang="en-US"/>
        </a:p>
      </dgm:t>
    </dgm:pt>
    <dgm:pt modelId="{F1611BF5-D5FF-2949-97E0-C35272F5F6A0}" type="sibTrans" cxnId="{AC37C4A3-D311-DA46-B07E-D68E9424BE68}">
      <dgm:prSet/>
      <dgm:spPr/>
      <dgm:t>
        <a:bodyPr/>
        <a:lstStyle/>
        <a:p>
          <a:endParaRPr lang="en-US"/>
        </a:p>
      </dgm:t>
    </dgm:pt>
    <dgm:pt modelId="{D9D10E8E-C25D-A645-8D26-CA21533851DF}">
      <dgm:prSet/>
      <dgm:spPr/>
      <dgm:t>
        <a:bodyPr/>
        <a:lstStyle/>
        <a:p>
          <a:r>
            <a:rPr lang="en-US" dirty="0"/>
            <a:t>Chevron Corp. v. </a:t>
          </a:r>
          <a:r>
            <a:rPr lang="en-US" dirty="0" err="1"/>
            <a:t>Yaiguage</a:t>
          </a:r>
          <a:r>
            <a:rPr lang="en-US" dirty="0"/>
            <a:t> (2015)</a:t>
          </a:r>
        </a:p>
      </dgm:t>
    </dgm:pt>
    <dgm:pt modelId="{17A0D4DF-15D1-0648-BA14-A25C40CECE5F}" type="parTrans" cxnId="{3B954DD3-702F-8C40-BD48-5DA39221360F}">
      <dgm:prSet/>
      <dgm:spPr/>
      <dgm:t>
        <a:bodyPr/>
        <a:lstStyle/>
        <a:p>
          <a:endParaRPr lang="en-US"/>
        </a:p>
      </dgm:t>
    </dgm:pt>
    <dgm:pt modelId="{B26BE7B1-E6E4-4548-B7BA-C7BE55EA2D8E}" type="sibTrans" cxnId="{3B954DD3-702F-8C40-BD48-5DA39221360F}">
      <dgm:prSet/>
      <dgm:spPr/>
      <dgm:t>
        <a:bodyPr/>
        <a:lstStyle/>
        <a:p>
          <a:endParaRPr lang="en-US"/>
        </a:p>
      </dgm:t>
    </dgm:pt>
    <dgm:pt modelId="{9A2B42F8-DFDC-DA4F-B324-A4455E75D67A}">
      <dgm:prSet/>
      <dgm:spPr/>
      <dgm:t>
        <a:bodyPr/>
        <a:lstStyle/>
        <a:p>
          <a:r>
            <a:rPr lang="en-US"/>
            <a:t>Environmental pollution and other harms (executing of foreign judgment</a:t>
          </a:r>
        </a:p>
      </dgm:t>
    </dgm:pt>
    <dgm:pt modelId="{CEFDA942-C141-D14B-9213-3AAC4A96FC61}" type="parTrans" cxnId="{38CCAA7B-2725-D54D-979D-1D663A725414}">
      <dgm:prSet/>
      <dgm:spPr/>
      <dgm:t>
        <a:bodyPr/>
        <a:lstStyle/>
        <a:p>
          <a:endParaRPr lang="en-US"/>
        </a:p>
      </dgm:t>
    </dgm:pt>
    <dgm:pt modelId="{8D072B51-95A9-D44E-9AAF-5F3C55B82CA2}" type="sibTrans" cxnId="{38CCAA7B-2725-D54D-979D-1D663A725414}">
      <dgm:prSet/>
      <dgm:spPr/>
      <dgm:t>
        <a:bodyPr/>
        <a:lstStyle/>
        <a:p>
          <a:endParaRPr lang="en-US"/>
        </a:p>
      </dgm:t>
    </dgm:pt>
    <dgm:pt modelId="{C1681FEB-F733-3C49-8C4B-692384BC6148}">
      <dgm:prSet/>
      <dgm:spPr/>
      <dgm:t>
        <a:bodyPr/>
        <a:lstStyle/>
        <a:p>
          <a:r>
            <a:rPr lang="en-US" dirty="0"/>
            <a:t>Choc v. </a:t>
          </a:r>
          <a:r>
            <a:rPr lang="en-US" dirty="0" err="1"/>
            <a:t>Hudbay</a:t>
          </a:r>
          <a:r>
            <a:rPr lang="en-US" dirty="0"/>
            <a:t> Minerals (2013) </a:t>
          </a:r>
        </a:p>
      </dgm:t>
    </dgm:pt>
    <dgm:pt modelId="{D81FC394-B360-5E42-9594-EDBD50B741B5}" type="parTrans" cxnId="{AFF8FF8C-1AD8-394B-A5B8-C76148E6D303}">
      <dgm:prSet/>
      <dgm:spPr/>
      <dgm:t>
        <a:bodyPr/>
        <a:lstStyle/>
        <a:p>
          <a:endParaRPr lang="en-US"/>
        </a:p>
      </dgm:t>
    </dgm:pt>
    <dgm:pt modelId="{C24935CD-69FA-FD46-A99A-078C152386CC}" type="sibTrans" cxnId="{AFF8FF8C-1AD8-394B-A5B8-C76148E6D303}">
      <dgm:prSet/>
      <dgm:spPr/>
      <dgm:t>
        <a:bodyPr/>
        <a:lstStyle/>
        <a:p>
          <a:endParaRPr lang="en-US"/>
        </a:p>
      </dgm:t>
    </dgm:pt>
    <dgm:pt modelId="{B4E139DC-C19F-8B48-9542-7C321673268C}">
      <dgm:prSet/>
      <dgm:spPr/>
      <dgm:t>
        <a:bodyPr/>
        <a:lstStyle/>
        <a:p>
          <a:r>
            <a:rPr lang="en-US"/>
            <a:t>considering whether a duty of care exists between Canadian companies and the foreign workers who produce their product </a:t>
          </a:r>
        </a:p>
      </dgm:t>
    </dgm:pt>
    <dgm:pt modelId="{2CB4CE8D-6A8E-E447-9EF0-7B505EEC4A4E}" type="parTrans" cxnId="{C2C68363-9307-444F-88AB-729423B6D01B}">
      <dgm:prSet/>
      <dgm:spPr/>
      <dgm:t>
        <a:bodyPr/>
        <a:lstStyle/>
        <a:p>
          <a:endParaRPr lang="en-US"/>
        </a:p>
      </dgm:t>
    </dgm:pt>
    <dgm:pt modelId="{74BDC2F2-AE04-744A-B9AF-990D1858CD69}" type="sibTrans" cxnId="{C2C68363-9307-444F-88AB-729423B6D01B}">
      <dgm:prSet/>
      <dgm:spPr/>
      <dgm:t>
        <a:bodyPr/>
        <a:lstStyle/>
        <a:p>
          <a:endParaRPr lang="en-US"/>
        </a:p>
      </dgm:t>
    </dgm:pt>
    <dgm:pt modelId="{6E63FC45-6B3C-FF47-A902-AD3183EAF4CC}">
      <dgm:prSet/>
      <dgm:spPr/>
      <dgm:t>
        <a:bodyPr/>
        <a:lstStyle/>
        <a:p>
          <a:r>
            <a:rPr lang="en-US" dirty="0" err="1"/>
            <a:t>Lungowe</a:t>
          </a:r>
          <a:r>
            <a:rPr lang="en-US" dirty="0"/>
            <a:t> v. Vedanta (2017) </a:t>
          </a:r>
        </a:p>
      </dgm:t>
    </dgm:pt>
    <dgm:pt modelId="{D76D0E73-AB8D-4E48-89E2-6BF28083456C}" type="parTrans" cxnId="{F93FF276-6DF2-5540-9781-46147D31E2F4}">
      <dgm:prSet/>
      <dgm:spPr/>
      <dgm:t>
        <a:bodyPr/>
        <a:lstStyle/>
        <a:p>
          <a:endParaRPr lang="en-US"/>
        </a:p>
      </dgm:t>
    </dgm:pt>
    <dgm:pt modelId="{5226276C-C4EC-D84A-A75D-FDDA00CF40BD}" type="sibTrans" cxnId="{F93FF276-6DF2-5540-9781-46147D31E2F4}">
      <dgm:prSet/>
      <dgm:spPr/>
      <dgm:t>
        <a:bodyPr/>
        <a:lstStyle/>
        <a:p>
          <a:endParaRPr lang="en-US"/>
        </a:p>
      </dgm:t>
    </dgm:pt>
    <dgm:pt modelId="{D3A930FD-C6D5-4249-BB07-0583042DC8A6}">
      <dgm:prSet/>
      <dgm:spPr/>
      <dgm:t>
        <a:bodyPr/>
        <a:lstStyle/>
        <a:p>
          <a:r>
            <a:rPr lang="en-US" dirty="0"/>
            <a:t>proceedings against corporate parent; environmental damages from mining operation</a:t>
          </a:r>
        </a:p>
      </dgm:t>
    </dgm:pt>
    <dgm:pt modelId="{E697994A-F9D7-ED4B-9BFD-00DE9DFB0E74}" type="parTrans" cxnId="{4E9F9247-D8A1-9D49-B6DE-95688557F4AC}">
      <dgm:prSet/>
      <dgm:spPr/>
      <dgm:t>
        <a:bodyPr/>
        <a:lstStyle/>
        <a:p>
          <a:endParaRPr lang="en-US"/>
        </a:p>
      </dgm:t>
    </dgm:pt>
    <dgm:pt modelId="{DCA896C5-D5BD-BC41-B7AC-40C66BF074AF}" type="sibTrans" cxnId="{4E9F9247-D8A1-9D49-B6DE-95688557F4AC}">
      <dgm:prSet/>
      <dgm:spPr/>
      <dgm:t>
        <a:bodyPr/>
        <a:lstStyle/>
        <a:p>
          <a:endParaRPr lang="en-US"/>
        </a:p>
      </dgm:t>
    </dgm:pt>
    <dgm:pt modelId="{C83E9A1E-3AF0-1540-B4F2-A899AE8A80DD}">
      <dgm:prSet/>
      <dgm:spPr/>
      <dgm:t>
        <a:bodyPr/>
        <a:lstStyle/>
        <a:p>
          <a:r>
            <a:rPr lang="en-US" dirty="0"/>
            <a:t>No veil veil piercing in favor of a three-part test of foreseeability, proximity and reasonableness.</a:t>
          </a:r>
        </a:p>
      </dgm:t>
    </dgm:pt>
    <dgm:pt modelId="{AAE97272-AF42-0541-9C63-26C2DF530D97}" type="parTrans" cxnId="{860C8D64-65D1-6046-9532-15FF531E5399}">
      <dgm:prSet/>
      <dgm:spPr/>
      <dgm:t>
        <a:bodyPr/>
        <a:lstStyle/>
        <a:p>
          <a:endParaRPr lang="en-US"/>
        </a:p>
      </dgm:t>
    </dgm:pt>
    <dgm:pt modelId="{C7E68CCD-9F90-DF4E-A1AE-0C5FAD1E4B6F}" type="sibTrans" cxnId="{860C8D64-65D1-6046-9532-15FF531E5399}">
      <dgm:prSet/>
      <dgm:spPr/>
      <dgm:t>
        <a:bodyPr/>
        <a:lstStyle/>
        <a:p>
          <a:endParaRPr lang="en-US"/>
        </a:p>
      </dgm:t>
    </dgm:pt>
    <dgm:pt modelId="{8084605A-FE10-7240-9C66-5B751BA19744}">
      <dgm:prSet/>
      <dgm:spPr/>
      <dgm:t>
        <a:bodyPr/>
        <a:lstStyle/>
        <a:p>
          <a:r>
            <a:rPr lang="en-US" dirty="0"/>
            <a:t>Implicit issue: inferiority of Zambian courts as against the courts of England.</a:t>
          </a:r>
        </a:p>
      </dgm:t>
    </dgm:pt>
    <dgm:pt modelId="{01B93AAB-4A23-F84F-9985-A8459E0A7D75}" type="parTrans" cxnId="{7C98A4BD-162A-904B-881A-6C46A959A03E}">
      <dgm:prSet/>
      <dgm:spPr/>
      <dgm:t>
        <a:bodyPr/>
        <a:lstStyle/>
        <a:p>
          <a:endParaRPr lang="en-US"/>
        </a:p>
      </dgm:t>
    </dgm:pt>
    <dgm:pt modelId="{156E93CA-DD74-6747-A282-D5C5ED8E89BD}" type="sibTrans" cxnId="{7C98A4BD-162A-904B-881A-6C46A959A03E}">
      <dgm:prSet/>
      <dgm:spPr/>
      <dgm:t>
        <a:bodyPr/>
        <a:lstStyle/>
        <a:p>
          <a:endParaRPr lang="en-US"/>
        </a:p>
      </dgm:t>
    </dgm:pt>
    <dgm:pt modelId="{6494D9FF-C4A7-7546-98A1-5FE257423986}" type="pres">
      <dgm:prSet presAssocID="{BF48DEE4-7AAC-D940-922D-A0BFF72560AC}" presName="Name0" presStyleCnt="0">
        <dgm:presLayoutVars>
          <dgm:dir/>
          <dgm:animLvl val="lvl"/>
          <dgm:resizeHandles val="exact"/>
        </dgm:presLayoutVars>
      </dgm:prSet>
      <dgm:spPr/>
    </dgm:pt>
    <dgm:pt modelId="{65650418-8E86-474F-8F64-082FBBAC5EAC}" type="pres">
      <dgm:prSet presAssocID="{F81A8E40-4D56-2E42-9FE7-01C933288066}" presName="compositeNode" presStyleCnt="0">
        <dgm:presLayoutVars>
          <dgm:bulletEnabled val="1"/>
        </dgm:presLayoutVars>
      </dgm:prSet>
      <dgm:spPr/>
    </dgm:pt>
    <dgm:pt modelId="{C48A9D34-C391-824E-B20A-C97EAF6DC136}" type="pres">
      <dgm:prSet presAssocID="{F81A8E40-4D56-2E42-9FE7-01C933288066}" presName="bgRect" presStyleLbl="node1" presStyleIdx="0" presStyleCnt="5" custScaleY="192965"/>
      <dgm:spPr/>
    </dgm:pt>
    <dgm:pt modelId="{795B6AC8-B92E-FC46-8C33-AA96B4949D91}" type="pres">
      <dgm:prSet presAssocID="{F81A8E40-4D56-2E42-9FE7-01C933288066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B7DD03DB-59BB-1941-B0F3-63C5D5E9B6CB}" type="pres">
      <dgm:prSet presAssocID="{F81A8E40-4D56-2E42-9FE7-01C933288066}" presName="childNode" presStyleLbl="node1" presStyleIdx="0" presStyleCnt="5">
        <dgm:presLayoutVars>
          <dgm:bulletEnabled val="1"/>
        </dgm:presLayoutVars>
      </dgm:prSet>
      <dgm:spPr/>
    </dgm:pt>
    <dgm:pt modelId="{29EBB05B-C2F0-6540-BE40-0C59D52E05DC}" type="pres">
      <dgm:prSet presAssocID="{6434321B-BDB1-4A45-A911-4E0F3EEBD693}" presName="hSp" presStyleCnt="0"/>
      <dgm:spPr/>
    </dgm:pt>
    <dgm:pt modelId="{4D7906ED-6A11-BB45-B9DA-F34293A8B14A}" type="pres">
      <dgm:prSet presAssocID="{6434321B-BDB1-4A45-A911-4E0F3EEBD693}" presName="vProcSp" presStyleCnt="0"/>
      <dgm:spPr/>
    </dgm:pt>
    <dgm:pt modelId="{DC7701FE-8437-A349-992B-453A51843CCD}" type="pres">
      <dgm:prSet presAssocID="{6434321B-BDB1-4A45-A911-4E0F3EEBD693}" presName="vSp1" presStyleCnt="0"/>
      <dgm:spPr/>
    </dgm:pt>
    <dgm:pt modelId="{06B5C695-63D4-5D40-8CB6-132402FB709D}" type="pres">
      <dgm:prSet presAssocID="{6434321B-BDB1-4A45-A911-4E0F3EEBD693}" presName="simulatedConn" presStyleLbl="solidFgAcc1" presStyleIdx="0" presStyleCnt="4"/>
      <dgm:spPr/>
    </dgm:pt>
    <dgm:pt modelId="{F1B49159-ED8A-D845-A949-F8180BD2ADD5}" type="pres">
      <dgm:prSet presAssocID="{6434321B-BDB1-4A45-A911-4E0F3EEBD693}" presName="vSp2" presStyleCnt="0"/>
      <dgm:spPr/>
    </dgm:pt>
    <dgm:pt modelId="{5AC071DD-0F01-4A4D-BC66-E887FEE97D02}" type="pres">
      <dgm:prSet presAssocID="{6434321B-BDB1-4A45-A911-4E0F3EEBD693}" presName="sibTrans" presStyleCnt="0"/>
      <dgm:spPr/>
    </dgm:pt>
    <dgm:pt modelId="{3EEB6EE9-6E18-8E47-A7C6-722662ABAE0D}" type="pres">
      <dgm:prSet presAssocID="{FB487E43-CA45-5B4B-9084-CB768755EEF5}" presName="compositeNode" presStyleCnt="0">
        <dgm:presLayoutVars>
          <dgm:bulletEnabled val="1"/>
        </dgm:presLayoutVars>
      </dgm:prSet>
      <dgm:spPr/>
    </dgm:pt>
    <dgm:pt modelId="{7EB2E4E3-5521-EB49-ACFF-6576C5C5C3A1}" type="pres">
      <dgm:prSet presAssocID="{FB487E43-CA45-5B4B-9084-CB768755EEF5}" presName="bgRect" presStyleLbl="node1" presStyleIdx="1" presStyleCnt="5" custScaleY="193097"/>
      <dgm:spPr/>
    </dgm:pt>
    <dgm:pt modelId="{FD514D28-8916-B64C-9F62-8280E9713138}" type="pres">
      <dgm:prSet presAssocID="{FB487E43-CA45-5B4B-9084-CB768755EEF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CB0E447-5463-2843-AE35-AB468A9C4BF6}" type="pres">
      <dgm:prSet presAssocID="{FB487E43-CA45-5B4B-9084-CB768755EEF5}" presName="childNode" presStyleLbl="node1" presStyleIdx="1" presStyleCnt="5">
        <dgm:presLayoutVars>
          <dgm:bulletEnabled val="1"/>
        </dgm:presLayoutVars>
      </dgm:prSet>
      <dgm:spPr/>
    </dgm:pt>
    <dgm:pt modelId="{9427597A-B4EC-994A-AF9E-29C3114EE13A}" type="pres">
      <dgm:prSet presAssocID="{7B949455-1418-C94C-B3AC-1B13850D4BF8}" presName="hSp" presStyleCnt="0"/>
      <dgm:spPr/>
    </dgm:pt>
    <dgm:pt modelId="{C877336C-61EF-6347-B9CE-E13B841D112A}" type="pres">
      <dgm:prSet presAssocID="{7B949455-1418-C94C-B3AC-1B13850D4BF8}" presName="vProcSp" presStyleCnt="0"/>
      <dgm:spPr/>
    </dgm:pt>
    <dgm:pt modelId="{4DDB0308-915B-9046-8845-013F9C50DE8E}" type="pres">
      <dgm:prSet presAssocID="{7B949455-1418-C94C-B3AC-1B13850D4BF8}" presName="vSp1" presStyleCnt="0"/>
      <dgm:spPr/>
    </dgm:pt>
    <dgm:pt modelId="{D699170D-6764-794F-AF36-CC60B95F68EB}" type="pres">
      <dgm:prSet presAssocID="{7B949455-1418-C94C-B3AC-1B13850D4BF8}" presName="simulatedConn" presStyleLbl="solidFgAcc1" presStyleIdx="1" presStyleCnt="4"/>
      <dgm:spPr/>
    </dgm:pt>
    <dgm:pt modelId="{67E29E63-5582-9548-AC3E-2A3902F19E45}" type="pres">
      <dgm:prSet presAssocID="{7B949455-1418-C94C-B3AC-1B13850D4BF8}" presName="vSp2" presStyleCnt="0"/>
      <dgm:spPr/>
    </dgm:pt>
    <dgm:pt modelId="{B2C0E017-99EE-0D40-B74B-2C772F708195}" type="pres">
      <dgm:prSet presAssocID="{7B949455-1418-C94C-B3AC-1B13850D4BF8}" presName="sibTrans" presStyleCnt="0"/>
      <dgm:spPr/>
    </dgm:pt>
    <dgm:pt modelId="{44A070B1-90FC-B14B-B9B7-6F94297C600C}" type="pres">
      <dgm:prSet presAssocID="{D9D10E8E-C25D-A645-8D26-CA21533851DF}" presName="compositeNode" presStyleCnt="0">
        <dgm:presLayoutVars>
          <dgm:bulletEnabled val="1"/>
        </dgm:presLayoutVars>
      </dgm:prSet>
      <dgm:spPr/>
    </dgm:pt>
    <dgm:pt modelId="{D97590C6-82C5-514A-9E10-8014FFCED6B4}" type="pres">
      <dgm:prSet presAssocID="{D9D10E8E-C25D-A645-8D26-CA21533851DF}" presName="bgRect" presStyleLbl="node1" presStyleIdx="2" presStyleCnt="5" custScaleY="191536"/>
      <dgm:spPr/>
    </dgm:pt>
    <dgm:pt modelId="{2974FBB2-EC6B-1744-829C-F8BC6013304D}" type="pres">
      <dgm:prSet presAssocID="{D9D10E8E-C25D-A645-8D26-CA21533851DF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EB8D0F2-0238-6846-9308-9042742F826E}" type="pres">
      <dgm:prSet presAssocID="{D9D10E8E-C25D-A645-8D26-CA21533851DF}" presName="childNode" presStyleLbl="node1" presStyleIdx="2" presStyleCnt="5">
        <dgm:presLayoutVars>
          <dgm:bulletEnabled val="1"/>
        </dgm:presLayoutVars>
      </dgm:prSet>
      <dgm:spPr/>
    </dgm:pt>
    <dgm:pt modelId="{9CD25DD3-1FD1-414F-971E-6FEAA397EAC3}" type="pres">
      <dgm:prSet presAssocID="{B26BE7B1-E6E4-4548-B7BA-C7BE55EA2D8E}" presName="hSp" presStyleCnt="0"/>
      <dgm:spPr/>
    </dgm:pt>
    <dgm:pt modelId="{F384A209-6D03-9149-8853-A87F50E362CB}" type="pres">
      <dgm:prSet presAssocID="{B26BE7B1-E6E4-4548-B7BA-C7BE55EA2D8E}" presName="vProcSp" presStyleCnt="0"/>
      <dgm:spPr/>
    </dgm:pt>
    <dgm:pt modelId="{C0E2B3FB-99B2-C248-ABC4-FC3925F93C1A}" type="pres">
      <dgm:prSet presAssocID="{B26BE7B1-E6E4-4548-B7BA-C7BE55EA2D8E}" presName="vSp1" presStyleCnt="0"/>
      <dgm:spPr/>
    </dgm:pt>
    <dgm:pt modelId="{ECA8D4D8-6EE1-C94B-8E74-9D1F3B70F6F0}" type="pres">
      <dgm:prSet presAssocID="{B26BE7B1-E6E4-4548-B7BA-C7BE55EA2D8E}" presName="simulatedConn" presStyleLbl="solidFgAcc1" presStyleIdx="2" presStyleCnt="4"/>
      <dgm:spPr/>
    </dgm:pt>
    <dgm:pt modelId="{C0F7B0AE-E8CE-6A44-8B84-6BB57F2118C4}" type="pres">
      <dgm:prSet presAssocID="{B26BE7B1-E6E4-4548-B7BA-C7BE55EA2D8E}" presName="vSp2" presStyleCnt="0"/>
      <dgm:spPr/>
    </dgm:pt>
    <dgm:pt modelId="{BA6BABD4-6164-B84D-BD57-7C6C677D101E}" type="pres">
      <dgm:prSet presAssocID="{B26BE7B1-E6E4-4548-B7BA-C7BE55EA2D8E}" presName="sibTrans" presStyleCnt="0"/>
      <dgm:spPr/>
    </dgm:pt>
    <dgm:pt modelId="{A7A91004-EE39-354A-A8E1-92195088AF35}" type="pres">
      <dgm:prSet presAssocID="{C1681FEB-F733-3C49-8C4B-692384BC6148}" presName="compositeNode" presStyleCnt="0">
        <dgm:presLayoutVars>
          <dgm:bulletEnabled val="1"/>
        </dgm:presLayoutVars>
      </dgm:prSet>
      <dgm:spPr/>
    </dgm:pt>
    <dgm:pt modelId="{E1F7FF27-1611-4C41-9FBA-C12A0B9186C2}" type="pres">
      <dgm:prSet presAssocID="{C1681FEB-F733-3C49-8C4B-692384BC6148}" presName="bgRect" presStyleLbl="node1" presStyleIdx="3" presStyleCnt="5" custScaleY="193229"/>
      <dgm:spPr/>
    </dgm:pt>
    <dgm:pt modelId="{876426EA-C7CD-C844-A723-7FC1C13EE2BB}" type="pres">
      <dgm:prSet presAssocID="{C1681FEB-F733-3C49-8C4B-692384BC614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FCE61D74-C6C2-0D47-B67F-6DBB789B2410}" type="pres">
      <dgm:prSet presAssocID="{C1681FEB-F733-3C49-8C4B-692384BC6148}" presName="childNode" presStyleLbl="node1" presStyleIdx="3" presStyleCnt="5">
        <dgm:presLayoutVars>
          <dgm:bulletEnabled val="1"/>
        </dgm:presLayoutVars>
      </dgm:prSet>
      <dgm:spPr/>
    </dgm:pt>
    <dgm:pt modelId="{7B9FD99B-6242-074A-85B8-0C51454F7D2A}" type="pres">
      <dgm:prSet presAssocID="{C24935CD-69FA-FD46-A99A-078C152386CC}" presName="hSp" presStyleCnt="0"/>
      <dgm:spPr/>
    </dgm:pt>
    <dgm:pt modelId="{D13548CB-BB7A-B54A-9C8C-C2CAD0CB2B49}" type="pres">
      <dgm:prSet presAssocID="{C24935CD-69FA-FD46-A99A-078C152386CC}" presName="vProcSp" presStyleCnt="0"/>
      <dgm:spPr/>
    </dgm:pt>
    <dgm:pt modelId="{6E5AE97A-C09D-0C45-B8FD-01269D9C3057}" type="pres">
      <dgm:prSet presAssocID="{C24935CD-69FA-FD46-A99A-078C152386CC}" presName="vSp1" presStyleCnt="0"/>
      <dgm:spPr/>
    </dgm:pt>
    <dgm:pt modelId="{1F5A8BA5-2C84-7546-A77B-D6472214A1DC}" type="pres">
      <dgm:prSet presAssocID="{C24935CD-69FA-FD46-A99A-078C152386CC}" presName="simulatedConn" presStyleLbl="solidFgAcc1" presStyleIdx="3" presStyleCnt="4"/>
      <dgm:spPr/>
    </dgm:pt>
    <dgm:pt modelId="{CB115A54-568E-8841-B4D6-CFC8C1CC4123}" type="pres">
      <dgm:prSet presAssocID="{C24935CD-69FA-FD46-A99A-078C152386CC}" presName="vSp2" presStyleCnt="0"/>
      <dgm:spPr/>
    </dgm:pt>
    <dgm:pt modelId="{D24F20C7-5A14-2145-A929-E3A937743E07}" type="pres">
      <dgm:prSet presAssocID="{C24935CD-69FA-FD46-A99A-078C152386CC}" presName="sibTrans" presStyleCnt="0"/>
      <dgm:spPr/>
    </dgm:pt>
    <dgm:pt modelId="{7D6BBF36-9C2F-A043-977D-831B2B242861}" type="pres">
      <dgm:prSet presAssocID="{6E63FC45-6B3C-FF47-A902-AD3183EAF4CC}" presName="compositeNode" presStyleCnt="0">
        <dgm:presLayoutVars>
          <dgm:bulletEnabled val="1"/>
        </dgm:presLayoutVars>
      </dgm:prSet>
      <dgm:spPr/>
    </dgm:pt>
    <dgm:pt modelId="{48B41212-5557-4846-AFF1-4CFB9EB955B7}" type="pres">
      <dgm:prSet presAssocID="{6E63FC45-6B3C-FF47-A902-AD3183EAF4CC}" presName="bgRect" presStyleLbl="node1" presStyleIdx="4" presStyleCnt="5" custScaleY="193361"/>
      <dgm:spPr/>
    </dgm:pt>
    <dgm:pt modelId="{C8C5083C-6AFC-784F-AA87-7F19D159EC02}" type="pres">
      <dgm:prSet presAssocID="{6E63FC45-6B3C-FF47-A902-AD3183EAF4CC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40AC2390-FDAB-1D4E-8B72-E72CFF561233}" type="pres">
      <dgm:prSet presAssocID="{6E63FC45-6B3C-FF47-A902-AD3183EAF4CC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EB9F210B-19F3-1041-A579-FCC80D32DB22}" type="presOf" srcId="{D9D10E8E-C25D-A645-8D26-CA21533851DF}" destId="{2974FBB2-EC6B-1744-829C-F8BC6013304D}" srcOrd="1" destOrd="0" presId="urn:microsoft.com/office/officeart/2005/8/layout/hProcess7"/>
    <dgm:cxn modelId="{E3A9B70F-6490-7E4D-8333-4528090AF502}" type="presOf" srcId="{50F09360-8A01-3B49-9024-D31EBA2EFDBF}" destId="{ECB0E447-5463-2843-AE35-AB468A9C4BF6}" srcOrd="0" destOrd="0" presId="urn:microsoft.com/office/officeart/2005/8/layout/hProcess7"/>
    <dgm:cxn modelId="{3BFCF418-6378-B747-9156-029605F2030A}" type="presOf" srcId="{D9D10E8E-C25D-A645-8D26-CA21533851DF}" destId="{D97590C6-82C5-514A-9E10-8014FFCED6B4}" srcOrd="0" destOrd="0" presId="urn:microsoft.com/office/officeart/2005/8/layout/hProcess7"/>
    <dgm:cxn modelId="{1ABC6B1C-2C53-E44E-95BC-59792617E5C1}" type="presOf" srcId="{FB487E43-CA45-5B4B-9084-CB768755EEF5}" destId="{7EB2E4E3-5521-EB49-ACFF-6576C5C5C3A1}" srcOrd="0" destOrd="0" presId="urn:microsoft.com/office/officeart/2005/8/layout/hProcess7"/>
    <dgm:cxn modelId="{4BB03421-8E9F-2849-8B3C-E2273CE6A613}" type="presOf" srcId="{F81A8E40-4D56-2E42-9FE7-01C933288066}" destId="{C48A9D34-C391-824E-B20A-C97EAF6DC136}" srcOrd="0" destOrd="0" presId="urn:microsoft.com/office/officeart/2005/8/layout/hProcess7"/>
    <dgm:cxn modelId="{24063623-DA8B-8542-A064-3187D9D31074}" type="presOf" srcId="{5579E9D8-A840-FB4C-8967-0F9B42F9FCE7}" destId="{B7DD03DB-59BB-1941-B0F3-63C5D5E9B6CB}" srcOrd="0" destOrd="0" presId="urn:microsoft.com/office/officeart/2005/8/layout/hProcess7"/>
    <dgm:cxn modelId="{C31F1526-7D7C-B849-BE60-49401DE3A668}" type="presOf" srcId="{8084605A-FE10-7240-9C66-5B751BA19744}" destId="{40AC2390-FDAB-1D4E-8B72-E72CFF561233}" srcOrd="0" destOrd="2" presId="urn:microsoft.com/office/officeart/2005/8/layout/hProcess7"/>
    <dgm:cxn modelId="{42A90C28-D7CD-2746-9017-C2605B7D0C5A}" srcId="{F81A8E40-4D56-2E42-9FE7-01C933288066}" destId="{5579E9D8-A840-FB4C-8967-0F9B42F9FCE7}" srcOrd="0" destOrd="0" parTransId="{A55991D2-829B-A54D-933F-CEB3E07D8AA3}" sibTransId="{42B25016-8374-DC42-8119-6DA3217C3DB1}"/>
    <dgm:cxn modelId="{2B627229-90F4-0C4F-A82C-D234E5122C79}" type="presOf" srcId="{C1681FEB-F733-3C49-8C4B-692384BC6148}" destId="{E1F7FF27-1611-4C41-9FBA-C12A0B9186C2}" srcOrd="0" destOrd="0" presId="urn:microsoft.com/office/officeart/2005/8/layout/hProcess7"/>
    <dgm:cxn modelId="{934F703A-84E0-BD49-8C34-48D39EDC46C6}" type="presOf" srcId="{6E63FC45-6B3C-FF47-A902-AD3183EAF4CC}" destId="{C8C5083C-6AFC-784F-AA87-7F19D159EC02}" srcOrd="1" destOrd="0" presId="urn:microsoft.com/office/officeart/2005/8/layout/hProcess7"/>
    <dgm:cxn modelId="{4E9F9247-D8A1-9D49-B6DE-95688557F4AC}" srcId="{6E63FC45-6B3C-FF47-A902-AD3183EAF4CC}" destId="{D3A930FD-C6D5-4249-BB07-0583042DC8A6}" srcOrd="0" destOrd="0" parTransId="{E697994A-F9D7-ED4B-9BFD-00DE9DFB0E74}" sibTransId="{DCA896C5-D5BD-BC41-B7AC-40C66BF074AF}"/>
    <dgm:cxn modelId="{E2A95649-86D5-3642-ACA9-1E4CDD982A7F}" type="presOf" srcId="{7C9C1C61-D3EB-934B-9E5D-4BD0FC24A979}" destId="{B7DD03DB-59BB-1941-B0F3-63C5D5E9B6CB}" srcOrd="0" destOrd="1" presId="urn:microsoft.com/office/officeart/2005/8/layout/hProcess7"/>
    <dgm:cxn modelId="{68914F54-1A3B-4546-8EC6-BDF9C531F477}" type="presOf" srcId="{BF48DEE4-7AAC-D940-922D-A0BFF72560AC}" destId="{6494D9FF-C4A7-7546-98A1-5FE257423986}" srcOrd="0" destOrd="0" presId="urn:microsoft.com/office/officeart/2005/8/layout/hProcess7"/>
    <dgm:cxn modelId="{C2C68363-9307-444F-88AB-729423B6D01B}" srcId="{C1681FEB-F733-3C49-8C4B-692384BC6148}" destId="{B4E139DC-C19F-8B48-9542-7C321673268C}" srcOrd="0" destOrd="0" parTransId="{2CB4CE8D-6A8E-E447-9EF0-7B505EEC4A4E}" sibTransId="{74BDC2F2-AE04-744A-B9AF-990D1858CD69}"/>
    <dgm:cxn modelId="{860C8D64-65D1-6046-9532-15FF531E5399}" srcId="{6E63FC45-6B3C-FF47-A902-AD3183EAF4CC}" destId="{C83E9A1E-3AF0-1540-B4F2-A899AE8A80DD}" srcOrd="1" destOrd="0" parTransId="{AAE97272-AF42-0541-9C63-26C2DF530D97}" sibTransId="{C7E68CCD-9F90-DF4E-A1AE-0C5FAD1E4B6F}"/>
    <dgm:cxn modelId="{F93FF276-6DF2-5540-9781-46147D31E2F4}" srcId="{BF48DEE4-7AAC-D940-922D-A0BFF72560AC}" destId="{6E63FC45-6B3C-FF47-A902-AD3183EAF4CC}" srcOrd="4" destOrd="0" parTransId="{D76D0E73-AB8D-4E48-89E2-6BF28083456C}" sibTransId="{5226276C-C4EC-D84A-A75D-FDDA00CF40BD}"/>
    <dgm:cxn modelId="{54EEAB77-5FF0-7743-ACCD-E3C6238F5184}" type="presOf" srcId="{FB487E43-CA45-5B4B-9084-CB768755EEF5}" destId="{FD514D28-8916-B64C-9F62-8280E9713138}" srcOrd="1" destOrd="0" presId="urn:microsoft.com/office/officeart/2005/8/layout/hProcess7"/>
    <dgm:cxn modelId="{38CCAA7B-2725-D54D-979D-1D663A725414}" srcId="{D9D10E8E-C25D-A645-8D26-CA21533851DF}" destId="{9A2B42F8-DFDC-DA4F-B324-A4455E75D67A}" srcOrd="0" destOrd="0" parTransId="{CEFDA942-C141-D14B-9213-3AAC4A96FC61}" sibTransId="{8D072B51-95A9-D44E-9AAF-5F3C55B82CA2}"/>
    <dgm:cxn modelId="{FA747788-BAC8-FA4F-8F5A-6052F2EB0664}" type="presOf" srcId="{F81A8E40-4D56-2E42-9FE7-01C933288066}" destId="{795B6AC8-B92E-FC46-8C33-AA96B4949D91}" srcOrd="1" destOrd="0" presId="urn:microsoft.com/office/officeart/2005/8/layout/hProcess7"/>
    <dgm:cxn modelId="{AFF8FF8C-1AD8-394B-A5B8-C76148E6D303}" srcId="{BF48DEE4-7AAC-D940-922D-A0BFF72560AC}" destId="{C1681FEB-F733-3C49-8C4B-692384BC6148}" srcOrd="3" destOrd="0" parTransId="{D81FC394-B360-5E42-9594-EDBD50B741B5}" sibTransId="{C24935CD-69FA-FD46-A99A-078C152386CC}"/>
    <dgm:cxn modelId="{B30CBE90-7478-A24D-A2D9-BF686749D36A}" type="presOf" srcId="{C83E9A1E-3AF0-1540-B4F2-A899AE8A80DD}" destId="{40AC2390-FDAB-1D4E-8B72-E72CFF561233}" srcOrd="0" destOrd="1" presId="urn:microsoft.com/office/officeart/2005/8/layout/hProcess7"/>
    <dgm:cxn modelId="{C0EC639E-E052-9B4A-A1C0-990841D27B9C}" type="presOf" srcId="{6E63FC45-6B3C-FF47-A902-AD3183EAF4CC}" destId="{48B41212-5557-4846-AFF1-4CFB9EB955B7}" srcOrd="0" destOrd="0" presId="urn:microsoft.com/office/officeart/2005/8/layout/hProcess7"/>
    <dgm:cxn modelId="{AC37C4A3-D311-DA46-B07E-D68E9424BE68}" srcId="{FB487E43-CA45-5B4B-9084-CB768755EEF5}" destId="{50F09360-8A01-3B49-9024-D31EBA2EFDBF}" srcOrd="0" destOrd="0" parTransId="{288BE61F-C98C-4C4E-B44A-215EB6758B04}" sibTransId="{F1611BF5-D5FF-2949-97E0-C35272F5F6A0}"/>
    <dgm:cxn modelId="{D6DA3CA7-A049-D647-8CE8-197AAAA16681}" type="presOf" srcId="{D3A930FD-C6D5-4249-BB07-0583042DC8A6}" destId="{40AC2390-FDAB-1D4E-8B72-E72CFF561233}" srcOrd="0" destOrd="0" presId="urn:microsoft.com/office/officeart/2005/8/layout/hProcess7"/>
    <dgm:cxn modelId="{E3AD40AE-3707-024C-B3C6-9D6E0E4B3F6D}" srcId="{BF48DEE4-7AAC-D940-922D-A0BFF72560AC}" destId="{FB487E43-CA45-5B4B-9084-CB768755EEF5}" srcOrd="1" destOrd="0" parTransId="{FADFEE5D-2612-754C-BCAB-03F0F2A4D3AA}" sibTransId="{7B949455-1418-C94C-B3AC-1B13850D4BF8}"/>
    <dgm:cxn modelId="{7C98A4BD-162A-904B-881A-6C46A959A03E}" srcId="{6E63FC45-6B3C-FF47-A902-AD3183EAF4CC}" destId="{8084605A-FE10-7240-9C66-5B751BA19744}" srcOrd="2" destOrd="0" parTransId="{01B93AAB-4A23-F84F-9985-A8459E0A7D75}" sibTransId="{156E93CA-DD74-6747-A282-D5C5ED8E89BD}"/>
    <dgm:cxn modelId="{456BC5D0-552C-374F-AB49-D9FE6B2EC820}" type="presOf" srcId="{B4E139DC-C19F-8B48-9542-7C321673268C}" destId="{FCE61D74-C6C2-0D47-B67F-6DBB789B2410}" srcOrd="0" destOrd="0" presId="urn:microsoft.com/office/officeart/2005/8/layout/hProcess7"/>
    <dgm:cxn modelId="{4129B0D1-1AF5-BA4A-ACB1-90C7ACB80BCB}" type="presOf" srcId="{9A2B42F8-DFDC-DA4F-B324-A4455E75D67A}" destId="{CEB8D0F2-0238-6846-9308-9042742F826E}" srcOrd="0" destOrd="0" presId="urn:microsoft.com/office/officeart/2005/8/layout/hProcess7"/>
    <dgm:cxn modelId="{3B954DD3-702F-8C40-BD48-5DA39221360F}" srcId="{BF48DEE4-7AAC-D940-922D-A0BFF72560AC}" destId="{D9D10E8E-C25D-A645-8D26-CA21533851DF}" srcOrd="2" destOrd="0" parTransId="{17A0D4DF-15D1-0648-BA14-A25C40CECE5F}" sibTransId="{B26BE7B1-E6E4-4548-B7BA-C7BE55EA2D8E}"/>
    <dgm:cxn modelId="{08FDF0E7-CB80-EE45-9192-183477709E40}" srcId="{BF48DEE4-7AAC-D940-922D-A0BFF72560AC}" destId="{F81A8E40-4D56-2E42-9FE7-01C933288066}" srcOrd="0" destOrd="0" parTransId="{401F2944-E579-994C-87AE-6D23F4C76DED}" sibTransId="{6434321B-BDB1-4A45-A911-4E0F3EEBD693}"/>
    <dgm:cxn modelId="{E0BD45EE-DA92-9943-BFA9-200F32E4DEB8}" type="presOf" srcId="{C1681FEB-F733-3C49-8C4B-692384BC6148}" destId="{876426EA-C7CD-C844-A723-7FC1C13EE2BB}" srcOrd="1" destOrd="0" presId="urn:microsoft.com/office/officeart/2005/8/layout/hProcess7"/>
    <dgm:cxn modelId="{F8151CFD-DCF1-0B43-954D-81B0F3E15282}" srcId="{F81A8E40-4D56-2E42-9FE7-01C933288066}" destId="{7C9C1C61-D3EB-934B-9E5D-4BD0FC24A979}" srcOrd="1" destOrd="0" parTransId="{6641922E-95A1-364C-AA85-A94E65A90166}" sibTransId="{E8687194-F95F-0F47-92B0-4FD078F74FBF}"/>
    <dgm:cxn modelId="{EC16BF84-4B15-094B-8E9F-57189842589A}" type="presParOf" srcId="{6494D9FF-C4A7-7546-98A1-5FE257423986}" destId="{65650418-8E86-474F-8F64-082FBBAC5EAC}" srcOrd="0" destOrd="0" presId="urn:microsoft.com/office/officeart/2005/8/layout/hProcess7"/>
    <dgm:cxn modelId="{07811ACA-F323-2140-BA2D-F540A0D0D8D7}" type="presParOf" srcId="{65650418-8E86-474F-8F64-082FBBAC5EAC}" destId="{C48A9D34-C391-824E-B20A-C97EAF6DC136}" srcOrd="0" destOrd="0" presId="urn:microsoft.com/office/officeart/2005/8/layout/hProcess7"/>
    <dgm:cxn modelId="{C4D2F234-6361-9E4D-8447-FDF3A7369592}" type="presParOf" srcId="{65650418-8E86-474F-8F64-082FBBAC5EAC}" destId="{795B6AC8-B92E-FC46-8C33-AA96B4949D91}" srcOrd="1" destOrd="0" presId="urn:microsoft.com/office/officeart/2005/8/layout/hProcess7"/>
    <dgm:cxn modelId="{85D83357-E1E8-594D-B211-BF21BA65E654}" type="presParOf" srcId="{65650418-8E86-474F-8F64-082FBBAC5EAC}" destId="{B7DD03DB-59BB-1941-B0F3-63C5D5E9B6CB}" srcOrd="2" destOrd="0" presId="urn:microsoft.com/office/officeart/2005/8/layout/hProcess7"/>
    <dgm:cxn modelId="{F07D7E2B-D776-1F4B-8EE1-476116D68EC8}" type="presParOf" srcId="{6494D9FF-C4A7-7546-98A1-5FE257423986}" destId="{29EBB05B-C2F0-6540-BE40-0C59D52E05DC}" srcOrd="1" destOrd="0" presId="urn:microsoft.com/office/officeart/2005/8/layout/hProcess7"/>
    <dgm:cxn modelId="{E06DC1F5-4A0F-834B-860F-89A8124CB834}" type="presParOf" srcId="{6494D9FF-C4A7-7546-98A1-5FE257423986}" destId="{4D7906ED-6A11-BB45-B9DA-F34293A8B14A}" srcOrd="2" destOrd="0" presId="urn:microsoft.com/office/officeart/2005/8/layout/hProcess7"/>
    <dgm:cxn modelId="{A39E79E5-8F64-D543-8F33-D08C9800870B}" type="presParOf" srcId="{4D7906ED-6A11-BB45-B9DA-F34293A8B14A}" destId="{DC7701FE-8437-A349-992B-453A51843CCD}" srcOrd="0" destOrd="0" presId="urn:microsoft.com/office/officeart/2005/8/layout/hProcess7"/>
    <dgm:cxn modelId="{7842E63C-9100-1344-9163-C8B2F7991A2C}" type="presParOf" srcId="{4D7906ED-6A11-BB45-B9DA-F34293A8B14A}" destId="{06B5C695-63D4-5D40-8CB6-132402FB709D}" srcOrd="1" destOrd="0" presId="urn:microsoft.com/office/officeart/2005/8/layout/hProcess7"/>
    <dgm:cxn modelId="{A8C31E39-B6FE-D641-82BF-408678FF8319}" type="presParOf" srcId="{4D7906ED-6A11-BB45-B9DA-F34293A8B14A}" destId="{F1B49159-ED8A-D845-A949-F8180BD2ADD5}" srcOrd="2" destOrd="0" presId="urn:microsoft.com/office/officeart/2005/8/layout/hProcess7"/>
    <dgm:cxn modelId="{9B0C4FFC-BE94-1943-AEFA-BAD0870ECEFE}" type="presParOf" srcId="{6494D9FF-C4A7-7546-98A1-5FE257423986}" destId="{5AC071DD-0F01-4A4D-BC66-E887FEE97D02}" srcOrd="3" destOrd="0" presId="urn:microsoft.com/office/officeart/2005/8/layout/hProcess7"/>
    <dgm:cxn modelId="{6DE8A5B4-6351-3F41-9D39-D7B165CDC437}" type="presParOf" srcId="{6494D9FF-C4A7-7546-98A1-5FE257423986}" destId="{3EEB6EE9-6E18-8E47-A7C6-722662ABAE0D}" srcOrd="4" destOrd="0" presId="urn:microsoft.com/office/officeart/2005/8/layout/hProcess7"/>
    <dgm:cxn modelId="{6F65BDDA-8EC3-2B41-B5EE-A038739A5470}" type="presParOf" srcId="{3EEB6EE9-6E18-8E47-A7C6-722662ABAE0D}" destId="{7EB2E4E3-5521-EB49-ACFF-6576C5C5C3A1}" srcOrd="0" destOrd="0" presId="urn:microsoft.com/office/officeart/2005/8/layout/hProcess7"/>
    <dgm:cxn modelId="{242081CB-7CA0-1342-A669-765B542B7E90}" type="presParOf" srcId="{3EEB6EE9-6E18-8E47-A7C6-722662ABAE0D}" destId="{FD514D28-8916-B64C-9F62-8280E9713138}" srcOrd="1" destOrd="0" presId="urn:microsoft.com/office/officeart/2005/8/layout/hProcess7"/>
    <dgm:cxn modelId="{9B926269-8967-1741-8716-A3A365A01A53}" type="presParOf" srcId="{3EEB6EE9-6E18-8E47-A7C6-722662ABAE0D}" destId="{ECB0E447-5463-2843-AE35-AB468A9C4BF6}" srcOrd="2" destOrd="0" presId="urn:microsoft.com/office/officeart/2005/8/layout/hProcess7"/>
    <dgm:cxn modelId="{2FA95335-0F38-E341-9145-7278350A6E5C}" type="presParOf" srcId="{6494D9FF-C4A7-7546-98A1-5FE257423986}" destId="{9427597A-B4EC-994A-AF9E-29C3114EE13A}" srcOrd="5" destOrd="0" presId="urn:microsoft.com/office/officeart/2005/8/layout/hProcess7"/>
    <dgm:cxn modelId="{944CF66E-07E9-C043-8731-6354086F6365}" type="presParOf" srcId="{6494D9FF-C4A7-7546-98A1-5FE257423986}" destId="{C877336C-61EF-6347-B9CE-E13B841D112A}" srcOrd="6" destOrd="0" presId="urn:microsoft.com/office/officeart/2005/8/layout/hProcess7"/>
    <dgm:cxn modelId="{394E7415-AC94-3344-B843-B5E45D51DD04}" type="presParOf" srcId="{C877336C-61EF-6347-B9CE-E13B841D112A}" destId="{4DDB0308-915B-9046-8845-013F9C50DE8E}" srcOrd="0" destOrd="0" presId="urn:microsoft.com/office/officeart/2005/8/layout/hProcess7"/>
    <dgm:cxn modelId="{22CA1456-113A-484B-A732-505371604E80}" type="presParOf" srcId="{C877336C-61EF-6347-B9CE-E13B841D112A}" destId="{D699170D-6764-794F-AF36-CC60B95F68EB}" srcOrd="1" destOrd="0" presId="urn:microsoft.com/office/officeart/2005/8/layout/hProcess7"/>
    <dgm:cxn modelId="{8FEE69D9-2F4B-314A-8F56-EB72CB530368}" type="presParOf" srcId="{C877336C-61EF-6347-B9CE-E13B841D112A}" destId="{67E29E63-5582-9548-AC3E-2A3902F19E45}" srcOrd="2" destOrd="0" presId="urn:microsoft.com/office/officeart/2005/8/layout/hProcess7"/>
    <dgm:cxn modelId="{65C8ED03-37A8-FB4C-838D-5B2251297012}" type="presParOf" srcId="{6494D9FF-C4A7-7546-98A1-5FE257423986}" destId="{B2C0E017-99EE-0D40-B74B-2C772F708195}" srcOrd="7" destOrd="0" presId="urn:microsoft.com/office/officeart/2005/8/layout/hProcess7"/>
    <dgm:cxn modelId="{02D56743-A49C-244D-8F95-B09F78548E80}" type="presParOf" srcId="{6494D9FF-C4A7-7546-98A1-5FE257423986}" destId="{44A070B1-90FC-B14B-B9B7-6F94297C600C}" srcOrd="8" destOrd="0" presId="urn:microsoft.com/office/officeart/2005/8/layout/hProcess7"/>
    <dgm:cxn modelId="{99CCF8EB-9617-9849-BDD0-0C7E9A4B0100}" type="presParOf" srcId="{44A070B1-90FC-B14B-B9B7-6F94297C600C}" destId="{D97590C6-82C5-514A-9E10-8014FFCED6B4}" srcOrd="0" destOrd="0" presId="urn:microsoft.com/office/officeart/2005/8/layout/hProcess7"/>
    <dgm:cxn modelId="{19786B63-C6BB-2B4E-AA27-06F044F85F7A}" type="presParOf" srcId="{44A070B1-90FC-B14B-B9B7-6F94297C600C}" destId="{2974FBB2-EC6B-1744-829C-F8BC6013304D}" srcOrd="1" destOrd="0" presId="urn:microsoft.com/office/officeart/2005/8/layout/hProcess7"/>
    <dgm:cxn modelId="{912C1C7E-F260-9747-A02B-FC6E4E835A9E}" type="presParOf" srcId="{44A070B1-90FC-B14B-B9B7-6F94297C600C}" destId="{CEB8D0F2-0238-6846-9308-9042742F826E}" srcOrd="2" destOrd="0" presId="urn:microsoft.com/office/officeart/2005/8/layout/hProcess7"/>
    <dgm:cxn modelId="{214B23DE-08D6-A149-8FBF-E15F1D078BEA}" type="presParOf" srcId="{6494D9FF-C4A7-7546-98A1-5FE257423986}" destId="{9CD25DD3-1FD1-414F-971E-6FEAA397EAC3}" srcOrd="9" destOrd="0" presId="urn:microsoft.com/office/officeart/2005/8/layout/hProcess7"/>
    <dgm:cxn modelId="{DE6EB724-5901-304F-8E9D-04E25051BF87}" type="presParOf" srcId="{6494D9FF-C4A7-7546-98A1-5FE257423986}" destId="{F384A209-6D03-9149-8853-A87F50E362CB}" srcOrd="10" destOrd="0" presId="urn:microsoft.com/office/officeart/2005/8/layout/hProcess7"/>
    <dgm:cxn modelId="{3796F15C-5939-DD4D-A051-DB9744A5AF41}" type="presParOf" srcId="{F384A209-6D03-9149-8853-A87F50E362CB}" destId="{C0E2B3FB-99B2-C248-ABC4-FC3925F93C1A}" srcOrd="0" destOrd="0" presId="urn:microsoft.com/office/officeart/2005/8/layout/hProcess7"/>
    <dgm:cxn modelId="{CF1BCAD9-36E7-684D-9A40-5190EF6B59CC}" type="presParOf" srcId="{F384A209-6D03-9149-8853-A87F50E362CB}" destId="{ECA8D4D8-6EE1-C94B-8E74-9D1F3B70F6F0}" srcOrd="1" destOrd="0" presId="urn:microsoft.com/office/officeart/2005/8/layout/hProcess7"/>
    <dgm:cxn modelId="{027E0EE7-7662-1F4C-9E54-06A3A2AC49B6}" type="presParOf" srcId="{F384A209-6D03-9149-8853-A87F50E362CB}" destId="{C0F7B0AE-E8CE-6A44-8B84-6BB57F2118C4}" srcOrd="2" destOrd="0" presId="urn:microsoft.com/office/officeart/2005/8/layout/hProcess7"/>
    <dgm:cxn modelId="{95C514EB-7235-B546-B3B1-7EE12A8D0DB0}" type="presParOf" srcId="{6494D9FF-C4A7-7546-98A1-5FE257423986}" destId="{BA6BABD4-6164-B84D-BD57-7C6C677D101E}" srcOrd="11" destOrd="0" presId="urn:microsoft.com/office/officeart/2005/8/layout/hProcess7"/>
    <dgm:cxn modelId="{86FC2B88-9B14-1845-8F0A-6F32983570B1}" type="presParOf" srcId="{6494D9FF-C4A7-7546-98A1-5FE257423986}" destId="{A7A91004-EE39-354A-A8E1-92195088AF35}" srcOrd="12" destOrd="0" presId="urn:microsoft.com/office/officeart/2005/8/layout/hProcess7"/>
    <dgm:cxn modelId="{9CB4CC8E-FDDA-5A44-B194-3BAFA6B5FDEF}" type="presParOf" srcId="{A7A91004-EE39-354A-A8E1-92195088AF35}" destId="{E1F7FF27-1611-4C41-9FBA-C12A0B9186C2}" srcOrd="0" destOrd="0" presId="urn:microsoft.com/office/officeart/2005/8/layout/hProcess7"/>
    <dgm:cxn modelId="{6850FCDE-E651-914C-829C-0854D23ABF1D}" type="presParOf" srcId="{A7A91004-EE39-354A-A8E1-92195088AF35}" destId="{876426EA-C7CD-C844-A723-7FC1C13EE2BB}" srcOrd="1" destOrd="0" presId="urn:microsoft.com/office/officeart/2005/8/layout/hProcess7"/>
    <dgm:cxn modelId="{AB34E6E4-7C68-3044-BDB8-69440B57CCBA}" type="presParOf" srcId="{A7A91004-EE39-354A-A8E1-92195088AF35}" destId="{FCE61D74-C6C2-0D47-B67F-6DBB789B2410}" srcOrd="2" destOrd="0" presId="urn:microsoft.com/office/officeart/2005/8/layout/hProcess7"/>
    <dgm:cxn modelId="{34328945-074A-454B-B46F-AAD1759A4566}" type="presParOf" srcId="{6494D9FF-C4A7-7546-98A1-5FE257423986}" destId="{7B9FD99B-6242-074A-85B8-0C51454F7D2A}" srcOrd="13" destOrd="0" presId="urn:microsoft.com/office/officeart/2005/8/layout/hProcess7"/>
    <dgm:cxn modelId="{04DA5CA8-8D8E-D541-AF29-430360C5114B}" type="presParOf" srcId="{6494D9FF-C4A7-7546-98A1-5FE257423986}" destId="{D13548CB-BB7A-B54A-9C8C-C2CAD0CB2B49}" srcOrd="14" destOrd="0" presId="urn:microsoft.com/office/officeart/2005/8/layout/hProcess7"/>
    <dgm:cxn modelId="{0145DA1A-5252-9D48-B287-DCC8FA0C3F47}" type="presParOf" srcId="{D13548CB-BB7A-B54A-9C8C-C2CAD0CB2B49}" destId="{6E5AE97A-C09D-0C45-B8FD-01269D9C3057}" srcOrd="0" destOrd="0" presId="urn:microsoft.com/office/officeart/2005/8/layout/hProcess7"/>
    <dgm:cxn modelId="{8D736AB2-600D-0B47-9801-1D74AE9E38E8}" type="presParOf" srcId="{D13548CB-BB7A-B54A-9C8C-C2CAD0CB2B49}" destId="{1F5A8BA5-2C84-7546-A77B-D6472214A1DC}" srcOrd="1" destOrd="0" presId="urn:microsoft.com/office/officeart/2005/8/layout/hProcess7"/>
    <dgm:cxn modelId="{230AC138-18F7-F54E-A4D6-8DFAFAEFAC7D}" type="presParOf" srcId="{D13548CB-BB7A-B54A-9C8C-C2CAD0CB2B49}" destId="{CB115A54-568E-8841-B4D6-CFC8C1CC4123}" srcOrd="2" destOrd="0" presId="urn:microsoft.com/office/officeart/2005/8/layout/hProcess7"/>
    <dgm:cxn modelId="{6AF5A299-4121-8642-BD09-3C5194E9246E}" type="presParOf" srcId="{6494D9FF-C4A7-7546-98A1-5FE257423986}" destId="{D24F20C7-5A14-2145-A929-E3A937743E07}" srcOrd="15" destOrd="0" presId="urn:microsoft.com/office/officeart/2005/8/layout/hProcess7"/>
    <dgm:cxn modelId="{43939ADD-EAB5-DC4C-BB36-6B829BD0C804}" type="presParOf" srcId="{6494D9FF-C4A7-7546-98A1-5FE257423986}" destId="{7D6BBF36-9C2F-A043-977D-831B2B242861}" srcOrd="16" destOrd="0" presId="urn:microsoft.com/office/officeart/2005/8/layout/hProcess7"/>
    <dgm:cxn modelId="{12153E58-33B8-A44A-9E0B-09E449E6985F}" type="presParOf" srcId="{7D6BBF36-9C2F-A043-977D-831B2B242861}" destId="{48B41212-5557-4846-AFF1-4CFB9EB955B7}" srcOrd="0" destOrd="0" presId="urn:microsoft.com/office/officeart/2005/8/layout/hProcess7"/>
    <dgm:cxn modelId="{C358B1A7-E8BB-7741-AEB9-D3FEBCEA74D5}" type="presParOf" srcId="{7D6BBF36-9C2F-A043-977D-831B2B242861}" destId="{C8C5083C-6AFC-784F-AA87-7F19D159EC02}" srcOrd="1" destOrd="0" presId="urn:microsoft.com/office/officeart/2005/8/layout/hProcess7"/>
    <dgm:cxn modelId="{D8628764-3D9E-5E43-A0DA-69E182DF8DA8}" type="presParOf" srcId="{7D6BBF36-9C2F-A043-977D-831B2B242861}" destId="{40AC2390-FDAB-1D4E-8B72-E72CFF56123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0F2D2CA-DCBA-8949-BD19-2571B2ACB778}" type="doc">
      <dgm:prSet loTypeId="urn:microsoft.com/office/officeart/2005/8/layout/radial2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3FBCF8-377B-E84E-9DCB-8D8B3189ACE6}">
      <dgm:prSet/>
      <dgm:spPr/>
      <dgm:t>
        <a:bodyPr/>
        <a:lstStyle/>
        <a:p>
          <a:r>
            <a:rPr lang="en-US" b="1"/>
            <a:t>Data driven governance</a:t>
          </a:r>
          <a:endParaRPr lang="en-US" b="1" dirty="0"/>
        </a:p>
      </dgm:t>
    </dgm:pt>
    <dgm:pt modelId="{C9FDE860-E269-E34B-B401-DCAC55B94F61}" type="parTrans" cxnId="{D7F71522-5CDF-AF4F-8EDB-53FCFB906349}">
      <dgm:prSet/>
      <dgm:spPr/>
      <dgm:t>
        <a:bodyPr/>
        <a:lstStyle/>
        <a:p>
          <a:endParaRPr lang="en-US"/>
        </a:p>
      </dgm:t>
    </dgm:pt>
    <dgm:pt modelId="{4DEF717E-0737-4B46-B1D5-8259D5AE46C0}" type="sibTrans" cxnId="{D7F71522-5CDF-AF4F-8EDB-53FCFB906349}">
      <dgm:prSet/>
      <dgm:spPr/>
      <dgm:t>
        <a:bodyPr/>
        <a:lstStyle/>
        <a:p>
          <a:endParaRPr lang="en-US"/>
        </a:p>
      </dgm:t>
    </dgm:pt>
    <dgm:pt modelId="{C4A02971-6CCA-3A40-B9D2-63EA27C62401}">
      <dgm:prSet/>
      <dgm:spPr/>
      <dgm:t>
        <a:bodyPr/>
        <a:lstStyle/>
        <a:p>
          <a:r>
            <a:rPr lang="en-US" dirty="0"/>
            <a:t>The governance role of monitoring (what you monitor affects what you worry about)</a:t>
          </a:r>
        </a:p>
      </dgm:t>
    </dgm:pt>
    <dgm:pt modelId="{4B6E1FFD-9542-364A-B6F5-3B313FD06C2C}" type="parTrans" cxnId="{6069340B-FDD6-5445-A1FA-E2D186F40968}">
      <dgm:prSet/>
      <dgm:spPr/>
      <dgm:t>
        <a:bodyPr/>
        <a:lstStyle/>
        <a:p>
          <a:endParaRPr lang="en-US"/>
        </a:p>
      </dgm:t>
    </dgm:pt>
    <dgm:pt modelId="{27F63DE2-BE0A-5A42-B459-6E35E4D3E698}" type="sibTrans" cxnId="{6069340B-FDD6-5445-A1FA-E2D186F40968}">
      <dgm:prSet/>
      <dgm:spPr/>
      <dgm:t>
        <a:bodyPr/>
        <a:lstStyle/>
        <a:p>
          <a:endParaRPr lang="en-US"/>
        </a:p>
      </dgm:t>
    </dgm:pt>
    <dgm:pt modelId="{EBB90368-F5EC-164E-BF12-00C2229476D5}">
      <dgm:prSet/>
      <dgm:spPr/>
      <dgm:t>
        <a:bodyPr/>
        <a:lstStyle/>
        <a:p>
          <a:r>
            <a:rPr lang="en-US" b="1"/>
            <a:t>Risk and Assessment </a:t>
          </a:r>
          <a:endParaRPr lang="en-US" b="1" dirty="0"/>
        </a:p>
      </dgm:t>
    </dgm:pt>
    <dgm:pt modelId="{A1BFDF1C-2EEE-FB43-9617-73FECC0434DD}" type="parTrans" cxnId="{B492BC3C-26BB-DB40-A1AB-7CAA623B74FC}">
      <dgm:prSet/>
      <dgm:spPr/>
      <dgm:t>
        <a:bodyPr/>
        <a:lstStyle/>
        <a:p>
          <a:endParaRPr lang="en-US"/>
        </a:p>
      </dgm:t>
    </dgm:pt>
    <dgm:pt modelId="{004B01FC-72E3-FB40-A026-3D6A6B72300A}" type="sibTrans" cxnId="{B492BC3C-26BB-DB40-A1AB-7CAA623B74FC}">
      <dgm:prSet/>
      <dgm:spPr/>
      <dgm:t>
        <a:bodyPr/>
        <a:lstStyle/>
        <a:p>
          <a:endParaRPr lang="en-US"/>
        </a:p>
      </dgm:t>
    </dgm:pt>
    <dgm:pt modelId="{BF59B2BB-3B44-F244-8F72-3FD55236FACD}">
      <dgm:prSet/>
      <dgm:spPr/>
      <dgm:t>
        <a:bodyPr/>
        <a:lstStyle/>
        <a:p>
          <a:r>
            <a:rPr lang="en-US" dirty="0"/>
            <a:t>Making sense of data—analytics grounded in regulatory premises</a:t>
          </a:r>
        </a:p>
      </dgm:t>
    </dgm:pt>
    <dgm:pt modelId="{5874C30F-4AC3-194B-BD0E-B6999E7DEAA4}" type="parTrans" cxnId="{AA3EDBF4-0E4F-944B-B6B9-9843AAB0DE91}">
      <dgm:prSet/>
      <dgm:spPr/>
      <dgm:t>
        <a:bodyPr/>
        <a:lstStyle/>
        <a:p>
          <a:endParaRPr lang="en-US"/>
        </a:p>
      </dgm:t>
    </dgm:pt>
    <dgm:pt modelId="{640E1771-9B48-4145-851F-B65ECD657219}" type="sibTrans" cxnId="{AA3EDBF4-0E4F-944B-B6B9-9843AAB0DE91}">
      <dgm:prSet/>
      <dgm:spPr/>
      <dgm:t>
        <a:bodyPr/>
        <a:lstStyle/>
        <a:p>
          <a:endParaRPr lang="en-US"/>
        </a:p>
      </dgm:t>
    </dgm:pt>
    <dgm:pt modelId="{966E6243-C7A4-5144-BF1B-B01384914B66}">
      <dgm:prSet/>
      <dgm:spPr/>
      <dgm:t>
        <a:bodyPr/>
        <a:lstStyle/>
        <a:p>
          <a:r>
            <a:rPr lang="en-US"/>
            <a:t>Triggers as the new law of liability allocation</a:t>
          </a:r>
        </a:p>
      </dgm:t>
    </dgm:pt>
    <dgm:pt modelId="{453A807C-ADE5-0145-8617-165884C2DC7F}" type="parTrans" cxnId="{9D352AD9-40DE-C441-A525-D134ECC29AF2}">
      <dgm:prSet/>
      <dgm:spPr/>
      <dgm:t>
        <a:bodyPr/>
        <a:lstStyle/>
        <a:p>
          <a:endParaRPr lang="en-US"/>
        </a:p>
      </dgm:t>
    </dgm:pt>
    <dgm:pt modelId="{D97673C9-865E-8E44-8064-7E436E2DDD96}" type="sibTrans" cxnId="{9D352AD9-40DE-C441-A525-D134ECC29AF2}">
      <dgm:prSet/>
      <dgm:spPr/>
      <dgm:t>
        <a:bodyPr/>
        <a:lstStyle/>
        <a:p>
          <a:endParaRPr lang="en-US"/>
        </a:p>
      </dgm:t>
    </dgm:pt>
    <dgm:pt modelId="{F9B02329-59E4-4144-9A2A-29E7C1711E55}">
      <dgm:prSet/>
      <dgm:spPr/>
      <dgm:t>
        <a:bodyPr/>
        <a:lstStyle/>
        <a:p>
          <a:r>
            <a:rPr lang="en-US"/>
            <a:t>Convergence of social and legal risk?</a:t>
          </a:r>
        </a:p>
      </dgm:t>
    </dgm:pt>
    <dgm:pt modelId="{A417205E-3B0C-414C-87CE-302876FA8484}" type="parTrans" cxnId="{B60D87E5-A248-A647-BD68-2B39BA8DA46D}">
      <dgm:prSet/>
      <dgm:spPr/>
      <dgm:t>
        <a:bodyPr/>
        <a:lstStyle/>
        <a:p>
          <a:endParaRPr lang="en-US"/>
        </a:p>
      </dgm:t>
    </dgm:pt>
    <dgm:pt modelId="{FC032E46-05BA-E843-93B5-91FCDD7EC74D}" type="sibTrans" cxnId="{B60D87E5-A248-A647-BD68-2B39BA8DA46D}">
      <dgm:prSet/>
      <dgm:spPr/>
      <dgm:t>
        <a:bodyPr/>
        <a:lstStyle/>
        <a:p>
          <a:endParaRPr lang="en-US"/>
        </a:p>
      </dgm:t>
    </dgm:pt>
    <dgm:pt modelId="{8F2169D7-E921-9F46-8C14-7E53930918DF}">
      <dgm:prSet/>
      <dgm:spPr/>
      <dgm:t>
        <a:bodyPr/>
        <a:lstStyle/>
        <a:p>
          <a:r>
            <a:rPr lang="en-US" b="1"/>
            <a:t>Compliance</a:t>
          </a:r>
          <a:endParaRPr lang="en-US" b="1" dirty="0"/>
        </a:p>
      </dgm:t>
    </dgm:pt>
    <dgm:pt modelId="{40EE572F-8AB1-9942-9800-4F01F75F8175}" type="parTrans" cxnId="{37D0CFB6-EB02-BA42-BD0B-9444CB202670}">
      <dgm:prSet/>
      <dgm:spPr/>
      <dgm:t>
        <a:bodyPr/>
        <a:lstStyle/>
        <a:p>
          <a:endParaRPr lang="en-US"/>
        </a:p>
      </dgm:t>
    </dgm:pt>
    <dgm:pt modelId="{A01C29FC-35A6-B446-9742-447B165F2938}" type="sibTrans" cxnId="{37D0CFB6-EB02-BA42-BD0B-9444CB202670}">
      <dgm:prSet/>
      <dgm:spPr/>
      <dgm:t>
        <a:bodyPr/>
        <a:lstStyle/>
        <a:p>
          <a:endParaRPr lang="en-US"/>
        </a:p>
      </dgm:t>
    </dgm:pt>
    <dgm:pt modelId="{A64CE953-1523-154D-8A36-F4F1148B14B0}">
      <dgm:prSet/>
      <dgm:spPr/>
      <dgm:t>
        <a:bodyPr/>
        <a:lstStyle/>
        <a:p>
          <a:r>
            <a:rPr lang="en-US" dirty="0"/>
            <a:t>Taking action—algorithms as the objectification of normative principles</a:t>
          </a:r>
        </a:p>
      </dgm:t>
    </dgm:pt>
    <dgm:pt modelId="{45810883-27A5-2746-8C30-7EB9269587DB}" type="parTrans" cxnId="{C3B0677D-03D7-8142-8A16-E897A691A617}">
      <dgm:prSet/>
      <dgm:spPr/>
      <dgm:t>
        <a:bodyPr/>
        <a:lstStyle/>
        <a:p>
          <a:endParaRPr lang="en-US"/>
        </a:p>
      </dgm:t>
    </dgm:pt>
    <dgm:pt modelId="{298AC6A4-4082-9B48-893D-A229794C4865}" type="sibTrans" cxnId="{C3B0677D-03D7-8142-8A16-E897A691A617}">
      <dgm:prSet/>
      <dgm:spPr/>
      <dgm:t>
        <a:bodyPr/>
        <a:lstStyle/>
        <a:p>
          <a:endParaRPr lang="en-US"/>
        </a:p>
      </dgm:t>
    </dgm:pt>
    <dgm:pt modelId="{5A3684CB-4498-B040-B009-4CDE42304E43}">
      <dgm:prSet/>
      <dgm:spPr/>
      <dgm:t>
        <a:bodyPr/>
        <a:lstStyle/>
        <a:p>
          <a:r>
            <a:rPr lang="en-US" dirty="0"/>
            <a:t>Systems for mitigation or remedy against stakeholders (including states)</a:t>
          </a:r>
        </a:p>
      </dgm:t>
    </dgm:pt>
    <dgm:pt modelId="{BBB6D2F0-17FD-1E40-BB6E-3C8C9D7B44CF}" type="parTrans" cxnId="{9C3B28ED-688C-AB43-97ED-93F19230F853}">
      <dgm:prSet/>
      <dgm:spPr/>
      <dgm:t>
        <a:bodyPr/>
        <a:lstStyle/>
        <a:p>
          <a:endParaRPr lang="en-US"/>
        </a:p>
      </dgm:t>
    </dgm:pt>
    <dgm:pt modelId="{BC1749E9-2320-7946-B63D-40302F2EF38D}" type="sibTrans" cxnId="{9C3B28ED-688C-AB43-97ED-93F19230F853}">
      <dgm:prSet/>
      <dgm:spPr/>
      <dgm:t>
        <a:bodyPr/>
        <a:lstStyle/>
        <a:p>
          <a:endParaRPr lang="en-US"/>
        </a:p>
      </dgm:t>
    </dgm:pt>
    <dgm:pt modelId="{E01A1B5D-3F87-E041-A288-8005EAEFA767}" type="pres">
      <dgm:prSet presAssocID="{B0F2D2CA-DCBA-8949-BD19-2571B2ACB778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22ADFD3F-40F0-D348-91FD-F29529CD1E9C}" type="pres">
      <dgm:prSet presAssocID="{B0F2D2CA-DCBA-8949-BD19-2571B2ACB778}" presName="cycle" presStyleCnt="0"/>
      <dgm:spPr/>
    </dgm:pt>
    <dgm:pt modelId="{6E3DB6E5-7C15-AB48-9A33-4E645E9E39A7}" type="pres">
      <dgm:prSet presAssocID="{B0F2D2CA-DCBA-8949-BD19-2571B2ACB778}" presName="centerShape" presStyleCnt="0"/>
      <dgm:spPr/>
    </dgm:pt>
    <dgm:pt modelId="{F19B3C11-B4D6-BC40-98AD-498B1D9215C9}" type="pres">
      <dgm:prSet presAssocID="{B0F2D2CA-DCBA-8949-BD19-2571B2ACB778}" presName="connSite" presStyleLbl="node1" presStyleIdx="0" presStyleCnt="4"/>
      <dgm:spPr/>
    </dgm:pt>
    <dgm:pt modelId="{5FA1BA9A-6E12-1A47-9D04-F88229280B17}" type="pres">
      <dgm:prSet presAssocID="{B0F2D2CA-DCBA-8949-BD19-2571B2ACB778}" presName="visibl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CA285590-50C5-4F49-B92E-BDA5E55934D9}" type="pres">
      <dgm:prSet presAssocID="{C9FDE860-E269-E34B-B401-DCAC55B94F61}" presName="Name25" presStyleLbl="parChTrans1D1" presStyleIdx="0" presStyleCnt="3"/>
      <dgm:spPr/>
    </dgm:pt>
    <dgm:pt modelId="{431C0C0C-12FA-CA42-BCA2-A72F16A0BE7D}" type="pres">
      <dgm:prSet presAssocID="{3D3FBCF8-377B-E84E-9DCB-8D8B3189ACE6}" presName="node" presStyleCnt="0"/>
      <dgm:spPr/>
    </dgm:pt>
    <dgm:pt modelId="{249706C7-C81C-9C47-966A-5E593F09EAF6}" type="pres">
      <dgm:prSet presAssocID="{3D3FBCF8-377B-E84E-9DCB-8D8B3189ACE6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CFD53CA6-2F35-5A49-8BF6-A1D51F737783}" type="pres">
      <dgm:prSet presAssocID="{3D3FBCF8-377B-E84E-9DCB-8D8B3189ACE6}" presName="childNode" presStyleLbl="revTx" presStyleIdx="0" presStyleCnt="3">
        <dgm:presLayoutVars>
          <dgm:bulletEnabled val="1"/>
        </dgm:presLayoutVars>
      </dgm:prSet>
      <dgm:spPr/>
    </dgm:pt>
    <dgm:pt modelId="{82C9BF60-6E40-464A-BB2C-ECAB304BD76A}" type="pres">
      <dgm:prSet presAssocID="{A1BFDF1C-2EEE-FB43-9617-73FECC0434DD}" presName="Name25" presStyleLbl="parChTrans1D1" presStyleIdx="1" presStyleCnt="3"/>
      <dgm:spPr/>
    </dgm:pt>
    <dgm:pt modelId="{0C38B0D8-BF17-954C-BD53-2FBEFB4842B3}" type="pres">
      <dgm:prSet presAssocID="{EBB90368-F5EC-164E-BF12-00C2229476D5}" presName="node" presStyleCnt="0"/>
      <dgm:spPr/>
    </dgm:pt>
    <dgm:pt modelId="{910BD32A-A9C5-7C46-801F-40BFFCDA6D75}" type="pres">
      <dgm:prSet presAssocID="{EBB90368-F5EC-164E-BF12-00C2229476D5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332D560E-0311-D349-8680-294335375251}" type="pres">
      <dgm:prSet presAssocID="{EBB90368-F5EC-164E-BF12-00C2229476D5}" presName="childNode" presStyleLbl="revTx" presStyleIdx="1" presStyleCnt="3">
        <dgm:presLayoutVars>
          <dgm:bulletEnabled val="1"/>
        </dgm:presLayoutVars>
      </dgm:prSet>
      <dgm:spPr/>
    </dgm:pt>
    <dgm:pt modelId="{546D5D97-4527-A841-951E-C7693C465C58}" type="pres">
      <dgm:prSet presAssocID="{40EE572F-8AB1-9942-9800-4F01F75F8175}" presName="Name25" presStyleLbl="parChTrans1D1" presStyleIdx="2" presStyleCnt="3"/>
      <dgm:spPr/>
    </dgm:pt>
    <dgm:pt modelId="{6147819D-4D9F-EB4F-949D-28EF3CF06586}" type="pres">
      <dgm:prSet presAssocID="{8F2169D7-E921-9F46-8C14-7E53930918DF}" presName="node" presStyleCnt="0"/>
      <dgm:spPr/>
    </dgm:pt>
    <dgm:pt modelId="{41A2596F-17A9-A34D-B8D4-6E8A5B67DA6B}" type="pres">
      <dgm:prSet presAssocID="{8F2169D7-E921-9F46-8C14-7E53930918DF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9ADDC6F4-3DD3-904D-9143-FE582F82516C}" type="pres">
      <dgm:prSet presAssocID="{8F2169D7-E921-9F46-8C14-7E53930918DF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6069340B-FDD6-5445-A1FA-E2D186F40968}" srcId="{3D3FBCF8-377B-E84E-9DCB-8D8B3189ACE6}" destId="{C4A02971-6CCA-3A40-B9D2-63EA27C62401}" srcOrd="0" destOrd="0" parTransId="{4B6E1FFD-9542-364A-B6F5-3B313FD06C2C}" sibTransId="{27F63DE2-BE0A-5A42-B459-6E35E4D3E698}"/>
    <dgm:cxn modelId="{AC45C70F-ACDC-F34C-9351-1132882488DE}" type="presOf" srcId="{966E6243-C7A4-5144-BF1B-B01384914B66}" destId="{332D560E-0311-D349-8680-294335375251}" srcOrd="0" destOrd="1" presId="urn:microsoft.com/office/officeart/2005/8/layout/radial2"/>
    <dgm:cxn modelId="{9C3A3420-C70A-7A46-BE83-30B31A6ED0AA}" type="presOf" srcId="{A1BFDF1C-2EEE-FB43-9617-73FECC0434DD}" destId="{82C9BF60-6E40-464A-BB2C-ECAB304BD76A}" srcOrd="0" destOrd="0" presId="urn:microsoft.com/office/officeart/2005/8/layout/radial2"/>
    <dgm:cxn modelId="{3E9C5721-831F-2847-AF8D-396920A5DE03}" type="presOf" srcId="{F9B02329-59E4-4144-9A2A-29E7C1711E55}" destId="{332D560E-0311-D349-8680-294335375251}" srcOrd="0" destOrd="2" presId="urn:microsoft.com/office/officeart/2005/8/layout/radial2"/>
    <dgm:cxn modelId="{D7F71522-5CDF-AF4F-8EDB-53FCFB906349}" srcId="{B0F2D2CA-DCBA-8949-BD19-2571B2ACB778}" destId="{3D3FBCF8-377B-E84E-9DCB-8D8B3189ACE6}" srcOrd="0" destOrd="0" parTransId="{C9FDE860-E269-E34B-B401-DCAC55B94F61}" sibTransId="{4DEF717E-0737-4B46-B1D5-8259D5AE46C0}"/>
    <dgm:cxn modelId="{B492BC3C-26BB-DB40-A1AB-7CAA623B74FC}" srcId="{B0F2D2CA-DCBA-8949-BD19-2571B2ACB778}" destId="{EBB90368-F5EC-164E-BF12-00C2229476D5}" srcOrd="1" destOrd="0" parTransId="{A1BFDF1C-2EEE-FB43-9617-73FECC0434DD}" sibTransId="{004B01FC-72E3-FB40-A026-3D6A6B72300A}"/>
    <dgm:cxn modelId="{ECBA3E50-FB3B-E04C-B0A9-F1636E4DADAF}" type="presOf" srcId="{B0F2D2CA-DCBA-8949-BD19-2571B2ACB778}" destId="{E01A1B5D-3F87-E041-A288-8005EAEFA767}" srcOrd="0" destOrd="0" presId="urn:microsoft.com/office/officeart/2005/8/layout/radial2"/>
    <dgm:cxn modelId="{96728457-BB79-6B4B-AF31-61C1B61F70CB}" type="presOf" srcId="{3D3FBCF8-377B-E84E-9DCB-8D8B3189ACE6}" destId="{249706C7-C81C-9C47-966A-5E593F09EAF6}" srcOrd="0" destOrd="0" presId="urn:microsoft.com/office/officeart/2005/8/layout/radial2"/>
    <dgm:cxn modelId="{C1E8B169-BCBC-994C-A18C-51BA349569CB}" type="presOf" srcId="{C4A02971-6CCA-3A40-B9D2-63EA27C62401}" destId="{CFD53CA6-2F35-5A49-8BF6-A1D51F737783}" srcOrd="0" destOrd="0" presId="urn:microsoft.com/office/officeart/2005/8/layout/radial2"/>
    <dgm:cxn modelId="{2C81FE70-B420-D344-9E11-9650D6D10150}" type="presOf" srcId="{BF59B2BB-3B44-F244-8F72-3FD55236FACD}" destId="{332D560E-0311-D349-8680-294335375251}" srcOrd="0" destOrd="0" presId="urn:microsoft.com/office/officeart/2005/8/layout/radial2"/>
    <dgm:cxn modelId="{C3B0677D-03D7-8142-8A16-E897A691A617}" srcId="{8F2169D7-E921-9F46-8C14-7E53930918DF}" destId="{A64CE953-1523-154D-8A36-F4F1148B14B0}" srcOrd="0" destOrd="0" parTransId="{45810883-27A5-2746-8C30-7EB9269587DB}" sibTransId="{298AC6A4-4082-9B48-893D-A229794C4865}"/>
    <dgm:cxn modelId="{3D28057F-9C6F-AD42-95D7-6FBADFF80CEF}" type="presOf" srcId="{EBB90368-F5EC-164E-BF12-00C2229476D5}" destId="{910BD32A-A9C5-7C46-801F-40BFFCDA6D75}" srcOrd="0" destOrd="0" presId="urn:microsoft.com/office/officeart/2005/8/layout/radial2"/>
    <dgm:cxn modelId="{8683648E-7B24-1048-A6BC-40E08468B70B}" type="presOf" srcId="{40EE572F-8AB1-9942-9800-4F01F75F8175}" destId="{546D5D97-4527-A841-951E-C7693C465C58}" srcOrd="0" destOrd="0" presId="urn:microsoft.com/office/officeart/2005/8/layout/radial2"/>
    <dgm:cxn modelId="{7F14639F-56C5-7146-B316-09BA6EDCB41D}" type="presOf" srcId="{C9FDE860-E269-E34B-B401-DCAC55B94F61}" destId="{CA285590-50C5-4F49-B92E-BDA5E55934D9}" srcOrd="0" destOrd="0" presId="urn:microsoft.com/office/officeart/2005/8/layout/radial2"/>
    <dgm:cxn modelId="{713F0EA3-33D1-924D-BF3A-3988E2D513D2}" type="presOf" srcId="{8F2169D7-E921-9F46-8C14-7E53930918DF}" destId="{41A2596F-17A9-A34D-B8D4-6E8A5B67DA6B}" srcOrd="0" destOrd="0" presId="urn:microsoft.com/office/officeart/2005/8/layout/radial2"/>
    <dgm:cxn modelId="{37D0CFB6-EB02-BA42-BD0B-9444CB202670}" srcId="{B0F2D2CA-DCBA-8949-BD19-2571B2ACB778}" destId="{8F2169D7-E921-9F46-8C14-7E53930918DF}" srcOrd="2" destOrd="0" parTransId="{40EE572F-8AB1-9942-9800-4F01F75F8175}" sibTransId="{A01C29FC-35A6-B446-9742-447B165F2938}"/>
    <dgm:cxn modelId="{74A24FCC-C14F-8A42-AD93-1CEDB8C88C2D}" type="presOf" srcId="{A64CE953-1523-154D-8A36-F4F1148B14B0}" destId="{9ADDC6F4-3DD3-904D-9143-FE582F82516C}" srcOrd="0" destOrd="0" presId="urn:microsoft.com/office/officeart/2005/8/layout/radial2"/>
    <dgm:cxn modelId="{181D4BD7-0E5C-7A4D-B566-D9AF063B8DEB}" type="presOf" srcId="{5A3684CB-4498-B040-B009-4CDE42304E43}" destId="{9ADDC6F4-3DD3-904D-9143-FE582F82516C}" srcOrd="0" destOrd="1" presId="urn:microsoft.com/office/officeart/2005/8/layout/radial2"/>
    <dgm:cxn modelId="{9D352AD9-40DE-C441-A525-D134ECC29AF2}" srcId="{EBB90368-F5EC-164E-BF12-00C2229476D5}" destId="{966E6243-C7A4-5144-BF1B-B01384914B66}" srcOrd="1" destOrd="0" parTransId="{453A807C-ADE5-0145-8617-165884C2DC7F}" sibTransId="{D97673C9-865E-8E44-8064-7E436E2DDD96}"/>
    <dgm:cxn modelId="{B60D87E5-A248-A647-BD68-2B39BA8DA46D}" srcId="{EBB90368-F5EC-164E-BF12-00C2229476D5}" destId="{F9B02329-59E4-4144-9A2A-29E7C1711E55}" srcOrd="2" destOrd="0" parTransId="{A417205E-3B0C-414C-87CE-302876FA8484}" sibTransId="{FC032E46-05BA-E843-93B5-91FCDD7EC74D}"/>
    <dgm:cxn modelId="{9C3B28ED-688C-AB43-97ED-93F19230F853}" srcId="{8F2169D7-E921-9F46-8C14-7E53930918DF}" destId="{5A3684CB-4498-B040-B009-4CDE42304E43}" srcOrd="1" destOrd="0" parTransId="{BBB6D2F0-17FD-1E40-BB6E-3C8C9D7B44CF}" sibTransId="{BC1749E9-2320-7946-B63D-40302F2EF38D}"/>
    <dgm:cxn modelId="{AA3EDBF4-0E4F-944B-B6B9-9843AAB0DE91}" srcId="{EBB90368-F5EC-164E-BF12-00C2229476D5}" destId="{BF59B2BB-3B44-F244-8F72-3FD55236FACD}" srcOrd="0" destOrd="0" parTransId="{5874C30F-4AC3-194B-BD0E-B6999E7DEAA4}" sibTransId="{640E1771-9B48-4145-851F-B65ECD657219}"/>
    <dgm:cxn modelId="{FF6DD377-3A22-3543-86AA-E48F1B3565FC}" type="presParOf" srcId="{E01A1B5D-3F87-E041-A288-8005EAEFA767}" destId="{22ADFD3F-40F0-D348-91FD-F29529CD1E9C}" srcOrd="0" destOrd="0" presId="urn:microsoft.com/office/officeart/2005/8/layout/radial2"/>
    <dgm:cxn modelId="{336B0DAB-168B-3E4C-8CA5-357999F66331}" type="presParOf" srcId="{22ADFD3F-40F0-D348-91FD-F29529CD1E9C}" destId="{6E3DB6E5-7C15-AB48-9A33-4E645E9E39A7}" srcOrd="0" destOrd="0" presId="urn:microsoft.com/office/officeart/2005/8/layout/radial2"/>
    <dgm:cxn modelId="{E10DDED9-4973-4A43-B203-1A27C2659405}" type="presParOf" srcId="{6E3DB6E5-7C15-AB48-9A33-4E645E9E39A7}" destId="{F19B3C11-B4D6-BC40-98AD-498B1D9215C9}" srcOrd="0" destOrd="0" presId="urn:microsoft.com/office/officeart/2005/8/layout/radial2"/>
    <dgm:cxn modelId="{585A71FE-ED8D-4947-A11D-5B2089E6BCA5}" type="presParOf" srcId="{6E3DB6E5-7C15-AB48-9A33-4E645E9E39A7}" destId="{5FA1BA9A-6E12-1A47-9D04-F88229280B17}" srcOrd="1" destOrd="0" presId="urn:microsoft.com/office/officeart/2005/8/layout/radial2"/>
    <dgm:cxn modelId="{5DF2D4F3-7D18-F342-A8FC-7D18DFCBC366}" type="presParOf" srcId="{22ADFD3F-40F0-D348-91FD-F29529CD1E9C}" destId="{CA285590-50C5-4F49-B92E-BDA5E55934D9}" srcOrd="1" destOrd="0" presId="urn:microsoft.com/office/officeart/2005/8/layout/radial2"/>
    <dgm:cxn modelId="{B9004C36-DC67-3B46-B340-9A3BC1A795E6}" type="presParOf" srcId="{22ADFD3F-40F0-D348-91FD-F29529CD1E9C}" destId="{431C0C0C-12FA-CA42-BCA2-A72F16A0BE7D}" srcOrd="2" destOrd="0" presId="urn:microsoft.com/office/officeart/2005/8/layout/radial2"/>
    <dgm:cxn modelId="{4D38BCBF-3950-E748-980C-177AE50485B7}" type="presParOf" srcId="{431C0C0C-12FA-CA42-BCA2-A72F16A0BE7D}" destId="{249706C7-C81C-9C47-966A-5E593F09EAF6}" srcOrd="0" destOrd="0" presId="urn:microsoft.com/office/officeart/2005/8/layout/radial2"/>
    <dgm:cxn modelId="{DB3479E0-C766-3E4A-98B8-7B7587F119EA}" type="presParOf" srcId="{431C0C0C-12FA-CA42-BCA2-A72F16A0BE7D}" destId="{CFD53CA6-2F35-5A49-8BF6-A1D51F737783}" srcOrd="1" destOrd="0" presId="urn:microsoft.com/office/officeart/2005/8/layout/radial2"/>
    <dgm:cxn modelId="{42B51E95-3B08-6648-AE63-1A17726A7396}" type="presParOf" srcId="{22ADFD3F-40F0-D348-91FD-F29529CD1E9C}" destId="{82C9BF60-6E40-464A-BB2C-ECAB304BD76A}" srcOrd="3" destOrd="0" presId="urn:microsoft.com/office/officeart/2005/8/layout/radial2"/>
    <dgm:cxn modelId="{3B71EFCF-2AEB-DE4E-94F2-146CF5CBFD46}" type="presParOf" srcId="{22ADFD3F-40F0-D348-91FD-F29529CD1E9C}" destId="{0C38B0D8-BF17-954C-BD53-2FBEFB4842B3}" srcOrd="4" destOrd="0" presId="urn:microsoft.com/office/officeart/2005/8/layout/radial2"/>
    <dgm:cxn modelId="{0D241A1D-2677-FB44-B539-41E0C89D0251}" type="presParOf" srcId="{0C38B0D8-BF17-954C-BD53-2FBEFB4842B3}" destId="{910BD32A-A9C5-7C46-801F-40BFFCDA6D75}" srcOrd="0" destOrd="0" presId="urn:microsoft.com/office/officeart/2005/8/layout/radial2"/>
    <dgm:cxn modelId="{C91201F8-779F-1241-994A-E023C9A310F7}" type="presParOf" srcId="{0C38B0D8-BF17-954C-BD53-2FBEFB4842B3}" destId="{332D560E-0311-D349-8680-294335375251}" srcOrd="1" destOrd="0" presId="urn:microsoft.com/office/officeart/2005/8/layout/radial2"/>
    <dgm:cxn modelId="{7E38A38B-8122-E346-914B-93E395C28CED}" type="presParOf" srcId="{22ADFD3F-40F0-D348-91FD-F29529CD1E9C}" destId="{546D5D97-4527-A841-951E-C7693C465C58}" srcOrd="5" destOrd="0" presId="urn:microsoft.com/office/officeart/2005/8/layout/radial2"/>
    <dgm:cxn modelId="{823F2A07-69C9-644D-82E8-F14F322B3CE8}" type="presParOf" srcId="{22ADFD3F-40F0-D348-91FD-F29529CD1E9C}" destId="{6147819D-4D9F-EB4F-949D-28EF3CF06586}" srcOrd="6" destOrd="0" presId="urn:microsoft.com/office/officeart/2005/8/layout/radial2"/>
    <dgm:cxn modelId="{7DCCD8B8-432F-B042-819A-864914E43E19}" type="presParOf" srcId="{6147819D-4D9F-EB4F-949D-28EF3CF06586}" destId="{41A2596F-17A9-A34D-B8D4-6E8A5B67DA6B}" srcOrd="0" destOrd="0" presId="urn:microsoft.com/office/officeart/2005/8/layout/radial2"/>
    <dgm:cxn modelId="{3D6CF8D9-FD54-AC46-89DA-A20C062BB4A7}" type="presParOf" srcId="{6147819D-4D9F-EB4F-949D-28EF3CF06586}" destId="{9ADDC6F4-3DD3-904D-9143-FE582F82516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BD2C7D5-3A2E-5648-A4C0-BAAF1489CB84}" type="doc">
      <dgm:prSet loTypeId="urn:microsoft.com/office/officeart/2005/8/layout/target2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C3DE43D-EAAE-6249-8DF4-CA48C9EFC890}">
      <dgm:prSet/>
      <dgm:spPr/>
      <dgm:t>
        <a:bodyPr/>
        <a:lstStyle/>
        <a:p>
          <a:r>
            <a:rPr lang="en-US" dirty="0"/>
            <a:t>The state and and the ideal source of regulation;</a:t>
          </a:r>
        </a:p>
      </dgm:t>
    </dgm:pt>
    <dgm:pt modelId="{3ED5E4D9-BF58-EF4F-A0C0-9E8B2AFEA838}" type="parTrans" cxnId="{9B367B15-02DE-474B-AEB4-85DF28E51BF9}">
      <dgm:prSet/>
      <dgm:spPr/>
      <dgm:t>
        <a:bodyPr/>
        <a:lstStyle/>
        <a:p>
          <a:endParaRPr lang="en-US"/>
        </a:p>
      </dgm:t>
    </dgm:pt>
    <dgm:pt modelId="{5C0CB0DC-6125-AC43-9DE5-EB750288224E}" type="sibTrans" cxnId="{9B367B15-02DE-474B-AEB4-85DF28E51BF9}">
      <dgm:prSet/>
      <dgm:spPr/>
      <dgm:t>
        <a:bodyPr/>
        <a:lstStyle/>
        <a:p>
          <a:endParaRPr lang="en-US"/>
        </a:p>
      </dgm:t>
    </dgm:pt>
    <dgm:pt modelId="{6356E169-771B-B04A-86C1-9583467ACFDC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Governance gaps cannot be overcome</a:t>
          </a:r>
        </a:p>
      </dgm:t>
    </dgm:pt>
    <dgm:pt modelId="{1DA7E3D0-CD1A-1F43-B6D9-7F60D37520DC}" type="parTrans" cxnId="{F7670BAF-6D71-7F4D-B3D3-A3520407C596}">
      <dgm:prSet/>
      <dgm:spPr/>
      <dgm:t>
        <a:bodyPr/>
        <a:lstStyle/>
        <a:p>
          <a:endParaRPr lang="en-US"/>
        </a:p>
      </dgm:t>
    </dgm:pt>
    <dgm:pt modelId="{7D44D83C-C2C2-0740-B184-22FED5407721}" type="sibTrans" cxnId="{F7670BAF-6D71-7F4D-B3D3-A3520407C596}">
      <dgm:prSet/>
      <dgm:spPr/>
      <dgm:t>
        <a:bodyPr/>
        <a:lstStyle/>
        <a:p>
          <a:endParaRPr lang="en-US"/>
        </a:p>
      </dgm:t>
    </dgm:pt>
    <dgm:pt modelId="{F2924E3E-F706-0F4D-AD65-1224ED5B17BB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Outbound projections of power resented</a:t>
          </a:r>
        </a:p>
      </dgm:t>
    </dgm:pt>
    <dgm:pt modelId="{06950D8E-905E-AA4C-B0E0-9E16D8F1B15C}" type="parTrans" cxnId="{31609AD6-8EF9-5E49-8E2B-CF3BCAE7BB46}">
      <dgm:prSet/>
      <dgm:spPr/>
      <dgm:t>
        <a:bodyPr/>
        <a:lstStyle/>
        <a:p>
          <a:endParaRPr lang="en-US"/>
        </a:p>
      </dgm:t>
    </dgm:pt>
    <dgm:pt modelId="{A806DA11-2CDC-2541-9F7D-871B1B45404E}" type="sibTrans" cxnId="{31609AD6-8EF9-5E49-8E2B-CF3BCAE7BB46}">
      <dgm:prSet/>
      <dgm:spPr/>
      <dgm:t>
        <a:bodyPr/>
        <a:lstStyle/>
        <a:p>
          <a:endParaRPr lang="en-US"/>
        </a:p>
      </dgm:t>
    </dgm:pt>
    <dgm:pt modelId="{82A99C83-EAEA-B845-AE61-B53D9CC5019F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Protection of the integrity of  bodies corporate against </a:t>
          </a:r>
        </a:p>
      </dgm:t>
    </dgm:pt>
    <dgm:pt modelId="{9A1E0B57-0F6C-2843-A3C2-D7EAFBC0AD09}" type="parTrans" cxnId="{048DDD6F-1D4E-5B40-8131-AEBD056B5C8A}">
      <dgm:prSet/>
      <dgm:spPr/>
      <dgm:t>
        <a:bodyPr/>
        <a:lstStyle/>
        <a:p>
          <a:endParaRPr lang="en-US"/>
        </a:p>
      </dgm:t>
    </dgm:pt>
    <dgm:pt modelId="{7646CA65-537A-FE46-A16A-78C336542534}" type="sibTrans" cxnId="{048DDD6F-1D4E-5B40-8131-AEBD056B5C8A}">
      <dgm:prSet/>
      <dgm:spPr/>
      <dgm:t>
        <a:bodyPr/>
        <a:lstStyle/>
        <a:p>
          <a:endParaRPr lang="en-US"/>
        </a:p>
      </dgm:t>
    </dgm:pt>
    <dgm:pt modelId="{68D33D51-F2BC-C342-8F5C-84031DD3F823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Primacy of political over economic conceptions of regulation </a:t>
          </a:r>
        </a:p>
      </dgm:t>
    </dgm:pt>
    <dgm:pt modelId="{2D28E383-1D17-A74B-8C9E-D07B56DF8208}" type="parTrans" cxnId="{6FF264F4-3FB5-F44A-AFCE-65DEAEB41EDB}">
      <dgm:prSet/>
      <dgm:spPr/>
      <dgm:t>
        <a:bodyPr/>
        <a:lstStyle/>
        <a:p>
          <a:endParaRPr lang="en-US"/>
        </a:p>
      </dgm:t>
    </dgm:pt>
    <dgm:pt modelId="{7C324BD8-08A4-EB49-AE4F-3E629CC3F57A}" type="sibTrans" cxnId="{6FF264F4-3FB5-F44A-AFCE-65DEAEB41EDB}">
      <dgm:prSet/>
      <dgm:spPr/>
      <dgm:t>
        <a:bodyPr/>
        <a:lstStyle/>
        <a:p>
          <a:endParaRPr lang="en-US"/>
        </a:p>
      </dgm:t>
    </dgm:pt>
    <dgm:pt modelId="{64DDD163-FE32-F34D-9642-2C045645F23B}">
      <dgm:prSet/>
      <dgm:spPr/>
      <dgm:t>
        <a:bodyPr/>
        <a:lstStyle/>
        <a:p>
          <a:r>
            <a:rPr lang="en-US"/>
            <a:t>Law is not necessarily the apex form of regulation</a:t>
          </a:r>
        </a:p>
      </dgm:t>
    </dgm:pt>
    <dgm:pt modelId="{D8F08BCB-5E45-5446-8AFB-BD2DF613FB6F}" type="parTrans" cxnId="{3D5AC593-53AC-7148-BE9A-4D9DC1E325E2}">
      <dgm:prSet/>
      <dgm:spPr/>
      <dgm:t>
        <a:bodyPr/>
        <a:lstStyle/>
        <a:p>
          <a:endParaRPr lang="en-US"/>
        </a:p>
      </dgm:t>
    </dgm:pt>
    <dgm:pt modelId="{0FFB14E9-B427-554E-B4B5-AC0EFAFCFF3E}" type="sibTrans" cxnId="{3D5AC593-53AC-7148-BE9A-4D9DC1E325E2}">
      <dgm:prSet/>
      <dgm:spPr/>
      <dgm:t>
        <a:bodyPr/>
        <a:lstStyle/>
        <a:p>
          <a:endParaRPr lang="en-US"/>
        </a:p>
      </dgm:t>
    </dgm:pt>
    <dgm:pt modelId="{4F32C2DA-7BCC-ED4A-8B97-27B4FC0D7997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Globalization has challenged traditional premise that state based law  is apex expression of legitimate political power</a:t>
          </a:r>
        </a:p>
      </dgm:t>
    </dgm:pt>
    <dgm:pt modelId="{41ECF154-9740-7E4B-8D8E-6EFE081182AA}" type="parTrans" cxnId="{B4D7D4E0-A175-AD45-8E7C-CABA2DEAA630}">
      <dgm:prSet/>
      <dgm:spPr/>
      <dgm:t>
        <a:bodyPr/>
        <a:lstStyle/>
        <a:p>
          <a:endParaRPr lang="en-US"/>
        </a:p>
      </dgm:t>
    </dgm:pt>
    <dgm:pt modelId="{24DF2182-63FB-2B42-A782-63A87EAB91BA}" type="sibTrans" cxnId="{B4D7D4E0-A175-AD45-8E7C-CABA2DEAA630}">
      <dgm:prSet/>
      <dgm:spPr/>
      <dgm:t>
        <a:bodyPr/>
        <a:lstStyle/>
        <a:p>
          <a:endParaRPr lang="en-US"/>
        </a:p>
      </dgm:t>
    </dgm:pt>
    <dgm:pt modelId="{507CEEC4-B116-E542-A820-A05C99FFC833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Multilateral arrangements flounder on the need to work through states</a:t>
          </a:r>
        </a:p>
      </dgm:t>
    </dgm:pt>
    <dgm:pt modelId="{DE1AFC11-EE38-AE4A-A1B4-6548EF2A2624}" type="parTrans" cxnId="{0253E67A-FD14-8849-ABFE-7AF4B2ECB6EE}">
      <dgm:prSet/>
      <dgm:spPr/>
      <dgm:t>
        <a:bodyPr/>
        <a:lstStyle/>
        <a:p>
          <a:endParaRPr lang="en-US"/>
        </a:p>
      </dgm:t>
    </dgm:pt>
    <dgm:pt modelId="{888D3B0C-4004-9D4C-8CD5-2D628F2D054E}" type="sibTrans" cxnId="{0253E67A-FD14-8849-ABFE-7AF4B2ECB6EE}">
      <dgm:prSet/>
      <dgm:spPr/>
      <dgm:t>
        <a:bodyPr/>
        <a:lstStyle/>
        <a:p>
          <a:endParaRPr lang="en-US"/>
        </a:p>
      </dgm:t>
    </dgm:pt>
    <dgm:pt modelId="{E169EACB-22AF-0E4F-B7A7-885D9BDB470D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Decolonialization ideology militates against global convergence</a:t>
          </a:r>
        </a:p>
      </dgm:t>
    </dgm:pt>
    <dgm:pt modelId="{C3FDE300-A034-3B44-9463-E479339BEEBA}" type="parTrans" cxnId="{F72E9DBB-6D86-6C49-8079-C6CEFDA8612A}">
      <dgm:prSet/>
      <dgm:spPr/>
      <dgm:t>
        <a:bodyPr/>
        <a:lstStyle/>
        <a:p>
          <a:endParaRPr lang="en-US"/>
        </a:p>
      </dgm:t>
    </dgm:pt>
    <dgm:pt modelId="{6AFB6863-6F9F-0144-A6DD-550BFC897B85}" type="sibTrans" cxnId="{F72E9DBB-6D86-6C49-8079-C6CEFDA8612A}">
      <dgm:prSet/>
      <dgm:spPr/>
      <dgm:t>
        <a:bodyPr/>
        <a:lstStyle/>
        <a:p>
          <a:endParaRPr lang="en-US"/>
        </a:p>
      </dgm:t>
    </dgm:pt>
    <dgm:pt modelId="{BA84A460-230E-A04B-AD13-5E65FB5865CE}">
      <dgm:prSet/>
      <dgm:spPr/>
      <dgm:t>
        <a:bodyPr/>
        <a:lstStyle/>
        <a:p>
          <a:r>
            <a:rPr lang="en-US"/>
            <a:t>The enterprise is not invariably always best centered as a key regulatory object</a:t>
          </a:r>
        </a:p>
      </dgm:t>
    </dgm:pt>
    <dgm:pt modelId="{E4666B50-D997-3F44-8DFE-4C93896AE2FF}" type="parTrans" cxnId="{9DE552E3-F82B-4F4A-A3A8-008330DA02EE}">
      <dgm:prSet/>
      <dgm:spPr/>
      <dgm:t>
        <a:bodyPr/>
        <a:lstStyle/>
        <a:p>
          <a:endParaRPr lang="en-US"/>
        </a:p>
      </dgm:t>
    </dgm:pt>
    <dgm:pt modelId="{348BC81B-A79D-564B-9269-642B800CC94F}" type="sibTrans" cxnId="{9DE552E3-F82B-4F4A-A3A8-008330DA02EE}">
      <dgm:prSet/>
      <dgm:spPr/>
      <dgm:t>
        <a:bodyPr/>
        <a:lstStyle/>
        <a:p>
          <a:endParaRPr lang="en-US"/>
        </a:p>
      </dgm:t>
    </dgm:pt>
    <dgm:pt modelId="{41DB6F65-ABA2-654B-835B-5A891C8BBAC4}">
      <dgm:prSet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An economic manifestation with de-</a:t>
          </a:r>
          <a:r>
            <a:rPr lang="en-US" dirty="0" err="1"/>
            <a:t>minimus</a:t>
          </a:r>
          <a:r>
            <a:rPr lang="en-US" dirty="0"/>
            <a:t> legal personality</a:t>
          </a:r>
        </a:p>
      </dgm:t>
    </dgm:pt>
    <dgm:pt modelId="{B638C6F1-63EE-3946-8877-01F6C1964CA3}" type="parTrans" cxnId="{035F8E48-1317-F141-AA3F-4B68A5DC58F9}">
      <dgm:prSet/>
      <dgm:spPr/>
      <dgm:t>
        <a:bodyPr/>
        <a:lstStyle/>
        <a:p>
          <a:endParaRPr lang="en-US"/>
        </a:p>
      </dgm:t>
    </dgm:pt>
    <dgm:pt modelId="{C9CBA8B7-59A1-224C-B29F-362118769091}" type="sibTrans" cxnId="{035F8E48-1317-F141-AA3F-4B68A5DC58F9}">
      <dgm:prSet/>
      <dgm:spPr/>
      <dgm:t>
        <a:bodyPr/>
        <a:lstStyle/>
        <a:p>
          <a:endParaRPr lang="en-US"/>
        </a:p>
      </dgm:t>
    </dgm:pt>
    <dgm:pt modelId="{5D3D1165-75AA-8645-9922-F6D8D4661206}">
      <dgm:prSet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The </a:t>
          </a:r>
          <a:r>
            <a:rPr lang="en-US" dirty="0" err="1"/>
            <a:t>Berle</a:t>
          </a:r>
          <a:r>
            <a:rPr lang="en-US" dirty="0"/>
            <a:t>-Means debate is becoming increasingly remote as the enterprise becomes de-centered form production</a:t>
          </a:r>
        </a:p>
      </dgm:t>
    </dgm:pt>
    <dgm:pt modelId="{6942C1C1-E1CC-0E49-8E70-0561A37F7980}" type="parTrans" cxnId="{303684FF-80D0-D249-BEF9-1EC915643231}">
      <dgm:prSet/>
      <dgm:spPr/>
      <dgm:t>
        <a:bodyPr/>
        <a:lstStyle/>
        <a:p>
          <a:endParaRPr lang="en-US"/>
        </a:p>
      </dgm:t>
    </dgm:pt>
    <dgm:pt modelId="{E8E3E834-2A2B-5A48-B510-B526AEDA97A8}" type="sibTrans" cxnId="{303684FF-80D0-D249-BEF9-1EC915643231}">
      <dgm:prSet/>
      <dgm:spPr/>
      <dgm:t>
        <a:bodyPr/>
        <a:lstStyle/>
        <a:p>
          <a:endParaRPr lang="en-US"/>
        </a:p>
      </dgm:t>
    </dgm:pt>
    <dgm:pt modelId="{6FB65EF1-E0A1-6F46-9687-98D56B3797D0}">
      <dgm:prSet/>
      <dgm:spPr/>
    </dgm:pt>
    <dgm:pt modelId="{289F2CD1-733B-1749-9880-23D93206F339}" type="parTrans" cxnId="{34F81E01-6CD2-9643-9D31-E0BE99C5BEBA}">
      <dgm:prSet/>
      <dgm:spPr/>
      <dgm:t>
        <a:bodyPr/>
        <a:lstStyle/>
        <a:p>
          <a:endParaRPr lang="en-US"/>
        </a:p>
      </dgm:t>
    </dgm:pt>
    <dgm:pt modelId="{7CAB635B-13E2-144F-9250-23B3749A9CF8}" type="sibTrans" cxnId="{34F81E01-6CD2-9643-9D31-E0BE99C5BEBA}">
      <dgm:prSet/>
      <dgm:spPr/>
      <dgm:t>
        <a:bodyPr/>
        <a:lstStyle/>
        <a:p>
          <a:endParaRPr lang="en-US"/>
        </a:p>
      </dgm:t>
    </dgm:pt>
    <dgm:pt modelId="{6A66231C-8896-A642-BBC9-F0FF5382E95A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</dgm:pt>
    <dgm:pt modelId="{235899D9-E475-904A-90BA-1F98C4D161FC}" type="parTrans" cxnId="{C5E15FD2-4EA0-0740-87F4-9F368FD4361E}">
      <dgm:prSet/>
      <dgm:spPr/>
      <dgm:t>
        <a:bodyPr/>
        <a:lstStyle/>
        <a:p>
          <a:endParaRPr lang="en-US"/>
        </a:p>
      </dgm:t>
    </dgm:pt>
    <dgm:pt modelId="{3132AD2E-6D5E-4042-9053-853713CA5FC3}" type="sibTrans" cxnId="{C5E15FD2-4EA0-0740-87F4-9F368FD4361E}">
      <dgm:prSet/>
      <dgm:spPr/>
      <dgm:t>
        <a:bodyPr/>
        <a:lstStyle/>
        <a:p>
          <a:endParaRPr lang="en-US"/>
        </a:p>
      </dgm:t>
    </dgm:pt>
    <dgm:pt modelId="{ADFB7960-9458-E448-9A9C-691727246DD8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</dgm:pt>
    <dgm:pt modelId="{CE6C0149-E7C0-CD41-B35C-BCF21DEF4DF1}" type="parTrans" cxnId="{BF137D52-9F56-344B-8182-D0350B94B857}">
      <dgm:prSet/>
      <dgm:spPr/>
      <dgm:t>
        <a:bodyPr/>
        <a:lstStyle/>
        <a:p>
          <a:endParaRPr lang="en-US"/>
        </a:p>
      </dgm:t>
    </dgm:pt>
    <dgm:pt modelId="{6A0125D3-B42E-344A-AC57-DAD02149C2BF}" type="sibTrans" cxnId="{BF137D52-9F56-344B-8182-D0350B94B857}">
      <dgm:prSet/>
      <dgm:spPr/>
      <dgm:t>
        <a:bodyPr/>
        <a:lstStyle/>
        <a:p>
          <a:endParaRPr lang="en-US"/>
        </a:p>
      </dgm:t>
    </dgm:pt>
    <dgm:pt modelId="{0C7FA301-2880-5347-86C7-161193CC501D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</dgm:pt>
    <dgm:pt modelId="{21A3B449-C719-5C41-88C4-D95DB0AC8596}" type="parTrans" cxnId="{4BFEC505-2861-BB49-AAFD-1862D334EE7A}">
      <dgm:prSet/>
      <dgm:spPr/>
      <dgm:t>
        <a:bodyPr/>
        <a:lstStyle/>
        <a:p>
          <a:endParaRPr lang="en-US"/>
        </a:p>
      </dgm:t>
    </dgm:pt>
    <dgm:pt modelId="{BF0DB074-8EB1-8844-8AE6-75056D3FA805}" type="sibTrans" cxnId="{4BFEC505-2861-BB49-AAFD-1862D334EE7A}">
      <dgm:prSet/>
      <dgm:spPr/>
      <dgm:t>
        <a:bodyPr/>
        <a:lstStyle/>
        <a:p>
          <a:endParaRPr lang="en-US"/>
        </a:p>
      </dgm:t>
    </dgm:pt>
    <dgm:pt modelId="{B45DB9BE-EDB7-D641-8211-BB25538EBBC6}">
      <dgm:prSet/>
      <dgm:spPr/>
      <dgm:t>
        <a:bodyPr/>
        <a:lstStyle/>
        <a:p>
          <a:endParaRPr lang="en-US"/>
        </a:p>
      </dgm:t>
    </dgm:pt>
    <dgm:pt modelId="{749B1F60-D2DA-764C-9A3D-3960C71F237B}" type="parTrans" cxnId="{DC04BF4E-BFD0-6449-B327-0900354B8A1F}">
      <dgm:prSet/>
      <dgm:spPr/>
      <dgm:t>
        <a:bodyPr/>
        <a:lstStyle/>
        <a:p>
          <a:endParaRPr lang="en-US"/>
        </a:p>
      </dgm:t>
    </dgm:pt>
    <dgm:pt modelId="{532623BB-95D6-FA46-931F-0608A3A79A74}" type="sibTrans" cxnId="{DC04BF4E-BFD0-6449-B327-0900354B8A1F}">
      <dgm:prSet/>
      <dgm:spPr/>
      <dgm:t>
        <a:bodyPr/>
        <a:lstStyle/>
        <a:p>
          <a:endParaRPr lang="en-US"/>
        </a:p>
      </dgm:t>
    </dgm:pt>
    <dgm:pt modelId="{76370584-9E85-664F-B1F3-94D7F5DD675D}" type="pres">
      <dgm:prSet presAssocID="{CBD2C7D5-3A2E-5648-A4C0-BAAF1489CB84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54B0C8F7-0808-714C-9EDD-0807962CCA8B}" type="pres">
      <dgm:prSet presAssocID="{CBD2C7D5-3A2E-5648-A4C0-BAAF1489CB84}" presName="outerBox" presStyleCnt="0"/>
      <dgm:spPr/>
    </dgm:pt>
    <dgm:pt modelId="{B061F8B1-F3E8-8C41-B2F6-4D0F890183F4}" type="pres">
      <dgm:prSet presAssocID="{CBD2C7D5-3A2E-5648-A4C0-BAAF1489CB84}" presName="outerBoxParent" presStyleLbl="node1" presStyleIdx="0" presStyleCnt="3" custLinFactNeighborY="-14525"/>
      <dgm:spPr/>
    </dgm:pt>
    <dgm:pt modelId="{36BB7559-315D-F94A-B3AE-436CEB61AFE6}" type="pres">
      <dgm:prSet presAssocID="{CBD2C7D5-3A2E-5648-A4C0-BAAF1489CB84}" presName="outerBoxChildren" presStyleCnt="0"/>
      <dgm:spPr/>
    </dgm:pt>
    <dgm:pt modelId="{C59260EA-3B8D-634F-BB92-608F43531BAB}" type="pres">
      <dgm:prSet presAssocID="{6356E169-771B-B04A-86C1-9583467ACFDC}" presName="oChild" presStyleLbl="fgAcc1" presStyleIdx="0" presStyleCnt="9">
        <dgm:presLayoutVars>
          <dgm:bulletEnabled val="1"/>
        </dgm:presLayoutVars>
      </dgm:prSet>
      <dgm:spPr/>
    </dgm:pt>
    <dgm:pt modelId="{DE7E1AA7-CBA3-6B49-A76E-1B6AE01BC512}" type="pres">
      <dgm:prSet presAssocID="{7D44D83C-C2C2-0740-B184-22FED5407721}" presName="outerSibTrans" presStyleCnt="0"/>
      <dgm:spPr/>
    </dgm:pt>
    <dgm:pt modelId="{CE983958-B8F5-6847-92E0-F0D1A448B138}" type="pres">
      <dgm:prSet presAssocID="{F2924E3E-F706-0F4D-AD65-1224ED5B17BB}" presName="oChild" presStyleLbl="fgAcc1" presStyleIdx="1" presStyleCnt="9">
        <dgm:presLayoutVars>
          <dgm:bulletEnabled val="1"/>
        </dgm:presLayoutVars>
      </dgm:prSet>
      <dgm:spPr/>
    </dgm:pt>
    <dgm:pt modelId="{3B40706D-4D56-D048-AA65-95D066DF339A}" type="pres">
      <dgm:prSet presAssocID="{A806DA11-2CDC-2541-9F7D-871B1B45404E}" presName="outerSibTrans" presStyleCnt="0"/>
      <dgm:spPr/>
    </dgm:pt>
    <dgm:pt modelId="{EDC433FE-C807-1C48-846D-92F58C54AD61}" type="pres">
      <dgm:prSet presAssocID="{82A99C83-EAEA-B845-AE61-B53D9CC5019F}" presName="oChild" presStyleLbl="fgAcc1" presStyleIdx="2" presStyleCnt="9">
        <dgm:presLayoutVars>
          <dgm:bulletEnabled val="1"/>
        </dgm:presLayoutVars>
      </dgm:prSet>
      <dgm:spPr/>
    </dgm:pt>
    <dgm:pt modelId="{BE3A8D97-B77A-EC40-A4B7-AA6317EE7F8A}" type="pres">
      <dgm:prSet presAssocID="{7646CA65-537A-FE46-A16A-78C336542534}" presName="outerSibTrans" presStyleCnt="0"/>
      <dgm:spPr/>
    </dgm:pt>
    <dgm:pt modelId="{6E728F2D-054E-9D46-96C0-3E79394043FD}" type="pres">
      <dgm:prSet presAssocID="{68D33D51-F2BC-C342-8F5C-84031DD3F823}" presName="oChild" presStyleLbl="fgAcc1" presStyleIdx="3" presStyleCnt="9">
        <dgm:presLayoutVars>
          <dgm:bulletEnabled val="1"/>
        </dgm:presLayoutVars>
      </dgm:prSet>
      <dgm:spPr/>
    </dgm:pt>
    <dgm:pt modelId="{3B3A4013-A6CD-A041-9FF6-6B99D2BD4105}" type="pres">
      <dgm:prSet presAssocID="{CBD2C7D5-3A2E-5648-A4C0-BAAF1489CB84}" presName="middleBox" presStyleCnt="0"/>
      <dgm:spPr/>
    </dgm:pt>
    <dgm:pt modelId="{DDF60975-660C-F645-8F0E-526C0EBCC8B9}" type="pres">
      <dgm:prSet presAssocID="{CBD2C7D5-3A2E-5648-A4C0-BAAF1489CB84}" presName="middleBoxParent" presStyleLbl="node1" presStyleIdx="1" presStyleCnt="3" custScaleY="114286"/>
      <dgm:spPr/>
    </dgm:pt>
    <dgm:pt modelId="{69F868DC-A770-354B-AD4A-0C0DCE4659E5}" type="pres">
      <dgm:prSet presAssocID="{CBD2C7D5-3A2E-5648-A4C0-BAAF1489CB84}" presName="middleBoxChildren" presStyleCnt="0"/>
      <dgm:spPr/>
    </dgm:pt>
    <dgm:pt modelId="{51FDD763-8E02-EE4B-B2C0-D33FE42C9E64}" type="pres">
      <dgm:prSet presAssocID="{4F32C2DA-7BCC-ED4A-8B97-27B4FC0D7997}" presName="mChild" presStyleLbl="fgAcc1" presStyleIdx="4" presStyleCnt="9" custScaleX="137271" custScaleY="945684" custLinFactY="-345193" custLinFactNeighborX="8416" custLinFactNeighborY="-400000">
        <dgm:presLayoutVars>
          <dgm:bulletEnabled val="1"/>
        </dgm:presLayoutVars>
      </dgm:prSet>
      <dgm:spPr/>
    </dgm:pt>
    <dgm:pt modelId="{B1A06EFD-93FB-CE46-9387-C8045844C129}" type="pres">
      <dgm:prSet presAssocID="{24DF2182-63FB-2B42-A782-63A87EAB91BA}" presName="middleSibTrans" presStyleCnt="0"/>
      <dgm:spPr/>
    </dgm:pt>
    <dgm:pt modelId="{A73AA951-1B9A-3141-8E7A-206E1D66F65A}" type="pres">
      <dgm:prSet presAssocID="{507CEEC4-B116-E542-A820-A05C99FFC833}" presName="mChild" presStyleLbl="fgAcc1" presStyleIdx="5" presStyleCnt="9" custScaleX="135870" custScaleY="670051" custLinFactY="-208079" custLinFactNeighborX="8415" custLinFactNeighborY="-300000">
        <dgm:presLayoutVars>
          <dgm:bulletEnabled val="1"/>
        </dgm:presLayoutVars>
      </dgm:prSet>
      <dgm:spPr/>
    </dgm:pt>
    <dgm:pt modelId="{2A144654-E60C-0A47-AD0A-8F6F9A67F441}" type="pres">
      <dgm:prSet presAssocID="{888D3B0C-4004-9D4C-8CD5-2D628F2D054E}" presName="middleSibTrans" presStyleCnt="0"/>
      <dgm:spPr/>
    </dgm:pt>
    <dgm:pt modelId="{069FA9C8-2973-AD49-8C81-331ACE42F9F9}" type="pres">
      <dgm:prSet presAssocID="{E169EACB-22AF-0E4F-B7A7-885D9BDB470D}" presName="mChild" presStyleLbl="fgAcc1" presStyleIdx="6" presStyleCnt="9" custScaleX="137272" custScaleY="603211" custLinFactY="125203" custLinFactNeighborX="7013" custLinFactNeighborY="200000">
        <dgm:presLayoutVars>
          <dgm:bulletEnabled val="1"/>
        </dgm:presLayoutVars>
      </dgm:prSet>
      <dgm:spPr/>
    </dgm:pt>
    <dgm:pt modelId="{9CB0B320-71EA-8845-B489-EA2CA1FF295B}" type="pres">
      <dgm:prSet presAssocID="{CBD2C7D5-3A2E-5648-A4C0-BAAF1489CB84}" presName="centerBox" presStyleCnt="0"/>
      <dgm:spPr/>
    </dgm:pt>
    <dgm:pt modelId="{B6D29ABB-9200-3340-8322-A3A42DC376D8}" type="pres">
      <dgm:prSet presAssocID="{CBD2C7D5-3A2E-5648-A4C0-BAAF1489CB84}" presName="centerBoxParent" presStyleLbl="node1" presStyleIdx="2" presStyleCnt="3" custLinFactNeighborX="3917" custLinFactNeighborY="-3216"/>
      <dgm:spPr/>
    </dgm:pt>
    <dgm:pt modelId="{61B40BB3-5E7C-7944-A2B6-415F355AEE11}" type="pres">
      <dgm:prSet presAssocID="{CBD2C7D5-3A2E-5648-A4C0-BAAF1489CB84}" presName="centerBoxChildren" presStyleCnt="0"/>
      <dgm:spPr/>
    </dgm:pt>
    <dgm:pt modelId="{51B9ADDE-E09F-F64E-9976-0B4CF5AF98B8}" type="pres">
      <dgm:prSet presAssocID="{41DB6F65-ABA2-654B-835B-5A891C8BBAC4}" presName="cChild" presStyleLbl="fgAcc1" presStyleIdx="7" presStyleCnt="9" custLinFactX="7616" custLinFactNeighborX="100000">
        <dgm:presLayoutVars>
          <dgm:bulletEnabled val="1"/>
        </dgm:presLayoutVars>
      </dgm:prSet>
      <dgm:spPr/>
    </dgm:pt>
    <dgm:pt modelId="{D4C690A6-D5B9-AD4B-AC08-ED38842B444C}" type="pres">
      <dgm:prSet presAssocID="{C9CBA8B7-59A1-224C-B29F-362118769091}" presName="centerSibTrans" presStyleCnt="0"/>
      <dgm:spPr/>
    </dgm:pt>
    <dgm:pt modelId="{E78CAD10-FF32-9A42-8007-4359C4B6CBBD}" type="pres">
      <dgm:prSet presAssocID="{5D3D1165-75AA-8645-9922-F6D8D4661206}" presName="cChild" presStyleLbl="fgAcc1" presStyleIdx="8" presStyleCnt="9" custLinFactX="7616" custLinFactNeighborX="100000" custLinFactNeighborY="1229">
        <dgm:presLayoutVars>
          <dgm:bulletEnabled val="1"/>
        </dgm:presLayoutVars>
      </dgm:prSet>
      <dgm:spPr/>
    </dgm:pt>
  </dgm:ptLst>
  <dgm:cxnLst>
    <dgm:cxn modelId="{34F81E01-6CD2-9643-9D31-E0BE99C5BEBA}" srcId="{CBD2C7D5-3A2E-5648-A4C0-BAAF1489CB84}" destId="{6FB65EF1-E0A1-6F46-9687-98D56B3797D0}" srcOrd="3" destOrd="0" parTransId="{289F2CD1-733B-1749-9880-23D93206F339}" sibTransId="{7CAB635B-13E2-144F-9250-23B3749A9CF8}"/>
    <dgm:cxn modelId="{FDDFED02-15BE-264D-860A-BBDBDA9E2115}" type="presOf" srcId="{CBD2C7D5-3A2E-5648-A4C0-BAAF1489CB84}" destId="{76370584-9E85-664F-B1F3-94D7F5DD675D}" srcOrd="0" destOrd="0" presId="urn:microsoft.com/office/officeart/2005/8/layout/target2"/>
    <dgm:cxn modelId="{4BFEC505-2861-BB49-AAFD-1862D334EE7A}" srcId="{6FB65EF1-E0A1-6F46-9687-98D56B3797D0}" destId="{0C7FA301-2880-5347-86C7-161193CC501D}" srcOrd="2" destOrd="0" parTransId="{21A3B449-C719-5C41-88C4-D95DB0AC8596}" sibTransId="{BF0DB074-8EB1-8844-8AE6-75056D3FA805}"/>
    <dgm:cxn modelId="{9B367B15-02DE-474B-AEB4-85DF28E51BF9}" srcId="{CBD2C7D5-3A2E-5648-A4C0-BAAF1489CB84}" destId="{BC3DE43D-EAAE-6249-8DF4-CA48C9EFC890}" srcOrd="0" destOrd="0" parTransId="{3ED5E4D9-BF58-EF4F-A0C0-9E8B2AFEA838}" sibTransId="{5C0CB0DC-6125-AC43-9DE5-EB750288224E}"/>
    <dgm:cxn modelId="{1D9E402A-847C-A346-A7A6-7905B12A2438}" type="presOf" srcId="{64DDD163-FE32-F34D-9642-2C045645F23B}" destId="{DDF60975-660C-F645-8F0E-526C0EBCC8B9}" srcOrd="0" destOrd="0" presId="urn:microsoft.com/office/officeart/2005/8/layout/target2"/>
    <dgm:cxn modelId="{BB341338-3E59-7241-BAEE-16799A709E2C}" type="presOf" srcId="{82A99C83-EAEA-B845-AE61-B53D9CC5019F}" destId="{EDC433FE-C807-1C48-846D-92F58C54AD61}" srcOrd="0" destOrd="0" presId="urn:microsoft.com/office/officeart/2005/8/layout/target2"/>
    <dgm:cxn modelId="{5B23983A-0AE6-0844-82E2-15C1B631422B}" type="presOf" srcId="{BC3DE43D-EAAE-6249-8DF4-CA48C9EFC890}" destId="{B061F8B1-F3E8-8C41-B2F6-4D0F890183F4}" srcOrd="0" destOrd="0" presId="urn:microsoft.com/office/officeart/2005/8/layout/target2"/>
    <dgm:cxn modelId="{BEAAAA3B-6A7D-DC44-8D6F-CEB37DBD987E}" type="presOf" srcId="{5D3D1165-75AA-8645-9922-F6D8D4661206}" destId="{E78CAD10-FF32-9A42-8007-4359C4B6CBBD}" srcOrd="0" destOrd="0" presId="urn:microsoft.com/office/officeart/2005/8/layout/target2"/>
    <dgm:cxn modelId="{035F8E48-1317-F141-AA3F-4B68A5DC58F9}" srcId="{BA84A460-230E-A04B-AD13-5E65FB5865CE}" destId="{41DB6F65-ABA2-654B-835B-5A891C8BBAC4}" srcOrd="0" destOrd="0" parTransId="{B638C6F1-63EE-3946-8877-01F6C1964CA3}" sibTransId="{C9CBA8B7-59A1-224C-B29F-362118769091}"/>
    <dgm:cxn modelId="{DC04BF4E-BFD0-6449-B327-0900354B8A1F}" srcId="{CBD2C7D5-3A2E-5648-A4C0-BAAF1489CB84}" destId="{B45DB9BE-EDB7-D641-8211-BB25538EBBC6}" srcOrd="4" destOrd="0" parTransId="{749B1F60-D2DA-764C-9A3D-3960C71F237B}" sibTransId="{532623BB-95D6-FA46-931F-0608A3A79A74}"/>
    <dgm:cxn modelId="{F4584A51-3ED4-424B-99D8-EAB283B47A51}" type="presOf" srcId="{E169EACB-22AF-0E4F-B7A7-885D9BDB470D}" destId="{069FA9C8-2973-AD49-8C81-331ACE42F9F9}" srcOrd="0" destOrd="0" presId="urn:microsoft.com/office/officeart/2005/8/layout/target2"/>
    <dgm:cxn modelId="{BF137D52-9F56-344B-8182-D0350B94B857}" srcId="{6FB65EF1-E0A1-6F46-9687-98D56B3797D0}" destId="{ADFB7960-9458-E448-9A9C-691727246DD8}" srcOrd="1" destOrd="0" parTransId="{CE6C0149-E7C0-CD41-B35C-BCF21DEF4DF1}" sibTransId="{6A0125D3-B42E-344A-AC57-DAD02149C2BF}"/>
    <dgm:cxn modelId="{2FFE5761-27F5-DA45-8FEE-4B622922BB11}" type="presOf" srcId="{F2924E3E-F706-0F4D-AD65-1224ED5B17BB}" destId="{CE983958-B8F5-6847-92E0-F0D1A448B138}" srcOrd="0" destOrd="0" presId="urn:microsoft.com/office/officeart/2005/8/layout/target2"/>
    <dgm:cxn modelId="{048DDD6F-1D4E-5B40-8131-AEBD056B5C8A}" srcId="{BC3DE43D-EAAE-6249-8DF4-CA48C9EFC890}" destId="{82A99C83-EAEA-B845-AE61-B53D9CC5019F}" srcOrd="2" destOrd="0" parTransId="{9A1E0B57-0F6C-2843-A3C2-D7EAFBC0AD09}" sibTransId="{7646CA65-537A-FE46-A16A-78C336542534}"/>
    <dgm:cxn modelId="{E7974A79-0769-1146-81C4-9EB508071C14}" type="presOf" srcId="{BA84A460-230E-A04B-AD13-5E65FB5865CE}" destId="{B6D29ABB-9200-3340-8322-A3A42DC376D8}" srcOrd="0" destOrd="0" presId="urn:microsoft.com/office/officeart/2005/8/layout/target2"/>
    <dgm:cxn modelId="{90746C79-BFD9-0840-A770-844436226FE2}" type="presOf" srcId="{4F32C2DA-7BCC-ED4A-8B97-27B4FC0D7997}" destId="{51FDD763-8E02-EE4B-B2C0-D33FE42C9E64}" srcOrd="0" destOrd="0" presId="urn:microsoft.com/office/officeart/2005/8/layout/target2"/>
    <dgm:cxn modelId="{0253E67A-FD14-8849-ABFE-7AF4B2ECB6EE}" srcId="{64DDD163-FE32-F34D-9642-2C045645F23B}" destId="{507CEEC4-B116-E542-A820-A05C99FFC833}" srcOrd="1" destOrd="0" parTransId="{DE1AFC11-EE38-AE4A-A1B4-6548EF2A2624}" sibTransId="{888D3B0C-4004-9D4C-8CD5-2D628F2D054E}"/>
    <dgm:cxn modelId="{3D5AC593-53AC-7148-BE9A-4D9DC1E325E2}" srcId="{CBD2C7D5-3A2E-5648-A4C0-BAAF1489CB84}" destId="{64DDD163-FE32-F34D-9642-2C045645F23B}" srcOrd="1" destOrd="0" parTransId="{D8F08BCB-5E45-5446-8AFB-BD2DF613FB6F}" sibTransId="{0FFB14E9-B427-554E-B4B5-AC0EFAFCFF3E}"/>
    <dgm:cxn modelId="{6820819E-34ED-4D44-B693-D417F9DD82BB}" type="presOf" srcId="{68D33D51-F2BC-C342-8F5C-84031DD3F823}" destId="{6E728F2D-054E-9D46-96C0-3E79394043FD}" srcOrd="0" destOrd="0" presId="urn:microsoft.com/office/officeart/2005/8/layout/target2"/>
    <dgm:cxn modelId="{F7670BAF-6D71-7F4D-B3D3-A3520407C596}" srcId="{BC3DE43D-EAAE-6249-8DF4-CA48C9EFC890}" destId="{6356E169-771B-B04A-86C1-9583467ACFDC}" srcOrd="0" destOrd="0" parTransId="{1DA7E3D0-CD1A-1F43-B6D9-7F60D37520DC}" sibTransId="{7D44D83C-C2C2-0740-B184-22FED5407721}"/>
    <dgm:cxn modelId="{3B3906B3-2F45-834D-A2A1-682B0835A5C2}" type="presOf" srcId="{6356E169-771B-B04A-86C1-9583467ACFDC}" destId="{C59260EA-3B8D-634F-BB92-608F43531BAB}" srcOrd="0" destOrd="0" presId="urn:microsoft.com/office/officeart/2005/8/layout/target2"/>
    <dgm:cxn modelId="{F72E9DBB-6D86-6C49-8079-C6CEFDA8612A}" srcId="{64DDD163-FE32-F34D-9642-2C045645F23B}" destId="{E169EACB-22AF-0E4F-B7A7-885D9BDB470D}" srcOrd="2" destOrd="0" parTransId="{C3FDE300-A034-3B44-9463-E479339BEEBA}" sibTransId="{6AFB6863-6F9F-0144-A6DD-550BFC897B85}"/>
    <dgm:cxn modelId="{DB8CB5BC-AE52-8249-A547-D6584604089A}" type="presOf" srcId="{41DB6F65-ABA2-654B-835B-5A891C8BBAC4}" destId="{51B9ADDE-E09F-F64E-9976-0B4CF5AF98B8}" srcOrd="0" destOrd="0" presId="urn:microsoft.com/office/officeart/2005/8/layout/target2"/>
    <dgm:cxn modelId="{1978CCCE-3F89-C049-9F1E-A94A78C85499}" type="presOf" srcId="{507CEEC4-B116-E542-A820-A05C99FFC833}" destId="{A73AA951-1B9A-3141-8E7A-206E1D66F65A}" srcOrd="0" destOrd="0" presId="urn:microsoft.com/office/officeart/2005/8/layout/target2"/>
    <dgm:cxn modelId="{C5E15FD2-4EA0-0740-87F4-9F368FD4361E}" srcId="{6FB65EF1-E0A1-6F46-9687-98D56B3797D0}" destId="{6A66231C-8896-A642-BBC9-F0FF5382E95A}" srcOrd="0" destOrd="0" parTransId="{235899D9-E475-904A-90BA-1F98C4D161FC}" sibTransId="{3132AD2E-6D5E-4042-9053-853713CA5FC3}"/>
    <dgm:cxn modelId="{31609AD6-8EF9-5E49-8E2B-CF3BCAE7BB46}" srcId="{BC3DE43D-EAAE-6249-8DF4-CA48C9EFC890}" destId="{F2924E3E-F706-0F4D-AD65-1224ED5B17BB}" srcOrd="1" destOrd="0" parTransId="{06950D8E-905E-AA4C-B0E0-9E16D8F1B15C}" sibTransId="{A806DA11-2CDC-2541-9F7D-871B1B45404E}"/>
    <dgm:cxn modelId="{B4D7D4E0-A175-AD45-8E7C-CABA2DEAA630}" srcId="{64DDD163-FE32-F34D-9642-2C045645F23B}" destId="{4F32C2DA-7BCC-ED4A-8B97-27B4FC0D7997}" srcOrd="0" destOrd="0" parTransId="{41ECF154-9740-7E4B-8D8E-6EFE081182AA}" sibTransId="{24DF2182-63FB-2B42-A782-63A87EAB91BA}"/>
    <dgm:cxn modelId="{9DE552E3-F82B-4F4A-A3A8-008330DA02EE}" srcId="{CBD2C7D5-3A2E-5648-A4C0-BAAF1489CB84}" destId="{BA84A460-230E-A04B-AD13-5E65FB5865CE}" srcOrd="2" destOrd="0" parTransId="{E4666B50-D997-3F44-8DFE-4C93896AE2FF}" sibTransId="{348BC81B-A79D-564B-9269-642B800CC94F}"/>
    <dgm:cxn modelId="{6FF264F4-3FB5-F44A-AFCE-65DEAEB41EDB}" srcId="{BC3DE43D-EAAE-6249-8DF4-CA48C9EFC890}" destId="{68D33D51-F2BC-C342-8F5C-84031DD3F823}" srcOrd="3" destOrd="0" parTransId="{2D28E383-1D17-A74B-8C9E-D07B56DF8208}" sibTransId="{7C324BD8-08A4-EB49-AE4F-3E629CC3F57A}"/>
    <dgm:cxn modelId="{303684FF-80D0-D249-BEF9-1EC915643231}" srcId="{BA84A460-230E-A04B-AD13-5E65FB5865CE}" destId="{5D3D1165-75AA-8645-9922-F6D8D4661206}" srcOrd="1" destOrd="0" parTransId="{6942C1C1-E1CC-0E49-8E70-0561A37F7980}" sibTransId="{E8E3E834-2A2B-5A48-B510-B526AEDA97A8}"/>
    <dgm:cxn modelId="{68940B95-12B7-474C-8F65-BD8682D9A305}" type="presParOf" srcId="{76370584-9E85-664F-B1F3-94D7F5DD675D}" destId="{54B0C8F7-0808-714C-9EDD-0807962CCA8B}" srcOrd="0" destOrd="0" presId="urn:microsoft.com/office/officeart/2005/8/layout/target2"/>
    <dgm:cxn modelId="{7BBA91B4-E9B3-C84A-B8AF-0CC6EAA2F315}" type="presParOf" srcId="{54B0C8F7-0808-714C-9EDD-0807962CCA8B}" destId="{B061F8B1-F3E8-8C41-B2F6-4D0F890183F4}" srcOrd="0" destOrd="0" presId="urn:microsoft.com/office/officeart/2005/8/layout/target2"/>
    <dgm:cxn modelId="{7BF9EDEA-2807-4343-9052-2793CF8DCEBC}" type="presParOf" srcId="{54B0C8F7-0808-714C-9EDD-0807962CCA8B}" destId="{36BB7559-315D-F94A-B3AE-436CEB61AFE6}" srcOrd="1" destOrd="0" presId="urn:microsoft.com/office/officeart/2005/8/layout/target2"/>
    <dgm:cxn modelId="{0E10AD03-E0EC-214A-8322-E49619FA235F}" type="presParOf" srcId="{36BB7559-315D-F94A-B3AE-436CEB61AFE6}" destId="{C59260EA-3B8D-634F-BB92-608F43531BAB}" srcOrd="0" destOrd="0" presId="urn:microsoft.com/office/officeart/2005/8/layout/target2"/>
    <dgm:cxn modelId="{BC03A40A-A424-E64D-AF90-39222FFDD194}" type="presParOf" srcId="{36BB7559-315D-F94A-B3AE-436CEB61AFE6}" destId="{DE7E1AA7-CBA3-6B49-A76E-1B6AE01BC512}" srcOrd="1" destOrd="0" presId="urn:microsoft.com/office/officeart/2005/8/layout/target2"/>
    <dgm:cxn modelId="{72C59EB6-D163-5244-B2AC-D02F1AF9E43D}" type="presParOf" srcId="{36BB7559-315D-F94A-B3AE-436CEB61AFE6}" destId="{CE983958-B8F5-6847-92E0-F0D1A448B138}" srcOrd="2" destOrd="0" presId="urn:microsoft.com/office/officeart/2005/8/layout/target2"/>
    <dgm:cxn modelId="{761348D1-CADE-DF47-BB39-713012AFC71B}" type="presParOf" srcId="{36BB7559-315D-F94A-B3AE-436CEB61AFE6}" destId="{3B40706D-4D56-D048-AA65-95D066DF339A}" srcOrd="3" destOrd="0" presId="urn:microsoft.com/office/officeart/2005/8/layout/target2"/>
    <dgm:cxn modelId="{7F94FE28-1BA8-0D4F-A7BB-B8C851066EF0}" type="presParOf" srcId="{36BB7559-315D-F94A-B3AE-436CEB61AFE6}" destId="{EDC433FE-C807-1C48-846D-92F58C54AD61}" srcOrd="4" destOrd="0" presId="urn:microsoft.com/office/officeart/2005/8/layout/target2"/>
    <dgm:cxn modelId="{EE4213A8-2729-E44B-9498-E9BD6E2CD200}" type="presParOf" srcId="{36BB7559-315D-F94A-B3AE-436CEB61AFE6}" destId="{BE3A8D97-B77A-EC40-A4B7-AA6317EE7F8A}" srcOrd="5" destOrd="0" presId="urn:microsoft.com/office/officeart/2005/8/layout/target2"/>
    <dgm:cxn modelId="{E0AAD455-2A15-324B-B2AD-637003ED69E1}" type="presParOf" srcId="{36BB7559-315D-F94A-B3AE-436CEB61AFE6}" destId="{6E728F2D-054E-9D46-96C0-3E79394043FD}" srcOrd="6" destOrd="0" presId="urn:microsoft.com/office/officeart/2005/8/layout/target2"/>
    <dgm:cxn modelId="{A2C22349-0567-134D-B123-EA51FA370905}" type="presParOf" srcId="{76370584-9E85-664F-B1F3-94D7F5DD675D}" destId="{3B3A4013-A6CD-A041-9FF6-6B99D2BD4105}" srcOrd="1" destOrd="0" presId="urn:microsoft.com/office/officeart/2005/8/layout/target2"/>
    <dgm:cxn modelId="{950D11CF-8D36-2F4A-AD1E-616F745F8834}" type="presParOf" srcId="{3B3A4013-A6CD-A041-9FF6-6B99D2BD4105}" destId="{DDF60975-660C-F645-8F0E-526C0EBCC8B9}" srcOrd="0" destOrd="0" presId="urn:microsoft.com/office/officeart/2005/8/layout/target2"/>
    <dgm:cxn modelId="{68E801EA-EAF7-7541-9B93-B08BA07D8166}" type="presParOf" srcId="{3B3A4013-A6CD-A041-9FF6-6B99D2BD4105}" destId="{69F868DC-A770-354B-AD4A-0C0DCE4659E5}" srcOrd="1" destOrd="0" presId="urn:microsoft.com/office/officeart/2005/8/layout/target2"/>
    <dgm:cxn modelId="{56F20DC2-8B1A-514D-853A-64CB502F4524}" type="presParOf" srcId="{69F868DC-A770-354B-AD4A-0C0DCE4659E5}" destId="{51FDD763-8E02-EE4B-B2C0-D33FE42C9E64}" srcOrd="0" destOrd="0" presId="urn:microsoft.com/office/officeart/2005/8/layout/target2"/>
    <dgm:cxn modelId="{94829D86-9290-0D43-AA0C-B2588B08B5F0}" type="presParOf" srcId="{69F868DC-A770-354B-AD4A-0C0DCE4659E5}" destId="{B1A06EFD-93FB-CE46-9387-C8045844C129}" srcOrd="1" destOrd="0" presId="urn:microsoft.com/office/officeart/2005/8/layout/target2"/>
    <dgm:cxn modelId="{311B1C29-E2C6-1744-A1C0-CEA22827051F}" type="presParOf" srcId="{69F868DC-A770-354B-AD4A-0C0DCE4659E5}" destId="{A73AA951-1B9A-3141-8E7A-206E1D66F65A}" srcOrd="2" destOrd="0" presId="urn:microsoft.com/office/officeart/2005/8/layout/target2"/>
    <dgm:cxn modelId="{5F6F0C1E-28E5-0C46-B876-AD51102BA2FA}" type="presParOf" srcId="{69F868DC-A770-354B-AD4A-0C0DCE4659E5}" destId="{2A144654-E60C-0A47-AD0A-8F6F9A67F441}" srcOrd="3" destOrd="0" presId="urn:microsoft.com/office/officeart/2005/8/layout/target2"/>
    <dgm:cxn modelId="{0D5DA2A0-CFCE-F346-819A-7C7B9B23F009}" type="presParOf" srcId="{69F868DC-A770-354B-AD4A-0C0DCE4659E5}" destId="{069FA9C8-2973-AD49-8C81-331ACE42F9F9}" srcOrd="4" destOrd="0" presId="urn:microsoft.com/office/officeart/2005/8/layout/target2"/>
    <dgm:cxn modelId="{89D269B6-9725-2D49-9CD4-A9A17F2AC614}" type="presParOf" srcId="{76370584-9E85-664F-B1F3-94D7F5DD675D}" destId="{9CB0B320-71EA-8845-B489-EA2CA1FF295B}" srcOrd="2" destOrd="0" presId="urn:microsoft.com/office/officeart/2005/8/layout/target2"/>
    <dgm:cxn modelId="{AAACBD6A-DA2E-3247-85B2-A9CF17A5C26D}" type="presParOf" srcId="{9CB0B320-71EA-8845-B489-EA2CA1FF295B}" destId="{B6D29ABB-9200-3340-8322-A3A42DC376D8}" srcOrd="0" destOrd="0" presId="urn:microsoft.com/office/officeart/2005/8/layout/target2"/>
    <dgm:cxn modelId="{AD860F81-4941-E24A-A791-895D352B6D62}" type="presParOf" srcId="{9CB0B320-71EA-8845-B489-EA2CA1FF295B}" destId="{61B40BB3-5E7C-7944-A2B6-415F355AEE11}" srcOrd="1" destOrd="0" presId="urn:microsoft.com/office/officeart/2005/8/layout/target2"/>
    <dgm:cxn modelId="{930E16D6-4851-094E-9596-51E2B1D262DA}" type="presParOf" srcId="{61B40BB3-5E7C-7944-A2B6-415F355AEE11}" destId="{51B9ADDE-E09F-F64E-9976-0B4CF5AF98B8}" srcOrd="0" destOrd="0" presId="urn:microsoft.com/office/officeart/2005/8/layout/target2"/>
    <dgm:cxn modelId="{A591E5DD-53BF-A84D-B6FA-CF4DDBDFC846}" type="presParOf" srcId="{61B40BB3-5E7C-7944-A2B6-415F355AEE11}" destId="{D4C690A6-D5B9-AD4B-AC08-ED38842B444C}" srcOrd="1" destOrd="0" presId="urn:microsoft.com/office/officeart/2005/8/layout/target2"/>
    <dgm:cxn modelId="{98994F74-0FFF-8842-BFF5-F248E1B8FEC8}" type="presParOf" srcId="{61B40BB3-5E7C-7944-A2B6-415F355AEE11}" destId="{E78CAD10-FF32-9A42-8007-4359C4B6CBBD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8F48B0E-EF64-F44A-B5BD-260E52EDE3D1}" type="doc">
      <dgm:prSet loTypeId="urn:microsoft.com/office/officeart/2005/8/layout/target2" loCatId="process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D94E83EB-8040-5843-87B0-868989C51DE3}">
      <dgm:prSet/>
      <dgm:spPr/>
      <dgm:t>
        <a:bodyPr/>
        <a:lstStyle/>
        <a:p>
          <a:r>
            <a:rPr lang="en-US"/>
            <a:t>The MNE: a vessel for contradiction and incoherence</a:t>
          </a:r>
        </a:p>
      </dgm:t>
    </dgm:pt>
    <dgm:pt modelId="{198456C0-266E-1042-8453-27BDA29D0B65}" type="parTrans" cxnId="{F14AEC42-92C3-FF40-A9E2-7DBA900222D6}">
      <dgm:prSet/>
      <dgm:spPr/>
      <dgm:t>
        <a:bodyPr/>
        <a:lstStyle/>
        <a:p>
          <a:endParaRPr lang="en-US"/>
        </a:p>
      </dgm:t>
    </dgm:pt>
    <dgm:pt modelId="{961BC3AA-DA26-A042-8BF5-BE6507E98FD3}" type="sibTrans" cxnId="{F14AEC42-92C3-FF40-A9E2-7DBA900222D6}">
      <dgm:prSet/>
      <dgm:spPr/>
      <dgm:t>
        <a:bodyPr/>
        <a:lstStyle/>
        <a:p>
          <a:endParaRPr lang="en-US"/>
        </a:p>
      </dgm:t>
    </dgm:pt>
    <dgm:pt modelId="{76F67C9E-7AF1-EC4A-82B4-7AE05092378D}">
      <dgm:prSet/>
      <dgm:spPr/>
      <dgm:t>
        <a:bodyPr/>
        <a:lstStyle/>
        <a:p>
          <a:r>
            <a:rPr lang="en-US"/>
            <a:t>Economic versus legal objectification</a:t>
          </a:r>
        </a:p>
      </dgm:t>
    </dgm:pt>
    <dgm:pt modelId="{AE848067-BF12-DF46-A596-BE47E1DC1494}" type="parTrans" cxnId="{B0F10659-E312-9C43-B70C-669C9966A61C}">
      <dgm:prSet/>
      <dgm:spPr/>
      <dgm:t>
        <a:bodyPr/>
        <a:lstStyle/>
        <a:p>
          <a:endParaRPr lang="en-US"/>
        </a:p>
      </dgm:t>
    </dgm:pt>
    <dgm:pt modelId="{334D172C-DCFA-854C-B986-D7BEB08181FB}" type="sibTrans" cxnId="{B0F10659-E312-9C43-B70C-669C9966A61C}">
      <dgm:prSet/>
      <dgm:spPr/>
      <dgm:t>
        <a:bodyPr/>
        <a:lstStyle/>
        <a:p>
          <a:endParaRPr lang="en-US"/>
        </a:p>
      </dgm:t>
    </dgm:pt>
    <dgm:pt modelId="{84B8A855-5CCD-3547-858A-52D07D72B022}">
      <dgm:prSet/>
      <dgm:spPr/>
      <dgm:t>
        <a:bodyPr/>
        <a:lstStyle/>
        <a:p>
          <a:r>
            <a:rPr lang="en-US"/>
            <a:t>Policy approaches versus law</a:t>
          </a:r>
        </a:p>
      </dgm:t>
    </dgm:pt>
    <dgm:pt modelId="{DFBF8707-321E-E04A-B35C-96B91BAA4688}" type="parTrans" cxnId="{25CAC23C-6E2C-2349-99AA-8E025AF5D452}">
      <dgm:prSet/>
      <dgm:spPr/>
      <dgm:t>
        <a:bodyPr/>
        <a:lstStyle/>
        <a:p>
          <a:endParaRPr lang="en-US"/>
        </a:p>
      </dgm:t>
    </dgm:pt>
    <dgm:pt modelId="{B4D2B076-0A85-4C41-ADD2-54C3DE5BDC10}" type="sibTrans" cxnId="{25CAC23C-6E2C-2349-99AA-8E025AF5D452}">
      <dgm:prSet/>
      <dgm:spPr/>
      <dgm:t>
        <a:bodyPr/>
        <a:lstStyle/>
        <a:p>
          <a:endParaRPr lang="en-US"/>
        </a:p>
      </dgm:t>
    </dgm:pt>
    <dgm:pt modelId="{FD9DEF8B-C368-8244-B9B7-415D91B21A09}">
      <dgm:prSet/>
      <dgm:spPr/>
      <dgm:t>
        <a:bodyPr/>
        <a:lstStyle/>
        <a:p>
          <a:r>
            <a:rPr lang="en-US"/>
            <a:t>External versus internal corporate (enterprise?) governance</a:t>
          </a:r>
        </a:p>
      </dgm:t>
    </dgm:pt>
    <dgm:pt modelId="{CCE4D98C-E9DF-3D44-BA77-36C549073DDA}" type="parTrans" cxnId="{0F1C41FE-1D6C-CA4B-8A7E-511AFEA28EB5}">
      <dgm:prSet/>
      <dgm:spPr/>
      <dgm:t>
        <a:bodyPr/>
        <a:lstStyle/>
        <a:p>
          <a:endParaRPr lang="en-US"/>
        </a:p>
      </dgm:t>
    </dgm:pt>
    <dgm:pt modelId="{B9844A9D-FEAE-0F41-9FE2-A59EC14B4B64}" type="sibTrans" cxnId="{0F1C41FE-1D6C-CA4B-8A7E-511AFEA28EB5}">
      <dgm:prSet/>
      <dgm:spPr/>
      <dgm:t>
        <a:bodyPr/>
        <a:lstStyle/>
        <a:p>
          <a:endParaRPr lang="en-US"/>
        </a:p>
      </dgm:t>
    </dgm:pt>
    <dgm:pt modelId="{EFF98B57-CB02-BE48-95A9-E57A9DD110BF}">
      <dgm:prSet/>
      <dgm:spPr/>
      <dgm:t>
        <a:bodyPr/>
        <a:lstStyle/>
        <a:p>
          <a:r>
            <a:rPr lang="en-US"/>
            <a:t>The Linkages and Connections</a:t>
          </a:r>
        </a:p>
      </dgm:t>
    </dgm:pt>
    <dgm:pt modelId="{F0A7FF2D-D721-AA47-AF72-46D809229697}" type="parTrans" cxnId="{67F5DA25-FBA5-164A-8081-4B0E0A636AA7}">
      <dgm:prSet/>
      <dgm:spPr/>
      <dgm:t>
        <a:bodyPr/>
        <a:lstStyle/>
        <a:p>
          <a:endParaRPr lang="en-US"/>
        </a:p>
      </dgm:t>
    </dgm:pt>
    <dgm:pt modelId="{824A208A-0667-864C-B110-31672F8F20B5}" type="sibTrans" cxnId="{67F5DA25-FBA5-164A-8081-4B0E0A636AA7}">
      <dgm:prSet/>
      <dgm:spPr/>
      <dgm:t>
        <a:bodyPr/>
        <a:lstStyle/>
        <a:p>
          <a:endParaRPr lang="en-US"/>
        </a:p>
      </dgm:t>
    </dgm:pt>
    <dgm:pt modelId="{AFE2F22B-6BBB-4448-9845-4A0254EA3BD1}">
      <dgm:prSet custT="1"/>
      <dgm:spPr/>
      <dgm:t>
        <a:bodyPr/>
        <a:lstStyle/>
        <a:p>
          <a:r>
            <a:rPr lang="en-US" sz="2000" dirty="0"/>
            <a:t>Regulating networks rather than juridical persons</a:t>
          </a:r>
        </a:p>
      </dgm:t>
    </dgm:pt>
    <dgm:pt modelId="{6D2CE58A-BD78-DC45-A2DE-09A9997A6096}" type="parTrans" cxnId="{90E87EAE-5003-F340-9932-22DF964BA865}">
      <dgm:prSet/>
      <dgm:spPr/>
      <dgm:t>
        <a:bodyPr/>
        <a:lstStyle/>
        <a:p>
          <a:endParaRPr lang="en-US"/>
        </a:p>
      </dgm:t>
    </dgm:pt>
    <dgm:pt modelId="{56DA4F7C-35DE-E248-BF12-276AEA04742B}" type="sibTrans" cxnId="{90E87EAE-5003-F340-9932-22DF964BA865}">
      <dgm:prSet/>
      <dgm:spPr/>
      <dgm:t>
        <a:bodyPr/>
        <a:lstStyle/>
        <a:p>
          <a:endParaRPr lang="en-US"/>
        </a:p>
      </dgm:t>
    </dgm:pt>
    <dgm:pt modelId="{054168C2-E44E-3F4A-B725-D68B289806A7}">
      <dgm:prSet/>
      <dgm:spPr/>
      <dgm:t>
        <a:bodyPr/>
        <a:lstStyle/>
        <a:p>
          <a:r>
            <a:rPr lang="en-US"/>
            <a:t>The Production Chain</a:t>
          </a:r>
        </a:p>
      </dgm:t>
    </dgm:pt>
    <dgm:pt modelId="{06D88F73-1BA3-8445-82B1-606FC315E233}" type="parTrans" cxnId="{38099F41-5501-4842-815B-67FC6225D1BA}">
      <dgm:prSet/>
      <dgm:spPr/>
      <dgm:t>
        <a:bodyPr/>
        <a:lstStyle/>
        <a:p>
          <a:endParaRPr lang="en-US"/>
        </a:p>
      </dgm:t>
    </dgm:pt>
    <dgm:pt modelId="{3EBE3B3A-42AC-304A-8B41-DC70E387036C}" type="sibTrans" cxnId="{38099F41-5501-4842-815B-67FC6225D1BA}">
      <dgm:prSet/>
      <dgm:spPr/>
      <dgm:t>
        <a:bodyPr/>
        <a:lstStyle/>
        <a:p>
          <a:endParaRPr lang="en-US"/>
        </a:p>
      </dgm:t>
    </dgm:pt>
    <dgm:pt modelId="{396840E4-9187-664C-854D-0CDBF7CB62F3}">
      <dgm:prSet custT="1"/>
      <dgm:spPr/>
      <dgm:t>
        <a:bodyPr/>
        <a:lstStyle/>
        <a:p>
          <a:r>
            <a:rPr lang="en-US" sz="2000" dirty="0"/>
            <a:t>Regulating systems rather than enterprises or their networks</a:t>
          </a:r>
        </a:p>
      </dgm:t>
    </dgm:pt>
    <dgm:pt modelId="{1CA17399-D302-5045-904E-7C580EFEDDB7}" type="parTrans" cxnId="{5F3FDA35-74FE-614D-96E3-364DF354C4D3}">
      <dgm:prSet/>
      <dgm:spPr/>
      <dgm:t>
        <a:bodyPr/>
        <a:lstStyle/>
        <a:p>
          <a:endParaRPr lang="en-US"/>
        </a:p>
      </dgm:t>
    </dgm:pt>
    <dgm:pt modelId="{1529013B-21C5-0245-AF03-C8181358968C}" type="sibTrans" cxnId="{5F3FDA35-74FE-614D-96E3-364DF354C4D3}">
      <dgm:prSet/>
      <dgm:spPr/>
      <dgm:t>
        <a:bodyPr/>
        <a:lstStyle/>
        <a:p>
          <a:endParaRPr lang="en-US"/>
        </a:p>
      </dgm:t>
    </dgm:pt>
    <dgm:pt modelId="{3B3F3DDA-1E36-C441-B5AD-F6AE84A27F2A}">
      <dgm:prSet/>
      <dgm:spPr/>
    </dgm:pt>
    <dgm:pt modelId="{37B19D5B-D9CE-D846-BD23-FAA0FDE37A3E}" type="parTrans" cxnId="{2303F0DE-7AC9-C641-AF9F-119C0CFA3C92}">
      <dgm:prSet/>
      <dgm:spPr/>
      <dgm:t>
        <a:bodyPr/>
        <a:lstStyle/>
        <a:p>
          <a:endParaRPr lang="en-US"/>
        </a:p>
      </dgm:t>
    </dgm:pt>
    <dgm:pt modelId="{CABC6C04-5559-EF41-8F43-B46A2BABDC4C}" type="sibTrans" cxnId="{2303F0DE-7AC9-C641-AF9F-119C0CFA3C92}">
      <dgm:prSet/>
      <dgm:spPr/>
      <dgm:t>
        <a:bodyPr/>
        <a:lstStyle/>
        <a:p>
          <a:endParaRPr lang="en-US"/>
        </a:p>
      </dgm:t>
    </dgm:pt>
    <dgm:pt modelId="{F85670E1-DC6C-744E-9FE4-A66964F88945}">
      <dgm:prSet/>
      <dgm:spPr/>
    </dgm:pt>
    <dgm:pt modelId="{BA347032-46A9-7C47-B0D7-7CC1342E6D58}" type="parTrans" cxnId="{BDFA338F-6AAC-5B4C-BCC8-D73B78A6F587}">
      <dgm:prSet/>
      <dgm:spPr/>
      <dgm:t>
        <a:bodyPr/>
        <a:lstStyle/>
        <a:p>
          <a:endParaRPr lang="en-US"/>
        </a:p>
      </dgm:t>
    </dgm:pt>
    <dgm:pt modelId="{5CFF0914-EB5E-7145-B98B-4C396ECC0EF8}" type="sibTrans" cxnId="{BDFA338F-6AAC-5B4C-BCC8-D73B78A6F587}">
      <dgm:prSet/>
      <dgm:spPr/>
      <dgm:t>
        <a:bodyPr/>
        <a:lstStyle/>
        <a:p>
          <a:endParaRPr lang="en-US"/>
        </a:p>
      </dgm:t>
    </dgm:pt>
    <dgm:pt modelId="{B10EE7C3-02CB-0E4E-8EE3-ADCC50CA8779}" type="pres">
      <dgm:prSet presAssocID="{78F48B0E-EF64-F44A-B5BD-260E52EDE3D1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917159AA-4DF7-9443-815A-949B05649F3A}" type="pres">
      <dgm:prSet presAssocID="{78F48B0E-EF64-F44A-B5BD-260E52EDE3D1}" presName="outerBox" presStyleCnt="0"/>
      <dgm:spPr/>
    </dgm:pt>
    <dgm:pt modelId="{8E5E447B-6C01-DD4B-9169-5B304E200859}" type="pres">
      <dgm:prSet presAssocID="{78F48B0E-EF64-F44A-B5BD-260E52EDE3D1}" presName="outerBoxParent" presStyleLbl="node1" presStyleIdx="0" presStyleCnt="3"/>
      <dgm:spPr/>
    </dgm:pt>
    <dgm:pt modelId="{4DE0CD45-6C5A-EE4F-BA19-4E6256AD5114}" type="pres">
      <dgm:prSet presAssocID="{78F48B0E-EF64-F44A-B5BD-260E52EDE3D1}" presName="outerBoxChildren" presStyleCnt="0"/>
      <dgm:spPr/>
    </dgm:pt>
    <dgm:pt modelId="{C507474A-AB52-264E-AA54-853A7025F846}" type="pres">
      <dgm:prSet presAssocID="{76F67C9E-7AF1-EC4A-82B4-7AE05092378D}" presName="oChild" presStyleLbl="fgAcc1" presStyleIdx="0" presStyleCnt="5">
        <dgm:presLayoutVars>
          <dgm:bulletEnabled val="1"/>
        </dgm:presLayoutVars>
      </dgm:prSet>
      <dgm:spPr/>
    </dgm:pt>
    <dgm:pt modelId="{D9FFA912-ECA2-C04D-8445-99B219638EC8}" type="pres">
      <dgm:prSet presAssocID="{334D172C-DCFA-854C-B986-D7BEB08181FB}" presName="outerSibTrans" presStyleCnt="0"/>
      <dgm:spPr/>
    </dgm:pt>
    <dgm:pt modelId="{74D3EBCD-88C7-B34E-A35E-71A913B3C8F2}" type="pres">
      <dgm:prSet presAssocID="{84B8A855-5CCD-3547-858A-52D07D72B022}" presName="oChild" presStyleLbl="fgAcc1" presStyleIdx="1" presStyleCnt="5">
        <dgm:presLayoutVars>
          <dgm:bulletEnabled val="1"/>
        </dgm:presLayoutVars>
      </dgm:prSet>
      <dgm:spPr/>
    </dgm:pt>
    <dgm:pt modelId="{F8EB86D9-D5DA-3349-B2F2-D78527F3B0A1}" type="pres">
      <dgm:prSet presAssocID="{B4D2B076-0A85-4C41-ADD2-54C3DE5BDC10}" presName="outerSibTrans" presStyleCnt="0"/>
      <dgm:spPr/>
    </dgm:pt>
    <dgm:pt modelId="{978BBC76-FEFE-ED4B-BC10-D12CBAD6809B}" type="pres">
      <dgm:prSet presAssocID="{FD9DEF8B-C368-8244-B9B7-415D91B21A09}" presName="oChild" presStyleLbl="fgAcc1" presStyleIdx="2" presStyleCnt="5">
        <dgm:presLayoutVars>
          <dgm:bulletEnabled val="1"/>
        </dgm:presLayoutVars>
      </dgm:prSet>
      <dgm:spPr/>
    </dgm:pt>
    <dgm:pt modelId="{9745B382-55C7-484D-96C8-7A5FC844FC36}" type="pres">
      <dgm:prSet presAssocID="{78F48B0E-EF64-F44A-B5BD-260E52EDE3D1}" presName="middleBox" presStyleCnt="0"/>
      <dgm:spPr/>
    </dgm:pt>
    <dgm:pt modelId="{0C7609A9-A0DB-7946-A62C-B028B39B2662}" type="pres">
      <dgm:prSet presAssocID="{78F48B0E-EF64-F44A-B5BD-260E52EDE3D1}" presName="middleBoxParent" presStyleLbl="node1" presStyleIdx="1" presStyleCnt="3"/>
      <dgm:spPr/>
    </dgm:pt>
    <dgm:pt modelId="{183B6152-9470-834C-ACD2-6DB9A553C4BB}" type="pres">
      <dgm:prSet presAssocID="{78F48B0E-EF64-F44A-B5BD-260E52EDE3D1}" presName="middleBoxChildren" presStyleCnt="0"/>
      <dgm:spPr/>
    </dgm:pt>
    <dgm:pt modelId="{402A3428-5997-4440-8D21-6510C52B9BD1}" type="pres">
      <dgm:prSet presAssocID="{AFE2F22B-6BBB-4448-9845-4A0254EA3BD1}" presName="mChild" presStyleLbl="fgAcc1" presStyleIdx="3" presStyleCnt="5">
        <dgm:presLayoutVars>
          <dgm:bulletEnabled val="1"/>
        </dgm:presLayoutVars>
      </dgm:prSet>
      <dgm:spPr/>
    </dgm:pt>
    <dgm:pt modelId="{B0221565-93EA-414D-8626-A59B86B319D8}" type="pres">
      <dgm:prSet presAssocID="{78F48B0E-EF64-F44A-B5BD-260E52EDE3D1}" presName="centerBox" presStyleCnt="0"/>
      <dgm:spPr/>
    </dgm:pt>
    <dgm:pt modelId="{33BF52B5-8304-8341-9998-2E37B6898101}" type="pres">
      <dgm:prSet presAssocID="{78F48B0E-EF64-F44A-B5BD-260E52EDE3D1}" presName="centerBoxParent" presStyleLbl="node1" presStyleIdx="2" presStyleCnt="3"/>
      <dgm:spPr/>
    </dgm:pt>
    <dgm:pt modelId="{D87EC658-7C76-F048-AE81-5F3239878222}" type="pres">
      <dgm:prSet presAssocID="{78F48B0E-EF64-F44A-B5BD-260E52EDE3D1}" presName="centerBoxChildren" presStyleCnt="0"/>
      <dgm:spPr/>
    </dgm:pt>
    <dgm:pt modelId="{8263575F-BE48-EB48-9702-92070F3F1781}" type="pres">
      <dgm:prSet presAssocID="{396840E4-9187-664C-854D-0CDBF7CB62F3}" presName="cChild" presStyleLbl="fgAcc1" presStyleIdx="4" presStyleCnt="5">
        <dgm:presLayoutVars>
          <dgm:bulletEnabled val="1"/>
        </dgm:presLayoutVars>
      </dgm:prSet>
      <dgm:spPr/>
    </dgm:pt>
  </dgm:ptLst>
  <dgm:cxnLst>
    <dgm:cxn modelId="{1245CA02-A05D-CA4C-B842-E3927059F29D}" type="presOf" srcId="{AFE2F22B-6BBB-4448-9845-4A0254EA3BD1}" destId="{402A3428-5997-4440-8D21-6510C52B9BD1}" srcOrd="0" destOrd="0" presId="urn:microsoft.com/office/officeart/2005/8/layout/target2"/>
    <dgm:cxn modelId="{F63C5923-8009-2F4C-8194-7D2AAF97E08A}" type="presOf" srcId="{76F67C9E-7AF1-EC4A-82B4-7AE05092378D}" destId="{C507474A-AB52-264E-AA54-853A7025F846}" srcOrd="0" destOrd="0" presId="urn:microsoft.com/office/officeart/2005/8/layout/target2"/>
    <dgm:cxn modelId="{67F5DA25-FBA5-164A-8081-4B0E0A636AA7}" srcId="{78F48B0E-EF64-F44A-B5BD-260E52EDE3D1}" destId="{EFF98B57-CB02-BE48-95A9-E57A9DD110BF}" srcOrd="1" destOrd="0" parTransId="{F0A7FF2D-D721-AA47-AF72-46D809229697}" sibTransId="{824A208A-0667-864C-B110-31672F8F20B5}"/>
    <dgm:cxn modelId="{42C5F528-90D4-5849-B04A-4C1E78B95BA7}" type="presOf" srcId="{D94E83EB-8040-5843-87B0-868989C51DE3}" destId="{8E5E447B-6C01-DD4B-9169-5B304E200859}" srcOrd="0" destOrd="0" presId="urn:microsoft.com/office/officeart/2005/8/layout/target2"/>
    <dgm:cxn modelId="{5F3FDA35-74FE-614D-96E3-364DF354C4D3}" srcId="{054168C2-E44E-3F4A-B725-D68B289806A7}" destId="{396840E4-9187-664C-854D-0CDBF7CB62F3}" srcOrd="0" destOrd="0" parTransId="{1CA17399-D302-5045-904E-7C580EFEDDB7}" sibTransId="{1529013B-21C5-0245-AF03-C8181358968C}"/>
    <dgm:cxn modelId="{25CAC23C-6E2C-2349-99AA-8E025AF5D452}" srcId="{D94E83EB-8040-5843-87B0-868989C51DE3}" destId="{84B8A855-5CCD-3547-858A-52D07D72B022}" srcOrd="1" destOrd="0" parTransId="{DFBF8707-321E-E04A-B35C-96B91BAA4688}" sibTransId="{B4D2B076-0A85-4C41-ADD2-54C3DE5BDC10}"/>
    <dgm:cxn modelId="{38099F41-5501-4842-815B-67FC6225D1BA}" srcId="{78F48B0E-EF64-F44A-B5BD-260E52EDE3D1}" destId="{054168C2-E44E-3F4A-B725-D68B289806A7}" srcOrd="2" destOrd="0" parTransId="{06D88F73-1BA3-8445-82B1-606FC315E233}" sibTransId="{3EBE3B3A-42AC-304A-8B41-DC70E387036C}"/>
    <dgm:cxn modelId="{F14AEC42-92C3-FF40-A9E2-7DBA900222D6}" srcId="{78F48B0E-EF64-F44A-B5BD-260E52EDE3D1}" destId="{D94E83EB-8040-5843-87B0-868989C51DE3}" srcOrd="0" destOrd="0" parTransId="{198456C0-266E-1042-8453-27BDA29D0B65}" sibTransId="{961BC3AA-DA26-A042-8BF5-BE6507E98FD3}"/>
    <dgm:cxn modelId="{B0F10659-E312-9C43-B70C-669C9966A61C}" srcId="{D94E83EB-8040-5843-87B0-868989C51DE3}" destId="{76F67C9E-7AF1-EC4A-82B4-7AE05092378D}" srcOrd="0" destOrd="0" parTransId="{AE848067-BF12-DF46-A596-BE47E1DC1494}" sibTransId="{334D172C-DCFA-854C-B986-D7BEB08181FB}"/>
    <dgm:cxn modelId="{AB541A75-B967-3844-A049-C740E3EC6CCB}" type="presOf" srcId="{054168C2-E44E-3F4A-B725-D68B289806A7}" destId="{33BF52B5-8304-8341-9998-2E37B6898101}" srcOrd="0" destOrd="0" presId="urn:microsoft.com/office/officeart/2005/8/layout/target2"/>
    <dgm:cxn modelId="{EF4FB176-ABAB-744C-B48F-A14D3174B919}" type="presOf" srcId="{EFF98B57-CB02-BE48-95A9-E57A9DD110BF}" destId="{0C7609A9-A0DB-7946-A62C-B028B39B2662}" srcOrd="0" destOrd="0" presId="urn:microsoft.com/office/officeart/2005/8/layout/target2"/>
    <dgm:cxn modelId="{1459947F-2065-D849-8337-7B65A48CB5B4}" type="presOf" srcId="{84B8A855-5CCD-3547-858A-52D07D72B022}" destId="{74D3EBCD-88C7-B34E-A35E-71A913B3C8F2}" srcOrd="0" destOrd="0" presId="urn:microsoft.com/office/officeart/2005/8/layout/target2"/>
    <dgm:cxn modelId="{BDFA338F-6AAC-5B4C-BCC8-D73B78A6F587}" srcId="{3B3F3DDA-1E36-C441-B5AD-F6AE84A27F2A}" destId="{F85670E1-DC6C-744E-9FE4-A66964F88945}" srcOrd="0" destOrd="0" parTransId="{BA347032-46A9-7C47-B0D7-7CC1342E6D58}" sibTransId="{5CFF0914-EB5E-7145-B98B-4C396ECC0EF8}"/>
    <dgm:cxn modelId="{90E87EAE-5003-F340-9932-22DF964BA865}" srcId="{EFF98B57-CB02-BE48-95A9-E57A9DD110BF}" destId="{AFE2F22B-6BBB-4448-9845-4A0254EA3BD1}" srcOrd="0" destOrd="0" parTransId="{6D2CE58A-BD78-DC45-A2DE-09A9997A6096}" sibTransId="{56DA4F7C-35DE-E248-BF12-276AEA04742B}"/>
    <dgm:cxn modelId="{6A2891BF-96F0-5B42-B68B-38A6060D9C14}" type="presOf" srcId="{FD9DEF8B-C368-8244-B9B7-415D91B21A09}" destId="{978BBC76-FEFE-ED4B-BC10-D12CBAD6809B}" srcOrd="0" destOrd="0" presId="urn:microsoft.com/office/officeart/2005/8/layout/target2"/>
    <dgm:cxn modelId="{2303F0DE-7AC9-C641-AF9F-119C0CFA3C92}" srcId="{78F48B0E-EF64-F44A-B5BD-260E52EDE3D1}" destId="{3B3F3DDA-1E36-C441-B5AD-F6AE84A27F2A}" srcOrd="3" destOrd="0" parTransId="{37B19D5B-D9CE-D846-BD23-FAA0FDE37A3E}" sibTransId="{CABC6C04-5559-EF41-8F43-B46A2BABDC4C}"/>
    <dgm:cxn modelId="{121B16E2-A4FD-BE4E-809B-C9B697C1D271}" type="presOf" srcId="{396840E4-9187-664C-854D-0CDBF7CB62F3}" destId="{8263575F-BE48-EB48-9702-92070F3F1781}" srcOrd="0" destOrd="0" presId="urn:microsoft.com/office/officeart/2005/8/layout/target2"/>
    <dgm:cxn modelId="{89D570F9-B0EC-9A4C-B440-89DEC93C44A1}" type="presOf" srcId="{78F48B0E-EF64-F44A-B5BD-260E52EDE3D1}" destId="{B10EE7C3-02CB-0E4E-8EE3-ADCC50CA8779}" srcOrd="0" destOrd="0" presId="urn:microsoft.com/office/officeart/2005/8/layout/target2"/>
    <dgm:cxn modelId="{0F1C41FE-1D6C-CA4B-8A7E-511AFEA28EB5}" srcId="{D94E83EB-8040-5843-87B0-868989C51DE3}" destId="{FD9DEF8B-C368-8244-B9B7-415D91B21A09}" srcOrd="2" destOrd="0" parTransId="{CCE4D98C-E9DF-3D44-BA77-36C549073DDA}" sibTransId="{B9844A9D-FEAE-0F41-9FE2-A59EC14B4B64}"/>
    <dgm:cxn modelId="{6B79CB89-93C2-6B46-B691-E260D76A8168}" type="presParOf" srcId="{B10EE7C3-02CB-0E4E-8EE3-ADCC50CA8779}" destId="{917159AA-4DF7-9443-815A-949B05649F3A}" srcOrd="0" destOrd="0" presId="urn:microsoft.com/office/officeart/2005/8/layout/target2"/>
    <dgm:cxn modelId="{C7B8AB7B-0A53-0448-8388-D69EB1F6A555}" type="presParOf" srcId="{917159AA-4DF7-9443-815A-949B05649F3A}" destId="{8E5E447B-6C01-DD4B-9169-5B304E200859}" srcOrd="0" destOrd="0" presId="urn:microsoft.com/office/officeart/2005/8/layout/target2"/>
    <dgm:cxn modelId="{55AD50B2-6FB5-9B4E-8167-8E0E0826BBA0}" type="presParOf" srcId="{917159AA-4DF7-9443-815A-949B05649F3A}" destId="{4DE0CD45-6C5A-EE4F-BA19-4E6256AD5114}" srcOrd="1" destOrd="0" presId="urn:microsoft.com/office/officeart/2005/8/layout/target2"/>
    <dgm:cxn modelId="{AB50D2AC-76EA-104E-90F7-AC96CE5E7010}" type="presParOf" srcId="{4DE0CD45-6C5A-EE4F-BA19-4E6256AD5114}" destId="{C507474A-AB52-264E-AA54-853A7025F846}" srcOrd="0" destOrd="0" presId="urn:microsoft.com/office/officeart/2005/8/layout/target2"/>
    <dgm:cxn modelId="{078F86C4-57B1-6243-AB8C-63A232063CC6}" type="presParOf" srcId="{4DE0CD45-6C5A-EE4F-BA19-4E6256AD5114}" destId="{D9FFA912-ECA2-C04D-8445-99B219638EC8}" srcOrd="1" destOrd="0" presId="urn:microsoft.com/office/officeart/2005/8/layout/target2"/>
    <dgm:cxn modelId="{1AAA7ACC-664D-8E4F-96CD-DDAA53B32CC3}" type="presParOf" srcId="{4DE0CD45-6C5A-EE4F-BA19-4E6256AD5114}" destId="{74D3EBCD-88C7-B34E-A35E-71A913B3C8F2}" srcOrd="2" destOrd="0" presId="urn:microsoft.com/office/officeart/2005/8/layout/target2"/>
    <dgm:cxn modelId="{44134DC2-D310-1A4D-B2BF-F075F6827AF8}" type="presParOf" srcId="{4DE0CD45-6C5A-EE4F-BA19-4E6256AD5114}" destId="{F8EB86D9-D5DA-3349-B2F2-D78527F3B0A1}" srcOrd="3" destOrd="0" presId="urn:microsoft.com/office/officeart/2005/8/layout/target2"/>
    <dgm:cxn modelId="{E700D549-7AF4-3042-B007-7713D3F2938A}" type="presParOf" srcId="{4DE0CD45-6C5A-EE4F-BA19-4E6256AD5114}" destId="{978BBC76-FEFE-ED4B-BC10-D12CBAD6809B}" srcOrd="4" destOrd="0" presId="urn:microsoft.com/office/officeart/2005/8/layout/target2"/>
    <dgm:cxn modelId="{DCEE66D5-FF24-2148-90C4-C0BF9944E0FC}" type="presParOf" srcId="{B10EE7C3-02CB-0E4E-8EE3-ADCC50CA8779}" destId="{9745B382-55C7-484D-96C8-7A5FC844FC36}" srcOrd="1" destOrd="0" presId="urn:microsoft.com/office/officeart/2005/8/layout/target2"/>
    <dgm:cxn modelId="{952DC14F-0719-0548-94CE-AA1E3C1045F6}" type="presParOf" srcId="{9745B382-55C7-484D-96C8-7A5FC844FC36}" destId="{0C7609A9-A0DB-7946-A62C-B028B39B2662}" srcOrd="0" destOrd="0" presId="urn:microsoft.com/office/officeart/2005/8/layout/target2"/>
    <dgm:cxn modelId="{DF346E52-9753-8741-9DF6-72D1AEC40C9C}" type="presParOf" srcId="{9745B382-55C7-484D-96C8-7A5FC844FC36}" destId="{183B6152-9470-834C-ACD2-6DB9A553C4BB}" srcOrd="1" destOrd="0" presId="urn:microsoft.com/office/officeart/2005/8/layout/target2"/>
    <dgm:cxn modelId="{A5548AE9-2996-4C43-A4D5-7DDC82E29145}" type="presParOf" srcId="{183B6152-9470-834C-ACD2-6DB9A553C4BB}" destId="{402A3428-5997-4440-8D21-6510C52B9BD1}" srcOrd="0" destOrd="0" presId="urn:microsoft.com/office/officeart/2005/8/layout/target2"/>
    <dgm:cxn modelId="{B6E31CFC-BF6B-9545-8EDD-EE0D3143BCBF}" type="presParOf" srcId="{B10EE7C3-02CB-0E4E-8EE3-ADCC50CA8779}" destId="{B0221565-93EA-414D-8626-A59B86B319D8}" srcOrd="2" destOrd="0" presId="urn:microsoft.com/office/officeart/2005/8/layout/target2"/>
    <dgm:cxn modelId="{064F2B70-D347-DD4E-BF6F-9682A5218198}" type="presParOf" srcId="{B0221565-93EA-414D-8626-A59B86B319D8}" destId="{33BF52B5-8304-8341-9998-2E37B6898101}" srcOrd="0" destOrd="0" presId="urn:microsoft.com/office/officeart/2005/8/layout/target2"/>
    <dgm:cxn modelId="{706DA2D3-1E31-5648-93FC-701730C8AAFE}" type="presParOf" srcId="{B0221565-93EA-414D-8626-A59B86B319D8}" destId="{D87EC658-7C76-F048-AE81-5F3239878222}" srcOrd="1" destOrd="0" presId="urn:microsoft.com/office/officeart/2005/8/layout/target2"/>
    <dgm:cxn modelId="{0361AE5A-5542-CC49-9B29-237877FDA86E}" type="presParOf" srcId="{D87EC658-7C76-F048-AE81-5F3239878222}" destId="{8263575F-BE48-EB48-9702-92070F3F1781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B5CCC0D-2F81-3843-A3D5-00843737BC8F}" type="doc">
      <dgm:prSet loTypeId="urn:microsoft.com/office/officeart/2005/8/layout/process5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7235BB2-B805-4240-9435-C65F6FA3EEAC}">
      <dgm:prSet/>
      <dgm:spPr/>
      <dgm:t>
        <a:bodyPr/>
        <a:lstStyle/>
        <a:p>
          <a:r>
            <a:rPr lang="en-US" sz="2000" b="1" dirty="0"/>
            <a:t>Transnational theory is comfortable speaking to polycentricity in regulation</a:t>
          </a:r>
        </a:p>
      </dgm:t>
    </dgm:pt>
    <dgm:pt modelId="{22252F04-F832-8F4A-8727-DA88A9063D49}" type="parTrans" cxnId="{0DF3ADFA-DB4C-744A-80A9-A31B76EC59CA}">
      <dgm:prSet/>
      <dgm:spPr/>
      <dgm:t>
        <a:bodyPr/>
        <a:lstStyle/>
        <a:p>
          <a:endParaRPr lang="en-US"/>
        </a:p>
      </dgm:t>
    </dgm:pt>
    <dgm:pt modelId="{941A3409-6897-654F-BD2E-E93E08F4FC69}" type="sibTrans" cxnId="{0DF3ADFA-DB4C-744A-80A9-A31B76EC59CA}">
      <dgm:prSet/>
      <dgm:spPr/>
      <dgm:t>
        <a:bodyPr/>
        <a:lstStyle/>
        <a:p>
          <a:endParaRPr lang="en-US"/>
        </a:p>
      </dgm:t>
    </dgm:pt>
    <dgm:pt modelId="{41ED165C-725F-6547-A235-3CFF9F60FD8F}">
      <dgm:prSet custT="1"/>
      <dgm:spPr/>
      <dgm:t>
        <a:bodyPr/>
        <a:lstStyle/>
        <a:p>
          <a:r>
            <a:rPr lang="en-US" sz="1800" dirty="0"/>
            <a:t>the possibility of coherence in functionally differentiated spheres in which multiple layers of regulation from multiple rule producers’ functions simultaneously on a stable object of regulation.  </a:t>
          </a:r>
        </a:p>
      </dgm:t>
    </dgm:pt>
    <dgm:pt modelId="{71FCAE3E-88E5-4948-9927-C35AA642F9D0}" type="parTrans" cxnId="{A7BC3B6C-D766-FF42-8B61-08C54C87B1D4}">
      <dgm:prSet/>
      <dgm:spPr/>
      <dgm:t>
        <a:bodyPr/>
        <a:lstStyle/>
        <a:p>
          <a:endParaRPr lang="en-US"/>
        </a:p>
      </dgm:t>
    </dgm:pt>
    <dgm:pt modelId="{635FC119-7E24-0349-90C5-BD6CBC6968A3}" type="sibTrans" cxnId="{A7BC3B6C-D766-FF42-8B61-08C54C87B1D4}">
      <dgm:prSet/>
      <dgm:spPr/>
      <dgm:t>
        <a:bodyPr/>
        <a:lstStyle/>
        <a:p>
          <a:endParaRPr lang="en-US"/>
        </a:p>
      </dgm:t>
    </dgm:pt>
    <dgm:pt modelId="{7B30633B-64E5-FE4D-843C-259ABB630EB6}">
      <dgm:prSet/>
      <dgm:spPr/>
      <dgm:t>
        <a:bodyPr/>
        <a:lstStyle/>
        <a:p>
          <a:r>
            <a:rPr lang="en-US" sz="2000" b="1" dirty="0"/>
            <a:t>But the MNE itself has emerged as a great polycentric space within which regulation is possible</a:t>
          </a:r>
        </a:p>
      </dgm:t>
    </dgm:pt>
    <dgm:pt modelId="{6FCC2C95-4067-EA42-8EB5-E51A10E028B2}" type="parTrans" cxnId="{AF5510D0-9AC5-694E-B2D3-2BC80F446750}">
      <dgm:prSet/>
      <dgm:spPr/>
      <dgm:t>
        <a:bodyPr/>
        <a:lstStyle/>
        <a:p>
          <a:endParaRPr lang="en-US"/>
        </a:p>
      </dgm:t>
    </dgm:pt>
    <dgm:pt modelId="{5B4956ED-E987-D141-AB1C-E85C6B1722DC}" type="sibTrans" cxnId="{AF5510D0-9AC5-694E-B2D3-2BC80F446750}">
      <dgm:prSet/>
      <dgm:spPr/>
      <dgm:t>
        <a:bodyPr/>
        <a:lstStyle/>
        <a:p>
          <a:endParaRPr lang="en-US"/>
        </a:p>
      </dgm:t>
    </dgm:pt>
    <dgm:pt modelId="{18ABE9C8-2E53-4844-983C-A162E80BD6C9}">
      <dgm:prSet custT="1"/>
      <dgm:spPr/>
      <dgm:t>
        <a:bodyPr/>
        <a:lstStyle/>
        <a:p>
          <a:r>
            <a:rPr lang="en-US" sz="1800" dirty="0"/>
            <a:t>Its aggregate parts engage with and are embedded within the polycentric governable spaces regulation. </a:t>
          </a:r>
        </a:p>
      </dgm:t>
    </dgm:pt>
    <dgm:pt modelId="{545010DD-A9FD-BC4C-AB6D-2AFFEE745888}" type="parTrans" cxnId="{FDBFE202-8F3D-714D-A201-746751297D13}">
      <dgm:prSet/>
      <dgm:spPr/>
      <dgm:t>
        <a:bodyPr/>
        <a:lstStyle/>
        <a:p>
          <a:endParaRPr lang="en-US"/>
        </a:p>
      </dgm:t>
    </dgm:pt>
    <dgm:pt modelId="{7C6B1912-7F15-F449-9D74-AC2021A7800D}" type="sibTrans" cxnId="{FDBFE202-8F3D-714D-A201-746751297D13}">
      <dgm:prSet/>
      <dgm:spPr/>
      <dgm:t>
        <a:bodyPr/>
        <a:lstStyle/>
        <a:p>
          <a:endParaRPr lang="en-US"/>
        </a:p>
      </dgm:t>
    </dgm:pt>
    <dgm:pt modelId="{767459B9-F589-D248-8D41-D6DD2B7D4395}">
      <dgm:prSet/>
      <dgm:spPr/>
      <dgm:t>
        <a:bodyPr/>
        <a:lstStyle/>
        <a:p>
          <a:r>
            <a:rPr lang="en-US" b="1" dirty="0"/>
            <a:t>Each aspect of the MNE is partially and simultaneously bound by layers of regulatory governance; </a:t>
          </a:r>
          <a:r>
            <a:rPr lang="en-US" b="1" dirty="0">
              <a:solidFill>
                <a:srgbClr val="FF0000"/>
              </a:solidFill>
            </a:rPr>
            <a:t>state and private law</a:t>
          </a:r>
        </a:p>
      </dgm:t>
    </dgm:pt>
    <dgm:pt modelId="{845EDF52-10D0-524A-B916-01F8270B4497}" type="parTrans" cxnId="{9175DCB4-B2E7-B143-B67C-1ED18C4432FD}">
      <dgm:prSet/>
      <dgm:spPr/>
      <dgm:t>
        <a:bodyPr/>
        <a:lstStyle/>
        <a:p>
          <a:endParaRPr lang="en-US"/>
        </a:p>
      </dgm:t>
    </dgm:pt>
    <dgm:pt modelId="{7A312AFC-2C19-6D4B-BF68-CCB6986C8D45}" type="sibTrans" cxnId="{9175DCB4-B2E7-B143-B67C-1ED18C4432FD}">
      <dgm:prSet/>
      <dgm:spPr/>
      <dgm:t>
        <a:bodyPr/>
        <a:lstStyle/>
        <a:p>
          <a:endParaRPr lang="en-US"/>
        </a:p>
      </dgm:t>
    </dgm:pt>
    <dgm:pt modelId="{A4D87845-FCDB-904D-8B33-7A546F287D59}">
      <dgm:prSet/>
      <dgm:spPr/>
      <dgm:t>
        <a:bodyPr/>
        <a:lstStyle/>
        <a:p>
          <a:r>
            <a:rPr lang="en-US" dirty="0"/>
            <a:t>effectiveness of which is limited to that portion of the “idea” of the MNE to which it attaches.  </a:t>
          </a:r>
        </a:p>
      </dgm:t>
    </dgm:pt>
    <dgm:pt modelId="{1A071C89-3A38-484F-9988-129A3A0E73B5}" type="parTrans" cxnId="{6226F8A1-6EF7-C94B-B356-2482DB166459}">
      <dgm:prSet/>
      <dgm:spPr/>
      <dgm:t>
        <a:bodyPr/>
        <a:lstStyle/>
        <a:p>
          <a:endParaRPr lang="en-US"/>
        </a:p>
      </dgm:t>
    </dgm:pt>
    <dgm:pt modelId="{9BCEA892-A40F-E04A-AF30-244BDE1803ED}" type="sibTrans" cxnId="{6226F8A1-6EF7-C94B-B356-2482DB166459}">
      <dgm:prSet/>
      <dgm:spPr/>
      <dgm:t>
        <a:bodyPr/>
        <a:lstStyle/>
        <a:p>
          <a:endParaRPr lang="en-US"/>
        </a:p>
      </dgm:t>
    </dgm:pt>
    <dgm:pt modelId="{F29B85FC-F2EF-9F43-96D3-93C7EF79344B}">
      <dgm:prSet/>
      <dgm:spPr/>
      <dgm:t>
        <a:bodyPr/>
        <a:lstStyle/>
        <a:p>
          <a:r>
            <a:rPr lang="en-US" b="1" dirty="0"/>
            <a:t>Understanding its form and structure—and its use—may drive truly transformative change. </a:t>
          </a:r>
        </a:p>
      </dgm:t>
    </dgm:pt>
    <dgm:pt modelId="{3061A7F4-9949-F743-9E21-1C0A331D2B61}" type="parTrans" cxnId="{C588235F-3BE8-EA45-BA78-2603B5306F8B}">
      <dgm:prSet/>
      <dgm:spPr/>
      <dgm:t>
        <a:bodyPr/>
        <a:lstStyle/>
        <a:p>
          <a:endParaRPr lang="en-US"/>
        </a:p>
      </dgm:t>
    </dgm:pt>
    <dgm:pt modelId="{5D1D93AE-FDCC-6E4D-8AA4-921CD52C6BA7}" type="sibTrans" cxnId="{C588235F-3BE8-EA45-BA78-2603B5306F8B}">
      <dgm:prSet/>
      <dgm:spPr/>
      <dgm:t>
        <a:bodyPr/>
        <a:lstStyle/>
        <a:p>
          <a:endParaRPr lang="en-US"/>
        </a:p>
      </dgm:t>
    </dgm:pt>
    <dgm:pt modelId="{28BD6C37-4097-5A44-BCFF-FB552CAA1D4D}">
      <dgm:prSet/>
      <dgm:spPr/>
      <dgm:t>
        <a:bodyPr/>
        <a:lstStyle/>
        <a:p>
          <a:r>
            <a:rPr lang="en-US"/>
            <a:t>Framing the analytical approaches to multi-polycentricity—in source and object f law—is then a necessary first step in analysis. </a:t>
          </a:r>
        </a:p>
      </dgm:t>
    </dgm:pt>
    <dgm:pt modelId="{0D20A1B9-595A-804D-9B8A-EF1957879B17}" type="parTrans" cxnId="{E47AA49B-2A71-7B44-85D4-D47A7202A12F}">
      <dgm:prSet/>
      <dgm:spPr/>
      <dgm:t>
        <a:bodyPr/>
        <a:lstStyle/>
        <a:p>
          <a:endParaRPr lang="en-US"/>
        </a:p>
      </dgm:t>
    </dgm:pt>
    <dgm:pt modelId="{9BC56E9C-B8B5-9246-A1D6-BC588D843670}" type="sibTrans" cxnId="{E47AA49B-2A71-7B44-85D4-D47A7202A12F}">
      <dgm:prSet/>
      <dgm:spPr/>
      <dgm:t>
        <a:bodyPr/>
        <a:lstStyle/>
        <a:p>
          <a:endParaRPr lang="en-US"/>
        </a:p>
      </dgm:t>
    </dgm:pt>
    <dgm:pt modelId="{A19086C1-2931-5D4A-86AB-CC4C78D61FE5}" type="pres">
      <dgm:prSet presAssocID="{2B5CCC0D-2F81-3843-A3D5-00843737BC8F}" presName="diagram" presStyleCnt="0">
        <dgm:presLayoutVars>
          <dgm:dir/>
          <dgm:resizeHandles val="exact"/>
        </dgm:presLayoutVars>
      </dgm:prSet>
      <dgm:spPr/>
    </dgm:pt>
    <dgm:pt modelId="{2311ECC0-4D5F-2143-84FD-110C28C1814B}" type="pres">
      <dgm:prSet presAssocID="{77235BB2-B805-4240-9435-C65F6FA3EEAC}" presName="node" presStyleLbl="node1" presStyleIdx="0" presStyleCnt="4" custScaleX="240566" custScaleY="134571">
        <dgm:presLayoutVars>
          <dgm:bulletEnabled val="1"/>
        </dgm:presLayoutVars>
      </dgm:prSet>
      <dgm:spPr/>
    </dgm:pt>
    <dgm:pt modelId="{1AB39956-87EF-D949-8016-55662467DB73}" type="pres">
      <dgm:prSet presAssocID="{941A3409-6897-654F-BD2E-E93E08F4FC69}" presName="sibTrans" presStyleLbl="sibTrans2D1" presStyleIdx="0" presStyleCnt="3"/>
      <dgm:spPr/>
    </dgm:pt>
    <dgm:pt modelId="{F7B937A9-01B2-A347-94C2-AD0806410628}" type="pres">
      <dgm:prSet presAssocID="{941A3409-6897-654F-BD2E-E93E08F4FC69}" presName="connectorText" presStyleLbl="sibTrans2D1" presStyleIdx="0" presStyleCnt="3"/>
      <dgm:spPr/>
    </dgm:pt>
    <dgm:pt modelId="{715538F5-4A71-2F4A-8554-49217D00449B}" type="pres">
      <dgm:prSet presAssocID="{7B30633B-64E5-FE4D-843C-259ABB630EB6}" presName="node" presStyleLbl="node1" presStyleIdx="1" presStyleCnt="4" custScaleX="135231" custScaleY="157293">
        <dgm:presLayoutVars>
          <dgm:bulletEnabled val="1"/>
        </dgm:presLayoutVars>
      </dgm:prSet>
      <dgm:spPr/>
    </dgm:pt>
    <dgm:pt modelId="{4A6FD59C-E9AA-0240-BEDF-F8636930AC7B}" type="pres">
      <dgm:prSet presAssocID="{5B4956ED-E987-D141-AB1C-E85C6B1722DC}" presName="sibTrans" presStyleLbl="sibTrans2D1" presStyleIdx="1" presStyleCnt="3"/>
      <dgm:spPr/>
    </dgm:pt>
    <dgm:pt modelId="{B1B1C37A-4FB5-D04C-B13E-AF7118E58F33}" type="pres">
      <dgm:prSet presAssocID="{5B4956ED-E987-D141-AB1C-E85C6B1722DC}" presName="connectorText" presStyleLbl="sibTrans2D1" presStyleIdx="1" presStyleCnt="3"/>
      <dgm:spPr/>
    </dgm:pt>
    <dgm:pt modelId="{607D55C2-1931-384F-BD87-CE749F9B4EF3}" type="pres">
      <dgm:prSet presAssocID="{767459B9-F589-D248-8D41-D6DD2B7D4395}" presName="node" presStyleLbl="node1" presStyleIdx="2" presStyleCnt="4" custScaleX="184859">
        <dgm:presLayoutVars>
          <dgm:bulletEnabled val="1"/>
        </dgm:presLayoutVars>
      </dgm:prSet>
      <dgm:spPr/>
    </dgm:pt>
    <dgm:pt modelId="{5B94796C-7587-1942-91F3-7B874CD2BC38}" type="pres">
      <dgm:prSet presAssocID="{7A312AFC-2C19-6D4B-BF68-CCB6986C8D45}" presName="sibTrans" presStyleLbl="sibTrans2D1" presStyleIdx="2" presStyleCnt="3"/>
      <dgm:spPr/>
    </dgm:pt>
    <dgm:pt modelId="{2E8AC817-58D0-0D4D-9AAF-41708ACA05E9}" type="pres">
      <dgm:prSet presAssocID="{7A312AFC-2C19-6D4B-BF68-CCB6986C8D45}" presName="connectorText" presStyleLbl="sibTrans2D1" presStyleIdx="2" presStyleCnt="3"/>
      <dgm:spPr/>
    </dgm:pt>
    <dgm:pt modelId="{A305B8EB-19F2-364A-AD57-34529167EF62}" type="pres">
      <dgm:prSet presAssocID="{F29B85FC-F2EF-9F43-96D3-93C7EF79344B}" presName="node" presStyleLbl="node1" presStyleIdx="3" presStyleCnt="4" custScaleX="176784">
        <dgm:presLayoutVars>
          <dgm:bulletEnabled val="1"/>
        </dgm:presLayoutVars>
      </dgm:prSet>
      <dgm:spPr/>
    </dgm:pt>
  </dgm:ptLst>
  <dgm:cxnLst>
    <dgm:cxn modelId="{FDBFE202-8F3D-714D-A201-746751297D13}" srcId="{7B30633B-64E5-FE4D-843C-259ABB630EB6}" destId="{18ABE9C8-2E53-4844-983C-A162E80BD6C9}" srcOrd="0" destOrd="0" parTransId="{545010DD-A9FD-BC4C-AB6D-2AFFEE745888}" sibTransId="{7C6B1912-7F15-F449-9D74-AC2021A7800D}"/>
    <dgm:cxn modelId="{16B4CA0D-3FA3-D24D-A912-969DBAF850D8}" type="presOf" srcId="{7A312AFC-2C19-6D4B-BF68-CCB6986C8D45}" destId="{5B94796C-7587-1942-91F3-7B874CD2BC38}" srcOrd="0" destOrd="0" presId="urn:microsoft.com/office/officeart/2005/8/layout/process5"/>
    <dgm:cxn modelId="{B70E9036-A271-0C48-8FC9-00BDA73E536A}" type="presOf" srcId="{7B30633B-64E5-FE4D-843C-259ABB630EB6}" destId="{715538F5-4A71-2F4A-8554-49217D00449B}" srcOrd="0" destOrd="0" presId="urn:microsoft.com/office/officeart/2005/8/layout/process5"/>
    <dgm:cxn modelId="{D5BEED38-8B1A-F845-A83B-C4E91420A4C8}" type="presOf" srcId="{41ED165C-725F-6547-A235-3CFF9F60FD8F}" destId="{2311ECC0-4D5F-2143-84FD-110C28C1814B}" srcOrd="0" destOrd="1" presId="urn:microsoft.com/office/officeart/2005/8/layout/process5"/>
    <dgm:cxn modelId="{406A3D47-C89C-8744-82D7-9A765B2D90B1}" type="presOf" srcId="{A4D87845-FCDB-904D-8B33-7A546F287D59}" destId="{607D55C2-1931-384F-BD87-CE749F9B4EF3}" srcOrd="0" destOrd="1" presId="urn:microsoft.com/office/officeart/2005/8/layout/process5"/>
    <dgm:cxn modelId="{E53A1452-5F30-2645-A057-8726E58EB486}" type="presOf" srcId="{7A312AFC-2C19-6D4B-BF68-CCB6986C8D45}" destId="{2E8AC817-58D0-0D4D-9AAF-41708ACA05E9}" srcOrd="1" destOrd="0" presId="urn:microsoft.com/office/officeart/2005/8/layout/process5"/>
    <dgm:cxn modelId="{7A2EB753-A1DB-5F45-962C-8431326A0E2C}" type="presOf" srcId="{2B5CCC0D-2F81-3843-A3D5-00843737BC8F}" destId="{A19086C1-2931-5D4A-86AB-CC4C78D61FE5}" srcOrd="0" destOrd="0" presId="urn:microsoft.com/office/officeart/2005/8/layout/process5"/>
    <dgm:cxn modelId="{C588235F-3BE8-EA45-BA78-2603B5306F8B}" srcId="{2B5CCC0D-2F81-3843-A3D5-00843737BC8F}" destId="{F29B85FC-F2EF-9F43-96D3-93C7EF79344B}" srcOrd="3" destOrd="0" parTransId="{3061A7F4-9949-F743-9E21-1C0A331D2B61}" sibTransId="{5D1D93AE-FDCC-6E4D-8AA4-921CD52C6BA7}"/>
    <dgm:cxn modelId="{A7BC3B6C-D766-FF42-8B61-08C54C87B1D4}" srcId="{77235BB2-B805-4240-9435-C65F6FA3EEAC}" destId="{41ED165C-725F-6547-A235-3CFF9F60FD8F}" srcOrd="0" destOrd="0" parTransId="{71FCAE3E-88E5-4948-9927-C35AA642F9D0}" sibTransId="{635FC119-7E24-0349-90C5-BD6CBC6968A3}"/>
    <dgm:cxn modelId="{8418B475-B11C-204F-B387-34C893184CB0}" type="presOf" srcId="{5B4956ED-E987-D141-AB1C-E85C6B1722DC}" destId="{4A6FD59C-E9AA-0240-BEDF-F8636930AC7B}" srcOrd="0" destOrd="0" presId="urn:microsoft.com/office/officeart/2005/8/layout/process5"/>
    <dgm:cxn modelId="{10432B88-272A-1A4C-8D23-6E66E78109DB}" type="presOf" srcId="{767459B9-F589-D248-8D41-D6DD2B7D4395}" destId="{607D55C2-1931-384F-BD87-CE749F9B4EF3}" srcOrd="0" destOrd="0" presId="urn:microsoft.com/office/officeart/2005/8/layout/process5"/>
    <dgm:cxn modelId="{3B8C798F-BE94-9248-9839-E1FD58C32C54}" type="presOf" srcId="{F29B85FC-F2EF-9F43-96D3-93C7EF79344B}" destId="{A305B8EB-19F2-364A-AD57-34529167EF62}" srcOrd="0" destOrd="0" presId="urn:microsoft.com/office/officeart/2005/8/layout/process5"/>
    <dgm:cxn modelId="{8AD8F796-7288-414C-B0C6-8D6435316468}" type="presOf" srcId="{18ABE9C8-2E53-4844-983C-A162E80BD6C9}" destId="{715538F5-4A71-2F4A-8554-49217D00449B}" srcOrd="0" destOrd="1" presId="urn:microsoft.com/office/officeart/2005/8/layout/process5"/>
    <dgm:cxn modelId="{E47AA49B-2A71-7B44-85D4-D47A7202A12F}" srcId="{F29B85FC-F2EF-9F43-96D3-93C7EF79344B}" destId="{28BD6C37-4097-5A44-BCFF-FB552CAA1D4D}" srcOrd="0" destOrd="0" parTransId="{0D20A1B9-595A-804D-9B8A-EF1957879B17}" sibTransId="{9BC56E9C-B8B5-9246-A1D6-BC588D843670}"/>
    <dgm:cxn modelId="{FDBF019E-4961-0444-8D4E-9F691AEA795E}" type="presOf" srcId="{5B4956ED-E987-D141-AB1C-E85C6B1722DC}" destId="{B1B1C37A-4FB5-D04C-B13E-AF7118E58F33}" srcOrd="1" destOrd="0" presId="urn:microsoft.com/office/officeart/2005/8/layout/process5"/>
    <dgm:cxn modelId="{6226F8A1-6EF7-C94B-B356-2482DB166459}" srcId="{767459B9-F589-D248-8D41-D6DD2B7D4395}" destId="{A4D87845-FCDB-904D-8B33-7A546F287D59}" srcOrd="0" destOrd="0" parTransId="{1A071C89-3A38-484F-9988-129A3A0E73B5}" sibTransId="{9BCEA892-A40F-E04A-AF30-244BDE1803ED}"/>
    <dgm:cxn modelId="{732564A8-02C4-DA47-BBA9-68D9DC219AEB}" type="presOf" srcId="{28BD6C37-4097-5A44-BCFF-FB552CAA1D4D}" destId="{A305B8EB-19F2-364A-AD57-34529167EF62}" srcOrd="0" destOrd="1" presId="urn:microsoft.com/office/officeart/2005/8/layout/process5"/>
    <dgm:cxn modelId="{9175DCB4-B2E7-B143-B67C-1ED18C4432FD}" srcId="{2B5CCC0D-2F81-3843-A3D5-00843737BC8F}" destId="{767459B9-F589-D248-8D41-D6DD2B7D4395}" srcOrd="2" destOrd="0" parTransId="{845EDF52-10D0-524A-B916-01F8270B4497}" sibTransId="{7A312AFC-2C19-6D4B-BF68-CCB6986C8D45}"/>
    <dgm:cxn modelId="{F6D59DB6-18A0-B540-874F-AE7214DEE8D8}" type="presOf" srcId="{941A3409-6897-654F-BD2E-E93E08F4FC69}" destId="{1AB39956-87EF-D949-8016-55662467DB73}" srcOrd="0" destOrd="0" presId="urn:microsoft.com/office/officeart/2005/8/layout/process5"/>
    <dgm:cxn modelId="{79BC97CB-8C29-CA4B-A5B5-7F8A91199390}" type="presOf" srcId="{941A3409-6897-654F-BD2E-E93E08F4FC69}" destId="{F7B937A9-01B2-A347-94C2-AD0806410628}" srcOrd="1" destOrd="0" presId="urn:microsoft.com/office/officeart/2005/8/layout/process5"/>
    <dgm:cxn modelId="{AF5510D0-9AC5-694E-B2D3-2BC80F446750}" srcId="{2B5CCC0D-2F81-3843-A3D5-00843737BC8F}" destId="{7B30633B-64E5-FE4D-843C-259ABB630EB6}" srcOrd="1" destOrd="0" parTransId="{6FCC2C95-4067-EA42-8EB5-E51A10E028B2}" sibTransId="{5B4956ED-E987-D141-AB1C-E85C6B1722DC}"/>
    <dgm:cxn modelId="{0DF3ADFA-DB4C-744A-80A9-A31B76EC59CA}" srcId="{2B5CCC0D-2F81-3843-A3D5-00843737BC8F}" destId="{77235BB2-B805-4240-9435-C65F6FA3EEAC}" srcOrd="0" destOrd="0" parTransId="{22252F04-F832-8F4A-8727-DA88A9063D49}" sibTransId="{941A3409-6897-654F-BD2E-E93E08F4FC69}"/>
    <dgm:cxn modelId="{876A15FC-AEDD-9F4D-84F1-28B943955403}" type="presOf" srcId="{77235BB2-B805-4240-9435-C65F6FA3EEAC}" destId="{2311ECC0-4D5F-2143-84FD-110C28C1814B}" srcOrd="0" destOrd="0" presId="urn:microsoft.com/office/officeart/2005/8/layout/process5"/>
    <dgm:cxn modelId="{7E9A09F0-D4EE-EA4D-BDA5-17B642448B67}" type="presParOf" srcId="{A19086C1-2931-5D4A-86AB-CC4C78D61FE5}" destId="{2311ECC0-4D5F-2143-84FD-110C28C1814B}" srcOrd="0" destOrd="0" presId="urn:microsoft.com/office/officeart/2005/8/layout/process5"/>
    <dgm:cxn modelId="{3AE1A53D-6215-6E49-BD68-8C74472F572C}" type="presParOf" srcId="{A19086C1-2931-5D4A-86AB-CC4C78D61FE5}" destId="{1AB39956-87EF-D949-8016-55662467DB73}" srcOrd="1" destOrd="0" presId="urn:microsoft.com/office/officeart/2005/8/layout/process5"/>
    <dgm:cxn modelId="{4D343006-F06A-674D-B76E-1C6F40C530ED}" type="presParOf" srcId="{1AB39956-87EF-D949-8016-55662467DB73}" destId="{F7B937A9-01B2-A347-94C2-AD0806410628}" srcOrd="0" destOrd="0" presId="urn:microsoft.com/office/officeart/2005/8/layout/process5"/>
    <dgm:cxn modelId="{C929B53B-5571-3746-9428-EF1D6448017D}" type="presParOf" srcId="{A19086C1-2931-5D4A-86AB-CC4C78D61FE5}" destId="{715538F5-4A71-2F4A-8554-49217D00449B}" srcOrd="2" destOrd="0" presId="urn:microsoft.com/office/officeart/2005/8/layout/process5"/>
    <dgm:cxn modelId="{78EB3A9D-78BE-8D48-B757-611B07288D29}" type="presParOf" srcId="{A19086C1-2931-5D4A-86AB-CC4C78D61FE5}" destId="{4A6FD59C-E9AA-0240-BEDF-F8636930AC7B}" srcOrd="3" destOrd="0" presId="urn:microsoft.com/office/officeart/2005/8/layout/process5"/>
    <dgm:cxn modelId="{B610145E-D318-0942-97AF-2E247C66156B}" type="presParOf" srcId="{4A6FD59C-E9AA-0240-BEDF-F8636930AC7B}" destId="{B1B1C37A-4FB5-D04C-B13E-AF7118E58F33}" srcOrd="0" destOrd="0" presId="urn:microsoft.com/office/officeart/2005/8/layout/process5"/>
    <dgm:cxn modelId="{B7878CB0-8470-1C44-9CA0-F8090BE11801}" type="presParOf" srcId="{A19086C1-2931-5D4A-86AB-CC4C78D61FE5}" destId="{607D55C2-1931-384F-BD87-CE749F9B4EF3}" srcOrd="4" destOrd="0" presId="urn:microsoft.com/office/officeart/2005/8/layout/process5"/>
    <dgm:cxn modelId="{68AB7CC6-2FD4-DE4F-A7A2-2500F20326B2}" type="presParOf" srcId="{A19086C1-2931-5D4A-86AB-CC4C78D61FE5}" destId="{5B94796C-7587-1942-91F3-7B874CD2BC38}" srcOrd="5" destOrd="0" presId="urn:microsoft.com/office/officeart/2005/8/layout/process5"/>
    <dgm:cxn modelId="{F1C5E389-BFFE-C24F-A5C8-90A81B6C6754}" type="presParOf" srcId="{5B94796C-7587-1942-91F3-7B874CD2BC38}" destId="{2E8AC817-58D0-0D4D-9AAF-41708ACA05E9}" srcOrd="0" destOrd="0" presId="urn:microsoft.com/office/officeart/2005/8/layout/process5"/>
    <dgm:cxn modelId="{BD617D2C-C133-BB4F-9902-AD3E5F18A918}" type="presParOf" srcId="{A19086C1-2931-5D4A-86AB-CC4C78D61FE5}" destId="{A305B8EB-19F2-364A-AD57-34529167EF62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AE7B6D-0191-EC49-A7A8-11E0CB606E08}" type="doc">
      <dgm:prSet loTypeId="urn:microsoft.com/office/officeart/2005/8/layout/default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48FCEEA-5B02-A541-AD06-04BBCAC9F34D}">
      <dgm:prSet/>
      <dgm:spPr/>
      <dgm:t>
        <a:bodyPr/>
        <a:lstStyle/>
        <a:p>
          <a:r>
            <a:rPr lang="en-US" dirty="0"/>
            <a:t>legal disclosure obligations (Ibid., 776-77)</a:t>
          </a:r>
        </a:p>
      </dgm:t>
    </dgm:pt>
    <dgm:pt modelId="{09CF4440-B085-1842-BB77-8EB1FDD34D0F}" type="parTrans" cxnId="{FB791098-7A5E-9E4D-8A8D-2494C0A8FEB4}">
      <dgm:prSet/>
      <dgm:spPr/>
      <dgm:t>
        <a:bodyPr/>
        <a:lstStyle/>
        <a:p>
          <a:endParaRPr lang="en-US"/>
        </a:p>
      </dgm:t>
    </dgm:pt>
    <dgm:pt modelId="{AFE0D4FD-AF87-714D-86BE-5AD3C6DDE474}" type="sibTrans" cxnId="{FB791098-7A5E-9E4D-8A8D-2494C0A8FEB4}">
      <dgm:prSet/>
      <dgm:spPr/>
      <dgm:t>
        <a:bodyPr/>
        <a:lstStyle/>
        <a:p>
          <a:endParaRPr lang="en-US"/>
        </a:p>
      </dgm:t>
    </dgm:pt>
    <dgm:pt modelId="{AA62100A-6F35-C34B-8B0D-69B2FE08454A}">
      <dgm:prSet/>
      <dgm:spPr/>
      <dgm:t>
        <a:bodyPr/>
        <a:lstStyle/>
        <a:p>
          <a:r>
            <a:rPr lang="en-US"/>
            <a:t>improved regulation and good governance in host states (Ibid., 777-779)</a:t>
          </a:r>
        </a:p>
      </dgm:t>
    </dgm:pt>
    <dgm:pt modelId="{A055BC16-D3F1-534B-9F97-1BFE088BAC04}" type="parTrans" cxnId="{43BE888B-1FF0-6B4D-8600-F0F2BA028ABC}">
      <dgm:prSet/>
      <dgm:spPr/>
      <dgm:t>
        <a:bodyPr/>
        <a:lstStyle/>
        <a:p>
          <a:endParaRPr lang="en-US"/>
        </a:p>
      </dgm:t>
    </dgm:pt>
    <dgm:pt modelId="{E089CA62-195D-8843-B195-CA768D3D5508}" type="sibTrans" cxnId="{43BE888B-1FF0-6B4D-8600-F0F2BA028ABC}">
      <dgm:prSet/>
      <dgm:spPr/>
      <dgm:t>
        <a:bodyPr/>
        <a:lstStyle/>
        <a:p>
          <a:endParaRPr lang="en-US"/>
        </a:p>
      </dgm:t>
    </dgm:pt>
    <dgm:pt modelId="{69645E8D-F06F-B941-821A-9A699BFAE56B}">
      <dgm:prSet/>
      <dgm:spPr/>
      <dgm:t>
        <a:bodyPr/>
        <a:lstStyle/>
        <a:p>
          <a:r>
            <a:rPr lang="en-US"/>
            <a:t>better negotiation by governments seeking inbound investment (Ibid., 780-781)</a:t>
          </a:r>
        </a:p>
      </dgm:t>
    </dgm:pt>
    <dgm:pt modelId="{DBFFA8B0-DBCD-E14C-AD92-08C1CCF3875C}" type="parTrans" cxnId="{E6998279-F983-344F-9E6B-CFA89AE0C8DD}">
      <dgm:prSet/>
      <dgm:spPr/>
      <dgm:t>
        <a:bodyPr/>
        <a:lstStyle/>
        <a:p>
          <a:endParaRPr lang="en-US"/>
        </a:p>
      </dgm:t>
    </dgm:pt>
    <dgm:pt modelId="{FDB2807B-4777-994F-B01B-26CB006078D9}" type="sibTrans" cxnId="{E6998279-F983-344F-9E6B-CFA89AE0C8DD}">
      <dgm:prSet/>
      <dgm:spPr/>
      <dgm:t>
        <a:bodyPr/>
        <a:lstStyle/>
        <a:p>
          <a:endParaRPr lang="en-US"/>
        </a:p>
      </dgm:t>
    </dgm:pt>
    <dgm:pt modelId="{7CE9379D-7EE1-6744-AE2F-D0876EDA4DAF}">
      <dgm:prSet/>
      <dgm:spPr/>
      <dgm:t>
        <a:bodyPr/>
        <a:lstStyle/>
        <a:p>
          <a:r>
            <a:rPr lang="en-US"/>
            <a:t>the development of indigenous companies in host states (Ibid., 781-82)</a:t>
          </a:r>
        </a:p>
      </dgm:t>
    </dgm:pt>
    <dgm:pt modelId="{7EC75DDA-0F10-BC43-96C9-9520D959C1E2}" type="parTrans" cxnId="{F0E106E9-2BD0-C846-8188-F73E07754366}">
      <dgm:prSet/>
      <dgm:spPr/>
      <dgm:t>
        <a:bodyPr/>
        <a:lstStyle/>
        <a:p>
          <a:endParaRPr lang="en-US"/>
        </a:p>
      </dgm:t>
    </dgm:pt>
    <dgm:pt modelId="{C980026D-2C77-3B4F-B939-A0A368445753}" type="sibTrans" cxnId="{F0E106E9-2BD0-C846-8188-F73E07754366}">
      <dgm:prSet/>
      <dgm:spPr/>
      <dgm:t>
        <a:bodyPr/>
        <a:lstStyle/>
        <a:p>
          <a:endParaRPr lang="en-US"/>
        </a:p>
      </dgm:t>
    </dgm:pt>
    <dgm:pt modelId="{02B8FFBF-6EEE-B54F-B9F9-E827A6358574}">
      <dgm:prSet/>
      <dgm:spPr/>
      <dgm:t>
        <a:bodyPr/>
        <a:lstStyle/>
        <a:p>
          <a:r>
            <a:rPr lang="en-US"/>
            <a:t>national support for national enterprises (Ibid., 783)</a:t>
          </a:r>
        </a:p>
      </dgm:t>
    </dgm:pt>
    <dgm:pt modelId="{EAEA1682-D475-E44B-AC62-EA9CE39199AA}" type="parTrans" cxnId="{8A2E8037-B003-CF4B-A35D-5D0FD69C4FD3}">
      <dgm:prSet/>
      <dgm:spPr/>
      <dgm:t>
        <a:bodyPr/>
        <a:lstStyle/>
        <a:p>
          <a:endParaRPr lang="en-US"/>
        </a:p>
      </dgm:t>
    </dgm:pt>
    <dgm:pt modelId="{F3F60038-77A8-7944-9C7F-A58E6506C5E3}" type="sibTrans" cxnId="{8A2E8037-B003-CF4B-A35D-5D0FD69C4FD3}">
      <dgm:prSet/>
      <dgm:spPr/>
      <dgm:t>
        <a:bodyPr/>
        <a:lstStyle/>
        <a:p>
          <a:endParaRPr lang="en-US"/>
        </a:p>
      </dgm:t>
    </dgm:pt>
    <dgm:pt modelId="{6EDEE315-2801-0143-9C67-33178DE64B52}">
      <dgm:prSet/>
      <dgm:spPr/>
      <dgm:t>
        <a:bodyPr/>
        <a:lstStyle/>
        <a:p>
          <a:r>
            <a:rPr lang="en-US"/>
            <a:t>strategic joint ventures (Ibid., 783-785)</a:t>
          </a:r>
        </a:p>
      </dgm:t>
    </dgm:pt>
    <dgm:pt modelId="{2192CD74-1675-964E-9A6F-067F0C7EB2BD}" type="parTrans" cxnId="{4283E756-101B-D14E-B0AE-657FD7FFF8AC}">
      <dgm:prSet/>
      <dgm:spPr/>
      <dgm:t>
        <a:bodyPr/>
        <a:lstStyle/>
        <a:p>
          <a:endParaRPr lang="en-US"/>
        </a:p>
      </dgm:t>
    </dgm:pt>
    <dgm:pt modelId="{329EE2E3-CDB8-7542-A6C7-371FD60B217C}" type="sibTrans" cxnId="{4283E756-101B-D14E-B0AE-657FD7FFF8AC}">
      <dgm:prSet/>
      <dgm:spPr/>
      <dgm:t>
        <a:bodyPr/>
        <a:lstStyle/>
        <a:p>
          <a:endParaRPr lang="en-US"/>
        </a:p>
      </dgm:t>
    </dgm:pt>
    <dgm:pt modelId="{A2435AAB-9E91-BA4E-BCF4-8CC4454679A3}">
      <dgm:prSet/>
      <dgm:spPr/>
      <dgm:t>
        <a:bodyPr/>
        <a:lstStyle/>
        <a:p>
          <a:r>
            <a:rPr lang="en-US"/>
            <a:t>licensing and management agreements that strip MNEs of their technology while eventually rebuffing their investment (Ibid., 785)</a:t>
          </a:r>
        </a:p>
      </dgm:t>
    </dgm:pt>
    <dgm:pt modelId="{966A8CF0-5ECB-7849-9046-C46AE01FDFA3}" type="parTrans" cxnId="{6225BE1D-B148-3445-95F5-6AC17E2B67D6}">
      <dgm:prSet/>
      <dgm:spPr/>
      <dgm:t>
        <a:bodyPr/>
        <a:lstStyle/>
        <a:p>
          <a:endParaRPr lang="en-US"/>
        </a:p>
      </dgm:t>
    </dgm:pt>
    <dgm:pt modelId="{D824A107-053B-D545-983F-0D2C95B5A55D}" type="sibTrans" cxnId="{6225BE1D-B148-3445-95F5-6AC17E2B67D6}">
      <dgm:prSet/>
      <dgm:spPr/>
      <dgm:t>
        <a:bodyPr/>
        <a:lstStyle/>
        <a:p>
          <a:endParaRPr lang="en-US"/>
        </a:p>
      </dgm:t>
    </dgm:pt>
    <dgm:pt modelId="{37B4F20B-1E06-7946-9FDA-1A36EC0A4519}" type="pres">
      <dgm:prSet presAssocID="{2FAE7B6D-0191-EC49-A7A8-11E0CB606E08}" presName="diagram" presStyleCnt="0">
        <dgm:presLayoutVars>
          <dgm:dir/>
          <dgm:resizeHandles val="exact"/>
        </dgm:presLayoutVars>
      </dgm:prSet>
      <dgm:spPr/>
    </dgm:pt>
    <dgm:pt modelId="{8C412EEB-C6DB-A648-932F-F9F38AEE8D66}" type="pres">
      <dgm:prSet presAssocID="{048FCEEA-5B02-A541-AD06-04BBCAC9F34D}" presName="node" presStyleLbl="node1" presStyleIdx="0" presStyleCnt="7">
        <dgm:presLayoutVars>
          <dgm:bulletEnabled val="1"/>
        </dgm:presLayoutVars>
      </dgm:prSet>
      <dgm:spPr/>
    </dgm:pt>
    <dgm:pt modelId="{5D27A4E6-4398-C040-A295-70D18B248C5C}" type="pres">
      <dgm:prSet presAssocID="{AFE0D4FD-AF87-714D-86BE-5AD3C6DDE474}" presName="sibTrans" presStyleCnt="0"/>
      <dgm:spPr/>
    </dgm:pt>
    <dgm:pt modelId="{D0246006-F498-E846-AC3F-992DF4413DC3}" type="pres">
      <dgm:prSet presAssocID="{AA62100A-6F35-C34B-8B0D-69B2FE08454A}" presName="node" presStyleLbl="node1" presStyleIdx="1" presStyleCnt="7">
        <dgm:presLayoutVars>
          <dgm:bulletEnabled val="1"/>
        </dgm:presLayoutVars>
      </dgm:prSet>
      <dgm:spPr/>
    </dgm:pt>
    <dgm:pt modelId="{836ABABE-035C-B24F-9632-21204096ABE0}" type="pres">
      <dgm:prSet presAssocID="{E089CA62-195D-8843-B195-CA768D3D5508}" presName="sibTrans" presStyleCnt="0"/>
      <dgm:spPr/>
    </dgm:pt>
    <dgm:pt modelId="{F6B4F5F5-8D85-C847-8BF5-26FE49B15EC0}" type="pres">
      <dgm:prSet presAssocID="{69645E8D-F06F-B941-821A-9A699BFAE56B}" presName="node" presStyleLbl="node1" presStyleIdx="2" presStyleCnt="7">
        <dgm:presLayoutVars>
          <dgm:bulletEnabled val="1"/>
        </dgm:presLayoutVars>
      </dgm:prSet>
      <dgm:spPr/>
    </dgm:pt>
    <dgm:pt modelId="{E727D665-9CBB-DC45-AB7E-41B95FB7FA71}" type="pres">
      <dgm:prSet presAssocID="{FDB2807B-4777-994F-B01B-26CB006078D9}" presName="sibTrans" presStyleCnt="0"/>
      <dgm:spPr/>
    </dgm:pt>
    <dgm:pt modelId="{C6E05C6E-BA07-F840-B217-DC82F797230C}" type="pres">
      <dgm:prSet presAssocID="{7CE9379D-7EE1-6744-AE2F-D0876EDA4DAF}" presName="node" presStyleLbl="node1" presStyleIdx="3" presStyleCnt="7">
        <dgm:presLayoutVars>
          <dgm:bulletEnabled val="1"/>
        </dgm:presLayoutVars>
      </dgm:prSet>
      <dgm:spPr/>
    </dgm:pt>
    <dgm:pt modelId="{1B7CB0CC-D5E3-394C-BCB8-8490200CBD1B}" type="pres">
      <dgm:prSet presAssocID="{C980026D-2C77-3B4F-B939-A0A368445753}" presName="sibTrans" presStyleCnt="0"/>
      <dgm:spPr/>
    </dgm:pt>
    <dgm:pt modelId="{A17D9BCE-23CD-B143-8DFC-0F720DDC9F8B}" type="pres">
      <dgm:prSet presAssocID="{02B8FFBF-6EEE-B54F-B9F9-E827A6358574}" presName="node" presStyleLbl="node1" presStyleIdx="4" presStyleCnt="7">
        <dgm:presLayoutVars>
          <dgm:bulletEnabled val="1"/>
        </dgm:presLayoutVars>
      </dgm:prSet>
      <dgm:spPr/>
    </dgm:pt>
    <dgm:pt modelId="{46F38B34-37C3-7D48-990D-D0996ECF2359}" type="pres">
      <dgm:prSet presAssocID="{F3F60038-77A8-7944-9C7F-A58E6506C5E3}" presName="sibTrans" presStyleCnt="0"/>
      <dgm:spPr/>
    </dgm:pt>
    <dgm:pt modelId="{AD63F7F0-1899-A847-AB95-8ED7A1EEF7C8}" type="pres">
      <dgm:prSet presAssocID="{6EDEE315-2801-0143-9C67-33178DE64B52}" presName="node" presStyleLbl="node1" presStyleIdx="5" presStyleCnt="7">
        <dgm:presLayoutVars>
          <dgm:bulletEnabled val="1"/>
        </dgm:presLayoutVars>
      </dgm:prSet>
      <dgm:spPr/>
    </dgm:pt>
    <dgm:pt modelId="{60687A9E-BF3D-D648-A5D1-F124AF3EE9A0}" type="pres">
      <dgm:prSet presAssocID="{329EE2E3-CDB8-7542-A6C7-371FD60B217C}" presName="sibTrans" presStyleCnt="0"/>
      <dgm:spPr/>
    </dgm:pt>
    <dgm:pt modelId="{0A143725-7C3B-4C46-9381-2E61B5B71E46}" type="pres">
      <dgm:prSet presAssocID="{A2435AAB-9E91-BA4E-BCF4-8CC4454679A3}" presName="node" presStyleLbl="node1" presStyleIdx="6" presStyleCnt="7">
        <dgm:presLayoutVars>
          <dgm:bulletEnabled val="1"/>
        </dgm:presLayoutVars>
      </dgm:prSet>
      <dgm:spPr/>
    </dgm:pt>
  </dgm:ptLst>
  <dgm:cxnLst>
    <dgm:cxn modelId="{46F2420B-ED09-AA43-B947-AD0BB1B20683}" type="presOf" srcId="{048FCEEA-5B02-A541-AD06-04BBCAC9F34D}" destId="{8C412EEB-C6DB-A648-932F-F9F38AEE8D66}" srcOrd="0" destOrd="0" presId="urn:microsoft.com/office/officeart/2005/8/layout/default"/>
    <dgm:cxn modelId="{94BF8118-2A6E-C544-BC09-382C7D351E57}" type="presOf" srcId="{02B8FFBF-6EEE-B54F-B9F9-E827A6358574}" destId="{A17D9BCE-23CD-B143-8DFC-0F720DDC9F8B}" srcOrd="0" destOrd="0" presId="urn:microsoft.com/office/officeart/2005/8/layout/default"/>
    <dgm:cxn modelId="{6225BE1D-B148-3445-95F5-6AC17E2B67D6}" srcId="{2FAE7B6D-0191-EC49-A7A8-11E0CB606E08}" destId="{A2435AAB-9E91-BA4E-BCF4-8CC4454679A3}" srcOrd="6" destOrd="0" parTransId="{966A8CF0-5ECB-7849-9046-C46AE01FDFA3}" sibTransId="{D824A107-053B-D545-983F-0D2C95B5A55D}"/>
    <dgm:cxn modelId="{8A2E8037-B003-CF4B-A35D-5D0FD69C4FD3}" srcId="{2FAE7B6D-0191-EC49-A7A8-11E0CB606E08}" destId="{02B8FFBF-6EEE-B54F-B9F9-E827A6358574}" srcOrd="4" destOrd="0" parTransId="{EAEA1682-D475-E44B-AC62-EA9CE39199AA}" sibTransId="{F3F60038-77A8-7944-9C7F-A58E6506C5E3}"/>
    <dgm:cxn modelId="{553E5C3A-D842-4C4A-8AA9-4AA079B0251F}" type="presOf" srcId="{AA62100A-6F35-C34B-8B0D-69B2FE08454A}" destId="{D0246006-F498-E846-AC3F-992DF4413DC3}" srcOrd="0" destOrd="0" presId="urn:microsoft.com/office/officeart/2005/8/layout/default"/>
    <dgm:cxn modelId="{4283E756-101B-D14E-B0AE-657FD7FFF8AC}" srcId="{2FAE7B6D-0191-EC49-A7A8-11E0CB606E08}" destId="{6EDEE315-2801-0143-9C67-33178DE64B52}" srcOrd="5" destOrd="0" parTransId="{2192CD74-1675-964E-9A6F-067F0C7EB2BD}" sibTransId="{329EE2E3-CDB8-7542-A6C7-371FD60B217C}"/>
    <dgm:cxn modelId="{E6998279-F983-344F-9E6B-CFA89AE0C8DD}" srcId="{2FAE7B6D-0191-EC49-A7A8-11E0CB606E08}" destId="{69645E8D-F06F-B941-821A-9A699BFAE56B}" srcOrd="2" destOrd="0" parTransId="{DBFFA8B0-DBCD-E14C-AD92-08C1CCF3875C}" sibTransId="{FDB2807B-4777-994F-B01B-26CB006078D9}"/>
    <dgm:cxn modelId="{43BE888B-1FF0-6B4D-8600-F0F2BA028ABC}" srcId="{2FAE7B6D-0191-EC49-A7A8-11E0CB606E08}" destId="{AA62100A-6F35-C34B-8B0D-69B2FE08454A}" srcOrd="1" destOrd="0" parTransId="{A055BC16-D3F1-534B-9F97-1BFE088BAC04}" sibTransId="{E089CA62-195D-8843-B195-CA768D3D5508}"/>
    <dgm:cxn modelId="{4CEBC293-AA56-724C-9078-C21CB9A4A255}" type="presOf" srcId="{69645E8D-F06F-B941-821A-9A699BFAE56B}" destId="{F6B4F5F5-8D85-C847-8BF5-26FE49B15EC0}" srcOrd="0" destOrd="0" presId="urn:microsoft.com/office/officeart/2005/8/layout/default"/>
    <dgm:cxn modelId="{FB791098-7A5E-9E4D-8A8D-2494C0A8FEB4}" srcId="{2FAE7B6D-0191-EC49-A7A8-11E0CB606E08}" destId="{048FCEEA-5B02-A541-AD06-04BBCAC9F34D}" srcOrd="0" destOrd="0" parTransId="{09CF4440-B085-1842-BB77-8EB1FDD34D0F}" sibTransId="{AFE0D4FD-AF87-714D-86BE-5AD3C6DDE474}"/>
    <dgm:cxn modelId="{DE000C9C-D283-8B48-AFE0-E6807ACFC740}" type="presOf" srcId="{6EDEE315-2801-0143-9C67-33178DE64B52}" destId="{AD63F7F0-1899-A847-AB95-8ED7A1EEF7C8}" srcOrd="0" destOrd="0" presId="urn:microsoft.com/office/officeart/2005/8/layout/default"/>
    <dgm:cxn modelId="{93130FC3-B386-B04E-BAE2-2563783CC20C}" type="presOf" srcId="{7CE9379D-7EE1-6744-AE2F-D0876EDA4DAF}" destId="{C6E05C6E-BA07-F840-B217-DC82F797230C}" srcOrd="0" destOrd="0" presId="urn:microsoft.com/office/officeart/2005/8/layout/default"/>
    <dgm:cxn modelId="{FD13ACCA-D92B-8E40-86DD-42B3BF8573A9}" type="presOf" srcId="{2FAE7B6D-0191-EC49-A7A8-11E0CB606E08}" destId="{37B4F20B-1E06-7946-9FDA-1A36EC0A4519}" srcOrd="0" destOrd="0" presId="urn:microsoft.com/office/officeart/2005/8/layout/default"/>
    <dgm:cxn modelId="{3E975CE0-0840-5647-9284-D5E4BF426ECA}" type="presOf" srcId="{A2435AAB-9E91-BA4E-BCF4-8CC4454679A3}" destId="{0A143725-7C3B-4C46-9381-2E61B5B71E46}" srcOrd="0" destOrd="0" presId="urn:microsoft.com/office/officeart/2005/8/layout/default"/>
    <dgm:cxn modelId="{F0E106E9-2BD0-C846-8188-F73E07754366}" srcId="{2FAE7B6D-0191-EC49-A7A8-11E0CB606E08}" destId="{7CE9379D-7EE1-6744-AE2F-D0876EDA4DAF}" srcOrd="3" destOrd="0" parTransId="{7EC75DDA-0F10-BC43-96C9-9520D959C1E2}" sibTransId="{C980026D-2C77-3B4F-B939-A0A368445753}"/>
    <dgm:cxn modelId="{6841F5AA-3479-FD4F-9D38-3588A7154DBE}" type="presParOf" srcId="{37B4F20B-1E06-7946-9FDA-1A36EC0A4519}" destId="{8C412EEB-C6DB-A648-932F-F9F38AEE8D66}" srcOrd="0" destOrd="0" presId="urn:microsoft.com/office/officeart/2005/8/layout/default"/>
    <dgm:cxn modelId="{CA2C0007-5788-6942-A143-AE2B6B9DA631}" type="presParOf" srcId="{37B4F20B-1E06-7946-9FDA-1A36EC0A4519}" destId="{5D27A4E6-4398-C040-A295-70D18B248C5C}" srcOrd="1" destOrd="0" presId="urn:microsoft.com/office/officeart/2005/8/layout/default"/>
    <dgm:cxn modelId="{19D5F9BC-0726-AF49-836B-7F30437A4A5D}" type="presParOf" srcId="{37B4F20B-1E06-7946-9FDA-1A36EC0A4519}" destId="{D0246006-F498-E846-AC3F-992DF4413DC3}" srcOrd="2" destOrd="0" presId="urn:microsoft.com/office/officeart/2005/8/layout/default"/>
    <dgm:cxn modelId="{E42D5B00-50A8-354C-8180-6F5C4DD5D021}" type="presParOf" srcId="{37B4F20B-1E06-7946-9FDA-1A36EC0A4519}" destId="{836ABABE-035C-B24F-9632-21204096ABE0}" srcOrd="3" destOrd="0" presId="urn:microsoft.com/office/officeart/2005/8/layout/default"/>
    <dgm:cxn modelId="{576D31B2-B610-174E-9A5C-FDFBA4744151}" type="presParOf" srcId="{37B4F20B-1E06-7946-9FDA-1A36EC0A4519}" destId="{F6B4F5F5-8D85-C847-8BF5-26FE49B15EC0}" srcOrd="4" destOrd="0" presId="urn:microsoft.com/office/officeart/2005/8/layout/default"/>
    <dgm:cxn modelId="{A1FAE463-A658-284B-AF52-9AE9EB055CFE}" type="presParOf" srcId="{37B4F20B-1E06-7946-9FDA-1A36EC0A4519}" destId="{E727D665-9CBB-DC45-AB7E-41B95FB7FA71}" srcOrd="5" destOrd="0" presId="urn:microsoft.com/office/officeart/2005/8/layout/default"/>
    <dgm:cxn modelId="{17F96200-6B0A-5541-ABB3-6040AB79F6E5}" type="presParOf" srcId="{37B4F20B-1E06-7946-9FDA-1A36EC0A4519}" destId="{C6E05C6E-BA07-F840-B217-DC82F797230C}" srcOrd="6" destOrd="0" presId="urn:microsoft.com/office/officeart/2005/8/layout/default"/>
    <dgm:cxn modelId="{480069B8-ED16-2F44-95B1-C0CE951BDB36}" type="presParOf" srcId="{37B4F20B-1E06-7946-9FDA-1A36EC0A4519}" destId="{1B7CB0CC-D5E3-394C-BCB8-8490200CBD1B}" srcOrd="7" destOrd="0" presId="urn:microsoft.com/office/officeart/2005/8/layout/default"/>
    <dgm:cxn modelId="{EFF1762F-A941-0E4D-AACD-21F20A5B2EEC}" type="presParOf" srcId="{37B4F20B-1E06-7946-9FDA-1A36EC0A4519}" destId="{A17D9BCE-23CD-B143-8DFC-0F720DDC9F8B}" srcOrd="8" destOrd="0" presId="urn:microsoft.com/office/officeart/2005/8/layout/default"/>
    <dgm:cxn modelId="{10E90A28-01D8-BC4E-8619-7323B9300020}" type="presParOf" srcId="{37B4F20B-1E06-7946-9FDA-1A36EC0A4519}" destId="{46F38B34-37C3-7D48-990D-D0996ECF2359}" srcOrd="9" destOrd="0" presId="urn:microsoft.com/office/officeart/2005/8/layout/default"/>
    <dgm:cxn modelId="{E84BF5A1-FD7A-2E4D-B97B-7648F16AB20A}" type="presParOf" srcId="{37B4F20B-1E06-7946-9FDA-1A36EC0A4519}" destId="{AD63F7F0-1899-A847-AB95-8ED7A1EEF7C8}" srcOrd="10" destOrd="0" presId="urn:microsoft.com/office/officeart/2005/8/layout/default"/>
    <dgm:cxn modelId="{68B048AB-1F40-494E-B7FF-74F6873DB7BC}" type="presParOf" srcId="{37B4F20B-1E06-7946-9FDA-1A36EC0A4519}" destId="{60687A9E-BF3D-D648-A5D1-F124AF3EE9A0}" srcOrd="11" destOrd="0" presId="urn:microsoft.com/office/officeart/2005/8/layout/default"/>
    <dgm:cxn modelId="{B8A8B053-BF89-544E-9894-1ABF934E28AB}" type="presParOf" srcId="{37B4F20B-1E06-7946-9FDA-1A36EC0A4519}" destId="{0A143725-7C3B-4C46-9381-2E61B5B71E4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BAA9FA-D611-FA40-BA65-2181B0926A7F}" type="doc">
      <dgm:prSet loTypeId="urn:microsoft.com/office/officeart/2005/8/layout/vList6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6E3DF90-D522-314F-8FCD-7029E8899E6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If the problem </a:t>
          </a:r>
          <a:r>
            <a:rPr lang="en-US" dirty="0"/>
            <a:t>is the “stateless footloose MNE”</a:t>
          </a:r>
        </a:p>
      </dgm:t>
    </dgm:pt>
    <dgm:pt modelId="{EC13C131-B927-3D47-8EAE-517ABCC5A351}" type="parTrans" cxnId="{E5BD060E-00AA-B84C-8F91-16C5C79A63A8}">
      <dgm:prSet/>
      <dgm:spPr/>
      <dgm:t>
        <a:bodyPr/>
        <a:lstStyle/>
        <a:p>
          <a:endParaRPr lang="en-US"/>
        </a:p>
      </dgm:t>
    </dgm:pt>
    <dgm:pt modelId="{2335E905-DF97-DC40-A8C4-D585DC0D3757}" type="sibTrans" cxnId="{E5BD060E-00AA-B84C-8F91-16C5C79A63A8}">
      <dgm:prSet/>
      <dgm:spPr/>
      <dgm:t>
        <a:bodyPr/>
        <a:lstStyle/>
        <a:p>
          <a:endParaRPr lang="en-US"/>
        </a:p>
      </dgm:t>
    </dgm:pt>
    <dgm:pt modelId="{45842514-FE62-274C-ACF0-1716F367DBD0}">
      <dgm:prSet/>
      <dgm:spPr/>
      <dgm:t>
        <a:bodyPr/>
        <a:lstStyle/>
        <a:p>
          <a:r>
            <a:rPr lang="en-US" dirty="0"/>
            <a:t>Then is the solution a single global law</a:t>
          </a:r>
        </a:p>
      </dgm:t>
    </dgm:pt>
    <dgm:pt modelId="{D8E2A4B6-C364-AE4D-822C-E55FC78D1ECE}" type="parTrans" cxnId="{30DADCF4-4775-1E4C-8C36-A798E750BFBB}">
      <dgm:prSet/>
      <dgm:spPr/>
      <dgm:t>
        <a:bodyPr/>
        <a:lstStyle/>
        <a:p>
          <a:endParaRPr lang="en-US"/>
        </a:p>
      </dgm:t>
    </dgm:pt>
    <dgm:pt modelId="{C1A66D0F-42C5-F14E-B475-133FE5AC0D8F}" type="sibTrans" cxnId="{30DADCF4-4775-1E4C-8C36-A798E750BFBB}">
      <dgm:prSet/>
      <dgm:spPr/>
      <dgm:t>
        <a:bodyPr/>
        <a:lstStyle/>
        <a:p>
          <a:endParaRPr lang="en-US"/>
        </a:p>
      </dgm:t>
    </dgm:pt>
    <dgm:pt modelId="{9A6E706B-54CF-5748-97CF-E0A1F2C38870}">
      <dgm:prSet/>
      <dgm:spPr/>
      <dgm:t>
        <a:bodyPr/>
        <a:lstStyle/>
        <a:p>
          <a:r>
            <a:rPr lang="en-US" dirty="0"/>
            <a:t>Object: the taming of the self regulating MNE</a:t>
          </a:r>
        </a:p>
      </dgm:t>
    </dgm:pt>
    <dgm:pt modelId="{53FC7E58-C47C-CD4D-ACD5-328A7022C5F8}" type="parTrans" cxnId="{0015D059-A122-DD49-A0B3-EBDF4B4FD155}">
      <dgm:prSet/>
      <dgm:spPr/>
      <dgm:t>
        <a:bodyPr/>
        <a:lstStyle/>
        <a:p>
          <a:endParaRPr lang="en-US"/>
        </a:p>
      </dgm:t>
    </dgm:pt>
    <dgm:pt modelId="{5148D3F3-9D8E-764D-ACF2-FF4EA858E125}" type="sibTrans" cxnId="{0015D059-A122-DD49-A0B3-EBDF4B4FD155}">
      <dgm:prSet/>
      <dgm:spPr/>
      <dgm:t>
        <a:bodyPr/>
        <a:lstStyle/>
        <a:p>
          <a:endParaRPr lang="en-US"/>
        </a:p>
      </dgm:t>
    </dgm:pt>
    <dgm:pt modelId="{EF4924E0-BD0C-E74E-BC8F-BE86B7D3799E}">
      <dgm:prSet/>
      <dgm:spPr/>
      <dgm:t>
        <a:bodyPr/>
        <a:lstStyle/>
        <a:p>
          <a:r>
            <a:rPr lang="en-US" b="1" dirty="0"/>
            <a:t>But if the problem </a:t>
          </a:r>
          <a:r>
            <a:rPr lang="en-US" dirty="0"/>
            <a:t>is the concept of the MNE as an integrated singularity?</a:t>
          </a:r>
        </a:p>
      </dgm:t>
    </dgm:pt>
    <dgm:pt modelId="{BDC10B72-5D5E-E146-851E-FD4DDE31444D}" type="parTrans" cxnId="{A02F69F4-62C8-5B4C-9023-4609DF0AF177}">
      <dgm:prSet/>
      <dgm:spPr/>
      <dgm:t>
        <a:bodyPr/>
        <a:lstStyle/>
        <a:p>
          <a:endParaRPr lang="en-US"/>
        </a:p>
      </dgm:t>
    </dgm:pt>
    <dgm:pt modelId="{6FB4061F-D220-8E49-A6BA-7F39F200DD82}" type="sibTrans" cxnId="{A02F69F4-62C8-5B4C-9023-4609DF0AF177}">
      <dgm:prSet/>
      <dgm:spPr/>
      <dgm:t>
        <a:bodyPr/>
        <a:lstStyle/>
        <a:p>
          <a:endParaRPr lang="en-US"/>
        </a:p>
      </dgm:t>
    </dgm:pt>
    <dgm:pt modelId="{DC07E1C5-4F49-4E46-8F2F-225DE6413410}">
      <dgm:prSet/>
      <dgm:spPr/>
      <dgm:t>
        <a:bodyPr/>
        <a:lstStyle/>
        <a:p>
          <a:r>
            <a:rPr lang="en-US" dirty="0"/>
            <a:t>Then a single comprehensive legal mechanism provides no solution</a:t>
          </a:r>
        </a:p>
      </dgm:t>
    </dgm:pt>
    <dgm:pt modelId="{1F292B01-A08E-DD4B-9ED4-89A402FEC5BE}" type="parTrans" cxnId="{BAAF395C-3100-7848-A616-3FA639BCB31B}">
      <dgm:prSet/>
      <dgm:spPr/>
      <dgm:t>
        <a:bodyPr/>
        <a:lstStyle/>
        <a:p>
          <a:endParaRPr lang="en-US"/>
        </a:p>
      </dgm:t>
    </dgm:pt>
    <dgm:pt modelId="{DF49CDA4-458E-7E4D-A81F-58D26D030387}" type="sibTrans" cxnId="{BAAF395C-3100-7848-A616-3FA639BCB31B}">
      <dgm:prSet/>
      <dgm:spPr/>
      <dgm:t>
        <a:bodyPr/>
        <a:lstStyle/>
        <a:p>
          <a:endParaRPr lang="en-US"/>
        </a:p>
      </dgm:t>
    </dgm:pt>
    <dgm:pt modelId="{7613EFB2-76DD-F241-82E6-0DD70ED2DA73}">
      <dgm:prSet/>
      <dgm:spPr/>
      <dgm:t>
        <a:bodyPr/>
        <a:lstStyle/>
        <a:p>
          <a:r>
            <a:rPr lang="en-US" dirty="0"/>
            <a:t>How can law respond to the challenge of the multiplicity of the enterprise?</a:t>
          </a:r>
        </a:p>
      </dgm:t>
    </dgm:pt>
    <dgm:pt modelId="{8CC5F849-0A38-AA4B-A829-42C5F1D144A3}" type="parTrans" cxnId="{D32BFDA6-E14D-C74F-AE20-9D3329C7F197}">
      <dgm:prSet/>
      <dgm:spPr/>
      <dgm:t>
        <a:bodyPr/>
        <a:lstStyle/>
        <a:p>
          <a:endParaRPr lang="en-US"/>
        </a:p>
      </dgm:t>
    </dgm:pt>
    <dgm:pt modelId="{6F08E47C-4CA1-9C46-A26C-31D4AF8DB6BD}" type="sibTrans" cxnId="{D32BFDA6-E14D-C74F-AE20-9D3329C7F197}">
      <dgm:prSet/>
      <dgm:spPr/>
      <dgm:t>
        <a:bodyPr/>
        <a:lstStyle/>
        <a:p>
          <a:endParaRPr lang="en-US"/>
        </a:p>
      </dgm:t>
    </dgm:pt>
    <dgm:pt modelId="{30AD3CE5-0AE5-DD47-9090-6ED147C2BD96}">
      <dgm:prSet/>
      <dgm:spPr/>
      <dgm:t>
        <a:bodyPr/>
        <a:lstStyle/>
        <a:p>
          <a:r>
            <a:rPr lang="en-US" b="1" dirty="0">
              <a:solidFill>
                <a:srgbClr val="C00000"/>
              </a:solidFill>
            </a:rPr>
            <a:t>As an entity of entities </a:t>
          </a:r>
        </a:p>
      </dgm:t>
    </dgm:pt>
    <dgm:pt modelId="{8AE53AB1-C4AA-AF43-8A9E-86BB5DAA60BC}" type="parTrans" cxnId="{7AAF2938-2C83-D645-A0AB-7F559630591A}">
      <dgm:prSet/>
      <dgm:spPr/>
      <dgm:t>
        <a:bodyPr/>
        <a:lstStyle/>
        <a:p>
          <a:endParaRPr lang="en-US"/>
        </a:p>
      </dgm:t>
    </dgm:pt>
    <dgm:pt modelId="{F99B41AF-37D5-7744-B0D0-85FF41D3DEFD}" type="sibTrans" cxnId="{7AAF2938-2C83-D645-A0AB-7F559630591A}">
      <dgm:prSet/>
      <dgm:spPr/>
      <dgm:t>
        <a:bodyPr/>
        <a:lstStyle/>
        <a:p>
          <a:endParaRPr lang="en-US"/>
        </a:p>
      </dgm:t>
    </dgm:pt>
    <dgm:pt modelId="{D9DAA0C0-A3F1-564F-AC69-5D5A5DE63286}">
      <dgm:prSet/>
      <dgm:spPr/>
      <dgm:t>
        <a:bodyPr/>
        <a:lstStyle/>
        <a:p>
          <a:r>
            <a:rPr lang="en-US" b="1" dirty="0">
              <a:solidFill>
                <a:srgbClr val="7030A0"/>
              </a:solidFill>
            </a:rPr>
            <a:t>As aggregation of linkages and connections </a:t>
          </a:r>
        </a:p>
      </dgm:t>
    </dgm:pt>
    <dgm:pt modelId="{61E366B7-3390-744B-A359-758685A776CB}" type="parTrans" cxnId="{ADDDAAD0-B038-8C40-B6CA-F7EE966C6274}">
      <dgm:prSet/>
      <dgm:spPr/>
      <dgm:t>
        <a:bodyPr/>
        <a:lstStyle/>
        <a:p>
          <a:endParaRPr lang="en-US"/>
        </a:p>
      </dgm:t>
    </dgm:pt>
    <dgm:pt modelId="{4DE9C3F0-DB2C-4642-847D-98DD28AE9A36}" type="sibTrans" cxnId="{ADDDAAD0-B038-8C40-B6CA-F7EE966C6274}">
      <dgm:prSet/>
      <dgm:spPr/>
      <dgm:t>
        <a:bodyPr/>
        <a:lstStyle/>
        <a:p>
          <a:endParaRPr lang="en-US"/>
        </a:p>
      </dgm:t>
    </dgm:pt>
    <dgm:pt modelId="{541BD875-9B83-C64F-B25E-006CCC5483BF}">
      <dgm:prSet/>
      <dgm:spPr/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As a production chain</a:t>
          </a:r>
        </a:p>
      </dgm:t>
    </dgm:pt>
    <dgm:pt modelId="{A92CA9E5-C2DF-3F42-9232-CA7EF42A093C}" type="parTrans" cxnId="{448A7AF3-A550-004A-929C-377131E0B059}">
      <dgm:prSet/>
      <dgm:spPr/>
      <dgm:t>
        <a:bodyPr/>
        <a:lstStyle/>
        <a:p>
          <a:endParaRPr lang="en-US"/>
        </a:p>
      </dgm:t>
    </dgm:pt>
    <dgm:pt modelId="{E23ABAA8-D36A-504F-92D4-445645491016}" type="sibTrans" cxnId="{448A7AF3-A550-004A-929C-377131E0B059}">
      <dgm:prSet/>
      <dgm:spPr/>
      <dgm:t>
        <a:bodyPr/>
        <a:lstStyle/>
        <a:p>
          <a:endParaRPr lang="en-US"/>
        </a:p>
      </dgm:t>
    </dgm:pt>
    <dgm:pt modelId="{BB43ACA4-9CBA-5A46-9D66-44126093C27C}">
      <dgm:prSet/>
      <dgm:spPr/>
      <dgm:t>
        <a:bodyPr/>
        <a:lstStyle/>
        <a:p>
          <a:r>
            <a:rPr lang="en-US" dirty="0"/>
            <a:t>Or a coordination of multiple law (multilateralism)</a:t>
          </a:r>
        </a:p>
      </dgm:t>
    </dgm:pt>
    <dgm:pt modelId="{FB7E6ABC-CC63-4E47-9F1A-46A3F3DEDDC0}" type="parTrans" cxnId="{88A1E120-7095-CB4F-BB67-129671E59F0C}">
      <dgm:prSet/>
      <dgm:spPr/>
    </dgm:pt>
    <dgm:pt modelId="{136D5990-0121-8045-88E5-52D7488ED6BB}" type="sibTrans" cxnId="{88A1E120-7095-CB4F-BB67-129671E59F0C}">
      <dgm:prSet/>
      <dgm:spPr/>
    </dgm:pt>
    <dgm:pt modelId="{8F071BEB-4293-2543-B4E7-DC5828811B41}">
      <dgm:prSet/>
      <dgm:spPr/>
      <dgm:t>
        <a:bodyPr/>
        <a:lstStyle/>
        <a:p>
          <a:r>
            <a:rPr lang="en-US" b="1" dirty="0"/>
            <a:t>And raises the question</a:t>
          </a:r>
          <a:r>
            <a:rPr lang="en-US" dirty="0"/>
            <a:t>: what is the MNE as an object of law?</a:t>
          </a:r>
        </a:p>
      </dgm:t>
    </dgm:pt>
    <dgm:pt modelId="{28862A49-3F12-2B43-BB3F-23C835E2D4DB}" type="parTrans" cxnId="{E383ABBC-0437-C947-83CE-A9878C123CD9}">
      <dgm:prSet/>
      <dgm:spPr/>
    </dgm:pt>
    <dgm:pt modelId="{B894E179-8EA0-8A45-B06D-259BD62B537B}" type="sibTrans" cxnId="{E383ABBC-0437-C947-83CE-A9878C123CD9}">
      <dgm:prSet/>
      <dgm:spPr/>
    </dgm:pt>
    <dgm:pt modelId="{C874563C-D49D-5949-8B8C-E079C56B5D42}" type="pres">
      <dgm:prSet presAssocID="{65BAA9FA-D611-FA40-BA65-2181B0926A7F}" presName="Name0" presStyleCnt="0">
        <dgm:presLayoutVars>
          <dgm:dir/>
          <dgm:animLvl val="lvl"/>
          <dgm:resizeHandles/>
        </dgm:presLayoutVars>
      </dgm:prSet>
      <dgm:spPr/>
    </dgm:pt>
    <dgm:pt modelId="{85C0F50D-7109-B74D-9931-F9D8DCD59124}" type="pres">
      <dgm:prSet presAssocID="{E6E3DF90-D522-314F-8FCD-7029E8899E60}" presName="linNode" presStyleCnt="0"/>
      <dgm:spPr/>
    </dgm:pt>
    <dgm:pt modelId="{C1166A4F-4059-6D4D-A8DC-FE75850DB142}" type="pres">
      <dgm:prSet presAssocID="{E6E3DF90-D522-314F-8FCD-7029E8899E60}" presName="parentShp" presStyleLbl="node1" presStyleIdx="0" presStyleCnt="3">
        <dgm:presLayoutVars>
          <dgm:bulletEnabled val="1"/>
        </dgm:presLayoutVars>
      </dgm:prSet>
      <dgm:spPr/>
    </dgm:pt>
    <dgm:pt modelId="{3EB7BFCD-4881-7D4B-8AAB-C2CAF19F9783}" type="pres">
      <dgm:prSet presAssocID="{E6E3DF90-D522-314F-8FCD-7029E8899E60}" presName="childShp" presStyleLbl="bgAccFollowNode1" presStyleIdx="0" presStyleCnt="3">
        <dgm:presLayoutVars>
          <dgm:bulletEnabled val="1"/>
        </dgm:presLayoutVars>
      </dgm:prSet>
      <dgm:spPr/>
    </dgm:pt>
    <dgm:pt modelId="{1D907F16-F387-E846-B7BB-4640D2E2BA13}" type="pres">
      <dgm:prSet presAssocID="{2335E905-DF97-DC40-A8C4-D585DC0D3757}" presName="spacing" presStyleCnt="0"/>
      <dgm:spPr/>
    </dgm:pt>
    <dgm:pt modelId="{5335D551-A63D-9A49-9FB5-ADD0898DA49D}" type="pres">
      <dgm:prSet presAssocID="{EF4924E0-BD0C-E74E-BC8F-BE86B7D3799E}" presName="linNode" presStyleCnt="0"/>
      <dgm:spPr/>
    </dgm:pt>
    <dgm:pt modelId="{EB3CF2ED-1C61-EE48-ADFF-D479A1DC12BD}" type="pres">
      <dgm:prSet presAssocID="{EF4924E0-BD0C-E74E-BC8F-BE86B7D3799E}" presName="parentShp" presStyleLbl="node1" presStyleIdx="1" presStyleCnt="3">
        <dgm:presLayoutVars>
          <dgm:bulletEnabled val="1"/>
        </dgm:presLayoutVars>
      </dgm:prSet>
      <dgm:spPr/>
    </dgm:pt>
    <dgm:pt modelId="{47233467-7C26-5843-B909-E6A3F01FF2B4}" type="pres">
      <dgm:prSet presAssocID="{EF4924E0-BD0C-E74E-BC8F-BE86B7D3799E}" presName="childShp" presStyleLbl="bgAccFollowNode1" presStyleIdx="1" presStyleCnt="3">
        <dgm:presLayoutVars>
          <dgm:bulletEnabled val="1"/>
        </dgm:presLayoutVars>
      </dgm:prSet>
      <dgm:spPr/>
    </dgm:pt>
    <dgm:pt modelId="{F0D885BE-8DF4-3940-8DCF-63A13063BEA5}" type="pres">
      <dgm:prSet presAssocID="{6FB4061F-D220-8E49-A6BA-7F39F200DD82}" presName="spacing" presStyleCnt="0"/>
      <dgm:spPr/>
    </dgm:pt>
    <dgm:pt modelId="{0C4737D1-C3B4-5840-8E1A-209763F3FEE9}" type="pres">
      <dgm:prSet presAssocID="{7613EFB2-76DD-F241-82E6-0DD70ED2DA73}" presName="linNode" presStyleCnt="0"/>
      <dgm:spPr/>
    </dgm:pt>
    <dgm:pt modelId="{6F8386C8-EE72-4E4E-A221-F14EE358F1C2}" type="pres">
      <dgm:prSet presAssocID="{7613EFB2-76DD-F241-82E6-0DD70ED2DA73}" presName="parentShp" presStyleLbl="node1" presStyleIdx="2" presStyleCnt="3">
        <dgm:presLayoutVars>
          <dgm:bulletEnabled val="1"/>
        </dgm:presLayoutVars>
      </dgm:prSet>
      <dgm:spPr/>
    </dgm:pt>
    <dgm:pt modelId="{797C6C4A-8A73-6940-A261-435D6D0B6039}" type="pres">
      <dgm:prSet presAssocID="{7613EFB2-76DD-F241-82E6-0DD70ED2DA73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9826EC0A-7806-FC4C-8E5A-0858249CFDEF}" type="presOf" srcId="{DC07E1C5-4F49-4E46-8F2F-225DE6413410}" destId="{47233467-7C26-5843-B909-E6A3F01FF2B4}" srcOrd="0" destOrd="0" presId="urn:microsoft.com/office/officeart/2005/8/layout/vList6"/>
    <dgm:cxn modelId="{6B6C620D-282A-9543-9F2D-EA4B146D32E2}" type="presOf" srcId="{8F071BEB-4293-2543-B4E7-DC5828811B41}" destId="{47233467-7C26-5843-B909-E6A3F01FF2B4}" srcOrd="0" destOrd="1" presId="urn:microsoft.com/office/officeart/2005/8/layout/vList6"/>
    <dgm:cxn modelId="{E5BD060E-00AA-B84C-8F91-16C5C79A63A8}" srcId="{65BAA9FA-D611-FA40-BA65-2181B0926A7F}" destId="{E6E3DF90-D522-314F-8FCD-7029E8899E60}" srcOrd="0" destOrd="0" parTransId="{EC13C131-B927-3D47-8EAE-517ABCC5A351}" sibTransId="{2335E905-DF97-DC40-A8C4-D585DC0D3757}"/>
    <dgm:cxn modelId="{88A1E120-7095-CB4F-BB67-129671E59F0C}" srcId="{E6E3DF90-D522-314F-8FCD-7029E8899E60}" destId="{BB43ACA4-9CBA-5A46-9D66-44126093C27C}" srcOrd="1" destOrd="0" parTransId="{FB7E6ABC-CC63-4E47-9F1A-46A3F3DEDDC0}" sibTransId="{136D5990-0121-8045-88E5-52D7488ED6BB}"/>
    <dgm:cxn modelId="{7AAF2938-2C83-D645-A0AB-7F559630591A}" srcId="{7613EFB2-76DD-F241-82E6-0DD70ED2DA73}" destId="{30AD3CE5-0AE5-DD47-9090-6ED147C2BD96}" srcOrd="0" destOrd="0" parTransId="{8AE53AB1-C4AA-AF43-8A9E-86BB5DAA60BC}" sibTransId="{F99B41AF-37D5-7744-B0D0-85FF41D3DEFD}"/>
    <dgm:cxn modelId="{0015D059-A122-DD49-A0B3-EBDF4B4FD155}" srcId="{E6E3DF90-D522-314F-8FCD-7029E8899E60}" destId="{9A6E706B-54CF-5748-97CF-E0A1F2C38870}" srcOrd="2" destOrd="0" parTransId="{53FC7E58-C47C-CD4D-ACD5-328A7022C5F8}" sibTransId="{5148D3F3-9D8E-764D-ACF2-FF4EA858E125}"/>
    <dgm:cxn modelId="{BAAF395C-3100-7848-A616-3FA639BCB31B}" srcId="{EF4924E0-BD0C-E74E-BC8F-BE86B7D3799E}" destId="{DC07E1C5-4F49-4E46-8F2F-225DE6413410}" srcOrd="0" destOrd="0" parTransId="{1F292B01-A08E-DD4B-9ED4-89A402FEC5BE}" sibTransId="{DF49CDA4-458E-7E4D-A81F-58D26D030387}"/>
    <dgm:cxn modelId="{89D3748E-911E-F14F-9713-57A9559227AF}" type="presOf" srcId="{30AD3CE5-0AE5-DD47-9090-6ED147C2BD96}" destId="{797C6C4A-8A73-6940-A261-435D6D0B6039}" srcOrd="0" destOrd="0" presId="urn:microsoft.com/office/officeart/2005/8/layout/vList6"/>
    <dgm:cxn modelId="{DCCA8098-2289-A14E-9C7D-70E2282618AE}" type="presOf" srcId="{BB43ACA4-9CBA-5A46-9D66-44126093C27C}" destId="{3EB7BFCD-4881-7D4B-8AAB-C2CAF19F9783}" srcOrd="0" destOrd="1" presId="urn:microsoft.com/office/officeart/2005/8/layout/vList6"/>
    <dgm:cxn modelId="{FDF9329C-3620-E74E-BD99-172C6628E61B}" type="presOf" srcId="{541BD875-9B83-C64F-B25E-006CCC5483BF}" destId="{797C6C4A-8A73-6940-A261-435D6D0B6039}" srcOrd="0" destOrd="2" presId="urn:microsoft.com/office/officeart/2005/8/layout/vList6"/>
    <dgm:cxn modelId="{2E1B8D9C-E55F-E34C-9327-609E12B8840C}" type="presOf" srcId="{45842514-FE62-274C-ACF0-1716F367DBD0}" destId="{3EB7BFCD-4881-7D4B-8AAB-C2CAF19F9783}" srcOrd="0" destOrd="0" presId="urn:microsoft.com/office/officeart/2005/8/layout/vList6"/>
    <dgm:cxn modelId="{D32BFDA6-E14D-C74F-AE20-9D3329C7F197}" srcId="{65BAA9FA-D611-FA40-BA65-2181B0926A7F}" destId="{7613EFB2-76DD-F241-82E6-0DD70ED2DA73}" srcOrd="2" destOrd="0" parTransId="{8CC5F849-0A38-AA4B-A829-42C5F1D144A3}" sibTransId="{6F08E47C-4CA1-9C46-A26C-31D4AF8DB6BD}"/>
    <dgm:cxn modelId="{59A8EEB2-8AC3-EF41-995D-C4D38CE32263}" type="presOf" srcId="{EF4924E0-BD0C-E74E-BC8F-BE86B7D3799E}" destId="{EB3CF2ED-1C61-EE48-ADFF-D479A1DC12BD}" srcOrd="0" destOrd="0" presId="urn:microsoft.com/office/officeart/2005/8/layout/vList6"/>
    <dgm:cxn modelId="{952F75BB-660E-0F4C-BD8C-55DA29FC720A}" type="presOf" srcId="{D9DAA0C0-A3F1-564F-AC69-5D5A5DE63286}" destId="{797C6C4A-8A73-6940-A261-435D6D0B6039}" srcOrd="0" destOrd="1" presId="urn:microsoft.com/office/officeart/2005/8/layout/vList6"/>
    <dgm:cxn modelId="{E383ABBC-0437-C947-83CE-A9878C123CD9}" srcId="{EF4924E0-BD0C-E74E-BC8F-BE86B7D3799E}" destId="{8F071BEB-4293-2543-B4E7-DC5828811B41}" srcOrd="1" destOrd="0" parTransId="{28862A49-3F12-2B43-BB3F-23C835E2D4DB}" sibTransId="{B894E179-8EA0-8A45-B06D-259BD62B537B}"/>
    <dgm:cxn modelId="{ADDDAAD0-B038-8C40-B6CA-F7EE966C6274}" srcId="{7613EFB2-76DD-F241-82E6-0DD70ED2DA73}" destId="{D9DAA0C0-A3F1-564F-AC69-5D5A5DE63286}" srcOrd="1" destOrd="0" parTransId="{61E366B7-3390-744B-A359-758685A776CB}" sibTransId="{4DE9C3F0-DB2C-4642-847D-98DD28AE9A36}"/>
    <dgm:cxn modelId="{EAFB4AD6-D46C-1144-B165-3FA5149E97D5}" type="presOf" srcId="{7613EFB2-76DD-F241-82E6-0DD70ED2DA73}" destId="{6F8386C8-EE72-4E4E-A221-F14EE358F1C2}" srcOrd="0" destOrd="0" presId="urn:microsoft.com/office/officeart/2005/8/layout/vList6"/>
    <dgm:cxn modelId="{79C1B1E1-63F7-7F45-8BE9-BE39F6249230}" type="presOf" srcId="{E6E3DF90-D522-314F-8FCD-7029E8899E60}" destId="{C1166A4F-4059-6D4D-A8DC-FE75850DB142}" srcOrd="0" destOrd="0" presId="urn:microsoft.com/office/officeart/2005/8/layout/vList6"/>
    <dgm:cxn modelId="{82B14CE5-E56A-3A45-A8C4-F884C434C13C}" type="presOf" srcId="{9A6E706B-54CF-5748-97CF-E0A1F2C38870}" destId="{3EB7BFCD-4881-7D4B-8AAB-C2CAF19F9783}" srcOrd="0" destOrd="2" presId="urn:microsoft.com/office/officeart/2005/8/layout/vList6"/>
    <dgm:cxn modelId="{D830B6E5-D7AC-9E49-AEDE-CFBA1BFDB55D}" type="presOf" srcId="{65BAA9FA-D611-FA40-BA65-2181B0926A7F}" destId="{C874563C-D49D-5949-8B8C-E079C56B5D42}" srcOrd="0" destOrd="0" presId="urn:microsoft.com/office/officeart/2005/8/layout/vList6"/>
    <dgm:cxn modelId="{448A7AF3-A550-004A-929C-377131E0B059}" srcId="{7613EFB2-76DD-F241-82E6-0DD70ED2DA73}" destId="{541BD875-9B83-C64F-B25E-006CCC5483BF}" srcOrd="2" destOrd="0" parTransId="{A92CA9E5-C2DF-3F42-9232-CA7EF42A093C}" sibTransId="{E23ABAA8-D36A-504F-92D4-445645491016}"/>
    <dgm:cxn modelId="{A02F69F4-62C8-5B4C-9023-4609DF0AF177}" srcId="{65BAA9FA-D611-FA40-BA65-2181B0926A7F}" destId="{EF4924E0-BD0C-E74E-BC8F-BE86B7D3799E}" srcOrd="1" destOrd="0" parTransId="{BDC10B72-5D5E-E146-851E-FD4DDE31444D}" sibTransId="{6FB4061F-D220-8E49-A6BA-7F39F200DD82}"/>
    <dgm:cxn modelId="{30DADCF4-4775-1E4C-8C36-A798E750BFBB}" srcId="{E6E3DF90-D522-314F-8FCD-7029E8899E60}" destId="{45842514-FE62-274C-ACF0-1716F367DBD0}" srcOrd="0" destOrd="0" parTransId="{D8E2A4B6-C364-AE4D-822C-E55FC78D1ECE}" sibTransId="{C1A66D0F-42C5-F14E-B475-133FE5AC0D8F}"/>
    <dgm:cxn modelId="{E099F77F-02EB-3743-A34B-147A125D472B}" type="presParOf" srcId="{C874563C-D49D-5949-8B8C-E079C56B5D42}" destId="{85C0F50D-7109-B74D-9931-F9D8DCD59124}" srcOrd="0" destOrd="0" presId="urn:microsoft.com/office/officeart/2005/8/layout/vList6"/>
    <dgm:cxn modelId="{E3E7EAC2-8912-8D48-963A-7845692AD475}" type="presParOf" srcId="{85C0F50D-7109-B74D-9931-F9D8DCD59124}" destId="{C1166A4F-4059-6D4D-A8DC-FE75850DB142}" srcOrd="0" destOrd="0" presId="urn:microsoft.com/office/officeart/2005/8/layout/vList6"/>
    <dgm:cxn modelId="{47D347FD-FC99-6247-8B16-6FFC8CF8FECF}" type="presParOf" srcId="{85C0F50D-7109-B74D-9931-F9D8DCD59124}" destId="{3EB7BFCD-4881-7D4B-8AAB-C2CAF19F9783}" srcOrd="1" destOrd="0" presId="urn:microsoft.com/office/officeart/2005/8/layout/vList6"/>
    <dgm:cxn modelId="{64F83AFD-6264-434C-B3DE-97A26AB70E72}" type="presParOf" srcId="{C874563C-D49D-5949-8B8C-E079C56B5D42}" destId="{1D907F16-F387-E846-B7BB-4640D2E2BA13}" srcOrd="1" destOrd="0" presId="urn:microsoft.com/office/officeart/2005/8/layout/vList6"/>
    <dgm:cxn modelId="{D5DFAA76-74FD-914A-92D0-E2AE2697A1F5}" type="presParOf" srcId="{C874563C-D49D-5949-8B8C-E079C56B5D42}" destId="{5335D551-A63D-9A49-9FB5-ADD0898DA49D}" srcOrd="2" destOrd="0" presId="urn:microsoft.com/office/officeart/2005/8/layout/vList6"/>
    <dgm:cxn modelId="{740B8C56-7835-1149-A357-DF5F28D14090}" type="presParOf" srcId="{5335D551-A63D-9A49-9FB5-ADD0898DA49D}" destId="{EB3CF2ED-1C61-EE48-ADFF-D479A1DC12BD}" srcOrd="0" destOrd="0" presId="urn:microsoft.com/office/officeart/2005/8/layout/vList6"/>
    <dgm:cxn modelId="{EF3FA316-2295-1640-8099-826B210496D2}" type="presParOf" srcId="{5335D551-A63D-9A49-9FB5-ADD0898DA49D}" destId="{47233467-7C26-5843-B909-E6A3F01FF2B4}" srcOrd="1" destOrd="0" presId="urn:microsoft.com/office/officeart/2005/8/layout/vList6"/>
    <dgm:cxn modelId="{285497CB-437A-F949-BED8-DDB9265B73DE}" type="presParOf" srcId="{C874563C-D49D-5949-8B8C-E079C56B5D42}" destId="{F0D885BE-8DF4-3940-8DCF-63A13063BEA5}" srcOrd="3" destOrd="0" presId="urn:microsoft.com/office/officeart/2005/8/layout/vList6"/>
    <dgm:cxn modelId="{CEC0C38D-3D86-A84D-AADA-2D32CFCF6DA8}" type="presParOf" srcId="{C874563C-D49D-5949-8B8C-E079C56B5D42}" destId="{0C4737D1-C3B4-5840-8E1A-209763F3FEE9}" srcOrd="4" destOrd="0" presId="urn:microsoft.com/office/officeart/2005/8/layout/vList6"/>
    <dgm:cxn modelId="{A1D605F7-E360-CC43-BD5D-987F41908124}" type="presParOf" srcId="{0C4737D1-C3B4-5840-8E1A-209763F3FEE9}" destId="{6F8386C8-EE72-4E4E-A221-F14EE358F1C2}" srcOrd="0" destOrd="0" presId="urn:microsoft.com/office/officeart/2005/8/layout/vList6"/>
    <dgm:cxn modelId="{25784833-A4C2-E54D-8B13-109C96A0ACD6}" type="presParOf" srcId="{0C4737D1-C3B4-5840-8E1A-209763F3FEE9}" destId="{797C6C4A-8A73-6940-A261-435D6D0B603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730468-FD13-B747-9737-988443578CB8}" type="doc">
      <dgm:prSet loTypeId="urn:microsoft.com/office/officeart/2009/layout/ReverseList" loCatId="relationship" qsTypeId="urn:microsoft.com/office/officeart/2005/8/quickstyle/3d3" qsCatId="3D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F088437C-6B71-F043-BE93-7D73E2277F0A}">
      <dgm:prSet custT="1"/>
      <dgm:sp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Object of Regulation</a:t>
          </a:r>
          <a:endParaRPr lang="en-US" sz="2800" dirty="0">
            <a:solidFill>
              <a:schemeClr val="bg1"/>
            </a:solidFill>
          </a:endParaRPr>
        </a:p>
      </dgm:t>
    </dgm:pt>
    <dgm:pt modelId="{59533F9F-82EA-494A-B60A-B9AA410D903A}" type="parTrans" cxnId="{02EAF6AD-AFE6-B746-A80A-4E1AEC41D34D}">
      <dgm:prSet/>
      <dgm:spPr/>
      <dgm:t>
        <a:bodyPr/>
        <a:lstStyle/>
        <a:p>
          <a:endParaRPr lang="en-US"/>
        </a:p>
      </dgm:t>
    </dgm:pt>
    <dgm:pt modelId="{03DCAA55-CD18-5346-8586-80CEE222F3C6}" type="sibTrans" cxnId="{02EAF6AD-AFE6-B746-A80A-4E1AEC41D34D}">
      <dgm:prSet/>
      <dgm:spPr/>
      <dgm:t>
        <a:bodyPr/>
        <a:lstStyle/>
        <a:p>
          <a:endParaRPr lang="en-US"/>
        </a:p>
      </dgm:t>
    </dgm:pt>
    <dgm:pt modelId="{71B82760-96BE-E341-A36E-5CECA8911C1B}">
      <dgm:prSet custT="1"/>
      <dgm:sp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en-US" sz="2800" b="1" dirty="0">
              <a:solidFill>
                <a:srgbClr val="FFFF00"/>
              </a:solidFill>
            </a:rPr>
            <a:t>Enterprise</a:t>
          </a:r>
          <a:endParaRPr lang="en-US" sz="2800" dirty="0">
            <a:solidFill>
              <a:srgbClr val="FFFF00"/>
            </a:solidFill>
          </a:endParaRPr>
        </a:p>
      </dgm:t>
    </dgm:pt>
    <dgm:pt modelId="{19A71325-4443-1A48-8F3E-8107D1178E7A}" type="parTrans" cxnId="{38A5E015-5B05-0149-82A2-A42B68BC413E}">
      <dgm:prSet/>
      <dgm:spPr/>
      <dgm:t>
        <a:bodyPr/>
        <a:lstStyle/>
        <a:p>
          <a:endParaRPr lang="en-US"/>
        </a:p>
      </dgm:t>
    </dgm:pt>
    <dgm:pt modelId="{35D197A7-F0F1-DF46-8DAB-E05B829CCB5E}" type="sibTrans" cxnId="{38A5E015-5B05-0149-82A2-A42B68BC413E}">
      <dgm:prSet/>
      <dgm:spPr/>
      <dgm:t>
        <a:bodyPr/>
        <a:lstStyle/>
        <a:p>
          <a:endParaRPr lang="en-US"/>
        </a:p>
      </dgm:t>
    </dgm:pt>
    <dgm:pt modelId="{9A4FF890-E8B9-494B-A2A5-2ED1C51B0B8F}">
      <dgm:prSet custT="1"/>
      <dgm:sp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en-US" sz="2800" b="1" dirty="0">
              <a:solidFill>
                <a:srgbClr val="FFFF00"/>
              </a:solidFill>
            </a:rPr>
            <a:t>Linkages</a:t>
          </a:r>
          <a:endParaRPr lang="en-US" sz="2800" dirty="0">
            <a:solidFill>
              <a:srgbClr val="FFFF00"/>
            </a:solidFill>
          </a:endParaRPr>
        </a:p>
      </dgm:t>
    </dgm:pt>
    <dgm:pt modelId="{2FFC6E7E-0124-BF43-809B-E0D83A58116B}" type="parTrans" cxnId="{2CC5E5CA-E00B-1241-8BB0-C289C7EC53AA}">
      <dgm:prSet/>
      <dgm:spPr/>
      <dgm:t>
        <a:bodyPr/>
        <a:lstStyle/>
        <a:p>
          <a:endParaRPr lang="en-US"/>
        </a:p>
      </dgm:t>
    </dgm:pt>
    <dgm:pt modelId="{F792321C-FE0C-3649-8F90-3027EBBF1646}" type="sibTrans" cxnId="{2CC5E5CA-E00B-1241-8BB0-C289C7EC53AA}">
      <dgm:prSet/>
      <dgm:spPr/>
      <dgm:t>
        <a:bodyPr/>
        <a:lstStyle/>
        <a:p>
          <a:endParaRPr lang="en-US"/>
        </a:p>
      </dgm:t>
    </dgm:pt>
    <dgm:pt modelId="{390F925E-22B1-4042-8110-9EC20E42364D}">
      <dgm:prSet custT="1"/>
      <dgm:sp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en-US" sz="2800" b="1" dirty="0">
              <a:solidFill>
                <a:srgbClr val="FFFF00"/>
              </a:solidFill>
            </a:rPr>
            <a:t>Production Chains</a:t>
          </a:r>
          <a:endParaRPr lang="en-US" sz="2800" dirty="0">
            <a:solidFill>
              <a:srgbClr val="FFFF00"/>
            </a:solidFill>
          </a:endParaRPr>
        </a:p>
      </dgm:t>
    </dgm:pt>
    <dgm:pt modelId="{90814B29-CF30-8249-94CD-5AB0428BF7C1}" type="parTrans" cxnId="{89F8305D-1B54-D844-B60A-66ED0A70F1AC}">
      <dgm:prSet/>
      <dgm:spPr/>
      <dgm:t>
        <a:bodyPr/>
        <a:lstStyle/>
        <a:p>
          <a:endParaRPr lang="en-US"/>
        </a:p>
      </dgm:t>
    </dgm:pt>
    <dgm:pt modelId="{955BB26A-AD1F-C74E-BB1A-506C64353D02}" type="sibTrans" cxnId="{89F8305D-1B54-D844-B60A-66ED0A70F1AC}">
      <dgm:prSet/>
      <dgm:spPr/>
      <dgm:t>
        <a:bodyPr/>
        <a:lstStyle/>
        <a:p>
          <a:endParaRPr lang="en-US"/>
        </a:p>
      </dgm:t>
    </dgm:pt>
    <dgm:pt modelId="{B7609063-1397-EA47-8B4E-4BE7AA9098F1}">
      <dgm:prSet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b="1"/>
            <a:t>Source-Form of Regulation</a:t>
          </a:r>
          <a:endParaRPr lang="en-US"/>
        </a:p>
      </dgm:t>
    </dgm:pt>
    <dgm:pt modelId="{8A16AFEA-500E-E144-B041-7E87561798B3}" type="parTrans" cxnId="{65A3CF54-690C-2440-9F60-EFF1D77F4745}">
      <dgm:prSet/>
      <dgm:spPr/>
      <dgm:t>
        <a:bodyPr/>
        <a:lstStyle/>
        <a:p>
          <a:endParaRPr lang="en-US"/>
        </a:p>
      </dgm:t>
    </dgm:pt>
    <dgm:pt modelId="{42149BB1-E5C0-894B-8227-9D4D596E1C53}" type="sibTrans" cxnId="{65A3CF54-690C-2440-9F60-EFF1D77F4745}">
      <dgm:prSet/>
      <dgm:spPr/>
      <dgm:t>
        <a:bodyPr/>
        <a:lstStyle/>
        <a:p>
          <a:endParaRPr lang="en-US"/>
        </a:p>
      </dgm:t>
    </dgm:pt>
    <dgm:pt modelId="{BB01F5FD-A85B-D740-82A3-08921B9D9A6C}">
      <dgm:prSet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National Law</a:t>
          </a:r>
          <a:endParaRPr lang="en-US" dirty="0">
            <a:solidFill>
              <a:srgbClr val="7030A0"/>
            </a:solidFill>
          </a:endParaRPr>
        </a:p>
      </dgm:t>
    </dgm:pt>
    <dgm:pt modelId="{46BBD924-0BDF-B94D-9270-55D3D308A18B}" type="parTrans" cxnId="{9AF9DFD5-602F-A641-8BD0-C3D164615DBB}">
      <dgm:prSet/>
      <dgm:spPr/>
      <dgm:t>
        <a:bodyPr/>
        <a:lstStyle/>
        <a:p>
          <a:endParaRPr lang="en-US"/>
        </a:p>
      </dgm:t>
    </dgm:pt>
    <dgm:pt modelId="{E634B80D-C1C1-8B42-A121-DCE3D40E074A}" type="sibTrans" cxnId="{9AF9DFD5-602F-A641-8BD0-C3D164615DBB}">
      <dgm:prSet/>
      <dgm:spPr/>
      <dgm:t>
        <a:bodyPr/>
        <a:lstStyle/>
        <a:p>
          <a:endParaRPr lang="en-US"/>
        </a:p>
      </dgm:t>
    </dgm:pt>
    <dgm:pt modelId="{767AB03B-954C-3041-AFFC-7ED60DC3300F}">
      <dgm:prSet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Public International Standards</a:t>
          </a:r>
          <a:endParaRPr lang="en-US" dirty="0">
            <a:solidFill>
              <a:srgbClr val="7030A0"/>
            </a:solidFill>
          </a:endParaRPr>
        </a:p>
      </dgm:t>
    </dgm:pt>
    <dgm:pt modelId="{AB92DE16-2D52-DA43-9DAC-DB2B8A06F134}" type="parTrans" cxnId="{116EB338-3E93-704C-B34B-3F927602200C}">
      <dgm:prSet/>
      <dgm:spPr/>
      <dgm:t>
        <a:bodyPr/>
        <a:lstStyle/>
        <a:p>
          <a:endParaRPr lang="en-US"/>
        </a:p>
      </dgm:t>
    </dgm:pt>
    <dgm:pt modelId="{8A1DDF2F-DFD5-F047-BD09-49A73460D7F4}" type="sibTrans" cxnId="{116EB338-3E93-704C-B34B-3F927602200C}">
      <dgm:prSet/>
      <dgm:spPr/>
      <dgm:t>
        <a:bodyPr/>
        <a:lstStyle/>
        <a:p>
          <a:endParaRPr lang="en-US"/>
        </a:p>
      </dgm:t>
    </dgm:pt>
    <dgm:pt modelId="{F7557BE1-0376-4A41-AAC5-D3E044FC938F}">
      <dgm:prSet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Good governance norms</a:t>
          </a:r>
          <a:endParaRPr lang="en-US" dirty="0">
            <a:solidFill>
              <a:srgbClr val="7030A0"/>
            </a:solidFill>
          </a:endParaRPr>
        </a:p>
      </dgm:t>
    </dgm:pt>
    <dgm:pt modelId="{730A26B2-A4FE-FB4F-91F9-988542F7CD73}" type="parTrans" cxnId="{5D74A819-3B4B-0547-AFA8-248B1F8C3983}">
      <dgm:prSet/>
      <dgm:spPr/>
      <dgm:t>
        <a:bodyPr/>
        <a:lstStyle/>
        <a:p>
          <a:endParaRPr lang="en-US"/>
        </a:p>
      </dgm:t>
    </dgm:pt>
    <dgm:pt modelId="{16E09222-B695-F341-93CF-D64B304B7D57}" type="sibTrans" cxnId="{5D74A819-3B4B-0547-AFA8-248B1F8C3983}">
      <dgm:prSet/>
      <dgm:spPr/>
      <dgm:t>
        <a:bodyPr/>
        <a:lstStyle/>
        <a:p>
          <a:endParaRPr lang="en-US"/>
        </a:p>
      </dgm:t>
    </dgm:pt>
    <dgm:pt modelId="{B44ECB57-653A-A647-A53E-63DC141FB64F}">
      <dgm:prSet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b="1">
              <a:solidFill>
                <a:srgbClr val="7030A0"/>
              </a:solidFill>
            </a:rPr>
            <a:t>Markets regulation</a:t>
          </a:r>
          <a:endParaRPr lang="en-US">
            <a:solidFill>
              <a:srgbClr val="7030A0"/>
            </a:solidFill>
          </a:endParaRPr>
        </a:p>
      </dgm:t>
    </dgm:pt>
    <dgm:pt modelId="{0668EB14-6326-F447-AC30-61035373B192}" type="parTrans" cxnId="{28FC80AC-D562-C843-AA78-02CB0E73DEBC}">
      <dgm:prSet/>
      <dgm:spPr/>
      <dgm:t>
        <a:bodyPr/>
        <a:lstStyle/>
        <a:p>
          <a:endParaRPr lang="en-US"/>
        </a:p>
      </dgm:t>
    </dgm:pt>
    <dgm:pt modelId="{AB76062A-47FE-7143-8C04-9181477E4DEC}" type="sibTrans" cxnId="{28FC80AC-D562-C843-AA78-02CB0E73DEBC}">
      <dgm:prSet/>
      <dgm:spPr/>
      <dgm:t>
        <a:bodyPr/>
        <a:lstStyle/>
        <a:p>
          <a:endParaRPr lang="en-US"/>
        </a:p>
      </dgm:t>
    </dgm:pt>
    <dgm:pt modelId="{0107CACB-5C3A-2646-83B8-05B7F341A9FF}">
      <dgm:prSet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Internal monitoring</a:t>
          </a:r>
          <a:endParaRPr lang="en-US" dirty="0">
            <a:solidFill>
              <a:srgbClr val="7030A0"/>
            </a:solidFill>
          </a:endParaRPr>
        </a:p>
      </dgm:t>
    </dgm:pt>
    <dgm:pt modelId="{25E82E29-32F5-2C40-90C7-DB5E5FBDF1EF}" type="parTrans" cxnId="{712883F8-5226-4C46-BA8D-05F8CCCE7E4C}">
      <dgm:prSet/>
      <dgm:spPr/>
      <dgm:t>
        <a:bodyPr/>
        <a:lstStyle/>
        <a:p>
          <a:endParaRPr lang="en-US"/>
        </a:p>
      </dgm:t>
    </dgm:pt>
    <dgm:pt modelId="{D9EC03B8-2C72-E24E-BDA0-E33A649C4ADD}" type="sibTrans" cxnId="{712883F8-5226-4C46-BA8D-05F8CCCE7E4C}">
      <dgm:prSet/>
      <dgm:spPr/>
      <dgm:t>
        <a:bodyPr/>
        <a:lstStyle/>
        <a:p>
          <a:endParaRPr lang="en-US"/>
        </a:p>
      </dgm:t>
    </dgm:pt>
    <dgm:pt modelId="{62F3DE76-57C3-784B-8A23-657231795832}">
      <dgm:prSet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b="1">
              <a:solidFill>
                <a:srgbClr val="7030A0"/>
              </a:solidFill>
            </a:rPr>
            <a:t>Internal grievance mechanisms</a:t>
          </a:r>
          <a:endParaRPr lang="en-US">
            <a:solidFill>
              <a:srgbClr val="7030A0"/>
            </a:solidFill>
          </a:endParaRPr>
        </a:p>
      </dgm:t>
    </dgm:pt>
    <dgm:pt modelId="{AC570FED-B4B9-D346-8771-6A9E4BB7B029}" type="parTrans" cxnId="{2C2A825C-44F3-5B48-B190-696FAF9F773D}">
      <dgm:prSet/>
      <dgm:spPr/>
      <dgm:t>
        <a:bodyPr/>
        <a:lstStyle/>
        <a:p>
          <a:endParaRPr lang="en-US"/>
        </a:p>
      </dgm:t>
    </dgm:pt>
    <dgm:pt modelId="{3AC343C9-C197-0347-9F61-A27385D1C557}" type="sibTrans" cxnId="{2C2A825C-44F3-5B48-B190-696FAF9F773D}">
      <dgm:prSet/>
      <dgm:spPr/>
      <dgm:t>
        <a:bodyPr/>
        <a:lstStyle/>
        <a:p>
          <a:endParaRPr lang="en-US"/>
        </a:p>
      </dgm:t>
    </dgm:pt>
    <dgm:pt modelId="{A700F326-4270-E143-AEE3-45293700DA58}">
      <dgm:prSet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Private International Standards</a:t>
          </a:r>
          <a:endParaRPr lang="en-US" dirty="0">
            <a:solidFill>
              <a:srgbClr val="7030A0"/>
            </a:solidFill>
          </a:endParaRPr>
        </a:p>
      </dgm:t>
    </dgm:pt>
    <dgm:pt modelId="{95E3E53F-31ED-8D40-AFC0-BBCD8518DC24}" type="parTrans" cxnId="{23AF342D-D51A-8147-8061-E203DC3AE1BC}">
      <dgm:prSet/>
      <dgm:spPr/>
      <dgm:t>
        <a:bodyPr/>
        <a:lstStyle/>
        <a:p>
          <a:endParaRPr lang="en-US"/>
        </a:p>
      </dgm:t>
    </dgm:pt>
    <dgm:pt modelId="{7F9E637D-C05B-1E49-8193-F77E81585EA2}" type="sibTrans" cxnId="{23AF342D-D51A-8147-8061-E203DC3AE1BC}">
      <dgm:prSet/>
      <dgm:spPr/>
      <dgm:t>
        <a:bodyPr/>
        <a:lstStyle/>
        <a:p>
          <a:endParaRPr lang="en-US"/>
        </a:p>
      </dgm:t>
    </dgm:pt>
    <dgm:pt modelId="{5F75F5E9-4494-EE47-984D-B46D09E47878}">
      <dgm:prSet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b="1">
              <a:solidFill>
                <a:srgbClr val="7030A0"/>
              </a:solidFill>
            </a:rPr>
            <a:t>National judicial remedies</a:t>
          </a:r>
          <a:endParaRPr lang="en-US">
            <a:solidFill>
              <a:srgbClr val="7030A0"/>
            </a:solidFill>
          </a:endParaRPr>
        </a:p>
      </dgm:t>
    </dgm:pt>
    <dgm:pt modelId="{9F886438-4B95-894B-8C5D-8313C836141D}" type="parTrans" cxnId="{471A7562-A4D6-2E44-93FB-074762997F14}">
      <dgm:prSet/>
      <dgm:spPr/>
      <dgm:t>
        <a:bodyPr/>
        <a:lstStyle/>
        <a:p>
          <a:endParaRPr lang="en-US"/>
        </a:p>
      </dgm:t>
    </dgm:pt>
    <dgm:pt modelId="{3B5E2F9F-2E06-6040-91AD-B784D63D068C}" type="sibTrans" cxnId="{471A7562-A4D6-2E44-93FB-074762997F14}">
      <dgm:prSet/>
      <dgm:spPr/>
      <dgm:t>
        <a:bodyPr/>
        <a:lstStyle/>
        <a:p>
          <a:endParaRPr lang="en-US"/>
        </a:p>
      </dgm:t>
    </dgm:pt>
    <dgm:pt modelId="{DDD2BA15-435B-824B-8BE2-9366C96A76B2}">
      <dgm:prSet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Private global mechanisms</a:t>
          </a:r>
          <a:endParaRPr lang="en-US" dirty="0">
            <a:solidFill>
              <a:srgbClr val="7030A0"/>
            </a:solidFill>
          </a:endParaRPr>
        </a:p>
      </dgm:t>
    </dgm:pt>
    <dgm:pt modelId="{A76FECFA-4DC7-304A-B68C-5B1A36EF17CA}" type="parTrans" cxnId="{D4FFB886-C97D-CB4F-84AF-3679F0D9E333}">
      <dgm:prSet/>
      <dgm:spPr/>
      <dgm:t>
        <a:bodyPr/>
        <a:lstStyle/>
        <a:p>
          <a:endParaRPr lang="en-US"/>
        </a:p>
      </dgm:t>
    </dgm:pt>
    <dgm:pt modelId="{86D06EB3-09C8-A64D-B42D-AD502967B71F}" type="sibTrans" cxnId="{D4FFB886-C97D-CB4F-84AF-3679F0D9E333}">
      <dgm:prSet/>
      <dgm:spPr/>
      <dgm:t>
        <a:bodyPr/>
        <a:lstStyle/>
        <a:p>
          <a:endParaRPr lang="en-US"/>
        </a:p>
      </dgm:t>
    </dgm:pt>
    <dgm:pt modelId="{B5232B87-B7C4-A448-A693-84329E1818FC}" type="pres">
      <dgm:prSet presAssocID="{19730468-FD13-B747-9737-988443578CB8}" presName="Name0" presStyleCnt="0">
        <dgm:presLayoutVars>
          <dgm:chMax val="2"/>
          <dgm:chPref val="2"/>
          <dgm:animLvl val="lvl"/>
        </dgm:presLayoutVars>
      </dgm:prSet>
      <dgm:spPr/>
    </dgm:pt>
    <dgm:pt modelId="{C54CDC7B-BDA1-FC47-A65E-2353B63CF05D}" type="pres">
      <dgm:prSet presAssocID="{19730468-FD13-B747-9737-988443578CB8}" presName="LeftText" presStyleLbl="revTx" presStyleIdx="0" presStyleCnt="0">
        <dgm:presLayoutVars>
          <dgm:bulletEnabled val="1"/>
        </dgm:presLayoutVars>
      </dgm:prSet>
      <dgm:spPr/>
    </dgm:pt>
    <dgm:pt modelId="{B761EB38-2F91-E948-A135-346FEB47AFED}" type="pres">
      <dgm:prSet presAssocID="{19730468-FD13-B747-9737-988443578CB8}" presName="LeftNode" presStyleLbl="bgImgPlace1" presStyleIdx="0" presStyleCnt="2" custLinFactNeighborX="-52527" custLinFactNeighborY="-683">
        <dgm:presLayoutVars>
          <dgm:chMax val="2"/>
          <dgm:chPref val="2"/>
        </dgm:presLayoutVars>
      </dgm:prSet>
      <dgm:spPr/>
    </dgm:pt>
    <dgm:pt modelId="{C46E37B1-5F8E-E148-B816-C9398E6D08AC}" type="pres">
      <dgm:prSet presAssocID="{19730468-FD13-B747-9737-988443578CB8}" presName="RightText" presStyleLbl="revTx" presStyleIdx="0" presStyleCnt="0">
        <dgm:presLayoutVars>
          <dgm:bulletEnabled val="1"/>
        </dgm:presLayoutVars>
      </dgm:prSet>
      <dgm:spPr/>
    </dgm:pt>
    <dgm:pt modelId="{1EC97D95-3A18-FF4A-A51C-E0E2EDFB8111}" type="pres">
      <dgm:prSet presAssocID="{19730468-FD13-B747-9737-988443578CB8}" presName="RightNode" presStyleLbl="bgImgPlace1" presStyleIdx="1" presStyleCnt="2" custScaleX="192738">
        <dgm:presLayoutVars>
          <dgm:chMax val="0"/>
          <dgm:chPref val="0"/>
        </dgm:presLayoutVars>
      </dgm:prSet>
      <dgm:spPr/>
    </dgm:pt>
    <dgm:pt modelId="{336C43C4-F223-7A44-9CD4-3D17BB06325A}" type="pres">
      <dgm:prSet presAssocID="{19730468-FD13-B747-9737-988443578CB8}" presName="TopArrow" presStyleLbl="node1" presStyleIdx="0" presStyleCnt="2" custLinFactNeighborX="-37951" custLinFactNeighborY="-7484"/>
      <dgm:sp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</dgm:spPr>
    </dgm:pt>
    <dgm:pt modelId="{0C39444D-6686-284E-97B5-B279642163E5}" type="pres">
      <dgm:prSet presAssocID="{19730468-FD13-B747-9737-988443578CB8}" presName="BottomArrow" presStyleLbl="node1" presStyleIdx="1" presStyleCnt="2" custLinFactNeighborX="-32606" custLinFactNeighborY="5880"/>
      <dgm:sp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8F477900-0B32-7C47-8EC5-C1F22423529D}" type="presOf" srcId="{A700F326-4270-E143-AEE3-45293700DA58}" destId="{1EC97D95-3A18-FF4A-A51C-E0E2EDFB8111}" srcOrd="1" destOrd="7" presId="urn:microsoft.com/office/officeart/2009/layout/ReverseList"/>
    <dgm:cxn modelId="{F9490201-7072-E24E-88F3-52CB80C8CE3E}" type="presOf" srcId="{F7557BE1-0376-4A41-AAC5-D3E044FC938F}" destId="{1EC97D95-3A18-FF4A-A51C-E0E2EDFB8111}" srcOrd="1" destOrd="3" presId="urn:microsoft.com/office/officeart/2009/layout/ReverseList"/>
    <dgm:cxn modelId="{DA4AD502-53C3-4840-90ED-8A1D9227B87B}" type="presOf" srcId="{DDD2BA15-435B-824B-8BE2-9366C96A76B2}" destId="{1EC97D95-3A18-FF4A-A51C-E0E2EDFB8111}" srcOrd="1" destOrd="9" presId="urn:microsoft.com/office/officeart/2009/layout/ReverseList"/>
    <dgm:cxn modelId="{9D9F2E0B-DCA5-CA4A-B13C-E2367DB1DA2A}" type="presOf" srcId="{0107CACB-5C3A-2646-83B8-05B7F341A9FF}" destId="{1EC97D95-3A18-FF4A-A51C-E0E2EDFB8111}" srcOrd="1" destOrd="5" presId="urn:microsoft.com/office/officeart/2009/layout/ReverseList"/>
    <dgm:cxn modelId="{5F6C7313-9E73-D942-9820-EA6F9AEBCDF1}" type="presOf" srcId="{B7609063-1397-EA47-8B4E-4BE7AA9098F1}" destId="{C46E37B1-5F8E-E148-B816-C9398E6D08AC}" srcOrd="0" destOrd="0" presId="urn:microsoft.com/office/officeart/2009/layout/ReverseList"/>
    <dgm:cxn modelId="{38A5E015-5B05-0149-82A2-A42B68BC413E}" srcId="{F088437C-6B71-F043-BE93-7D73E2277F0A}" destId="{71B82760-96BE-E341-A36E-5CECA8911C1B}" srcOrd="0" destOrd="0" parTransId="{19A71325-4443-1A48-8F3E-8107D1178E7A}" sibTransId="{35D197A7-F0F1-DF46-8DAB-E05B829CCB5E}"/>
    <dgm:cxn modelId="{5D74A819-3B4B-0547-AFA8-248B1F8C3983}" srcId="{B7609063-1397-EA47-8B4E-4BE7AA9098F1}" destId="{F7557BE1-0376-4A41-AAC5-D3E044FC938F}" srcOrd="2" destOrd="0" parTransId="{730A26B2-A4FE-FB4F-91F9-988542F7CD73}" sibTransId="{16E09222-B695-F341-93CF-D64B304B7D57}"/>
    <dgm:cxn modelId="{4C90F621-44A6-9344-82F9-F6D9453A2C4D}" type="presOf" srcId="{9A4FF890-E8B9-494B-A2A5-2ED1C51B0B8F}" destId="{B761EB38-2F91-E948-A135-346FEB47AFED}" srcOrd="1" destOrd="2" presId="urn:microsoft.com/office/officeart/2009/layout/ReverseList"/>
    <dgm:cxn modelId="{3E7CAC22-1521-5B42-A6DD-C500A7C698AF}" type="presOf" srcId="{B44ECB57-653A-A647-A53E-63DC141FB64F}" destId="{1EC97D95-3A18-FF4A-A51C-E0E2EDFB8111}" srcOrd="1" destOrd="4" presId="urn:microsoft.com/office/officeart/2009/layout/ReverseList"/>
    <dgm:cxn modelId="{23AF342D-D51A-8147-8061-E203DC3AE1BC}" srcId="{B7609063-1397-EA47-8B4E-4BE7AA9098F1}" destId="{A700F326-4270-E143-AEE3-45293700DA58}" srcOrd="6" destOrd="0" parTransId="{95E3E53F-31ED-8D40-AFC0-BBCD8518DC24}" sibTransId="{7F9E637D-C05B-1E49-8193-F77E81585EA2}"/>
    <dgm:cxn modelId="{116EB338-3E93-704C-B34B-3F927602200C}" srcId="{B7609063-1397-EA47-8B4E-4BE7AA9098F1}" destId="{767AB03B-954C-3041-AFFC-7ED60DC3300F}" srcOrd="1" destOrd="0" parTransId="{AB92DE16-2D52-DA43-9DAC-DB2B8A06F134}" sibTransId="{8A1DDF2F-DFD5-F047-BD09-49A73460D7F4}"/>
    <dgm:cxn modelId="{6AFECF46-2EEE-B44B-BBCC-FA840EC58999}" type="presOf" srcId="{F088437C-6B71-F043-BE93-7D73E2277F0A}" destId="{B761EB38-2F91-E948-A135-346FEB47AFED}" srcOrd="1" destOrd="0" presId="urn:microsoft.com/office/officeart/2009/layout/ReverseList"/>
    <dgm:cxn modelId="{22685F4B-2504-2D43-872F-C8C026363593}" type="presOf" srcId="{BB01F5FD-A85B-D740-82A3-08921B9D9A6C}" destId="{1EC97D95-3A18-FF4A-A51C-E0E2EDFB8111}" srcOrd="1" destOrd="1" presId="urn:microsoft.com/office/officeart/2009/layout/ReverseList"/>
    <dgm:cxn modelId="{3AE34E4E-DED1-C942-8106-D2AF6F7C6358}" type="presOf" srcId="{71B82760-96BE-E341-A36E-5CECA8911C1B}" destId="{C54CDC7B-BDA1-FC47-A65E-2353B63CF05D}" srcOrd="0" destOrd="1" presId="urn:microsoft.com/office/officeart/2009/layout/ReverseList"/>
    <dgm:cxn modelId="{65A3CF54-690C-2440-9F60-EFF1D77F4745}" srcId="{19730468-FD13-B747-9737-988443578CB8}" destId="{B7609063-1397-EA47-8B4E-4BE7AA9098F1}" srcOrd="1" destOrd="0" parTransId="{8A16AFEA-500E-E144-B041-7E87561798B3}" sibTransId="{42149BB1-E5C0-894B-8227-9D4D596E1C53}"/>
    <dgm:cxn modelId="{66C51B5C-432C-B743-89E9-B21E1BE75BFC}" type="presOf" srcId="{767AB03B-954C-3041-AFFC-7ED60DC3300F}" destId="{1EC97D95-3A18-FF4A-A51C-E0E2EDFB8111}" srcOrd="1" destOrd="2" presId="urn:microsoft.com/office/officeart/2009/layout/ReverseList"/>
    <dgm:cxn modelId="{2C2A825C-44F3-5B48-B190-696FAF9F773D}" srcId="{B7609063-1397-EA47-8B4E-4BE7AA9098F1}" destId="{62F3DE76-57C3-784B-8A23-657231795832}" srcOrd="5" destOrd="0" parTransId="{AC570FED-B4B9-D346-8771-6A9E4BB7B029}" sibTransId="{3AC343C9-C197-0347-9F61-A27385D1C557}"/>
    <dgm:cxn modelId="{89F8305D-1B54-D844-B60A-66ED0A70F1AC}" srcId="{F088437C-6B71-F043-BE93-7D73E2277F0A}" destId="{390F925E-22B1-4042-8110-9EC20E42364D}" srcOrd="2" destOrd="0" parTransId="{90814B29-CF30-8249-94CD-5AB0428BF7C1}" sibTransId="{955BB26A-AD1F-C74E-BB1A-506C64353D02}"/>
    <dgm:cxn modelId="{471A7562-A4D6-2E44-93FB-074762997F14}" srcId="{B7609063-1397-EA47-8B4E-4BE7AA9098F1}" destId="{5F75F5E9-4494-EE47-984D-B46D09E47878}" srcOrd="7" destOrd="0" parTransId="{9F886438-4B95-894B-8C5D-8313C836141D}" sibTransId="{3B5E2F9F-2E06-6040-91AD-B784D63D068C}"/>
    <dgm:cxn modelId="{FA191463-BAF5-BE4E-B5A0-F19EF478BBAB}" type="presOf" srcId="{0107CACB-5C3A-2646-83B8-05B7F341A9FF}" destId="{C46E37B1-5F8E-E148-B816-C9398E6D08AC}" srcOrd="0" destOrd="5" presId="urn:microsoft.com/office/officeart/2009/layout/ReverseList"/>
    <dgm:cxn modelId="{AD19166B-27A9-0B4D-A35B-227E961EE292}" type="presOf" srcId="{DDD2BA15-435B-824B-8BE2-9366C96A76B2}" destId="{C46E37B1-5F8E-E148-B816-C9398E6D08AC}" srcOrd="0" destOrd="9" presId="urn:microsoft.com/office/officeart/2009/layout/ReverseList"/>
    <dgm:cxn modelId="{3603DE6E-97D1-5247-82C4-AED5726E07B9}" type="presOf" srcId="{9A4FF890-E8B9-494B-A2A5-2ED1C51B0B8F}" destId="{C54CDC7B-BDA1-FC47-A65E-2353B63CF05D}" srcOrd="0" destOrd="2" presId="urn:microsoft.com/office/officeart/2009/layout/ReverseList"/>
    <dgm:cxn modelId="{464B1E70-806F-394A-8A85-4804103452F4}" type="presOf" srcId="{62F3DE76-57C3-784B-8A23-657231795832}" destId="{1EC97D95-3A18-FF4A-A51C-E0E2EDFB8111}" srcOrd="1" destOrd="6" presId="urn:microsoft.com/office/officeart/2009/layout/ReverseList"/>
    <dgm:cxn modelId="{B235F17A-B8B4-9040-BF00-B71B93A1F09C}" type="presOf" srcId="{F088437C-6B71-F043-BE93-7D73E2277F0A}" destId="{C54CDC7B-BDA1-FC47-A65E-2353B63CF05D}" srcOrd="0" destOrd="0" presId="urn:microsoft.com/office/officeart/2009/layout/ReverseList"/>
    <dgm:cxn modelId="{1C866D7D-41CD-F648-B9C1-67AFC5860792}" type="presOf" srcId="{62F3DE76-57C3-784B-8A23-657231795832}" destId="{C46E37B1-5F8E-E148-B816-C9398E6D08AC}" srcOrd="0" destOrd="6" presId="urn:microsoft.com/office/officeart/2009/layout/ReverseList"/>
    <dgm:cxn modelId="{5A552281-2321-8F4E-8FDC-8A7C219ED9FC}" type="presOf" srcId="{390F925E-22B1-4042-8110-9EC20E42364D}" destId="{C54CDC7B-BDA1-FC47-A65E-2353B63CF05D}" srcOrd="0" destOrd="3" presId="urn:microsoft.com/office/officeart/2009/layout/ReverseList"/>
    <dgm:cxn modelId="{D4FFB886-C97D-CB4F-84AF-3679F0D9E333}" srcId="{B7609063-1397-EA47-8B4E-4BE7AA9098F1}" destId="{DDD2BA15-435B-824B-8BE2-9366C96A76B2}" srcOrd="8" destOrd="0" parTransId="{A76FECFA-4DC7-304A-B68C-5B1A36EF17CA}" sibTransId="{86D06EB3-09C8-A64D-B42D-AD502967B71F}"/>
    <dgm:cxn modelId="{5B6CB18F-7F08-8A45-9373-335DD9A8D5E2}" type="presOf" srcId="{390F925E-22B1-4042-8110-9EC20E42364D}" destId="{B761EB38-2F91-E948-A135-346FEB47AFED}" srcOrd="1" destOrd="3" presId="urn:microsoft.com/office/officeart/2009/layout/ReverseList"/>
    <dgm:cxn modelId="{28FC80AC-D562-C843-AA78-02CB0E73DEBC}" srcId="{B7609063-1397-EA47-8B4E-4BE7AA9098F1}" destId="{B44ECB57-653A-A647-A53E-63DC141FB64F}" srcOrd="3" destOrd="0" parTransId="{0668EB14-6326-F447-AC30-61035373B192}" sibTransId="{AB76062A-47FE-7143-8C04-9181477E4DEC}"/>
    <dgm:cxn modelId="{02EAF6AD-AFE6-B746-A80A-4E1AEC41D34D}" srcId="{19730468-FD13-B747-9737-988443578CB8}" destId="{F088437C-6B71-F043-BE93-7D73E2277F0A}" srcOrd="0" destOrd="0" parTransId="{59533F9F-82EA-494A-B60A-B9AA410D903A}" sibTransId="{03DCAA55-CD18-5346-8586-80CEE222F3C6}"/>
    <dgm:cxn modelId="{B3606DB0-E332-DB4E-A63F-3B313CB646E5}" type="presOf" srcId="{A700F326-4270-E143-AEE3-45293700DA58}" destId="{C46E37B1-5F8E-E148-B816-C9398E6D08AC}" srcOrd="0" destOrd="7" presId="urn:microsoft.com/office/officeart/2009/layout/ReverseList"/>
    <dgm:cxn modelId="{CA4007B6-D42E-E948-B731-AD5C28F9DBD1}" type="presOf" srcId="{F7557BE1-0376-4A41-AAC5-D3E044FC938F}" destId="{C46E37B1-5F8E-E148-B816-C9398E6D08AC}" srcOrd="0" destOrd="3" presId="urn:microsoft.com/office/officeart/2009/layout/ReverseList"/>
    <dgm:cxn modelId="{2CC5E5CA-E00B-1241-8BB0-C289C7EC53AA}" srcId="{F088437C-6B71-F043-BE93-7D73E2277F0A}" destId="{9A4FF890-E8B9-494B-A2A5-2ED1C51B0B8F}" srcOrd="1" destOrd="0" parTransId="{2FFC6E7E-0124-BF43-809B-E0D83A58116B}" sibTransId="{F792321C-FE0C-3649-8F90-3027EBBF1646}"/>
    <dgm:cxn modelId="{858AB4CB-A507-894F-AA82-0703C45C37E8}" type="presOf" srcId="{5F75F5E9-4494-EE47-984D-B46D09E47878}" destId="{1EC97D95-3A18-FF4A-A51C-E0E2EDFB8111}" srcOrd="1" destOrd="8" presId="urn:microsoft.com/office/officeart/2009/layout/ReverseList"/>
    <dgm:cxn modelId="{60568ED1-6DE8-FE4B-9AFA-BFBB8ACDA75A}" type="presOf" srcId="{BB01F5FD-A85B-D740-82A3-08921B9D9A6C}" destId="{C46E37B1-5F8E-E148-B816-C9398E6D08AC}" srcOrd="0" destOrd="1" presId="urn:microsoft.com/office/officeart/2009/layout/ReverseList"/>
    <dgm:cxn modelId="{E2AA31D5-5966-9948-84EE-73E5B32B8097}" type="presOf" srcId="{B7609063-1397-EA47-8B4E-4BE7AA9098F1}" destId="{1EC97D95-3A18-FF4A-A51C-E0E2EDFB8111}" srcOrd="1" destOrd="0" presId="urn:microsoft.com/office/officeart/2009/layout/ReverseList"/>
    <dgm:cxn modelId="{9AF9DFD5-602F-A641-8BD0-C3D164615DBB}" srcId="{B7609063-1397-EA47-8B4E-4BE7AA9098F1}" destId="{BB01F5FD-A85B-D740-82A3-08921B9D9A6C}" srcOrd="0" destOrd="0" parTransId="{46BBD924-0BDF-B94D-9270-55D3D308A18B}" sibTransId="{E634B80D-C1C1-8B42-A121-DCE3D40E074A}"/>
    <dgm:cxn modelId="{82C64CD7-1BB5-9F4E-BFD5-782BC4C12DBD}" type="presOf" srcId="{B44ECB57-653A-A647-A53E-63DC141FB64F}" destId="{C46E37B1-5F8E-E148-B816-C9398E6D08AC}" srcOrd="0" destOrd="4" presId="urn:microsoft.com/office/officeart/2009/layout/ReverseList"/>
    <dgm:cxn modelId="{9DFCE6D8-E662-B341-917F-8D1396329C84}" type="presOf" srcId="{5F75F5E9-4494-EE47-984D-B46D09E47878}" destId="{C46E37B1-5F8E-E148-B816-C9398E6D08AC}" srcOrd="0" destOrd="8" presId="urn:microsoft.com/office/officeart/2009/layout/ReverseList"/>
    <dgm:cxn modelId="{C20535DE-FD54-5A4C-8F70-728FA1703A06}" type="presOf" srcId="{71B82760-96BE-E341-A36E-5CECA8911C1B}" destId="{B761EB38-2F91-E948-A135-346FEB47AFED}" srcOrd="1" destOrd="1" presId="urn:microsoft.com/office/officeart/2009/layout/ReverseList"/>
    <dgm:cxn modelId="{1F0006ED-6182-9E47-9CA1-2B15C91EAC47}" type="presOf" srcId="{767AB03B-954C-3041-AFFC-7ED60DC3300F}" destId="{C46E37B1-5F8E-E148-B816-C9398E6D08AC}" srcOrd="0" destOrd="2" presId="urn:microsoft.com/office/officeart/2009/layout/ReverseList"/>
    <dgm:cxn modelId="{1BADF4F0-15FE-AB4B-B102-2682069EE6DD}" type="presOf" srcId="{19730468-FD13-B747-9737-988443578CB8}" destId="{B5232B87-B7C4-A448-A693-84329E1818FC}" srcOrd="0" destOrd="0" presId="urn:microsoft.com/office/officeart/2009/layout/ReverseList"/>
    <dgm:cxn modelId="{712883F8-5226-4C46-BA8D-05F8CCCE7E4C}" srcId="{B7609063-1397-EA47-8B4E-4BE7AA9098F1}" destId="{0107CACB-5C3A-2646-83B8-05B7F341A9FF}" srcOrd="4" destOrd="0" parTransId="{25E82E29-32F5-2C40-90C7-DB5E5FBDF1EF}" sibTransId="{D9EC03B8-2C72-E24E-BDA0-E33A649C4ADD}"/>
    <dgm:cxn modelId="{780C6F34-4AA4-8E40-8D22-75C20A975995}" type="presParOf" srcId="{B5232B87-B7C4-A448-A693-84329E1818FC}" destId="{C54CDC7B-BDA1-FC47-A65E-2353B63CF05D}" srcOrd="0" destOrd="0" presId="urn:microsoft.com/office/officeart/2009/layout/ReverseList"/>
    <dgm:cxn modelId="{E8B52879-959B-6043-9B58-3554A7DAFFE5}" type="presParOf" srcId="{B5232B87-B7C4-A448-A693-84329E1818FC}" destId="{B761EB38-2F91-E948-A135-346FEB47AFED}" srcOrd="1" destOrd="0" presId="urn:microsoft.com/office/officeart/2009/layout/ReverseList"/>
    <dgm:cxn modelId="{27EE41DB-2A29-FE4E-B9FF-CB5798B2D4F1}" type="presParOf" srcId="{B5232B87-B7C4-A448-A693-84329E1818FC}" destId="{C46E37B1-5F8E-E148-B816-C9398E6D08AC}" srcOrd="2" destOrd="0" presId="urn:microsoft.com/office/officeart/2009/layout/ReverseList"/>
    <dgm:cxn modelId="{34017AD9-13F4-6F47-86EC-65B19E92B86E}" type="presParOf" srcId="{B5232B87-B7C4-A448-A693-84329E1818FC}" destId="{1EC97D95-3A18-FF4A-A51C-E0E2EDFB8111}" srcOrd="3" destOrd="0" presId="urn:microsoft.com/office/officeart/2009/layout/ReverseList"/>
    <dgm:cxn modelId="{7EA35B6A-3428-E64A-8CEC-04CAAA13EB41}" type="presParOf" srcId="{B5232B87-B7C4-A448-A693-84329E1818FC}" destId="{336C43C4-F223-7A44-9CD4-3D17BB06325A}" srcOrd="4" destOrd="0" presId="urn:microsoft.com/office/officeart/2009/layout/ReverseList"/>
    <dgm:cxn modelId="{484902B2-930C-AE46-8015-E06AC358B6F7}" type="presParOf" srcId="{B5232B87-B7C4-A448-A693-84329E1818FC}" destId="{0C39444D-6686-284E-97B5-B279642163E5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7C9331-8DCD-9A4A-981D-AC505D5F2589}" type="doc">
      <dgm:prSet loTypeId="urn:microsoft.com/office/officeart/2005/8/layout/process5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BAD9530-2760-1D43-9DC9-847E50F9C310}">
      <dgm:prSet custT="1"/>
      <dgm:spPr/>
      <dgm:t>
        <a:bodyPr/>
        <a:lstStyle/>
        <a:p>
          <a:r>
            <a:rPr lang="en-US" sz="2400" b="1" i="0" dirty="0">
              <a:solidFill>
                <a:schemeClr val="accent5">
                  <a:lumMod val="50000"/>
                </a:schemeClr>
              </a:solidFill>
            </a:rPr>
            <a:t>Combine two questions in dynamic interplay</a:t>
          </a:r>
          <a:r>
            <a:rPr lang="en-US" sz="2200" dirty="0"/>
            <a:t>—</a:t>
          </a:r>
        </a:p>
        <a:p>
          <a:r>
            <a:rPr lang="en-US" sz="2800" b="1" i="1" dirty="0"/>
            <a:t>(1) What is the MNE</a:t>
          </a:r>
          <a:r>
            <a:rPr lang="en-US" sz="2800" dirty="0"/>
            <a:t> as an </a:t>
          </a:r>
          <a:r>
            <a:rPr lang="en-US" sz="2200" dirty="0"/>
            <a:t>object of regulation? </a:t>
          </a:r>
        </a:p>
        <a:p>
          <a:r>
            <a:rPr lang="en-US" sz="2800" b="1" i="1" dirty="0"/>
            <a:t>(2) What is law </a:t>
          </a:r>
          <a:r>
            <a:rPr lang="en-US" sz="2400" b="0" i="0" dirty="0"/>
            <a:t>as a </a:t>
          </a:r>
          <a:r>
            <a:rPr lang="en-US" sz="2200" dirty="0"/>
            <a:t>source and authority)? </a:t>
          </a:r>
        </a:p>
      </dgm:t>
    </dgm:pt>
    <dgm:pt modelId="{ADB5F4CA-C3F4-2F40-96B6-8522199F25FA}" type="parTrans" cxnId="{7395B18D-9747-274A-98AB-0EA2C8A0FA8C}">
      <dgm:prSet/>
      <dgm:spPr/>
      <dgm:t>
        <a:bodyPr/>
        <a:lstStyle/>
        <a:p>
          <a:endParaRPr lang="en-US"/>
        </a:p>
      </dgm:t>
    </dgm:pt>
    <dgm:pt modelId="{F2A9A2E5-4008-5640-BA11-9107E6E00761}" type="sibTrans" cxnId="{7395B18D-9747-274A-98AB-0EA2C8A0FA8C}">
      <dgm:prSet/>
      <dgm:spPr/>
      <dgm:t>
        <a:bodyPr/>
        <a:lstStyle/>
        <a:p>
          <a:endParaRPr lang="en-US"/>
        </a:p>
      </dgm:t>
    </dgm:pt>
    <dgm:pt modelId="{B2309FAA-E61F-9B46-B860-C942810DD8AE}">
      <dgm:prSet custT="1"/>
      <dgm:spPr/>
      <dgm:t>
        <a:bodyPr/>
        <a:lstStyle/>
        <a:p>
          <a:r>
            <a:rPr lang="en-US" sz="1800" b="1" dirty="0">
              <a:solidFill>
                <a:srgbClr val="C00000"/>
              </a:solidFill>
            </a:rPr>
            <a:t>FIRST</a:t>
          </a:r>
          <a:r>
            <a:rPr lang="en-US" sz="1800" dirty="0"/>
            <a:t>: consider traditional approaches to the regulation of MNEs and its problems; </a:t>
          </a:r>
        </a:p>
      </dgm:t>
    </dgm:pt>
    <dgm:pt modelId="{C275C0C4-E252-2749-A8A8-9AFA3BF2ABD8}" type="parTrans" cxnId="{45E6ACFD-9F5E-8949-A03D-D4B7CA68FBD0}">
      <dgm:prSet/>
      <dgm:spPr/>
      <dgm:t>
        <a:bodyPr/>
        <a:lstStyle/>
        <a:p>
          <a:endParaRPr lang="en-US"/>
        </a:p>
      </dgm:t>
    </dgm:pt>
    <dgm:pt modelId="{FB708D70-EE67-9B44-95BB-EADE783CA27E}" type="sibTrans" cxnId="{45E6ACFD-9F5E-8949-A03D-D4B7CA68FBD0}">
      <dgm:prSet/>
      <dgm:spPr/>
      <dgm:t>
        <a:bodyPr/>
        <a:lstStyle/>
        <a:p>
          <a:endParaRPr lang="en-US"/>
        </a:p>
      </dgm:t>
    </dgm:pt>
    <dgm:pt modelId="{307796EC-5163-CD45-922F-FE79D68621D4}">
      <dgm:prSet custT="1"/>
      <dgm:spPr/>
      <dgm:t>
        <a:bodyPr/>
        <a:lstStyle/>
        <a:p>
          <a:r>
            <a:rPr lang="en-US" sz="1800" b="1" dirty="0">
              <a:solidFill>
                <a:srgbClr val="C00000"/>
              </a:solidFill>
            </a:rPr>
            <a:t>SECOND</a:t>
          </a:r>
          <a:r>
            <a:rPr lang="en-US" sz="1800" dirty="0"/>
            <a:t>: examine emerging regulatory forms beyond the state and its domestic legal orders;</a:t>
          </a:r>
        </a:p>
      </dgm:t>
    </dgm:pt>
    <dgm:pt modelId="{5D56DB95-3520-9248-A773-233BC276F450}" type="parTrans" cxnId="{82ADCC65-DB09-1846-8AC7-C5ACA9432959}">
      <dgm:prSet/>
      <dgm:spPr/>
      <dgm:t>
        <a:bodyPr/>
        <a:lstStyle/>
        <a:p>
          <a:endParaRPr lang="en-US"/>
        </a:p>
      </dgm:t>
    </dgm:pt>
    <dgm:pt modelId="{E8A9FB05-9524-034C-B8A4-129822DC04E9}" type="sibTrans" cxnId="{82ADCC65-DB09-1846-8AC7-C5ACA9432959}">
      <dgm:prSet/>
      <dgm:spPr/>
      <dgm:t>
        <a:bodyPr/>
        <a:lstStyle/>
        <a:p>
          <a:endParaRPr lang="en-US"/>
        </a:p>
      </dgm:t>
    </dgm:pt>
    <dgm:pt modelId="{3C5D371F-5D4B-334D-BF4C-B591C7F63B41}">
      <dgm:prSet custT="1"/>
      <dgm:spPr/>
      <dgm:t>
        <a:bodyPr/>
        <a:lstStyle/>
        <a:p>
          <a:r>
            <a:rPr lang="en-US" sz="1800" b="1" dirty="0">
              <a:solidFill>
                <a:srgbClr val="C00000"/>
              </a:solidFill>
            </a:rPr>
            <a:t>THIRD:</a:t>
          </a:r>
          <a:r>
            <a:rPr lang="en-US" sz="1800" dirty="0"/>
            <a:t> explore regulatory options the target of MNE is  refocused on its linkages or on the production chain. </a:t>
          </a:r>
        </a:p>
      </dgm:t>
    </dgm:pt>
    <dgm:pt modelId="{2933D15B-F810-2B41-B3AA-829F0B5A1AC1}" type="parTrans" cxnId="{D2B78936-862B-A04E-B61F-B9BE610974AD}">
      <dgm:prSet/>
      <dgm:spPr/>
      <dgm:t>
        <a:bodyPr/>
        <a:lstStyle/>
        <a:p>
          <a:endParaRPr lang="en-US"/>
        </a:p>
      </dgm:t>
    </dgm:pt>
    <dgm:pt modelId="{B2182B1A-C585-614A-B96A-3593485F07B1}" type="sibTrans" cxnId="{D2B78936-862B-A04E-B61F-B9BE610974AD}">
      <dgm:prSet/>
      <dgm:spPr/>
      <dgm:t>
        <a:bodyPr/>
        <a:lstStyle/>
        <a:p>
          <a:endParaRPr lang="en-US"/>
        </a:p>
      </dgm:t>
    </dgm:pt>
    <dgm:pt modelId="{2C23F3B2-5757-7646-81EE-A3AF9F6FFEE2}" type="pres">
      <dgm:prSet presAssocID="{257C9331-8DCD-9A4A-981D-AC505D5F2589}" presName="diagram" presStyleCnt="0">
        <dgm:presLayoutVars>
          <dgm:dir/>
          <dgm:resizeHandles val="exact"/>
        </dgm:presLayoutVars>
      </dgm:prSet>
      <dgm:spPr/>
    </dgm:pt>
    <dgm:pt modelId="{1A208860-E078-8F4C-B68E-3E19EF0B92EA}" type="pres">
      <dgm:prSet presAssocID="{FBAD9530-2760-1D43-9DC9-847E50F9C310}" presName="node" presStyleLbl="node1" presStyleIdx="0" presStyleCnt="4" custScaleY="426643">
        <dgm:presLayoutVars>
          <dgm:bulletEnabled val="1"/>
        </dgm:presLayoutVars>
      </dgm:prSet>
      <dgm:spPr/>
    </dgm:pt>
    <dgm:pt modelId="{9D216DC3-96F7-8445-9F1F-76C349ECA9FC}" type="pres">
      <dgm:prSet presAssocID="{F2A9A2E5-4008-5640-BA11-9107E6E00761}" presName="sibTrans" presStyleLbl="sibTrans2D1" presStyleIdx="0" presStyleCnt="3"/>
      <dgm:spPr/>
    </dgm:pt>
    <dgm:pt modelId="{9371B691-9542-0A40-9B74-EA31787116D6}" type="pres">
      <dgm:prSet presAssocID="{F2A9A2E5-4008-5640-BA11-9107E6E00761}" presName="connectorText" presStyleLbl="sibTrans2D1" presStyleIdx="0" presStyleCnt="3"/>
      <dgm:spPr/>
    </dgm:pt>
    <dgm:pt modelId="{07786C05-78D8-BD46-BC25-80040E3421EE}" type="pres">
      <dgm:prSet presAssocID="{B2309FAA-E61F-9B46-B860-C942810DD8AE}" presName="node" presStyleLbl="node1" presStyleIdx="1" presStyleCnt="4" custScaleY="309003">
        <dgm:presLayoutVars>
          <dgm:bulletEnabled val="1"/>
        </dgm:presLayoutVars>
      </dgm:prSet>
      <dgm:spPr/>
    </dgm:pt>
    <dgm:pt modelId="{E59017D0-AAD8-CE4E-A2BC-E7832E99470D}" type="pres">
      <dgm:prSet presAssocID="{FB708D70-EE67-9B44-95BB-EADE783CA27E}" presName="sibTrans" presStyleLbl="sibTrans2D1" presStyleIdx="1" presStyleCnt="3"/>
      <dgm:spPr/>
    </dgm:pt>
    <dgm:pt modelId="{941472F9-3A79-3041-B8D9-6E7EBD76CF34}" type="pres">
      <dgm:prSet presAssocID="{FB708D70-EE67-9B44-95BB-EADE783CA27E}" presName="connectorText" presStyleLbl="sibTrans2D1" presStyleIdx="1" presStyleCnt="3"/>
      <dgm:spPr/>
    </dgm:pt>
    <dgm:pt modelId="{D2D34D69-D621-5446-9E18-59AFA3B025BF}" type="pres">
      <dgm:prSet presAssocID="{307796EC-5163-CD45-922F-FE79D68621D4}" presName="node" presStyleLbl="node1" presStyleIdx="2" presStyleCnt="4" custScaleY="243231">
        <dgm:presLayoutVars>
          <dgm:bulletEnabled val="1"/>
        </dgm:presLayoutVars>
      </dgm:prSet>
      <dgm:spPr/>
    </dgm:pt>
    <dgm:pt modelId="{3E8D25F3-0BF2-7949-ACDA-ED0EC46A9D35}" type="pres">
      <dgm:prSet presAssocID="{E8A9FB05-9524-034C-B8A4-129822DC04E9}" presName="sibTrans" presStyleLbl="sibTrans2D1" presStyleIdx="2" presStyleCnt="3"/>
      <dgm:spPr/>
    </dgm:pt>
    <dgm:pt modelId="{53FEC56C-0976-5E46-8356-1583177B07A3}" type="pres">
      <dgm:prSet presAssocID="{E8A9FB05-9524-034C-B8A4-129822DC04E9}" presName="connectorText" presStyleLbl="sibTrans2D1" presStyleIdx="2" presStyleCnt="3"/>
      <dgm:spPr/>
    </dgm:pt>
    <dgm:pt modelId="{83C0E642-BBF7-134E-BB43-77CCB0F16450}" type="pres">
      <dgm:prSet presAssocID="{3C5D371F-5D4B-334D-BF4C-B591C7F63B41}" presName="node" presStyleLbl="node1" presStyleIdx="3" presStyleCnt="4" custScaleY="193187">
        <dgm:presLayoutVars>
          <dgm:bulletEnabled val="1"/>
        </dgm:presLayoutVars>
      </dgm:prSet>
      <dgm:spPr/>
    </dgm:pt>
  </dgm:ptLst>
  <dgm:cxnLst>
    <dgm:cxn modelId="{46EEC32E-8C00-294C-AC8A-96AE064C0D02}" type="presOf" srcId="{307796EC-5163-CD45-922F-FE79D68621D4}" destId="{D2D34D69-D621-5446-9E18-59AFA3B025BF}" srcOrd="0" destOrd="0" presId="urn:microsoft.com/office/officeart/2005/8/layout/process5"/>
    <dgm:cxn modelId="{5DCE5F32-E786-FA44-A557-58AC91093BE9}" type="presOf" srcId="{F2A9A2E5-4008-5640-BA11-9107E6E00761}" destId="{9D216DC3-96F7-8445-9F1F-76C349ECA9FC}" srcOrd="0" destOrd="0" presId="urn:microsoft.com/office/officeart/2005/8/layout/process5"/>
    <dgm:cxn modelId="{D2B78936-862B-A04E-B61F-B9BE610974AD}" srcId="{257C9331-8DCD-9A4A-981D-AC505D5F2589}" destId="{3C5D371F-5D4B-334D-BF4C-B591C7F63B41}" srcOrd="3" destOrd="0" parTransId="{2933D15B-F810-2B41-B3AA-829F0B5A1AC1}" sibTransId="{B2182B1A-C585-614A-B96A-3593485F07B1}"/>
    <dgm:cxn modelId="{17530C46-5A38-7046-BC17-F076A27E2D29}" type="presOf" srcId="{B2309FAA-E61F-9B46-B860-C942810DD8AE}" destId="{07786C05-78D8-BD46-BC25-80040E3421EE}" srcOrd="0" destOrd="0" presId="urn:microsoft.com/office/officeart/2005/8/layout/process5"/>
    <dgm:cxn modelId="{82ADCC65-DB09-1846-8AC7-C5ACA9432959}" srcId="{257C9331-8DCD-9A4A-981D-AC505D5F2589}" destId="{307796EC-5163-CD45-922F-FE79D68621D4}" srcOrd="2" destOrd="0" parTransId="{5D56DB95-3520-9248-A773-233BC276F450}" sibTransId="{E8A9FB05-9524-034C-B8A4-129822DC04E9}"/>
    <dgm:cxn modelId="{7395B18D-9747-274A-98AB-0EA2C8A0FA8C}" srcId="{257C9331-8DCD-9A4A-981D-AC505D5F2589}" destId="{FBAD9530-2760-1D43-9DC9-847E50F9C310}" srcOrd="0" destOrd="0" parTransId="{ADB5F4CA-C3F4-2F40-96B6-8522199F25FA}" sibTransId="{F2A9A2E5-4008-5640-BA11-9107E6E00761}"/>
    <dgm:cxn modelId="{8FEC4AB1-0CC3-A245-AB41-905F7B8F2704}" type="presOf" srcId="{FB708D70-EE67-9B44-95BB-EADE783CA27E}" destId="{941472F9-3A79-3041-B8D9-6E7EBD76CF34}" srcOrd="1" destOrd="0" presId="urn:microsoft.com/office/officeart/2005/8/layout/process5"/>
    <dgm:cxn modelId="{9AA74EC4-2B23-0D4F-87C1-2E7F93C44DAC}" type="presOf" srcId="{E8A9FB05-9524-034C-B8A4-129822DC04E9}" destId="{53FEC56C-0976-5E46-8356-1583177B07A3}" srcOrd="1" destOrd="0" presId="urn:microsoft.com/office/officeart/2005/8/layout/process5"/>
    <dgm:cxn modelId="{DFA551D6-7017-B646-BC5A-CD95C51EEA43}" type="presOf" srcId="{E8A9FB05-9524-034C-B8A4-129822DC04E9}" destId="{3E8D25F3-0BF2-7949-ACDA-ED0EC46A9D35}" srcOrd="0" destOrd="0" presId="urn:microsoft.com/office/officeart/2005/8/layout/process5"/>
    <dgm:cxn modelId="{F04014D9-74C1-7D4C-90A2-2C0A1EF2330F}" type="presOf" srcId="{FB708D70-EE67-9B44-95BB-EADE783CA27E}" destId="{E59017D0-AAD8-CE4E-A2BC-E7832E99470D}" srcOrd="0" destOrd="0" presId="urn:microsoft.com/office/officeart/2005/8/layout/process5"/>
    <dgm:cxn modelId="{B215EDE6-8506-C449-A109-F7D0580D426E}" type="presOf" srcId="{257C9331-8DCD-9A4A-981D-AC505D5F2589}" destId="{2C23F3B2-5757-7646-81EE-A3AF9F6FFEE2}" srcOrd="0" destOrd="0" presId="urn:microsoft.com/office/officeart/2005/8/layout/process5"/>
    <dgm:cxn modelId="{A29C5FEF-A2F7-1349-A356-2E17EA03D8AB}" type="presOf" srcId="{3C5D371F-5D4B-334D-BF4C-B591C7F63B41}" destId="{83C0E642-BBF7-134E-BB43-77CCB0F16450}" srcOrd="0" destOrd="0" presId="urn:microsoft.com/office/officeart/2005/8/layout/process5"/>
    <dgm:cxn modelId="{77760FF1-01EA-9B4E-B477-5AC27F3118DC}" type="presOf" srcId="{FBAD9530-2760-1D43-9DC9-847E50F9C310}" destId="{1A208860-E078-8F4C-B68E-3E19EF0B92EA}" srcOrd="0" destOrd="0" presId="urn:microsoft.com/office/officeart/2005/8/layout/process5"/>
    <dgm:cxn modelId="{45E6ACFD-9F5E-8949-A03D-D4B7CA68FBD0}" srcId="{257C9331-8DCD-9A4A-981D-AC505D5F2589}" destId="{B2309FAA-E61F-9B46-B860-C942810DD8AE}" srcOrd="1" destOrd="0" parTransId="{C275C0C4-E252-2749-A8A8-9AFA3BF2ABD8}" sibTransId="{FB708D70-EE67-9B44-95BB-EADE783CA27E}"/>
    <dgm:cxn modelId="{A43191FF-38E3-484B-BA50-172B7DF87FB6}" type="presOf" srcId="{F2A9A2E5-4008-5640-BA11-9107E6E00761}" destId="{9371B691-9542-0A40-9B74-EA31787116D6}" srcOrd="1" destOrd="0" presId="urn:microsoft.com/office/officeart/2005/8/layout/process5"/>
    <dgm:cxn modelId="{017CE7E2-D006-7F41-BF76-4470653BDD54}" type="presParOf" srcId="{2C23F3B2-5757-7646-81EE-A3AF9F6FFEE2}" destId="{1A208860-E078-8F4C-B68E-3E19EF0B92EA}" srcOrd="0" destOrd="0" presId="urn:microsoft.com/office/officeart/2005/8/layout/process5"/>
    <dgm:cxn modelId="{2A374A5A-A621-1544-A058-BCC7D61D57DD}" type="presParOf" srcId="{2C23F3B2-5757-7646-81EE-A3AF9F6FFEE2}" destId="{9D216DC3-96F7-8445-9F1F-76C349ECA9FC}" srcOrd="1" destOrd="0" presId="urn:microsoft.com/office/officeart/2005/8/layout/process5"/>
    <dgm:cxn modelId="{95424857-8F29-2D40-9901-E6F7AF335785}" type="presParOf" srcId="{9D216DC3-96F7-8445-9F1F-76C349ECA9FC}" destId="{9371B691-9542-0A40-9B74-EA31787116D6}" srcOrd="0" destOrd="0" presId="urn:microsoft.com/office/officeart/2005/8/layout/process5"/>
    <dgm:cxn modelId="{22E8C75B-313B-2A47-B602-9D632B609B24}" type="presParOf" srcId="{2C23F3B2-5757-7646-81EE-A3AF9F6FFEE2}" destId="{07786C05-78D8-BD46-BC25-80040E3421EE}" srcOrd="2" destOrd="0" presId="urn:microsoft.com/office/officeart/2005/8/layout/process5"/>
    <dgm:cxn modelId="{F137B174-FCFE-2846-B908-166A4EA00931}" type="presParOf" srcId="{2C23F3B2-5757-7646-81EE-A3AF9F6FFEE2}" destId="{E59017D0-AAD8-CE4E-A2BC-E7832E99470D}" srcOrd="3" destOrd="0" presId="urn:microsoft.com/office/officeart/2005/8/layout/process5"/>
    <dgm:cxn modelId="{D9FC28F5-6BA3-584F-97AE-E8DACC59A7D2}" type="presParOf" srcId="{E59017D0-AAD8-CE4E-A2BC-E7832E99470D}" destId="{941472F9-3A79-3041-B8D9-6E7EBD76CF34}" srcOrd="0" destOrd="0" presId="urn:microsoft.com/office/officeart/2005/8/layout/process5"/>
    <dgm:cxn modelId="{C1BF0DB0-834C-E74B-8B2F-1882330C05AA}" type="presParOf" srcId="{2C23F3B2-5757-7646-81EE-A3AF9F6FFEE2}" destId="{D2D34D69-D621-5446-9E18-59AFA3B025BF}" srcOrd="4" destOrd="0" presId="urn:microsoft.com/office/officeart/2005/8/layout/process5"/>
    <dgm:cxn modelId="{F1715704-215A-BB43-AB72-2F7B2983558C}" type="presParOf" srcId="{2C23F3B2-5757-7646-81EE-A3AF9F6FFEE2}" destId="{3E8D25F3-0BF2-7949-ACDA-ED0EC46A9D35}" srcOrd="5" destOrd="0" presId="urn:microsoft.com/office/officeart/2005/8/layout/process5"/>
    <dgm:cxn modelId="{F96BD1D0-6D4A-C345-8155-4C62BC520448}" type="presParOf" srcId="{3E8D25F3-0BF2-7949-ACDA-ED0EC46A9D35}" destId="{53FEC56C-0976-5E46-8356-1583177B07A3}" srcOrd="0" destOrd="0" presId="urn:microsoft.com/office/officeart/2005/8/layout/process5"/>
    <dgm:cxn modelId="{B8E21336-F46B-8044-838B-B088E6D562E5}" type="presParOf" srcId="{2C23F3B2-5757-7646-81EE-A3AF9F6FFEE2}" destId="{83C0E642-BBF7-134E-BB43-77CCB0F16450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3C3F13-5301-7E4F-A9A9-FAB4AB185EFD}" type="doc">
      <dgm:prSet loTypeId="urn:microsoft.com/office/officeart/2009/layout/CircleArrowProcess" loCatId="relationship" qsTypeId="urn:microsoft.com/office/officeart/2005/8/quickstyle/3d7" qsCatId="3D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E90E646-721B-4242-AB0A-981F7112DF38}">
      <dgm:prSet/>
      <dgm:spPr/>
      <dgm:t>
        <a:bodyPr/>
        <a:lstStyle/>
        <a:p>
          <a:r>
            <a:rPr lang="en-US"/>
            <a:t>Border Controls</a:t>
          </a:r>
        </a:p>
      </dgm:t>
    </dgm:pt>
    <dgm:pt modelId="{F7AF2446-4462-A04A-B5E6-C9AEE6372A1D}" type="parTrans" cxnId="{208528E9-CD30-5F49-8F9B-9A7DA255A76C}">
      <dgm:prSet/>
      <dgm:spPr/>
      <dgm:t>
        <a:bodyPr/>
        <a:lstStyle/>
        <a:p>
          <a:endParaRPr lang="en-US"/>
        </a:p>
      </dgm:t>
    </dgm:pt>
    <dgm:pt modelId="{1C41D2F4-23EF-6844-A25F-F14FB0F9AA7D}" type="sibTrans" cxnId="{208528E9-CD30-5F49-8F9B-9A7DA255A76C}">
      <dgm:prSet/>
      <dgm:spPr/>
      <dgm:t>
        <a:bodyPr/>
        <a:lstStyle/>
        <a:p>
          <a:endParaRPr lang="en-US"/>
        </a:p>
      </dgm:t>
    </dgm:pt>
    <dgm:pt modelId="{F7F0B4A8-CFFF-3A45-A240-27586B504967}">
      <dgm:prSet/>
      <dgm:spPr/>
      <dgm:t>
        <a:bodyPr/>
        <a:lstStyle/>
        <a:p>
          <a:r>
            <a:rPr lang="en-US"/>
            <a:t>Moveable borders</a:t>
          </a:r>
        </a:p>
      </dgm:t>
    </dgm:pt>
    <dgm:pt modelId="{DDEA9E2A-801E-FC4F-AA76-9813D67C9590}" type="parTrans" cxnId="{1BC201AC-A4B2-8F44-8FFC-C67E70C8477E}">
      <dgm:prSet/>
      <dgm:spPr/>
      <dgm:t>
        <a:bodyPr/>
        <a:lstStyle/>
        <a:p>
          <a:endParaRPr lang="en-US"/>
        </a:p>
      </dgm:t>
    </dgm:pt>
    <dgm:pt modelId="{D4ADBAB3-BABA-2348-8792-797CC9579296}" type="sibTrans" cxnId="{1BC201AC-A4B2-8F44-8FFC-C67E70C8477E}">
      <dgm:prSet/>
      <dgm:spPr/>
      <dgm:t>
        <a:bodyPr/>
        <a:lstStyle/>
        <a:p>
          <a:endParaRPr lang="en-US"/>
        </a:p>
      </dgm:t>
    </dgm:pt>
    <dgm:pt modelId="{3CA758D8-5B2E-4044-8882-D165E01A263B}">
      <dgm:prSet/>
      <dgm:spPr/>
      <dgm:t>
        <a:bodyPr/>
        <a:lstStyle/>
        <a:p>
          <a:r>
            <a:rPr lang="en-US"/>
            <a:t>Competition Law</a:t>
          </a:r>
        </a:p>
      </dgm:t>
    </dgm:pt>
    <dgm:pt modelId="{DF7F7B85-D41D-D04A-B4BF-524A06F7D66D}" type="parTrans" cxnId="{59668C19-5B45-3F44-ADA3-54C08652B3A4}">
      <dgm:prSet/>
      <dgm:spPr/>
      <dgm:t>
        <a:bodyPr/>
        <a:lstStyle/>
        <a:p>
          <a:endParaRPr lang="en-US"/>
        </a:p>
      </dgm:t>
    </dgm:pt>
    <dgm:pt modelId="{1F1D5E3C-CD3B-3148-963E-7C0AEF096568}" type="sibTrans" cxnId="{59668C19-5B45-3F44-ADA3-54C08652B3A4}">
      <dgm:prSet/>
      <dgm:spPr/>
      <dgm:t>
        <a:bodyPr/>
        <a:lstStyle/>
        <a:p>
          <a:endParaRPr lang="en-US"/>
        </a:p>
      </dgm:t>
    </dgm:pt>
    <dgm:pt modelId="{9481A7F1-8E30-F642-86D8-6B37F1C42C29}" type="pres">
      <dgm:prSet presAssocID="{273C3F13-5301-7E4F-A9A9-FAB4AB185EF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884EB6C-E586-6C4D-A4A4-F7B714D9F7D3}" type="pres">
      <dgm:prSet presAssocID="{2E90E646-721B-4242-AB0A-981F7112DF38}" presName="Accent1" presStyleCnt="0"/>
      <dgm:spPr/>
    </dgm:pt>
    <dgm:pt modelId="{82357FC0-13FB-BD42-BB0A-1665B439961B}" type="pres">
      <dgm:prSet presAssocID="{2E90E646-721B-4242-AB0A-981F7112DF38}" presName="Accent" presStyleLbl="node1" presStyleIdx="0" presStyleCnt="3"/>
      <dgm:spPr/>
    </dgm:pt>
    <dgm:pt modelId="{7E7E3644-38C3-C344-AB1E-49884F53B69B}" type="pres">
      <dgm:prSet presAssocID="{2E90E646-721B-4242-AB0A-981F7112DF38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0ABD0A52-8799-E043-8A0F-0476DA90A2A4}" type="pres">
      <dgm:prSet presAssocID="{F7F0B4A8-CFFF-3A45-A240-27586B504967}" presName="Accent2" presStyleCnt="0"/>
      <dgm:spPr/>
    </dgm:pt>
    <dgm:pt modelId="{E140711A-A922-D544-9D10-8D82318E6724}" type="pres">
      <dgm:prSet presAssocID="{F7F0B4A8-CFFF-3A45-A240-27586B504967}" presName="Accent" presStyleLbl="node1" presStyleIdx="1" presStyleCnt="3"/>
      <dgm:spPr/>
    </dgm:pt>
    <dgm:pt modelId="{2299B0B4-43A7-7645-B6C4-5D8824BEA22D}" type="pres">
      <dgm:prSet presAssocID="{F7F0B4A8-CFFF-3A45-A240-27586B504967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558677AB-83E4-5C42-92C7-691D3DA6608F}" type="pres">
      <dgm:prSet presAssocID="{3CA758D8-5B2E-4044-8882-D165E01A263B}" presName="Accent3" presStyleCnt="0"/>
      <dgm:spPr/>
    </dgm:pt>
    <dgm:pt modelId="{6DB623BA-1244-F941-B3DB-4D87473507DC}" type="pres">
      <dgm:prSet presAssocID="{3CA758D8-5B2E-4044-8882-D165E01A263B}" presName="Accent" presStyleLbl="node1" presStyleIdx="2" presStyleCnt="3"/>
      <dgm:spPr/>
    </dgm:pt>
    <dgm:pt modelId="{25E8D4A8-09C8-F74D-826C-4615CD7BC33F}" type="pres">
      <dgm:prSet presAssocID="{3CA758D8-5B2E-4044-8882-D165E01A263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59668C19-5B45-3F44-ADA3-54C08652B3A4}" srcId="{273C3F13-5301-7E4F-A9A9-FAB4AB185EFD}" destId="{3CA758D8-5B2E-4044-8882-D165E01A263B}" srcOrd="2" destOrd="0" parTransId="{DF7F7B85-D41D-D04A-B4BF-524A06F7D66D}" sibTransId="{1F1D5E3C-CD3B-3148-963E-7C0AEF096568}"/>
    <dgm:cxn modelId="{BA505F26-C026-6745-B3DC-F5C03FA28D40}" type="presOf" srcId="{273C3F13-5301-7E4F-A9A9-FAB4AB185EFD}" destId="{9481A7F1-8E30-F642-86D8-6B37F1C42C29}" srcOrd="0" destOrd="0" presId="urn:microsoft.com/office/officeart/2009/layout/CircleArrowProcess"/>
    <dgm:cxn modelId="{76C7D46D-E40F-0949-AA17-F0B6C85450D2}" type="presOf" srcId="{F7F0B4A8-CFFF-3A45-A240-27586B504967}" destId="{2299B0B4-43A7-7645-B6C4-5D8824BEA22D}" srcOrd="0" destOrd="0" presId="urn:microsoft.com/office/officeart/2009/layout/CircleArrowProcess"/>
    <dgm:cxn modelId="{1BC201AC-A4B2-8F44-8FFC-C67E70C8477E}" srcId="{273C3F13-5301-7E4F-A9A9-FAB4AB185EFD}" destId="{F7F0B4A8-CFFF-3A45-A240-27586B504967}" srcOrd="1" destOrd="0" parTransId="{DDEA9E2A-801E-FC4F-AA76-9813D67C9590}" sibTransId="{D4ADBAB3-BABA-2348-8792-797CC9579296}"/>
    <dgm:cxn modelId="{F73E83DD-1E13-0847-AF02-0CA482F43EFD}" type="presOf" srcId="{2E90E646-721B-4242-AB0A-981F7112DF38}" destId="{7E7E3644-38C3-C344-AB1E-49884F53B69B}" srcOrd="0" destOrd="0" presId="urn:microsoft.com/office/officeart/2009/layout/CircleArrowProcess"/>
    <dgm:cxn modelId="{208528E9-CD30-5F49-8F9B-9A7DA255A76C}" srcId="{273C3F13-5301-7E4F-A9A9-FAB4AB185EFD}" destId="{2E90E646-721B-4242-AB0A-981F7112DF38}" srcOrd="0" destOrd="0" parTransId="{F7AF2446-4462-A04A-B5E6-C9AEE6372A1D}" sibTransId="{1C41D2F4-23EF-6844-A25F-F14FB0F9AA7D}"/>
    <dgm:cxn modelId="{96AFD5F6-526B-1F44-9026-3D8B942FEFA5}" type="presOf" srcId="{3CA758D8-5B2E-4044-8882-D165E01A263B}" destId="{25E8D4A8-09C8-F74D-826C-4615CD7BC33F}" srcOrd="0" destOrd="0" presId="urn:microsoft.com/office/officeart/2009/layout/CircleArrowProcess"/>
    <dgm:cxn modelId="{36FD86DA-4F40-F147-9F72-82785115C98F}" type="presParOf" srcId="{9481A7F1-8E30-F642-86D8-6B37F1C42C29}" destId="{0884EB6C-E586-6C4D-A4A4-F7B714D9F7D3}" srcOrd="0" destOrd="0" presId="urn:microsoft.com/office/officeart/2009/layout/CircleArrowProcess"/>
    <dgm:cxn modelId="{42F629EA-A906-194C-AD6A-D9662ACA72B6}" type="presParOf" srcId="{0884EB6C-E586-6C4D-A4A4-F7B714D9F7D3}" destId="{82357FC0-13FB-BD42-BB0A-1665B439961B}" srcOrd="0" destOrd="0" presId="urn:microsoft.com/office/officeart/2009/layout/CircleArrowProcess"/>
    <dgm:cxn modelId="{E226DCF9-009C-FA46-BC73-C6A5E9CFF9F5}" type="presParOf" srcId="{9481A7F1-8E30-F642-86D8-6B37F1C42C29}" destId="{7E7E3644-38C3-C344-AB1E-49884F53B69B}" srcOrd="1" destOrd="0" presId="urn:microsoft.com/office/officeart/2009/layout/CircleArrowProcess"/>
    <dgm:cxn modelId="{7EADE27F-A11F-D941-B837-F2CB7421E54D}" type="presParOf" srcId="{9481A7F1-8E30-F642-86D8-6B37F1C42C29}" destId="{0ABD0A52-8799-E043-8A0F-0476DA90A2A4}" srcOrd="2" destOrd="0" presId="urn:microsoft.com/office/officeart/2009/layout/CircleArrowProcess"/>
    <dgm:cxn modelId="{26602CC0-FD6C-4B4C-87E2-B3B4245100A5}" type="presParOf" srcId="{0ABD0A52-8799-E043-8A0F-0476DA90A2A4}" destId="{E140711A-A922-D544-9D10-8D82318E6724}" srcOrd="0" destOrd="0" presId="urn:microsoft.com/office/officeart/2009/layout/CircleArrowProcess"/>
    <dgm:cxn modelId="{41A9199A-808A-DB40-81DF-F811835A412C}" type="presParOf" srcId="{9481A7F1-8E30-F642-86D8-6B37F1C42C29}" destId="{2299B0B4-43A7-7645-B6C4-5D8824BEA22D}" srcOrd="3" destOrd="0" presId="urn:microsoft.com/office/officeart/2009/layout/CircleArrowProcess"/>
    <dgm:cxn modelId="{F5C64D3A-70FF-8244-AEB3-BE4A327D0C5F}" type="presParOf" srcId="{9481A7F1-8E30-F642-86D8-6B37F1C42C29}" destId="{558677AB-83E4-5C42-92C7-691D3DA6608F}" srcOrd="4" destOrd="0" presId="urn:microsoft.com/office/officeart/2009/layout/CircleArrowProcess"/>
    <dgm:cxn modelId="{AC82F16D-E4DC-8A4B-890A-0F187240A616}" type="presParOf" srcId="{558677AB-83E4-5C42-92C7-691D3DA6608F}" destId="{6DB623BA-1244-F941-B3DB-4D87473507DC}" srcOrd="0" destOrd="0" presId="urn:microsoft.com/office/officeart/2009/layout/CircleArrowProcess"/>
    <dgm:cxn modelId="{3174ACA6-A81F-874C-A1A3-C4E1F1FC361C}" type="presParOf" srcId="{9481A7F1-8E30-F642-86D8-6B37F1C42C29}" destId="{25E8D4A8-09C8-F74D-826C-4615CD7BC33F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25602E-9D1F-804F-9D6D-B69CDDEF7677}" type="doc">
      <dgm:prSet loTypeId="urn:microsoft.com/office/officeart/2005/8/layout/vList6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CDA0948-195D-1B41-8C0C-B96CA817A44D}">
      <dgm:prSet/>
      <dgm:spPr/>
      <dgm:t>
        <a:bodyPr/>
        <a:lstStyle/>
        <a:p>
          <a:r>
            <a:rPr lang="en-US"/>
            <a:t>Inbound investment</a:t>
          </a:r>
        </a:p>
      </dgm:t>
    </dgm:pt>
    <dgm:pt modelId="{3619705C-E1F0-F545-BC27-6BE25457D52F}" type="parTrans" cxnId="{4FA1D17E-1F9C-5F42-BF79-85D7A66B0530}">
      <dgm:prSet/>
      <dgm:spPr/>
      <dgm:t>
        <a:bodyPr/>
        <a:lstStyle/>
        <a:p>
          <a:endParaRPr lang="en-US"/>
        </a:p>
      </dgm:t>
    </dgm:pt>
    <dgm:pt modelId="{7004257E-4695-4E40-BB18-7D4C9F16A848}" type="sibTrans" cxnId="{4FA1D17E-1F9C-5F42-BF79-85D7A66B0530}">
      <dgm:prSet/>
      <dgm:spPr/>
      <dgm:t>
        <a:bodyPr/>
        <a:lstStyle/>
        <a:p>
          <a:endParaRPr lang="en-US"/>
        </a:p>
      </dgm:t>
    </dgm:pt>
    <dgm:pt modelId="{35A63B8E-FF61-0949-B3B5-D506C1BA54FE}">
      <dgm:prSet/>
      <dgm:spPr/>
      <dgm:t>
        <a:bodyPr/>
        <a:lstStyle/>
        <a:p>
          <a:r>
            <a:rPr lang="en-US"/>
            <a:t>Investment treaties</a:t>
          </a:r>
        </a:p>
      </dgm:t>
    </dgm:pt>
    <dgm:pt modelId="{FC750905-83F9-1F42-8FE3-2D19FEACD67A}" type="parTrans" cxnId="{E78D3E2F-90F3-F746-BEAF-BFF2306D596C}">
      <dgm:prSet/>
      <dgm:spPr/>
      <dgm:t>
        <a:bodyPr/>
        <a:lstStyle/>
        <a:p>
          <a:endParaRPr lang="en-US"/>
        </a:p>
      </dgm:t>
    </dgm:pt>
    <dgm:pt modelId="{48C1AB95-B32D-FC4D-8BEA-CB149BBCA2E6}" type="sibTrans" cxnId="{E78D3E2F-90F3-F746-BEAF-BFF2306D596C}">
      <dgm:prSet/>
      <dgm:spPr/>
      <dgm:t>
        <a:bodyPr/>
        <a:lstStyle/>
        <a:p>
          <a:endParaRPr lang="en-US"/>
        </a:p>
      </dgm:t>
    </dgm:pt>
    <dgm:pt modelId="{5022ACB6-2F8D-D246-A284-077ABD7453F7}">
      <dgm:prSet/>
      <dgm:spPr/>
      <dgm:t>
        <a:bodyPr/>
        <a:lstStyle/>
        <a:p>
          <a:r>
            <a:rPr lang="en-US"/>
            <a:t>Sectoral exclusions</a:t>
          </a:r>
        </a:p>
      </dgm:t>
    </dgm:pt>
    <dgm:pt modelId="{0E891D09-C211-5547-93FA-29C85AB5B0A7}" type="parTrans" cxnId="{F73CCE30-B1E1-1D4E-AEFC-82B8D0D96E83}">
      <dgm:prSet/>
      <dgm:spPr/>
      <dgm:t>
        <a:bodyPr/>
        <a:lstStyle/>
        <a:p>
          <a:endParaRPr lang="en-US"/>
        </a:p>
      </dgm:t>
    </dgm:pt>
    <dgm:pt modelId="{B11FEB5B-D986-CD49-84BE-D30D9038301D}" type="sibTrans" cxnId="{F73CCE30-B1E1-1D4E-AEFC-82B8D0D96E83}">
      <dgm:prSet/>
      <dgm:spPr/>
      <dgm:t>
        <a:bodyPr/>
        <a:lstStyle/>
        <a:p>
          <a:endParaRPr lang="en-US"/>
        </a:p>
      </dgm:t>
    </dgm:pt>
    <dgm:pt modelId="{971179BD-335F-AE4D-A142-4C3DDD6DD6F5}">
      <dgm:prSet/>
      <dgm:spPr/>
      <dgm:t>
        <a:bodyPr/>
        <a:lstStyle/>
        <a:p>
          <a:r>
            <a:rPr lang="en-US"/>
            <a:t>Screening rules</a:t>
          </a:r>
        </a:p>
      </dgm:t>
    </dgm:pt>
    <dgm:pt modelId="{F747304E-A79F-7F41-8929-A256E9BCC4B8}" type="parTrans" cxnId="{0A650A11-1750-4643-9242-CE04639F912E}">
      <dgm:prSet/>
      <dgm:spPr/>
      <dgm:t>
        <a:bodyPr/>
        <a:lstStyle/>
        <a:p>
          <a:endParaRPr lang="en-US"/>
        </a:p>
      </dgm:t>
    </dgm:pt>
    <dgm:pt modelId="{D6145063-2E84-9945-8F5E-9E83DC49A32B}" type="sibTrans" cxnId="{0A650A11-1750-4643-9242-CE04639F912E}">
      <dgm:prSet/>
      <dgm:spPr/>
      <dgm:t>
        <a:bodyPr/>
        <a:lstStyle/>
        <a:p>
          <a:endParaRPr lang="en-US"/>
        </a:p>
      </dgm:t>
    </dgm:pt>
    <dgm:pt modelId="{226DFD18-0904-DA4B-B366-DED1FAE389DB}">
      <dgm:prSet/>
      <dgm:spPr/>
      <dgm:t>
        <a:bodyPr/>
        <a:lstStyle/>
        <a:p>
          <a:r>
            <a:rPr lang="en-US"/>
            <a:t>Special Trade or Investment zones</a:t>
          </a:r>
        </a:p>
      </dgm:t>
    </dgm:pt>
    <dgm:pt modelId="{45A56A21-BC3F-3948-8085-03FAB49DEF14}" type="parTrans" cxnId="{780ACFD7-ABBC-324F-B11A-6FC168543EA1}">
      <dgm:prSet/>
      <dgm:spPr/>
      <dgm:t>
        <a:bodyPr/>
        <a:lstStyle/>
        <a:p>
          <a:endParaRPr lang="en-US"/>
        </a:p>
      </dgm:t>
    </dgm:pt>
    <dgm:pt modelId="{4637A19E-D159-4943-9A67-362C9C2965E8}" type="sibTrans" cxnId="{780ACFD7-ABBC-324F-B11A-6FC168543EA1}">
      <dgm:prSet/>
      <dgm:spPr/>
      <dgm:t>
        <a:bodyPr/>
        <a:lstStyle/>
        <a:p>
          <a:endParaRPr lang="en-US"/>
        </a:p>
      </dgm:t>
    </dgm:pt>
    <dgm:pt modelId="{5E18CCFC-7F5A-044D-BF9F-2DBC06475118}">
      <dgm:prSet/>
      <dgm:spPr/>
      <dgm:t>
        <a:bodyPr/>
        <a:lstStyle/>
        <a:p>
          <a:r>
            <a:rPr lang="en-US"/>
            <a:t>Outbound Investment</a:t>
          </a:r>
        </a:p>
      </dgm:t>
    </dgm:pt>
    <dgm:pt modelId="{B367D288-F732-5944-9EBF-FFD8DDBF9096}" type="parTrans" cxnId="{FB3537EA-6F90-A446-9D94-F3138FC61664}">
      <dgm:prSet/>
      <dgm:spPr/>
      <dgm:t>
        <a:bodyPr/>
        <a:lstStyle/>
        <a:p>
          <a:endParaRPr lang="en-US"/>
        </a:p>
      </dgm:t>
    </dgm:pt>
    <dgm:pt modelId="{906EC775-E2B1-B74C-8789-0CEA922A5C4E}" type="sibTrans" cxnId="{FB3537EA-6F90-A446-9D94-F3138FC61664}">
      <dgm:prSet/>
      <dgm:spPr/>
      <dgm:t>
        <a:bodyPr/>
        <a:lstStyle/>
        <a:p>
          <a:endParaRPr lang="en-US"/>
        </a:p>
      </dgm:t>
    </dgm:pt>
    <dgm:pt modelId="{EF0DAC00-0C57-7B4A-B2EF-A96ABCB9D783}">
      <dgm:prSet/>
      <dgm:spPr/>
      <dgm:t>
        <a:bodyPr/>
        <a:lstStyle/>
        <a:p>
          <a:r>
            <a:rPr lang="en-US"/>
            <a:t>Export controls</a:t>
          </a:r>
        </a:p>
      </dgm:t>
    </dgm:pt>
    <dgm:pt modelId="{32183E99-451E-0446-A6CB-4AC96935C77F}" type="parTrans" cxnId="{181E50CC-A6CE-A24E-8AC8-87D4BCC50AF4}">
      <dgm:prSet/>
      <dgm:spPr/>
      <dgm:t>
        <a:bodyPr/>
        <a:lstStyle/>
        <a:p>
          <a:endParaRPr lang="en-US"/>
        </a:p>
      </dgm:t>
    </dgm:pt>
    <dgm:pt modelId="{CCF436BF-DF9D-1046-92A6-5ABAEB8F209D}" type="sibTrans" cxnId="{181E50CC-A6CE-A24E-8AC8-87D4BCC50AF4}">
      <dgm:prSet/>
      <dgm:spPr/>
      <dgm:t>
        <a:bodyPr/>
        <a:lstStyle/>
        <a:p>
          <a:endParaRPr lang="en-US"/>
        </a:p>
      </dgm:t>
    </dgm:pt>
    <dgm:pt modelId="{91A4FA3A-12B6-7E40-80DB-0905F47864F3}">
      <dgm:prSet/>
      <dgm:spPr/>
      <dgm:t>
        <a:bodyPr/>
        <a:lstStyle/>
        <a:p>
          <a:r>
            <a:rPr lang="en-US"/>
            <a:t>Interdicted persons, states, or enterprises</a:t>
          </a:r>
        </a:p>
      </dgm:t>
    </dgm:pt>
    <dgm:pt modelId="{A69D3097-A056-1147-982A-6FF105BC1372}" type="parTrans" cxnId="{FA226F9D-397C-4448-8270-19400AA0D107}">
      <dgm:prSet/>
      <dgm:spPr/>
      <dgm:t>
        <a:bodyPr/>
        <a:lstStyle/>
        <a:p>
          <a:endParaRPr lang="en-US"/>
        </a:p>
      </dgm:t>
    </dgm:pt>
    <dgm:pt modelId="{D725DB25-1423-3948-B7E9-49E50B70DA0F}" type="sibTrans" cxnId="{FA226F9D-397C-4448-8270-19400AA0D107}">
      <dgm:prSet/>
      <dgm:spPr/>
      <dgm:t>
        <a:bodyPr/>
        <a:lstStyle/>
        <a:p>
          <a:endParaRPr lang="en-US"/>
        </a:p>
      </dgm:t>
    </dgm:pt>
    <dgm:pt modelId="{115999F8-A36A-1F4C-B5C3-080376B13D03}">
      <dgm:prSet/>
      <dgm:spPr/>
      <dgm:t>
        <a:bodyPr/>
        <a:lstStyle/>
        <a:p>
          <a:r>
            <a:rPr lang="en-US"/>
            <a:t>Special Circumstances</a:t>
          </a:r>
        </a:p>
      </dgm:t>
    </dgm:pt>
    <dgm:pt modelId="{5DBB0A18-C3B6-2B43-A6C7-E7188558D352}" type="parTrans" cxnId="{C8B47302-0C57-F243-A8EE-693C4A043EC2}">
      <dgm:prSet/>
      <dgm:spPr/>
      <dgm:t>
        <a:bodyPr/>
        <a:lstStyle/>
        <a:p>
          <a:endParaRPr lang="en-US"/>
        </a:p>
      </dgm:t>
    </dgm:pt>
    <dgm:pt modelId="{DEE45B45-7F74-134A-AF73-DF4EAD9F14B1}" type="sibTrans" cxnId="{C8B47302-0C57-F243-A8EE-693C4A043EC2}">
      <dgm:prSet/>
      <dgm:spPr/>
      <dgm:t>
        <a:bodyPr/>
        <a:lstStyle/>
        <a:p>
          <a:endParaRPr lang="en-US"/>
        </a:p>
      </dgm:t>
    </dgm:pt>
    <dgm:pt modelId="{FF4A3E18-EC0F-A346-9610-8EFF01AB17CF}">
      <dgm:prSet/>
      <dgm:spPr/>
      <dgm:t>
        <a:bodyPr/>
        <a:lstStyle/>
        <a:p>
          <a:r>
            <a:rPr lang="en-US"/>
            <a:t>Tech transfer rules</a:t>
          </a:r>
        </a:p>
      </dgm:t>
    </dgm:pt>
    <dgm:pt modelId="{872C0BFC-B189-2543-9FEB-C1922B51FE5D}" type="parTrans" cxnId="{079792F3-789F-D848-8C33-E3BC854624FD}">
      <dgm:prSet/>
      <dgm:spPr/>
      <dgm:t>
        <a:bodyPr/>
        <a:lstStyle/>
        <a:p>
          <a:endParaRPr lang="en-US"/>
        </a:p>
      </dgm:t>
    </dgm:pt>
    <dgm:pt modelId="{053A3F1A-7128-4149-B16B-1E3AFC7C78EA}" type="sibTrans" cxnId="{079792F3-789F-D848-8C33-E3BC854624FD}">
      <dgm:prSet/>
      <dgm:spPr/>
      <dgm:t>
        <a:bodyPr/>
        <a:lstStyle/>
        <a:p>
          <a:endParaRPr lang="en-US"/>
        </a:p>
      </dgm:t>
    </dgm:pt>
    <dgm:pt modelId="{B3A6945A-2065-FF4E-99A5-165C1E4B45FF}">
      <dgm:prSet/>
      <dgm:spPr/>
      <dgm:t>
        <a:bodyPr/>
        <a:lstStyle/>
        <a:p>
          <a:r>
            <a:rPr lang="en-US" dirty="0"/>
            <a:t>State Owned Enterprises </a:t>
          </a:r>
        </a:p>
      </dgm:t>
    </dgm:pt>
    <dgm:pt modelId="{DB11C78B-728F-7E40-8109-BD6DEA06E3EE}" type="parTrans" cxnId="{4ABE6A45-37D0-9F46-8A75-301FD40D5A7E}">
      <dgm:prSet/>
      <dgm:spPr/>
      <dgm:t>
        <a:bodyPr/>
        <a:lstStyle/>
        <a:p>
          <a:endParaRPr lang="en-US"/>
        </a:p>
      </dgm:t>
    </dgm:pt>
    <dgm:pt modelId="{1C6E3015-437B-0A40-A32F-E076E5588C4E}" type="sibTrans" cxnId="{4ABE6A45-37D0-9F46-8A75-301FD40D5A7E}">
      <dgm:prSet/>
      <dgm:spPr/>
      <dgm:t>
        <a:bodyPr/>
        <a:lstStyle/>
        <a:p>
          <a:endParaRPr lang="en-US"/>
        </a:p>
      </dgm:t>
    </dgm:pt>
    <dgm:pt modelId="{104EE7A3-64D6-A143-B9F7-3D58EAC74008}" type="pres">
      <dgm:prSet presAssocID="{0925602E-9D1F-804F-9D6D-B69CDDEF7677}" presName="Name0" presStyleCnt="0">
        <dgm:presLayoutVars>
          <dgm:dir/>
          <dgm:animLvl val="lvl"/>
          <dgm:resizeHandles/>
        </dgm:presLayoutVars>
      </dgm:prSet>
      <dgm:spPr/>
    </dgm:pt>
    <dgm:pt modelId="{B43F6845-7C21-684E-B399-88D92C6B1C82}" type="pres">
      <dgm:prSet presAssocID="{6CDA0948-195D-1B41-8C0C-B96CA817A44D}" presName="linNode" presStyleCnt="0"/>
      <dgm:spPr/>
    </dgm:pt>
    <dgm:pt modelId="{E1CC2983-E5B8-6241-8D0E-768E0EB89056}" type="pres">
      <dgm:prSet presAssocID="{6CDA0948-195D-1B41-8C0C-B96CA817A44D}" presName="parentShp" presStyleLbl="node1" presStyleIdx="0" presStyleCnt="3">
        <dgm:presLayoutVars>
          <dgm:bulletEnabled val="1"/>
        </dgm:presLayoutVars>
      </dgm:prSet>
      <dgm:spPr/>
    </dgm:pt>
    <dgm:pt modelId="{85781EDB-AB65-6F46-AF48-131F999932D0}" type="pres">
      <dgm:prSet presAssocID="{6CDA0948-195D-1B41-8C0C-B96CA817A44D}" presName="childShp" presStyleLbl="bgAccFollowNode1" presStyleIdx="0" presStyleCnt="3">
        <dgm:presLayoutVars>
          <dgm:bulletEnabled val="1"/>
        </dgm:presLayoutVars>
      </dgm:prSet>
      <dgm:spPr/>
    </dgm:pt>
    <dgm:pt modelId="{AD7A9154-9216-F546-A5DA-20BD37DD88A7}" type="pres">
      <dgm:prSet presAssocID="{7004257E-4695-4E40-BB18-7D4C9F16A848}" presName="spacing" presStyleCnt="0"/>
      <dgm:spPr/>
    </dgm:pt>
    <dgm:pt modelId="{94134C1A-D709-C242-9E74-4E8CFB19A213}" type="pres">
      <dgm:prSet presAssocID="{5E18CCFC-7F5A-044D-BF9F-2DBC06475118}" presName="linNode" presStyleCnt="0"/>
      <dgm:spPr/>
    </dgm:pt>
    <dgm:pt modelId="{B6179A8D-CAA6-3247-9584-1BE1F5E0CC6A}" type="pres">
      <dgm:prSet presAssocID="{5E18CCFC-7F5A-044D-BF9F-2DBC06475118}" presName="parentShp" presStyleLbl="node1" presStyleIdx="1" presStyleCnt="3">
        <dgm:presLayoutVars>
          <dgm:bulletEnabled val="1"/>
        </dgm:presLayoutVars>
      </dgm:prSet>
      <dgm:spPr/>
    </dgm:pt>
    <dgm:pt modelId="{E3605735-FDD0-794F-9926-A57AA904E794}" type="pres">
      <dgm:prSet presAssocID="{5E18CCFC-7F5A-044D-BF9F-2DBC06475118}" presName="childShp" presStyleLbl="bgAccFollowNode1" presStyleIdx="1" presStyleCnt="3">
        <dgm:presLayoutVars>
          <dgm:bulletEnabled val="1"/>
        </dgm:presLayoutVars>
      </dgm:prSet>
      <dgm:spPr/>
    </dgm:pt>
    <dgm:pt modelId="{B591A8B2-B746-5748-8477-607348556AF9}" type="pres">
      <dgm:prSet presAssocID="{906EC775-E2B1-B74C-8789-0CEA922A5C4E}" presName="spacing" presStyleCnt="0"/>
      <dgm:spPr/>
    </dgm:pt>
    <dgm:pt modelId="{796C9D1E-820D-9D4A-87AB-6ACDF2CDB88A}" type="pres">
      <dgm:prSet presAssocID="{115999F8-A36A-1F4C-B5C3-080376B13D03}" presName="linNode" presStyleCnt="0"/>
      <dgm:spPr/>
    </dgm:pt>
    <dgm:pt modelId="{B2F7F097-5E87-0F4E-8794-651448E1BEED}" type="pres">
      <dgm:prSet presAssocID="{115999F8-A36A-1F4C-B5C3-080376B13D03}" presName="parentShp" presStyleLbl="node1" presStyleIdx="2" presStyleCnt="3">
        <dgm:presLayoutVars>
          <dgm:bulletEnabled val="1"/>
        </dgm:presLayoutVars>
      </dgm:prSet>
      <dgm:spPr/>
    </dgm:pt>
    <dgm:pt modelId="{4D2BD27B-F3F6-F449-843E-0B651922D7A5}" type="pres">
      <dgm:prSet presAssocID="{115999F8-A36A-1F4C-B5C3-080376B13D03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C8B47302-0C57-F243-A8EE-693C4A043EC2}" srcId="{0925602E-9D1F-804F-9D6D-B69CDDEF7677}" destId="{115999F8-A36A-1F4C-B5C3-080376B13D03}" srcOrd="2" destOrd="0" parTransId="{5DBB0A18-C3B6-2B43-A6C7-E7188558D352}" sibTransId="{DEE45B45-7F74-134A-AF73-DF4EAD9F14B1}"/>
    <dgm:cxn modelId="{BA188505-1721-BF45-9D6C-42EBCCEC3EDE}" type="presOf" srcId="{971179BD-335F-AE4D-A142-4C3DDD6DD6F5}" destId="{85781EDB-AB65-6F46-AF48-131F999932D0}" srcOrd="0" destOrd="2" presId="urn:microsoft.com/office/officeart/2005/8/layout/vList6"/>
    <dgm:cxn modelId="{355D900A-81CB-7241-BAC5-4091FF2DD764}" type="presOf" srcId="{226DFD18-0904-DA4B-B366-DED1FAE389DB}" destId="{85781EDB-AB65-6F46-AF48-131F999932D0}" srcOrd="0" destOrd="3" presId="urn:microsoft.com/office/officeart/2005/8/layout/vList6"/>
    <dgm:cxn modelId="{0A650A11-1750-4643-9242-CE04639F912E}" srcId="{6CDA0948-195D-1B41-8C0C-B96CA817A44D}" destId="{971179BD-335F-AE4D-A142-4C3DDD6DD6F5}" srcOrd="2" destOrd="0" parTransId="{F747304E-A79F-7F41-8929-A256E9BCC4B8}" sibTransId="{D6145063-2E84-9945-8F5E-9E83DC49A32B}"/>
    <dgm:cxn modelId="{E6F85314-4986-6142-8AB7-505706072F6E}" type="presOf" srcId="{0925602E-9D1F-804F-9D6D-B69CDDEF7677}" destId="{104EE7A3-64D6-A143-B9F7-3D58EAC74008}" srcOrd="0" destOrd="0" presId="urn:microsoft.com/office/officeart/2005/8/layout/vList6"/>
    <dgm:cxn modelId="{E548CE23-11AC-9F41-AB4D-39E9CE915576}" type="presOf" srcId="{5022ACB6-2F8D-D246-A284-077ABD7453F7}" destId="{85781EDB-AB65-6F46-AF48-131F999932D0}" srcOrd="0" destOrd="1" presId="urn:microsoft.com/office/officeart/2005/8/layout/vList6"/>
    <dgm:cxn modelId="{E78D3E2F-90F3-F746-BEAF-BFF2306D596C}" srcId="{6CDA0948-195D-1B41-8C0C-B96CA817A44D}" destId="{35A63B8E-FF61-0949-B3B5-D506C1BA54FE}" srcOrd="0" destOrd="0" parTransId="{FC750905-83F9-1F42-8FE3-2D19FEACD67A}" sibTransId="{48C1AB95-B32D-FC4D-8BEA-CB149BBCA2E6}"/>
    <dgm:cxn modelId="{F73CCE30-B1E1-1D4E-AEFC-82B8D0D96E83}" srcId="{6CDA0948-195D-1B41-8C0C-B96CA817A44D}" destId="{5022ACB6-2F8D-D246-A284-077ABD7453F7}" srcOrd="1" destOrd="0" parTransId="{0E891D09-C211-5547-93FA-29C85AB5B0A7}" sibTransId="{B11FEB5B-D986-CD49-84BE-D30D9038301D}"/>
    <dgm:cxn modelId="{F5526238-96A3-0B49-B08E-341DBF993D25}" type="presOf" srcId="{35A63B8E-FF61-0949-B3B5-D506C1BA54FE}" destId="{85781EDB-AB65-6F46-AF48-131F999932D0}" srcOrd="0" destOrd="0" presId="urn:microsoft.com/office/officeart/2005/8/layout/vList6"/>
    <dgm:cxn modelId="{4ABE6A45-37D0-9F46-8A75-301FD40D5A7E}" srcId="{115999F8-A36A-1F4C-B5C3-080376B13D03}" destId="{B3A6945A-2065-FF4E-99A5-165C1E4B45FF}" srcOrd="1" destOrd="0" parTransId="{DB11C78B-728F-7E40-8109-BD6DEA06E3EE}" sibTransId="{1C6E3015-437B-0A40-A32F-E076E5588C4E}"/>
    <dgm:cxn modelId="{02F67160-83C1-8E42-A528-2FC299E8FB6E}" type="presOf" srcId="{91A4FA3A-12B6-7E40-80DB-0905F47864F3}" destId="{E3605735-FDD0-794F-9926-A57AA904E794}" srcOrd="0" destOrd="1" presId="urn:microsoft.com/office/officeart/2005/8/layout/vList6"/>
    <dgm:cxn modelId="{4FA1D17E-1F9C-5F42-BF79-85D7A66B0530}" srcId="{0925602E-9D1F-804F-9D6D-B69CDDEF7677}" destId="{6CDA0948-195D-1B41-8C0C-B96CA817A44D}" srcOrd="0" destOrd="0" parTransId="{3619705C-E1F0-F545-BC27-6BE25457D52F}" sibTransId="{7004257E-4695-4E40-BB18-7D4C9F16A848}"/>
    <dgm:cxn modelId="{8424589C-89F6-714A-91CA-07E79826042B}" type="presOf" srcId="{EF0DAC00-0C57-7B4A-B2EF-A96ABCB9D783}" destId="{E3605735-FDD0-794F-9926-A57AA904E794}" srcOrd="0" destOrd="0" presId="urn:microsoft.com/office/officeart/2005/8/layout/vList6"/>
    <dgm:cxn modelId="{FA226F9D-397C-4448-8270-19400AA0D107}" srcId="{5E18CCFC-7F5A-044D-BF9F-2DBC06475118}" destId="{91A4FA3A-12B6-7E40-80DB-0905F47864F3}" srcOrd="1" destOrd="0" parTransId="{A69D3097-A056-1147-982A-6FF105BC1372}" sibTransId="{D725DB25-1423-3948-B7E9-49E50B70DA0F}"/>
    <dgm:cxn modelId="{731456B5-DF35-5942-848F-7B5EE2DB186B}" type="presOf" srcId="{6CDA0948-195D-1B41-8C0C-B96CA817A44D}" destId="{E1CC2983-E5B8-6241-8D0E-768E0EB89056}" srcOrd="0" destOrd="0" presId="urn:microsoft.com/office/officeart/2005/8/layout/vList6"/>
    <dgm:cxn modelId="{14FE45C7-8BB9-C04F-9DF1-D2024CF0B95A}" type="presOf" srcId="{5E18CCFC-7F5A-044D-BF9F-2DBC06475118}" destId="{B6179A8D-CAA6-3247-9584-1BE1F5E0CC6A}" srcOrd="0" destOrd="0" presId="urn:microsoft.com/office/officeart/2005/8/layout/vList6"/>
    <dgm:cxn modelId="{5792F1C8-ABC2-064D-AF37-50929F3A0E8A}" type="presOf" srcId="{115999F8-A36A-1F4C-B5C3-080376B13D03}" destId="{B2F7F097-5E87-0F4E-8794-651448E1BEED}" srcOrd="0" destOrd="0" presId="urn:microsoft.com/office/officeart/2005/8/layout/vList6"/>
    <dgm:cxn modelId="{181E50CC-A6CE-A24E-8AC8-87D4BCC50AF4}" srcId="{5E18CCFC-7F5A-044D-BF9F-2DBC06475118}" destId="{EF0DAC00-0C57-7B4A-B2EF-A96ABCB9D783}" srcOrd="0" destOrd="0" parTransId="{32183E99-451E-0446-A6CB-4AC96935C77F}" sibTransId="{CCF436BF-DF9D-1046-92A6-5ABAEB8F209D}"/>
    <dgm:cxn modelId="{9E976ED1-E5BA-5341-B642-CFCE70E22B9C}" type="presOf" srcId="{B3A6945A-2065-FF4E-99A5-165C1E4B45FF}" destId="{4D2BD27B-F3F6-F449-843E-0B651922D7A5}" srcOrd="0" destOrd="1" presId="urn:microsoft.com/office/officeart/2005/8/layout/vList6"/>
    <dgm:cxn modelId="{780ACFD7-ABBC-324F-B11A-6FC168543EA1}" srcId="{6CDA0948-195D-1B41-8C0C-B96CA817A44D}" destId="{226DFD18-0904-DA4B-B366-DED1FAE389DB}" srcOrd="3" destOrd="0" parTransId="{45A56A21-BC3F-3948-8085-03FAB49DEF14}" sibTransId="{4637A19E-D159-4943-9A67-362C9C2965E8}"/>
    <dgm:cxn modelId="{FB3537EA-6F90-A446-9D94-F3138FC61664}" srcId="{0925602E-9D1F-804F-9D6D-B69CDDEF7677}" destId="{5E18CCFC-7F5A-044D-BF9F-2DBC06475118}" srcOrd="1" destOrd="0" parTransId="{B367D288-F732-5944-9EBF-FFD8DDBF9096}" sibTransId="{906EC775-E2B1-B74C-8789-0CEA922A5C4E}"/>
    <dgm:cxn modelId="{079792F3-789F-D848-8C33-E3BC854624FD}" srcId="{115999F8-A36A-1F4C-B5C3-080376B13D03}" destId="{FF4A3E18-EC0F-A346-9610-8EFF01AB17CF}" srcOrd="0" destOrd="0" parTransId="{872C0BFC-B189-2543-9FEB-C1922B51FE5D}" sibTransId="{053A3F1A-7128-4149-B16B-1E3AFC7C78EA}"/>
    <dgm:cxn modelId="{64CDE6F5-C306-BB4A-8AB6-290C902A856F}" type="presOf" srcId="{FF4A3E18-EC0F-A346-9610-8EFF01AB17CF}" destId="{4D2BD27B-F3F6-F449-843E-0B651922D7A5}" srcOrd="0" destOrd="0" presId="urn:microsoft.com/office/officeart/2005/8/layout/vList6"/>
    <dgm:cxn modelId="{E64079C5-781E-574B-BD8D-BCD1C778B5A8}" type="presParOf" srcId="{104EE7A3-64D6-A143-B9F7-3D58EAC74008}" destId="{B43F6845-7C21-684E-B399-88D92C6B1C82}" srcOrd="0" destOrd="0" presId="urn:microsoft.com/office/officeart/2005/8/layout/vList6"/>
    <dgm:cxn modelId="{E571ADF1-05FC-3945-AD26-95FF957CC348}" type="presParOf" srcId="{B43F6845-7C21-684E-B399-88D92C6B1C82}" destId="{E1CC2983-E5B8-6241-8D0E-768E0EB89056}" srcOrd="0" destOrd="0" presId="urn:microsoft.com/office/officeart/2005/8/layout/vList6"/>
    <dgm:cxn modelId="{E12A3AC0-3411-9549-ACB6-5D3AAC1F255B}" type="presParOf" srcId="{B43F6845-7C21-684E-B399-88D92C6B1C82}" destId="{85781EDB-AB65-6F46-AF48-131F999932D0}" srcOrd="1" destOrd="0" presId="urn:microsoft.com/office/officeart/2005/8/layout/vList6"/>
    <dgm:cxn modelId="{B483A858-A2E6-E240-B506-19CF67703D5A}" type="presParOf" srcId="{104EE7A3-64D6-A143-B9F7-3D58EAC74008}" destId="{AD7A9154-9216-F546-A5DA-20BD37DD88A7}" srcOrd="1" destOrd="0" presId="urn:microsoft.com/office/officeart/2005/8/layout/vList6"/>
    <dgm:cxn modelId="{94014B79-E1E0-2E4D-8193-6BE23F18DD87}" type="presParOf" srcId="{104EE7A3-64D6-A143-B9F7-3D58EAC74008}" destId="{94134C1A-D709-C242-9E74-4E8CFB19A213}" srcOrd="2" destOrd="0" presId="urn:microsoft.com/office/officeart/2005/8/layout/vList6"/>
    <dgm:cxn modelId="{4BD1A249-D0D7-4D40-909B-0F93F971B791}" type="presParOf" srcId="{94134C1A-D709-C242-9E74-4E8CFB19A213}" destId="{B6179A8D-CAA6-3247-9584-1BE1F5E0CC6A}" srcOrd="0" destOrd="0" presId="urn:microsoft.com/office/officeart/2005/8/layout/vList6"/>
    <dgm:cxn modelId="{0A020F9A-BACA-6748-9987-C5503176EE3F}" type="presParOf" srcId="{94134C1A-D709-C242-9E74-4E8CFB19A213}" destId="{E3605735-FDD0-794F-9926-A57AA904E794}" srcOrd="1" destOrd="0" presId="urn:microsoft.com/office/officeart/2005/8/layout/vList6"/>
    <dgm:cxn modelId="{214C1EA5-C78F-1C4D-B44A-50C42F098B52}" type="presParOf" srcId="{104EE7A3-64D6-A143-B9F7-3D58EAC74008}" destId="{B591A8B2-B746-5748-8477-607348556AF9}" srcOrd="3" destOrd="0" presId="urn:microsoft.com/office/officeart/2005/8/layout/vList6"/>
    <dgm:cxn modelId="{2F93DDBF-027E-B240-A650-041E8F20B8AD}" type="presParOf" srcId="{104EE7A3-64D6-A143-B9F7-3D58EAC74008}" destId="{796C9D1E-820D-9D4A-87AB-6ACDF2CDB88A}" srcOrd="4" destOrd="0" presId="urn:microsoft.com/office/officeart/2005/8/layout/vList6"/>
    <dgm:cxn modelId="{5907BBFA-570A-3148-9703-632FA83A2616}" type="presParOf" srcId="{796C9D1E-820D-9D4A-87AB-6ACDF2CDB88A}" destId="{B2F7F097-5E87-0F4E-8794-651448E1BEED}" srcOrd="0" destOrd="0" presId="urn:microsoft.com/office/officeart/2005/8/layout/vList6"/>
    <dgm:cxn modelId="{5591C832-C675-D54C-B7FC-07478ECB3AC6}" type="presParOf" srcId="{796C9D1E-820D-9D4A-87AB-6ACDF2CDB88A}" destId="{4D2BD27B-F3F6-F449-843E-0B651922D7A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76D6012-0E4A-4640-9DCE-E59BF8FF30B8}" type="doc">
      <dgm:prSet loTypeId="urn:microsoft.com/office/officeart/2005/8/layout/vList6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5B4E17F-A97E-D945-84A8-0E922F8D36EA}">
      <dgm:prSet/>
      <dgm:spPr/>
      <dgm:t>
        <a:bodyPr/>
        <a:lstStyle/>
        <a:p>
          <a:r>
            <a:rPr lang="en-US"/>
            <a:t>Extraterritoriality</a:t>
          </a:r>
        </a:p>
      </dgm:t>
    </dgm:pt>
    <dgm:pt modelId="{AD8EEEA6-413B-604B-BFB5-09CFC5D553E2}" type="parTrans" cxnId="{11769469-4EBF-5141-90AD-D6BBC26FA4D1}">
      <dgm:prSet/>
      <dgm:spPr/>
      <dgm:t>
        <a:bodyPr/>
        <a:lstStyle/>
        <a:p>
          <a:endParaRPr lang="en-US"/>
        </a:p>
      </dgm:t>
    </dgm:pt>
    <dgm:pt modelId="{97A7D4DC-AFB2-FC48-B442-15F417EF4BD0}" type="sibTrans" cxnId="{11769469-4EBF-5141-90AD-D6BBC26FA4D1}">
      <dgm:prSet/>
      <dgm:spPr/>
      <dgm:t>
        <a:bodyPr/>
        <a:lstStyle/>
        <a:p>
          <a:endParaRPr lang="en-US"/>
        </a:p>
      </dgm:t>
    </dgm:pt>
    <dgm:pt modelId="{56484240-0A34-BA4B-95BF-EAAC396048A7}">
      <dgm:prSet/>
      <dgm:spPr/>
      <dgm:t>
        <a:bodyPr/>
        <a:lstStyle/>
        <a:p>
          <a:r>
            <a:rPr lang="en-US"/>
            <a:t>Application of domestic law to world wide operation of domestic enterprise. </a:t>
          </a:r>
        </a:p>
      </dgm:t>
    </dgm:pt>
    <dgm:pt modelId="{8F6C2257-A7DA-5945-BD35-35C938CBCDF3}" type="parTrans" cxnId="{BC17948C-50E0-004F-A731-BD199938B701}">
      <dgm:prSet/>
      <dgm:spPr/>
      <dgm:t>
        <a:bodyPr/>
        <a:lstStyle/>
        <a:p>
          <a:endParaRPr lang="en-US"/>
        </a:p>
      </dgm:t>
    </dgm:pt>
    <dgm:pt modelId="{7B75DA09-B193-0345-A1DA-8974AFA5709B}" type="sibTrans" cxnId="{BC17948C-50E0-004F-A731-BD199938B701}">
      <dgm:prSet/>
      <dgm:spPr/>
      <dgm:t>
        <a:bodyPr/>
        <a:lstStyle/>
        <a:p>
          <a:endParaRPr lang="en-US"/>
        </a:p>
      </dgm:t>
    </dgm:pt>
    <dgm:pt modelId="{60DE7C98-6566-C045-ACEC-0ACD6D2920D5}">
      <dgm:prSet/>
      <dgm:spPr/>
      <dgm:t>
        <a:bodyPr/>
        <a:lstStyle/>
        <a:p>
          <a:r>
            <a:rPr lang="en-US"/>
            <a:t>Foreign Corrupt Practices Act</a:t>
          </a:r>
        </a:p>
      </dgm:t>
    </dgm:pt>
    <dgm:pt modelId="{2C22400C-9152-3B47-B421-07D347BEE32A}" type="parTrans" cxnId="{3889BB8A-E20B-F94D-9880-7C0DD4024499}">
      <dgm:prSet/>
      <dgm:spPr/>
      <dgm:t>
        <a:bodyPr/>
        <a:lstStyle/>
        <a:p>
          <a:endParaRPr lang="en-US"/>
        </a:p>
      </dgm:t>
    </dgm:pt>
    <dgm:pt modelId="{C35DF101-5557-E742-9E4B-F166628EC521}" type="sibTrans" cxnId="{3889BB8A-E20B-F94D-9880-7C0DD4024499}">
      <dgm:prSet/>
      <dgm:spPr/>
      <dgm:t>
        <a:bodyPr/>
        <a:lstStyle/>
        <a:p>
          <a:endParaRPr lang="en-US"/>
        </a:p>
      </dgm:t>
    </dgm:pt>
    <dgm:pt modelId="{1E7861BF-3E6F-AF4A-9E0E-67A353E7BE97}">
      <dgm:prSet/>
      <dgm:spPr/>
      <dgm:t>
        <a:bodyPr/>
        <a:lstStyle/>
        <a:p>
          <a:r>
            <a:rPr lang="en-US"/>
            <a:t>Appropriating value added</a:t>
          </a:r>
        </a:p>
      </dgm:t>
    </dgm:pt>
    <dgm:pt modelId="{7F199194-39BE-464A-8D1C-992280AF1DBE}" type="parTrans" cxnId="{D31C4802-C451-2043-98F7-188D5B4E5C50}">
      <dgm:prSet/>
      <dgm:spPr/>
      <dgm:t>
        <a:bodyPr/>
        <a:lstStyle/>
        <a:p>
          <a:endParaRPr lang="en-US"/>
        </a:p>
      </dgm:t>
    </dgm:pt>
    <dgm:pt modelId="{3E7D127B-EC2B-AF45-836A-858A05EABEB9}" type="sibTrans" cxnId="{D31C4802-C451-2043-98F7-188D5B4E5C50}">
      <dgm:prSet/>
      <dgm:spPr/>
      <dgm:t>
        <a:bodyPr/>
        <a:lstStyle/>
        <a:p>
          <a:endParaRPr lang="en-US"/>
        </a:p>
      </dgm:t>
    </dgm:pt>
    <dgm:pt modelId="{9E468700-DE17-AF44-B466-437E19430566}">
      <dgm:prSet/>
      <dgm:spPr/>
      <dgm:t>
        <a:bodyPr/>
        <a:lstStyle/>
        <a:p>
          <a:r>
            <a:rPr lang="en-US"/>
            <a:t>Taxation policies</a:t>
          </a:r>
        </a:p>
      </dgm:t>
    </dgm:pt>
    <dgm:pt modelId="{75172179-DB36-CA42-BB41-E6EFB957F4E0}" type="parTrans" cxnId="{87BA5B0B-5621-3B4D-A27C-2D14ADD5B036}">
      <dgm:prSet/>
      <dgm:spPr/>
      <dgm:t>
        <a:bodyPr/>
        <a:lstStyle/>
        <a:p>
          <a:endParaRPr lang="en-US"/>
        </a:p>
      </dgm:t>
    </dgm:pt>
    <dgm:pt modelId="{36952883-42A6-6E4D-90A6-2293B0685FBA}" type="sibTrans" cxnId="{87BA5B0B-5621-3B4D-A27C-2D14ADD5B036}">
      <dgm:prSet/>
      <dgm:spPr/>
      <dgm:t>
        <a:bodyPr/>
        <a:lstStyle/>
        <a:p>
          <a:endParaRPr lang="en-US"/>
        </a:p>
      </dgm:t>
    </dgm:pt>
    <dgm:pt modelId="{A3D66CCD-D5DD-BB42-8C0D-9F51939E3E4E}">
      <dgm:prSet/>
      <dgm:spPr/>
      <dgm:t>
        <a:bodyPr/>
        <a:lstStyle/>
        <a:p>
          <a:r>
            <a:rPr lang="en-US"/>
            <a:t>Claiming a fair share of value added through production chains</a:t>
          </a:r>
        </a:p>
      </dgm:t>
    </dgm:pt>
    <dgm:pt modelId="{348153F2-9299-884F-902D-5EB9D65EE6A0}" type="parTrans" cxnId="{88819CA7-6150-FD48-9CFC-583DB17A2A3C}">
      <dgm:prSet/>
      <dgm:spPr/>
      <dgm:t>
        <a:bodyPr/>
        <a:lstStyle/>
        <a:p>
          <a:endParaRPr lang="en-US"/>
        </a:p>
      </dgm:t>
    </dgm:pt>
    <dgm:pt modelId="{FD1B8FE5-7D71-A049-B1CC-FD10EED2A6AD}" type="sibTrans" cxnId="{88819CA7-6150-FD48-9CFC-583DB17A2A3C}">
      <dgm:prSet/>
      <dgm:spPr/>
      <dgm:t>
        <a:bodyPr/>
        <a:lstStyle/>
        <a:p>
          <a:endParaRPr lang="en-US"/>
        </a:p>
      </dgm:t>
    </dgm:pt>
    <dgm:pt modelId="{EAF304CB-7416-7A4A-B5DC-D77ABB5755E0}">
      <dgm:prSet/>
      <dgm:spPr/>
      <dgm:t>
        <a:bodyPr/>
        <a:lstStyle/>
        <a:p>
          <a:r>
            <a:rPr lang="en-US"/>
            <a:t>Disclosure Rules</a:t>
          </a:r>
        </a:p>
      </dgm:t>
    </dgm:pt>
    <dgm:pt modelId="{85692966-9AA3-B64F-B299-1C098AC46DE6}" type="parTrans" cxnId="{9E2A374A-CBC7-3A48-A7AD-5F6C15C9D1A5}">
      <dgm:prSet/>
      <dgm:spPr/>
      <dgm:t>
        <a:bodyPr/>
        <a:lstStyle/>
        <a:p>
          <a:endParaRPr lang="en-US"/>
        </a:p>
      </dgm:t>
    </dgm:pt>
    <dgm:pt modelId="{DFB2512F-C0DF-D742-94D0-523AD1AC6114}" type="sibTrans" cxnId="{9E2A374A-CBC7-3A48-A7AD-5F6C15C9D1A5}">
      <dgm:prSet/>
      <dgm:spPr/>
      <dgm:t>
        <a:bodyPr/>
        <a:lstStyle/>
        <a:p>
          <a:endParaRPr lang="en-US"/>
        </a:p>
      </dgm:t>
    </dgm:pt>
    <dgm:pt modelId="{9986C931-7494-C14A-AAC7-D0E6D2474CD1}">
      <dgm:prSet/>
      <dgm:spPr/>
      <dgm:t>
        <a:bodyPr/>
        <a:lstStyle/>
        <a:p>
          <a:r>
            <a:rPr lang="en-US"/>
            <a:t>Modern Slavery Laws</a:t>
          </a:r>
        </a:p>
      </dgm:t>
    </dgm:pt>
    <dgm:pt modelId="{83896A80-B961-1949-9B4B-7615B4274D67}" type="parTrans" cxnId="{5FE3F2F6-05BB-3744-8657-6C9F66D1B7D5}">
      <dgm:prSet/>
      <dgm:spPr/>
      <dgm:t>
        <a:bodyPr/>
        <a:lstStyle/>
        <a:p>
          <a:endParaRPr lang="en-US"/>
        </a:p>
      </dgm:t>
    </dgm:pt>
    <dgm:pt modelId="{ED83D259-C851-FC4F-B3D0-0F5180AF984D}" type="sibTrans" cxnId="{5FE3F2F6-05BB-3744-8657-6C9F66D1B7D5}">
      <dgm:prSet/>
      <dgm:spPr/>
      <dgm:t>
        <a:bodyPr/>
        <a:lstStyle/>
        <a:p>
          <a:endParaRPr lang="en-US"/>
        </a:p>
      </dgm:t>
    </dgm:pt>
    <dgm:pt modelId="{34E61555-733A-2443-979D-9E101E09691F}">
      <dgm:prSet/>
      <dgm:spPr/>
      <dgm:t>
        <a:bodyPr/>
        <a:lstStyle/>
        <a:p>
          <a:r>
            <a:rPr lang="en-US"/>
            <a:t>Supply Chain Due Diligence Laws</a:t>
          </a:r>
        </a:p>
      </dgm:t>
    </dgm:pt>
    <dgm:pt modelId="{80B11AC0-D4A5-E442-AF24-90658BDDE936}" type="parTrans" cxnId="{76E076F8-14A8-2B4A-9BF7-02CBC4DF85BB}">
      <dgm:prSet/>
      <dgm:spPr/>
      <dgm:t>
        <a:bodyPr/>
        <a:lstStyle/>
        <a:p>
          <a:endParaRPr lang="en-US"/>
        </a:p>
      </dgm:t>
    </dgm:pt>
    <dgm:pt modelId="{385A1E1A-BAA3-A94C-82B5-4E2099095616}" type="sibTrans" cxnId="{76E076F8-14A8-2B4A-9BF7-02CBC4DF85BB}">
      <dgm:prSet/>
      <dgm:spPr/>
      <dgm:t>
        <a:bodyPr/>
        <a:lstStyle/>
        <a:p>
          <a:endParaRPr lang="en-US"/>
        </a:p>
      </dgm:t>
    </dgm:pt>
    <dgm:pt modelId="{B3145597-717D-E74F-AD4C-259AA6063E8D}">
      <dgm:prSet/>
      <dgm:spPr/>
      <dgm:t>
        <a:bodyPr/>
        <a:lstStyle/>
        <a:p>
          <a:r>
            <a:rPr lang="en-US"/>
            <a:t>Regulatory Extraterritoriality</a:t>
          </a:r>
        </a:p>
      </dgm:t>
    </dgm:pt>
    <dgm:pt modelId="{5ACB5725-D341-A440-87DD-21F955857676}" type="parTrans" cxnId="{0AD13C80-B7D7-0140-9B3E-8953751116E3}">
      <dgm:prSet/>
      <dgm:spPr/>
      <dgm:t>
        <a:bodyPr/>
        <a:lstStyle/>
        <a:p>
          <a:endParaRPr lang="en-US"/>
        </a:p>
      </dgm:t>
    </dgm:pt>
    <dgm:pt modelId="{21590CA7-BAC1-3841-8982-67FF40E87573}" type="sibTrans" cxnId="{0AD13C80-B7D7-0140-9B3E-8953751116E3}">
      <dgm:prSet/>
      <dgm:spPr/>
      <dgm:t>
        <a:bodyPr/>
        <a:lstStyle/>
        <a:p>
          <a:endParaRPr lang="en-US"/>
        </a:p>
      </dgm:t>
    </dgm:pt>
    <dgm:pt modelId="{24019B9B-FE62-E84B-BAD8-DFD06F60E29C}">
      <dgm:prSet/>
      <dgm:spPr/>
      <dgm:t>
        <a:bodyPr/>
        <a:lstStyle/>
        <a:p>
          <a:r>
            <a:rPr lang="en-US" dirty="0"/>
            <a:t>The “Brussels Effect”</a:t>
          </a:r>
        </a:p>
      </dgm:t>
    </dgm:pt>
    <dgm:pt modelId="{1B8026D9-4430-0D4C-B1CC-CF02D998C8F4}" type="parTrans" cxnId="{ECAF9A74-A6DB-584B-A2EF-9852E0E7DB21}">
      <dgm:prSet/>
      <dgm:spPr/>
      <dgm:t>
        <a:bodyPr/>
        <a:lstStyle/>
        <a:p>
          <a:endParaRPr lang="en-US"/>
        </a:p>
      </dgm:t>
    </dgm:pt>
    <dgm:pt modelId="{CECD960B-6DFF-3946-8869-94C0F1658626}" type="sibTrans" cxnId="{ECAF9A74-A6DB-584B-A2EF-9852E0E7DB21}">
      <dgm:prSet/>
      <dgm:spPr/>
      <dgm:t>
        <a:bodyPr/>
        <a:lstStyle/>
        <a:p>
          <a:endParaRPr lang="en-US"/>
        </a:p>
      </dgm:t>
    </dgm:pt>
    <dgm:pt modelId="{2C218EE8-D0A0-D04F-A724-2814BB51F654}">
      <dgm:prSet/>
      <dgm:spPr/>
      <dgm:t>
        <a:bodyPr/>
        <a:lstStyle/>
        <a:p>
          <a:r>
            <a:rPr lang="en-US" dirty="0"/>
            <a:t>The “Beijing effect”?</a:t>
          </a:r>
        </a:p>
      </dgm:t>
    </dgm:pt>
    <dgm:pt modelId="{3EDABD21-5A74-1745-BE4A-12E07B33B93B}" type="parTrans" cxnId="{BABE8B85-859C-2A4F-A15A-B480A2F8803F}">
      <dgm:prSet/>
      <dgm:spPr/>
    </dgm:pt>
    <dgm:pt modelId="{779CF08E-9064-4140-9B0B-79C279D3E339}" type="sibTrans" cxnId="{BABE8B85-859C-2A4F-A15A-B480A2F8803F}">
      <dgm:prSet/>
      <dgm:spPr/>
    </dgm:pt>
    <dgm:pt modelId="{2253AE27-92C2-9F41-8300-CBD968B3A6CD}" type="pres">
      <dgm:prSet presAssocID="{676D6012-0E4A-4640-9DCE-E59BF8FF30B8}" presName="Name0" presStyleCnt="0">
        <dgm:presLayoutVars>
          <dgm:dir/>
          <dgm:animLvl val="lvl"/>
          <dgm:resizeHandles/>
        </dgm:presLayoutVars>
      </dgm:prSet>
      <dgm:spPr/>
    </dgm:pt>
    <dgm:pt modelId="{A0654036-1BE3-2F43-BE39-A06F1DF75578}" type="pres">
      <dgm:prSet presAssocID="{55B4E17F-A97E-D945-84A8-0E922F8D36EA}" presName="linNode" presStyleCnt="0"/>
      <dgm:spPr/>
    </dgm:pt>
    <dgm:pt modelId="{52DBF7FE-36AB-2D48-8D63-A0A4DA24DF1A}" type="pres">
      <dgm:prSet presAssocID="{55B4E17F-A97E-D945-84A8-0E922F8D36EA}" presName="parentShp" presStyleLbl="node1" presStyleIdx="0" presStyleCnt="4">
        <dgm:presLayoutVars>
          <dgm:bulletEnabled val="1"/>
        </dgm:presLayoutVars>
      </dgm:prSet>
      <dgm:spPr/>
    </dgm:pt>
    <dgm:pt modelId="{A5240247-A590-FF40-A002-DEE45718D489}" type="pres">
      <dgm:prSet presAssocID="{55B4E17F-A97E-D945-84A8-0E922F8D36EA}" presName="childShp" presStyleLbl="bgAccFollowNode1" presStyleIdx="0" presStyleCnt="4">
        <dgm:presLayoutVars>
          <dgm:bulletEnabled val="1"/>
        </dgm:presLayoutVars>
      </dgm:prSet>
      <dgm:spPr/>
    </dgm:pt>
    <dgm:pt modelId="{5076BE47-C77D-9F4E-B0AC-7EC893F54E12}" type="pres">
      <dgm:prSet presAssocID="{97A7D4DC-AFB2-FC48-B442-15F417EF4BD0}" presName="spacing" presStyleCnt="0"/>
      <dgm:spPr/>
    </dgm:pt>
    <dgm:pt modelId="{590C7B5D-C019-9242-8837-EC86E091BABA}" type="pres">
      <dgm:prSet presAssocID="{1E7861BF-3E6F-AF4A-9E0E-67A353E7BE97}" presName="linNode" presStyleCnt="0"/>
      <dgm:spPr/>
    </dgm:pt>
    <dgm:pt modelId="{8B3C416A-9FDF-AB46-8DEC-08737A7C8D2D}" type="pres">
      <dgm:prSet presAssocID="{1E7861BF-3E6F-AF4A-9E0E-67A353E7BE97}" presName="parentShp" presStyleLbl="node1" presStyleIdx="1" presStyleCnt="4">
        <dgm:presLayoutVars>
          <dgm:bulletEnabled val="1"/>
        </dgm:presLayoutVars>
      </dgm:prSet>
      <dgm:spPr/>
    </dgm:pt>
    <dgm:pt modelId="{1819F5E7-70ED-9E49-91F0-1E0A85C208E9}" type="pres">
      <dgm:prSet presAssocID="{1E7861BF-3E6F-AF4A-9E0E-67A353E7BE97}" presName="childShp" presStyleLbl="bgAccFollowNode1" presStyleIdx="1" presStyleCnt="4">
        <dgm:presLayoutVars>
          <dgm:bulletEnabled val="1"/>
        </dgm:presLayoutVars>
      </dgm:prSet>
      <dgm:spPr/>
    </dgm:pt>
    <dgm:pt modelId="{012259E7-1F5F-CD47-A285-B04DD2D77ADA}" type="pres">
      <dgm:prSet presAssocID="{3E7D127B-EC2B-AF45-836A-858A05EABEB9}" presName="spacing" presStyleCnt="0"/>
      <dgm:spPr/>
    </dgm:pt>
    <dgm:pt modelId="{3665A017-8411-6740-A3AD-D23255156F68}" type="pres">
      <dgm:prSet presAssocID="{EAF304CB-7416-7A4A-B5DC-D77ABB5755E0}" presName="linNode" presStyleCnt="0"/>
      <dgm:spPr/>
    </dgm:pt>
    <dgm:pt modelId="{F501635C-A848-4C4E-95A2-3A7A423D45CF}" type="pres">
      <dgm:prSet presAssocID="{EAF304CB-7416-7A4A-B5DC-D77ABB5755E0}" presName="parentShp" presStyleLbl="node1" presStyleIdx="2" presStyleCnt="4">
        <dgm:presLayoutVars>
          <dgm:bulletEnabled val="1"/>
        </dgm:presLayoutVars>
      </dgm:prSet>
      <dgm:spPr/>
    </dgm:pt>
    <dgm:pt modelId="{00EAE96E-0E43-2D4A-9D5D-CBB1404E6A5A}" type="pres">
      <dgm:prSet presAssocID="{EAF304CB-7416-7A4A-B5DC-D77ABB5755E0}" presName="childShp" presStyleLbl="bgAccFollowNode1" presStyleIdx="2" presStyleCnt="4">
        <dgm:presLayoutVars>
          <dgm:bulletEnabled val="1"/>
        </dgm:presLayoutVars>
      </dgm:prSet>
      <dgm:spPr/>
    </dgm:pt>
    <dgm:pt modelId="{109A26C9-61A8-144B-8C17-2C1CB8259252}" type="pres">
      <dgm:prSet presAssocID="{DFB2512F-C0DF-D742-94D0-523AD1AC6114}" presName="spacing" presStyleCnt="0"/>
      <dgm:spPr/>
    </dgm:pt>
    <dgm:pt modelId="{F6CF5C0A-C2B5-4642-9040-01DB6A08B098}" type="pres">
      <dgm:prSet presAssocID="{B3145597-717D-E74F-AD4C-259AA6063E8D}" presName="linNode" presStyleCnt="0"/>
      <dgm:spPr/>
    </dgm:pt>
    <dgm:pt modelId="{7AE678D9-A2C9-DE49-8736-89EA34F99646}" type="pres">
      <dgm:prSet presAssocID="{B3145597-717D-E74F-AD4C-259AA6063E8D}" presName="parentShp" presStyleLbl="node1" presStyleIdx="3" presStyleCnt="4">
        <dgm:presLayoutVars>
          <dgm:bulletEnabled val="1"/>
        </dgm:presLayoutVars>
      </dgm:prSet>
      <dgm:spPr/>
    </dgm:pt>
    <dgm:pt modelId="{A4114D28-69EE-9741-BEC0-3A520A2099F5}" type="pres">
      <dgm:prSet presAssocID="{B3145597-717D-E74F-AD4C-259AA6063E8D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D31C4802-C451-2043-98F7-188D5B4E5C50}" srcId="{676D6012-0E4A-4640-9DCE-E59BF8FF30B8}" destId="{1E7861BF-3E6F-AF4A-9E0E-67A353E7BE97}" srcOrd="1" destOrd="0" parTransId="{7F199194-39BE-464A-8D1C-992280AF1DBE}" sibTransId="{3E7D127B-EC2B-AF45-836A-858A05EABEB9}"/>
    <dgm:cxn modelId="{AE748B04-BAC0-FC41-AD2E-7228E3D45788}" type="presOf" srcId="{60DE7C98-6566-C045-ACEC-0ACD6D2920D5}" destId="{A5240247-A590-FF40-A002-DEE45718D489}" srcOrd="0" destOrd="1" presId="urn:microsoft.com/office/officeart/2005/8/layout/vList6"/>
    <dgm:cxn modelId="{87BA5B0B-5621-3B4D-A27C-2D14ADD5B036}" srcId="{1E7861BF-3E6F-AF4A-9E0E-67A353E7BE97}" destId="{9E468700-DE17-AF44-B466-437E19430566}" srcOrd="0" destOrd="0" parTransId="{75172179-DB36-CA42-BB41-E6EFB957F4E0}" sibTransId="{36952883-42A6-6E4D-90A6-2293B0685FBA}"/>
    <dgm:cxn modelId="{37552C21-32ED-E24F-8772-8FB31B944254}" type="presOf" srcId="{55B4E17F-A97E-D945-84A8-0E922F8D36EA}" destId="{52DBF7FE-36AB-2D48-8D63-A0A4DA24DF1A}" srcOrd="0" destOrd="0" presId="urn:microsoft.com/office/officeart/2005/8/layout/vList6"/>
    <dgm:cxn modelId="{3E91ED21-8B11-1D4F-B0D2-EC6D830917AD}" type="presOf" srcId="{9986C931-7494-C14A-AAC7-D0E6D2474CD1}" destId="{00EAE96E-0E43-2D4A-9D5D-CBB1404E6A5A}" srcOrd="0" destOrd="0" presId="urn:microsoft.com/office/officeart/2005/8/layout/vList6"/>
    <dgm:cxn modelId="{48DE292A-F60D-7640-A075-4D3A2670B305}" type="presOf" srcId="{56484240-0A34-BA4B-95BF-EAAC396048A7}" destId="{A5240247-A590-FF40-A002-DEE45718D489}" srcOrd="0" destOrd="0" presId="urn:microsoft.com/office/officeart/2005/8/layout/vList6"/>
    <dgm:cxn modelId="{9E2A374A-CBC7-3A48-A7AD-5F6C15C9D1A5}" srcId="{676D6012-0E4A-4640-9DCE-E59BF8FF30B8}" destId="{EAF304CB-7416-7A4A-B5DC-D77ABB5755E0}" srcOrd="2" destOrd="0" parTransId="{85692966-9AA3-B64F-B299-1C098AC46DE6}" sibTransId="{DFB2512F-C0DF-D742-94D0-523AD1AC6114}"/>
    <dgm:cxn modelId="{C5BBC54C-9AB7-7F40-8910-4A93B0ACBF78}" type="presOf" srcId="{2C218EE8-D0A0-D04F-A724-2814BB51F654}" destId="{A4114D28-69EE-9741-BEC0-3A520A2099F5}" srcOrd="0" destOrd="1" presId="urn:microsoft.com/office/officeart/2005/8/layout/vList6"/>
    <dgm:cxn modelId="{EE38ED54-B656-124B-B6F8-601A27E52427}" type="presOf" srcId="{676D6012-0E4A-4640-9DCE-E59BF8FF30B8}" destId="{2253AE27-92C2-9F41-8300-CBD968B3A6CD}" srcOrd="0" destOrd="0" presId="urn:microsoft.com/office/officeart/2005/8/layout/vList6"/>
    <dgm:cxn modelId="{11769469-4EBF-5141-90AD-D6BBC26FA4D1}" srcId="{676D6012-0E4A-4640-9DCE-E59BF8FF30B8}" destId="{55B4E17F-A97E-D945-84A8-0E922F8D36EA}" srcOrd="0" destOrd="0" parTransId="{AD8EEEA6-413B-604B-BFB5-09CFC5D553E2}" sibTransId="{97A7D4DC-AFB2-FC48-B442-15F417EF4BD0}"/>
    <dgm:cxn modelId="{7F11726F-19E5-A74C-A12B-ECC2CFE0C826}" type="presOf" srcId="{EAF304CB-7416-7A4A-B5DC-D77ABB5755E0}" destId="{F501635C-A848-4C4E-95A2-3A7A423D45CF}" srcOrd="0" destOrd="0" presId="urn:microsoft.com/office/officeart/2005/8/layout/vList6"/>
    <dgm:cxn modelId="{ECAF9A74-A6DB-584B-A2EF-9852E0E7DB21}" srcId="{B3145597-717D-E74F-AD4C-259AA6063E8D}" destId="{24019B9B-FE62-E84B-BAD8-DFD06F60E29C}" srcOrd="0" destOrd="0" parTransId="{1B8026D9-4430-0D4C-B1CC-CF02D998C8F4}" sibTransId="{CECD960B-6DFF-3946-8869-94C0F1658626}"/>
    <dgm:cxn modelId="{0AD13C80-B7D7-0140-9B3E-8953751116E3}" srcId="{676D6012-0E4A-4640-9DCE-E59BF8FF30B8}" destId="{B3145597-717D-E74F-AD4C-259AA6063E8D}" srcOrd="3" destOrd="0" parTransId="{5ACB5725-D341-A440-87DD-21F955857676}" sibTransId="{21590CA7-BAC1-3841-8982-67FF40E87573}"/>
    <dgm:cxn modelId="{BABE8B85-859C-2A4F-A15A-B480A2F8803F}" srcId="{B3145597-717D-E74F-AD4C-259AA6063E8D}" destId="{2C218EE8-D0A0-D04F-A724-2814BB51F654}" srcOrd="1" destOrd="0" parTransId="{3EDABD21-5A74-1745-BE4A-12E07B33B93B}" sibTransId="{779CF08E-9064-4140-9B0B-79C279D3E339}"/>
    <dgm:cxn modelId="{3889BB8A-E20B-F94D-9880-7C0DD4024499}" srcId="{55B4E17F-A97E-D945-84A8-0E922F8D36EA}" destId="{60DE7C98-6566-C045-ACEC-0ACD6D2920D5}" srcOrd="1" destOrd="0" parTransId="{2C22400C-9152-3B47-B421-07D347BEE32A}" sibTransId="{C35DF101-5557-E742-9E4B-F166628EC521}"/>
    <dgm:cxn modelId="{BC17948C-50E0-004F-A731-BD199938B701}" srcId="{55B4E17F-A97E-D945-84A8-0E922F8D36EA}" destId="{56484240-0A34-BA4B-95BF-EAAC396048A7}" srcOrd="0" destOrd="0" parTransId="{8F6C2257-A7DA-5945-BD35-35C938CBCDF3}" sibTransId="{7B75DA09-B193-0345-A1DA-8974AFA5709B}"/>
    <dgm:cxn modelId="{46E2D58E-0BC5-B945-B280-F870101A2A2C}" type="presOf" srcId="{B3145597-717D-E74F-AD4C-259AA6063E8D}" destId="{7AE678D9-A2C9-DE49-8736-89EA34F99646}" srcOrd="0" destOrd="0" presId="urn:microsoft.com/office/officeart/2005/8/layout/vList6"/>
    <dgm:cxn modelId="{46CD7794-FEFD-784B-B17F-0F0111F051ED}" type="presOf" srcId="{24019B9B-FE62-E84B-BAD8-DFD06F60E29C}" destId="{A4114D28-69EE-9741-BEC0-3A520A2099F5}" srcOrd="0" destOrd="0" presId="urn:microsoft.com/office/officeart/2005/8/layout/vList6"/>
    <dgm:cxn modelId="{88819CA7-6150-FD48-9CFC-583DB17A2A3C}" srcId="{1E7861BF-3E6F-AF4A-9E0E-67A353E7BE97}" destId="{A3D66CCD-D5DD-BB42-8C0D-9F51939E3E4E}" srcOrd="1" destOrd="0" parTransId="{348153F2-9299-884F-902D-5EB9D65EE6A0}" sibTransId="{FD1B8FE5-7D71-A049-B1CC-FD10EED2A6AD}"/>
    <dgm:cxn modelId="{A858BBE2-EC1A-4146-9E1A-B0DA255F2787}" type="presOf" srcId="{1E7861BF-3E6F-AF4A-9E0E-67A353E7BE97}" destId="{8B3C416A-9FDF-AB46-8DEC-08737A7C8D2D}" srcOrd="0" destOrd="0" presId="urn:microsoft.com/office/officeart/2005/8/layout/vList6"/>
    <dgm:cxn modelId="{F09F31E8-1BD1-194C-92D4-802C95A009B9}" type="presOf" srcId="{34E61555-733A-2443-979D-9E101E09691F}" destId="{00EAE96E-0E43-2D4A-9D5D-CBB1404E6A5A}" srcOrd="0" destOrd="1" presId="urn:microsoft.com/office/officeart/2005/8/layout/vList6"/>
    <dgm:cxn modelId="{294817EA-4A03-1845-B1E8-FB61576B0FFE}" type="presOf" srcId="{A3D66CCD-D5DD-BB42-8C0D-9F51939E3E4E}" destId="{1819F5E7-70ED-9E49-91F0-1E0A85C208E9}" srcOrd="0" destOrd="1" presId="urn:microsoft.com/office/officeart/2005/8/layout/vList6"/>
    <dgm:cxn modelId="{602F1FEA-6C08-3246-B523-F4A0A8F70AA5}" type="presOf" srcId="{9E468700-DE17-AF44-B466-437E19430566}" destId="{1819F5E7-70ED-9E49-91F0-1E0A85C208E9}" srcOrd="0" destOrd="0" presId="urn:microsoft.com/office/officeart/2005/8/layout/vList6"/>
    <dgm:cxn modelId="{5FE3F2F6-05BB-3744-8657-6C9F66D1B7D5}" srcId="{EAF304CB-7416-7A4A-B5DC-D77ABB5755E0}" destId="{9986C931-7494-C14A-AAC7-D0E6D2474CD1}" srcOrd="0" destOrd="0" parTransId="{83896A80-B961-1949-9B4B-7615B4274D67}" sibTransId="{ED83D259-C851-FC4F-B3D0-0F5180AF984D}"/>
    <dgm:cxn modelId="{76E076F8-14A8-2B4A-9BF7-02CBC4DF85BB}" srcId="{EAF304CB-7416-7A4A-B5DC-D77ABB5755E0}" destId="{34E61555-733A-2443-979D-9E101E09691F}" srcOrd="1" destOrd="0" parTransId="{80B11AC0-D4A5-E442-AF24-90658BDDE936}" sibTransId="{385A1E1A-BAA3-A94C-82B5-4E2099095616}"/>
    <dgm:cxn modelId="{6034AD81-E802-B042-B819-097C9B301BC5}" type="presParOf" srcId="{2253AE27-92C2-9F41-8300-CBD968B3A6CD}" destId="{A0654036-1BE3-2F43-BE39-A06F1DF75578}" srcOrd="0" destOrd="0" presId="urn:microsoft.com/office/officeart/2005/8/layout/vList6"/>
    <dgm:cxn modelId="{D6AA58FD-3D47-7F44-A593-B81205BDCE90}" type="presParOf" srcId="{A0654036-1BE3-2F43-BE39-A06F1DF75578}" destId="{52DBF7FE-36AB-2D48-8D63-A0A4DA24DF1A}" srcOrd="0" destOrd="0" presId="urn:microsoft.com/office/officeart/2005/8/layout/vList6"/>
    <dgm:cxn modelId="{EBE73030-852D-CE42-99AF-7DF740B30AC6}" type="presParOf" srcId="{A0654036-1BE3-2F43-BE39-A06F1DF75578}" destId="{A5240247-A590-FF40-A002-DEE45718D489}" srcOrd="1" destOrd="0" presId="urn:microsoft.com/office/officeart/2005/8/layout/vList6"/>
    <dgm:cxn modelId="{4923B26B-C394-AA45-958A-BF89BD21066F}" type="presParOf" srcId="{2253AE27-92C2-9F41-8300-CBD968B3A6CD}" destId="{5076BE47-C77D-9F4E-B0AC-7EC893F54E12}" srcOrd="1" destOrd="0" presId="urn:microsoft.com/office/officeart/2005/8/layout/vList6"/>
    <dgm:cxn modelId="{2CDCF1C0-193D-3548-A4A4-D1FD1CAF0A6A}" type="presParOf" srcId="{2253AE27-92C2-9F41-8300-CBD968B3A6CD}" destId="{590C7B5D-C019-9242-8837-EC86E091BABA}" srcOrd="2" destOrd="0" presId="urn:microsoft.com/office/officeart/2005/8/layout/vList6"/>
    <dgm:cxn modelId="{C5F2A6FD-A8B5-AC4A-A9F9-77902A22D2C5}" type="presParOf" srcId="{590C7B5D-C019-9242-8837-EC86E091BABA}" destId="{8B3C416A-9FDF-AB46-8DEC-08737A7C8D2D}" srcOrd="0" destOrd="0" presId="urn:microsoft.com/office/officeart/2005/8/layout/vList6"/>
    <dgm:cxn modelId="{43CF3900-923D-544F-9C2A-9906465EF6E3}" type="presParOf" srcId="{590C7B5D-C019-9242-8837-EC86E091BABA}" destId="{1819F5E7-70ED-9E49-91F0-1E0A85C208E9}" srcOrd="1" destOrd="0" presId="urn:microsoft.com/office/officeart/2005/8/layout/vList6"/>
    <dgm:cxn modelId="{F057761F-BFF4-9645-BD1E-1DBE03D19A7A}" type="presParOf" srcId="{2253AE27-92C2-9F41-8300-CBD968B3A6CD}" destId="{012259E7-1F5F-CD47-A285-B04DD2D77ADA}" srcOrd="3" destOrd="0" presId="urn:microsoft.com/office/officeart/2005/8/layout/vList6"/>
    <dgm:cxn modelId="{266C7BB7-AE3E-984E-9F4D-7156F6CCA742}" type="presParOf" srcId="{2253AE27-92C2-9F41-8300-CBD968B3A6CD}" destId="{3665A017-8411-6740-A3AD-D23255156F68}" srcOrd="4" destOrd="0" presId="urn:microsoft.com/office/officeart/2005/8/layout/vList6"/>
    <dgm:cxn modelId="{A381133F-9C13-AE43-9A0F-9F0650974218}" type="presParOf" srcId="{3665A017-8411-6740-A3AD-D23255156F68}" destId="{F501635C-A848-4C4E-95A2-3A7A423D45CF}" srcOrd="0" destOrd="0" presId="urn:microsoft.com/office/officeart/2005/8/layout/vList6"/>
    <dgm:cxn modelId="{0084EFBB-2CFE-E540-A270-06F6DDB49DF7}" type="presParOf" srcId="{3665A017-8411-6740-A3AD-D23255156F68}" destId="{00EAE96E-0E43-2D4A-9D5D-CBB1404E6A5A}" srcOrd="1" destOrd="0" presId="urn:microsoft.com/office/officeart/2005/8/layout/vList6"/>
    <dgm:cxn modelId="{438FA821-82BA-3146-A94F-AE39DCEDBF64}" type="presParOf" srcId="{2253AE27-92C2-9F41-8300-CBD968B3A6CD}" destId="{109A26C9-61A8-144B-8C17-2C1CB8259252}" srcOrd="5" destOrd="0" presId="urn:microsoft.com/office/officeart/2005/8/layout/vList6"/>
    <dgm:cxn modelId="{90CD300A-C566-6C40-A846-386FE94A4D31}" type="presParOf" srcId="{2253AE27-92C2-9F41-8300-CBD968B3A6CD}" destId="{F6CF5C0A-C2B5-4642-9040-01DB6A08B098}" srcOrd="6" destOrd="0" presId="urn:microsoft.com/office/officeart/2005/8/layout/vList6"/>
    <dgm:cxn modelId="{FE477C5E-C103-8746-82D1-825D5E146A82}" type="presParOf" srcId="{F6CF5C0A-C2B5-4642-9040-01DB6A08B098}" destId="{7AE678D9-A2C9-DE49-8736-89EA34F99646}" srcOrd="0" destOrd="0" presId="urn:microsoft.com/office/officeart/2005/8/layout/vList6"/>
    <dgm:cxn modelId="{98D4E27F-2E52-B74D-8ECD-FAA453F4D6CE}" type="presParOf" srcId="{F6CF5C0A-C2B5-4642-9040-01DB6A08B098}" destId="{A4114D28-69EE-9741-BEC0-3A520A2099F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9DB25-73A9-7D4F-AA50-A7963C2D34B7}">
      <dsp:nvSpPr>
        <dsp:cNvPr id="0" name=""/>
        <dsp:cNvSpPr/>
      </dsp:nvSpPr>
      <dsp:spPr>
        <a:xfrm>
          <a:off x="4876799" y="602"/>
          <a:ext cx="7315199" cy="234846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Protect territorial prerogatives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Project power outward to functional dependencies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Produce idiosyncratic regulatory approaches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Regulatory incoherence</a:t>
          </a:r>
        </a:p>
      </dsp:txBody>
      <dsp:txXfrm>
        <a:off x="4876799" y="294160"/>
        <a:ext cx="6434524" cy="1761350"/>
      </dsp:txXfrm>
    </dsp:sp>
    <dsp:sp modelId="{111942EC-19A3-A745-A4C3-4D87F488ACFA}">
      <dsp:nvSpPr>
        <dsp:cNvPr id="0" name=""/>
        <dsp:cNvSpPr/>
      </dsp:nvSpPr>
      <dsp:spPr>
        <a:xfrm>
          <a:off x="0" y="602"/>
          <a:ext cx="4876799" cy="234846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One object of regulation and many (public) regulators</a:t>
          </a:r>
        </a:p>
      </dsp:txBody>
      <dsp:txXfrm>
        <a:off x="114643" y="115245"/>
        <a:ext cx="4647513" cy="2119180"/>
      </dsp:txXfrm>
    </dsp:sp>
    <dsp:sp modelId="{CDEB399E-38A0-B145-89E4-CE4C8727237A}">
      <dsp:nvSpPr>
        <dsp:cNvPr id="0" name=""/>
        <dsp:cNvSpPr/>
      </dsp:nvSpPr>
      <dsp:spPr>
        <a:xfrm>
          <a:off x="4876799" y="2583915"/>
          <a:ext cx="7315199" cy="234846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Clever lawyers strategically exploiting the resulting governance gaps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Governmentalization of economic enterprises through private law.</a:t>
          </a:r>
        </a:p>
      </dsp:txBody>
      <dsp:txXfrm>
        <a:off x="4876799" y="2877473"/>
        <a:ext cx="6434524" cy="1761350"/>
      </dsp:txXfrm>
    </dsp:sp>
    <dsp:sp modelId="{70549E3F-D80F-364E-B7EA-6D692156B59F}">
      <dsp:nvSpPr>
        <dsp:cNvPr id="0" name=""/>
        <dsp:cNvSpPr/>
      </dsp:nvSpPr>
      <dsp:spPr>
        <a:xfrm>
          <a:off x="0" y="2583915"/>
          <a:ext cx="4876799" cy="234846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Opens door to inversion of control by single private regulator</a:t>
          </a:r>
        </a:p>
      </dsp:txBody>
      <dsp:txXfrm>
        <a:off x="114643" y="2698558"/>
        <a:ext cx="4647513" cy="21191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C73DC-E3E9-1B45-9CCD-7A7E3F843B7F}">
      <dsp:nvSpPr>
        <dsp:cNvPr id="0" name=""/>
        <dsp:cNvSpPr/>
      </dsp:nvSpPr>
      <dsp:spPr>
        <a:xfrm>
          <a:off x="0" y="0"/>
          <a:ext cx="12192000" cy="5898995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364181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46859" y="146859"/>
        <a:ext cx="11898282" cy="5605277"/>
      </dsp:txXfrm>
    </dsp:sp>
    <dsp:sp modelId="{AE8E43B9-3161-1F4B-B738-5165B6932DE2}">
      <dsp:nvSpPr>
        <dsp:cNvPr id="0" name=""/>
        <dsp:cNvSpPr/>
      </dsp:nvSpPr>
      <dsp:spPr>
        <a:xfrm>
          <a:off x="5" y="302060"/>
          <a:ext cx="2861667" cy="2654547"/>
        </a:xfrm>
        <a:prstGeom prst="roundRect">
          <a:avLst>
            <a:gd name="adj" fmla="val 10500"/>
          </a:avLst>
        </a:prstGeom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structural and behavioral conditions on merging parties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Abuse of review and approval to advance national political agendas </a:t>
          </a:r>
        </a:p>
      </dsp:txBody>
      <dsp:txXfrm>
        <a:off x="81641" y="383696"/>
        <a:ext cx="2698395" cy="2491275"/>
      </dsp:txXfrm>
    </dsp:sp>
    <dsp:sp modelId="{F94B5E3F-9A0E-BA4D-9C2B-3F4DAC38D378}">
      <dsp:nvSpPr>
        <dsp:cNvPr id="0" name=""/>
        <dsp:cNvSpPr/>
      </dsp:nvSpPr>
      <dsp:spPr>
        <a:xfrm>
          <a:off x="2867709" y="1172593"/>
          <a:ext cx="2861667" cy="2654547"/>
        </a:xfrm>
        <a:prstGeom prst="roundRect">
          <a:avLst>
            <a:gd name="adj" fmla="val 10500"/>
          </a:avLst>
        </a:prstGeom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 w="635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Useful to most powerful states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Potential detriment to other states</a:t>
          </a:r>
        </a:p>
      </dsp:txBody>
      <dsp:txXfrm>
        <a:off x="2949345" y="1254229"/>
        <a:ext cx="2698395" cy="2491275"/>
      </dsp:txXfrm>
    </dsp:sp>
    <dsp:sp modelId="{0E33DFCA-C6C0-5C43-B5B7-2EC4EC8F2DA8}">
      <dsp:nvSpPr>
        <dsp:cNvPr id="0" name=""/>
        <dsp:cNvSpPr/>
      </dsp:nvSpPr>
      <dsp:spPr>
        <a:xfrm>
          <a:off x="5744312" y="2460818"/>
          <a:ext cx="2861667" cy="2654547"/>
        </a:xfrm>
        <a:prstGeom prst="roundRect">
          <a:avLst>
            <a:gd name="adj" fmla="val 10500"/>
          </a:avLst>
        </a:prstGeom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635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cumulative effect of such authority can be polycentric and uncoordinated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where multiple large states have significant differences in approach, MNEs may be faced with an accumulation of requirements with respect to which they might be able to comply </a:t>
          </a:r>
        </a:p>
      </dsp:txBody>
      <dsp:txXfrm>
        <a:off x="5825948" y="2542454"/>
        <a:ext cx="2698395" cy="2491275"/>
      </dsp:txXfrm>
    </dsp:sp>
    <dsp:sp modelId="{6DDB0F1E-15F0-C240-B696-607DD88479E1}">
      <dsp:nvSpPr>
        <dsp:cNvPr id="0" name=""/>
        <dsp:cNvSpPr/>
      </dsp:nvSpPr>
      <dsp:spPr>
        <a:xfrm>
          <a:off x="8608410" y="3152593"/>
          <a:ext cx="2861667" cy="2654547"/>
        </a:xfrm>
        <a:prstGeom prst="roundRect">
          <a:avLst>
            <a:gd name="adj" fmla="val 10500"/>
          </a:avLst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Transaction Driven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Difficult to manage policy</a:t>
          </a:r>
        </a:p>
      </dsp:txBody>
      <dsp:txXfrm>
        <a:off x="8690046" y="3234229"/>
        <a:ext cx="2698395" cy="24912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C94BD-50E4-1044-B54D-4145A6436B67}">
      <dsp:nvSpPr>
        <dsp:cNvPr id="0" name=""/>
        <dsp:cNvSpPr/>
      </dsp:nvSpPr>
      <dsp:spPr>
        <a:xfrm>
          <a:off x="305640" y="446049"/>
          <a:ext cx="2253549" cy="45633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Past failures at traditional law Making;  Two contemporary approaches</a:t>
          </a:r>
        </a:p>
      </dsp:txBody>
      <dsp:txXfrm>
        <a:off x="371644" y="512053"/>
        <a:ext cx="2121541" cy="4431295"/>
      </dsp:txXfrm>
    </dsp:sp>
    <dsp:sp modelId="{EEAE4D55-4908-1940-AB80-4509FEC46042}">
      <dsp:nvSpPr>
        <dsp:cNvPr id="0" name=""/>
        <dsp:cNvSpPr/>
      </dsp:nvSpPr>
      <dsp:spPr>
        <a:xfrm rot="18348205">
          <a:off x="2214533" y="2035543"/>
          <a:ext cx="1661022" cy="37177"/>
        </a:xfrm>
        <a:custGeom>
          <a:avLst/>
          <a:gdLst/>
          <a:ahLst/>
          <a:cxnLst/>
          <a:rect l="0" t="0" r="0" b="0"/>
          <a:pathLst>
            <a:path>
              <a:moveTo>
                <a:pt x="0" y="18588"/>
              </a:moveTo>
              <a:lnTo>
                <a:pt x="1661022" y="185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03518" y="2012606"/>
        <a:ext cx="83051" cy="83051"/>
      </dsp:txXfrm>
    </dsp:sp>
    <dsp:sp modelId="{18444350-7266-CD40-9A1E-030DC007B92F}">
      <dsp:nvSpPr>
        <dsp:cNvPr id="0" name=""/>
        <dsp:cNvSpPr/>
      </dsp:nvSpPr>
      <dsp:spPr>
        <a:xfrm>
          <a:off x="3530898" y="0"/>
          <a:ext cx="2253549" cy="27611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Allocation of responsibility within linked and connected enterprises (linked for the purpose of production) </a:t>
          </a:r>
        </a:p>
      </dsp:txBody>
      <dsp:txXfrm>
        <a:off x="3596902" y="66004"/>
        <a:ext cx="2121541" cy="2629120"/>
      </dsp:txXfrm>
    </dsp:sp>
    <dsp:sp modelId="{3D6C333E-B10F-5D4F-A1B9-B585F5542B22}">
      <dsp:nvSpPr>
        <dsp:cNvPr id="0" name=""/>
        <dsp:cNvSpPr/>
      </dsp:nvSpPr>
      <dsp:spPr>
        <a:xfrm rot="3386917">
          <a:off x="2165963" y="3441729"/>
          <a:ext cx="1758160" cy="37177"/>
        </a:xfrm>
        <a:custGeom>
          <a:avLst/>
          <a:gdLst/>
          <a:ahLst/>
          <a:cxnLst/>
          <a:rect l="0" t="0" r="0" b="0"/>
          <a:pathLst>
            <a:path>
              <a:moveTo>
                <a:pt x="0" y="18588"/>
              </a:moveTo>
              <a:lnTo>
                <a:pt x="1758160" y="185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001090" y="3416364"/>
        <a:ext cx="87908" cy="87908"/>
      </dsp:txXfrm>
    </dsp:sp>
    <dsp:sp modelId="{A2B2912D-3CC4-D741-AB8A-013EA92D1040}">
      <dsp:nvSpPr>
        <dsp:cNvPr id="0" name=""/>
        <dsp:cNvSpPr/>
      </dsp:nvSpPr>
      <dsp:spPr>
        <a:xfrm>
          <a:off x="3530898" y="2930468"/>
          <a:ext cx="2253549" cy="2524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Seek to impose standards on the production process itself (allocating risk, responsibility and sometimes liability to that end). </a:t>
          </a:r>
        </a:p>
      </dsp:txBody>
      <dsp:txXfrm>
        <a:off x="3596902" y="2996472"/>
        <a:ext cx="2121541" cy="239292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339DB-FB68-9A4E-863A-5E7CDB8992FF}">
      <dsp:nvSpPr>
        <dsp:cNvPr id="0" name=""/>
        <dsp:cNvSpPr/>
      </dsp:nvSpPr>
      <dsp:spPr>
        <a:xfrm>
          <a:off x="960563" y="261"/>
          <a:ext cx="3336240" cy="133449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International Law</a:t>
          </a:r>
        </a:p>
      </dsp:txBody>
      <dsp:txXfrm>
        <a:off x="1627811" y="261"/>
        <a:ext cx="2001744" cy="1334496"/>
      </dsp:txXfrm>
    </dsp:sp>
    <dsp:sp modelId="{3A2F9E73-4363-1C4D-88AF-5F31D5353834}">
      <dsp:nvSpPr>
        <dsp:cNvPr id="0" name=""/>
        <dsp:cNvSpPr/>
      </dsp:nvSpPr>
      <dsp:spPr>
        <a:xfrm>
          <a:off x="3863092" y="113693"/>
          <a:ext cx="2769079" cy="1107631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No comprehensive international law of MNEs</a:t>
          </a:r>
        </a:p>
      </dsp:txBody>
      <dsp:txXfrm>
        <a:off x="4416908" y="113693"/>
        <a:ext cx="1661448" cy="1107631"/>
      </dsp:txXfrm>
    </dsp:sp>
    <dsp:sp modelId="{EACF7395-646C-484F-A8EC-62166437D01A}">
      <dsp:nvSpPr>
        <dsp:cNvPr id="0" name=""/>
        <dsp:cNvSpPr/>
      </dsp:nvSpPr>
      <dsp:spPr>
        <a:xfrm>
          <a:off x="6244500" y="113693"/>
          <a:ext cx="2769079" cy="1107631"/>
        </a:xfrm>
        <a:prstGeom prst="chevron">
          <a:avLst/>
        </a:prstGeom>
        <a:solidFill>
          <a:schemeClr val="accent5">
            <a:tint val="40000"/>
            <a:alpha val="90000"/>
            <a:hueOff val="-673976"/>
            <a:satOff val="-2283"/>
            <a:lumOff val="-293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"/>
              <a:satOff val="-2283"/>
              <a:lumOff val="-2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Dueling visions about what should be the focus of efforts</a:t>
          </a:r>
        </a:p>
      </dsp:txBody>
      <dsp:txXfrm>
        <a:off x="6798316" y="113693"/>
        <a:ext cx="1661448" cy="1107631"/>
      </dsp:txXfrm>
    </dsp:sp>
    <dsp:sp modelId="{D579AB0C-EE2A-3A40-8C16-A174A647F76D}">
      <dsp:nvSpPr>
        <dsp:cNvPr id="0" name=""/>
        <dsp:cNvSpPr/>
      </dsp:nvSpPr>
      <dsp:spPr>
        <a:xfrm>
          <a:off x="8625908" y="113693"/>
          <a:ext cx="2769079" cy="1107631"/>
        </a:xfrm>
        <a:prstGeom prst="chevron">
          <a:avLst/>
        </a:prstGeom>
        <a:solidFill>
          <a:schemeClr val="accent5">
            <a:tint val="40000"/>
            <a:alpha val="90000"/>
            <a:hueOff val="-1347952"/>
            <a:satOff val="-4566"/>
            <a:lumOff val="-58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347952"/>
              <a:satOff val="-4566"/>
              <a:lumOff val="-5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Reflecting split in approach to objects of regulation</a:t>
          </a:r>
        </a:p>
      </dsp:txBody>
      <dsp:txXfrm>
        <a:off x="9179724" y="113693"/>
        <a:ext cx="1661448" cy="1107631"/>
      </dsp:txXfrm>
    </dsp:sp>
    <dsp:sp modelId="{FB8E5169-AC02-6C42-8475-80A19D290D84}">
      <dsp:nvSpPr>
        <dsp:cNvPr id="0" name=""/>
        <dsp:cNvSpPr/>
      </dsp:nvSpPr>
      <dsp:spPr>
        <a:xfrm>
          <a:off x="960563" y="1521586"/>
          <a:ext cx="3336240" cy="1334496"/>
        </a:xfrm>
        <a:prstGeom prst="chevron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New International Economic Order and a Hard Law </a:t>
          </a:r>
          <a:r>
            <a:rPr lang="en-US" sz="2000" b="1" kern="1200"/>
            <a:t>of </a:t>
          </a:r>
          <a:r>
            <a:rPr lang="en-US" sz="2000" kern="1200"/>
            <a:t>MNEs</a:t>
          </a:r>
        </a:p>
      </dsp:txBody>
      <dsp:txXfrm>
        <a:off x="1627811" y="1521586"/>
        <a:ext cx="2001744" cy="1334496"/>
      </dsp:txXfrm>
    </dsp:sp>
    <dsp:sp modelId="{EF0A41E8-C65C-F54F-AB6B-5CA5B3A910A0}">
      <dsp:nvSpPr>
        <dsp:cNvPr id="0" name=""/>
        <dsp:cNvSpPr/>
      </dsp:nvSpPr>
      <dsp:spPr>
        <a:xfrm>
          <a:off x="3863092" y="1635018"/>
          <a:ext cx="2769079" cy="1107631"/>
        </a:xfrm>
        <a:prstGeom prst="chevron">
          <a:avLst/>
        </a:prstGeom>
        <a:solidFill>
          <a:schemeClr val="accent5">
            <a:tint val="40000"/>
            <a:alpha val="90000"/>
            <a:hueOff val="-2021929"/>
            <a:satOff val="-6850"/>
            <a:lumOff val="-87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021929"/>
              <a:satOff val="-6850"/>
              <a:lumOff val="-87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Suspicious of MNEs and viewed as as an economic concept in need of legalization and control at the international level</a:t>
          </a:r>
        </a:p>
      </dsp:txBody>
      <dsp:txXfrm>
        <a:off x="4416908" y="1635018"/>
        <a:ext cx="1661448" cy="1107631"/>
      </dsp:txXfrm>
    </dsp:sp>
    <dsp:sp modelId="{A677AA16-83E1-9344-A6F5-E13B7FF21EA3}">
      <dsp:nvSpPr>
        <dsp:cNvPr id="0" name=""/>
        <dsp:cNvSpPr/>
      </dsp:nvSpPr>
      <dsp:spPr>
        <a:xfrm>
          <a:off x="6244500" y="1635018"/>
          <a:ext cx="2769079" cy="1107631"/>
        </a:xfrm>
        <a:prstGeom prst="chevron">
          <a:avLst/>
        </a:prstGeom>
        <a:solidFill>
          <a:schemeClr val="accent5">
            <a:tint val="40000"/>
            <a:alpha val="90000"/>
            <a:hueOff val="-2695905"/>
            <a:satOff val="-9133"/>
            <a:lumOff val="-1171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695905"/>
              <a:satOff val="-9133"/>
              <a:lumOff val="-11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Code of Conduct for MNEs (1970s-1992): failed</a:t>
          </a:r>
        </a:p>
      </dsp:txBody>
      <dsp:txXfrm>
        <a:off x="6798316" y="1635018"/>
        <a:ext cx="1661448" cy="1107631"/>
      </dsp:txXfrm>
    </dsp:sp>
    <dsp:sp modelId="{2A28639E-3772-9647-A319-729B94EC79DB}">
      <dsp:nvSpPr>
        <dsp:cNvPr id="0" name=""/>
        <dsp:cNvSpPr/>
      </dsp:nvSpPr>
      <dsp:spPr>
        <a:xfrm>
          <a:off x="8625908" y="1635018"/>
          <a:ext cx="2769079" cy="1107631"/>
        </a:xfrm>
        <a:prstGeom prst="chevron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Norms on the Responsibility of Transnational Corporations and Other Business Enterprises (1990s-2005); failed</a:t>
          </a:r>
        </a:p>
      </dsp:txBody>
      <dsp:txXfrm>
        <a:off x="9179724" y="1635018"/>
        <a:ext cx="1661448" cy="1107631"/>
      </dsp:txXfrm>
    </dsp:sp>
    <dsp:sp modelId="{1AE56ECB-2CE4-094D-80D4-B836A8A33F86}">
      <dsp:nvSpPr>
        <dsp:cNvPr id="0" name=""/>
        <dsp:cNvSpPr/>
      </dsp:nvSpPr>
      <dsp:spPr>
        <a:xfrm>
          <a:off x="960563" y="3042912"/>
          <a:ext cx="3336240" cy="1334496"/>
        </a:xfrm>
        <a:prstGeom prst="chevron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Human Rights, Enterprise Governance and a Soft Law </a:t>
          </a:r>
          <a:r>
            <a:rPr lang="en-US" sz="2000" b="1" kern="1200"/>
            <a:t>for</a:t>
          </a:r>
          <a:r>
            <a:rPr lang="en-US" sz="2000" kern="1200"/>
            <a:t> MNEs</a:t>
          </a:r>
        </a:p>
      </dsp:txBody>
      <dsp:txXfrm>
        <a:off x="1627811" y="3042912"/>
        <a:ext cx="2001744" cy="1334496"/>
      </dsp:txXfrm>
    </dsp:sp>
    <dsp:sp modelId="{F8B51778-0630-1E4D-BD50-9F8030F1B35F}">
      <dsp:nvSpPr>
        <dsp:cNvPr id="0" name=""/>
        <dsp:cNvSpPr/>
      </dsp:nvSpPr>
      <dsp:spPr>
        <a:xfrm>
          <a:off x="3863092" y="3156344"/>
          <a:ext cx="2769079" cy="1107631"/>
        </a:xfrm>
        <a:prstGeom prst="chevron">
          <a:avLst/>
        </a:prstGeom>
        <a:solidFill>
          <a:schemeClr val="accent5">
            <a:tint val="40000"/>
            <a:alpha val="90000"/>
            <a:hueOff val="-4043857"/>
            <a:satOff val="-13699"/>
            <a:lumOff val="-1757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043857"/>
              <a:satOff val="-13699"/>
              <a:lumOff val="-17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OECD Guidelines for MNEs </a:t>
          </a:r>
        </a:p>
      </dsp:txBody>
      <dsp:txXfrm>
        <a:off x="4416908" y="3156344"/>
        <a:ext cx="1661448" cy="1107631"/>
      </dsp:txXfrm>
    </dsp:sp>
    <dsp:sp modelId="{FA59A79D-C02D-484B-AB47-8277B7F0E237}">
      <dsp:nvSpPr>
        <dsp:cNvPr id="0" name=""/>
        <dsp:cNvSpPr/>
      </dsp:nvSpPr>
      <dsp:spPr>
        <a:xfrm>
          <a:off x="6244500" y="3156344"/>
          <a:ext cx="2769079" cy="1107631"/>
        </a:xfrm>
        <a:prstGeom prst="chevron">
          <a:avLst/>
        </a:prstGeom>
        <a:solidFill>
          <a:schemeClr val="accent5">
            <a:tint val="40000"/>
            <a:alpha val="90000"/>
            <a:hueOff val="-4717833"/>
            <a:satOff val="-15982"/>
            <a:lumOff val="-205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717833"/>
              <a:satOff val="-15982"/>
              <a:lumOff val="-205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UN Guiding Principles for Business and Human Rights</a:t>
          </a:r>
        </a:p>
      </dsp:txBody>
      <dsp:txXfrm>
        <a:off x="6798316" y="3156344"/>
        <a:ext cx="1661448" cy="1107631"/>
      </dsp:txXfrm>
    </dsp:sp>
    <dsp:sp modelId="{F33FD56C-1BE0-4942-8511-4AB1648CFA3F}">
      <dsp:nvSpPr>
        <dsp:cNvPr id="0" name=""/>
        <dsp:cNvSpPr/>
      </dsp:nvSpPr>
      <dsp:spPr>
        <a:xfrm>
          <a:off x="960563" y="4564237"/>
          <a:ext cx="3336240" cy="1334496"/>
        </a:xfrm>
        <a:prstGeom prst="chevron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International Law Making at the periphery</a:t>
          </a:r>
        </a:p>
      </dsp:txBody>
      <dsp:txXfrm>
        <a:off x="1627811" y="4564237"/>
        <a:ext cx="2001744" cy="1334496"/>
      </dsp:txXfrm>
    </dsp:sp>
    <dsp:sp modelId="{B71B3F44-07D0-CB4A-93C0-707CF2C9BE62}">
      <dsp:nvSpPr>
        <dsp:cNvPr id="0" name=""/>
        <dsp:cNvSpPr/>
      </dsp:nvSpPr>
      <dsp:spPr>
        <a:xfrm>
          <a:off x="3863092" y="4677669"/>
          <a:ext cx="2769079" cy="1107631"/>
        </a:xfrm>
        <a:prstGeom prst="chevron">
          <a:avLst/>
        </a:prstGeom>
        <a:solidFill>
          <a:schemeClr val="accent5">
            <a:tint val="40000"/>
            <a:alpha val="90000"/>
            <a:hueOff val="-5391810"/>
            <a:satOff val="-18266"/>
            <a:lumOff val="-234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391810"/>
              <a:satOff val="-18266"/>
              <a:lumOff val="-234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Corruption and Bribery</a:t>
          </a:r>
        </a:p>
      </dsp:txBody>
      <dsp:txXfrm>
        <a:off x="4416908" y="4677669"/>
        <a:ext cx="1661448" cy="1107631"/>
      </dsp:txXfrm>
    </dsp:sp>
    <dsp:sp modelId="{D482153C-E9BD-8540-B696-F00A0CC37266}">
      <dsp:nvSpPr>
        <dsp:cNvPr id="0" name=""/>
        <dsp:cNvSpPr/>
      </dsp:nvSpPr>
      <dsp:spPr>
        <a:xfrm>
          <a:off x="6244500" y="4677669"/>
          <a:ext cx="2769079" cy="1107631"/>
        </a:xfrm>
        <a:prstGeom prst="chevron">
          <a:avLst/>
        </a:prstGeom>
        <a:solidFill>
          <a:schemeClr val="accent5">
            <a:tint val="40000"/>
            <a:alpha val="90000"/>
            <a:hueOff val="-6065786"/>
            <a:satOff val="-20549"/>
            <a:lumOff val="-2635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065786"/>
              <a:satOff val="-20549"/>
              <a:lumOff val="-263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Suppressed markets (humans, drugs, etc.)</a:t>
          </a:r>
        </a:p>
      </dsp:txBody>
      <dsp:txXfrm>
        <a:off x="6798316" y="4677669"/>
        <a:ext cx="1661448" cy="1107631"/>
      </dsp:txXfrm>
    </dsp:sp>
    <dsp:sp modelId="{2A2A1045-5DBE-9649-86F6-805EB195BD69}">
      <dsp:nvSpPr>
        <dsp:cNvPr id="0" name=""/>
        <dsp:cNvSpPr/>
      </dsp:nvSpPr>
      <dsp:spPr>
        <a:xfrm>
          <a:off x="8625908" y="4677669"/>
          <a:ext cx="2769079" cy="1107631"/>
        </a:xfrm>
        <a:prstGeom prst="chevron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Political criminality )terrorism)</a:t>
          </a:r>
        </a:p>
      </dsp:txBody>
      <dsp:txXfrm>
        <a:off x="9179724" y="4677669"/>
        <a:ext cx="1661448" cy="110763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42048-1C97-2A4C-B02E-CF89F516E648}">
      <dsp:nvSpPr>
        <dsp:cNvPr id="0" name=""/>
        <dsp:cNvSpPr/>
      </dsp:nvSpPr>
      <dsp:spPr>
        <a:xfrm>
          <a:off x="71553" y="0"/>
          <a:ext cx="5876693" cy="5876693"/>
        </a:xfrm>
        <a:prstGeom prst="diamond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865C76-567A-2142-8C2C-E88342D3947E}">
      <dsp:nvSpPr>
        <dsp:cNvPr id="0" name=""/>
        <dsp:cNvSpPr/>
      </dsp:nvSpPr>
      <dsp:spPr>
        <a:xfrm>
          <a:off x="629839" y="558285"/>
          <a:ext cx="2291910" cy="229191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/>
            <a:t>The internationalization of extraterritoriality</a:t>
          </a:r>
          <a:r>
            <a:rPr lang="en-US" sz="1700" kern="1200"/>
            <a:t>. </a:t>
          </a:r>
        </a:p>
      </dsp:txBody>
      <dsp:txXfrm>
        <a:off x="741721" y="670167"/>
        <a:ext cx="2068146" cy="2068146"/>
      </dsp:txXfrm>
    </dsp:sp>
    <dsp:sp modelId="{7EB630CF-725A-EB4B-A33D-27C0EB7FC3C3}">
      <dsp:nvSpPr>
        <dsp:cNvPr id="0" name=""/>
        <dsp:cNvSpPr/>
      </dsp:nvSpPr>
      <dsp:spPr>
        <a:xfrm>
          <a:off x="3098050" y="558285"/>
          <a:ext cx="2291910" cy="2291910"/>
        </a:xfrm>
        <a:prstGeom prst="roundRect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/>
            <a:t>Corporate codes and the regulatory contract in intra-enterprise governance</a:t>
          </a:r>
          <a:r>
            <a:rPr lang="en-US" sz="1700" kern="1200"/>
            <a:t>. </a:t>
          </a:r>
        </a:p>
      </dsp:txBody>
      <dsp:txXfrm>
        <a:off x="3209932" y="670167"/>
        <a:ext cx="2068146" cy="2068146"/>
      </dsp:txXfrm>
    </dsp:sp>
    <dsp:sp modelId="{3F1D8363-1E00-634F-B322-B76CFE05FFCB}">
      <dsp:nvSpPr>
        <dsp:cNvPr id="0" name=""/>
        <dsp:cNvSpPr/>
      </dsp:nvSpPr>
      <dsp:spPr>
        <a:xfrm>
          <a:off x="629839" y="3026496"/>
          <a:ext cx="2291910" cy="2291910"/>
        </a:xfrm>
        <a:prstGeom prst="roundRect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/>
            <a:t>Hybrid monitoring and disclosure regimes; some transnational in operation though national in conception</a:t>
          </a:r>
          <a:r>
            <a:rPr lang="en-US" sz="1700" kern="1200"/>
            <a:t>. </a:t>
          </a:r>
        </a:p>
      </dsp:txBody>
      <dsp:txXfrm>
        <a:off x="741721" y="3138378"/>
        <a:ext cx="2068146" cy="2068146"/>
      </dsp:txXfrm>
    </dsp:sp>
    <dsp:sp modelId="{8AA8CC20-6E12-C34D-97CF-7FC3131894F2}">
      <dsp:nvSpPr>
        <dsp:cNvPr id="0" name=""/>
        <dsp:cNvSpPr/>
      </dsp:nvSpPr>
      <dsp:spPr>
        <a:xfrm>
          <a:off x="3098050" y="3026496"/>
          <a:ext cx="2291910" cy="2291910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/>
            <a:t>The emergence of a patchwork of international norms and principles along with a skeleton of their attached remedial mechanisms</a:t>
          </a:r>
          <a:r>
            <a:rPr lang="en-US" sz="1700" kern="1200"/>
            <a:t>. </a:t>
          </a:r>
        </a:p>
      </dsp:txBody>
      <dsp:txXfrm>
        <a:off x="3209932" y="3138378"/>
        <a:ext cx="2068146" cy="20681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F9021-8694-3F4F-B0A2-7EF5A359AECA}">
      <dsp:nvSpPr>
        <dsp:cNvPr id="0" name=""/>
        <dsp:cNvSpPr/>
      </dsp:nvSpPr>
      <dsp:spPr>
        <a:xfrm>
          <a:off x="4876799" y="1734"/>
          <a:ext cx="7315200" cy="13758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instead of projecting a domestic legal order, states are projecting international norms now incorporated into their domestic law </a:t>
          </a:r>
        </a:p>
      </dsp:txBody>
      <dsp:txXfrm>
        <a:off x="4876799" y="173713"/>
        <a:ext cx="6799264" cy="1031871"/>
      </dsp:txXfrm>
    </dsp:sp>
    <dsp:sp modelId="{ACE607F8-5F86-1F49-9C5D-F2A0BA20C987}">
      <dsp:nvSpPr>
        <dsp:cNvPr id="0" name=""/>
        <dsp:cNvSpPr/>
      </dsp:nvSpPr>
      <dsp:spPr>
        <a:xfrm>
          <a:off x="0" y="1734"/>
          <a:ext cx="4876800" cy="137582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Strategy</a:t>
          </a:r>
        </a:p>
      </dsp:txBody>
      <dsp:txXfrm>
        <a:off x="67162" y="68896"/>
        <a:ext cx="4742476" cy="1241505"/>
      </dsp:txXfrm>
    </dsp:sp>
    <dsp:sp modelId="{C67B68FB-E2E1-6443-8678-4198C2CBB930}">
      <dsp:nvSpPr>
        <dsp:cNvPr id="0" name=""/>
        <dsp:cNvSpPr/>
      </dsp:nvSpPr>
      <dsp:spPr>
        <a:xfrm>
          <a:off x="4876799" y="1515147"/>
          <a:ext cx="7315200" cy="13758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blocking statutes</a:t>
          </a:r>
        </a:p>
      </dsp:txBody>
      <dsp:txXfrm>
        <a:off x="4876799" y="1687126"/>
        <a:ext cx="6799264" cy="1031871"/>
      </dsp:txXfrm>
    </dsp:sp>
    <dsp:sp modelId="{34176F2F-45A2-5D43-8266-2E051F3EECFC}">
      <dsp:nvSpPr>
        <dsp:cNvPr id="0" name=""/>
        <dsp:cNvSpPr/>
      </dsp:nvSpPr>
      <dsp:spPr>
        <a:xfrm>
          <a:off x="0" y="1515147"/>
          <a:ext cx="4876800" cy="1375829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Counter: </a:t>
          </a:r>
        </a:p>
      </dsp:txBody>
      <dsp:txXfrm>
        <a:off x="67162" y="1582309"/>
        <a:ext cx="4742476" cy="1241505"/>
      </dsp:txXfrm>
    </dsp:sp>
    <dsp:sp modelId="{8577099F-4329-5648-9F84-A96F73E68BEC}">
      <dsp:nvSpPr>
        <dsp:cNvPr id="0" name=""/>
        <dsp:cNvSpPr/>
      </dsp:nvSpPr>
      <dsp:spPr>
        <a:xfrm>
          <a:off x="4876799" y="3028559"/>
          <a:ext cx="7315200" cy="13758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States cooperate on an ad hoc basis</a:t>
          </a:r>
        </a:p>
      </dsp:txBody>
      <dsp:txXfrm>
        <a:off x="4876799" y="3200538"/>
        <a:ext cx="6799264" cy="1031871"/>
      </dsp:txXfrm>
    </dsp:sp>
    <dsp:sp modelId="{AC8A5B66-D543-914B-BCE7-64DDD93C9E8A}">
      <dsp:nvSpPr>
        <dsp:cNvPr id="0" name=""/>
        <dsp:cNvSpPr/>
      </dsp:nvSpPr>
      <dsp:spPr>
        <a:xfrm>
          <a:off x="0" y="3028559"/>
          <a:ext cx="4876800" cy="1375829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Politics</a:t>
          </a:r>
        </a:p>
      </dsp:txBody>
      <dsp:txXfrm>
        <a:off x="67162" y="3095721"/>
        <a:ext cx="4742476" cy="1241505"/>
      </dsp:txXfrm>
    </dsp:sp>
    <dsp:sp modelId="{42001ABB-82FA-6647-87CC-2D69C342E4B7}">
      <dsp:nvSpPr>
        <dsp:cNvPr id="0" name=""/>
        <dsp:cNvSpPr/>
      </dsp:nvSpPr>
      <dsp:spPr>
        <a:xfrm>
          <a:off x="4876800" y="4541972"/>
          <a:ext cx="7315200" cy="13758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Alien Tort Claims Act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Reaching across borders to develop supply chain liability under private law regimes</a:t>
          </a:r>
          <a:br>
            <a:rPr lang="en-US" sz="1700" kern="1200" dirty="0"/>
          </a:br>
          <a:endParaRPr lang="en-US" sz="1700" kern="1200" dirty="0"/>
        </a:p>
      </dsp:txBody>
      <dsp:txXfrm>
        <a:off x="4876800" y="4713951"/>
        <a:ext cx="6799264" cy="1031871"/>
      </dsp:txXfrm>
    </dsp:sp>
    <dsp:sp modelId="{0708E38F-D087-8349-964B-ED2F0574BCCC}">
      <dsp:nvSpPr>
        <dsp:cNvPr id="0" name=""/>
        <dsp:cNvSpPr/>
      </dsp:nvSpPr>
      <dsp:spPr>
        <a:xfrm>
          <a:off x="0" y="4541972"/>
          <a:ext cx="4876800" cy="1375829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Internationalization of National Courts</a:t>
          </a:r>
        </a:p>
      </dsp:txBody>
      <dsp:txXfrm>
        <a:off x="67162" y="4609134"/>
        <a:ext cx="4742476" cy="124150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A2B38-E441-884C-BEFE-0A4679FA4644}">
      <dsp:nvSpPr>
        <dsp:cNvPr id="0" name=""/>
        <dsp:cNvSpPr/>
      </dsp:nvSpPr>
      <dsp:spPr>
        <a:xfrm>
          <a:off x="734" y="93896"/>
          <a:ext cx="2865871" cy="171952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Means of governmentalizing the private sector within a hierarchy controlled at the top by an “apex” entity</a:t>
          </a:r>
        </a:p>
      </dsp:txBody>
      <dsp:txXfrm>
        <a:off x="734" y="93896"/>
        <a:ext cx="2865871" cy="1719522"/>
      </dsp:txXfrm>
    </dsp:sp>
    <dsp:sp modelId="{18463254-7438-934C-9F2F-96238F6E4E63}">
      <dsp:nvSpPr>
        <dsp:cNvPr id="0" name=""/>
        <dsp:cNvSpPr/>
      </dsp:nvSpPr>
      <dsp:spPr>
        <a:xfrm>
          <a:off x="3153193" y="93896"/>
          <a:ext cx="2865871" cy="1719522"/>
        </a:xfrm>
        <a:prstGeom prst="rect">
          <a:avLst/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enterprise is not so much an object as it is a “territory” within which state responsibility s delegated down</a:t>
          </a:r>
        </a:p>
      </dsp:txBody>
      <dsp:txXfrm>
        <a:off x="3153193" y="93896"/>
        <a:ext cx="2865871" cy="1719522"/>
      </dsp:txXfrm>
    </dsp:sp>
    <dsp:sp modelId="{70D8858E-C7AB-C843-9DC0-3C0262A57D7E}">
      <dsp:nvSpPr>
        <dsp:cNvPr id="0" name=""/>
        <dsp:cNvSpPr/>
      </dsp:nvSpPr>
      <dsp:spPr>
        <a:xfrm>
          <a:off x="734" y="2100007"/>
          <a:ext cx="2865871" cy="1719522"/>
        </a:xfrm>
        <a:prstGeom prst="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Administered by the apex company  </a:t>
          </a:r>
        </a:p>
      </dsp:txBody>
      <dsp:txXfrm>
        <a:off x="734" y="2100007"/>
        <a:ext cx="2865871" cy="1719522"/>
      </dsp:txXfrm>
    </dsp:sp>
    <dsp:sp modelId="{0928F2D1-C8F6-F24C-ADA8-0E02B4869B3C}">
      <dsp:nvSpPr>
        <dsp:cNvPr id="0" name=""/>
        <dsp:cNvSpPr/>
      </dsp:nvSpPr>
      <dsp:spPr>
        <a:xfrm>
          <a:off x="3153193" y="2100007"/>
          <a:ext cx="2865871" cy="1719522"/>
        </a:xfrm>
        <a:prstGeom prst="rect">
          <a:avLst/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obligation (along with risk and liability) continues to be tied in some measure to the state that regulates the apex entity of this governance MNE entity. </a:t>
          </a:r>
        </a:p>
      </dsp:txBody>
      <dsp:txXfrm>
        <a:off x="3153193" y="2100007"/>
        <a:ext cx="2865871" cy="1719522"/>
      </dsp:txXfrm>
    </dsp:sp>
    <dsp:sp modelId="{5197B09C-0246-974B-90E8-AAACDB8E5889}">
      <dsp:nvSpPr>
        <dsp:cNvPr id="0" name=""/>
        <dsp:cNvSpPr/>
      </dsp:nvSpPr>
      <dsp:spPr>
        <a:xfrm>
          <a:off x="1576964" y="4106117"/>
          <a:ext cx="2865871" cy="1719522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OR autonomous of state control </a:t>
          </a:r>
        </a:p>
      </dsp:txBody>
      <dsp:txXfrm>
        <a:off x="1576964" y="4106117"/>
        <a:ext cx="2865871" cy="171952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CB9C8-9ECB-CF4A-8064-4CA915CD2F55}">
      <dsp:nvSpPr>
        <dsp:cNvPr id="0" name=""/>
        <dsp:cNvSpPr/>
      </dsp:nvSpPr>
      <dsp:spPr>
        <a:xfrm>
          <a:off x="0" y="0"/>
          <a:ext cx="4752594" cy="1061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Third Party certification regimes as global private governance</a:t>
          </a:r>
        </a:p>
      </dsp:txBody>
      <dsp:txXfrm>
        <a:off x="31081" y="31081"/>
        <a:ext cx="3483333" cy="999023"/>
      </dsp:txXfrm>
    </dsp:sp>
    <dsp:sp modelId="{076750A9-E9F4-7D4B-8712-143872A7FA34}">
      <dsp:nvSpPr>
        <dsp:cNvPr id="0" name=""/>
        <dsp:cNvSpPr/>
      </dsp:nvSpPr>
      <dsp:spPr>
        <a:xfrm>
          <a:off x="354901" y="1208571"/>
          <a:ext cx="4752594" cy="1061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Monitoring and inspection regimes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tied to substantive standards  either proprietary to the certifying agency or developed by states, international public or private organizations. </a:t>
          </a:r>
        </a:p>
      </dsp:txBody>
      <dsp:txXfrm>
        <a:off x="385982" y="1239652"/>
        <a:ext cx="3645760" cy="999023"/>
      </dsp:txXfrm>
    </dsp:sp>
    <dsp:sp modelId="{87FA8D4E-607E-B448-BA0A-589DC14AD3E0}">
      <dsp:nvSpPr>
        <dsp:cNvPr id="0" name=""/>
        <dsp:cNvSpPr/>
      </dsp:nvSpPr>
      <dsp:spPr>
        <a:xfrm>
          <a:off x="709802" y="2417143"/>
          <a:ext cx="4752594" cy="1061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Substitute or supplement to internal compliance mechanisms</a:t>
          </a:r>
        </a:p>
      </dsp:txBody>
      <dsp:txXfrm>
        <a:off x="740883" y="2448224"/>
        <a:ext cx="3645760" cy="999023"/>
      </dsp:txXfrm>
    </dsp:sp>
    <dsp:sp modelId="{DB3BDFA3-970B-1245-9CC2-74A180F97A96}">
      <dsp:nvSpPr>
        <dsp:cNvPr id="0" name=""/>
        <dsp:cNvSpPr/>
      </dsp:nvSpPr>
      <dsp:spPr>
        <a:xfrm>
          <a:off x="1064704" y="3625715"/>
          <a:ext cx="4752594" cy="1061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Can reach across production chains</a:t>
          </a:r>
        </a:p>
      </dsp:txBody>
      <dsp:txXfrm>
        <a:off x="1095785" y="3656796"/>
        <a:ext cx="3645760" cy="999023"/>
      </dsp:txXfrm>
    </dsp:sp>
    <dsp:sp modelId="{FFB88C5D-05EA-3841-AFE0-D61A78EFC645}">
      <dsp:nvSpPr>
        <dsp:cNvPr id="0" name=""/>
        <dsp:cNvSpPr/>
      </dsp:nvSpPr>
      <dsp:spPr>
        <a:xfrm>
          <a:off x="1419605" y="4834287"/>
          <a:ext cx="4752594" cy="1061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Means of regulating an aspect of quite specific modes of production, whose norms and enforcement are sourced in institutions other than the state </a:t>
          </a:r>
        </a:p>
      </dsp:txBody>
      <dsp:txXfrm>
        <a:off x="1450686" y="4865368"/>
        <a:ext cx="3645760" cy="999023"/>
      </dsp:txXfrm>
    </dsp:sp>
    <dsp:sp modelId="{9A7A912F-AE40-BF44-A9C9-52E7C046C71A}">
      <dsp:nvSpPr>
        <dsp:cNvPr id="0" name=""/>
        <dsp:cNvSpPr/>
      </dsp:nvSpPr>
      <dsp:spPr>
        <a:xfrm>
          <a:off x="4062823" y="775254"/>
          <a:ext cx="689770" cy="68977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4218021" y="775254"/>
        <a:ext cx="379374" cy="519052"/>
      </dsp:txXfrm>
    </dsp:sp>
    <dsp:sp modelId="{FDCDEA2A-A261-0644-9B05-F3746DED6111}">
      <dsp:nvSpPr>
        <dsp:cNvPr id="0" name=""/>
        <dsp:cNvSpPr/>
      </dsp:nvSpPr>
      <dsp:spPr>
        <a:xfrm>
          <a:off x="4417725" y="1983826"/>
          <a:ext cx="689770" cy="68977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4572923" y="1983826"/>
        <a:ext cx="379374" cy="519052"/>
      </dsp:txXfrm>
    </dsp:sp>
    <dsp:sp modelId="{9AC4F6EA-4179-F54F-BD5C-1276A765611A}">
      <dsp:nvSpPr>
        <dsp:cNvPr id="0" name=""/>
        <dsp:cNvSpPr/>
      </dsp:nvSpPr>
      <dsp:spPr>
        <a:xfrm>
          <a:off x="4772626" y="3174712"/>
          <a:ext cx="689770" cy="68977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4927824" y="3174712"/>
        <a:ext cx="379374" cy="519052"/>
      </dsp:txXfrm>
    </dsp:sp>
    <dsp:sp modelId="{0A4FEAA4-1339-B848-B0EE-5E4ED89F8CAF}">
      <dsp:nvSpPr>
        <dsp:cNvPr id="0" name=""/>
        <dsp:cNvSpPr/>
      </dsp:nvSpPr>
      <dsp:spPr>
        <a:xfrm>
          <a:off x="5127528" y="4395075"/>
          <a:ext cx="689770" cy="68977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5282726" y="4395075"/>
        <a:ext cx="379374" cy="51905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ACB20-3C62-5841-BE86-022C2D68B1E6}">
      <dsp:nvSpPr>
        <dsp:cNvPr id="0" name=""/>
        <dsp:cNvSpPr/>
      </dsp:nvSpPr>
      <dsp:spPr>
        <a:xfrm>
          <a:off x="2197227" y="3086937"/>
          <a:ext cx="1625346" cy="16253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State based disclosure regimes</a:t>
          </a:r>
        </a:p>
      </dsp:txBody>
      <dsp:txXfrm>
        <a:off x="2435253" y="3324963"/>
        <a:ext cx="1149294" cy="1149294"/>
      </dsp:txXfrm>
    </dsp:sp>
    <dsp:sp modelId="{118B78B9-09CD-9A41-943D-560C53C94138}">
      <dsp:nvSpPr>
        <dsp:cNvPr id="0" name=""/>
        <dsp:cNvSpPr/>
      </dsp:nvSpPr>
      <dsp:spPr>
        <a:xfrm rot="11700000">
          <a:off x="748850" y="3252451"/>
          <a:ext cx="1420414" cy="46322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4219C0C-4345-B448-86A2-4E33FE85175F}">
      <dsp:nvSpPr>
        <dsp:cNvPr id="0" name=""/>
        <dsp:cNvSpPr/>
      </dsp:nvSpPr>
      <dsp:spPr>
        <a:xfrm>
          <a:off x="1011" y="2682616"/>
          <a:ext cx="1544078" cy="1235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UK: Modern Slavery Act</a:t>
          </a:r>
        </a:p>
      </dsp:txBody>
      <dsp:txXfrm>
        <a:off x="37191" y="2718796"/>
        <a:ext cx="1471718" cy="1162902"/>
      </dsp:txXfrm>
    </dsp:sp>
    <dsp:sp modelId="{84418D3E-99C5-4A4B-B1CD-B5458AF0F0CD}">
      <dsp:nvSpPr>
        <dsp:cNvPr id="0" name=""/>
        <dsp:cNvSpPr/>
      </dsp:nvSpPr>
      <dsp:spPr>
        <a:xfrm rot="14700000">
          <a:off x="1621158" y="2212875"/>
          <a:ext cx="1420414" cy="46322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254FB9F-4AB4-F741-B558-0FB8A1A15FF5}">
      <dsp:nvSpPr>
        <dsp:cNvPr id="0" name=""/>
        <dsp:cNvSpPr/>
      </dsp:nvSpPr>
      <dsp:spPr>
        <a:xfrm>
          <a:off x="1259179" y="1183189"/>
          <a:ext cx="1544078" cy="1235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AUS.: Modern Slavery Act</a:t>
          </a:r>
        </a:p>
      </dsp:txBody>
      <dsp:txXfrm>
        <a:off x="1295359" y="1219369"/>
        <a:ext cx="1471718" cy="1162902"/>
      </dsp:txXfrm>
    </dsp:sp>
    <dsp:sp modelId="{80F19D7C-E4C4-3943-8DCC-F25A93EBD3A0}">
      <dsp:nvSpPr>
        <dsp:cNvPr id="0" name=""/>
        <dsp:cNvSpPr/>
      </dsp:nvSpPr>
      <dsp:spPr>
        <a:xfrm rot="17700000">
          <a:off x="2978227" y="2212875"/>
          <a:ext cx="1420414" cy="46322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78F53C-E8A7-A74C-B60D-4EBF8858C458}">
      <dsp:nvSpPr>
        <dsp:cNvPr id="0" name=""/>
        <dsp:cNvSpPr/>
      </dsp:nvSpPr>
      <dsp:spPr>
        <a:xfrm>
          <a:off x="3216541" y="1183189"/>
          <a:ext cx="1544078" cy="1235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France: Supply Chain Due Diligence Law</a:t>
          </a:r>
        </a:p>
      </dsp:txBody>
      <dsp:txXfrm>
        <a:off x="3252721" y="1219369"/>
        <a:ext cx="1471718" cy="1162902"/>
      </dsp:txXfrm>
    </dsp:sp>
    <dsp:sp modelId="{BBB4BF1E-280C-7744-9192-7DFDA54A4F6C}">
      <dsp:nvSpPr>
        <dsp:cNvPr id="0" name=""/>
        <dsp:cNvSpPr/>
      </dsp:nvSpPr>
      <dsp:spPr>
        <a:xfrm rot="20700000">
          <a:off x="3850534" y="3252451"/>
          <a:ext cx="1420414" cy="46322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EE32E9-18F5-D54B-982F-6F381A627D13}">
      <dsp:nvSpPr>
        <dsp:cNvPr id="0" name=""/>
        <dsp:cNvSpPr/>
      </dsp:nvSpPr>
      <dsp:spPr>
        <a:xfrm>
          <a:off x="4474710" y="2682616"/>
          <a:ext cx="1544078" cy="1235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US: Dodd-Franck</a:t>
          </a:r>
        </a:p>
      </dsp:txBody>
      <dsp:txXfrm>
        <a:off x="4510890" y="2718796"/>
        <a:ext cx="1471718" cy="116290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AB2B9-DB9D-404F-9C05-0B6DF847B966}">
      <dsp:nvSpPr>
        <dsp:cNvPr id="0" name=""/>
        <dsp:cNvSpPr/>
      </dsp:nvSpPr>
      <dsp:spPr>
        <a:xfrm>
          <a:off x="306574" y="3930"/>
          <a:ext cx="3180382" cy="12721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OECD Guidelines</a:t>
          </a:r>
        </a:p>
      </dsp:txBody>
      <dsp:txXfrm>
        <a:off x="942651" y="3930"/>
        <a:ext cx="1908229" cy="1272153"/>
      </dsp:txXfrm>
    </dsp:sp>
    <dsp:sp modelId="{748E70FF-1EAE-2D47-8410-B8BE6EE14C5B}">
      <dsp:nvSpPr>
        <dsp:cNvPr id="0" name=""/>
        <dsp:cNvSpPr/>
      </dsp:nvSpPr>
      <dsp:spPr>
        <a:xfrm>
          <a:off x="3073507" y="112063"/>
          <a:ext cx="2639717" cy="105588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NCP Specific Instances</a:t>
          </a:r>
        </a:p>
      </dsp:txBody>
      <dsp:txXfrm>
        <a:off x="3601451" y="112063"/>
        <a:ext cx="1583830" cy="1055887"/>
      </dsp:txXfrm>
    </dsp:sp>
    <dsp:sp modelId="{106EF75E-DF7F-5847-A7B1-B18C6FE5DADE}">
      <dsp:nvSpPr>
        <dsp:cNvPr id="0" name=""/>
        <dsp:cNvSpPr/>
      </dsp:nvSpPr>
      <dsp:spPr>
        <a:xfrm>
          <a:off x="306574" y="1454185"/>
          <a:ext cx="3180382" cy="12721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Draft Hague Arbitration Mechanism </a:t>
          </a:r>
        </a:p>
      </dsp:txBody>
      <dsp:txXfrm>
        <a:off x="942651" y="1454185"/>
        <a:ext cx="1908229" cy="1272153"/>
      </dsp:txXfrm>
    </dsp:sp>
    <dsp:sp modelId="{784FDD55-06ED-7C40-8DCD-DFBCF9DC361E}">
      <dsp:nvSpPr>
        <dsp:cNvPr id="0" name=""/>
        <dsp:cNvSpPr/>
      </dsp:nvSpPr>
      <dsp:spPr>
        <a:xfrm>
          <a:off x="3073507" y="1562318"/>
          <a:ext cx="2639717" cy="105588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3rd Party remedial mechanism</a:t>
          </a:r>
        </a:p>
      </dsp:txBody>
      <dsp:txXfrm>
        <a:off x="3601451" y="1562318"/>
        <a:ext cx="1583830" cy="1055887"/>
      </dsp:txXfrm>
    </dsp:sp>
    <dsp:sp modelId="{26D1DD2B-9684-4B43-9331-6C9CCD37F31A}">
      <dsp:nvSpPr>
        <dsp:cNvPr id="0" name=""/>
        <dsp:cNvSpPr/>
      </dsp:nvSpPr>
      <dsp:spPr>
        <a:xfrm>
          <a:off x="306574" y="2904439"/>
          <a:ext cx="3180382" cy="12721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Internal Grievance Procedures</a:t>
          </a:r>
        </a:p>
      </dsp:txBody>
      <dsp:txXfrm>
        <a:off x="942651" y="2904439"/>
        <a:ext cx="1908229" cy="1272153"/>
      </dsp:txXfrm>
    </dsp:sp>
    <dsp:sp modelId="{D0503FF3-4E6A-A84C-B03D-0EDB5738A96A}">
      <dsp:nvSpPr>
        <dsp:cNvPr id="0" name=""/>
        <dsp:cNvSpPr/>
      </dsp:nvSpPr>
      <dsp:spPr>
        <a:xfrm>
          <a:off x="3073507" y="3012572"/>
          <a:ext cx="2639717" cy="105588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Governance contracts</a:t>
          </a:r>
        </a:p>
      </dsp:txBody>
      <dsp:txXfrm>
        <a:off x="3601451" y="3012572"/>
        <a:ext cx="1583830" cy="1055887"/>
      </dsp:txXfrm>
    </dsp:sp>
    <dsp:sp modelId="{D83EB38C-32E6-8643-BC7D-65A5ED1D645E}">
      <dsp:nvSpPr>
        <dsp:cNvPr id="0" name=""/>
        <dsp:cNvSpPr/>
      </dsp:nvSpPr>
      <dsp:spPr>
        <a:xfrm>
          <a:off x="306574" y="4354694"/>
          <a:ext cx="3180382" cy="12721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Ad Hoc </a:t>
          </a:r>
        </a:p>
      </dsp:txBody>
      <dsp:txXfrm>
        <a:off x="942651" y="4354694"/>
        <a:ext cx="1908229" cy="1272153"/>
      </dsp:txXfrm>
    </dsp:sp>
    <dsp:sp modelId="{41E02067-2C39-864A-BA53-0A31F8794938}">
      <dsp:nvSpPr>
        <dsp:cNvPr id="0" name=""/>
        <dsp:cNvSpPr/>
      </dsp:nvSpPr>
      <dsp:spPr>
        <a:xfrm>
          <a:off x="3073507" y="4462827"/>
          <a:ext cx="2639717" cy="105588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Accommodation; Rana Plaza</a:t>
          </a:r>
        </a:p>
      </dsp:txBody>
      <dsp:txXfrm>
        <a:off x="3601451" y="4462827"/>
        <a:ext cx="1583830" cy="105588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224AB-DC38-4C4E-9ABF-BB99FCE65DDF}">
      <dsp:nvSpPr>
        <dsp:cNvPr id="0" name=""/>
        <dsp:cNvSpPr/>
      </dsp:nvSpPr>
      <dsp:spPr>
        <a:xfrm>
          <a:off x="0" y="0"/>
          <a:ext cx="5181600" cy="5443855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4225036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i="1" kern="1200"/>
            <a:t>The new veil piercing and the emergence of supply chain liability</a:t>
          </a:r>
          <a:r>
            <a:rPr lang="en-US" sz="2600" kern="1200"/>
            <a:t>. </a:t>
          </a:r>
        </a:p>
      </dsp:txBody>
      <dsp:txXfrm>
        <a:off x="128999" y="128999"/>
        <a:ext cx="4923602" cy="5185857"/>
      </dsp:txXfrm>
    </dsp:sp>
    <dsp:sp modelId="{88EFE50E-B25D-884B-BFE5-71A0E0C2AAAC}">
      <dsp:nvSpPr>
        <dsp:cNvPr id="0" name=""/>
        <dsp:cNvSpPr/>
      </dsp:nvSpPr>
      <dsp:spPr>
        <a:xfrm>
          <a:off x="129540" y="1360963"/>
          <a:ext cx="4922520" cy="3810698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2419794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i="1" kern="1200"/>
            <a:t>Transforming the regulation of linkages and connections</a:t>
          </a:r>
          <a:r>
            <a:rPr lang="en-US" sz="2600" kern="1200"/>
            <a:t>. </a:t>
          </a:r>
        </a:p>
      </dsp:txBody>
      <dsp:txXfrm>
        <a:off x="246732" y="1478155"/>
        <a:ext cx="4688136" cy="3576314"/>
      </dsp:txXfrm>
    </dsp:sp>
    <dsp:sp modelId="{FCE680FD-71A7-6D41-BC44-B06D341296D4}">
      <dsp:nvSpPr>
        <dsp:cNvPr id="0" name=""/>
        <dsp:cNvSpPr/>
      </dsp:nvSpPr>
      <dsp:spPr>
        <a:xfrm>
          <a:off x="259080" y="2721927"/>
          <a:ext cx="4663440" cy="2177542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184912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i="1" kern="1200"/>
            <a:t>From supply chain liability to the regulation of global production</a:t>
          </a:r>
          <a:r>
            <a:rPr lang="en-US" sz="2600" kern="1200"/>
            <a:t>. </a:t>
          </a:r>
        </a:p>
      </dsp:txBody>
      <dsp:txXfrm>
        <a:off x="326047" y="2788894"/>
        <a:ext cx="4529506" cy="2043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16725-58AE-2B44-98CC-90C75E430203}">
      <dsp:nvSpPr>
        <dsp:cNvPr id="0" name=""/>
        <dsp:cNvSpPr/>
      </dsp:nvSpPr>
      <dsp:spPr>
        <a:xfrm>
          <a:off x="5207138" y="3767427"/>
          <a:ext cx="1777722" cy="177772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MNE</a:t>
          </a:r>
        </a:p>
      </dsp:txBody>
      <dsp:txXfrm>
        <a:off x="5467479" y="4027768"/>
        <a:ext cx="1257040" cy="1257040"/>
      </dsp:txXfrm>
    </dsp:sp>
    <dsp:sp modelId="{B60D89F1-7EF5-2F47-9F04-7E3EFB80908A}">
      <dsp:nvSpPr>
        <dsp:cNvPr id="0" name=""/>
        <dsp:cNvSpPr/>
      </dsp:nvSpPr>
      <dsp:spPr>
        <a:xfrm rot="10800000">
          <a:off x="1938357" y="4402963"/>
          <a:ext cx="3088998" cy="50665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9B239E-E6B1-5F4F-80F5-6A25C5514835}">
      <dsp:nvSpPr>
        <dsp:cNvPr id="0" name=""/>
        <dsp:cNvSpPr/>
      </dsp:nvSpPr>
      <dsp:spPr>
        <a:xfrm>
          <a:off x="1316155" y="4158526"/>
          <a:ext cx="1244405" cy="995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National Law</a:t>
          </a:r>
        </a:p>
      </dsp:txBody>
      <dsp:txXfrm>
        <a:off x="1345313" y="4187684"/>
        <a:ext cx="1186089" cy="937208"/>
      </dsp:txXfrm>
    </dsp:sp>
    <dsp:sp modelId="{1C4C418B-06D4-6145-B7E4-F4715971F39F}">
      <dsp:nvSpPr>
        <dsp:cNvPr id="0" name=""/>
        <dsp:cNvSpPr/>
      </dsp:nvSpPr>
      <dsp:spPr>
        <a:xfrm rot="12150000">
          <a:off x="2137271" y="3402956"/>
          <a:ext cx="3088998" cy="50665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844818"/>
                <a:satOff val="-2177"/>
                <a:lumOff val="-14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844818"/>
                <a:satOff val="-2177"/>
                <a:lumOff val="-14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844818"/>
                <a:satOff val="-2177"/>
                <a:lumOff val="-14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3FCA40-FB59-BF49-8C51-57847F91597F}">
      <dsp:nvSpPr>
        <dsp:cNvPr id="0" name=""/>
        <dsp:cNvSpPr/>
      </dsp:nvSpPr>
      <dsp:spPr>
        <a:xfrm>
          <a:off x="1632636" y="2567465"/>
          <a:ext cx="1244405" cy="995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844818"/>
                <a:satOff val="-2177"/>
                <a:lumOff val="-14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844818"/>
                <a:satOff val="-2177"/>
                <a:lumOff val="-14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844818"/>
                <a:satOff val="-2177"/>
                <a:lumOff val="-14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Public International Standards</a:t>
          </a:r>
        </a:p>
      </dsp:txBody>
      <dsp:txXfrm>
        <a:off x="1661794" y="2596623"/>
        <a:ext cx="1186089" cy="937208"/>
      </dsp:txXfrm>
    </dsp:sp>
    <dsp:sp modelId="{2E0E0D00-FDB9-F94E-9E32-D8207875E0A7}">
      <dsp:nvSpPr>
        <dsp:cNvPr id="0" name=""/>
        <dsp:cNvSpPr/>
      </dsp:nvSpPr>
      <dsp:spPr>
        <a:xfrm rot="13500000">
          <a:off x="2703729" y="2555192"/>
          <a:ext cx="3088998" cy="50665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21226A2-527B-5340-A449-A0B865CDF4B1}">
      <dsp:nvSpPr>
        <dsp:cNvPr id="0" name=""/>
        <dsp:cNvSpPr/>
      </dsp:nvSpPr>
      <dsp:spPr>
        <a:xfrm>
          <a:off x="2533900" y="1218629"/>
          <a:ext cx="1244405" cy="995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Good governance norms</a:t>
          </a:r>
        </a:p>
      </dsp:txBody>
      <dsp:txXfrm>
        <a:off x="2563058" y="1247787"/>
        <a:ext cx="1186089" cy="937208"/>
      </dsp:txXfrm>
    </dsp:sp>
    <dsp:sp modelId="{4F9EA723-B8A4-7B43-BB25-D25455D69E2D}">
      <dsp:nvSpPr>
        <dsp:cNvPr id="0" name=""/>
        <dsp:cNvSpPr/>
      </dsp:nvSpPr>
      <dsp:spPr>
        <a:xfrm rot="14850000">
          <a:off x="3551494" y="1988733"/>
          <a:ext cx="3088998" cy="50665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534453"/>
                <a:satOff val="-6532"/>
                <a:lumOff val="-4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534453"/>
                <a:satOff val="-6532"/>
                <a:lumOff val="-4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534453"/>
                <a:satOff val="-6532"/>
                <a:lumOff val="-4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C1CD3CA-619D-E242-884E-AC9BF1AA7AED}">
      <dsp:nvSpPr>
        <dsp:cNvPr id="0" name=""/>
        <dsp:cNvSpPr/>
      </dsp:nvSpPr>
      <dsp:spPr>
        <a:xfrm>
          <a:off x="3882736" y="317365"/>
          <a:ext cx="1244405" cy="995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534453"/>
                <a:satOff val="-6532"/>
                <a:lumOff val="-4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534453"/>
                <a:satOff val="-6532"/>
                <a:lumOff val="-4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534453"/>
                <a:satOff val="-6532"/>
                <a:lumOff val="-4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Markets regulation</a:t>
          </a:r>
        </a:p>
      </dsp:txBody>
      <dsp:txXfrm>
        <a:off x="3911894" y="346523"/>
        <a:ext cx="1186089" cy="937208"/>
      </dsp:txXfrm>
    </dsp:sp>
    <dsp:sp modelId="{6CD2BC46-ED7B-4B47-B27A-D9BD87E00CF6}">
      <dsp:nvSpPr>
        <dsp:cNvPr id="0" name=""/>
        <dsp:cNvSpPr/>
      </dsp:nvSpPr>
      <dsp:spPr>
        <a:xfrm rot="5400000">
          <a:off x="4834731" y="2015107"/>
          <a:ext cx="2522537" cy="50665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BAC7927-00DD-6948-A1E2-D74A6E4B2E4A}">
      <dsp:nvSpPr>
        <dsp:cNvPr id="0" name=""/>
        <dsp:cNvSpPr/>
      </dsp:nvSpPr>
      <dsp:spPr>
        <a:xfrm>
          <a:off x="5473797" y="884"/>
          <a:ext cx="1244405" cy="995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Internal monitoring</a:t>
          </a:r>
        </a:p>
      </dsp:txBody>
      <dsp:txXfrm>
        <a:off x="5502955" y="30042"/>
        <a:ext cx="1186089" cy="937208"/>
      </dsp:txXfrm>
    </dsp:sp>
    <dsp:sp modelId="{21C8F5C0-CD9A-854F-9C07-5B1525DF9AEF}">
      <dsp:nvSpPr>
        <dsp:cNvPr id="0" name=""/>
        <dsp:cNvSpPr/>
      </dsp:nvSpPr>
      <dsp:spPr>
        <a:xfrm rot="6780340">
          <a:off x="5859774" y="2161010"/>
          <a:ext cx="2366450" cy="50665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224089"/>
                <a:satOff val="-10887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224089"/>
                <a:satOff val="-10887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224089"/>
                <a:satOff val="-10887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D5BEBC7-99D3-7B4D-9D09-826536896983}">
      <dsp:nvSpPr>
        <dsp:cNvPr id="0" name=""/>
        <dsp:cNvSpPr/>
      </dsp:nvSpPr>
      <dsp:spPr>
        <a:xfrm>
          <a:off x="7064858" y="317365"/>
          <a:ext cx="1244405" cy="995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224089"/>
                <a:satOff val="-10887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224089"/>
                <a:satOff val="-10887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224089"/>
                <a:satOff val="-10887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Internal grievance mechanisms</a:t>
          </a:r>
        </a:p>
      </dsp:txBody>
      <dsp:txXfrm>
        <a:off x="7094016" y="346523"/>
        <a:ext cx="1186089" cy="937208"/>
      </dsp:txXfrm>
    </dsp:sp>
    <dsp:sp modelId="{AAB05CAA-EEC3-AD4A-8BA1-86F4F2DE2152}">
      <dsp:nvSpPr>
        <dsp:cNvPr id="0" name=""/>
        <dsp:cNvSpPr/>
      </dsp:nvSpPr>
      <dsp:spPr>
        <a:xfrm rot="18900000">
          <a:off x="6399272" y="2555192"/>
          <a:ext cx="3088998" cy="50665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9F7EE9A-CCF7-224B-82E0-6B4B93B5E36D}">
      <dsp:nvSpPr>
        <dsp:cNvPr id="0" name=""/>
        <dsp:cNvSpPr/>
      </dsp:nvSpPr>
      <dsp:spPr>
        <a:xfrm>
          <a:off x="8413694" y="1218629"/>
          <a:ext cx="1244405" cy="995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Private International Standards</a:t>
          </a:r>
        </a:p>
      </dsp:txBody>
      <dsp:txXfrm>
        <a:off x="8442852" y="1247787"/>
        <a:ext cx="1186089" cy="937208"/>
      </dsp:txXfrm>
    </dsp:sp>
    <dsp:sp modelId="{88884FF9-2BB7-0B43-BB9E-E8632720994A}">
      <dsp:nvSpPr>
        <dsp:cNvPr id="0" name=""/>
        <dsp:cNvSpPr/>
      </dsp:nvSpPr>
      <dsp:spPr>
        <a:xfrm rot="20250000">
          <a:off x="6965730" y="3402956"/>
          <a:ext cx="3088998" cy="50665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913725"/>
                <a:satOff val="-15242"/>
                <a:lumOff val="-102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913725"/>
                <a:satOff val="-15242"/>
                <a:lumOff val="-102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913725"/>
                <a:satOff val="-15242"/>
                <a:lumOff val="-102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5D62196-E504-3A40-B888-366B2DD5A047}">
      <dsp:nvSpPr>
        <dsp:cNvPr id="0" name=""/>
        <dsp:cNvSpPr/>
      </dsp:nvSpPr>
      <dsp:spPr>
        <a:xfrm>
          <a:off x="9314957" y="2567465"/>
          <a:ext cx="1244405" cy="995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913725"/>
                <a:satOff val="-15242"/>
                <a:lumOff val="-102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913725"/>
                <a:satOff val="-15242"/>
                <a:lumOff val="-102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913725"/>
                <a:satOff val="-15242"/>
                <a:lumOff val="-102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National judicial remedies</a:t>
          </a:r>
        </a:p>
      </dsp:txBody>
      <dsp:txXfrm>
        <a:off x="9344115" y="2596623"/>
        <a:ext cx="1186089" cy="937208"/>
      </dsp:txXfrm>
    </dsp:sp>
    <dsp:sp modelId="{2EDA6245-6CCE-D74C-A718-7AB58AD1A4E0}">
      <dsp:nvSpPr>
        <dsp:cNvPr id="0" name=""/>
        <dsp:cNvSpPr/>
      </dsp:nvSpPr>
      <dsp:spPr>
        <a:xfrm>
          <a:off x="7164644" y="4402963"/>
          <a:ext cx="3088998" cy="50665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AEDC20-E943-4A46-96E0-337BFAAF3833}">
      <dsp:nvSpPr>
        <dsp:cNvPr id="0" name=""/>
        <dsp:cNvSpPr/>
      </dsp:nvSpPr>
      <dsp:spPr>
        <a:xfrm>
          <a:off x="9631439" y="4158526"/>
          <a:ext cx="1244405" cy="995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Private global mechanisms</a:t>
          </a:r>
        </a:p>
      </dsp:txBody>
      <dsp:txXfrm>
        <a:off x="9660597" y="4187684"/>
        <a:ext cx="1186089" cy="93720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2927D-12A2-0548-A15F-FE253AE5CCE1}">
      <dsp:nvSpPr>
        <dsp:cNvPr id="0" name=""/>
        <dsp:cNvSpPr/>
      </dsp:nvSpPr>
      <dsp:spPr>
        <a:xfrm>
          <a:off x="0" y="15250"/>
          <a:ext cx="5576214" cy="5576214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Veil Piercing and Agency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Courts reluctant to embrace this approach in the absence of the more conventional markers of veil piercing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Reject 3</a:t>
          </a:r>
          <a:r>
            <a:rPr lang="en-US" sz="2000" kern="1200" baseline="30000"/>
            <a:t>rd</a:t>
          </a:r>
          <a:r>
            <a:rPr lang="en-US" sz="2000" kern="1200"/>
            <a:t> Party beneficiary rule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Reject the regulatory consequences of supplier contracts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Doe v. Walmart 2005 </a:t>
          </a:r>
        </a:p>
      </dsp:txBody>
      <dsp:txXfrm>
        <a:off x="778660" y="672805"/>
        <a:ext cx="3215114" cy="4261103"/>
      </dsp:txXfrm>
    </dsp:sp>
    <dsp:sp modelId="{0B6641FB-8918-2248-9E1C-F41B031DD51A}">
      <dsp:nvSpPr>
        <dsp:cNvPr id="0" name=""/>
        <dsp:cNvSpPr/>
      </dsp:nvSpPr>
      <dsp:spPr>
        <a:xfrm>
          <a:off x="6447343" y="0"/>
          <a:ext cx="5576214" cy="5576214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But outside of US some breakthroughs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Grounded in tort (duty of care/negligence)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1" kern="1200" dirty="0">
              <a:solidFill>
                <a:srgbClr val="C00000"/>
              </a:solidFill>
            </a:rPr>
            <a:t>Sensitive issue of displacing local courts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Governance contracts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Control equals responsibility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But cases are quite fact specific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Courts have only embraced the theoretical possibility</a:t>
          </a:r>
        </a:p>
      </dsp:txBody>
      <dsp:txXfrm>
        <a:off x="8029782" y="657555"/>
        <a:ext cx="3215114" cy="426110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A9D34-C391-824E-B20A-C97EAF6DC136}">
      <dsp:nvSpPr>
        <dsp:cNvPr id="0" name=""/>
        <dsp:cNvSpPr/>
      </dsp:nvSpPr>
      <dsp:spPr>
        <a:xfrm>
          <a:off x="6786" y="210936"/>
          <a:ext cx="2369343" cy="5486405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8867" rIns="102235" bIns="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Chandler v. Cape PLC (2012) </a:t>
          </a:r>
        </a:p>
      </dsp:txBody>
      <dsp:txXfrm rot="16200000">
        <a:off x="-2005705" y="2223428"/>
        <a:ext cx="4498852" cy="473868"/>
      </dsp:txXfrm>
    </dsp:sp>
    <dsp:sp modelId="{B7DD03DB-59BB-1941-B0F3-63C5D5E9B6CB}">
      <dsp:nvSpPr>
        <dsp:cNvPr id="0" name=""/>
        <dsp:cNvSpPr/>
      </dsp:nvSpPr>
      <dsp:spPr>
        <a:xfrm>
          <a:off x="480655" y="210936"/>
          <a:ext cx="1765161" cy="5486405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where the court applied the notion of assuming responsibility to parent-subsidiary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duty of care was established of parent towards employees of a legally separate subsidiary with respect to health and safety measures </a:t>
          </a:r>
        </a:p>
      </dsp:txBody>
      <dsp:txXfrm>
        <a:off x="480655" y="210936"/>
        <a:ext cx="1765161" cy="5486405"/>
      </dsp:txXfrm>
    </dsp:sp>
    <dsp:sp modelId="{7EB2E4E3-5521-EB49-ACFF-6576C5C5C3A1}">
      <dsp:nvSpPr>
        <dsp:cNvPr id="0" name=""/>
        <dsp:cNvSpPr/>
      </dsp:nvSpPr>
      <dsp:spPr>
        <a:xfrm>
          <a:off x="2459057" y="210936"/>
          <a:ext cx="2369343" cy="5490158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2450223"/>
                <a:satOff val="-10194"/>
                <a:lumOff val="24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450223"/>
                <a:satOff val="-10194"/>
                <a:lumOff val="24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450223"/>
                <a:satOff val="-10194"/>
                <a:lumOff val="24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8867" rIns="102235" bIns="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Lubbe v. Cape Plc (2000) </a:t>
          </a:r>
        </a:p>
      </dsp:txBody>
      <dsp:txXfrm rot="16200000">
        <a:off x="445026" y="2224966"/>
        <a:ext cx="4501929" cy="473868"/>
      </dsp:txXfrm>
    </dsp:sp>
    <dsp:sp modelId="{06B5C695-63D4-5D40-8CB6-132402FB709D}">
      <dsp:nvSpPr>
        <dsp:cNvPr id="0" name=""/>
        <dsp:cNvSpPr/>
      </dsp:nvSpPr>
      <dsp:spPr>
        <a:xfrm rot="5400000">
          <a:off x="2261959" y="2470918"/>
          <a:ext cx="417888" cy="355401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CB0E447-5463-2843-AE35-AB468A9C4BF6}">
      <dsp:nvSpPr>
        <dsp:cNvPr id="0" name=""/>
        <dsp:cNvSpPr/>
      </dsp:nvSpPr>
      <dsp:spPr>
        <a:xfrm>
          <a:off x="2932926" y="210936"/>
          <a:ext cx="1765161" cy="5490158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Mining subsidiary: negligent control and supervision of its South African subsidiaries </a:t>
          </a:r>
        </a:p>
      </dsp:txBody>
      <dsp:txXfrm>
        <a:off x="2932926" y="210936"/>
        <a:ext cx="1765161" cy="5490158"/>
      </dsp:txXfrm>
    </dsp:sp>
    <dsp:sp modelId="{D97590C6-82C5-514A-9E10-8014FFCED6B4}">
      <dsp:nvSpPr>
        <dsp:cNvPr id="0" name=""/>
        <dsp:cNvSpPr/>
      </dsp:nvSpPr>
      <dsp:spPr>
        <a:xfrm>
          <a:off x="4911328" y="210936"/>
          <a:ext cx="2369343" cy="5445775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Chevron Corp. v. </a:t>
          </a:r>
          <a:r>
            <a:rPr lang="en-US" sz="2200" kern="1200" dirty="0" err="1"/>
            <a:t>Yaiguage</a:t>
          </a:r>
          <a:r>
            <a:rPr lang="en-US" sz="2200" kern="1200" dirty="0"/>
            <a:t> (2015)</a:t>
          </a:r>
        </a:p>
      </dsp:txBody>
      <dsp:txXfrm rot="16200000">
        <a:off x="2915494" y="2206770"/>
        <a:ext cx="4465535" cy="473868"/>
      </dsp:txXfrm>
    </dsp:sp>
    <dsp:sp modelId="{D699170D-6764-794F-AF36-CC60B95F68EB}">
      <dsp:nvSpPr>
        <dsp:cNvPr id="0" name=""/>
        <dsp:cNvSpPr/>
      </dsp:nvSpPr>
      <dsp:spPr>
        <a:xfrm rot="5400000">
          <a:off x="4714230" y="2470918"/>
          <a:ext cx="417888" cy="355401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EB8D0F2-0238-6846-9308-9042742F826E}">
      <dsp:nvSpPr>
        <dsp:cNvPr id="0" name=""/>
        <dsp:cNvSpPr/>
      </dsp:nvSpPr>
      <dsp:spPr>
        <a:xfrm>
          <a:off x="5385196" y="210936"/>
          <a:ext cx="1765161" cy="5445775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Environmental pollution and other harms (executing of foreign judgment</a:t>
          </a:r>
        </a:p>
      </dsp:txBody>
      <dsp:txXfrm>
        <a:off x="5385196" y="210936"/>
        <a:ext cx="1765161" cy="5445775"/>
      </dsp:txXfrm>
    </dsp:sp>
    <dsp:sp modelId="{E1F7FF27-1611-4C41-9FBA-C12A0B9186C2}">
      <dsp:nvSpPr>
        <dsp:cNvPr id="0" name=""/>
        <dsp:cNvSpPr/>
      </dsp:nvSpPr>
      <dsp:spPr>
        <a:xfrm>
          <a:off x="7363598" y="210936"/>
          <a:ext cx="2369343" cy="5493911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7350668"/>
                <a:satOff val="-30583"/>
                <a:lumOff val="72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350668"/>
                <a:satOff val="-30583"/>
                <a:lumOff val="72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350668"/>
                <a:satOff val="-30583"/>
                <a:lumOff val="72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Choc v. </a:t>
          </a:r>
          <a:r>
            <a:rPr lang="en-US" sz="2200" kern="1200" dirty="0" err="1"/>
            <a:t>Hudbay</a:t>
          </a:r>
          <a:r>
            <a:rPr lang="en-US" sz="2200" kern="1200" dirty="0"/>
            <a:t> Minerals (2013) </a:t>
          </a:r>
        </a:p>
      </dsp:txBody>
      <dsp:txXfrm rot="16200000">
        <a:off x="5348029" y="2226505"/>
        <a:ext cx="4505007" cy="473868"/>
      </dsp:txXfrm>
    </dsp:sp>
    <dsp:sp modelId="{ECA8D4D8-6EE1-C94B-8E74-9D1F3B70F6F0}">
      <dsp:nvSpPr>
        <dsp:cNvPr id="0" name=""/>
        <dsp:cNvSpPr/>
      </dsp:nvSpPr>
      <dsp:spPr>
        <a:xfrm rot="5400000">
          <a:off x="7166501" y="2470918"/>
          <a:ext cx="417888" cy="355401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CE61D74-C6C2-0D47-B67F-6DBB789B2410}">
      <dsp:nvSpPr>
        <dsp:cNvPr id="0" name=""/>
        <dsp:cNvSpPr/>
      </dsp:nvSpPr>
      <dsp:spPr>
        <a:xfrm>
          <a:off x="7837467" y="210936"/>
          <a:ext cx="1765161" cy="5493911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considering whether a duty of care exists between Canadian companies and the foreign workers who produce their product </a:t>
          </a:r>
        </a:p>
      </dsp:txBody>
      <dsp:txXfrm>
        <a:off x="7837467" y="210936"/>
        <a:ext cx="1765161" cy="5493911"/>
      </dsp:txXfrm>
    </dsp:sp>
    <dsp:sp modelId="{48B41212-5557-4846-AFF1-4CFB9EB955B7}">
      <dsp:nvSpPr>
        <dsp:cNvPr id="0" name=""/>
        <dsp:cNvSpPr/>
      </dsp:nvSpPr>
      <dsp:spPr>
        <a:xfrm>
          <a:off x="9815869" y="210936"/>
          <a:ext cx="2369343" cy="549766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Lungowe</a:t>
          </a:r>
          <a:r>
            <a:rPr lang="en-US" sz="2100" kern="1200" dirty="0"/>
            <a:t> v. Vedanta (2017) </a:t>
          </a:r>
        </a:p>
      </dsp:txBody>
      <dsp:txXfrm rot="16200000">
        <a:off x="7798761" y="2228044"/>
        <a:ext cx="4508084" cy="473868"/>
      </dsp:txXfrm>
    </dsp:sp>
    <dsp:sp modelId="{1F5A8BA5-2C84-7546-A77B-D6472214A1DC}">
      <dsp:nvSpPr>
        <dsp:cNvPr id="0" name=""/>
        <dsp:cNvSpPr/>
      </dsp:nvSpPr>
      <dsp:spPr>
        <a:xfrm rot="5400000">
          <a:off x="9618772" y="2470918"/>
          <a:ext cx="417888" cy="355401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0AC2390-FDAB-1D4E-8B72-E72CFF561233}">
      <dsp:nvSpPr>
        <dsp:cNvPr id="0" name=""/>
        <dsp:cNvSpPr/>
      </dsp:nvSpPr>
      <dsp:spPr>
        <a:xfrm>
          <a:off x="10289738" y="210936"/>
          <a:ext cx="1765161" cy="549766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proceedings against corporate parent; environmental damages from mining operation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 veil veil piercing in favor of a three-part test of foreseeability, proximity and reasonableness.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Implicit issue: inferiority of Zambian courts as against the courts of England.</a:t>
          </a:r>
        </a:p>
      </dsp:txBody>
      <dsp:txXfrm>
        <a:off x="10289738" y="210936"/>
        <a:ext cx="1765161" cy="549766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D5D97-4527-A841-951E-C7693C465C58}">
      <dsp:nvSpPr>
        <dsp:cNvPr id="0" name=""/>
        <dsp:cNvSpPr/>
      </dsp:nvSpPr>
      <dsp:spPr>
        <a:xfrm rot="2563396">
          <a:off x="4213193" y="4821188"/>
          <a:ext cx="1033220" cy="48691"/>
        </a:xfrm>
        <a:custGeom>
          <a:avLst/>
          <a:gdLst/>
          <a:ahLst/>
          <a:cxnLst/>
          <a:rect l="0" t="0" r="0" b="0"/>
          <a:pathLst>
            <a:path>
              <a:moveTo>
                <a:pt x="0" y="24345"/>
              </a:moveTo>
              <a:lnTo>
                <a:pt x="1033220" y="2434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9BF60-6E40-464A-BB2C-ECAB304BD76A}">
      <dsp:nvSpPr>
        <dsp:cNvPr id="0" name=""/>
        <dsp:cNvSpPr/>
      </dsp:nvSpPr>
      <dsp:spPr>
        <a:xfrm>
          <a:off x="4350281" y="3404654"/>
          <a:ext cx="1149835" cy="48691"/>
        </a:xfrm>
        <a:custGeom>
          <a:avLst/>
          <a:gdLst/>
          <a:ahLst/>
          <a:cxnLst/>
          <a:rect l="0" t="0" r="0" b="0"/>
          <a:pathLst>
            <a:path>
              <a:moveTo>
                <a:pt x="0" y="24345"/>
              </a:moveTo>
              <a:lnTo>
                <a:pt x="1149835" y="2434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85590-50C5-4F49-B92E-BDA5E55934D9}">
      <dsp:nvSpPr>
        <dsp:cNvPr id="0" name=""/>
        <dsp:cNvSpPr/>
      </dsp:nvSpPr>
      <dsp:spPr>
        <a:xfrm rot="19036604">
          <a:off x="4213193" y="1988120"/>
          <a:ext cx="1033220" cy="48691"/>
        </a:xfrm>
        <a:custGeom>
          <a:avLst/>
          <a:gdLst/>
          <a:ahLst/>
          <a:cxnLst/>
          <a:rect l="0" t="0" r="0" b="0"/>
          <a:pathLst>
            <a:path>
              <a:moveTo>
                <a:pt x="0" y="24345"/>
              </a:moveTo>
              <a:lnTo>
                <a:pt x="1033220" y="2434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A1BA9A-6E12-1A47-9D04-F88229280B17}">
      <dsp:nvSpPr>
        <dsp:cNvPr id="0" name=""/>
        <dsp:cNvSpPr/>
      </dsp:nvSpPr>
      <dsp:spPr>
        <a:xfrm>
          <a:off x="1546954" y="1779984"/>
          <a:ext cx="3298031" cy="329803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49706C7-C81C-9C47-966A-5E593F09EAF6}">
      <dsp:nvSpPr>
        <dsp:cNvPr id="0" name=""/>
        <dsp:cNvSpPr/>
      </dsp:nvSpPr>
      <dsp:spPr>
        <a:xfrm>
          <a:off x="4846774" y="1285"/>
          <a:ext cx="1978818" cy="1978818"/>
        </a:xfrm>
        <a:prstGeom prst="ellipse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Data driven governance</a:t>
          </a:r>
          <a:endParaRPr lang="en-US" sz="2200" b="1" kern="1200" dirty="0"/>
        </a:p>
      </dsp:txBody>
      <dsp:txXfrm>
        <a:off x="5136565" y="291076"/>
        <a:ext cx="1399236" cy="1399236"/>
      </dsp:txXfrm>
    </dsp:sp>
    <dsp:sp modelId="{CFD53CA6-2F35-5A49-8BF6-A1D51F737783}">
      <dsp:nvSpPr>
        <dsp:cNvPr id="0" name=""/>
        <dsp:cNvSpPr/>
      </dsp:nvSpPr>
      <dsp:spPr>
        <a:xfrm>
          <a:off x="7023475" y="1285"/>
          <a:ext cx="2968228" cy="1978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The governance role of monitoring (what you monitor affects what you worry about)</a:t>
          </a:r>
        </a:p>
      </dsp:txBody>
      <dsp:txXfrm>
        <a:off x="7023475" y="1285"/>
        <a:ext cx="2968228" cy="1978818"/>
      </dsp:txXfrm>
    </dsp:sp>
    <dsp:sp modelId="{910BD32A-A9C5-7C46-801F-40BFFCDA6D75}">
      <dsp:nvSpPr>
        <dsp:cNvPr id="0" name=""/>
        <dsp:cNvSpPr/>
      </dsp:nvSpPr>
      <dsp:spPr>
        <a:xfrm>
          <a:off x="5500116" y="2439590"/>
          <a:ext cx="1978818" cy="1978818"/>
        </a:xfrm>
        <a:prstGeom prst="ellipse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Risk and Assessment </a:t>
          </a:r>
          <a:endParaRPr lang="en-US" sz="2200" b="1" kern="1200" dirty="0"/>
        </a:p>
      </dsp:txBody>
      <dsp:txXfrm>
        <a:off x="5789907" y="2729381"/>
        <a:ext cx="1399236" cy="1399236"/>
      </dsp:txXfrm>
    </dsp:sp>
    <dsp:sp modelId="{332D560E-0311-D349-8680-294335375251}">
      <dsp:nvSpPr>
        <dsp:cNvPr id="0" name=""/>
        <dsp:cNvSpPr/>
      </dsp:nvSpPr>
      <dsp:spPr>
        <a:xfrm>
          <a:off x="7676817" y="2439590"/>
          <a:ext cx="2968228" cy="1978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Making sense of data—analytics grounded in regulatory premises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Triggers as the new law of liability allocation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Convergence of social and legal risk?</a:t>
          </a:r>
        </a:p>
      </dsp:txBody>
      <dsp:txXfrm>
        <a:off x="7676817" y="2439590"/>
        <a:ext cx="2968228" cy="1978818"/>
      </dsp:txXfrm>
    </dsp:sp>
    <dsp:sp modelId="{41A2596F-17A9-A34D-B8D4-6E8A5B67DA6B}">
      <dsp:nvSpPr>
        <dsp:cNvPr id="0" name=""/>
        <dsp:cNvSpPr/>
      </dsp:nvSpPr>
      <dsp:spPr>
        <a:xfrm>
          <a:off x="4846774" y="4877895"/>
          <a:ext cx="1978818" cy="1978818"/>
        </a:xfrm>
        <a:prstGeom prst="ellips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Compliance</a:t>
          </a:r>
          <a:endParaRPr lang="en-US" sz="2200" b="1" kern="1200" dirty="0"/>
        </a:p>
      </dsp:txBody>
      <dsp:txXfrm>
        <a:off x="5136565" y="5167686"/>
        <a:ext cx="1399236" cy="1399236"/>
      </dsp:txXfrm>
    </dsp:sp>
    <dsp:sp modelId="{9ADDC6F4-3DD3-904D-9143-FE582F82516C}">
      <dsp:nvSpPr>
        <dsp:cNvPr id="0" name=""/>
        <dsp:cNvSpPr/>
      </dsp:nvSpPr>
      <dsp:spPr>
        <a:xfrm>
          <a:off x="7023475" y="4877895"/>
          <a:ext cx="2968228" cy="1978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Taking action—algorithms as the objectification of normative principles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Systems for mitigation or remedy against stakeholders (including states)</a:t>
          </a:r>
        </a:p>
      </dsp:txBody>
      <dsp:txXfrm>
        <a:off x="7023475" y="4877895"/>
        <a:ext cx="2968228" cy="197881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1F8B1-F3E8-8C41-B2F6-4D0F890183F4}">
      <dsp:nvSpPr>
        <dsp:cNvPr id="0" name=""/>
        <dsp:cNvSpPr/>
      </dsp:nvSpPr>
      <dsp:spPr>
        <a:xfrm>
          <a:off x="0" y="0"/>
          <a:ext cx="12192000" cy="5988205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4647512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state and and the ideal source of regulation;</a:t>
          </a:r>
        </a:p>
      </dsp:txBody>
      <dsp:txXfrm>
        <a:off x="149080" y="149080"/>
        <a:ext cx="11893840" cy="5690045"/>
      </dsp:txXfrm>
    </dsp:sp>
    <dsp:sp modelId="{C59260EA-3B8D-634F-BB92-608F43531BAB}">
      <dsp:nvSpPr>
        <dsp:cNvPr id="0" name=""/>
        <dsp:cNvSpPr/>
      </dsp:nvSpPr>
      <dsp:spPr>
        <a:xfrm>
          <a:off x="304800" y="1497051"/>
          <a:ext cx="1828800" cy="1014164"/>
        </a:xfrm>
        <a:prstGeom prst="roundRect">
          <a:avLst>
            <a:gd name="adj" fmla="val 105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Governance gaps cannot be overcome</a:t>
          </a:r>
        </a:p>
      </dsp:txBody>
      <dsp:txXfrm>
        <a:off x="335989" y="1528240"/>
        <a:ext cx="1766422" cy="951786"/>
      </dsp:txXfrm>
    </dsp:sp>
    <dsp:sp modelId="{CE983958-B8F5-6847-92E0-F0D1A448B138}">
      <dsp:nvSpPr>
        <dsp:cNvPr id="0" name=""/>
        <dsp:cNvSpPr/>
      </dsp:nvSpPr>
      <dsp:spPr>
        <a:xfrm>
          <a:off x="304800" y="2555462"/>
          <a:ext cx="1828800" cy="1014164"/>
        </a:xfrm>
        <a:prstGeom prst="roundRect">
          <a:avLst>
            <a:gd name="adj" fmla="val 105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Outbound projections of power resented</a:t>
          </a:r>
        </a:p>
      </dsp:txBody>
      <dsp:txXfrm>
        <a:off x="335989" y="2586651"/>
        <a:ext cx="1766422" cy="951786"/>
      </dsp:txXfrm>
    </dsp:sp>
    <dsp:sp modelId="{EDC433FE-C807-1C48-846D-92F58C54AD61}">
      <dsp:nvSpPr>
        <dsp:cNvPr id="0" name=""/>
        <dsp:cNvSpPr/>
      </dsp:nvSpPr>
      <dsp:spPr>
        <a:xfrm>
          <a:off x="304800" y="3613873"/>
          <a:ext cx="1828800" cy="1014164"/>
        </a:xfrm>
        <a:prstGeom prst="roundRect">
          <a:avLst>
            <a:gd name="adj" fmla="val 105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Protection of the integrity of  bodies corporate against </a:t>
          </a:r>
        </a:p>
      </dsp:txBody>
      <dsp:txXfrm>
        <a:off x="335989" y="3645062"/>
        <a:ext cx="1766422" cy="951786"/>
      </dsp:txXfrm>
    </dsp:sp>
    <dsp:sp modelId="{6E728F2D-054E-9D46-96C0-3E79394043FD}">
      <dsp:nvSpPr>
        <dsp:cNvPr id="0" name=""/>
        <dsp:cNvSpPr/>
      </dsp:nvSpPr>
      <dsp:spPr>
        <a:xfrm>
          <a:off x="304800" y="4672284"/>
          <a:ext cx="1828800" cy="1014164"/>
        </a:xfrm>
        <a:prstGeom prst="roundRect">
          <a:avLst>
            <a:gd name="adj" fmla="val 105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Primacy of political over economic conceptions of regulation </a:t>
          </a:r>
        </a:p>
      </dsp:txBody>
      <dsp:txXfrm>
        <a:off x="335989" y="4703473"/>
        <a:ext cx="1766422" cy="951786"/>
      </dsp:txXfrm>
    </dsp:sp>
    <dsp:sp modelId="{DDF60975-660C-F645-8F0E-526C0EBCC8B9}">
      <dsp:nvSpPr>
        <dsp:cNvPr id="0" name=""/>
        <dsp:cNvSpPr/>
      </dsp:nvSpPr>
      <dsp:spPr>
        <a:xfrm>
          <a:off x="2438400" y="1197635"/>
          <a:ext cx="9448800" cy="4790575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2661757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Law is not necessarily the apex form of regulation</a:t>
          </a:r>
        </a:p>
      </dsp:txBody>
      <dsp:txXfrm>
        <a:off x="2585727" y="1344962"/>
        <a:ext cx="9154146" cy="4495921"/>
      </dsp:txXfrm>
    </dsp:sp>
    <dsp:sp modelId="{51FDD763-8E02-EE4B-B2C0-D33FE42C9E64}">
      <dsp:nvSpPr>
        <dsp:cNvPr id="0" name=""/>
        <dsp:cNvSpPr/>
      </dsp:nvSpPr>
      <dsp:spPr>
        <a:xfrm>
          <a:off x="2481495" y="2559206"/>
          <a:ext cx="2594092" cy="1019747"/>
        </a:xfrm>
        <a:prstGeom prst="roundRect">
          <a:avLst>
            <a:gd name="adj" fmla="val 105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Globalization has challenged traditional premise that state based law  is apex expression of legitimate political power</a:t>
          </a:r>
        </a:p>
      </dsp:txBody>
      <dsp:txXfrm>
        <a:off x="2512856" y="2590567"/>
        <a:ext cx="2531370" cy="957025"/>
      </dsp:txXfrm>
    </dsp:sp>
    <dsp:sp modelId="{A73AA951-1B9A-3141-8E7A-206E1D66F65A}">
      <dsp:nvSpPr>
        <dsp:cNvPr id="0" name=""/>
        <dsp:cNvSpPr/>
      </dsp:nvSpPr>
      <dsp:spPr>
        <a:xfrm>
          <a:off x="2494714" y="3743170"/>
          <a:ext cx="2567616" cy="722527"/>
        </a:xfrm>
        <a:prstGeom prst="roundRect">
          <a:avLst>
            <a:gd name="adj" fmla="val 105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Multilateral arrangements flounder on the need to work through states</a:t>
          </a:r>
        </a:p>
      </dsp:txBody>
      <dsp:txXfrm>
        <a:off x="2516934" y="3765390"/>
        <a:ext cx="2523176" cy="678087"/>
      </dsp:txXfrm>
    </dsp:sp>
    <dsp:sp modelId="{069FA9C8-2973-AD49-8C81-331ACE42F9F9}">
      <dsp:nvSpPr>
        <dsp:cNvPr id="0" name=""/>
        <dsp:cNvSpPr/>
      </dsp:nvSpPr>
      <dsp:spPr>
        <a:xfrm>
          <a:off x="2454973" y="4874172"/>
          <a:ext cx="2594111" cy="650452"/>
        </a:xfrm>
        <a:prstGeom prst="roundRect">
          <a:avLst>
            <a:gd name="adj" fmla="val 105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Decolonialization ideology militates against global convergence</a:t>
          </a:r>
        </a:p>
      </dsp:txBody>
      <dsp:txXfrm>
        <a:off x="2474977" y="4894176"/>
        <a:ext cx="2554103" cy="610444"/>
      </dsp:txXfrm>
    </dsp:sp>
    <dsp:sp modelId="{B6D29ABB-9200-3340-8322-A3A42DC376D8}">
      <dsp:nvSpPr>
        <dsp:cNvPr id="0" name=""/>
        <dsp:cNvSpPr/>
      </dsp:nvSpPr>
      <dsp:spPr>
        <a:xfrm>
          <a:off x="5080886" y="2917070"/>
          <a:ext cx="6766560" cy="2395282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352004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The enterprise is not invariably always best centered as a key regulatory object</a:t>
          </a:r>
        </a:p>
      </dsp:txBody>
      <dsp:txXfrm>
        <a:off x="5154549" y="2990733"/>
        <a:ext cx="6619234" cy="2247956"/>
      </dsp:txXfrm>
    </dsp:sp>
    <dsp:sp modelId="{51B9ADDE-E09F-F64E-9976-0B4CF5AF98B8}">
      <dsp:nvSpPr>
        <dsp:cNvPr id="0" name=""/>
        <dsp:cNvSpPr/>
      </dsp:nvSpPr>
      <dsp:spPr>
        <a:xfrm>
          <a:off x="5316305" y="4071979"/>
          <a:ext cx="3167034" cy="1077876"/>
        </a:xfrm>
        <a:prstGeom prst="roundRect">
          <a:avLst>
            <a:gd name="adj" fmla="val 105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An economic manifestation with de-</a:t>
          </a:r>
          <a:r>
            <a:rPr lang="en-US" sz="1500" kern="1200" dirty="0" err="1"/>
            <a:t>minimus</a:t>
          </a:r>
          <a:r>
            <a:rPr lang="en-US" sz="1500" kern="1200" dirty="0"/>
            <a:t> legal personality</a:t>
          </a:r>
        </a:p>
      </dsp:txBody>
      <dsp:txXfrm>
        <a:off x="5349453" y="4105127"/>
        <a:ext cx="3100738" cy="1011580"/>
      </dsp:txXfrm>
    </dsp:sp>
    <dsp:sp modelId="{E78CAD10-FF32-9A42-8007-4359C4B6CBBD}">
      <dsp:nvSpPr>
        <dsp:cNvPr id="0" name=""/>
        <dsp:cNvSpPr/>
      </dsp:nvSpPr>
      <dsp:spPr>
        <a:xfrm>
          <a:off x="8573440" y="4085226"/>
          <a:ext cx="3167034" cy="1077876"/>
        </a:xfrm>
        <a:prstGeom prst="roundRect">
          <a:avLst>
            <a:gd name="adj" fmla="val 105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</a:t>
          </a:r>
          <a:r>
            <a:rPr lang="en-US" sz="1500" kern="1200" dirty="0" err="1"/>
            <a:t>Berle</a:t>
          </a:r>
          <a:r>
            <a:rPr lang="en-US" sz="1500" kern="1200" dirty="0"/>
            <a:t>-Means debate is becoming increasingly remote as the enterprise becomes de-centered form production</a:t>
          </a:r>
        </a:p>
      </dsp:txBody>
      <dsp:txXfrm>
        <a:off x="8606588" y="4118374"/>
        <a:ext cx="3100738" cy="101158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E447B-6C01-DD4B-9169-5B304E200859}">
      <dsp:nvSpPr>
        <dsp:cNvPr id="0" name=""/>
        <dsp:cNvSpPr/>
      </dsp:nvSpPr>
      <dsp:spPr>
        <a:xfrm>
          <a:off x="0" y="0"/>
          <a:ext cx="12192000" cy="5847347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20" tIns="160020" rIns="160020" bIns="4538191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The MNE: a vessel for contradiction and incoherence</a:t>
          </a:r>
        </a:p>
      </dsp:txBody>
      <dsp:txXfrm>
        <a:off x="145574" y="145574"/>
        <a:ext cx="11900852" cy="5556199"/>
      </dsp:txXfrm>
    </dsp:sp>
    <dsp:sp modelId="{C507474A-AB52-264E-AA54-853A7025F846}">
      <dsp:nvSpPr>
        <dsp:cNvPr id="0" name=""/>
        <dsp:cNvSpPr/>
      </dsp:nvSpPr>
      <dsp:spPr>
        <a:xfrm>
          <a:off x="304800" y="1461836"/>
          <a:ext cx="1828800" cy="132307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Economic versus legal objectification</a:t>
          </a:r>
        </a:p>
      </dsp:txBody>
      <dsp:txXfrm>
        <a:off x="345489" y="1502525"/>
        <a:ext cx="1747422" cy="1241698"/>
      </dsp:txXfrm>
    </dsp:sp>
    <dsp:sp modelId="{74D3EBCD-88C7-B34E-A35E-71A913B3C8F2}">
      <dsp:nvSpPr>
        <dsp:cNvPr id="0" name=""/>
        <dsp:cNvSpPr/>
      </dsp:nvSpPr>
      <dsp:spPr>
        <a:xfrm>
          <a:off x="304800" y="2844027"/>
          <a:ext cx="1828800" cy="132307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Policy approaches versus law</a:t>
          </a:r>
        </a:p>
      </dsp:txBody>
      <dsp:txXfrm>
        <a:off x="345489" y="2884716"/>
        <a:ext cx="1747422" cy="1241698"/>
      </dsp:txXfrm>
    </dsp:sp>
    <dsp:sp modelId="{978BBC76-FEFE-ED4B-BC10-D12CBAD6809B}">
      <dsp:nvSpPr>
        <dsp:cNvPr id="0" name=""/>
        <dsp:cNvSpPr/>
      </dsp:nvSpPr>
      <dsp:spPr>
        <a:xfrm>
          <a:off x="304800" y="4226218"/>
          <a:ext cx="1828800" cy="132307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External versus internal corporate (enterprise?) governance</a:t>
          </a:r>
        </a:p>
      </dsp:txBody>
      <dsp:txXfrm>
        <a:off x="345489" y="4266907"/>
        <a:ext cx="1747422" cy="1241698"/>
      </dsp:txXfrm>
    </dsp:sp>
    <dsp:sp modelId="{0C7609A9-A0DB-7946-A62C-B028B39B2662}">
      <dsp:nvSpPr>
        <dsp:cNvPr id="0" name=""/>
        <dsp:cNvSpPr/>
      </dsp:nvSpPr>
      <dsp:spPr>
        <a:xfrm>
          <a:off x="2438400" y="1461836"/>
          <a:ext cx="9448800" cy="4093142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20" tIns="160020" rIns="160020" bIns="2599146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The Linkages and Connections</a:t>
          </a:r>
        </a:p>
      </dsp:txBody>
      <dsp:txXfrm>
        <a:off x="2564278" y="1587714"/>
        <a:ext cx="9197044" cy="3841386"/>
      </dsp:txXfrm>
    </dsp:sp>
    <dsp:sp modelId="{402A3428-5997-4440-8D21-6510C52B9BD1}">
      <dsp:nvSpPr>
        <dsp:cNvPr id="0" name=""/>
        <dsp:cNvSpPr/>
      </dsp:nvSpPr>
      <dsp:spPr>
        <a:xfrm>
          <a:off x="2674620" y="2894436"/>
          <a:ext cx="1889760" cy="235355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Regulating networks rather than juridical persons</a:t>
          </a:r>
        </a:p>
      </dsp:txBody>
      <dsp:txXfrm>
        <a:off x="2732737" y="2952553"/>
        <a:ext cx="1773526" cy="2237323"/>
      </dsp:txXfrm>
    </dsp:sp>
    <dsp:sp modelId="{33BF52B5-8304-8341-9998-2E37B6898101}">
      <dsp:nvSpPr>
        <dsp:cNvPr id="0" name=""/>
        <dsp:cNvSpPr/>
      </dsp:nvSpPr>
      <dsp:spPr>
        <a:xfrm>
          <a:off x="4815840" y="2923673"/>
          <a:ext cx="6766560" cy="2338938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20" tIns="160020" rIns="160020" bIns="1320201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The Production Chain</a:t>
          </a:r>
        </a:p>
      </dsp:txBody>
      <dsp:txXfrm>
        <a:off x="4887770" y="2995603"/>
        <a:ext cx="6622700" cy="2195078"/>
      </dsp:txXfrm>
    </dsp:sp>
    <dsp:sp modelId="{8263575F-BE48-EB48-9702-92070F3F1781}">
      <dsp:nvSpPr>
        <dsp:cNvPr id="0" name=""/>
        <dsp:cNvSpPr/>
      </dsp:nvSpPr>
      <dsp:spPr>
        <a:xfrm>
          <a:off x="4985004" y="3976195"/>
          <a:ext cx="6428232" cy="105252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Regulating systems rather than enterprises or their networks</a:t>
          </a:r>
        </a:p>
      </dsp:txBody>
      <dsp:txXfrm>
        <a:off x="5017373" y="4008564"/>
        <a:ext cx="6363494" cy="98778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11ECC0-4D5F-2143-84FD-110C28C1814B}">
      <dsp:nvSpPr>
        <dsp:cNvPr id="0" name=""/>
        <dsp:cNvSpPr/>
      </dsp:nvSpPr>
      <dsp:spPr>
        <a:xfrm>
          <a:off x="594" y="379341"/>
          <a:ext cx="7053188" cy="23673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Transnational theory is comfortable speaking to polycentricity in regulation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the possibility of coherence in functionally differentiated spheres in which multiple layers of regulation from multiple rule producers’ functions simultaneously on a stable object of regulation.  </a:t>
          </a:r>
        </a:p>
      </dsp:txBody>
      <dsp:txXfrm>
        <a:off x="69930" y="448677"/>
        <a:ext cx="6914516" cy="2228631"/>
      </dsp:txXfrm>
    </dsp:sp>
    <dsp:sp modelId="{1AB39956-87EF-D949-8016-55662467DB73}">
      <dsp:nvSpPr>
        <dsp:cNvPr id="0" name=""/>
        <dsp:cNvSpPr/>
      </dsp:nvSpPr>
      <dsp:spPr>
        <a:xfrm>
          <a:off x="7311791" y="1199435"/>
          <a:ext cx="621565" cy="7271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7311791" y="1344858"/>
        <a:ext cx="435096" cy="436268"/>
      </dsp:txXfrm>
    </dsp:sp>
    <dsp:sp modelId="{715538F5-4A71-2F4A-8554-49217D00449B}">
      <dsp:nvSpPr>
        <dsp:cNvPr id="0" name=""/>
        <dsp:cNvSpPr/>
      </dsp:nvSpPr>
      <dsp:spPr>
        <a:xfrm>
          <a:off x="8226548" y="179484"/>
          <a:ext cx="3964856" cy="2767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But the MNE itself has emerged as a great polycentric space within which regulation is possible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Its aggregate parts engage with and are embedded within the polycentric governable spaces regulation. </a:t>
          </a:r>
        </a:p>
      </dsp:txBody>
      <dsp:txXfrm>
        <a:off x="8307591" y="260527"/>
        <a:ext cx="3802770" cy="2604931"/>
      </dsp:txXfrm>
    </dsp:sp>
    <dsp:sp modelId="{4A6FD59C-E9AA-0240-BEDF-F8636930AC7B}">
      <dsp:nvSpPr>
        <dsp:cNvPr id="0" name=""/>
        <dsp:cNvSpPr/>
      </dsp:nvSpPr>
      <dsp:spPr>
        <a:xfrm rot="6117332">
          <a:off x="9477912" y="3151735"/>
          <a:ext cx="635347" cy="7271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9597193" y="3199686"/>
        <a:ext cx="436268" cy="444743"/>
      </dsp:txXfrm>
    </dsp:sp>
    <dsp:sp modelId="{607D55C2-1931-384F-BD87-CE749F9B4EF3}">
      <dsp:nvSpPr>
        <dsp:cNvPr id="0" name=""/>
        <dsp:cNvSpPr/>
      </dsp:nvSpPr>
      <dsp:spPr>
        <a:xfrm>
          <a:off x="6771498" y="4119267"/>
          <a:ext cx="5419907" cy="1759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Each aspect of the MNE is partially and simultaneously bound by layers of regulatory governance; </a:t>
          </a:r>
          <a:r>
            <a:rPr lang="en-US" sz="2000" b="1" kern="1200" dirty="0">
              <a:solidFill>
                <a:srgbClr val="FF0000"/>
              </a:solidFill>
            </a:rPr>
            <a:t>state and private law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effectiveness of which is limited to that portion of the “idea” of the MNE to which it attaches.  </a:t>
          </a:r>
        </a:p>
      </dsp:txBody>
      <dsp:txXfrm>
        <a:off x="6823022" y="4170791"/>
        <a:ext cx="5316859" cy="1656100"/>
      </dsp:txXfrm>
    </dsp:sp>
    <dsp:sp modelId="{5B94796C-7587-1942-91F3-7B874CD2BC38}">
      <dsp:nvSpPr>
        <dsp:cNvPr id="0" name=""/>
        <dsp:cNvSpPr/>
      </dsp:nvSpPr>
      <dsp:spPr>
        <a:xfrm rot="10800000">
          <a:off x="5891924" y="4635284"/>
          <a:ext cx="621565" cy="7271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6078393" y="4780707"/>
        <a:ext cx="435096" cy="436268"/>
      </dsp:txXfrm>
    </dsp:sp>
    <dsp:sp modelId="{A305B8EB-19F2-364A-AD57-34529167EF62}">
      <dsp:nvSpPr>
        <dsp:cNvPr id="0" name=""/>
        <dsp:cNvSpPr/>
      </dsp:nvSpPr>
      <dsp:spPr>
        <a:xfrm>
          <a:off x="415577" y="4119267"/>
          <a:ext cx="5183154" cy="1759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Understanding its form and structure—and its use—may drive truly transformative change.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Framing the analytical approaches to multi-polycentricity—in source and object f law—is then a necessary first step in analysis. </a:t>
          </a:r>
        </a:p>
      </dsp:txBody>
      <dsp:txXfrm>
        <a:off x="467101" y="4170791"/>
        <a:ext cx="5080106" cy="16561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12EEB-C6DB-A648-932F-F9F38AEE8D66}">
      <dsp:nvSpPr>
        <dsp:cNvPr id="0" name=""/>
        <dsp:cNvSpPr/>
      </dsp:nvSpPr>
      <dsp:spPr>
        <a:xfrm>
          <a:off x="1381125" y="2143"/>
          <a:ext cx="2946796" cy="176807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legal disclosure obligations (Ibid., 776-77)</a:t>
          </a:r>
        </a:p>
      </dsp:txBody>
      <dsp:txXfrm>
        <a:off x="1381125" y="2143"/>
        <a:ext cx="2946796" cy="1768078"/>
      </dsp:txXfrm>
    </dsp:sp>
    <dsp:sp modelId="{D0246006-F498-E846-AC3F-992DF4413DC3}">
      <dsp:nvSpPr>
        <dsp:cNvPr id="0" name=""/>
        <dsp:cNvSpPr/>
      </dsp:nvSpPr>
      <dsp:spPr>
        <a:xfrm>
          <a:off x="4622601" y="2143"/>
          <a:ext cx="2946796" cy="1768078"/>
        </a:xfrm>
        <a:prstGeom prst="rect">
          <a:avLst/>
        </a:prstGeom>
        <a:gradFill rotWithShape="0">
          <a:gsLst>
            <a:gs pos="0">
              <a:schemeClr val="accent4">
                <a:hueOff val="1633482"/>
                <a:satOff val="-6796"/>
                <a:lumOff val="160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633482"/>
                <a:satOff val="-6796"/>
                <a:lumOff val="160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633482"/>
                <a:satOff val="-6796"/>
                <a:lumOff val="160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improved regulation and good governance in host states (Ibid., 777-779)</a:t>
          </a:r>
        </a:p>
      </dsp:txBody>
      <dsp:txXfrm>
        <a:off x="4622601" y="2143"/>
        <a:ext cx="2946796" cy="1768078"/>
      </dsp:txXfrm>
    </dsp:sp>
    <dsp:sp modelId="{F6B4F5F5-8D85-C847-8BF5-26FE49B15EC0}">
      <dsp:nvSpPr>
        <dsp:cNvPr id="0" name=""/>
        <dsp:cNvSpPr/>
      </dsp:nvSpPr>
      <dsp:spPr>
        <a:xfrm>
          <a:off x="7864078" y="2143"/>
          <a:ext cx="2946796" cy="1768078"/>
        </a:xfrm>
        <a:prstGeom prst="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better negotiation by governments seeking inbound investment (Ibid., 780-781)</a:t>
          </a:r>
        </a:p>
      </dsp:txBody>
      <dsp:txXfrm>
        <a:off x="7864078" y="2143"/>
        <a:ext cx="2946796" cy="1768078"/>
      </dsp:txXfrm>
    </dsp:sp>
    <dsp:sp modelId="{C6E05C6E-BA07-F840-B217-DC82F797230C}">
      <dsp:nvSpPr>
        <dsp:cNvPr id="0" name=""/>
        <dsp:cNvSpPr/>
      </dsp:nvSpPr>
      <dsp:spPr>
        <a:xfrm>
          <a:off x="1381125" y="2064900"/>
          <a:ext cx="2946796" cy="1768078"/>
        </a:xfrm>
        <a:prstGeom prst="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development of indigenous companies in host states (Ibid., 781-82)</a:t>
          </a:r>
        </a:p>
      </dsp:txBody>
      <dsp:txXfrm>
        <a:off x="1381125" y="2064900"/>
        <a:ext cx="2946796" cy="1768078"/>
      </dsp:txXfrm>
    </dsp:sp>
    <dsp:sp modelId="{A17D9BCE-23CD-B143-8DFC-0F720DDC9F8B}">
      <dsp:nvSpPr>
        <dsp:cNvPr id="0" name=""/>
        <dsp:cNvSpPr/>
      </dsp:nvSpPr>
      <dsp:spPr>
        <a:xfrm>
          <a:off x="4622601" y="2064900"/>
          <a:ext cx="2946796" cy="1768078"/>
        </a:xfrm>
        <a:prstGeom prst="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national support for national enterprises (Ibid., 783)</a:t>
          </a:r>
        </a:p>
      </dsp:txBody>
      <dsp:txXfrm>
        <a:off x="4622601" y="2064900"/>
        <a:ext cx="2946796" cy="1768078"/>
      </dsp:txXfrm>
    </dsp:sp>
    <dsp:sp modelId="{AD63F7F0-1899-A847-AB95-8ED7A1EEF7C8}">
      <dsp:nvSpPr>
        <dsp:cNvPr id="0" name=""/>
        <dsp:cNvSpPr/>
      </dsp:nvSpPr>
      <dsp:spPr>
        <a:xfrm>
          <a:off x="7864078" y="2064900"/>
          <a:ext cx="2946796" cy="1768078"/>
        </a:xfrm>
        <a:prstGeom prst="rect">
          <a:avLst/>
        </a:prstGeom>
        <a:gradFill rotWithShape="0">
          <a:gsLst>
            <a:gs pos="0">
              <a:schemeClr val="accent4">
                <a:hueOff val="8167408"/>
                <a:satOff val="-33981"/>
                <a:lumOff val="800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8167408"/>
                <a:satOff val="-33981"/>
                <a:lumOff val="800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8167408"/>
                <a:satOff val="-33981"/>
                <a:lumOff val="800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strategic joint ventures (Ibid., 783-785)</a:t>
          </a:r>
        </a:p>
      </dsp:txBody>
      <dsp:txXfrm>
        <a:off x="7864078" y="2064900"/>
        <a:ext cx="2946796" cy="1768078"/>
      </dsp:txXfrm>
    </dsp:sp>
    <dsp:sp modelId="{0A143725-7C3B-4C46-9381-2E61B5B71E46}">
      <dsp:nvSpPr>
        <dsp:cNvPr id="0" name=""/>
        <dsp:cNvSpPr/>
      </dsp:nvSpPr>
      <dsp:spPr>
        <a:xfrm>
          <a:off x="4622601" y="4127658"/>
          <a:ext cx="2946796" cy="1768078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licensing and management agreements that strip MNEs of their technology while eventually rebuffing their investment (Ibid., 785)</a:t>
          </a:r>
        </a:p>
      </dsp:txBody>
      <dsp:txXfrm>
        <a:off x="4622601" y="4127658"/>
        <a:ext cx="2946796" cy="17680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7BFCD-4881-7D4B-8AAB-C2CAF19F9783}">
      <dsp:nvSpPr>
        <dsp:cNvPr id="0" name=""/>
        <dsp:cNvSpPr/>
      </dsp:nvSpPr>
      <dsp:spPr>
        <a:xfrm>
          <a:off x="4876799" y="0"/>
          <a:ext cx="7315200" cy="18216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Then is the solution a single global law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Or a coordination of multiple law (multilateralism)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Object: the taming of the self regulating MNE</a:t>
          </a:r>
        </a:p>
      </dsp:txBody>
      <dsp:txXfrm>
        <a:off x="4876799" y="227707"/>
        <a:ext cx="6632079" cy="1366242"/>
      </dsp:txXfrm>
    </dsp:sp>
    <dsp:sp modelId="{C1166A4F-4059-6D4D-A8DC-FE75850DB142}">
      <dsp:nvSpPr>
        <dsp:cNvPr id="0" name=""/>
        <dsp:cNvSpPr/>
      </dsp:nvSpPr>
      <dsp:spPr>
        <a:xfrm>
          <a:off x="0" y="0"/>
          <a:ext cx="4876800" cy="182165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If the problem </a:t>
          </a:r>
          <a:r>
            <a:rPr lang="en-US" sz="3000" kern="1200" dirty="0"/>
            <a:t>is the “stateless footloose MNE”</a:t>
          </a:r>
        </a:p>
      </dsp:txBody>
      <dsp:txXfrm>
        <a:off x="88926" y="88926"/>
        <a:ext cx="4698948" cy="1643804"/>
      </dsp:txXfrm>
    </dsp:sp>
    <dsp:sp modelId="{47233467-7C26-5843-B909-E6A3F01FF2B4}">
      <dsp:nvSpPr>
        <dsp:cNvPr id="0" name=""/>
        <dsp:cNvSpPr/>
      </dsp:nvSpPr>
      <dsp:spPr>
        <a:xfrm>
          <a:off x="4876799" y="2003821"/>
          <a:ext cx="7315200" cy="18216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Then a single comprehensive legal mechanism provides no solution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/>
            <a:t>And raises the question</a:t>
          </a:r>
          <a:r>
            <a:rPr lang="en-US" sz="2300" kern="1200" dirty="0"/>
            <a:t>: what is the MNE as an object of law?</a:t>
          </a:r>
        </a:p>
      </dsp:txBody>
      <dsp:txXfrm>
        <a:off x="4876799" y="2231528"/>
        <a:ext cx="6632079" cy="1366242"/>
      </dsp:txXfrm>
    </dsp:sp>
    <dsp:sp modelId="{EB3CF2ED-1C61-EE48-ADFF-D479A1DC12BD}">
      <dsp:nvSpPr>
        <dsp:cNvPr id="0" name=""/>
        <dsp:cNvSpPr/>
      </dsp:nvSpPr>
      <dsp:spPr>
        <a:xfrm>
          <a:off x="0" y="2003821"/>
          <a:ext cx="4876800" cy="1821656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But if the problem </a:t>
          </a:r>
          <a:r>
            <a:rPr lang="en-US" sz="3000" kern="1200" dirty="0"/>
            <a:t>is the concept of the MNE as an integrated singularity?</a:t>
          </a:r>
        </a:p>
      </dsp:txBody>
      <dsp:txXfrm>
        <a:off x="88926" y="2092747"/>
        <a:ext cx="4698948" cy="1643804"/>
      </dsp:txXfrm>
    </dsp:sp>
    <dsp:sp modelId="{797C6C4A-8A73-6940-A261-435D6D0B6039}">
      <dsp:nvSpPr>
        <dsp:cNvPr id="0" name=""/>
        <dsp:cNvSpPr/>
      </dsp:nvSpPr>
      <dsp:spPr>
        <a:xfrm>
          <a:off x="4876800" y="4007643"/>
          <a:ext cx="7315200" cy="18216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>
              <a:solidFill>
                <a:srgbClr val="C00000"/>
              </a:solidFill>
            </a:rPr>
            <a:t>As an entity of entities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>
              <a:solidFill>
                <a:srgbClr val="7030A0"/>
              </a:solidFill>
            </a:rPr>
            <a:t>As aggregation of linkages and connections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>
              <a:solidFill>
                <a:schemeClr val="accent6">
                  <a:lumMod val="75000"/>
                </a:schemeClr>
              </a:solidFill>
            </a:rPr>
            <a:t>As a production chain</a:t>
          </a:r>
        </a:p>
      </dsp:txBody>
      <dsp:txXfrm>
        <a:off x="4876800" y="4235350"/>
        <a:ext cx="6632079" cy="1366242"/>
      </dsp:txXfrm>
    </dsp:sp>
    <dsp:sp modelId="{6F8386C8-EE72-4E4E-A221-F14EE358F1C2}">
      <dsp:nvSpPr>
        <dsp:cNvPr id="0" name=""/>
        <dsp:cNvSpPr/>
      </dsp:nvSpPr>
      <dsp:spPr>
        <a:xfrm>
          <a:off x="0" y="4007643"/>
          <a:ext cx="4876800" cy="1821656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How can law respond to the challenge of the multiplicity of the enterprise?</a:t>
          </a:r>
        </a:p>
      </dsp:txBody>
      <dsp:txXfrm>
        <a:off x="88926" y="4096569"/>
        <a:ext cx="4698948" cy="16438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1EB38-2F91-E948-A135-346FEB47AFED}">
      <dsp:nvSpPr>
        <dsp:cNvPr id="0" name=""/>
        <dsp:cNvSpPr/>
      </dsp:nvSpPr>
      <dsp:spPr>
        <a:xfrm rot="16200000">
          <a:off x="1120434" y="1806194"/>
          <a:ext cx="3880778" cy="2371566"/>
        </a:xfrm>
        <a:prstGeom prst="round2SameRect">
          <a:avLst>
            <a:gd name="adj1" fmla="val 16670"/>
            <a:gd name="adj2" fmla="val 0"/>
          </a:avLst>
        </a:prstGeom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77800" rIns="160020" bIns="1778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Object of Regulation</a:t>
          </a:r>
          <a:endParaRPr lang="en-US" sz="28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FFFF00"/>
              </a:solidFill>
            </a:rPr>
            <a:t>Enterprise</a:t>
          </a:r>
          <a:endParaRPr lang="en-US" sz="2800" kern="1200" dirty="0">
            <a:solidFill>
              <a:srgbClr val="FFFF00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FFFF00"/>
              </a:solidFill>
            </a:rPr>
            <a:t>Linkages</a:t>
          </a:r>
          <a:endParaRPr lang="en-US" sz="2800" kern="1200" dirty="0">
            <a:solidFill>
              <a:srgbClr val="FFFF00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FFFF00"/>
              </a:solidFill>
            </a:rPr>
            <a:t>Production Chains</a:t>
          </a:r>
          <a:endParaRPr lang="en-US" sz="2800" kern="1200" dirty="0">
            <a:solidFill>
              <a:srgbClr val="FFFF00"/>
            </a:solidFill>
          </a:endParaRPr>
        </a:p>
      </dsp:txBody>
      <dsp:txXfrm rot="5400000">
        <a:off x="1990831" y="1167380"/>
        <a:ext cx="2255775" cy="3649196"/>
      </dsp:txXfrm>
    </dsp:sp>
    <dsp:sp modelId="{1EC97D95-3A18-FF4A-A51C-E0E2EDFB8111}">
      <dsp:nvSpPr>
        <dsp:cNvPr id="0" name=""/>
        <dsp:cNvSpPr/>
      </dsp:nvSpPr>
      <dsp:spPr>
        <a:xfrm rot="5400000">
          <a:off x="4845402" y="733028"/>
          <a:ext cx="3880778" cy="4570910"/>
        </a:xfrm>
        <a:prstGeom prst="round2SameRect">
          <a:avLst>
            <a:gd name="adj1" fmla="val 16670"/>
            <a:gd name="adj2" fmla="val 0"/>
          </a:avLst>
        </a:prstGeom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1445" tIns="146050" rIns="87630" bIns="14605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Source-Form of Regulation</a:t>
          </a:r>
          <a:endParaRPr lang="en-US" sz="23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7030A0"/>
              </a:solidFill>
            </a:rPr>
            <a:t>National Law</a:t>
          </a:r>
          <a:endParaRPr lang="en-US" sz="1800" kern="1200" dirty="0">
            <a:solidFill>
              <a:srgbClr val="7030A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7030A0"/>
              </a:solidFill>
            </a:rPr>
            <a:t>Public International Standards</a:t>
          </a:r>
          <a:endParaRPr lang="en-US" sz="1800" kern="1200" dirty="0">
            <a:solidFill>
              <a:srgbClr val="7030A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7030A0"/>
              </a:solidFill>
            </a:rPr>
            <a:t>Good governance norms</a:t>
          </a:r>
          <a:endParaRPr lang="en-US" sz="1800" kern="1200" dirty="0">
            <a:solidFill>
              <a:srgbClr val="7030A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rgbClr val="7030A0"/>
              </a:solidFill>
            </a:rPr>
            <a:t>Markets regulation</a:t>
          </a:r>
          <a:endParaRPr lang="en-US" sz="1800" kern="1200">
            <a:solidFill>
              <a:srgbClr val="7030A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7030A0"/>
              </a:solidFill>
            </a:rPr>
            <a:t>Internal monitoring</a:t>
          </a:r>
          <a:endParaRPr lang="en-US" sz="1800" kern="1200" dirty="0">
            <a:solidFill>
              <a:srgbClr val="7030A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rgbClr val="7030A0"/>
              </a:solidFill>
            </a:rPr>
            <a:t>Internal grievance mechanisms</a:t>
          </a:r>
          <a:endParaRPr lang="en-US" sz="1800" kern="1200">
            <a:solidFill>
              <a:srgbClr val="7030A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7030A0"/>
              </a:solidFill>
            </a:rPr>
            <a:t>Private International Standards</a:t>
          </a:r>
          <a:endParaRPr lang="en-US" sz="1800" kern="1200" dirty="0">
            <a:solidFill>
              <a:srgbClr val="7030A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rgbClr val="7030A0"/>
              </a:solidFill>
            </a:rPr>
            <a:t>National judicial remedies</a:t>
          </a:r>
          <a:endParaRPr lang="en-US" sz="1800" kern="1200">
            <a:solidFill>
              <a:srgbClr val="7030A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7030A0"/>
              </a:solidFill>
            </a:rPr>
            <a:t>Private global mechanisms</a:t>
          </a:r>
          <a:endParaRPr lang="en-US" sz="1800" kern="1200" dirty="0">
            <a:solidFill>
              <a:srgbClr val="7030A0"/>
            </a:solidFill>
          </a:endParaRPr>
        </a:p>
      </dsp:txBody>
      <dsp:txXfrm rot="-5400000">
        <a:off x="4500336" y="1267572"/>
        <a:ext cx="4381432" cy="3501822"/>
      </dsp:txXfrm>
    </dsp:sp>
    <dsp:sp modelId="{336C43C4-F223-7A44-9CD4-3D17BB06325A}">
      <dsp:nvSpPr>
        <dsp:cNvPr id="0" name=""/>
        <dsp:cNvSpPr/>
      </dsp:nvSpPr>
      <dsp:spPr>
        <a:xfrm>
          <a:off x="3365391" y="-185538"/>
          <a:ext cx="2479255" cy="247913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39444D-6686-284E-97B5-B279642163E5}">
      <dsp:nvSpPr>
        <dsp:cNvPr id="0" name=""/>
        <dsp:cNvSpPr/>
      </dsp:nvSpPr>
      <dsp:spPr>
        <a:xfrm rot="10800000">
          <a:off x="3497907" y="3703002"/>
          <a:ext cx="2479255" cy="247913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08860-E078-8F4C-B68E-3E19EF0B92EA}">
      <dsp:nvSpPr>
        <dsp:cNvPr id="0" name=""/>
        <dsp:cNvSpPr/>
      </dsp:nvSpPr>
      <dsp:spPr>
        <a:xfrm>
          <a:off x="5357" y="0"/>
          <a:ext cx="2342554" cy="59966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5">
                  <a:lumMod val="50000"/>
                </a:schemeClr>
              </a:solidFill>
            </a:rPr>
            <a:t>Combine two questions in dynamic interplay</a:t>
          </a:r>
          <a:r>
            <a:rPr lang="en-US" sz="2200" kern="1200" dirty="0"/>
            <a:t>—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(1) What is the MNE</a:t>
          </a:r>
          <a:r>
            <a:rPr lang="en-US" sz="2800" kern="1200" dirty="0"/>
            <a:t> as an </a:t>
          </a:r>
          <a:r>
            <a:rPr lang="en-US" sz="2200" kern="1200" dirty="0"/>
            <a:t>object of regulation?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(2) What is law </a:t>
          </a:r>
          <a:r>
            <a:rPr lang="en-US" sz="2400" b="0" i="0" kern="1200" dirty="0"/>
            <a:t>as a </a:t>
          </a:r>
          <a:r>
            <a:rPr lang="en-US" sz="2200" kern="1200" dirty="0"/>
            <a:t>source and authority)? </a:t>
          </a:r>
        </a:p>
      </dsp:txBody>
      <dsp:txXfrm>
        <a:off x="73968" y="68611"/>
        <a:ext cx="2205332" cy="5859385"/>
      </dsp:txXfrm>
    </dsp:sp>
    <dsp:sp modelId="{9D216DC3-96F7-8445-9F1F-76C349ECA9FC}">
      <dsp:nvSpPr>
        <dsp:cNvPr id="0" name=""/>
        <dsp:cNvSpPr/>
      </dsp:nvSpPr>
      <dsp:spPr>
        <a:xfrm>
          <a:off x="2554057" y="2707827"/>
          <a:ext cx="496621" cy="5809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554057" y="2824018"/>
        <a:ext cx="347635" cy="348571"/>
      </dsp:txXfrm>
    </dsp:sp>
    <dsp:sp modelId="{07786C05-78D8-BD46-BC25-80040E3421EE}">
      <dsp:nvSpPr>
        <dsp:cNvPr id="0" name=""/>
        <dsp:cNvSpPr/>
      </dsp:nvSpPr>
      <dsp:spPr>
        <a:xfrm>
          <a:off x="3284934" y="826734"/>
          <a:ext cx="2342554" cy="43431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C00000"/>
              </a:solidFill>
            </a:rPr>
            <a:t>FIRST</a:t>
          </a:r>
          <a:r>
            <a:rPr lang="en-US" sz="1800" kern="1200" dirty="0"/>
            <a:t>: consider traditional approaches to the regulation of MNEs and its problems; </a:t>
          </a:r>
        </a:p>
      </dsp:txBody>
      <dsp:txXfrm>
        <a:off x="3353545" y="895345"/>
        <a:ext cx="2205332" cy="4205916"/>
      </dsp:txXfrm>
    </dsp:sp>
    <dsp:sp modelId="{E59017D0-AAD8-CE4E-A2BC-E7832E99470D}">
      <dsp:nvSpPr>
        <dsp:cNvPr id="0" name=""/>
        <dsp:cNvSpPr/>
      </dsp:nvSpPr>
      <dsp:spPr>
        <a:xfrm>
          <a:off x="5833633" y="2707827"/>
          <a:ext cx="496621" cy="5809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833633" y="2824018"/>
        <a:ext cx="347635" cy="348571"/>
      </dsp:txXfrm>
    </dsp:sp>
    <dsp:sp modelId="{D2D34D69-D621-5446-9E18-59AFA3B025BF}">
      <dsp:nvSpPr>
        <dsp:cNvPr id="0" name=""/>
        <dsp:cNvSpPr/>
      </dsp:nvSpPr>
      <dsp:spPr>
        <a:xfrm>
          <a:off x="6564510" y="1288958"/>
          <a:ext cx="2342554" cy="34186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C00000"/>
              </a:solidFill>
            </a:rPr>
            <a:t>SECOND</a:t>
          </a:r>
          <a:r>
            <a:rPr lang="en-US" sz="1800" kern="1200" dirty="0"/>
            <a:t>: examine emerging regulatory forms beyond the state and its domestic legal orders;</a:t>
          </a:r>
        </a:p>
      </dsp:txBody>
      <dsp:txXfrm>
        <a:off x="6633121" y="1357569"/>
        <a:ext cx="2205332" cy="3281469"/>
      </dsp:txXfrm>
    </dsp:sp>
    <dsp:sp modelId="{3E8D25F3-0BF2-7949-ACDA-ED0EC46A9D35}">
      <dsp:nvSpPr>
        <dsp:cNvPr id="0" name=""/>
        <dsp:cNvSpPr/>
      </dsp:nvSpPr>
      <dsp:spPr>
        <a:xfrm>
          <a:off x="9113210" y="2707827"/>
          <a:ext cx="496621" cy="5809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9113210" y="2824018"/>
        <a:ext cx="347635" cy="348571"/>
      </dsp:txXfrm>
    </dsp:sp>
    <dsp:sp modelId="{83C0E642-BBF7-134E-BB43-77CCB0F16450}">
      <dsp:nvSpPr>
        <dsp:cNvPr id="0" name=""/>
        <dsp:cNvSpPr/>
      </dsp:nvSpPr>
      <dsp:spPr>
        <a:xfrm>
          <a:off x="9844087" y="1640650"/>
          <a:ext cx="2342554" cy="2715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C00000"/>
              </a:solidFill>
            </a:rPr>
            <a:t>THIRD:</a:t>
          </a:r>
          <a:r>
            <a:rPr lang="en-US" sz="1800" kern="1200" dirty="0"/>
            <a:t> explore regulatory options the target of MNE is  refocused on its linkages or on the production chain. </a:t>
          </a:r>
        </a:p>
      </dsp:txBody>
      <dsp:txXfrm>
        <a:off x="9912698" y="1709261"/>
        <a:ext cx="2205332" cy="25780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57FC0-13FB-BD42-BB0A-1665B439961B}">
      <dsp:nvSpPr>
        <dsp:cNvPr id="0" name=""/>
        <dsp:cNvSpPr/>
      </dsp:nvSpPr>
      <dsp:spPr>
        <a:xfrm>
          <a:off x="1989683" y="0"/>
          <a:ext cx="2637021" cy="263742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E7E3644-38C3-C344-AB1E-49884F53B69B}">
      <dsp:nvSpPr>
        <dsp:cNvPr id="0" name=""/>
        <dsp:cNvSpPr/>
      </dsp:nvSpPr>
      <dsp:spPr>
        <a:xfrm>
          <a:off x="2572551" y="952189"/>
          <a:ext cx="1465341" cy="732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Border Controls</a:t>
          </a:r>
        </a:p>
      </dsp:txBody>
      <dsp:txXfrm>
        <a:off x="2572551" y="952189"/>
        <a:ext cx="1465341" cy="732495"/>
      </dsp:txXfrm>
    </dsp:sp>
    <dsp:sp modelId="{E140711A-A922-D544-9D10-8D82318E6724}">
      <dsp:nvSpPr>
        <dsp:cNvPr id="0" name=""/>
        <dsp:cNvSpPr/>
      </dsp:nvSpPr>
      <dsp:spPr>
        <a:xfrm>
          <a:off x="1257260" y="1515394"/>
          <a:ext cx="2637021" cy="263742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299B0B4-43A7-7645-B6C4-5D8824BEA22D}">
      <dsp:nvSpPr>
        <dsp:cNvPr id="0" name=""/>
        <dsp:cNvSpPr/>
      </dsp:nvSpPr>
      <dsp:spPr>
        <a:xfrm>
          <a:off x="1843099" y="2476350"/>
          <a:ext cx="1465341" cy="732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Moveable borders</a:t>
          </a:r>
        </a:p>
      </dsp:txBody>
      <dsp:txXfrm>
        <a:off x="1843099" y="2476350"/>
        <a:ext cx="1465341" cy="732495"/>
      </dsp:txXfrm>
    </dsp:sp>
    <dsp:sp modelId="{6DB623BA-1244-F941-B3DB-4D87473507DC}">
      <dsp:nvSpPr>
        <dsp:cNvPr id="0" name=""/>
        <dsp:cNvSpPr/>
      </dsp:nvSpPr>
      <dsp:spPr>
        <a:xfrm>
          <a:off x="2177370" y="3212133"/>
          <a:ext cx="2265609" cy="226651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5E8D4A8-09C8-F74D-826C-4615CD7BC33F}">
      <dsp:nvSpPr>
        <dsp:cNvPr id="0" name=""/>
        <dsp:cNvSpPr/>
      </dsp:nvSpPr>
      <dsp:spPr>
        <a:xfrm>
          <a:off x="2576018" y="4002702"/>
          <a:ext cx="1465341" cy="732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Competition Law</a:t>
          </a:r>
        </a:p>
      </dsp:txBody>
      <dsp:txXfrm>
        <a:off x="2576018" y="4002702"/>
        <a:ext cx="1465341" cy="7324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81EDB-AB65-6F46-AF48-131F999932D0}">
      <dsp:nvSpPr>
        <dsp:cNvPr id="0" name=""/>
        <dsp:cNvSpPr/>
      </dsp:nvSpPr>
      <dsp:spPr>
        <a:xfrm>
          <a:off x="3991205" y="0"/>
          <a:ext cx="5986807" cy="18085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Investment treaties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Sectoral exclusions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Screening rules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Special Trade or Investment zones</a:t>
          </a:r>
        </a:p>
      </dsp:txBody>
      <dsp:txXfrm>
        <a:off x="3991205" y="226074"/>
        <a:ext cx="5308587" cy="1356441"/>
      </dsp:txXfrm>
    </dsp:sp>
    <dsp:sp modelId="{E1CC2983-E5B8-6241-8D0E-768E0EB89056}">
      <dsp:nvSpPr>
        <dsp:cNvPr id="0" name=""/>
        <dsp:cNvSpPr/>
      </dsp:nvSpPr>
      <dsp:spPr>
        <a:xfrm>
          <a:off x="0" y="0"/>
          <a:ext cx="3991205" cy="180858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Inbound investment</a:t>
          </a:r>
        </a:p>
      </dsp:txBody>
      <dsp:txXfrm>
        <a:off x="88288" y="88288"/>
        <a:ext cx="3814629" cy="1632012"/>
      </dsp:txXfrm>
    </dsp:sp>
    <dsp:sp modelId="{E3605735-FDD0-794F-9926-A57AA904E794}">
      <dsp:nvSpPr>
        <dsp:cNvPr id="0" name=""/>
        <dsp:cNvSpPr/>
      </dsp:nvSpPr>
      <dsp:spPr>
        <a:xfrm>
          <a:off x="3991205" y="1989447"/>
          <a:ext cx="5986807" cy="18085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Export controls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Interdicted persons, states, or enterprises</a:t>
          </a:r>
        </a:p>
      </dsp:txBody>
      <dsp:txXfrm>
        <a:off x="3991205" y="2215521"/>
        <a:ext cx="5308587" cy="1356441"/>
      </dsp:txXfrm>
    </dsp:sp>
    <dsp:sp modelId="{B6179A8D-CAA6-3247-9584-1BE1F5E0CC6A}">
      <dsp:nvSpPr>
        <dsp:cNvPr id="0" name=""/>
        <dsp:cNvSpPr/>
      </dsp:nvSpPr>
      <dsp:spPr>
        <a:xfrm>
          <a:off x="0" y="1989447"/>
          <a:ext cx="3991205" cy="1808588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Outbound Investment</a:t>
          </a:r>
        </a:p>
      </dsp:txBody>
      <dsp:txXfrm>
        <a:off x="88288" y="2077735"/>
        <a:ext cx="3814629" cy="1632012"/>
      </dsp:txXfrm>
    </dsp:sp>
    <dsp:sp modelId="{4D2BD27B-F3F6-F449-843E-0B651922D7A5}">
      <dsp:nvSpPr>
        <dsp:cNvPr id="0" name=""/>
        <dsp:cNvSpPr/>
      </dsp:nvSpPr>
      <dsp:spPr>
        <a:xfrm>
          <a:off x="3991205" y="3978894"/>
          <a:ext cx="5986807" cy="18085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Tech transfer rules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State Owned Enterprises </a:t>
          </a:r>
        </a:p>
      </dsp:txBody>
      <dsp:txXfrm>
        <a:off x="3991205" y="4204968"/>
        <a:ext cx="5308587" cy="1356441"/>
      </dsp:txXfrm>
    </dsp:sp>
    <dsp:sp modelId="{B2F7F097-5E87-0F4E-8794-651448E1BEED}">
      <dsp:nvSpPr>
        <dsp:cNvPr id="0" name=""/>
        <dsp:cNvSpPr/>
      </dsp:nvSpPr>
      <dsp:spPr>
        <a:xfrm>
          <a:off x="0" y="3978894"/>
          <a:ext cx="3991205" cy="1808588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Special Circumstances</a:t>
          </a:r>
        </a:p>
      </dsp:txBody>
      <dsp:txXfrm>
        <a:off x="88288" y="4067182"/>
        <a:ext cx="3814629" cy="16320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40247-A590-FF40-A002-DEE45718D489}">
      <dsp:nvSpPr>
        <dsp:cNvPr id="0" name=""/>
        <dsp:cNvSpPr/>
      </dsp:nvSpPr>
      <dsp:spPr>
        <a:xfrm>
          <a:off x="4876799" y="1695"/>
          <a:ext cx="7315200" cy="13454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Application of domestic law to world wide operation of domestic enterprise.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Foreign Corrupt Practices Act</a:t>
          </a:r>
        </a:p>
      </dsp:txBody>
      <dsp:txXfrm>
        <a:off x="4876799" y="169870"/>
        <a:ext cx="6810675" cy="1009051"/>
      </dsp:txXfrm>
    </dsp:sp>
    <dsp:sp modelId="{52DBF7FE-36AB-2D48-8D63-A0A4DA24DF1A}">
      <dsp:nvSpPr>
        <dsp:cNvPr id="0" name=""/>
        <dsp:cNvSpPr/>
      </dsp:nvSpPr>
      <dsp:spPr>
        <a:xfrm>
          <a:off x="0" y="1695"/>
          <a:ext cx="4876800" cy="13454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Extraterritoriality</a:t>
          </a:r>
        </a:p>
      </dsp:txBody>
      <dsp:txXfrm>
        <a:off x="65677" y="67372"/>
        <a:ext cx="4745446" cy="1214047"/>
      </dsp:txXfrm>
    </dsp:sp>
    <dsp:sp modelId="{1819F5E7-70ED-9E49-91F0-1E0A85C208E9}">
      <dsp:nvSpPr>
        <dsp:cNvPr id="0" name=""/>
        <dsp:cNvSpPr/>
      </dsp:nvSpPr>
      <dsp:spPr>
        <a:xfrm>
          <a:off x="4876800" y="1481637"/>
          <a:ext cx="7315200" cy="13454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Taxation policies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Claiming a fair share of value added through production chains</a:t>
          </a:r>
        </a:p>
      </dsp:txBody>
      <dsp:txXfrm>
        <a:off x="4876800" y="1649812"/>
        <a:ext cx="6810675" cy="1009051"/>
      </dsp:txXfrm>
    </dsp:sp>
    <dsp:sp modelId="{8B3C416A-9FDF-AB46-8DEC-08737A7C8D2D}">
      <dsp:nvSpPr>
        <dsp:cNvPr id="0" name=""/>
        <dsp:cNvSpPr/>
      </dsp:nvSpPr>
      <dsp:spPr>
        <a:xfrm>
          <a:off x="0" y="1481637"/>
          <a:ext cx="4876800" cy="134540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Appropriating value added</a:t>
          </a:r>
        </a:p>
      </dsp:txBody>
      <dsp:txXfrm>
        <a:off x="65677" y="1547314"/>
        <a:ext cx="4745446" cy="1214047"/>
      </dsp:txXfrm>
    </dsp:sp>
    <dsp:sp modelId="{00EAE96E-0E43-2D4A-9D5D-CBB1404E6A5A}">
      <dsp:nvSpPr>
        <dsp:cNvPr id="0" name=""/>
        <dsp:cNvSpPr/>
      </dsp:nvSpPr>
      <dsp:spPr>
        <a:xfrm>
          <a:off x="4876800" y="2961578"/>
          <a:ext cx="7315200" cy="13454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Modern Slavery Laws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Supply Chain Due Diligence Laws</a:t>
          </a:r>
        </a:p>
      </dsp:txBody>
      <dsp:txXfrm>
        <a:off x="4876800" y="3129753"/>
        <a:ext cx="6810675" cy="1009051"/>
      </dsp:txXfrm>
    </dsp:sp>
    <dsp:sp modelId="{F501635C-A848-4C4E-95A2-3A7A423D45CF}">
      <dsp:nvSpPr>
        <dsp:cNvPr id="0" name=""/>
        <dsp:cNvSpPr/>
      </dsp:nvSpPr>
      <dsp:spPr>
        <a:xfrm>
          <a:off x="0" y="2961578"/>
          <a:ext cx="4876800" cy="134540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Disclosure Rules</a:t>
          </a:r>
        </a:p>
      </dsp:txBody>
      <dsp:txXfrm>
        <a:off x="65677" y="3027255"/>
        <a:ext cx="4745446" cy="1214047"/>
      </dsp:txXfrm>
    </dsp:sp>
    <dsp:sp modelId="{A4114D28-69EE-9741-BEC0-3A520A2099F5}">
      <dsp:nvSpPr>
        <dsp:cNvPr id="0" name=""/>
        <dsp:cNvSpPr/>
      </dsp:nvSpPr>
      <dsp:spPr>
        <a:xfrm>
          <a:off x="4876800" y="4441519"/>
          <a:ext cx="7315200" cy="13454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The “Brussels Effect”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The “Beijing effect”?</a:t>
          </a:r>
        </a:p>
      </dsp:txBody>
      <dsp:txXfrm>
        <a:off x="4876800" y="4609694"/>
        <a:ext cx="6810675" cy="1009051"/>
      </dsp:txXfrm>
    </dsp:sp>
    <dsp:sp modelId="{7AE678D9-A2C9-DE49-8736-89EA34F99646}">
      <dsp:nvSpPr>
        <dsp:cNvPr id="0" name=""/>
        <dsp:cNvSpPr/>
      </dsp:nvSpPr>
      <dsp:spPr>
        <a:xfrm>
          <a:off x="0" y="4441519"/>
          <a:ext cx="4876800" cy="134540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Regulatory Extraterritoriality</a:t>
          </a:r>
        </a:p>
      </dsp:txBody>
      <dsp:txXfrm>
        <a:off x="65677" y="4507196"/>
        <a:ext cx="4745446" cy="1214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45555-8B07-884F-A16A-B43C8C152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D4257-7EB0-0544-BD90-3E2BD2D90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AA477-CA08-D040-A776-CBC8E0C5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4520-F66D-9940-B5BD-83B86C2DF9EE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9EDF6-E344-5446-BC5F-213DBC67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FBF93-7626-B744-9018-ADB9007B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AF4D-D539-C244-BC3F-AF5F2F588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81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4FDA5-45B0-4647-9A51-E6744223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3275B-8C6C-1E4F-A2FC-5DE9FECA2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3E7CA-A302-4341-990A-8BB9DFEF1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4520-F66D-9940-B5BD-83B86C2DF9EE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199D1-F371-8E4A-9962-E4B9F24F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77117-594C-D541-8359-98040191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AF4D-D539-C244-BC3F-AF5F2F588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41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A0886-C084-B14D-8439-0FD8B33D3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813B7-8C02-964F-A614-8F94ADCF6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0390D-56D2-044B-85DF-4674FB671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4520-F66D-9940-B5BD-83B86C2DF9EE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201E8-48F5-6B4A-93E3-BA04C7543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CDA70-D4F6-154B-91AF-B2DC455B0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AF4D-D539-C244-BC3F-AF5F2F588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6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C67BD-FB6D-794D-AA93-E4030175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7011D-7A92-634D-85B4-8CAF3BF14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E2651-B65C-204D-9D8C-59912E109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4520-F66D-9940-B5BD-83B86C2DF9EE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8A323-D786-3F48-BD81-40096B51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3B51D-04B7-5D4A-8B92-9F9A9757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AF4D-D539-C244-BC3F-AF5F2F588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2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59E34-858A-3C49-B267-5B3F5A20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DD09A-08BE-6545-9685-8D201C2DE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23A54-9F68-9C49-937C-73E7E2C3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4520-F66D-9940-B5BD-83B86C2DF9EE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C1102-B9B6-164C-8911-2B06C2B84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4735C-5ECC-5F45-92D7-6726E08F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AF4D-D539-C244-BC3F-AF5F2F588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5A98-C573-4C46-8F7B-070450B0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7B2FE-1E65-A245-8617-B49559D0E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351C2-8D5C-AD4B-B525-78FB074CD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A4FAD-C050-D04E-A853-B2262D22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4520-F66D-9940-B5BD-83B86C2DF9EE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5995C-C131-5E4F-BF50-9A2A7964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E34B8-4C63-3242-A4BB-3D5BC3FA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AF4D-D539-C244-BC3F-AF5F2F588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34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DA9D7-446F-BE47-AA49-07845786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299FE-3A13-7D41-8A33-F0A3C784E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78E6D-2C20-8F43-BD2B-452C8BF14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D634A6-28E0-574A-95EE-245545C3B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D2388-6702-A64F-B340-1A29F036A7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00287E-D7FC-7B48-9982-CCE8DCC5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4520-F66D-9940-B5BD-83B86C2DF9EE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C6A999-B20B-3F46-8C90-CAE307BB4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5CE29-8FA4-4B4B-AE19-004E092D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AF4D-D539-C244-BC3F-AF5F2F588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0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04397-8608-374D-8415-11F6AADB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EDB4B-9372-E142-B17E-530B9186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4520-F66D-9940-B5BD-83B86C2DF9EE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E0884-46A5-C64B-BC94-9D8F6F4B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6EAD0-2CFB-894C-AD20-E1DCFA3E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AF4D-D539-C244-BC3F-AF5F2F588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47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16E900-9117-B645-9019-336E6CA11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4520-F66D-9940-B5BD-83B86C2DF9EE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17D359-13B0-9944-8BF1-54502BE5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ABFF1-A880-B847-9D4F-2250B71A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AF4D-D539-C244-BC3F-AF5F2F588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A11C-744E-8B43-AC38-5CB30BFE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1BAA6-2B10-9840-BD68-06C957A0A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97A684-306D-F748-A0A8-EBE987AC9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C1657-6338-A94F-A987-5BF67D567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4520-F66D-9940-B5BD-83B86C2DF9EE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B75A6-95C2-0A4E-A6C3-CBCD4F1D5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587D3-7633-FF46-AFAC-A8929696E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AF4D-D539-C244-BC3F-AF5F2F588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2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5304-7552-CD4A-925A-ED6D0320A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3E7EBC-4F81-7647-88B9-B43937F62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5F310-97A9-2E48-8277-B91038668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990664-E2AA-024D-905B-61E483B16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4520-F66D-9940-B5BD-83B86C2DF9EE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625AA-7729-B949-9787-A1000A68B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7766-0F0A-9945-B149-84717A9C2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AF4D-D539-C244-BC3F-AF5F2F588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85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5621C8-D086-EA47-8E36-EA7EADB0E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05DBF-44D0-704E-9979-0F4C606CE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8B6C2-C912-9349-9D93-E09BEF5D2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04520-F66D-9940-B5BD-83B86C2DF9EE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CE519-1023-3349-AAFF-2DC0AD48C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9225D-1038-5E4C-9C4E-8E5C04CA4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AAF4D-D539-C244-BC3F-AF5F2F588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4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foreignpolicy.com/2016/03/15/these-25-companies-are-more-powerful-than-many-countries-multinational-corporate-wealth-power/" TargetMode="External"/><Relationship Id="rId3" Type="http://schemas.openxmlformats.org/officeDocument/2006/relationships/diagramLayout" Target="../diagrams/layout11.xml"/><Relationship Id="rId7" Type="http://schemas.openxmlformats.org/officeDocument/2006/relationships/image" Target="../media/image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4x4tourism.com/off-road-driving-tips/" TargetMode="External"/><Relationship Id="rId3" Type="http://schemas.openxmlformats.org/officeDocument/2006/relationships/diagramLayout" Target="../diagrams/layout13.xml"/><Relationship Id="rId7" Type="http://schemas.openxmlformats.org/officeDocument/2006/relationships/image" Target="../media/image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7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8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ek.com/tech/what-is-rick-and-mortys-infamous-secret-plot-1655488/" TargetMode="External"/><Relationship Id="rId3" Type="http://schemas.openxmlformats.org/officeDocument/2006/relationships/diagramLayout" Target="../diagrams/layout19.xml"/><Relationship Id="rId7" Type="http://schemas.openxmlformats.org/officeDocument/2006/relationships/image" Target="../media/image9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%3ciframe%20src=%22https:/giphy.com/embed/E06y8YMEGwU24%22%20width=%22480%22%20height=%22361%22%20frameBorder=%220%22%20class=%22giphy-embed%22%20allowFullScreen%3e%3c/iframe%3e%3cp%3e%3ca%20href=%22https:/giphy.com/gifs/wizard-of-oz-yellow-brick-road-munchkinland-E06y8YMEGwU24%22%3evia%20GIPHY%3c/a%3e%3c/p%3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ndiegouniontribune.com/opinion/the-conversation/sd-trump-border-prototypes-san-diego-20180228-htmlstory.html" TargetMode="External"/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F4938-1777-8B48-9592-7086F09BD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2809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br>
              <a:rPr lang="en-US" sz="4000" i="1" dirty="0"/>
            </a:br>
            <a:br>
              <a:rPr lang="en-US" sz="4000" i="1" dirty="0"/>
            </a:br>
            <a:br>
              <a:rPr lang="en-US" sz="4000" i="1" dirty="0"/>
            </a:br>
            <a:br>
              <a:rPr lang="en-US" sz="4000" i="1" dirty="0"/>
            </a:br>
            <a:br>
              <a:rPr lang="en-US" sz="4000" i="1" dirty="0"/>
            </a:br>
            <a:br>
              <a:rPr lang="en-US" sz="4000" i="1" dirty="0"/>
            </a:br>
            <a:br>
              <a:rPr lang="en-US" sz="4000" i="1" dirty="0"/>
            </a:br>
            <a:br>
              <a:rPr lang="en-US" sz="4000" i="1" dirty="0"/>
            </a:br>
            <a:br>
              <a:rPr lang="en-US" sz="4000" i="1" dirty="0"/>
            </a:br>
            <a:br>
              <a:rPr lang="en-US" sz="4000" i="1" dirty="0"/>
            </a:br>
            <a:br>
              <a:rPr lang="en-US" sz="4000" dirty="0"/>
            </a:br>
            <a:r>
              <a:rPr lang="en-US" sz="4000" i="1" dirty="0"/>
              <a:t>Multinational Corporations as Objects and Sources of Transnational Law</a:t>
            </a:r>
            <a:br>
              <a:rPr lang="en-US" sz="4000" i="1" dirty="0"/>
            </a:br>
            <a:r>
              <a:rPr lang="az-Cyrl-AZ" sz="2000" dirty="0"/>
              <a:t>Международная научно-практическая конференция “Транснациональное бизнес-право: стираем границы” [</a:t>
            </a:r>
            <a:r>
              <a:rPr lang="en-US" sz="2000" dirty="0"/>
              <a:t>International Scientific and Practical Conference “Transnational Business Law: Erasing Borders” </a:t>
            </a:r>
            <a:br>
              <a:rPr lang="en-US" sz="4000" dirty="0"/>
            </a:b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School of Law and Public Policy, 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</a:rPr>
              <a:t>Narxoz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 University</a:t>
            </a:r>
            <a:r>
              <a:rPr lang="en-US" sz="2000" dirty="0"/>
              <a:t>,  Almaty, </a:t>
            </a:r>
            <a:r>
              <a:rPr lang="en-US" sz="2000" dirty="0" err="1"/>
              <a:t>Kazakstan</a:t>
            </a:r>
            <a:r>
              <a:rPr lang="en-US" sz="2000" dirty="0"/>
              <a:t> 17 October 2019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6E21F-149A-C94A-9CB7-FB9CB592A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5958673"/>
            <a:ext cx="12166170" cy="89932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Larry Catá Backer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</a:p>
          <a:p>
            <a:r>
              <a:rPr lang="en-US" sz="1800" dirty="0">
                <a:latin typeface="Cambria" panose="02040503050406030204" pitchFamily="18" charset="0"/>
              </a:rPr>
              <a:t>W. Richard and Mary Eshelman Faculty Scholar Professor of Law and International Affairs; Pennsylvania State University </a:t>
            </a:r>
          </a:p>
        </p:txBody>
      </p:sp>
    </p:spTree>
    <p:extLst>
      <p:ext uri="{BB962C8B-B14F-4D97-AF65-F5344CB8AC3E}">
        <p14:creationId xmlns:p14="http://schemas.microsoft.com/office/powerpoint/2010/main" val="3914715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8823B-A954-CA4B-86CF-F74D89D7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9382"/>
          </a:xfrm>
        </p:spPr>
        <p:txBody>
          <a:bodyPr/>
          <a:lstStyle/>
          <a:p>
            <a:r>
              <a:rPr lang="en-US" dirty="0"/>
              <a:t>Traditional Approaches: </a:t>
            </a:r>
            <a:r>
              <a:rPr lang="en-US" b="1" dirty="0">
                <a:solidFill>
                  <a:srgbClr val="C00000"/>
                </a:solidFill>
              </a:rPr>
              <a:t>Moveable Borders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DB93FA7-BC0A-4644-8A2B-D378B8D7B1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5363364"/>
              </p:ext>
            </p:extLst>
          </p:nvPr>
        </p:nvGraphicFramePr>
        <p:xfrm>
          <a:off x="0" y="1069382"/>
          <a:ext cx="12192000" cy="5788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1835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6C2BF-61DB-4047-ADA1-D0EF8D7C8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003323" cy="959004"/>
          </a:xfrm>
        </p:spPr>
        <p:txBody>
          <a:bodyPr>
            <a:normAutofit fontScale="90000"/>
          </a:bodyPr>
          <a:lstStyle/>
          <a:p>
            <a:r>
              <a:rPr lang="en-US" dirty="0"/>
              <a:t>Traditional Approaches: </a:t>
            </a:r>
            <a:r>
              <a:rPr lang="en-US" b="1" dirty="0">
                <a:solidFill>
                  <a:srgbClr val="C00000"/>
                </a:solidFill>
              </a:rPr>
              <a:t>Competition Law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9524745-D467-1B49-9BF9-E1A756A307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0032864"/>
              </p:ext>
            </p:extLst>
          </p:nvPr>
        </p:nvGraphicFramePr>
        <p:xfrm>
          <a:off x="0" y="959004"/>
          <a:ext cx="12192000" cy="5898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E99F4CD-9B79-B843-B24C-364D852E2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1776" y="43796"/>
            <a:ext cx="3510224" cy="37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23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43B1-471B-9448-958B-87B4DC38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5839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/>
              <a:t>New Roads Taken: International Regulation Around MNEs</a:t>
            </a:r>
            <a:r>
              <a:rPr lang="en-US" dirty="0"/>
              <a:t> 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01090562-8E2A-0D48-A086-BFEFFCB0FDF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11933051"/>
              </p:ext>
            </p:extLst>
          </p:nvPr>
        </p:nvGraphicFramePr>
        <p:xfrm>
          <a:off x="0" y="1360450"/>
          <a:ext cx="6019800" cy="5455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BB7ADCF3-3364-DC45-95B8-54E2CA1656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200" y="1360450"/>
            <a:ext cx="6019800" cy="4847845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F0D63B-77BA-8D4F-97F5-FE7B87961757}"/>
              </a:ext>
            </a:extLst>
          </p:cNvPr>
          <p:cNvSpPr txBox="1"/>
          <p:nvPr/>
        </p:nvSpPr>
        <p:spPr>
          <a:xfrm>
            <a:off x="6737684" y="6472989"/>
            <a:ext cx="522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Pix Credit </a:t>
            </a:r>
            <a:r>
              <a:rPr lang="en-US" dirty="0">
                <a:hlinkClick r:id="rId8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901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EFA81-A426-EE48-88BE-47201CACC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9004"/>
          </a:xfrm>
        </p:spPr>
        <p:txBody>
          <a:bodyPr/>
          <a:lstStyle/>
          <a:p>
            <a:r>
              <a:rPr lang="en-US" dirty="0"/>
              <a:t>The Conventional Road: International Law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58E392C-C8AF-3C42-BCCC-E428FE931E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6708872"/>
              </p:ext>
            </p:extLst>
          </p:nvPr>
        </p:nvGraphicFramePr>
        <p:xfrm>
          <a:off x="-1" y="959004"/>
          <a:ext cx="12355551" cy="5898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6238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C5FF7-1473-204F-8997-768840588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81306"/>
          </a:xfrm>
        </p:spPr>
        <p:txBody>
          <a:bodyPr/>
          <a:lstStyle/>
          <a:p>
            <a:r>
              <a:rPr lang="en-US" dirty="0"/>
              <a:t>Off-Roading: Regulating Around the MNE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DD559E2-6A67-4A4D-B618-B926BE311B4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8149860"/>
              </p:ext>
            </p:extLst>
          </p:nvPr>
        </p:nvGraphicFramePr>
        <p:xfrm>
          <a:off x="6172200" y="981306"/>
          <a:ext cx="6019800" cy="5876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86AEBC1-9564-A549-B4B6-20A6E38D77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76200" y="2111466"/>
            <a:ext cx="6019800" cy="36163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6FF691-F914-4847-8289-787453F75D0A}"/>
              </a:ext>
            </a:extLst>
          </p:cNvPr>
          <p:cNvSpPr txBox="1"/>
          <p:nvPr/>
        </p:nvSpPr>
        <p:spPr>
          <a:xfrm>
            <a:off x="572827" y="6311590"/>
            <a:ext cx="482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 Credit: </a:t>
            </a:r>
            <a:r>
              <a:rPr lang="en-US" dirty="0">
                <a:hlinkClick r:id="rId8"/>
              </a:rPr>
              <a:t>7 important Off Road Driving Tips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96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5B205-00C8-1143-81BB-BEE67DAF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8462"/>
          </a:xfrm>
        </p:spPr>
        <p:txBody>
          <a:bodyPr/>
          <a:lstStyle/>
          <a:p>
            <a:r>
              <a:rPr lang="en-US" dirty="0"/>
              <a:t>Internationalized Extraterritorialization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90121D1-0601-4348-A357-E295FF0998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702468"/>
              </p:ext>
            </p:extLst>
          </p:nvPr>
        </p:nvGraphicFramePr>
        <p:xfrm>
          <a:off x="0" y="938462"/>
          <a:ext cx="12192000" cy="5919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9796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DD2AF-CB2B-2C4A-9ACE-0EB343789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8462"/>
          </a:xfrm>
        </p:spPr>
        <p:txBody>
          <a:bodyPr/>
          <a:lstStyle/>
          <a:p>
            <a:pPr algn="ctr"/>
            <a:r>
              <a:rPr lang="en-US" dirty="0"/>
              <a:t>Corporate Codes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5A6C535-9B0F-6147-B7A7-DAE27560805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4975595"/>
              </p:ext>
            </p:extLst>
          </p:nvPr>
        </p:nvGraphicFramePr>
        <p:xfrm>
          <a:off x="0" y="938462"/>
          <a:ext cx="6019800" cy="5919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B8BA8CF-1B07-744F-A955-A01063ACD0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475075" y="1350337"/>
            <a:ext cx="5680302" cy="4328568"/>
          </a:xfrm>
        </p:spPr>
      </p:pic>
    </p:spTree>
    <p:extLst>
      <p:ext uri="{BB962C8B-B14F-4D97-AF65-F5344CB8AC3E}">
        <p14:creationId xmlns:p14="http://schemas.microsoft.com/office/powerpoint/2010/main" val="1502440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D460-6F7D-8C48-A25D-8C21A06C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2525"/>
          </a:xfrm>
        </p:spPr>
        <p:txBody>
          <a:bodyPr/>
          <a:lstStyle/>
          <a:p>
            <a:pPr algn="ctr"/>
            <a:r>
              <a:rPr lang="en-US" dirty="0"/>
              <a:t>Monitoring and Disclosure Regimes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9427239-A24B-3740-914D-C8F9B31598B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27893827"/>
              </p:ext>
            </p:extLst>
          </p:nvPr>
        </p:nvGraphicFramePr>
        <p:xfrm>
          <a:off x="0" y="962526"/>
          <a:ext cx="6172200" cy="5895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CD9734D-F46B-0548-AEB2-20AAFB5F0C3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99879039"/>
              </p:ext>
            </p:extLst>
          </p:nvPr>
        </p:nvGraphicFramePr>
        <p:xfrm>
          <a:off x="6172200" y="962526"/>
          <a:ext cx="6019800" cy="5895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43215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E456B-F22E-AD48-B65D-3E2A10BF6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74" y="0"/>
            <a:ext cx="10515600" cy="818147"/>
          </a:xfrm>
        </p:spPr>
        <p:txBody>
          <a:bodyPr/>
          <a:lstStyle/>
          <a:p>
            <a:pPr algn="ctr"/>
            <a:r>
              <a:rPr lang="en-US" dirty="0"/>
              <a:t>Soft Law Rights and Their Remedies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4C03245-4E4E-DF43-A812-5780EF89DFF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74083660"/>
              </p:ext>
            </p:extLst>
          </p:nvPr>
        </p:nvGraphicFramePr>
        <p:xfrm>
          <a:off x="0" y="1227222"/>
          <a:ext cx="6019800" cy="5630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16A8FEF-0829-814B-A04D-4E079070E1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242050" y="1227221"/>
            <a:ext cx="5949950" cy="5630779"/>
          </a:xfrm>
        </p:spPr>
      </p:pic>
    </p:spTree>
    <p:extLst>
      <p:ext uri="{BB962C8B-B14F-4D97-AF65-F5344CB8AC3E}">
        <p14:creationId xmlns:p14="http://schemas.microsoft.com/office/powerpoint/2010/main" val="1749630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1152-EC1C-5648-B183-5715B84D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2999"/>
          </a:xfrm>
        </p:spPr>
        <p:txBody>
          <a:bodyPr>
            <a:normAutofit fontScale="90000"/>
          </a:bodyPr>
          <a:lstStyle/>
          <a:p>
            <a:pPr algn="ctr"/>
            <a:br>
              <a:rPr lang="en-US" i="1" dirty="0"/>
            </a:br>
            <a:r>
              <a:rPr lang="en-US" i="1" dirty="0"/>
              <a:t>MNE as a polycentric regulatory space</a:t>
            </a:r>
            <a:r>
              <a:rPr lang="en-US" dirty="0"/>
              <a:t>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DC997E0-216A-5B4C-B1FF-700B359F2CF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26167002"/>
              </p:ext>
            </p:extLst>
          </p:nvPr>
        </p:nvGraphicFramePr>
        <p:xfrm>
          <a:off x="0" y="1414144"/>
          <a:ext cx="5181600" cy="5443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BFA6DF-7544-D040-AECE-19F658B71E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181600" y="1685290"/>
            <a:ext cx="7054102" cy="43513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C0DB0E-26BA-BA41-8E76-7C2276B75F27}"/>
              </a:ext>
            </a:extLst>
          </p:cNvPr>
          <p:cNvSpPr txBox="1"/>
          <p:nvPr/>
        </p:nvSpPr>
        <p:spPr>
          <a:xfrm>
            <a:off x="5760720" y="637794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Pix Credit </a:t>
            </a:r>
            <a:r>
              <a:rPr lang="en-US" dirty="0">
                <a:hlinkClick r:id="rId8"/>
              </a:rPr>
              <a:t>Geek.com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63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441D0D-6502-124C-B605-BF7557BE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/>
          </a:bodyPr>
          <a:lstStyle/>
          <a:p>
            <a:pPr lvl="0" algn="ctr">
              <a:spcBef>
                <a:spcPts val="1000"/>
              </a:spcBef>
            </a:pPr>
            <a:r>
              <a:rPr lang="en-US" b="1" dirty="0">
                <a:solidFill>
                  <a:srgbClr val="C00000"/>
                </a:solidFill>
              </a:rPr>
              <a:t>The Puzzle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”T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he rise of supra-national corporations poses new dangers for human freedom."  </a:t>
            </a:r>
            <a:br>
              <a:rPr lang="en-US" sz="2800" b="1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Vagts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Detlev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F. 1970.  “The Multinational Enterprise: A New Challenge for Transnational Law Author(s),”  </a:t>
            </a:r>
            <a:r>
              <a:rPr lang="en-US" sz="200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Harvard Law Review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83(4): 739-792)</a:t>
            </a:r>
            <a:endParaRPr lang="en-US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03403898-8007-5D4E-B985-9EB252EAFF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9220530"/>
              </p:ext>
            </p:extLst>
          </p:nvPr>
        </p:nvGraphicFramePr>
        <p:xfrm>
          <a:off x="-1" y="1825625"/>
          <a:ext cx="12191999" cy="4932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3274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68D1-54AF-F34A-80B1-C33E2502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6273"/>
          </a:xfrm>
        </p:spPr>
        <p:txBody>
          <a:bodyPr/>
          <a:lstStyle/>
          <a:p>
            <a:pPr algn="ctr"/>
            <a:r>
              <a:rPr lang="en-US" dirty="0"/>
              <a:t>Regulating Linkages and Connections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098B469-50A9-7747-825A-6B070E3D5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158" y="1088810"/>
            <a:ext cx="10150642" cy="5622805"/>
          </a:xfrm>
        </p:spPr>
      </p:pic>
    </p:spTree>
    <p:extLst>
      <p:ext uri="{BB962C8B-B14F-4D97-AF65-F5344CB8AC3E}">
        <p14:creationId xmlns:p14="http://schemas.microsoft.com/office/powerpoint/2010/main" val="803308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415E7-A533-C740-BA74-33D43C46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4715"/>
          </a:xfrm>
        </p:spPr>
        <p:txBody>
          <a:bodyPr/>
          <a:lstStyle/>
          <a:p>
            <a:pPr algn="ctr"/>
            <a:r>
              <a:rPr lang="en-US" dirty="0"/>
              <a:t>The New Supply Chain Agency Cases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87BB0A76-68E9-8744-AE4D-1B5CDBD3B4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1854311"/>
              </p:ext>
            </p:extLst>
          </p:nvPr>
        </p:nvGraphicFramePr>
        <p:xfrm>
          <a:off x="168442" y="1251284"/>
          <a:ext cx="12023558" cy="5606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1827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C8182B-CE64-4C40-8A01-64E031598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8462"/>
          </a:xfrm>
        </p:spPr>
        <p:txBody>
          <a:bodyPr/>
          <a:lstStyle/>
          <a:p>
            <a:pPr algn="ctr"/>
            <a:r>
              <a:rPr lang="en-US" dirty="0"/>
              <a:t>Supply Chain  Liability Cases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0955D5C-8ADB-B74F-AB6B-E5DC95AF29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5598"/>
              </p:ext>
            </p:extLst>
          </p:nvPr>
        </p:nvGraphicFramePr>
        <p:xfrm>
          <a:off x="0" y="938462"/>
          <a:ext cx="12192000" cy="5919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8095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33D9B-75DC-C84B-9BF0-17CDED40B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2526"/>
          </a:xfrm>
        </p:spPr>
        <p:txBody>
          <a:bodyPr/>
          <a:lstStyle/>
          <a:p>
            <a:pPr algn="ctr"/>
            <a:r>
              <a:rPr lang="en-US" dirty="0"/>
              <a:t>Focusing on the Production Chain Itself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8FB250-2710-DB43-BE8C-C2B2B3A462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461" y="1299411"/>
            <a:ext cx="5937339" cy="555858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035C23-A99D-A24E-868E-5C9CB37BEC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54254" y="1331972"/>
            <a:ext cx="5237746" cy="5420617"/>
          </a:xfrm>
        </p:spPr>
      </p:pic>
    </p:spTree>
    <p:extLst>
      <p:ext uri="{BB962C8B-B14F-4D97-AF65-F5344CB8AC3E}">
        <p14:creationId xmlns:p14="http://schemas.microsoft.com/office/powerpoint/2010/main" val="890300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B0978-26F1-314B-BE0A-AA0DD069A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27394"/>
            <a:ext cx="3546088" cy="233060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Risk Management and  Compliance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6ABC69-B2EF-8A4E-A421-977DB38A1E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9447802"/>
              </p:ext>
            </p:extLst>
          </p:nvPr>
        </p:nvGraphicFramePr>
        <p:xfrm>
          <a:off x="1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6922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3095B-54AD-B54D-9EF9-38A96EA9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426" y="0"/>
            <a:ext cx="6546574" cy="869794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/>
              <a:t>Summing Up--Regulatory Implications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647DA9F-72BC-6D4A-A23D-A581EE57C5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995255"/>
              </p:ext>
            </p:extLst>
          </p:nvPr>
        </p:nvGraphicFramePr>
        <p:xfrm>
          <a:off x="0" y="869794"/>
          <a:ext cx="12192000" cy="5988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6617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74540-DAE0-D74D-B0EF-5A2DF469A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0652"/>
          </a:xfrm>
        </p:spPr>
        <p:txBody>
          <a:bodyPr/>
          <a:lstStyle/>
          <a:p>
            <a:pPr algn="ctr"/>
            <a:r>
              <a:rPr lang="en-US" dirty="0"/>
              <a:t>Implications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29B894-F68B-F741-88DE-48AF23E49E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811811"/>
              </p:ext>
            </p:extLst>
          </p:nvPr>
        </p:nvGraphicFramePr>
        <p:xfrm>
          <a:off x="0" y="1010652"/>
          <a:ext cx="12192000" cy="5847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9662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35016-BC48-AC49-A13F-770F1C16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000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Main Points: MNEs </a:t>
            </a:r>
            <a:r>
              <a:rPr lang="en-US" b="1" dirty="0">
                <a:solidFill>
                  <a:srgbClr val="C00000"/>
                </a:solidFill>
              </a:rPr>
              <a:t>AS</a:t>
            </a:r>
            <a:r>
              <a:rPr lang="en-US" b="1" dirty="0"/>
              <a:t> and </a:t>
            </a:r>
            <a:r>
              <a:rPr lang="en-US" b="1" dirty="0">
                <a:solidFill>
                  <a:srgbClr val="C00000"/>
                </a:solidFill>
              </a:rPr>
              <a:t>Within</a:t>
            </a:r>
            <a:r>
              <a:rPr lang="en-US" b="1" dirty="0"/>
              <a:t> Regulatory Spaces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2EA493E-3D3D-8E47-9657-4287CF8674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8030146"/>
              </p:ext>
            </p:extLst>
          </p:nvPr>
        </p:nvGraphicFramePr>
        <p:xfrm>
          <a:off x="0" y="800100"/>
          <a:ext cx="12192000" cy="605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4109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1123-CC2D-5C43-8DF8-53E2360F6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753248" cy="685799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Thanks!</a:t>
            </a:r>
            <a:br>
              <a:rPr lang="en-US" sz="2000" dirty="0">
                <a:latin typeface="Cambria" panose="02040503050406030204" pitchFamily="18" charset="0"/>
              </a:rPr>
            </a:br>
            <a:br>
              <a:rPr lang="en-US" sz="2000" dirty="0">
                <a:latin typeface="Cambria" panose="02040503050406030204" pitchFamily="18" charset="0"/>
              </a:rPr>
            </a:br>
            <a:br>
              <a:rPr lang="en-US" sz="2000" dirty="0">
                <a:latin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</a:rPr>
              <a:t>Read more at </a:t>
            </a:r>
            <a:br>
              <a:rPr lang="en-US" sz="2000" dirty="0">
                <a:latin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</a:rPr>
              <a:t>Larry Catá Backer,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The Problem of the Enterprise and the Enterprise of Law: Regulating the Multinational Enterprise as Entity, as a Network of Links, and as a Process of Production</a:t>
            </a:r>
            <a:br>
              <a:rPr lang="en-US" sz="2000" i="1" dirty="0"/>
            </a:br>
            <a:r>
              <a:rPr lang="en-US" sz="2000" b="1" dirty="0">
                <a:latin typeface="Cambria" panose="02040503050406030204" pitchFamily="18" charset="0"/>
              </a:rPr>
              <a:t>forthcoming in </a:t>
            </a:r>
            <a:r>
              <a:rPr lang="en-US" sz="2000" b="1" cap="small" dirty="0">
                <a:latin typeface="Cambria" panose="02040503050406030204" pitchFamily="18" charset="0"/>
              </a:rPr>
              <a:t>Oxford Handbook of Transnational Law </a:t>
            </a:r>
            <a:r>
              <a:rPr lang="en-US" sz="2000" dirty="0">
                <a:latin typeface="Cambria" panose="02040503050406030204" pitchFamily="18" charset="0"/>
              </a:rPr>
              <a:t>(Peer Zumbansen, ed., Oxford University Press) 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43E85CDD-768F-4845-936A-B9AD8AF0C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3587" y="12702"/>
            <a:ext cx="9200773" cy="6845298"/>
          </a:xfrm>
        </p:spPr>
      </p:pic>
    </p:spTree>
    <p:extLst>
      <p:ext uri="{BB962C8B-B14F-4D97-AF65-F5344CB8AC3E}">
        <p14:creationId xmlns:p14="http://schemas.microsoft.com/office/powerpoint/2010/main" val="771696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70132D-8DF1-BE4D-98F8-43966C57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99929"/>
          </a:xfrm>
        </p:spPr>
        <p:txBody>
          <a:bodyPr/>
          <a:lstStyle/>
          <a:p>
            <a:r>
              <a:rPr lang="en-US" dirty="0"/>
              <a:t>The MNE as Regulated and Regulatory Space </a:t>
            </a:r>
          </a:p>
        </p:txBody>
      </p:sp>
      <p:graphicFrame>
        <p:nvGraphicFramePr>
          <p:cNvPr id="7" name="Content Placeholder 10">
            <a:extLst>
              <a:ext uri="{FF2B5EF4-FFF2-40B4-BE49-F238E27FC236}">
                <a16:creationId xmlns:a16="http://schemas.microsoft.com/office/drawing/2014/main" id="{84874FC6-3AB7-054E-9C49-6A43CD2EA5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385924"/>
              </p:ext>
            </p:extLst>
          </p:nvPr>
        </p:nvGraphicFramePr>
        <p:xfrm>
          <a:off x="0" y="1311966"/>
          <a:ext cx="12192000" cy="554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1888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B4B2F-95B0-2D47-9352-D1457B3F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96011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The Conventional Solution: A Cocktail of Methodologies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CFD2CE-8BAB-C844-BF03-6C6644A195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483815"/>
              </p:ext>
            </p:extLst>
          </p:nvPr>
        </p:nvGraphicFramePr>
        <p:xfrm>
          <a:off x="0" y="960120"/>
          <a:ext cx="12192000" cy="589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6815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16F3-A3E5-3E4A-A9F1-59D71D5EC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867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The Conundrum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E76EB7F-37F1-CC49-8CCC-7622DCEB48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691786"/>
              </p:ext>
            </p:extLst>
          </p:nvPr>
        </p:nvGraphicFramePr>
        <p:xfrm>
          <a:off x="0" y="1028700"/>
          <a:ext cx="12192000" cy="5829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3343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758035-155C-8A4F-9471-D36322E69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6677"/>
          </a:xfrm>
        </p:spPr>
        <p:txBody>
          <a:bodyPr/>
          <a:lstStyle/>
          <a:p>
            <a:r>
              <a:rPr lang="en-US" dirty="0"/>
              <a:t>The Regulatory Matrix—Another Challenge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CE78550-2323-4F42-BAD5-CCBBC7A31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895011"/>
              </p:ext>
            </p:extLst>
          </p:nvPr>
        </p:nvGraphicFramePr>
        <p:xfrm>
          <a:off x="0" y="821635"/>
          <a:ext cx="12192000" cy="6036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0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BE0A4-09BB-8D42-9F1F-119D70A1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644348" cy="861390"/>
          </a:xfrm>
        </p:spPr>
        <p:txBody>
          <a:bodyPr>
            <a:normAutofit/>
          </a:bodyPr>
          <a:lstStyle/>
          <a:p>
            <a:r>
              <a:rPr lang="en-US" dirty="0"/>
              <a:t>The Discussion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3E2DFE8-A486-774B-86E9-133515DD75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782366"/>
              </p:ext>
            </p:extLst>
          </p:nvPr>
        </p:nvGraphicFramePr>
        <p:xfrm>
          <a:off x="0" y="861391"/>
          <a:ext cx="12192000" cy="5996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0503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B74B1-249B-0849-99D4-271E78060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55362"/>
          </a:xfrm>
        </p:spPr>
        <p:txBody>
          <a:bodyPr>
            <a:normAutofit/>
          </a:bodyPr>
          <a:lstStyle/>
          <a:p>
            <a:pPr algn="ctr"/>
            <a:r>
              <a:rPr lang="en-US" i="1" dirty="0"/>
              <a:t>Traditional approaches: </a:t>
            </a:r>
            <a:r>
              <a:rPr lang="en-US" b="1" i="1" dirty="0">
                <a:solidFill>
                  <a:srgbClr val="C00000"/>
                </a:solidFill>
              </a:rPr>
              <a:t>Focus on the MNE as Entity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74AA648-EB44-DF4A-856D-AC7CD4E8A22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44201485"/>
              </p:ext>
            </p:extLst>
          </p:nvPr>
        </p:nvGraphicFramePr>
        <p:xfrm>
          <a:off x="0" y="1379348"/>
          <a:ext cx="5883965" cy="5478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83196D-9350-EB4E-B337-236806FA77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48335" y="1611824"/>
            <a:ext cx="6043665" cy="473930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06B41E-BDB2-D842-BDC2-6D234656A19B}"/>
              </a:ext>
            </a:extLst>
          </p:cNvPr>
          <p:cNvSpPr txBox="1"/>
          <p:nvPr/>
        </p:nvSpPr>
        <p:spPr>
          <a:xfrm>
            <a:off x="6803756" y="6555783"/>
            <a:ext cx="502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San Diego Union Tribune</a:t>
            </a:r>
            <a:r>
              <a:rPr lang="en-US" dirty="0"/>
              <a:t> March 12, 2018</a:t>
            </a:r>
          </a:p>
        </p:txBody>
      </p:sp>
    </p:spTree>
    <p:extLst>
      <p:ext uri="{BB962C8B-B14F-4D97-AF65-F5344CB8AC3E}">
        <p14:creationId xmlns:p14="http://schemas.microsoft.com/office/powerpoint/2010/main" val="3225644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BD5F9-5F42-324F-B5D3-E7F83BB9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03807" cy="1070516"/>
          </a:xfrm>
        </p:spPr>
        <p:txBody>
          <a:bodyPr>
            <a:normAutofit fontScale="90000"/>
          </a:bodyPr>
          <a:lstStyle/>
          <a:p>
            <a:r>
              <a:rPr lang="en-US" dirty="0"/>
              <a:t>Traditional Approaches: </a:t>
            </a:r>
            <a:r>
              <a:rPr lang="en-US" b="1" dirty="0">
                <a:solidFill>
                  <a:srgbClr val="C00000"/>
                </a:solidFill>
              </a:rPr>
              <a:t>Border Controls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33CF0F8-E784-1C4C-A95F-42BF1B9654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876468"/>
              </p:ext>
            </p:extLst>
          </p:nvPr>
        </p:nvGraphicFramePr>
        <p:xfrm>
          <a:off x="0" y="1070516"/>
          <a:ext cx="9978013" cy="5787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A941B87-10F2-6B4A-A2AE-02FB4D4B1B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8012" y="0"/>
            <a:ext cx="22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78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1925FC7-1418-8949-8562-0909622C71F1}" vid="{531C8A24-FEE8-8A41-9198-F453D9AA2D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1031</TotalTime>
  <Words>1811</Words>
  <Application>Microsoft Macintosh PowerPoint</Application>
  <PresentationFormat>Widescreen</PresentationFormat>
  <Paragraphs>244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Office Theme</vt:lpstr>
      <vt:lpstr>           Multinational Corporations as Objects and Sources of Transnational Law Международная научно-практическая конференция “Транснациональное бизнес-право: стираем границы” [International Scientific and Practical Conference “Transnational Business Law: Erasing Borders”  School of Law and Public Policy, Narxoz University,  Almaty, Kazakstan 17 October 2019 </vt:lpstr>
      <vt:lpstr>The Puzzle ”The rise of supra-national corporations poses new dangers for human freedom."   (Vagts, Detlev F. 1970.  “The Multinational Enterprise: A New Challenge for Transnational Law Author(s),”  Harvard Law Review, 83(4): 739-792)</vt:lpstr>
      <vt:lpstr>The MNE as Regulated and Regulatory Space </vt:lpstr>
      <vt:lpstr>The Conventional Solution: A Cocktail of Methodologies</vt:lpstr>
      <vt:lpstr>The Conundrum</vt:lpstr>
      <vt:lpstr>The Regulatory Matrix—Another Challenge</vt:lpstr>
      <vt:lpstr>The Discussion </vt:lpstr>
      <vt:lpstr>Traditional approaches: Focus on the MNE as Entity </vt:lpstr>
      <vt:lpstr>Traditional Approaches: Border Controls </vt:lpstr>
      <vt:lpstr>Traditional Approaches: Moveable Borders</vt:lpstr>
      <vt:lpstr>Traditional Approaches: Competition Law</vt:lpstr>
      <vt:lpstr>New Roads Taken: International Regulation Around MNEs </vt:lpstr>
      <vt:lpstr>The Conventional Road: International Law</vt:lpstr>
      <vt:lpstr>Off-Roading: Regulating Around the MNE</vt:lpstr>
      <vt:lpstr>Internationalized Extraterritorialization</vt:lpstr>
      <vt:lpstr>Corporate Codes </vt:lpstr>
      <vt:lpstr>Monitoring and Disclosure Regimes</vt:lpstr>
      <vt:lpstr>Soft Law Rights and Their Remedies</vt:lpstr>
      <vt:lpstr> MNE as a polycentric regulatory space </vt:lpstr>
      <vt:lpstr>Regulating Linkages and Connections</vt:lpstr>
      <vt:lpstr>The New Supply Chain Agency Cases</vt:lpstr>
      <vt:lpstr>Supply Chain  Liability Cases</vt:lpstr>
      <vt:lpstr>Focusing on the Production Chain Itself</vt:lpstr>
      <vt:lpstr>Risk Management and  Compliance</vt:lpstr>
      <vt:lpstr>Summing Up--Regulatory Implications</vt:lpstr>
      <vt:lpstr>Implications</vt:lpstr>
      <vt:lpstr>The Main Points: MNEs AS and Within Regulatory Spaces</vt:lpstr>
      <vt:lpstr>Thanks!   Read more at  Larry Catá Backer, The Problem of the Enterprise and the Enterprise of Law: Regulating the Multinational Enterprise as Entity, as a Network of Links, and as a Process of Production forthcoming in Oxford Handbook of Transnational Law (Peer Zumbansen, ed., Oxford University Press)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Backer, Larry Cata</cp:lastModifiedBy>
  <cp:revision>99</cp:revision>
  <dcterms:created xsi:type="dcterms:W3CDTF">2019-02-03T21:01:35Z</dcterms:created>
  <dcterms:modified xsi:type="dcterms:W3CDTF">2019-10-19T07:13:42Z</dcterms:modified>
</cp:coreProperties>
</file>