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9" r:id="rId5"/>
    <p:sldId id="291" r:id="rId6"/>
    <p:sldId id="259" r:id="rId7"/>
    <p:sldId id="260" r:id="rId8"/>
    <p:sldId id="261" r:id="rId9"/>
    <p:sldId id="274" r:id="rId10"/>
    <p:sldId id="266" r:id="rId11"/>
    <p:sldId id="283" r:id="rId12"/>
    <p:sldId id="292" r:id="rId13"/>
    <p:sldId id="293" r:id="rId14"/>
    <p:sldId id="289" r:id="rId15"/>
    <p:sldId id="265" r:id="rId16"/>
    <p:sldId id="285" r:id="rId17"/>
    <p:sldId id="290" r:id="rId18"/>
    <p:sldId id="284" r:id="rId19"/>
    <p:sldId id="263" r:id="rId20"/>
    <p:sldId id="294" r:id="rId21"/>
    <p:sldId id="264" r:id="rId22"/>
    <p:sldId id="288" r:id="rId23"/>
    <p:sldId id="295" r:id="rId24"/>
    <p:sldId id="296" r:id="rId25"/>
    <p:sldId id="280" r:id="rId26"/>
    <p:sldId id="297"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1"/>
    <p:restoredTop sz="94444"/>
  </p:normalViewPr>
  <p:slideViewPr>
    <p:cSldViewPr snapToGrid="0" snapToObjects="1">
      <p:cViewPr varScale="1">
        <p:scale>
          <a:sx n="80" d="100"/>
          <a:sy n="80" d="100"/>
        </p:scale>
        <p:origin x="22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s://chinacopyrightandmedia.wordpress.com/2014/06/14/planning-outline-for-the-construction-of-a-social-credit-system-2014-2020/"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s://edition.cnn.com/2018/03/27/politics/census-citizenship-question-explainer/index.html" TargetMode="External"/></Relationships>
</file>

<file path=ppt/diagrams/_rels/data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hyperlink" Target="https://chinacopyrightandmedia.wordpress.com/2014/06/14/planning-outline-for-the-construction-of-a-social-credit-system-2014-2020/"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edition.cnn.com/2018/03/27/politics/census-citizenship-question-explainer/index.html" TargetMode="External"/></Relationships>
</file>

<file path=ppt/diagrams/_rels/drawing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8BF26-503E-6A4C-A013-278F4AB0DA2C}"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US"/>
        </a:p>
      </dgm:t>
    </dgm:pt>
    <dgm:pt modelId="{838BE91C-07AA-7940-8773-EF6EF17BFCF8}">
      <dgm:prSet/>
      <dgm:spPr/>
      <dgm:t>
        <a:bodyPr/>
        <a:lstStyle/>
        <a:p>
          <a:r>
            <a:rPr lang="en-US" dirty="0"/>
            <a:t>The 2014 announcement of plans to develop a Chinese Social Credit System was met with criticism in the West.</a:t>
          </a:r>
        </a:p>
      </dgm:t>
    </dgm:pt>
    <dgm:pt modelId="{2CC3F662-7AF7-754F-AEFA-372F460FA224}" type="parTrans" cxnId="{42434149-E89E-314F-8CBA-1D596ABBB6E9}">
      <dgm:prSet/>
      <dgm:spPr/>
      <dgm:t>
        <a:bodyPr/>
        <a:lstStyle/>
        <a:p>
          <a:endParaRPr lang="en-US"/>
        </a:p>
      </dgm:t>
    </dgm:pt>
    <dgm:pt modelId="{EACBDB33-642C-4A4E-8E07-6AA5DDCBD63C}" type="sibTrans" cxnId="{42434149-E89E-314F-8CBA-1D596ABBB6E9}">
      <dgm:prSet/>
      <dgm:spPr/>
      <dgm:t>
        <a:bodyPr/>
        <a:lstStyle/>
        <a:p>
          <a:endParaRPr lang="en-US"/>
        </a:p>
      </dgm:t>
    </dgm:pt>
    <dgm:pt modelId="{E9865BC3-1AFC-5644-86A1-F4F4D550F8A3}">
      <dgm:prSet/>
      <dgm:spPr/>
      <dgm:t>
        <a:bodyPr/>
        <a:lstStyle/>
        <a:p>
          <a:r>
            <a:rPr lang="en-US" dirty="0"/>
            <a:t>Genesis: </a:t>
          </a:r>
          <a:r>
            <a:rPr lang="en-US" b="1" i="1" dirty="0"/>
            <a:t>S</a:t>
          </a:r>
          <a:r>
            <a:rPr lang="en-US" b="1" i="1" dirty="0">
              <a:hlinkClick xmlns:r="http://schemas.openxmlformats.org/officeDocument/2006/relationships" r:id="rId1"/>
            </a:rPr>
            <a:t>tate Council Notice concerning Issuance of the Planning Outline for the Construction of a Social Credit System</a:t>
          </a:r>
          <a:r>
            <a:rPr lang="en-US" b="1" dirty="0"/>
            <a:t> </a:t>
          </a:r>
          <a:r>
            <a:rPr lang="en-US" dirty="0"/>
            <a:t>(2014-2020) </a:t>
          </a:r>
          <a:r>
            <a:rPr lang="zh-CN" dirty="0"/>
            <a:t>社会信用体系建设规划纲要</a:t>
          </a:r>
          <a:endParaRPr lang="en-US" dirty="0"/>
        </a:p>
      </dgm:t>
    </dgm:pt>
    <dgm:pt modelId="{696FD71C-939A-0044-B34B-B52AD22F9C12}" type="parTrans" cxnId="{3995B1DB-C55E-F04E-AF2B-7D9A10E919F3}">
      <dgm:prSet/>
      <dgm:spPr/>
      <dgm:t>
        <a:bodyPr/>
        <a:lstStyle/>
        <a:p>
          <a:endParaRPr lang="en-US"/>
        </a:p>
      </dgm:t>
    </dgm:pt>
    <dgm:pt modelId="{5113244D-5504-EC45-A476-1B88DF51D8A4}" type="sibTrans" cxnId="{3995B1DB-C55E-F04E-AF2B-7D9A10E919F3}">
      <dgm:prSet/>
      <dgm:spPr/>
      <dgm:t>
        <a:bodyPr/>
        <a:lstStyle/>
        <a:p>
          <a:endParaRPr lang="en-US"/>
        </a:p>
      </dgm:t>
    </dgm:pt>
    <dgm:pt modelId="{ABD5B4C9-6869-8040-B749-1BFE8E1308C2}">
      <dgm:prSet/>
      <dgm:spPr/>
      <dgm:t>
        <a:bodyPr/>
        <a:lstStyle/>
        <a:p>
          <a:r>
            <a:rPr lang="en-US"/>
            <a:t>But also raised  many questions worth considering:</a:t>
          </a:r>
        </a:p>
      </dgm:t>
    </dgm:pt>
    <dgm:pt modelId="{1B72013A-086F-B84C-ABA6-B8E651EF88FF}" type="parTrans" cxnId="{F6565FCF-C601-5746-B635-F9D5124DB4A2}">
      <dgm:prSet/>
      <dgm:spPr/>
      <dgm:t>
        <a:bodyPr/>
        <a:lstStyle/>
        <a:p>
          <a:endParaRPr lang="en-US"/>
        </a:p>
      </dgm:t>
    </dgm:pt>
    <dgm:pt modelId="{E16BD47E-426F-6649-9A9E-76A2EE5CF666}" type="sibTrans" cxnId="{F6565FCF-C601-5746-B635-F9D5124DB4A2}">
      <dgm:prSet/>
      <dgm:spPr/>
      <dgm:t>
        <a:bodyPr/>
        <a:lstStyle/>
        <a:p>
          <a:endParaRPr lang="en-US"/>
        </a:p>
      </dgm:t>
    </dgm:pt>
    <dgm:pt modelId="{6D443E68-E5E4-674E-9189-48B58526CB54}">
      <dgm:prSet/>
      <dgm:spPr/>
      <dgm:t>
        <a:bodyPr/>
        <a:lstStyle/>
        <a:p>
          <a:r>
            <a:rPr lang="en-US" dirty="0"/>
            <a:t>Is Social Credit System unique </a:t>
          </a:r>
          <a:r>
            <a:rPr lang="en-US"/>
            <a:t>to China?</a:t>
          </a:r>
          <a:endParaRPr lang="en-US" dirty="0"/>
        </a:p>
      </dgm:t>
    </dgm:pt>
    <dgm:pt modelId="{D3D31D31-E6EB-F44E-80BD-5B129F42123D}" type="parTrans" cxnId="{3B6530E3-933D-174A-A38B-1E6FD98BB1B6}">
      <dgm:prSet/>
      <dgm:spPr/>
      <dgm:t>
        <a:bodyPr/>
        <a:lstStyle/>
        <a:p>
          <a:endParaRPr lang="en-US"/>
        </a:p>
      </dgm:t>
    </dgm:pt>
    <dgm:pt modelId="{990587A3-DEA6-9646-967E-A083848CFA0B}" type="sibTrans" cxnId="{3B6530E3-933D-174A-A38B-1E6FD98BB1B6}">
      <dgm:prSet/>
      <dgm:spPr/>
      <dgm:t>
        <a:bodyPr/>
        <a:lstStyle/>
        <a:p>
          <a:endParaRPr lang="en-US"/>
        </a:p>
      </dgm:t>
    </dgm:pt>
    <dgm:pt modelId="{56FC0D39-D7FC-7046-BFAE-35D97675347E}">
      <dgm:prSet/>
      <dgm:spPr/>
      <dgm:t>
        <a:bodyPr/>
        <a:lstStyle/>
        <a:p>
          <a:r>
            <a:rPr lang="en-US" dirty="0"/>
            <a:t>Are “social credit” systems operating in the West? </a:t>
          </a:r>
        </a:p>
      </dgm:t>
    </dgm:pt>
    <dgm:pt modelId="{1ABF6E5D-D3FC-7D44-BEF9-8CFB3D9B4D11}" type="parTrans" cxnId="{6E670255-78AC-A44B-BCC7-CEA4D15266B5}">
      <dgm:prSet/>
      <dgm:spPr/>
      <dgm:t>
        <a:bodyPr/>
        <a:lstStyle/>
        <a:p>
          <a:endParaRPr lang="en-US"/>
        </a:p>
      </dgm:t>
    </dgm:pt>
    <dgm:pt modelId="{FDDA46A9-C11C-DC40-897B-31243485B902}" type="sibTrans" cxnId="{6E670255-78AC-A44B-BCC7-CEA4D15266B5}">
      <dgm:prSet/>
      <dgm:spPr/>
      <dgm:t>
        <a:bodyPr/>
        <a:lstStyle/>
        <a:p>
          <a:endParaRPr lang="en-US"/>
        </a:p>
      </dgm:t>
    </dgm:pt>
    <dgm:pt modelId="{97C8B1BA-4DE3-1D42-BA6D-90175AE7A977}">
      <dgm:prSet/>
      <dgm:spPr/>
      <dgm:t>
        <a:bodyPr/>
        <a:lstStyle/>
        <a:p>
          <a:r>
            <a:rPr lang="en-US" dirty="0"/>
            <a:t>What are the differences and similarities?</a:t>
          </a:r>
        </a:p>
      </dgm:t>
    </dgm:pt>
    <dgm:pt modelId="{B327A451-D7A9-2E47-A277-4881A58F141F}" type="parTrans" cxnId="{6573FDAF-A072-8343-9FD8-5C2386497F0E}">
      <dgm:prSet/>
      <dgm:spPr/>
      <dgm:t>
        <a:bodyPr/>
        <a:lstStyle/>
        <a:p>
          <a:endParaRPr lang="en-US"/>
        </a:p>
      </dgm:t>
    </dgm:pt>
    <dgm:pt modelId="{0E8129A4-19C1-B441-9A04-E9952EAA5D94}" type="sibTrans" cxnId="{6573FDAF-A072-8343-9FD8-5C2386497F0E}">
      <dgm:prSet/>
      <dgm:spPr/>
      <dgm:t>
        <a:bodyPr/>
        <a:lstStyle/>
        <a:p>
          <a:endParaRPr lang="en-US"/>
        </a:p>
      </dgm:t>
    </dgm:pt>
    <dgm:pt modelId="{5AD2A627-6312-2A48-AE81-CDD4F6E7D177}">
      <dgm:prSet/>
      <dgm:spPr/>
      <dgm:t>
        <a:bodyPr/>
        <a:lstStyle/>
        <a:p>
          <a:r>
            <a:rPr lang="en-US" dirty="0"/>
            <a:t>Do they represent a more universal transformation of  the way governments exercise power in the 21</a:t>
          </a:r>
          <a:r>
            <a:rPr lang="en-US" baseline="30000" dirty="0"/>
            <a:t>st</a:t>
          </a:r>
          <a:r>
            <a:rPr lang="en-US" dirty="0"/>
            <a:t> century? </a:t>
          </a:r>
        </a:p>
      </dgm:t>
    </dgm:pt>
    <dgm:pt modelId="{9BF2E469-E64A-4043-9D34-DFC94FC1528A}" type="parTrans" cxnId="{122403F7-ED69-C044-A5C2-393A7F4761A9}">
      <dgm:prSet/>
      <dgm:spPr/>
      <dgm:t>
        <a:bodyPr/>
        <a:lstStyle/>
        <a:p>
          <a:endParaRPr lang="en-US"/>
        </a:p>
      </dgm:t>
    </dgm:pt>
    <dgm:pt modelId="{38D24607-57AD-ED43-AD11-0569A68114A5}" type="sibTrans" cxnId="{122403F7-ED69-C044-A5C2-393A7F4761A9}">
      <dgm:prSet/>
      <dgm:spPr/>
      <dgm:t>
        <a:bodyPr/>
        <a:lstStyle/>
        <a:p>
          <a:endParaRPr lang="en-US"/>
        </a:p>
      </dgm:t>
    </dgm:pt>
    <dgm:pt modelId="{29DB1F22-3B9F-1741-AD1E-DE605134BF9B}">
      <dgm:prSet/>
      <dgm:spPr/>
      <dgm:t>
        <a:bodyPr/>
        <a:lstStyle/>
        <a:p>
          <a:r>
            <a:rPr lang="en-US" dirty="0"/>
            <a:t>What might be their value and their challenges for society?</a:t>
          </a:r>
        </a:p>
      </dgm:t>
    </dgm:pt>
    <dgm:pt modelId="{7CF0F5B3-5BF8-6641-8BB9-5FC3AA13C363}" type="parTrans" cxnId="{BB881DA6-6FBA-E742-94FD-0A603F7904DF}">
      <dgm:prSet/>
      <dgm:spPr/>
      <dgm:t>
        <a:bodyPr/>
        <a:lstStyle/>
        <a:p>
          <a:endParaRPr lang="en-US"/>
        </a:p>
      </dgm:t>
    </dgm:pt>
    <dgm:pt modelId="{3178B294-1EEE-3C47-9959-4C3A6218FEC9}" type="sibTrans" cxnId="{BB881DA6-6FBA-E742-94FD-0A603F7904DF}">
      <dgm:prSet/>
      <dgm:spPr/>
      <dgm:t>
        <a:bodyPr/>
        <a:lstStyle/>
        <a:p>
          <a:endParaRPr lang="en-US"/>
        </a:p>
      </dgm:t>
    </dgm:pt>
    <dgm:pt modelId="{ECB22AAC-F483-444F-B350-1816862633F9}" type="pres">
      <dgm:prSet presAssocID="{7478BF26-503E-6A4C-A013-278F4AB0DA2C}" presName="Name0" presStyleCnt="0">
        <dgm:presLayoutVars>
          <dgm:chMax val="7"/>
          <dgm:dir/>
          <dgm:animLvl val="lvl"/>
          <dgm:resizeHandles val="exact"/>
        </dgm:presLayoutVars>
      </dgm:prSet>
      <dgm:spPr/>
    </dgm:pt>
    <dgm:pt modelId="{B7433770-F6D6-2842-8CFA-5A899CB873D3}" type="pres">
      <dgm:prSet presAssocID="{838BE91C-07AA-7940-8773-EF6EF17BFCF8}" presName="circle1" presStyleLbl="node1" presStyleIdx="0" presStyleCnt="2"/>
      <dgm:spPr/>
    </dgm:pt>
    <dgm:pt modelId="{A0937A3A-1EED-F242-B2AD-062B4966DFFB}" type="pres">
      <dgm:prSet presAssocID="{838BE91C-07AA-7940-8773-EF6EF17BFCF8}" presName="space" presStyleCnt="0"/>
      <dgm:spPr/>
    </dgm:pt>
    <dgm:pt modelId="{1DD937EA-B2AB-1C43-B186-ADEFFD567813}" type="pres">
      <dgm:prSet presAssocID="{838BE91C-07AA-7940-8773-EF6EF17BFCF8}" presName="rect1" presStyleLbl="alignAcc1" presStyleIdx="0" presStyleCnt="2"/>
      <dgm:spPr/>
    </dgm:pt>
    <dgm:pt modelId="{6BB40AFC-4424-994E-BB55-AA030B29FE3F}" type="pres">
      <dgm:prSet presAssocID="{ABD5B4C9-6869-8040-B749-1BFE8E1308C2}" presName="vertSpace2" presStyleLbl="node1" presStyleIdx="0" presStyleCnt="2"/>
      <dgm:spPr/>
    </dgm:pt>
    <dgm:pt modelId="{BBB34D63-02E4-BC4E-A244-06628FB94372}" type="pres">
      <dgm:prSet presAssocID="{ABD5B4C9-6869-8040-B749-1BFE8E1308C2}" presName="circle2" presStyleLbl="node1" presStyleIdx="1" presStyleCnt="2"/>
      <dgm:spPr/>
    </dgm:pt>
    <dgm:pt modelId="{E8BAC651-3C52-B646-9846-C5E16EAD05A2}" type="pres">
      <dgm:prSet presAssocID="{ABD5B4C9-6869-8040-B749-1BFE8E1308C2}" presName="rect2" presStyleLbl="alignAcc1" presStyleIdx="1" presStyleCnt="2"/>
      <dgm:spPr/>
    </dgm:pt>
    <dgm:pt modelId="{FA2AA7F9-EA49-CF41-81EF-76186A44B652}" type="pres">
      <dgm:prSet presAssocID="{838BE91C-07AA-7940-8773-EF6EF17BFCF8}" presName="rect1ParTx" presStyleLbl="alignAcc1" presStyleIdx="1" presStyleCnt="2">
        <dgm:presLayoutVars>
          <dgm:chMax val="1"/>
          <dgm:bulletEnabled val="1"/>
        </dgm:presLayoutVars>
      </dgm:prSet>
      <dgm:spPr/>
    </dgm:pt>
    <dgm:pt modelId="{88E391B5-5D3C-E44C-A49F-4C91C43E1DA1}" type="pres">
      <dgm:prSet presAssocID="{838BE91C-07AA-7940-8773-EF6EF17BFCF8}" presName="rect1ChTx" presStyleLbl="alignAcc1" presStyleIdx="1" presStyleCnt="2">
        <dgm:presLayoutVars>
          <dgm:bulletEnabled val="1"/>
        </dgm:presLayoutVars>
      </dgm:prSet>
      <dgm:spPr/>
    </dgm:pt>
    <dgm:pt modelId="{D4D346C4-5CBB-A645-92C2-591D9EC04672}" type="pres">
      <dgm:prSet presAssocID="{ABD5B4C9-6869-8040-B749-1BFE8E1308C2}" presName="rect2ParTx" presStyleLbl="alignAcc1" presStyleIdx="1" presStyleCnt="2">
        <dgm:presLayoutVars>
          <dgm:chMax val="1"/>
          <dgm:bulletEnabled val="1"/>
        </dgm:presLayoutVars>
      </dgm:prSet>
      <dgm:spPr/>
    </dgm:pt>
    <dgm:pt modelId="{C591C949-67D8-C146-9AFB-68615B5E7BDC}" type="pres">
      <dgm:prSet presAssocID="{ABD5B4C9-6869-8040-B749-1BFE8E1308C2}" presName="rect2ChTx" presStyleLbl="alignAcc1" presStyleIdx="1" presStyleCnt="2">
        <dgm:presLayoutVars>
          <dgm:bulletEnabled val="1"/>
        </dgm:presLayoutVars>
      </dgm:prSet>
      <dgm:spPr/>
    </dgm:pt>
  </dgm:ptLst>
  <dgm:cxnLst>
    <dgm:cxn modelId="{9EA8D101-4DD2-6949-AD25-418CC3E4809A}" type="presOf" srcId="{5AD2A627-6312-2A48-AE81-CDD4F6E7D177}" destId="{C591C949-67D8-C146-9AFB-68615B5E7BDC}" srcOrd="0" destOrd="3" presId="urn:microsoft.com/office/officeart/2005/8/layout/target3"/>
    <dgm:cxn modelId="{A2B0F10D-00A0-514D-9D85-E0527360BAF9}" type="presOf" srcId="{56FC0D39-D7FC-7046-BFAE-35D97675347E}" destId="{C591C949-67D8-C146-9AFB-68615B5E7BDC}" srcOrd="0" destOrd="1" presId="urn:microsoft.com/office/officeart/2005/8/layout/target3"/>
    <dgm:cxn modelId="{0A1F8710-4D6C-1B44-8BE9-D51512CAF2D0}" type="presOf" srcId="{E9865BC3-1AFC-5644-86A1-F4F4D550F8A3}" destId="{88E391B5-5D3C-E44C-A49F-4C91C43E1DA1}" srcOrd="0" destOrd="0" presId="urn:microsoft.com/office/officeart/2005/8/layout/target3"/>
    <dgm:cxn modelId="{2F189611-3C9A-3240-8730-15FD7DECB21F}" type="presOf" srcId="{ABD5B4C9-6869-8040-B749-1BFE8E1308C2}" destId="{D4D346C4-5CBB-A645-92C2-591D9EC04672}" srcOrd="1" destOrd="0" presId="urn:microsoft.com/office/officeart/2005/8/layout/target3"/>
    <dgm:cxn modelId="{DD77211B-1C63-7549-991D-2CE709EE3EA3}" type="presOf" srcId="{97C8B1BA-4DE3-1D42-BA6D-90175AE7A977}" destId="{C591C949-67D8-C146-9AFB-68615B5E7BDC}" srcOrd="0" destOrd="2" presId="urn:microsoft.com/office/officeart/2005/8/layout/target3"/>
    <dgm:cxn modelId="{7B56D743-D33A-C64D-BB9B-965DBAED1FB2}" type="presOf" srcId="{838BE91C-07AA-7940-8773-EF6EF17BFCF8}" destId="{FA2AA7F9-EA49-CF41-81EF-76186A44B652}" srcOrd="1" destOrd="0" presId="urn:microsoft.com/office/officeart/2005/8/layout/target3"/>
    <dgm:cxn modelId="{42434149-E89E-314F-8CBA-1D596ABBB6E9}" srcId="{7478BF26-503E-6A4C-A013-278F4AB0DA2C}" destId="{838BE91C-07AA-7940-8773-EF6EF17BFCF8}" srcOrd="0" destOrd="0" parTransId="{2CC3F662-7AF7-754F-AEFA-372F460FA224}" sibTransId="{EACBDB33-642C-4A4E-8E07-6AA5DDCBD63C}"/>
    <dgm:cxn modelId="{6E670255-78AC-A44B-BCC7-CEA4D15266B5}" srcId="{ABD5B4C9-6869-8040-B749-1BFE8E1308C2}" destId="{56FC0D39-D7FC-7046-BFAE-35D97675347E}" srcOrd="1" destOrd="0" parTransId="{1ABF6E5D-D3FC-7D44-BEF9-8CFB3D9B4D11}" sibTransId="{FDDA46A9-C11C-DC40-897B-31243485B902}"/>
    <dgm:cxn modelId="{CA8A1F8A-9886-144A-A549-063B7AD37974}" type="presOf" srcId="{838BE91C-07AA-7940-8773-EF6EF17BFCF8}" destId="{1DD937EA-B2AB-1C43-B186-ADEFFD567813}" srcOrd="0" destOrd="0" presId="urn:microsoft.com/office/officeart/2005/8/layout/target3"/>
    <dgm:cxn modelId="{BB881DA6-6FBA-E742-94FD-0A603F7904DF}" srcId="{ABD5B4C9-6869-8040-B749-1BFE8E1308C2}" destId="{29DB1F22-3B9F-1741-AD1E-DE605134BF9B}" srcOrd="4" destOrd="0" parTransId="{7CF0F5B3-5BF8-6641-8BB9-5FC3AA13C363}" sibTransId="{3178B294-1EEE-3C47-9959-4C3A6218FEC9}"/>
    <dgm:cxn modelId="{472ADAAD-F635-624E-842F-43D694ED54D4}" type="presOf" srcId="{29DB1F22-3B9F-1741-AD1E-DE605134BF9B}" destId="{C591C949-67D8-C146-9AFB-68615B5E7BDC}" srcOrd="0" destOrd="4" presId="urn:microsoft.com/office/officeart/2005/8/layout/target3"/>
    <dgm:cxn modelId="{6573FDAF-A072-8343-9FD8-5C2386497F0E}" srcId="{ABD5B4C9-6869-8040-B749-1BFE8E1308C2}" destId="{97C8B1BA-4DE3-1D42-BA6D-90175AE7A977}" srcOrd="2" destOrd="0" parTransId="{B327A451-D7A9-2E47-A277-4881A58F141F}" sibTransId="{0E8129A4-19C1-B441-9A04-E9952EAA5D94}"/>
    <dgm:cxn modelId="{F6565FCF-C601-5746-B635-F9D5124DB4A2}" srcId="{7478BF26-503E-6A4C-A013-278F4AB0DA2C}" destId="{ABD5B4C9-6869-8040-B749-1BFE8E1308C2}" srcOrd="1" destOrd="0" parTransId="{1B72013A-086F-B84C-ABA6-B8E651EF88FF}" sibTransId="{E16BD47E-426F-6649-9A9E-76A2EE5CF666}"/>
    <dgm:cxn modelId="{3995B1DB-C55E-F04E-AF2B-7D9A10E919F3}" srcId="{838BE91C-07AA-7940-8773-EF6EF17BFCF8}" destId="{E9865BC3-1AFC-5644-86A1-F4F4D550F8A3}" srcOrd="0" destOrd="0" parTransId="{696FD71C-939A-0044-B34B-B52AD22F9C12}" sibTransId="{5113244D-5504-EC45-A476-1B88DF51D8A4}"/>
    <dgm:cxn modelId="{E6888ADE-7B29-564B-B6B8-4A9956E35B0D}" type="presOf" srcId="{ABD5B4C9-6869-8040-B749-1BFE8E1308C2}" destId="{E8BAC651-3C52-B646-9846-C5E16EAD05A2}" srcOrd="0" destOrd="0" presId="urn:microsoft.com/office/officeart/2005/8/layout/target3"/>
    <dgm:cxn modelId="{3B6530E3-933D-174A-A38B-1E6FD98BB1B6}" srcId="{ABD5B4C9-6869-8040-B749-1BFE8E1308C2}" destId="{6D443E68-E5E4-674E-9189-48B58526CB54}" srcOrd="0" destOrd="0" parTransId="{D3D31D31-E6EB-F44E-80BD-5B129F42123D}" sibTransId="{990587A3-DEA6-9646-967E-A083848CFA0B}"/>
    <dgm:cxn modelId="{122403F7-ED69-C044-A5C2-393A7F4761A9}" srcId="{ABD5B4C9-6869-8040-B749-1BFE8E1308C2}" destId="{5AD2A627-6312-2A48-AE81-CDD4F6E7D177}" srcOrd="3" destOrd="0" parTransId="{9BF2E469-E64A-4043-9D34-DFC94FC1528A}" sibTransId="{38D24607-57AD-ED43-AD11-0569A68114A5}"/>
    <dgm:cxn modelId="{54C28CFB-A93C-5944-9CFB-3594D95D4615}" type="presOf" srcId="{6D443E68-E5E4-674E-9189-48B58526CB54}" destId="{C591C949-67D8-C146-9AFB-68615B5E7BDC}" srcOrd="0" destOrd="0" presId="urn:microsoft.com/office/officeart/2005/8/layout/target3"/>
    <dgm:cxn modelId="{B3CEBEFF-A569-2245-AEED-2E77C9879FDE}" type="presOf" srcId="{7478BF26-503E-6A4C-A013-278F4AB0DA2C}" destId="{ECB22AAC-F483-444F-B350-1816862633F9}" srcOrd="0" destOrd="0" presId="urn:microsoft.com/office/officeart/2005/8/layout/target3"/>
    <dgm:cxn modelId="{9C41DDE7-7AB6-7745-8514-333ACB4DD816}" type="presParOf" srcId="{ECB22AAC-F483-444F-B350-1816862633F9}" destId="{B7433770-F6D6-2842-8CFA-5A899CB873D3}" srcOrd="0" destOrd="0" presId="urn:microsoft.com/office/officeart/2005/8/layout/target3"/>
    <dgm:cxn modelId="{FCAD0F2D-EB38-E147-A3BD-CC6E884AA9DC}" type="presParOf" srcId="{ECB22AAC-F483-444F-B350-1816862633F9}" destId="{A0937A3A-1EED-F242-B2AD-062B4966DFFB}" srcOrd="1" destOrd="0" presId="urn:microsoft.com/office/officeart/2005/8/layout/target3"/>
    <dgm:cxn modelId="{5D0BC793-99B0-5A44-9249-F12CFD798A8E}" type="presParOf" srcId="{ECB22AAC-F483-444F-B350-1816862633F9}" destId="{1DD937EA-B2AB-1C43-B186-ADEFFD567813}" srcOrd="2" destOrd="0" presId="urn:microsoft.com/office/officeart/2005/8/layout/target3"/>
    <dgm:cxn modelId="{6690D87D-9217-804F-8E71-A14D3632E4AF}" type="presParOf" srcId="{ECB22AAC-F483-444F-B350-1816862633F9}" destId="{6BB40AFC-4424-994E-BB55-AA030B29FE3F}" srcOrd="3" destOrd="0" presId="urn:microsoft.com/office/officeart/2005/8/layout/target3"/>
    <dgm:cxn modelId="{17EF2518-94DB-8547-B2E2-A943BFF9EBD0}" type="presParOf" srcId="{ECB22AAC-F483-444F-B350-1816862633F9}" destId="{BBB34D63-02E4-BC4E-A244-06628FB94372}" srcOrd="4" destOrd="0" presId="urn:microsoft.com/office/officeart/2005/8/layout/target3"/>
    <dgm:cxn modelId="{79F19B52-B322-854C-8836-DC10FF34D32E}" type="presParOf" srcId="{ECB22AAC-F483-444F-B350-1816862633F9}" destId="{E8BAC651-3C52-B646-9846-C5E16EAD05A2}" srcOrd="5" destOrd="0" presId="urn:microsoft.com/office/officeart/2005/8/layout/target3"/>
    <dgm:cxn modelId="{3A990F9B-ED50-3043-BF3A-825E366F6831}" type="presParOf" srcId="{ECB22AAC-F483-444F-B350-1816862633F9}" destId="{FA2AA7F9-EA49-CF41-81EF-76186A44B652}" srcOrd="6" destOrd="0" presId="urn:microsoft.com/office/officeart/2005/8/layout/target3"/>
    <dgm:cxn modelId="{A1DC39E9-3037-4F48-A0C9-802773673DFF}" type="presParOf" srcId="{ECB22AAC-F483-444F-B350-1816862633F9}" destId="{88E391B5-5D3C-E44C-A49F-4C91C43E1DA1}" srcOrd="7" destOrd="0" presId="urn:microsoft.com/office/officeart/2005/8/layout/target3"/>
    <dgm:cxn modelId="{7F169DBA-BECC-254A-82E2-C550F8F0C22E}" type="presParOf" srcId="{ECB22AAC-F483-444F-B350-1816862633F9}" destId="{D4D346C4-5CBB-A645-92C2-591D9EC04672}" srcOrd="8" destOrd="0" presId="urn:microsoft.com/office/officeart/2005/8/layout/target3"/>
    <dgm:cxn modelId="{AEABB2AB-B2B7-BA43-AB20-FFED37A7EF00}" type="presParOf" srcId="{ECB22AAC-F483-444F-B350-1816862633F9}" destId="{C591C949-67D8-C146-9AFB-68615B5E7BDC}"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D6B2E5-60D0-344A-97F1-9E967DB37350}" type="doc">
      <dgm:prSet loTypeId="urn:microsoft.com/office/officeart/2005/8/layout/hProcess11" loCatId="process" qsTypeId="urn:microsoft.com/office/officeart/2005/8/quickstyle/simple1" qsCatId="simple" csTypeId="urn:microsoft.com/office/officeart/2005/8/colors/colorful4" csCatId="colorful"/>
      <dgm:spPr/>
      <dgm:t>
        <a:bodyPr/>
        <a:lstStyle/>
        <a:p>
          <a:endParaRPr lang="en-US"/>
        </a:p>
      </dgm:t>
    </dgm:pt>
    <dgm:pt modelId="{889C5643-FDFB-964A-934F-8486C0F7AF81}">
      <dgm:prSet/>
      <dgm:spPr/>
      <dgm:t>
        <a:bodyPr/>
        <a:lstStyle/>
        <a:p>
          <a:r>
            <a:rPr lang="en-US"/>
            <a:t>Data Harvesting</a:t>
          </a:r>
        </a:p>
      </dgm:t>
    </dgm:pt>
    <dgm:pt modelId="{7CF680CE-445F-7347-B51C-4EC8FC0033D4}" type="parTrans" cxnId="{30424184-1746-4A45-9620-7256B26FCEF0}">
      <dgm:prSet/>
      <dgm:spPr/>
      <dgm:t>
        <a:bodyPr/>
        <a:lstStyle/>
        <a:p>
          <a:endParaRPr lang="en-US"/>
        </a:p>
      </dgm:t>
    </dgm:pt>
    <dgm:pt modelId="{9F9A4D30-6A9E-0048-B1D3-7FBFCDBD0E2E}" type="sibTrans" cxnId="{30424184-1746-4A45-9620-7256B26FCEF0}">
      <dgm:prSet/>
      <dgm:spPr/>
      <dgm:t>
        <a:bodyPr/>
        <a:lstStyle/>
        <a:p>
          <a:endParaRPr lang="en-US"/>
        </a:p>
      </dgm:t>
    </dgm:pt>
    <dgm:pt modelId="{52F0DC8E-ECC2-2C45-A8E0-8D3490087CFF}">
      <dgm:prSet/>
      <dgm:spPr/>
      <dgm:t>
        <a:bodyPr/>
        <a:lstStyle/>
        <a:p>
          <a:r>
            <a:rPr lang="en-US"/>
            <a:t>Data Analytics</a:t>
          </a:r>
        </a:p>
      </dgm:t>
    </dgm:pt>
    <dgm:pt modelId="{ABB1A384-6A50-514D-9DA0-4A31060A7A1E}" type="parTrans" cxnId="{52B997A4-1F2E-394D-8F62-66CC70B367BE}">
      <dgm:prSet/>
      <dgm:spPr/>
      <dgm:t>
        <a:bodyPr/>
        <a:lstStyle/>
        <a:p>
          <a:endParaRPr lang="en-US"/>
        </a:p>
      </dgm:t>
    </dgm:pt>
    <dgm:pt modelId="{8A92A5C2-2F4F-C84E-8A40-B00B95CA1BDB}" type="sibTrans" cxnId="{52B997A4-1F2E-394D-8F62-66CC70B367BE}">
      <dgm:prSet/>
      <dgm:spPr/>
      <dgm:t>
        <a:bodyPr/>
        <a:lstStyle/>
        <a:p>
          <a:endParaRPr lang="en-US"/>
        </a:p>
      </dgm:t>
    </dgm:pt>
    <dgm:pt modelId="{2C385899-38A8-8C46-982D-CAB64CD82849}">
      <dgm:prSet/>
      <dgm:spPr/>
      <dgm:t>
        <a:bodyPr/>
        <a:lstStyle/>
        <a:p>
          <a:r>
            <a:rPr lang="en-US"/>
            <a:t>Algorithms pointed toward objectives</a:t>
          </a:r>
        </a:p>
      </dgm:t>
    </dgm:pt>
    <dgm:pt modelId="{38C28CD6-49BA-6A4A-B449-6B06A8671704}" type="parTrans" cxnId="{9A970FDE-15F4-574D-96D1-1BAE4083EE75}">
      <dgm:prSet/>
      <dgm:spPr/>
      <dgm:t>
        <a:bodyPr/>
        <a:lstStyle/>
        <a:p>
          <a:endParaRPr lang="en-US"/>
        </a:p>
      </dgm:t>
    </dgm:pt>
    <dgm:pt modelId="{6D43E250-023E-3F47-8DE0-2E4F004589FA}" type="sibTrans" cxnId="{9A970FDE-15F4-574D-96D1-1BAE4083EE75}">
      <dgm:prSet/>
      <dgm:spPr/>
      <dgm:t>
        <a:bodyPr/>
        <a:lstStyle/>
        <a:p>
          <a:endParaRPr lang="en-US"/>
        </a:p>
      </dgm:t>
    </dgm:pt>
    <dgm:pt modelId="{9BD54BA7-EBB0-7F42-A01C-E0253A4CCD34}">
      <dgm:prSet/>
      <dgm:spPr/>
      <dgm:t>
        <a:bodyPr/>
        <a:lstStyle/>
        <a:p>
          <a:r>
            <a:rPr lang="en-US"/>
            <a:t>System of decision or reward and punishment tied to data</a:t>
          </a:r>
        </a:p>
      </dgm:t>
    </dgm:pt>
    <dgm:pt modelId="{E451D2EA-AF50-5540-B966-4A029EA408DB}" type="parTrans" cxnId="{F17025A7-22CD-D742-9B2B-BE69F854ED8D}">
      <dgm:prSet/>
      <dgm:spPr/>
      <dgm:t>
        <a:bodyPr/>
        <a:lstStyle/>
        <a:p>
          <a:endParaRPr lang="en-US"/>
        </a:p>
      </dgm:t>
    </dgm:pt>
    <dgm:pt modelId="{EDB16199-743D-894C-AD32-5E62292F5E01}" type="sibTrans" cxnId="{F17025A7-22CD-D742-9B2B-BE69F854ED8D}">
      <dgm:prSet/>
      <dgm:spPr/>
      <dgm:t>
        <a:bodyPr/>
        <a:lstStyle/>
        <a:p>
          <a:endParaRPr lang="en-US"/>
        </a:p>
      </dgm:t>
    </dgm:pt>
    <dgm:pt modelId="{F3A0C7DD-D88F-964B-8D7B-53A28C0E542C}" type="pres">
      <dgm:prSet presAssocID="{DBD6B2E5-60D0-344A-97F1-9E967DB37350}" presName="Name0" presStyleCnt="0">
        <dgm:presLayoutVars>
          <dgm:dir/>
          <dgm:resizeHandles val="exact"/>
        </dgm:presLayoutVars>
      </dgm:prSet>
      <dgm:spPr/>
    </dgm:pt>
    <dgm:pt modelId="{BAEA306A-70D6-9B41-88D4-B66BCC71FE38}" type="pres">
      <dgm:prSet presAssocID="{DBD6B2E5-60D0-344A-97F1-9E967DB37350}" presName="arrow" presStyleLbl="bgShp" presStyleIdx="0" presStyleCnt="1"/>
      <dgm:spPr/>
    </dgm:pt>
    <dgm:pt modelId="{9EB6A315-DB10-F845-A5EC-EBC3CFAB3884}" type="pres">
      <dgm:prSet presAssocID="{DBD6B2E5-60D0-344A-97F1-9E967DB37350}" presName="points" presStyleCnt="0"/>
      <dgm:spPr/>
    </dgm:pt>
    <dgm:pt modelId="{1F9AE9E3-EECE-1C45-9950-031CF2387B7B}" type="pres">
      <dgm:prSet presAssocID="{889C5643-FDFB-964A-934F-8486C0F7AF81}" presName="compositeA" presStyleCnt="0"/>
      <dgm:spPr/>
    </dgm:pt>
    <dgm:pt modelId="{7C5E10A3-B5F8-854F-8BC6-232007EF0F69}" type="pres">
      <dgm:prSet presAssocID="{889C5643-FDFB-964A-934F-8486C0F7AF81}" presName="textA" presStyleLbl="revTx" presStyleIdx="0" presStyleCnt="4">
        <dgm:presLayoutVars>
          <dgm:bulletEnabled val="1"/>
        </dgm:presLayoutVars>
      </dgm:prSet>
      <dgm:spPr/>
    </dgm:pt>
    <dgm:pt modelId="{7DAE54DD-ACE5-FC43-B8DC-BCA5467C6FE5}" type="pres">
      <dgm:prSet presAssocID="{889C5643-FDFB-964A-934F-8486C0F7AF81}" presName="circleA" presStyleLbl="node1" presStyleIdx="0" presStyleCnt="4"/>
      <dgm:spPr/>
    </dgm:pt>
    <dgm:pt modelId="{FB038A10-6DCD-3F4E-92B9-B926074D4B8E}" type="pres">
      <dgm:prSet presAssocID="{889C5643-FDFB-964A-934F-8486C0F7AF81}" presName="spaceA" presStyleCnt="0"/>
      <dgm:spPr/>
    </dgm:pt>
    <dgm:pt modelId="{9984310C-3B6B-D343-A9E1-B9349CB0AFA5}" type="pres">
      <dgm:prSet presAssocID="{9F9A4D30-6A9E-0048-B1D3-7FBFCDBD0E2E}" presName="space" presStyleCnt="0"/>
      <dgm:spPr/>
    </dgm:pt>
    <dgm:pt modelId="{8465FA82-6426-714D-B6BB-7D5284B16D04}" type="pres">
      <dgm:prSet presAssocID="{52F0DC8E-ECC2-2C45-A8E0-8D3490087CFF}" presName="compositeB" presStyleCnt="0"/>
      <dgm:spPr/>
    </dgm:pt>
    <dgm:pt modelId="{BF17E12E-87D6-1E40-B967-3BDCA11EC575}" type="pres">
      <dgm:prSet presAssocID="{52F0DC8E-ECC2-2C45-A8E0-8D3490087CFF}" presName="textB" presStyleLbl="revTx" presStyleIdx="1" presStyleCnt="4">
        <dgm:presLayoutVars>
          <dgm:bulletEnabled val="1"/>
        </dgm:presLayoutVars>
      </dgm:prSet>
      <dgm:spPr/>
    </dgm:pt>
    <dgm:pt modelId="{E891B8BB-189E-3B4F-A382-EE46CD936767}" type="pres">
      <dgm:prSet presAssocID="{52F0DC8E-ECC2-2C45-A8E0-8D3490087CFF}" presName="circleB" presStyleLbl="node1" presStyleIdx="1" presStyleCnt="4"/>
      <dgm:spPr/>
    </dgm:pt>
    <dgm:pt modelId="{1FD5DE55-5688-414B-A67D-3E4FD83ECC3B}" type="pres">
      <dgm:prSet presAssocID="{52F0DC8E-ECC2-2C45-A8E0-8D3490087CFF}" presName="spaceB" presStyleCnt="0"/>
      <dgm:spPr/>
    </dgm:pt>
    <dgm:pt modelId="{C92AE918-B19A-2F4E-B390-04906F326D48}" type="pres">
      <dgm:prSet presAssocID="{8A92A5C2-2F4F-C84E-8A40-B00B95CA1BDB}" presName="space" presStyleCnt="0"/>
      <dgm:spPr/>
    </dgm:pt>
    <dgm:pt modelId="{DC8CB5D9-6DD3-4B4D-9849-9184B6470495}" type="pres">
      <dgm:prSet presAssocID="{2C385899-38A8-8C46-982D-CAB64CD82849}" presName="compositeA" presStyleCnt="0"/>
      <dgm:spPr/>
    </dgm:pt>
    <dgm:pt modelId="{6AAA800D-B300-DB42-8747-A8B89364535A}" type="pres">
      <dgm:prSet presAssocID="{2C385899-38A8-8C46-982D-CAB64CD82849}" presName="textA" presStyleLbl="revTx" presStyleIdx="2" presStyleCnt="4">
        <dgm:presLayoutVars>
          <dgm:bulletEnabled val="1"/>
        </dgm:presLayoutVars>
      </dgm:prSet>
      <dgm:spPr/>
    </dgm:pt>
    <dgm:pt modelId="{E5298521-39A4-944A-9EE4-2ECC057DC4EB}" type="pres">
      <dgm:prSet presAssocID="{2C385899-38A8-8C46-982D-CAB64CD82849}" presName="circleA" presStyleLbl="node1" presStyleIdx="2" presStyleCnt="4"/>
      <dgm:spPr/>
    </dgm:pt>
    <dgm:pt modelId="{393328EE-120A-C54E-9356-99322C9177CA}" type="pres">
      <dgm:prSet presAssocID="{2C385899-38A8-8C46-982D-CAB64CD82849}" presName="spaceA" presStyleCnt="0"/>
      <dgm:spPr/>
    </dgm:pt>
    <dgm:pt modelId="{1173DC49-A92E-734F-A00D-93091DA15C91}" type="pres">
      <dgm:prSet presAssocID="{6D43E250-023E-3F47-8DE0-2E4F004589FA}" presName="space" presStyleCnt="0"/>
      <dgm:spPr/>
    </dgm:pt>
    <dgm:pt modelId="{F3A10486-D558-8D4D-8E86-5E497ED62AE6}" type="pres">
      <dgm:prSet presAssocID="{9BD54BA7-EBB0-7F42-A01C-E0253A4CCD34}" presName="compositeB" presStyleCnt="0"/>
      <dgm:spPr/>
    </dgm:pt>
    <dgm:pt modelId="{F63B4E50-3A37-F741-8C6D-4CFDD87ACA41}" type="pres">
      <dgm:prSet presAssocID="{9BD54BA7-EBB0-7F42-A01C-E0253A4CCD34}" presName="textB" presStyleLbl="revTx" presStyleIdx="3" presStyleCnt="4">
        <dgm:presLayoutVars>
          <dgm:bulletEnabled val="1"/>
        </dgm:presLayoutVars>
      </dgm:prSet>
      <dgm:spPr/>
    </dgm:pt>
    <dgm:pt modelId="{FDF6EE26-C152-474B-A467-8CFD114E533E}" type="pres">
      <dgm:prSet presAssocID="{9BD54BA7-EBB0-7F42-A01C-E0253A4CCD34}" presName="circleB" presStyleLbl="node1" presStyleIdx="3" presStyleCnt="4"/>
      <dgm:spPr/>
    </dgm:pt>
    <dgm:pt modelId="{EC10DB30-8762-3C4B-AE4D-FD5FFF7C0399}" type="pres">
      <dgm:prSet presAssocID="{9BD54BA7-EBB0-7F42-A01C-E0253A4CCD34}" presName="spaceB" presStyleCnt="0"/>
      <dgm:spPr/>
    </dgm:pt>
  </dgm:ptLst>
  <dgm:cxnLst>
    <dgm:cxn modelId="{0809847E-97E8-B945-8399-481FCD490C3D}" type="presOf" srcId="{889C5643-FDFB-964A-934F-8486C0F7AF81}" destId="{7C5E10A3-B5F8-854F-8BC6-232007EF0F69}" srcOrd="0" destOrd="0" presId="urn:microsoft.com/office/officeart/2005/8/layout/hProcess11"/>
    <dgm:cxn modelId="{498AD683-F583-064A-BB6B-E5473B6BD781}" type="presOf" srcId="{9BD54BA7-EBB0-7F42-A01C-E0253A4CCD34}" destId="{F63B4E50-3A37-F741-8C6D-4CFDD87ACA41}" srcOrd="0" destOrd="0" presId="urn:microsoft.com/office/officeart/2005/8/layout/hProcess11"/>
    <dgm:cxn modelId="{30424184-1746-4A45-9620-7256B26FCEF0}" srcId="{DBD6B2E5-60D0-344A-97F1-9E967DB37350}" destId="{889C5643-FDFB-964A-934F-8486C0F7AF81}" srcOrd="0" destOrd="0" parTransId="{7CF680CE-445F-7347-B51C-4EC8FC0033D4}" sibTransId="{9F9A4D30-6A9E-0048-B1D3-7FBFCDBD0E2E}"/>
    <dgm:cxn modelId="{52B997A4-1F2E-394D-8F62-66CC70B367BE}" srcId="{DBD6B2E5-60D0-344A-97F1-9E967DB37350}" destId="{52F0DC8E-ECC2-2C45-A8E0-8D3490087CFF}" srcOrd="1" destOrd="0" parTransId="{ABB1A384-6A50-514D-9DA0-4A31060A7A1E}" sibTransId="{8A92A5C2-2F4F-C84E-8A40-B00B95CA1BDB}"/>
    <dgm:cxn modelId="{F17025A7-22CD-D742-9B2B-BE69F854ED8D}" srcId="{DBD6B2E5-60D0-344A-97F1-9E967DB37350}" destId="{9BD54BA7-EBB0-7F42-A01C-E0253A4CCD34}" srcOrd="3" destOrd="0" parTransId="{E451D2EA-AF50-5540-B966-4A029EA408DB}" sibTransId="{EDB16199-743D-894C-AD32-5E62292F5E01}"/>
    <dgm:cxn modelId="{874753C8-51D5-364F-AA6B-3D9ED5751B56}" type="presOf" srcId="{52F0DC8E-ECC2-2C45-A8E0-8D3490087CFF}" destId="{BF17E12E-87D6-1E40-B967-3BDCA11EC575}" srcOrd="0" destOrd="0" presId="urn:microsoft.com/office/officeart/2005/8/layout/hProcess11"/>
    <dgm:cxn modelId="{B2A983CF-9D31-BE46-8A8C-61DF77AFE957}" type="presOf" srcId="{2C385899-38A8-8C46-982D-CAB64CD82849}" destId="{6AAA800D-B300-DB42-8747-A8B89364535A}" srcOrd="0" destOrd="0" presId="urn:microsoft.com/office/officeart/2005/8/layout/hProcess11"/>
    <dgm:cxn modelId="{9A970FDE-15F4-574D-96D1-1BAE4083EE75}" srcId="{DBD6B2E5-60D0-344A-97F1-9E967DB37350}" destId="{2C385899-38A8-8C46-982D-CAB64CD82849}" srcOrd="2" destOrd="0" parTransId="{38C28CD6-49BA-6A4A-B449-6B06A8671704}" sibTransId="{6D43E250-023E-3F47-8DE0-2E4F004589FA}"/>
    <dgm:cxn modelId="{4A4694EB-502C-EC4F-B916-8684DB33FAA5}" type="presOf" srcId="{DBD6B2E5-60D0-344A-97F1-9E967DB37350}" destId="{F3A0C7DD-D88F-964B-8D7B-53A28C0E542C}" srcOrd="0" destOrd="0" presId="urn:microsoft.com/office/officeart/2005/8/layout/hProcess11"/>
    <dgm:cxn modelId="{8BBC7804-9375-E74A-93D1-DC9C7293DDBE}" type="presParOf" srcId="{F3A0C7DD-D88F-964B-8D7B-53A28C0E542C}" destId="{BAEA306A-70D6-9B41-88D4-B66BCC71FE38}" srcOrd="0" destOrd="0" presId="urn:microsoft.com/office/officeart/2005/8/layout/hProcess11"/>
    <dgm:cxn modelId="{0598CC14-C23A-5643-8EE5-E8BF6962154A}" type="presParOf" srcId="{F3A0C7DD-D88F-964B-8D7B-53A28C0E542C}" destId="{9EB6A315-DB10-F845-A5EC-EBC3CFAB3884}" srcOrd="1" destOrd="0" presId="urn:microsoft.com/office/officeart/2005/8/layout/hProcess11"/>
    <dgm:cxn modelId="{6249EEA0-A951-BA47-BE05-7D82712C7CF0}" type="presParOf" srcId="{9EB6A315-DB10-F845-A5EC-EBC3CFAB3884}" destId="{1F9AE9E3-EECE-1C45-9950-031CF2387B7B}" srcOrd="0" destOrd="0" presId="urn:microsoft.com/office/officeart/2005/8/layout/hProcess11"/>
    <dgm:cxn modelId="{9645C079-975D-824A-A62A-0DFB08092AA7}" type="presParOf" srcId="{1F9AE9E3-EECE-1C45-9950-031CF2387B7B}" destId="{7C5E10A3-B5F8-854F-8BC6-232007EF0F69}" srcOrd="0" destOrd="0" presId="urn:microsoft.com/office/officeart/2005/8/layout/hProcess11"/>
    <dgm:cxn modelId="{F19AFCDA-C20A-9744-AFDE-F8993EB225B0}" type="presParOf" srcId="{1F9AE9E3-EECE-1C45-9950-031CF2387B7B}" destId="{7DAE54DD-ACE5-FC43-B8DC-BCA5467C6FE5}" srcOrd="1" destOrd="0" presId="urn:microsoft.com/office/officeart/2005/8/layout/hProcess11"/>
    <dgm:cxn modelId="{E506B810-A5A7-A44B-BDFC-A949C1A8DD99}" type="presParOf" srcId="{1F9AE9E3-EECE-1C45-9950-031CF2387B7B}" destId="{FB038A10-6DCD-3F4E-92B9-B926074D4B8E}" srcOrd="2" destOrd="0" presId="urn:microsoft.com/office/officeart/2005/8/layout/hProcess11"/>
    <dgm:cxn modelId="{F7EA86C9-6885-054A-8766-9B57EBF7A00C}" type="presParOf" srcId="{9EB6A315-DB10-F845-A5EC-EBC3CFAB3884}" destId="{9984310C-3B6B-D343-A9E1-B9349CB0AFA5}" srcOrd="1" destOrd="0" presId="urn:microsoft.com/office/officeart/2005/8/layout/hProcess11"/>
    <dgm:cxn modelId="{AD24C9E3-C58C-E547-9821-B0E3009317D1}" type="presParOf" srcId="{9EB6A315-DB10-F845-A5EC-EBC3CFAB3884}" destId="{8465FA82-6426-714D-B6BB-7D5284B16D04}" srcOrd="2" destOrd="0" presId="urn:microsoft.com/office/officeart/2005/8/layout/hProcess11"/>
    <dgm:cxn modelId="{977FB244-19F6-6B4F-83AE-6EE99944A21B}" type="presParOf" srcId="{8465FA82-6426-714D-B6BB-7D5284B16D04}" destId="{BF17E12E-87D6-1E40-B967-3BDCA11EC575}" srcOrd="0" destOrd="0" presId="urn:microsoft.com/office/officeart/2005/8/layout/hProcess11"/>
    <dgm:cxn modelId="{7BD25312-C992-0446-9ADF-793C54376E03}" type="presParOf" srcId="{8465FA82-6426-714D-B6BB-7D5284B16D04}" destId="{E891B8BB-189E-3B4F-A382-EE46CD936767}" srcOrd="1" destOrd="0" presId="urn:microsoft.com/office/officeart/2005/8/layout/hProcess11"/>
    <dgm:cxn modelId="{E506D894-38E3-E24D-83AC-B3C7E2DE6CB2}" type="presParOf" srcId="{8465FA82-6426-714D-B6BB-7D5284B16D04}" destId="{1FD5DE55-5688-414B-A67D-3E4FD83ECC3B}" srcOrd="2" destOrd="0" presId="urn:microsoft.com/office/officeart/2005/8/layout/hProcess11"/>
    <dgm:cxn modelId="{112F5E02-A91B-3546-964F-0F944A9242DD}" type="presParOf" srcId="{9EB6A315-DB10-F845-A5EC-EBC3CFAB3884}" destId="{C92AE918-B19A-2F4E-B390-04906F326D48}" srcOrd="3" destOrd="0" presId="urn:microsoft.com/office/officeart/2005/8/layout/hProcess11"/>
    <dgm:cxn modelId="{DF502606-6F5A-5046-A2B5-DB9EAFFE3C2A}" type="presParOf" srcId="{9EB6A315-DB10-F845-A5EC-EBC3CFAB3884}" destId="{DC8CB5D9-6DD3-4B4D-9849-9184B6470495}" srcOrd="4" destOrd="0" presId="urn:microsoft.com/office/officeart/2005/8/layout/hProcess11"/>
    <dgm:cxn modelId="{E4335CC9-D448-C749-8E19-AAA417057132}" type="presParOf" srcId="{DC8CB5D9-6DD3-4B4D-9849-9184B6470495}" destId="{6AAA800D-B300-DB42-8747-A8B89364535A}" srcOrd="0" destOrd="0" presId="urn:microsoft.com/office/officeart/2005/8/layout/hProcess11"/>
    <dgm:cxn modelId="{64F4490F-2465-C141-B1DF-5D368B7010C3}" type="presParOf" srcId="{DC8CB5D9-6DD3-4B4D-9849-9184B6470495}" destId="{E5298521-39A4-944A-9EE4-2ECC057DC4EB}" srcOrd="1" destOrd="0" presId="urn:microsoft.com/office/officeart/2005/8/layout/hProcess11"/>
    <dgm:cxn modelId="{0B6CACD7-D1EF-2140-90AC-21AF5595DADB}" type="presParOf" srcId="{DC8CB5D9-6DD3-4B4D-9849-9184B6470495}" destId="{393328EE-120A-C54E-9356-99322C9177CA}" srcOrd="2" destOrd="0" presId="urn:microsoft.com/office/officeart/2005/8/layout/hProcess11"/>
    <dgm:cxn modelId="{2D30D7D7-0F2F-A540-BA31-86C50BA3E3FD}" type="presParOf" srcId="{9EB6A315-DB10-F845-A5EC-EBC3CFAB3884}" destId="{1173DC49-A92E-734F-A00D-93091DA15C91}" srcOrd="5" destOrd="0" presId="urn:microsoft.com/office/officeart/2005/8/layout/hProcess11"/>
    <dgm:cxn modelId="{BBFD774B-63E1-4F4A-8448-5EAA6780B9E0}" type="presParOf" srcId="{9EB6A315-DB10-F845-A5EC-EBC3CFAB3884}" destId="{F3A10486-D558-8D4D-8E86-5E497ED62AE6}" srcOrd="6" destOrd="0" presId="urn:microsoft.com/office/officeart/2005/8/layout/hProcess11"/>
    <dgm:cxn modelId="{CF0415CB-76FA-BD41-A0D4-DFE8A0F6356B}" type="presParOf" srcId="{F3A10486-D558-8D4D-8E86-5E497ED62AE6}" destId="{F63B4E50-3A37-F741-8C6D-4CFDD87ACA41}" srcOrd="0" destOrd="0" presId="urn:microsoft.com/office/officeart/2005/8/layout/hProcess11"/>
    <dgm:cxn modelId="{22DA1568-D4FD-A246-8566-1F189E70CE21}" type="presParOf" srcId="{F3A10486-D558-8D4D-8E86-5E497ED62AE6}" destId="{FDF6EE26-C152-474B-A467-8CFD114E533E}" srcOrd="1" destOrd="0" presId="urn:microsoft.com/office/officeart/2005/8/layout/hProcess11"/>
    <dgm:cxn modelId="{B7804A52-2D89-3F4A-B820-24135C0E02FB}" type="presParOf" srcId="{F3A10486-D558-8D4D-8E86-5E497ED62AE6}" destId="{EC10DB30-8762-3C4B-AE4D-FD5FFF7C039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E24E38-9DC5-6C4A-8760-A241EF44CD0C}"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n-US"/>
        </a:p>
      </dgm:t>
    </dgm:pt>
    <dgm:pt modelId="{77DA52E6-4FD1-7347-9E02-23909F42316C}">
      <dgm:prSet/>
      <dgm:spPr/>
      <dgm:t>
        <a:bodyPr/>
        <a:lstStyle/>
        <a:p>
          <a:r>
            <a:rPr lang="en-US"/>
            <a:t>Law Enforcement</a:t>
          </a:r>
        </a:p>
      </dgm:t>
    </dgm:pt>
    <dgm:pt modelId="{1C559B60-9A6E-7B49-9D0E-D7C682C0ECB2}" type="parTrans" cxnId="{833C1799-C7B4-6448-B3BD-FC153E2EF908}">
      <dgm:prSet/>
      <dgm:spPr/>
      <dgm:t>
        <a:bodyPr/>
        <a:lstStyle/>
        <a:p>
          <a:endParaRPr lang="en-US"/>
        </a:p>
      </dgm:t>
    </dgm:pt>
    <dgm:pt modelId="{AB8ACC4B-819D-E54D-9201-753085F312B4}" type="sibTrans" cxnId="{833C1799-C7B4-6448-B3BD-FC153E2EF908}">
      <dgm:prSet/>
      <dgm:spPr/>
      <dgm:t>
        <a:bodyPr/>
        <a:lstStyle/>
        <a:p>
          <a:endParaRPr lang="en-US"/>
        </a:p>
      </dgm:t>
    </dgm:pt>
    <dgm:pt modelId="{D358D3B3-18A2-1349-BE76-91A79AF2417C}">
      <dgm:prSet/>
      <dgm:spPr/>
      <dgm:t>
        <a:bodyPr/>
        <a:lstStyle/>
        <a:p>
          <a:r>
            <a:rPr lang="en-US" dirty="0"/>
            <a:t>Method</a:t>
          </a:r>
        </a:p>
      </dgm:t>
    </dgm:pt>
    <dgm:pt modelId="{9963B18A-8205-1D49-B83D-1B69B19D1FF9}" type="parTrans" cxnId="{6D0309E9-30B5-2C45-ACC6-111026B614C8}">
      <dgm:prSet/>
      <dgm:spPr/>
      <dgm:t>
        <a:bodyPr/>
        <a:lstStyle/>
        <a:p>
          <a:endParaRPr lang="en-US"/>
        </a:p>
      </dgm:t>
    </dgm:pt>
    <dgm:pt modelId="{327E2989-B7F0-6E42-AD35-11B1E9DE98B9}" type="sibTrans" cxnId="{6D0309E9-30B5-2C45-ACC6-111026B614C8}">
      <dgm:prSet/>
      <dgm:spPr/>
      <dgm:t>
        <a:bodyPr/>
        <a:lstStyle/>
        <a:p>
          <a:endParaRPr lang="en-US"/>
        </a:p>
      </dgm:t>
    </dgm:pt>
    <dgm:pt modelId="{D6F9B3EB-B0AE-744F-90C0-C9D2B6892DC1}">
      <dgm:prSet/>
      <dgm:spPr/>
      <dgm:t>
        <a:bodyPr/>
        <a:lstStyle/>
        <a:p>
          <a:r>
            <a:rPr lang="en-US" dirty="0"/>
            <a:t>Alternative to administrative regulation as a tool of lawmaking </a:t>
          </a:r>
        </a:p>
      </dgm:t>
    </dgm:pt>
    <dgm:pt modelId="{81B60D1E-E95D-3849-8294-828C492F6E08}" type="parTrans" cxnId="{63894BA0-65B5-0F42-8075-B07F71F9D9D1}">
      <dgm:prSet/>
      <dgm:spPr/>
      <dgm:t>
        <a:bodyPr/>
        <a:lstStyle/>
        <a:p>
          <a:endParaRPr lang="en-US"/>
        </a:p>
      </dgm:t>
    </dgm:pt>
    <dgm:pt modelId="{B796C213-685F-C145-9769-CA3C7685726A}" type="sibTrans" cxnId="{63894BA0-65B5-0F42-8075-B07F71F9D9D1}">
      <dgm:prSet/>
      <dgm:spPr/>
      <dgm:t>
        <a:bodyPr/>
        <a:lstStyle/>
        <a:p>
          <a:endParaRPr lang="en-US"/>
        </a:p>
      </dgm:t>
    </dgm:pt>
    <dgm:pt modelId="{3FCCED56-14CC-9148-8D3A-001DA924ED9D}">
      <dgm:prSet/>
      <dgm:spPr/>
      <dgm:t>
        <a:bodyPr/>
        <a:lstStyle/>
        <a:p>
          <a:r>
            <a:rPr lang="en-US" dirty="0"/>
            <a:t>Transparency</a:t>
          </a:r>
        </a:p>
      </dgm:t>
    </dgm:pt>
    <dgm:pt modelId="{1A1730E0-D0BE-054E-BD65-4C0974B8E587}" type="parTrans" cxnId="{A1C562AB-21AD-BD40-A6D3-26D797A34A2F}">
      <dgm:prSet/>
      <dgm:spPr/>
      <dgm:t>
        <a:bodyPr/>
        <a:lstStyle/>
        <a:p>
          <a:endParaRPr lang="en-US"/>
        </a:p>
      </dgm:t>
    </dgm:pt>
    <dgm:pt modelId="{9ECFBDB3-116A-C44A-82E4-EAFD1F750F6B}" type="sibTrans" cxnId="{A1C562AB-21AD-BD40-A6D3-26D797A34A2F}">
      <dgm:prSet/>
      <dgm:spPr/>
      <dgm:t>
        <a:bodyPr/>
        <a:lstStyle/>
        <a:p>
          <a:endParaRPr lang="en-US"/>
        </a:p>
      </dgm:t>
    </dgm:pt>
    <dgm:pt modelId="{41574F81-FE4F-4F46-A2C5-5925A9CC350B}">
      <dgm:prSet/>
      <dgm:spPr/>
      <dgm:t>
        <a:bodyPr/>
        <a:lstStyle/>
        <a:p>
          <a:r>
            <a:rPr lang="en-US" dirty="0"/>
            <a:t>Engagement </a:t>
          </a:r>
        </a:p>
      </dgm:t>
    </dgm:pt>
    <dgm:pt modelId="{2F837BFD-0F99-854A-A271-3FDFAD1CC2F8}" type="parTrans" cxnId="{7664C68B-33E3-1E41-B175-5ADADC1C958C}">
      <dgm:prSet/>
      <dgm:spPr/>
      <dgm:t>
        <a:bodyPr/>
        <a:lstStyle/>
        <a:p>
          <a:endParaRPr lang="en-US"/>
        </a:p>
      </dgm:t>
    </dgm:pt>
    <dgm:pt modelId="{DD73A49C-4AC5-C64B-A6AE-221A8AD189CE}" type="sibTrans" cxnId="{7664C68B-33E3-1E41-B175-5ADADC1C958C}">
      <dgm:prSet/>
      <dgm:spPr/>
      <dgm:t>
        <a:bodyPr/>
        <a:lstStyle/>
        <a:p>
          <a:endParaRPr lang="en-US"/>
        </a:p>
      </dgm:t>
    </dgm:pt>
    <dgm:pt modelId="{817A0CE1-29F3-354A-B568-BEF279E41B74}">
      <dgm:prSet/>
      <dgm:spPr/>
      <dgm:t>
        <a:bodyPr/>
        <a:lstStyle/>
        <a:p>
          <a:r>
            <a:rPr lang="en-US"/>
            <a:t>For governance </a:t>
          </a:r>
        </a:p>
      </dgm:t>
    </dgm:pt>
    <dgm:pt modelId="{4C2D05E0-ED98-9C41-80CC-582AD49C05F3}" type="parTrans" cxnId="{4CD47A22-0EA8-4546-BCD2-279D68FF7BF4}">
      <dgm:prSet/>
      <dgm:spPr/>
      <dgm:t>
        <a:bodyPr/>
        <a:lstStyle/>
        <a:p>
          <a:endParaRPr lang="en-US"/>
        </a:p>
      </dgm:t>
    </dgm:pt>
    <dgm:pt modelId="{6D636B77-85FD-3B4F-8E6F-9E30B4D7E199}" type="sibTrans" cxnId="{4CD47A22-0EA8-4546-BCD2-279D68FF7BF4}">
      <dgm:prSet/>
      <dgm:spPr/>
      <dgm:t>
        <a:bodyPr/>
        <a:lstStyle/>
        <a:p>
          <a:endParaRPr lang="en-US"/>
        </a:p>
      </dgm:t>
    </dgm:pt>
    <dgm:pt modelId="{596FC517-F938-2744-A94D-05C7B21F49B6}">
      <dgm:prSet/>
      <dgm:spPr/>
      <dgm:t>
        <a:bodyPr/>
        <a:lstStyle/>
        <a:p>
          <a:r>
            <a:rPr lang="en-US" dirty="0"/>
            <a:t>Information</a:t>
          </a:r>
        </a:p>
      </dgm:t>
    </dgm:pt>
    <dgm:pt modelId="{7119FDAE-A1F2-1D40-8512-D4681C72AFC5}" type="parTrans" cxnId="{398AD72F-E271-1C44-996C-D3CE5EB352C6}">
      <dgm:prSet/>
      <dgm:spPr/>
      <dgm:t>
        <a:bodyPr/>
        <a:lstStyle/>
        <a:p>
          <a:endParaRPr lang="en-US"/>
        </a:p>
      </dgm:t>
    </dgm:pt>
    <dgm:pt modelId="{D79CE8E2-5E2C-2A4D-9370-7A9F164A4B4D}" type="sibTrans" cxnId="{398AD72F-E271-1C44-996C-D3CE5EB352C6}">
      <dgm:prSet/>
      <dgm:spPr/>
      <dgm:t>
        <a:bodyPr/>
        <a:lstStyle/>
        <a:p>
          <a:endParaRPr lang="en-US"/>
        </a:p>
      </dgm:t>
    </dgm:pt>
    <dgm:pt modelId="{B541DD79-6E6D-C444-B022-5C7B73FFFFDA}">
      <dgm:prSet/>
      <dgm:spPr/>
      <dgm:t>
        <a:bodyPr/>
        <a:lstStyle/>
        <a:p>
          <a:r>
            <a:rPr lang="en-US"/>
            <a:t>For consumer choice</a:t>
          </a:r>
        </a:p>
      </dgm:t>
    </dgm:pt>
    <dgm:pt modelId="{595B0E46-6B46-E341-9F8D-36C977ADD29F}" type="parTrans" cxnId="{F946FAC1-5904-3E43-8EFD-D67367670B18}">
      <dgm:prSet/>
      <dgm:spPr/>
      <dgm:t>
        <a:bodyPr/>
        <a:lstStyle/>
        <a:p>
          <a:endParaRPr lang="en-US"/>
        </a:p>
      </dgm:t>
    </dgm:pt>
    <dgm:pt modelId="{A961574A-774F-3C45-9CDC-4FF0BF4978C4}" type="sibTrans" cxnId="{F946FAC1-5904-3E43-8EFD-D67367670B18}">
      <dgm:prSet/>
      <dgm:spPr/>
      <dgm:t>
        <a:bodyPr/>
        <a:lstStyle/>
        <a:p>
          <a:endParaRPr lang="en-US"/>
        </a:p>
      </dgm:t>
    </dgm:pt>
    <dgm:pt modelId="{562F4F2A-6ECA-864A-8B58-193D56E6299C}">
      <dgm:prSet/>
      <dgm:spPr/>
      <dgm:t>
        <a:bodyPr/>
        <a:lstStyle/>
        <a:p>
          <a:r>
            <a:rPr lang="en-US"/>
            <a:t>Controlling behavior</a:t>
          </a:r>
        </a:p>
      </dgm:t>
    </dgm:pt>
    <dgm:pt modelId="{8A3869D0-62C6-764C-B1E3-85730AE61425}" type="parTrans" cxnId="{4EA02FB1-E763-FF44-B34D-0F6CCD3DF4EE}">
      <dgm:prSet/>
      <dgm:spPr/>
      <dgm:t>
        <a:bodyPr/>
        <a:lstStyle/>
        <a:p>
          <a:endParaRPr lang="en-US"/>
        </a:p>
      </dgm:t>
    </dgm:pt>
    <dgm:pt modelId="{6B8E5C23-2F5E-9147-97E5-F2A1638EE0D7}" type="sibTrans" cxnId="{4EA02FB1-E763-FF44-B34D-0F6CCD3DF4EE}">
      <dgm:prSet/>
      <dgm:spPr/>
      <dgm:t>
        <a:bodyPr/>
        <a:lstStyle/>
        <a:p>
          <a:endParaRPr lang="en-US"/>
        </a:p>
      </dgm:t>
    </dgm:pt>
    <dgm:pt modelId="{EF4DBBB2-83E4-BC40-BBB3-05003E7F11E1}">
      <dgm:prSet/>
      <dgm:spPr/>
      <dgm:t>
        <a:bodyPr/>
        <a:lstStyle/>
        <a:p>
          <a:r>
            <a:rPr lang="en-US" dirty="0"/>
            <a:t>Organizations</a:t>
          </a:r>
        </a:p>
      </dgm:t>
    </dgm:pt>
    <dgm:pt modelId="{A61DDE9B-435F-5B47-BFD8-FBAD1E1A076D}" type="parTrans" cxnId="{9A6DB074-2887-F149-8FD7-37BCD5D8CC6A}">
      <dgm:prSet/>
      <dgm:spPr/>
      <dgm:t>
        <a:bodyPr/>
        <a:lstStyle/>
        <a:p>
          <a:endParaRPr lang="en-US"/>
        </a:p>
      </dgm:t>
    </dgm:pt>
    <dgm:pt modelId="{CE59BB3A-0F26-3545-9BD2-B46EB9A8CF71}" type="sibTrans" cxnId="{9A6DB074-2887-F149-8FD7-37BCD5D8CC6A}">
      <dgm:prSet/>
      <dgm:spPr/>
      <dgm:t>
        <a:bodyPr/>
        <a:lstStyle/>
        <a:p>
          <a:endParaRPr lang="en-US"/>
        </a:p>
      </dgm:t>
    </dgm:pt>
    <dgm:pt modelId="{3210CD6C-9D52-2D41-9F98-9287A7D5E4E3}">
      <dgm:prSet/>
      <dgm:spPr/>
      <dgm:t>
        <a:bodyPr/>
        <a:lstStyle/>
        <a:p>
          <a:r>
            <a:rPr lang="en-US"/>
            <a:t>Individuals</a:t>
          </a:r>
        </a:p>
      </dgm:t>
    </dgm:pt>
    <dgm:pt modelId="{6A1B0F7C-379D-AC46-93FE-217344D78222}" type="parTrans" cxnId="{182A932E-81CF-BD43-B6C1-D93C6F9631F1}">
      <dgm:prSet/>
      <dgm:spPr/>
      <dgm:t>
        <a:bodyPr/>
        <a:lstStyle/>
        <a:p>
          <a:endParaRPr lang="en-US"/>
        </a:p>
      </dgm:t>
    </dgm:pt>
    <dgm:pt modelId="{D6E21E09-AED4-364D-8AAC-3C979AD92C83}" type="sibTrans" cxnId="{182A932E-81CF-BD43-B6C1-D93C6F9631F1}">
      <dgm:prSet/>
      <dgm:spPr/>
      <dgm:t>
        <a:bodyPr/>
        <a:lstStyle/>
        <a:p>
          <a:endParaRPr lang="en-US"/>
        </a:p>
      </dgm:t>
    </dgm:pt>
    <dgm:pt modelId="{5A73DB86-383F-7641-974A-ECD2A0669A68}">
      <dgm:prSet/>
      <dgm:spPr/>
      <dgm:t>
        <a:bodyPr/>
        <a:lstStyle/>
        <a:p>
          <a:r>
            <a:rPr lang="en-US"/>
            <a:t>Shaping culture</a:t>
          </a:r>
        </a:p>
      </dgm:t>
    </dgm:pt>
    <dgm:pt modelId="{3D080EBF-0422-764F-AD41-F27930D9F3F9}" type="parTrans" cxnId="{F700E07D-1F7B-3340-9B6F-85A6DDE22046}">
      <dgm:prSet/>
      <dgm:spPr/>
      <dgm:t>
        <a:bodyPr/>
        <a:lstStyle/>
        <a:p>
          <a:endParaRPr lang="en-US"/>
        </a:p>
      </dgm:t>
    </dgm:pt>
    <dgm:pt modelId="{9843B2C0-00C5-AE4B-86B3-AB75CDF6BD2E}" type="sibTrans" cxnId="{F700E07D-1F7B-3340-9B6F-85A6DDE22046}">
      <dgm:prSet/>
      <dgm:spPr/>
      <dgm:t>
        <a:bodyPr/>
        <a:lstStyle/>
        <a:p>
          <a:endParaRPr lang="en-US"/>
        </a:p>
      </dgm:t>
    </dgm:pt>
    <dgm:pt modelId="{6728F612-AFC0-414A-894B-73F338A3A74C}">
      <dgm:prSet/>
      <dgm:spPr/>
      <dgm:t>
        <a:bodyPr/>
        <a:lstStyle/>
        <a:p>
          <a:r>
            <a:rPr lang="en-US" dirty="0"/>
            <a:t>Health and wellness</a:t>
          </a:r>
        </a:p>
      </dgm:t>
    </dgm:pt>
    <dgm:pt modelId="{713BF35C-FBD5-1A44-BA2F-181A4763A889}" type="parTrans" cxnId="{DEBCD804-D41F-F148-B2C5-5AA7224EB9DC}">
      <dgm:prSet/>
      <dgm:spPr/>
      <dgm:t>
        <a:bodyPr/>
        <a:lstStyle/>
        <a:p>
          <a:endParaRPr lang="en-US"/>
        </a:p>
      </dgm:t>
    </dgm:pt>
    <dgm:pt modelId="{52AF74F7-1639-EF4A-9113-D96A1807CC94}" type="sibTrans" cxnId="{DEBCD804-D41F-F148-B2C5-5AA7224EB9DC}">
      <dgm:prSet/>
      <dgm:spPr/>
      <dgm:t>
        <a:bodyPr/>
        <a:lstStyle/>
        <a:p>
          <a:endParaRPr lang="en-US"/>
        </a:p>
      </dgm:t>
    </dgm:pt>
    <dgm:pt modelId="{134D672A-0C45-2D42-8D3E-AC5B64734DAD}">
      <dgm:prSet/>
      <dgm:spPr/>
      <dgm:t>
        <a:bodyPr/>
        <a:lstStyle/>
        <a:p>
          <a:r>
            <a:rPr lang="en-US" dirty="0"/>
            <a:t>Social vices (drinking, sexual activity, etc.)</a:t>
          </a:r>
        </a:p>
      </dgm:t>
    </dgm:pt>
    <dgm:pt modelId="{A7E2D0D9-CD4A-924F-86F2-BEA98E5D6DA1}" type="parTrans" cxnId="{9A202741-5E27-E34B-AE1E-19266AA2F568}">
      <dgm:prSet/>
      <dgm:spPr/>
      <dgm:t>
        <a:bodyPr/>
        <a:lstStyle/>
        <a:p>
          <a:endParaRPr lang="en-US"/>
        </a:p>
      </dgm:t>
    </dgm:pt>
    <dgm:pt modelId="{AF3245C1-FF52-814A-8951-8169C1CA285C}" type="sibTrans" cxnId="{9A202741-5E27-E34B-AE1E-19266AA2F568}">
      <dgm:prSet/>
      <dgm:spPr/>
      <dgm:t>
        <a:bodyPr/>
        <a:lstStyle/>
        <a:p>
          <a:endParaRPr lang="en-US"/>
        </a:p>
      </dgm:t>
    </dgm:pt>
    <dgm:pt modelId="{465C9B70-473E-8E4B-B0FE-6E0DB1790C5F}">
      <dgm:prSet/>
      <dgm:spPr/>
      <dgm:t>
        <a:bodyPr/>
        <a:lstStyle/>
        <a:p>
          <a:r>
            <a:rPr lang="en-US" dirty="0"/>
            <a:t>Accountability</a:t>
          </a:r>
        </a:p>
      </dgm:t>
    </dgm:pt>
    <dgm:pt modelId="{05CC3694-CA92-754C-AFFA-6D1944A7B605}" type="parTrans" cxnId="{6FAF73AD-6CDF-8442-AD36-70358AA6A36D}">
      <dgm:prSet/>
      <dgm:spPr/>
      <dgm:t>
        <a:bodyPr/>
        <a:lstStyle/>
        <a:p>
          <a:endParaRPr lang="en-US"/>
        </a:p>
      </dgm:t>
    </dgm:pt>
    <dgm:pt modelId="{CC84E40A-E936-0342-8BE0-981952DDF17A}" type="sibTrans" cxnId="{6FAF73AD-6CDF-8442-AD36-70358AA6A36D}">
      <dgm:prSet/>
      <dgm:spPr/>
      <dgm:t>
        <a:bodyPr/>
        <a:lstStyle/>
        <a:p>
          <a:endParaRPr lang="en-US"/>
        </a:p>
      </dgm:t>
    </dgm:pt>
    <dgm:pt modelId="{5F4855D0-2E74-3046-9E74-0E602EEA9FCF}">
      <dgm:prSet/>
      <dgm:spPr/>
      <dgm:t>
        <a:bodyPr/>
        <a:lstStyle/>
        <a:p>
          <a:r>
            <a:rPr lang="en-US"/>
            <a:t>Individuals</a:t>
          </a:r>
        </a:p>
      </dgm:t>
    </dgm:pt>
    <dgm:pt modelId="{5665865D-079B-3042-910D-163BB2E68073}" type="parTrans" cxnId="{2F51C2F6-32E4-B347-A842-18632011DA08}">
      <dgm:prSet/>
      <dgm:spPr/>
      <dgm:t>
        <a:bodyPr/>
        <a:lstStyle/>
        <a:p>
          <a:endParaRPr lang="en-US"/>
        </a:p>
      </dgm:t>
    </dgm:pt>
    <dgm:pt modelId="{EE248E2E-14E8-FB45-A0EA-6C50C1E82D8B}" type="sibTrans" cxnId="{2F51C2F6-32E4-B347-A842-18632011DA08}">
      <dgm:prSet/>
      <dgm:spPr/>
      <dgm:t>
        <a:bodyPr/>
        <a:lstStyle/>
        <a:p>
          <a:endParaRPr lang="en-US"/>
        </a:p>
      </dgm:t>
    </dgm:pt>
    <dgm:pt modelId="{5449D49F-F1F8-3C41-9AA6-651A935DE9F9}">
      <dgm:prSet/>
      <dgm:spPr/>
      <dgm:t>
        <a:bodyPr/>
        <a:lstStyle/>
        <a:p>
          <a:r>
            <a:rPr lang="en-US" dirty="0"/>
            <a:t>Entities</a:t>
          </a:r>
        </a:p>
      </dgm:t>
    </dgm:pt>
    <dgm:pt modelId="{2D697DC6-86CF-A747-A9BE-37E0FF48B1DA}" type="parTrans" cxnId="{E517C5D2-20ED-8D4A-B360-4512541141FA}">
      <dgm:prSet/>
      <dgm:spPr/>
      <dgm:t>
        <a:bodyPr/>
        <a:lstStyle/>
        <a:p>
          <a:endParaRPr lang="en-US"/>
        </a:p>
      </dgm:t>
    </dgm:pt>
    <dgm:pt modelId="{93602380-EC55-A74F-A356-AEF50B6504D1}" type="sibTrans" cxnId="{E517C5D2-20ED-8D4A-B360-4512541141FA}">
      <dgm:prSet/>
      <dgm:spPr/>
      <dgm:t>
        <a:bodyPr/>
        <a:lstStyle/>
        <a:p>
          <a:endParaRPr lang="en-US"/>
        </a:p>
      </dgm:t>
    </dgm:pt>
    <dgm:pt modelId="{BAE11ECE-C059-224B-89D1-BE5575F6F112}">
      <dgm:prSet/>
      <dgm:spPr/>
      <dgm:t>
        <a:bodyPr/>
        <a:lstStyle/>
        <a:p>
          <a:r>
            <a:rPr lang="en-US"/>
            <a:t>government</a:t>
          </a:r>
        </a:p>
      </dgm:t>
    </dgm:pt>
    <dgm:pt modelId="{71086396-AFE1-F04A-A205-5C0A747BFD91}" type="parTrans" cxnId="{17573C57-FF4C-9E45-B64E-B3FA37A02A2B}">
      <dgm:prSet/>
      <dgm:spPr/>
      <dgm:t>
        <a:bodyPr/>
        <a:lstStyle/>
        <a:p>
          <a:endParaRPr lang="en-US"/>
        </a:p>
      </dgm:t>
    </dgm:pt>
    <dgm:pt modelId="{E90EEA11-D1D1-FE4B-9DCB-4E320B4C010E}" type="sibTrans" cxnId="{17573C57-FF4C-9E45-B64E-B3FA37A02A2B}">
      <dgm:prSet/>
      <dgm:spPr/>
      <dgm:t>
        <a:bodyPr/>
        <a:lstStyle/>
        <a:p>
          <a:endParaRPr lang="en-US"/>
        </a:p>
      </dgm:t>
    </dgm:pt>
    <dgm:pt modelId="{8647E8CB-DD1B-9E47-8ADD-53D74E1535F6}" type="pres">
      <dgm:prSet presAssocID="{BBE24E38-9DC5-6C4A-8760-A241EF44CD0C}" presName="Name0" presStyleCnt="0">
        <dgm:presLayoutVars>
          <dgm:chPref val="3"/>
          <dgm:dir/>
          <dgm:animLvl val="lvl"/>
          <dgm:resizeHandles/>
        </dgm:presLayoutVars>
      </dgm:prSet>
      <dgm:spPr/>
    </dgm:pt>
    <dgm:pt modelId="{41DA0747-AD83-454B-9AB5-7E65D2B3071B}" type="pres">
      <dgm:prSet presAssocID="{77DA52E6-4FD1-7347-9E02-23909F42316C}" presName="horFlow" presStyleCnt="0"/>
      <dgm:spPr/>
    </dgm:pt>
    <dgm:pt modelId="{4DA437D7-8B3F-1D4F-A226-825EDE4DE8BC}" type="pres">
      <dgm:prSet presAssocID="{77DA52E6-4FD1-7347-9E02-23909F42316C}" presName="bigChev" presStyleLbl="node1" presStyleIdx="0" presStyleCnt="5" custScaleX="141695"/>
      <dgm:spPr/>
    </dgm:pt>
    <dgm:pt modelId="{27B02FCC-1903-EB44-9807-F8C30538301E}" type="pres">
      <dgm:prSet presAssocID="{9963B18A-8205-1D49-B83D-1B69B19D1FF9}" presName="parTrans" presStyleCnt="0"/>
      <dgm:spPr/>
    </dgm:pt>
    <dgm:pt modelId="{B53EEF3F-01E4-3E4A-8149-768D0748722E}" type="pres">
      <dgm:prSet presAssocID="{D358D3B3-18A2-1349-BE76-91A79AF2417C}" presName="node" presStyleLbl="alignAccFollowNode1" presStyleIdx="0" presStyleCnt="11" custScaleX="147831">
        <dgm:presLayoutVars>
          <dgm:bulletEnabled val="1"/>
        </dgm:presLayoutVars>
      </dgm:prSet>
      <dgm:spPr/>
    </dgm:pt>
    <dgm:pt modelId="{B5E0D2D0-511F-C14B-95CD-760BE8110523}" type="pres">
      <dgm:prSet presAssocID="{327E2989-B7F0-6E42-AD35-11B1E9DE98B9}" presName="sibTrans" presStyleCnt="0"/>
      <dgm:spPr/>
    </dgm:pt>
    <dgm:pt modelId="{BC54A135-F336-3842-9DF4-C7C989691704}" type="pres">
      <dgm:prSet presAssocID="{D6F9B3EB-B0AE-744F-90C0-C9D2B6892DC1}" presName="node" presStyleLbl="alignAccFollowNode1" presStyleIdx="1" presStyleCnt="11" custScaleX="149656">
        <dgm:presLayoutVars>
          <dgm:bulletEnabled val="1"/>
        </dgm:presLayoutVars>
      </dgm:prSet>
      <dgm:spPr/>
    </dgm:pt>
    <dgm:pt modelId="{980F5F76-8C8F-314A-873C-BA3A3CC74E69}" type="pres">
      <dgm:prSet presAssocID="{77DA52E6-4FD1-7347-9E02-23909F42316C}" presName="vSp" presStyleCnt="0"/>
      <dgm:spPr/>
    </dgm:pt>
    <dgm:pt modelId="{1AB15015-101E-204A-817F-DE1176938CC7}" type="pres">
      <dgm:prSet presAssocID="{3FCCED56-14CC-9148-8D3A-001DA924ED9D}" presName="horFlow" presStyleCnt="0"/>
      <dgm:spPr/>
    </dgm:pt>
    <dgm:pt modelId="{918F4C31-1708-4B4B-9C33-087FD76A8E27}" type="pres">
      <dgm:prSet presAssocID="{3FCCED56-14CC-9148-8D3A-001DA924ED9D}" presName="bigChev" presStyleLbl="node1" presStyleIdx="1" presStyleCnt="5" custScaleX="141695"/>
      <dgm:spPr/>
    </dgm:pt>
    <dgm:pt modelId="{ED4B8BAC-F256-A646-930F-3DBDD9920036}" type="pres">
      <dgm:prSet presAssocID="{2F837BFD-0F99-854A-A271-3FDFAD1CC2F8}" presName="parTrans" presStyleCnt="0"/>
      <dgm:spPr/>
    </dgm:pt>
    <dgm:pt modelId="{3EEA4069-72AF-944D-93C6-5742837F7328}" type="pres">
      <dgm:prSet presAssocID="{41574F81-FE4F-4F46-A2C5-5925A9CC350B}" presName="node" presStyleLbl="alignAccFollowNode1" presStyleIdx="2" presStyleCnt="11" custScaleX="147831">
        <dgm:presLayoutVars>
          <dgm:bulletEnabled val="1"/>
        </dgm:presLayoutVars>
      </dgm:prSet>
      <dgm:spPr/>
    </dgm:pt>
    <dgm:pt modelId="{72E4E685-EA3E-1E45-98DB-4E8EE8849D39}" type="pres">
      <dgm:prSet presAssocID="{DD73A49C-4AC5-C64B-A6AE-221A8AD189CE}" presName="sibTrans" presStyleCnt="0"/>
      <dgm:spPr/>
    </dgm:pt>
    <dgm:pt modelId="{5B14CD78-BFB4-FC41-8EF7-E9D0BA3CF376}" type="pres">
      <dgm:prSet presAssocID="{596FC517-F938-2744-A94D-05C7B21F49B6}" presName="node" presStyleLbl="alignAccFollowNode1" presStyleIdx="3" presStyleCnt="11" custScaleX="149656">
        <dgm:presLayoutVars>
          <dgm:bulletEnabled val="1"/>
        </dgm:presLayoutVars>
      </dgm:prSet>
      <dgm:spPr/>
    </dgm:pt>
    <dgm:pt modelId="{0C6C6DD2-D44C-D349-B1EA-CD580726B506}" type="pres">
      <dgm:prSet presAssocID="{3FCCED56-14CC-9148-8D3A-001DA924ED9D}" presName="vSp" presStyleCnt="0"/>
      <dgm:spPr/>
    </dgm:pt>
    <dgm:pt modelId="{DC0CCE05-8A02-3440-875B-A5017828B2D1}" type="pres">
      <dgm:prSet presAssocID="{562F4F2A-6ECA-864A-8B58-193D56E6299C}" presName="horFlow" presStyleCnt="0"/>
      <dgm:spPr/>
    </dgm:pt>
    <dgm:pt modelId="{066A1331-2BC9-0549-9C15-D795FD36F151}" type="pres">
      <dgm:prSet presAssocID="{562F4F2A-6ECA-864A-8B58-193D56E6299C}" presName="bigChev" presStyleLbl="node1" presStyleIdx="2" presStyleCnt="5" custScaleX="139935"/>
      <dgm:spPr/>
    </dgm:pt>
    <dgm:pt modelId="{1E317C98-42C8-3D43-B1A5-652DF3579E73}" type="pres">
      <dgm:prSet presAssocID="{A61DDE9B-435F-5B47-BFD8-FBAD1E1A076D}" presName="parTrans" presStyleCnt="0"/>
      <dgm:spPr/>
    </dgm:pt>
    <dgm:pt modelId="{00BEE3A9-4A44-094B-A5CA-18C14E65EC76}" type="pres">
      <dgm:prSet presAssocID="{EF4DBBB2-83E4-BC40-BBB3-05003E7F11E1}" presName="node" presStyleLbl="alignAccFollowNode1" presStyleIdx="4" presStyleCnt="11" custScaleX="147831">
        <dgm:presLayoutVars>
          <dgm:bulletEnabled val="1"/>
        </dgm:presLayoutVars>
      </dgm:prSet>
      <dgm:spPr/>
    </dgm:pt>
    <dgm:pt modelId="{0F595CAD-D008-4F4D-93BE-9559FA762D35}" type="pres">
      <dgm:prSet presAssocID="{CE59BB3A-0F26-3545-9BD2-B46EB9A8CF71}" presName="sibTrans" presStyleCnt="0"/>
      <dgm:spPr/>
    </dgm:pt>
    <dgm:pt modelId="{175CDF14-352B-E143-8438-020A4E5430BF}" type="pres">
      <dgm:prSet presAssocID="{3210CD6C-9D52-2D41-9F98-9287A7D5E4E3}" presName="node" presStyleLbl="alignAccFollowNode1" presStyleIdx="5" presStyleCnt="11" custScaleX="147536">
        <dgm:presLayoutVars>
          <dgm:bulletEnabled val="1"/>
        </dgm:presLayoutVars>
      </dgm:prSet>
      <dgm:spPr/>
    </dgm:pt>
    <dgm:pt modelId="{5A058668-78F3-604E-9592-F66CA0D4CECC}" type="pres">
      <dgm:prSet presAssocID="{562F4F2A-6ECA-864A-8B58-193D56E6299C}" presName="vSp" presStyleCnt="0"/>
      <dgm:spPr/>
    </dgm:pt>
    <dgm:pt modelId="{4A7913F3-0178-1D4A-8A06-F355A4356F24}" type="pres">
      <dgm:prSet presAssocID="{5A73DB86-383F-7641-974A-ECD2A0669A68}" presName="horFlow" presStyleCnt="0"/>
      <dgm:spPr/>
    </dgm:pt>
    <dgm:pt modelId="{7F5F03B7-8225-834A-88F8-8F45A44A402D}" type="pres">
      <dgm:prSet presAssocID="{5A73DB86-383F-7641-974A-ECD2A0669A68}" presName="bigChev" presStyleLbl="node1" presStyleIdx="3" presStyleCnt="5" custScaleX="141695"/>
      <dgm:spPr/>
    </dgm:pt>
    <dgm:pt modelId="{0F02AAD0-D743-944F-92B9-CB3104D25182}" type="pres">
      <dgm:prSet presAssocID="{713BF35C-FBD5-1A44-BA2F-181A4763A889}" presName="parTrans" presStyleCnt="0"/>
      <dgm:spPr/>
    </dgm:pt>
    <dgm:pt modelId="{7E1EFA04-43FC-8F41-A8A4-D1AE5C3F2530}" type="pres">
      <dgm:prSet presAssocID="{6728F612-AFC0-414A-894B-73F338A3A74C}" presName="node" presStyleLbl="alignAccFollowNode1" presStyleIdx="6" presStyleCnt="11" custScaleX="149951">
        <dgm:presLayoutVars>
          <dgm:bulletEnabled val="1"/>
        </dgm:presLayoutVars>
      </dgm:prSet>
      <dgm:spPr/>
    </dgm:pt>
    <dgm:pt modelId="{AD05B9C0-F201-CF4E-A7EB-691A78094AA2}" type="pres">
      <dgm:prSet presAssocID="{52AF74F7-1639-EF4A-9113-D96A1807CC94}" presName="sibTrans" presStyleCnt="0"/>
      <dgm:spPr/>
    </dgm:pt>
    <dgm:pt modelId="{DC3C7494-ECE0-EC4A-8A3E-1520B01F8CBD}" type="pres">
      <dgm:prSet presAssocID="{134D672A-0C45-2D42-8D3E-AC5B64734DAD}" presName="node" presStyleLbl="alignAccFollowNode1" presStyleIdx="7" presStyleCnt="11" custScaleX="147536">
        <dgm:presLayoutVars>
          <dgm:bulletEnabled val="1"/>
        </dgm:presLayoutVars>
      </dgm:prSet>
      <dgm:spPr/>
    </dgm:pt>
    <dgm:pt modelId="{9378A25F-9395-C44D-8FF2-7592BC3C7CF6}" type="pres">
      <dgm:prSet presAssocID="{5A73DB86-383F-7641-974A-ECD2A0669A68}" presName="vSp" presStyleCnt="0"/>
      <dgm:spPr/>
    </dgm:pt>
    <dgm:pt modelId="{5E998DE8-2764-9247-97C5-575339C63A39}" type="pres">
      <dgm:prSet presAssocID="{465C9B70-473E-8E4B-B0FE-6E0DB1790C5F}" presName="horFlow" presStyleCnt="0"/>
      <dgm:spPr/>
    </dgm:pt>
    <dgm:pt modelId="{F3C8ABDA-FCBC-D34A-8336-C4B3411624A1}" type="pres">
      <dgm:prSet presAssocID="{465C9B70-473E-8E4B-B0FE-6E0DB1790C5F}" presName="bigChev" presStyleLbl="node1" presStyleIdx="4" presStyleCnt="5" custScaleX="141695"/>
      <dgm:spPr/>
    </dgm:pt>
    <dgm:pt modelId="{AD024564-DD7D-9C41-AE44-A0BA7B8E0DE3}" type="pres">
      <dgm:prSet presAssocID="{5665865D-079B-3042-910D-163BB2E68073}" presName="parTrans" presStyleCnt="0"/>
      <dgm:spPr/>
    </dgm:pt>
    <dgm:pt modelId="{46DFADBC-356B-7042-B2EB-DD28649B6442}" type="pres">
      <dgm:prSet presAssocID="{5F4855D0-2E74-3046-9E74-0E602EEA9FCF}" presName="node" presStyleLbl="alignAccFollowNode1" presStyleIdx="8" presStyleCnt="11" custScaleX="149951">
        <dgm:presLayoutVars>
          <dgm:bulletEnabled val="1"/>
        </dgm:presLayoutVars>
      </dgm:prSet>
      <dgm:spPr/>
    </dgm:pt>
    <dgm:pt modelId="{5A958429-9184-EE40-9CE1-D1B08F641C8A}" type="pres">
      <dgm:prSet presAssocID="{EE248E2E-14E8-FB45-A0EA-6C50C1E82D8B}" presName="sibTrans" presStyleCnt="0"/>
      <dgm:spPr/>
    </dgm:pt>
    <dgm:pt modelId="{78668D10-F504-3141-AA0D-9E1795502C45}" type="pres">
      <dgm:prSet presAssocID="{5449D49F-F1F8-3C41-9AA6-651A935DE9F9}" presName="node" presStyleLbl="alignAccFollowNode1" presStyleIdx="9" presStyleCnt="11" custScaleX="148146">
        <dgm:presLayoutVars>
          <dgm:bulletEnabled val="1"/>
        </dgm:presLayoutVars>
      </dgm:prSet>
      <dgm:spPr/>
    </dgm:pt>
    <dgm:pt modelId="{D0B0FD91-99BB-5247-99B8-5EB906E048E3}" type="pres">
      <dgm:prSet presAssocID="{93602380-EC55-A74F-A356-AEF50B6504D1}" presName="sibTrans" presStyleCnt="0"/>
      <dgm:spPr/>
    </dgm:pt>
    <dgm:pt modelId="{EDC51E65-073D-384A-A1F0-1FF96CA88430}" type="pres">
      <dgm:prSet presAssocID="{BAE11ECE-C059-224B-89D1-BE5575F6F112}" presName="node" presStyleLbl="alignAccFollowNode1" presStyleIdx="10" presStyleCnt="11">
        <dgm:presLayoutVars>
          <dgm:bulletEnabled val="1"/>
        </dgm:presLayoutVars>
      </dgm:prSet>
      <dgm:spPr/>
    </dgm:pt>
  </dgm:ptLst>
  <dgm:cxnLst>
    <dgm:cxn modelId="{DEBCD804-D41F-F148-B2C5-5AA7224EB9DC}" srcId="{5A73DB86-383F-7641-974A-ECD2A0669A68}" destId="{6728F612-AFC0-414A-894B-73F338A3A74C}" srcOrd="0" destOrd="0" parTransId="{713BF35C-FBD5-1A44-BA2F-181A4763A889}" sibTransId="{52AF74F7-1639-EF4A-9113-D96A1807CC94}"/>
    <dgm:cxn modelId="{1B499908-C2C1-AE44-BD39-879AB90B9D7D}" type="presOf" srcId="{3FCCED56-14CC-9148-8D3A-001DA924ED9D}" destId="{918F4C31-1708-4B4B-9C33-087FD76A8E27}" srcOrd="0" destOrd="0" presId="urn:microsoft.com/office/officeart/2005/8/layout/lProcess3"/>
    <dgm:cxn modelId="{711D671B-FEF3-9540-8D44-CE12CEFFE65E}" type="presOf" srcId="{134D672A-0C45-2D42-8D3E-AC5B64734DAD}" destId="{DC3C7494-ECE0-EC4A-8A3E-1520B01F8CBD}" srcOrd="0" destOrd="0" presId="urn:microsoft.com/office/officeart/2005/8/layout/lProcess3"/>
    <dgm:cxn modelId="{D8DB3C21-9165-764F-B8FA-F3A4DCFA3A09}" type="presOf" srcId="{6728F612-AFC0-414A-894B-73F338A3A74C}" destId="{7E1EFA04-43FC-8F41-A8A4-D1AE5C3F2530}" srcOrd="0" destOrd="0" presId="urn:microsoft.com/office/officeart/2005/8/layout/lProcess3"/>
    <dgm:cxn modelId="{4CD47A22-0EA8-4546-BCD2-279D68FF7BF4}" srcId="{41574F81-FE4F-4F46-A2C5-5925A9CC350B}" destId="{817A0CE1-29F3-354A-B568-BEF279E41B74}" srcOrd="0" destOrd="0" parTransId="{4C2D05E0-ED98-9C41-80CC-582AD49C05F3}" sibTransId="{6D636B77-85FD-3B4F-8E6F-9E30B4D7E199}"/>
    <dgm:cxn modelId="{182A932E-81CF-BD43-B6C1-D93C6F9631F1}" srcId="{562F4F2A-6ECA-864A-8B58-193D56E6299C}" destId="{3210CD6C-9D52-2D41-9F98-9287A7D5E4E3}" srcOrd="1" destOrd="0" parTransId="{6A1B0F7C-379D-AC46-93FE-217344D78222}" sibTransId="{D6E21E09-AED4-364D-8AAC-3C979AD92C83}"/>
    <dgm:cxn modelId="{398AD72F-E271-1C44-996C-D3CE5EB352C6}" srcId="{3FCCED56-14CC-9148-8D3A-001DA924ED9D}" destId="{596FC517-F938-2744-A94D-05C7B21F49B6}" srcOrd="1" destOrd="0" parTransId="{7119FDAE-A1F2-1D40-8512-D4681C72AFC5}" sibTransId="{D79CE8E2-5E2C-2A4D-9370-7A9F164A4B4D}"/>
    <dgm:cxn modelId="{B3AA3C3D-3EFB-A549-8761-0F926244FEBA}" type="presOf" srcId="{3210CD6C-9D52-2D41-9F98-9287A7D5E4E3}" destId="{175CDF14-352B-E143-8438-020A4E5430BF}" srcOrd="0" destOrd="0" presId="urn:microsoft.com/office/officeart/2005/8/layout/lProcess3"/>
    <dgm:cxn modelId="{9A202741-5E27-E34B-AE1E-19266AA2F568}" srcId="{5A73DB86-383F-7641-974A-ECD2A0669A68}" destId="{134D672A-0C45-2D42-8D3E-AC5B64734DAD}" srcOrd="1" destOrd="0" parTransId="{A7E2D0D9-CD4A-924F-86F2-BEA98E5D6DA1}" sibTransId="{AF3245C1-FF52-814A-8951-8169C1CA285C}"/>
    <dgm:cxn modelId="{3FAD424F-C697-0846-B06C-7C88A2EA6299}" type="presOf" srcId="{B541DD79-6E6D-C444-B022-5C7B73FFFFDA}" destId="{5B14CD78-BFB4-FC41-8EF7-E9D0BA3CF376}" srcOrd="0" destOrd="1" presId="urn:microsoft.com/office/officeart/2005/8/layout/lProcess3"/>
    <dgm:cxn modelId="{EB2DA754-D629-DA4E-8C4D-B81F38CB053E}" type="presOf" srcId="{5F4855D0-2E74-3046-9E74-0E602EEA9FCF}" destId="{46DFADBC-356B-7042-B2EB-DD28649B6442}" srcOrd="0" destOrd="0" presId="urn:microsoft.com/office/officeart/2005/8/layout/lProcess3"/>
    <dgm:cxn modelId="{17573C57-FF4C-9E45-B64E-B3FA37A02A2B}" srcId="{465C9B70-473E-8E4B-B0FE-6E0DB1790C5F}" destId="{BAE11ECE-C059-224B-89D1-BE5575F6F112}" srcOrd="2" destOrd="0" parTransId="{71086396-AFE1-F04A-A205-5C0A747BFD91}" sibTransId="{E90EEA11-D1D1-FE4B-9DCB-4E320B4C010E}"/>
    <dgm:cxn modelId="{F32E6163-13FF-B146-8D36-0476A851147B}" type="presOf" srcId="{BAE11ECE-C059-224B-89D1-BE5575F6F112}" destId="{EDC51E65-073D-384A-A1F0-1FF96CA88430}" srcOrd="0" destOrd="0" presId="urn:microsoft.com/office/officeart/2005/8/layout/lProcess3"/>
    <dgm:cxn modelId="{221CE767-6692-1546-AD61-6B5EC8FB9BC6}" type="presOf" srcId="{817A0CE1-29F3-354A-B568-BEF279E41B74}" destId="{3EEA4069-72AF-944D-93C6-5742837F7328}" srcOrd="0" destOrd="1" presId="urn:microsoft.com/office/officeart/2005/8/layout/lProcess3"/>
    <dgm:cxn modelId="{281C9E72-B7E7-E84F-9A9E-DBB6E48D78E6}" type="presOf" srcId="{BBE24E38-9DC5-6C4A-8760-A241EF44CD0C}" destId="{8647E8CB-DD1B-9E47-8ADD-53D74E1535F6}" srcOrd="0" destOrd="0" presId="urn:microsoft.com/office/officeart/2005/8/layout/lProcess3"/>
    <dgm:cxn modelId="{9A6DB074-2887-F149-8FD7-37BCD5D8CC6A}" srcId="{562F4F2A-6ECA-864A-8B58-193D56E6299C}" destId="{EF4DBBB2-83E4-BC40-BBB3-05003E7F11E1}" srcOrd="0" destOrd="0" parTransId="{A61DDE9B-435F-5B47-BFD8-FBAD1E1A076D}" sibTransId="{CE59BB3A-0F26-3545-9BD2-B46EB9A8CF71}"/>
    <dgm:cxn modelId="{7D571679-AD2A-AE43-9061-FFFEEE739235}" type="presOf" srcId="{5449D49F-F1F8-3C41-9AA6-651A935DE9F9}" destId="{78668D10-F504-3141-AA0D-9E1795502C45}" srcOrd="0" destOrd="0" presId="urn:microsoft.com/office/officeart/2005/8/layout/lProcess3"/>
    <dgm:cxn modelId="{F700E07D-1F7B-3340-9B6F-85A6DDE22046}" srcId="{BBE24E38-9DC5-6C4A-8760-A241EF44CD0C}" destId="{5A73DB86-383F-7641-974A-ECD2A0669A68}" srcOrd="3" destOrd="0" parTransId="{3D080EBF-0422-764F-AD41-F27930D9F3F9}" sibTransId="{9843B2C0-00C5-AE4B-86B3-AB75CDF6BD2E}"/>
    <dgm:cxn modelId="{D5D95280-1F51-CD4A-85EE-8D9AC19D8B53}" type="presOf" srcId="{D358D3B3-18A2-1349-BE76-91A79AF2417C}" destId="{B53EEF3F-01E4-3E4A-8149-768D0748722E}" srcOrd="0" destOrd="0" presId="urn:microsoft.com/office/officeart/2005/8/layout/lProcess3"/>
    <dgm:cxn modelId="{7664C68B-33E3-1E41-B175-5ADADC1C958C}" srcId="{3FCCED56-14CC-9148-8D3A-001DA924ED9D}" destId="{41574F81-FE4F-4F46-A2C5-5925A9CC350B}" srcOrd="0" destOrd="0" parTransId="{2F837BFD-0F99-854A-A271-3FDFAD1CC2F8}" sibTransId="{DD73A49C-4AC5-C64B-A6AE-221A8AD189CE}"/>
    <dgm:cxn modelId="{833C1799-C7B4-6448-B3BD-FC153E2EF908}" srcId="{BBE24E38-9DC5-6C4A-8760-A241EF44CD0C}" destId="{77DA52E6-4FD1-7347-9E02-23909F42316C}" srcOrd="0" destOrd="0" parTransId="{1C559B60-9A6E-7B49-9D0E-D7C682C0ECB2}" sibTransId="{AB8ACC4B-819D-E54D-9201-753085F312B4}"/>
    <dgm:cxn modelId="{63894BA0-65B5-0F42-8075-B07F71F9D9D1}" srcId="{77DA52E6-4FD1-7347-9E02-23909F42316C}" destId="{D6F9B3EB-B0AE-744F-90C0-C9D2B6892DC1}" srcOrd="1" destOrd="0" parTransId="{81B60D1E-E95D-3849-8294-828C492F6E08}" sibTransId="{B796C213-685F-C145-9769-CA3C7685726A}"/>
    <dgm:cxn modelId="{6B449BA4-5040-9841-B74F-6B49A8268DF9}" type="presOf" srcId="{562F4F2A-6ECA-864A-8B58-193D56E6299C}" destId="{066A1331-2BC9-0549-9C15-D795FD36F151}" srcOrd="0" destOrd="0" presId="urn:microsoft.com/office/officeart/2005/8/layout/lProcess3"/>
    <dgm:cxn modelId="{A1C562AB-21AD-BD40-A6D3-26D797A34A2F}" srcId="{BBE24E38-9DC5-6C4A-8760-A241EF44CD0C}" destId="{3FCCED56-14CC-9148-8D3A-001DA924ED9D}" srcOrd="1" destOrd="0" parTransId="{1A1730E0-D0BE-054E-BD65-4C0974B8E587}" sibTransId="{9ECFBDB3-116A-C44A-82E4-EAFD1F750F6B}"/>
    <dgm:cxn modelId="{6FAF73AD-6CDF-8442-AD36-70358AA6A36D}" srcId="{BBE24E38-9DC5-6C4A-8760-A241EF44CD0C}" destId="{465C9B70-473E-8E4B-B0FE-6E0DB1790C5F}" srcOrd="4" destOrd="0" parTransId="{05CC3694-CA92-754C-AFFA-6D1944A7B605}" sibTransId="{CC84E40A-E936-0342-8BE0-981952DDF17A}"/>
    <dgm:cxn modelId="{4EA02FB1-E763-FF44-B34D-0F6CCD3DF4EE}" srcId="{BBE24E38-9DC5-6C4A-8760-A241EF44CD0C}" destId="{562F4F2A-6ECA-864A-8B58-193D56E6299C}" srcOrd="2" destOrd="0" parTransId="{8A3869D0-62C6-764C-B1E3-85730AE61425}" sibTransId="{6B8E5C23-2F5E-9147-97E5-F2A1638EE0D7}"/>
    <dgm:cxn modelId="{0545A1B4-05BD-5743-A2C1-8C9CE0690BCF}" type="presOf" srcId="{41574F81-FE4F-4F46-A2C5-5925A9CC350B}" destId="{3EEA4069-72AF-944D-93C6-5742837F7328}" srcOrd="0" destOrd="0" presId="urn:microsoft.com/office/officeart/2005/8/layout/lProcess3"/>
    <dgm:cxn modelId="{F946FAC1-5904-3E43-8EFD-D67367670B18}" srcId="{596FC517-F938-2744-A94D-05C7B21F49B6}" destId="{B541DD79-6E6D-C444-B022-5C7B73FFFFDA}" srcOrd="0" destOrd="0" parTransId="{595B0E46-6B46-E341-9F8D-36C977ADD29F}" sibTransId="{A961574A-774F-3C45-9CDC-4FF0BF4978C4}"/>
    <dgm:cxn modelId="{39DC15CC-F168-B34E-B5C9-155A7F6A6E8B}" type="presOf" srcId="{EF4DBBB2-83E4-BC40-BBB3-05003E7F11E1}" destId="{00BEE3A9-4A44-094B-A5CA-18C14E65EC76}" srcOrd="0" destOrd="0" presId="urn:microsoft.com/office/officeart/2005/8/layout/lProcess3"/>
    <dgm:cxn modelId="{E517C5D2-20ED-8D4A-B360-4512541141FA}" srcId="{465C9B70-473E-8E4B-B0FE-6E0DB1790C5F}" destId="{5449D49F-F1F8-3C41-9AA6-651A935DE9F9}" srcOrd="1" destOrd="0" parTransId="{2D697DC6-86CF-A747-A9BE-37E0FF48B1DA}" sibTransId="{93602380-EC55-A74F-A356-AEF50B6504D1}"/>
    <dgm:cxn modelId="{728208D3-9D78-9346-B72E-C497CBDBB8FC}" type="presOf" srcId="{77DA52E6-4FD1-7347-9E02-23909F42316C}" destId="{4DA437D7-8B3F-1D4F-A226-825EDE4DE8BC}" srcOrd="0" destOrd="0" presId="urn:microsoft.com/office/officeart/2005/8/layout/lProcess3"/>
    <dgm:cxn modelId="{946137DA-DA0C-8241-82E4-0F557BF91EB8}" type="presOf" srcId="{596FC517-F938-2744-A94D-05C7B21F49B6}" destId="{5B14CD78-BFB4-FC41-8EF7-E9D0BA3CF376}" srcOrd="0" destOrd="0" presId="urn:microsoft.com/office/officeart/2005/8/layout/lProcess3"/>
    <dgm:cxn modelId="{90A267E2-FCBF-0B4E-B3B8-97568828137B}" type="presOf" srcId="{465C9B70-473E-8E4B-B0FE-6E0DB1790C5F}" destId="{F3C8ABDA-FCBC-D34A-8336-C4B3411624A1}" srcOrd="0" destOrd="0" presId="urn:microsoft.com/office/officeart/2005/8/layout/lProcess3"/>
    <dgm:cxn modelId="{6D0309E9-30B5-2C45-ACC6-111026B614C8}" srcId="{77DA52E6-4FD1-7347-9E02-23909F42316C}" destId="{D358D3B3-18A2-1349-BE76-91A79AF2417C}" srcOrd="0" destOrd="0" parTransId="{9963B18A-8205-1D49-B83D-1B69B19D1FF9}" sibTransId="{327E2989-B7F0-6E42-AD35-11B1E9DE98B9}"/>
    <dgm:cxn modelId="{2F51C2F6-32E4-B347-A842-18632011DA08}" srcId="{465C9B70-473E-8E4B-B0FE-6E0DB1790C5F}" destId="{5F4855D0-2E74-3046-9E74-0E602EEA9FCF}" srcOrd="0" destOrd="0" parTransId="{5665865D-079B-3042-910D-163BB2E68073}" sibTransId="{EE248E2E-14E8-FB45-A0EA-6C50C1E82D8B}"/>
    <dgm:cxn modelId="{8A6EFEFB-0E2F-E44F-902A-3EAADC7BEE64}" type="presOf" srcId="{5A73DB86-383F-7641-974A-ECD2A0669A68}" destId="{7F5F03B7-8225-834A-88F8-8F45A44A402D}" srcOrd="0" destOrd="0" presId="urn:microsoft.com/office/officeart/2005/8/layout/lProcess3"/>
    <dgm:cxn modelId="{ED14CBFF-0B17-0145-99AF-7596702A5577}" type="presOf" srcId="{D6F9B3EB-B0AE-744F-90C0-C9D2B6892DC1}" destId="{BC54A135-F336-3842-9DF4-C7C989691704}" srcOrd="0" destOrd="0" presId="urn:microsoft.com/office/officeart/2005/8/layout/lProcess3"/>
    <dgm:cxn modelId="{07502D6D-5C7A-FF4A-AF95-A2A216FF1F17}" type="presParOf" srcId="{8647E8CB-DD1B-9E47-8ADD-53D74E1535F6}" destId="{41DA0747-AD83-454B-9AB5-7E65D2B3071B}" srcOrd="0" destOrd="0" presId="urn:microsoft.com/office/officeart/2005/8/layout/lProcess3"/>
    <dgm:cxn modelId="{2943A30E-83FF-5745-9BDC-2CC25DEA9288}" type="presParOf" srcId="{41DA0747-AD83-454B-9AB5-7E65D2B3071B}" destId="{4DA437D7-8B3F-1D4F-A226-825EDE4DE8BC}" srcOrd="0" destOrd="0" presId="urn:microsoft.com/office/officeart/2005/8/layout/lProcess3"/>
    <dgm:cxn modelId="{DD90D6C5-F117-F24C-B332-F866B9B2571F}" type="presParOf" srcId="{41DA0747-AD83-454B-9AB5-7E65D2B3071B}" destId="{27B02FCC-1903-EB44-9807-F8C30538301E}" srcOrd="1" destOrd="0" presId="urn:microsoft.com/office/officeart/2005/8/layout/lProcess3"/>
    <dgm:cxn modelId="{4F66D5EA-3131-974E-8D13-6AD304CB7DB0}" type="presParOf" srcId="{41DA0747-AD83-454B-9AB5-7E65D2B3071B}" destId="{B53EEF3F-01E4-3E4A-8149-768D0748722E}" srcOrd="2" destOrd="0" presId="urn:microsoft.com/office/officeart/2005/8/layout/lProcess3"/>
    <dgm:cxn modelId="{166C8363-3BA2-F845-9F1A-18CE09397607}" type="presParOf" srcId="{41DA0747-AD83-454B-9AB5-7E65D2B3071B}" destId="{B5E0D2D0-511F-C14B-95CD-760BE8110523}" srcOrd="3" destOrd="0" presId="urn:microsoft.com/office/officeart/2005/8/layout/lProcess3"/>
    <dgm:cxn modelId="{1CCDE9F3-5465-C14B-9709-4C2BA51F2045}" type="presParOf" srcId="{41DA0747-AD83-454B-9AB5-7E65D2B3071B}" destId="{BC54A135-F336-3842-9DF4-C7C989691704}" srcOrd="4" destOrd="0" presId="urn:microsoft.com/office/officeart/2005/8/layout/lProcess3"/>
    <dgm:cxn modelId="{D79635CF-8F7F-6C41-A8DA-D37A4FB93239}" type="presParOf" srcId="{8647E8CB-DD1B-9E47-8ADD-53D74E1535F6}" destId="{980F5F76-8C8F-314A-873C-BA3A3CC74E69}" srcOrd="1" destOrd="0" presId="urn:microsoft.com/office/officeart/2005/8/layout/lProcess3"/>
    <dgm:cxn modelId="{4CDCC3F8-C91E-504E-A5FC-F51A72681E8B}" type="presParOf" srcId="{8647E8CB-DD1B-9E47-8ADD-53D74E1535F6}" destId="{1AB15015-101E-204A-817F-DE1176938CC7}" srcOrd="2" destOrd="0" presId="urn:microsoft.com/office/officeart/2005/8/layout/lProcess3"/>
    <dgm:cxn modelId="{FD95F6E0-720B-BD44-BAC6-DC33BB771E1C}" type="presParOf" srcId="{1AB15015-101E-204A-817F-DE1176938CC7}" destId="{918F4C31-1708-4B4B-9C33-087FD76A8E27}" srcOrd="0" destOrd="0" presId="urn:microsoft.com/office/officeart/2005/8/layout/lProcess3"/>
    <dgm:cxn modelId="{74E2FBAD-A508-E04E-A1DD-7BD96A77AFC9}" type="presParOf" srcId="{1AB15015-101E-204A-817F-DE1176938CC7}" destId="{ED4B8BAC-F256-A646-930F-3DBDD9920036}" srcOrd="1" destOrd="0" presId="urn:microsoft.com/office/officeart/2005/8/layout/lProcess3"/>
    <dgm:cxn modelId="{FEC4A5E1-CAD9-C746-A7FB-013914701794}" type="presParOf" srcId="{1AB15015-101E-204A-817F-DE1176938CC7}" destId="{3EEA4069-72AF-944D-93C6-5742837F7328}" srcOrd="2" destOrd="0" presId="urn:microsoft.com/office/officeart/2005/8/layout/lProcess3"/>
    <dgm:cxn modelId="{A5B55761-156A-2540-A012-4CD84E390873}" type="presParOf" srcId="{1AB15015-101E-204A-817F-DE1176938CC7}" destId="{72E4E685-EA3E-1E45-98DB-4E8EE8849D39}" srcOrd="3" destOrd="0" presId="urn:microsoft.com/office/officeart/2005/8/layout/lProcess3"/>
    <dgm:cxn modelId="{FCE3A8D6-7EE1-F941-8925-A0C9C4C46270}" type="presParOf" srcId="{1AB15015-101E-204A-817F-DE1176938CC7}" destId="{5B14CD78-BFB4-FC41-8EF7-E9D0BA3CF376}" srcOrd="4" destOrd="0" presId="urn:microsoft.com/office/officeart/2005/8/layout/lProcess3"/>
    <dgm:cxn modelId="{5020A535-52C3-584E-90F4-43AAE784AA2B}" type="presParOf" srcId="{8647E8CB-DD1B-9E47-8ADD-53D74E1535F6}" destId="{0C6C6DD2-D44C-D349-B1EA-CD580726B506}" srcOrd="3" destOrd="0" presId="urn:microsoft.com/office/officeart/2005/8/layout/lProcess3"/>
    <dgm:cxn modelId="{9BF525DC-C09C-A94D-80A7-57F74C75759F}" type="presParOf" srcId="{8647E8CB-DD1B-9E47-8ADD-53D74E1535F6}" destId="{DC0CCE05-8A02-3440-875B-A5017828B2D1}" srcOrd="4" destOrd="0" presId="urn:microsoft.com/office/officeart/2005/8/layout/lProcess3"/>
    <dgm:cxn modelId="{CBD46A2E-123D-7249-B60E-22EEBB265FF2}" type="presParOf" srcId="{DC0CCE05-8A02-3440-875B-A5017828B2D1}" destId="{066A1331-2BC9-0549-9C15-D795FD36F151}" srcOrd="0" destOrd="0" presId="urn:microsoft.com/office/officeart/2005/8/layout/lProcess3"/>
    <dgm:cxn modelId="{474D799A-9E24-4545-A6E7-966ED04839ED}" type="presParOf" srcId="{DC0CCE05-8A02-3440-875B-A5017828B2D1}" destId="{1E317C98-42C8-3D43-B1A5-652DF3579E73}" srcOrd="1" destOrd="0" presId="urn:microsoft.com/office/officeart/2005/8/layout/lProcess3"/>
    <dgm:cxn modelId="{25E27B4B-8CE2-074D-B22D-EE0DD1B67CB1}" type="presParOf" srcId="{DC0CCE05-8A02-3440-875B-A5017828B2D1}" destId="{00BEE3A9-4A44-094B-A5CA-18C14E65EC76}" srcOrd="2" destOrd="0" presId="urn:microsoft.com/office/officeart/2005/8/layout/lProcess3"/>
    <dgm:cxn modelId="{0D6BA008-78FD-F540-9F6E-81200C8A3280}" type="presParOf" srcId="{DC0CCE05-8A02-3440-875B-A5017828B2D1}" destId="{0F595CAD-D008-4F4D-93BE-9559FA762D35}" srcOrd="3" destOrd="0" presId="urn:microsoft.com/office/officeart/2005/8/layout/lProcess3"/>
    <dgm:cxn modelId="{EF0CCECF-5100-D74D-92BA-A7EC0C481254}" type="presParOf" srcId="{DC0CCE05-8A02-3440-875B-A5017828B2D1}" destId="{175CDF14-352B-E143-8438-020A4E5430BF}" srcOrd="4" destOrd="0" presId="urn:microsoft.com/office/officeart/2005/8/layout/lProcess3"/>
    <dgm:cxn modelId="{2E6B0DB5-86F6-D048-9206-A7EE5AD32574}" type="presParOf" srcId="{8647E8CB-DD1B-9E47-8ADD-53D74E1535F6}" destId="{5A058668-78F3-604E-9592-F66CA0D4CECC}" srcOrd="5" destOrd="0" presId="urn:microsoft.com/office/officeart/2005/8/layout/lProcess3"/>
    <dgm:cxn modelId="{1CFCB1D6-F3C2-A649-BCCC-2048BA029A18}" type="presParOf" srcId="{8647E8CB-DD1B-9E47-8ADD-53D74E1535F6}" destId="{4A7913F3-0178-1D4A-8A06-F355A4356F24}" srcOrd="6" destOrd="0" presId="urn:microsoft.com/office/officeart/2005/8/layout/lProcess3"/>
    <dgm:cxn modelId="{72489A4D-FC66-984F-87AA-3B49A30AB72C}" type="presParOf" srcId="{4A7913F3-0178-1D4A-8A06-F355A4356F24}" destId="{7F5F03B7-8225-834A-88F8-8F45A44A402D}" srcOrd="0" destOrd="0" presId="urn:microsoft.com/office/officeart/2005/8/layout/lProcess3"/>
    <dgm:cxn modelId="{8E1DD49E-FD2D-274C-9E1D-6306819352A7}" type="presParOf" srcId="{4A7913F3-0178-1D4A-8A06-F355A4356F24}" destId="{0F02AAD0-D743-944F-92B9-CB3104D25182}" srcOrd="1" destOrd="0" presId="urn:microsoft.com/office/officeart/2005/8/layout/lProcess3"/>
    <dgm:cxn modelId="{B7E54D75-C029-4647-81A4-597B1B9BC086}" type="presParOf" srcId="{4A7913F3-0178-1D4A-8A06-F355A4356F24}" destId="{7E1EFA04-43FC-8F41-A8A4-D1AE5C3F2530}" srcOrd="2" destOrd="0" presId="urn:microsoft.com/office/officeart/2005/8/layout/lProcess3"/>
    <dgm:cxn modelId="{7BABA35F-8A27-AC4F-AD6C-BFBFBCA63864}" type="presParOf" srcId="{4A7913F3-0178-1D4A-8A06-F355A4356F24}" destId="{AD05B9C0-F201-CF4E-A7EB-691A78094AA2}" srcOrd="3" destOrd="0" presId="urn:microsoft.com/office/officeart/2005/8/layout/lProcess3"/>
    <dgm:cxn modelId="{2C7FCB63-8240-C545-AC18-8C733956156A}" type="presParOf" srcId="{4A7913F3-0178-1D4A-8A06-F355A4356F24}" destId="{DC3C7494-ECE0-EC4A-8A3E-1520B01F8CBD}" srcOrd="4" destOrd="0" presId="urn:microsoft.com/office/officeart/2005/8/layout/lProcess3"/>
    <dgm:cxn modelId="{9AD9EFEE-4367-F547-BEE5-CAD4D44E5C52}" type="presParOf" srcId="{8647E8CB-DD1B-9E47-8ADD-53D74E1535F6}" destId="{9378A25F-9395-C44D-8FF2-7592BC3C7CF6}" srcOrd="7" destOrd="0" presId="urn:microsoft.com/office/officeart/2005/8/layout/lProcess3"/>
    <dgm:cxn modelId="{B6F4653C-28DC-8D4A-B58B-5D08FFCA7F96}" type="presParOf" srcId="{8647E8CB-DD1B-9E47-8ADD-53D74E1535F6}" destId="{5E998DE8-2764-9247-97C5-575339C63A39}" srcOrd="8" destOrd="0" presId="urn:microsoft.com/office/officeart/2005/8/layout/lProcess3"/>
    <dgm:cxn modelId="{37104BF9-0A4B-E848-A329-031A6E6D456F}" type="presParOf" srcId="{5E998DE8-2764-9247-97C5-575339C63A39}" destId="{F3C8ABDA-FCBC-D34A-8336-C4B3411624A1}" srcOrd="0" destOrd="0" presId="urn:microsoft.com/office/officeart/2005/8/layout/lProcess3"/>
    <dgm:cxn modelId="{7802F5AE-DA66-B349-A8CD-2D252625930D}" type="presParOf" srcId="{5E998DE8-2764-9247-97C5-575339C63A39}" destId="{AD024564-DD7D-9C41-AE44-A0BA7B8E0DE3}" srcOrd="1" destOrd="0" presId="urn:microsoft.com/office/officeart/2005/8/layout/lProcess3"/>
    <dgm:cxn modelId="{0E847CE4-566B-AC4E-BF67-5501DCC18BAC}" type="presParOf" srcId="{5E998DE8-2764-9247-97C5-575339C63A39}" destId="{46DFADBC-356B-7042-B2EB-DD28649B6442}" srcOrd="2" destOrd="0" presId="urn:microsoft.com/office/officeart/2005/8/layout/lProcess3"/>
    <dgm:cxn modelId="{BC66D142-28F4-7941-8328-F89831C86C24}" type="presParOf" srcId="{5E998DE8-2764-9247-97C5-575339C63A39}" destId="{5A958429-9184-EE40-9CE1-D1B08F641C8A}" srcOrd="3" destOrd="0" presId="urn:microsoft.com/office/officeart/2005/8/layout/lProcess3"/>
    <dgm:cxn modelId="{9319B135-AA42-EF42-8299-31EDFB5C8156}" type="presParOf" srcId="{5E998DE8-2764-9247-97C5-575339C63A39}" destId="{78668D10-F504-3141-AA0D-9E1795502C45}" srcOrd="4" destOrd="0" presId="urn:microsoft.com/office/officeart/2005/8/layout/lProcess3"/>
    <dgm:cxn modelId="{6FD57E45-2281-9449-8EB0-19196EAD97BE}" type="presParOf" srcId="{5E998DE8-2764-9247-97C5-575339C63A39}" destId="{D0B0FD91-99BB-5247-99B8-5EB906E048E3}" srcOrd="5" destOrd="0" presId="urn:microsoft.com/office/officeart/2005/8/layout/lProcess3"/>
    <dgm:cxn modelId="{30FE5047-6F35-1C4D-9641-51BBA78043C9}" type="presParOf" srcId="{5E998DE8-2764-9247-97C5-575339C63A39}" destId="{EDC51E65-073D-384A-A1F0-1FF96CA88430}"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4408DE-8FEF-7941-9323-A36590C37DC6}" type="doc">
      <dgm:prSet loTypeId="urn:microsoft.com/office/officeart/2005/8/layout/radial4" loCatId="process" qsTypeId="urn:microsoft.com/office/officeart/2005/8/quickstyle/simple3" qsCatId="simple" csTypeId="urn:microsoft.com/office/officeart/2005/8/colors/accent4_4" csCatId="accent4" phldr="1"/>
      <dgm:spPr/>
      <dgm:t>
        <a:bodyPr/>
        <a:lstStyle/>
        <a:p>
          <a:endParaRPr lang="en-US"/>
        </a:p>
      </dgm:t>
    </dgm:pt>
    <dgm:pt modelId="{0A79F51C-7818-5343-B506-77658A958BF7}">
      <dgm:prSet/>
      <dgm:spPr/>
      <dgm:t>
        <a:bodyPr/>
        <a:lstStyle/>
        <a:p>
          <a:r>
            <a:rPr lang="en-US" b="1" dirty="0"/>
            <a:t>It is no longer just a “means” of government but it has become government itself .</a:t>
          </a:r>
        </a:p>
      </dgm:t>
    </dgm:pt>
    <dgm:pt modelId="{A7F169FD-797B-174E-A314-ABC88D4C92F9}" type="parTrans" cxnId="{619EDFDC-C2F4-2E46-8AB0-2D0F821CF6FD}">
      <dgm:prSet/>
      <dgm:spPr/>
      <dgm:t>
        <a:bodyPr/>
        <a:lstStyle/>
        <a:p>
          <a:endParaRPr lang="en-US"/>
        </a:p>
      </dgm:t>
    </dgm:pt>
    <dgm:pt modelId="{E0E587DD-9823-9C4B-A598-CE671D0090A2}" type="sibTrans" cxnId="{619EDFDC-C2F4-2E46-8AB0-2D0F821CF6FD}">
      <dgm:prSet/>
      <dgm:spPr/>
      <dgm:t>
        <a:bodyPr/>
        <a:lstStyle/>
        <a:p>
          <a:endParaRPr lang="en-US"/>
        </a:p>
      </dgm:t>
    </dgm:pt>
    <dgm:pt modelId="{40BAD152-0B83-804A-9129-93083E3DF858}">
      <dgm:prSet/>
      <dgm:spPr/>
      <dgm:t>
        <a:bodyPr/>
        <a:lstStyle/>
        <a:p>
          <a:r>
            <a:rPr lang="en-US" dirty="0"/>
            <a:t>Surveillance, understood as an aggregation of techniques, values, judgments and relationships, </a:t>
          </a:r>
        </a:p>
      </dgm:t>
    </dgm:pt>
    <dgm:pt modelId="{108BC2A9-AA17-9B44-AC45-D79F7EC5F2F2}" type="parTrans" cxnId="{E7D5601F-304A-7343-B106-3CA7E4215AAC}">
      <dgm:prSet/>
      <dgm:spPr/>
      <dgm:t>
        <a:bodyPr/>
        <a:lstStyle/>
        <a:p>
          <a:endParaRPr lang="en-US"/>
        </a:p>
      </dgm:t>
    </dgm:pt>
    <dgm:pt modelId="{4711DCE2-752A-9B48-AE0F-7ED81009FFF5}" type="sibTrans" cxnId="{E7D5601F-304A-7343-B106-3CA7E4215AAC}">
      <dgm:prSet/>
      <dgm:spPr/>
      <dgm:t>
        <a:bodyPr/>
        <a:lstStyle/>
        <a:p>
          <a:endParaRPr lang="en-US"/>
        </a:p>
      </dgm:t>
    </dgm:pt>
    <dgm:pt modelId="{E5EF2494-7E7C-E147-ADFF-618BC97B69A7}">
      <dgm:prSet/>
      <dgm:spPr/>
      <dgm:t>
        <a:bodyPr/>
        <a:lstStyle/>
        <a:p>
          <a:r>
            <a:rPr lang="en-US" dirty="0"/>
            <a:t>Surveillance has leaped the borders of the private and soft law (culture, mores, morals) within which it had been confined. </a:t>
          </a:r>
        </a:p>
      </dgm:t>
    </dgm:pt>
    <dgm:pt modelId="{FD1F93F8-9494-9548-816D-2790A801A875}" type="parTrans" cxnId="{13D341CD-4131-314C-9593-2A582BF8C50F}">
      <dgm:prSet/>
      <dgm:spPr/>
      <dgm:t>
        <a:bodyPr/>
        <a:lstStyle/>
        <a:p>
          <a:endParaRPr lang="en-US"/>
        </a:p>
      </dgm:t>
    </dgm:pt>
    <dgm:pt modelId="{6729D59A-0B64-DE4C-9723-33C2987F1B72}" type="sibTrans" cxnId="{13D341CD-4131-314C-9593-2A582BF8C50F}">
      <dgm:prSet/>
      <dgm:spPr/>
      <dgm:t>
        <a:bodyPr/>
        <a:lstStyle/>
        <a:p>
          <a:endParaRPr lang="en-US"/>
        </a:p>
      </dgm:t>
    </dgm:pt>
    <dgm:pt modelId="{42281A06-4312-1340-953B-4C8E7A9D92D3}">
      <dgm:prSet/>
      <dgm:spPr/>
      <dgm:t>
        <a:bodyPr/>
        <a:lstStyle/>
        <a:p>
          <a:r>
            <a:rPr lang="en-US" dirty="0"/>
            <a:t>Law no longer serves its traditional function either as an organic repository of the regulation of a political community or as the positive expression of the will of the political community as legitimately enacted through its representatives in government.</a:t>
          </a:r>
        </a:p>
      </dgm:t>
    </dgm:pt>
    <dgm:pt modelId="{10D6FFD9-1632-BE4E-A52C-2869820B98CF}" type="parTrans" cxnId="{FE81636C-8EAD-A646-9AB3-B07F5C778036}">
      <dgm:prSet/>
      <dgm:spPr/>
      <dgm:t>
        <a:bodyPr/>
        <a:lstStyle/>
        <a:p>
          <a:endParaRPr lang="en-US"/>
        </a:p>
      </dgm:t>
    </dgm:pt>
    <dgm:pt modelId="{6F45A46F-1A1F-B845-9F6E-7BBD4AA4E1DD}" type="sibTrans" cxnId="{FE81636C-8EAD-A646-9AB3-B07F5C778036}">
      <dgm:prSet/>
      <dgm:spPr/>
      <dgm:t>
        <a:bodyPr/>
        <a:lstStyle/>
        <a:p>
          <a:endParaRPr lang="en-US"/>
        </a:p>
      </dgm:t>
    </dgm:pt>
    <dgm:pt modelId="{47221347-F468-7349-A56D-4A98F6526DEF}">
      <dgm:prSet/>
      <dgm:spPr/>
    </dgm:pt>
    <dgm:pt modelId="{12513C80-E7FF-B449-BD0C-3FCA2060EA09}" type="parTrans" cxnId="{98AFADD2-A391-C445-B02D-E01CA3AFDD81}">
      <dgm:prSet/>
      <dgm:spPr/>
      <dgm:t>
        <a:bodyPr/>
        <a:lstStyle/>
        <a:p>
          <a:endParaRPr lang="en-US"/>
        </a:p>
      </dgm:t>
    </dgm:pt>
    <dgm:pt modelId="{8B693A8E-A57F-1041-9923-AE200C2A8CDB}" type="sibTrans" cxnId="{98AFADD2-A391-C445-B02D-E01CA3AFDD81}">
      <dgm:prSet/>
      <dgm:spPr/>
      <dgm:t>
        <a:bodyPr/>
        <a:lstStyle/>
        <a:p>
          <a:endParaRPr lang="en-US"/>
        </a:p>
      </dgm:t>
    </dgm:pt>
    <dgm:pt modelId="{22264046-3F80-8B49-9F2D-9BDE296213F7}">
      <dgm:prSet/>
      <dgm:spPr/>
    </dgm:pt>
    <dgm:pt modelId="{9A411C56-4AF1-4B46-A9CB-2FF43396C82E}" type="parTrans" cxnId="{42D87B2F-4988-D942-92F4-B6FB7DDF6E55}">
      <dgm:prSet/>
      <dgm:spPr/>
      <dgm:t>
        <a:bodyPr/>
        <a:lstStyle/>
        <a:p>
          <a:endParaRPr lang="en-US"/>
        </a:p>
      </dgm:t>
    </dgm:pt>
    <dgm:pt modelId="{02E17C22-FEF1-0945-84DE-BA07272542CB}" type="sibTrans" cxnId="{42D87B2F-4988-D942-92F4-B6FB7DDF6E55}">
      <dgm:prSet/>
      <dgm:spPr/>
      <dgm:t>
        <a:bodyPr/>
        <a:lstStyle/>
        <a:p>
          <a:endParaRPr lang="en-US"/>
        </a:p>
      </dgm:t>
    </dgm:pt>
    <dgm:pt modelId="{2C53F343-5C79-F742-86C4-E024CB6E5F1F}">
      <dgm:prSet/>
      <dgm:spPr/>
    </dgm:pt>
    <dgm:pt modelId="{D1325FA6-3764-1746-ADA6-809203E02569}" type="parTrans" cxnId="{E4E6F627-4F34-704F-B958-B1F9007BEA62}">
      <dgm:prSet/>
      <dgm:spPr/>
      <dgm:t>
        <a:bodyPr/>
        <a:lstStyle/>
        <a:p>
          <a:endParaRPr lang="en-US"/>
        </a:p>
      </dgm:t>
    </dgm:pt>
    <dgm:pt modelId="{B243BF94-2435-584A-BE13-39EB98B9C15E}" type="sibTrans" cxnId="{E4E6F627-4F34-704F-B958-B1F9007BEA62}">
      <dgm:prSet/>
      <dgm:spPr/>
      <dgm:t>
        <a:bodyPr/>
        <a:lstStyle/>
        <a:p>
          <a:endParaRPr lang="en-US"/>
        </a:p>
      </dgm:t>
    </dgm:pt>
    <dgm:pt modelId="{A7D4DD9B-5BFC-3A4B-B6F2-312AA514E285}">
      <dgm:prSet/>
      <dgm:spPr/>
    </dgm:pt>
    <dgm:pt modelId="{50EFC3B4-EEDF-5246-B30B-14A5A3F87A9F}" type="parTrans" cxnId="{01FB14C8-554E-264D-B3D9-70FDFEFF136C}">
      <dgm:prSet/>
      <dgm:spPr/>
      <dgm:t>
        <a:bodyPr/>
        <a:lstStyle/>
        <a:p>
          <a:endParaRPr lang="en-US"/>
        </a:p>
      </dgm:t>
    </dgm:pt>
    <dgm:pt modelId="{287B3A10-EEEB-DD4C-AC16-0AF49C1D7572}" type="sibTrans" cxnId="{01FB14C8-554E-264D-B3D9-70FDFEFF136C}">
      <dgm:prSet/>
      <dgm:spPr/>
      <dgm:t>
        <a:bodyPr/>
        <a:lstStyle/>
        <a:p>
          <a:endParaRPr lang="en-US"/>
        </a:p>
      </dgm:t>
    </dgm:pt>
    <dgm:pt modelId="{B7FE906D-7436-714D-A592-12D7A247AEEA}">
      <dgm:prSet/>
      <dgm:spPr/>
    </dgm:pt>
    <dgm:pt modelId="{3BB345F3-72D8-7744-84AA-6E6097EB3BEA}" type="parTrans" cxnId="{39F8B5BB-3035-2441-868D-DA27E094F47B}">
      <dgm:prSet/>
      <dgm:spPr/>
      <dgm:t>
        <a:bodyPr/>
        <a:lstStyle/>
        <a:p>
          <a:endParaRPr lang="en-US"/>
        </a:p>
      </dgm:t>
    </dgm:pt>
    <dgm:pt modelId="{63252990-3D53-034F-B57B-AB67B46BF4EE}" type="sibTrans" cxnId="{39F8B5BB-3035-2441-868D-DA27E094F47B}">
      <dgm:prSet/>
      <dgm:spPr/>
      <dgm:t>
        <a:bodyPr/>
        <a:lstStyle/>
        <a:p>
          <a:endParaRPr lang="en-US"/>
        </a:p>
      </dgm:t>
    </dgm:pt>
    <dgm:pt modelId="{A3ECC89C-85A7-8946-9641-BB6091EF3B61}" type="pres">
      <dgm:prSet presAssocID="{804408DE-8FEF-7941-9323-A36590C37DC6}" presName="cycle" presStyleCnt="0">
        <dgm:presLayoutVars>
          <dgm:chMax val="1"/>
          <dgm:dir/>
          <dgm:animLvl val="ctr"/>
          <dgm:resizeHandles val="exact"/>
        </dgm:presLayoutVars>
      </dgm:prSet>
      <dgm:spPr/>
    </dgm:pt>
    <dgm:pt modelId="{6D51D680-C152-F64B-8492-CE5843722F5F}" type="pres">
      <dgm:prSet presAssocID="{0A79F51C-7818-5343-B506-77658A958BF7}" presName="centerShape" presStyleLbl="node0" presStyleIdx="0" presStyleCnt="1"/>
      <dgm:spPr/>
    </dgm:pt>
    <dgm:pt modelId="{B981BE93-1E18-4B4E-963F-66A1DA17F9D9}" type="pres">
      <dgm:prSet presAssocID="{108BC2A9-AA17-9B44-AC45-D79F7EC5F2F2}" presName="parTrans" presStyleLbl="bgSibTrans2D1" presStyleIdx="0" presStyleCnt="3"/>
      <dgm:spPr/>
    </dgm:pt>
    <dgm:pt modelId="{71D7603A-36E2-6149-8846-2F4A0F7F0A19}" type="pres">
      <dgm:prSet presAssocID="{40BAD152-0B83-804A-9129-93083E3DF858}" presName="node" presStyleLbl="node1" presStyleIdx="0" presStyleCnt="3" custScaleX="191565" custRadScaleRad="136436" custRadScaleInc="-16378">
        <dgm:presLayoutVars>
          <dgm:bulletEnabled val="1"/>
        </dgm:presLayoutVars>
      </dgm:prSet>
      <dgm:spPr/>
    </dgm:pt>
    <dgm:pt modelId="{1EE4D23B-EDAE-964A-A32B-29DB8D24AC7E}" type="pres">
      <dgm:prSet presAssocID="{FD1F93F8-9494-9548-816D-2790A801A875}" presName="parTrans" presStyleLbl="bgSibTrans2D1" presStyleIdx="1" presStyleCnt="3"/>
      <dgm:spPr/>
    </dgm:pt>
    <dgm:pt modelId="{9B408818-86C8-0D4E-9E6F-15BABD1AB82D}" type="pres">
      <dgm:prSet presAssocID="{E5EF2494-7E7C-E147-ADFF-618BC97B69A7}" presName="node" presStyleLbl="node1" presStyleIdx="1" presStyleCnt="3">
        <dgm:presLayoutVars>
          <dgm:bulletEnabled val="1"/>
        </dgm:presLayoutVars>
      </dgm:prSet>
      <dgm:spPr/>
    </dgm:pt>
    <dgm:pt modelId="{A10AE84A-2FEC-3847-8131-85BFEB25C486}" type="pres">
      <dgm:prSet presAssocID="{10D6FFD9-1632-BE4E-A52C-2869820B98CF}" presName="parTrans" presStyleLbl="bgSibTrans2D1" presStyleIdx="2" presStyleCnt="3"/>
      <dgm:spPr/>
    </dgm:pt>
    <dgm:pt modelId="{60C95A8C-E53A-1246-AC19-07558599884B}" type="pres">
      <dgm:prSet presAssocID="{42281A06-4312-1340-953B-4C8E7A9D92D3}" presName="node" presStyleLbl="node1" presStyleIdx="2" presStyleCnt="3" custScaleX="199058" custRadScaleRad="155211" custRadScaleInc="22187">
        <dgm:presLayoutVars>
          <dgm:bulletEnabled val="1"/>
        </dgm:presLayoutVars>
      </dgm:prSet>
      <dgm:spPr/>
    </dgm:pt>
  </dgm:ptLst>
  <dgm:cxnLst>
    <dgm:cxn modelId="{A0F47102-888E-B344-AA80-4F0323414401}" type="presOf" srcId="{FD1F93F8-9494-9548-816D-2790A801A875}" destId="{1EE4D23B-EDAE-964A-A32B-29DB8D24AC7E}" srcOrd="0" destOrd="0" presId="urn:microsoft.com/office/officeart/2005/8/layout/radial4"/>
    <dgm:cxn modelId="{E7D5601F-304A-7343-B106-3CA7E4215AAC}" srcId="{0A79F51C-7818-5343-B506-77658A958BF7}" destId="{40BAD152-0B83-804A-9129-93083E3DF858}" srcOrd="0" destOrd="0" parTransId="{108BC2A9-AA17-9B44-AC45-D79F7EC5F2F2}" sibTransId="{4711DCE2-752A-9B48-AE0F-7ED81009FFF5}"/>
    <dgm:cxn modelId="{E4E6F627-4F34-704F-B958-B1F9007BEA62}" srcId="{47221347-F468-7349-A56D-4A98F6526DEF}" destId="{2C53F343-5C79-F742-86C4-E024CB6E5F1F}" srcOrd="1" destOrd="0" parTransId="{D1325FA6-3764-1746-ADA6-809203E02569}" sibTransId="{B243BF94-2435-584A-BE13-39EB98B9C15E}"/>
    <dgm:cxn modelId="{42D87B2F-4988-D942-92F4-B6FB7DDF6E55}" srcId="{47221347-F468-7349-A56D-4A98F6526DEF}" destId="{22264046-3F80-8B49-9F2D-9BDE296213F7}" srcOrd="0" destOrd="0" parTransId="{9A411C56-4AF1-4B46-A9CB-2FF43396C82E}" sibTransId="{02E17C22-FEF1-0945-84DE-BA07272542CB}"/>
    <dgm:cxn modelId="{1370A33F-4413-6846-97B3-0477AB8A7EA5}" type="presOf" srcId="{42281A06-4312-1340-953B-4C8E7A9D92D3}" destId="{60C95A8C-E53A-1246-AC19-07558599884B}" srcOrd="0" destOrd="0" presId="urn:microsoft.com/office/officeart/2005/8/layout/radial4"/>
    <dgm:cxn modelId="{E6486E43-BFD6-3C44-93E4-EE1BB21BD9F0}" type="presOf" srcId="{40BAD152-0B83-804A-9129-93083E3DF858}" destId="{71D7603A-36E2-6149-8846-2F4A0F7F0A19}" srcOrd="0" destOrd="0" presId="urn:microsoft.com/office/officeart/2005/8/layout/radial4"/>
    <dgm:cxn modelId="{9FED5C5A-BF51-E04B-9897-ADC11682D968}" type="presOf" srcId="{10D6FFD9-1632-BE4E-A52C-2869820B98CF}" destId="{A10AE84A-2FEC-3847-8131-85BFEB25C486}" srcOrd="0" destOrd="0" presId="urn:microsoft.com/office/officeart/2005/8/layout/radial4"/>
    <dgm:cxn modelId="{FE81636C-8EAD-A646-9AB3-B07F5C778036}" srcId="{0A79F51C-7818-5343-B506-77658A958BF7}" destId="{42281A06-4312-1340-953B-4C8E7A9D92D3}" srcOrd="2" destOrd="0" parTransId="{10D6FFD9-1632-BE4E-A52C-2869820B98CF}" sibTransId="{6F45A46F-1A1F-B845-9F6E-7BBD4AA4E1DD}"/>
    <dgm:cxn modelId="{D184D17B-956C-D84E-A089-2F51A532A771}" type="presOf" srcId="{0A79F51C-7818-5343-B506-77658A958BF7}" destId="{6D51D680-C152-F64B-8492-CE5843722F5F}" srcOrd="0" destOrd="0" presId="urn:microsoft.com/office/officeart/2005/8/layout/radial4"/>
    <dgm:cxn modelId="{6FBC118E-F6D7-6749-9F48-5E47DAC40904}" type="presOf" srcId="{108BC2A9-AA17-9B44-AC45-D79F7EC5F2F2}" destId="{B981BE93-1E18-4B4E-963F-66A1DA17F9D9}" srcOrd="0" destOrd="0" presId="urn:microsoft.com/office/officeart/2005/8/layout/radial4"/>
    <dgm:cxn modelId="{C31BCEB7-E24D-C84E-A817-1CAA106F6468}" type="presOf" srcId="{804408DE-8FEF-7941-9323-A36590C37DC6}" destId="{A3ECC89C-85A7-8946-9641-BB6091EF3B61}" srcOrd="0" destOrd="0" presId="urn:microsoft.com/office/officeart/2005/8/layout/radial4"/>
    <dgm:cxn modelId="{601F72BB-1540-1B43-A4D8-6F8A9645BBE3}" type="presOf" srcId="{E5EF2494-7E7C-E147-ADFF-618BC97B69A7}" destId="{9B408818-86C8-0D4E-9E6F-15BABD1AB82D}" srcOrd="0" destOrd="0" presId="urn:microsoft.com/office/officeart/2005/8/layout/radial4"/>
    <dgm:cxn modelId="{39F8B5BB-3035-2441-868D-DA27E094F47B}" srcId="{804408DE-8FEF-7941-9323-A36590C37DC6}" destId="{B7FE906D-7436-714D-A592-12D7A247AEEA}" srcOrd="1" destOrd="0" parTransId="{3BB345F3-72D8-7744-84AA-6E6097EB3BEA}" sibTransId="{63252990-3D53-034F-B57B-AB67B46BF4EE}"/>
    <dgm:cxn modelId="{01FB14C8-554E-264D-B3D9-70FDFEFF136C}" srcId="{804408DE-8FEF-7941-9323-A36590C37DC6}" destId="{A7D4DD9B-5BFC-3A4B-B6F2-312AA514E285}" srcOrd="2" destOrd="0" parTransId="{50EFC3B4-EEDF-5246-B30B-14A5A3F87A9F}" sibTransId="{287B3A10-EEEB-DD4C-AC16-0AF49C1D7572}"/>
    <dgm:cxn modelId="{13D341CD-4131-314C-9593-2A582BF8C50F}" srcId="{0A79F51C-7818-5343-B506-77658A958BF7}" destId="{E5EF2494-7E7C-E147-ADFF-618BC97B69A7}" srcOrd="1" destOrd="0" parTransId="{FD1F93F8-9494-9548-816D-2790A801A875}" sibTransId="{6729D59A-0B64-DE4C-9723-33C2987F1B72}"/>
    <dgm:cxn modelId="{98AFADD2-A391-C445-B02D-E01CA3AFDD81}" srcId="{804408DE-8FEF-7941-9323-A36590C37DC6}" destId="{47221347-F468-7349-A56D-4A98F6526DEF}" srcOrd="3" destOrd="0" parTransId="{12513C80-E7FF-B449-BD0C-3FCA2060EA09}" sibTransId="{8B693A8E-A57F-1041-9923-AE200C2A8CDB}"/>
    <dgm:cxn modelId="{619EDFDC-C2F4-2E46-8AB0-2D0F821CF6FD}" srcId="{804408DE-8FEF-7941-9323-A36590C37DC6}" destId="{0A79F51C-7818-5343-B506-77658A958BF7}" srcOrd="0" destOrd="0" parTransId="{A7F169FD-797B-174E-A314-ABC88D4C92F9}" sibTransId="{E0E587DD-9823-9C4B-A598-CE671D0090A2}"/>
    <dgm:cxn modelId="{A280AB49-0003-4F41-8247-0BBDF43190B1}" type="presParOf" srcId="{A3ECC89C-85A7-8946-9641-BB6091EF3B61}" destId="{6D51D680-C152-F64B-8492-CE5843722F5F}" srcOrd="0" destOrd="0" presId="urn:microsoft.com/office/officeart/2005/8/layout/radial4"/>
    <dgm:cxn modelId="{0D90A856-1825-6942-B74D-8586823C12E3}" type="presParOf" srcId="{A3ECC89C-85A7-8946-9641-BB6091EF3B61}" destId="{B981BE93-1E18-4B4E-963F-66A1DA17F9D9}" srcOrd="1" destOrd="0" presId="urn:microsoft.com/office/officeart/2005/8/layout/radial4"/>
    <dgm:cxn modelId="{B0F3AC5E-6615-3F48-B6F9-AD9AB0035A8E}" type="presParOf" srcId="{A3ECC89C-85A7-8946-9641-BB6091EF3B61}" destId="{71D7603A-36E2-6149-8846-2F4A0F7F0A19}" srcOrd="2" destOrd="0" presId="urn:microsoft.com/office/officeart/2005/8/layout/radial4"/>
    <dgm:cxn modelId="{F46E150F-63C5-D14F-8C72-F1CB6686A266}" type="presParOf" srcId="{A3ECC89C-85A7-8946-9641-BB6091EF3B61}" destId="{1EE4D23B-EDAE-964A-A32B-29DB8D24AC7E}" srcOrd="3" destOrd="0" presId="urn:microsoft.com/office/officeart/2005/8/layout/radial4"/>
    <dgm:cxn modelId="{98C8FBCE-034B-D34C-BC42-21BE27E8F103}" type="presParOf" srcId="{A3ECC89C-85A7-8946-9641-BB6091EF3B61}" destId="{9B408818-86C8-0D4E-9E6F-15BABD1AB82D}" srcOrd="4" destOrd="0" presId="urn:microsoft.com/office/officeart/2005/8/layout/radial4"/>
    <dgm:cxn modelId="{574C9A72-8DB2-0849-B541-211B25BEBB66}" type="presParOf" srcId="{A3ECC89C-85A7-8946-9641-BB6091EF3B61}" destId="{A10AE84A-2FEC-3847-8131-85BFEB25C486}" srcOrd="5" destOrd="0" presId="urn:microsoft.com/office/officeart/2005/8/layout/radial4"/>
    <dgm:cxn modelId="{1F7DA356-9F6F-AB45-A50F-1A0ED54441DF}" type="presParOf" srcId="{A3ECC89C-85A7-8946-9641-BB6091EF3B61}" destId="{60C95A8C-E53A-1246-AC19-07558599884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90927B-1B3D-B743-8EFF-1923A7E0D9F8}" type="doc">
      <dgm:prSet loTypeId="urn:microsoft.com/office/officeart/2005/8/layout/venn3" loCatId="process" qsTypeId="urn:microsoft.com/office/officeart/2005/8/quickstyle/simple3" qsCatId="simple" csTypeId="urn:microsoft.com/office/officeart/2005/8/colors/colorful5" csCatId="colorful" phldr="1"/>
      <dgm:spPr/>
      <dgm:t>
        <a:bodyPr/>
        <a:lstStyle/>
        <a:p>
          <a:endParaRPr lang="en-US"/>
        </a:p>
      </dgm:t>
    </dgm:pt>
    <dgm:pt modelId="{49B803C5-9EE1-2E40-BD95-AA2D1FE8F1B2}">
      <dgm:prSet/>
      <dgm:spPr/>
      <dgm:t>
        <a:bodyPr/>
        <a:lstStyle/>
        <a:p>
          <a:r>
            <a:rPr lang="en-US" b="1" dirty="0"/>
            <a:t>Techniques</a:t>
          </a:r>
        </a:p>
      </dgm:t>
    </dgm:pt>
    <dgm:pt modelId="{BA923A9C-C6B5-2643-9538-F67B3F71B13B}" type="parTrans" cxnId="{E92D6841-E3D9-DB4E-9C78-F08BF7909033}">
      <dgm:prSet/>
      <dgm:spPr/>
      <dgm:t>
        <a:bodyPr/>
        <a:lstStyle/>
        <a:p>
          <a:endParaRPr lang="en-US"/>
        </a:p>
      </dgm:t>
    </dgm:pt>
    <dgm:pt modelId="{F4194B33-BD5D-B54E-AF9A-897E3055AAE2}" type="sibTrans" cxnId="{E92D6841-E3D9-DB4E-9C78-F08BF7909033}">
      <dgm:prSet/>
      <dgm:spPr/>
      <dgm:t>
        <a:bodyPr/>
        <a:lstStyle/>
        <a:p>
          <a:endParaRPr lang="en-US"/>
        </a:p>
      </dgm:t>
    </dgm:pt>
    <dgm:pt modelId="{B650AED4-CBE1-7F49-9AEC-81D2C33B08C8}">
      <dgm:prSet/>
      <dgm:spPr/>
      <dgm:t>
        <a:bodyPr/>
        <a:lstStyle/>
        <a:p>
          <a:r>
            <a:rPr lang="en-US" b="1"/>
            <a:t>Restaurant “birthday cub”</a:t>
          </a:r>
        </a:p>
      </dgm:t>
    </dgm:pt>
    <dgm:pt modelId="{1FDB39E4-BBEE-664B-B17C-E54B916AE744}" type="parTrans" cxnId="{6DB8AFA5-D8A1-224F-8437-1E6FE196C89E}">
      <dgm:prSet/>
      <dgm:spPr/>
      <dgm:t>
        <a:bodyPr/>
        <a:lstStyle/>
        <a:p>
          <a:endParaRPr lang="en-US"/>
        </a:p>
      </dgm:t>
    </dgm:pt>
    <dgm:pt modelId="{351976AC-4B80-AB4A-9D17-4C17FF040C70}" type="sibTrans" cxnId="{6DB8AFA5-D8A1-224F-8437-1E6FE196C89E}">
      <dgm:prSet/>
      <dgm:spPr/>
      <dgm:t>
        <a:bodyPr/>
        <a:lstStyle/>
        <a:p>
          <a:endParaRPr lang="en-US"/>
        </a:p>
      </dgm:t>
    </dgm:pt>
    <dgm:pt modelId="{43990B63-BE5C-6C48-B26F-5D2B9CD170AE}">
      <dgm:prSet/>
      <dgm:spPr/>
      <dgm:t>
        <a:bodyPr/>
        <a:lstStyle/>
        <a:p>
          <a:r>
            <a:rPr lang="en-US" b="1" dirty="0"/>
            <a:t>“Free” internet</a:t>
          </a:r>
        </a:p>
      </dgm:t>
    </dgm:pt>
    <dgm:pt modelId="{499DD174-A598-E342-9B35-2E0983CDFF8A}" type="parTrans" cxnId="{5822AB2D-3794-0646-A4B8-14688712630D}">
      <dgm:prSet/>
      <dgm:spPr/>
      <dgm:t>
        <a:bodyPr/>
        <a:lstStyle/>
        <a:p>
          <a:endParaRPr lang="en-US"/>
        </a:p>
      </dgm:t>
    </dgm:pt>
    <dgm:pt modelId="{BAF806B3-DC7F-A940-92F9-B07A1A76772F}" type="sibTrans" cxnId="{5822AB2D-3794-0646-A4B8-14688712630D}">
      <dgm:prSet/>
      <dgm:spPr/>
      <dgm:t>
        <a:bodyPr/>
        <a:lstStyle/>
        <a:p>
          <a:endParaRPr lang="en-US"/>
        </a:p>
      </dgm:t>
    </dgm:pt>
    <dgm:pt modelId="{CD856B7B-F188-C142-AB5D-2EBB68D9AA95}">
      <dgm:prSet/>
      <dgm:spPr/>
      <dgm:t>
        <a:bodyPr/>
        <a:lstStyle/>
        <a:p>
          <a:r>
            <a:rPr lang="en-US" b="1" dirty="0"/>
            <a:t>Fingerprint or facial recognition to open a mobile phone</a:t>
          </a:r>
        </a:p>
      </dgm:t>
    </dgm:pt>
    <dgm:pt modelId="{6139E1C6-C394-7740-BC15-F3E23C926A9D}" type="parTrans" cxnId="{72385B78-1554-5146-B032-54DBB44989F5}">
      <dgm:prSet/>
      <dgm:spPr/>
      <dgm:t>
        <a:bodyPr/>
        <a:lstStyle/>
        <a:p>
          <a:endParaRPr lang="en-US"/>
        </a:p>
      </dgm:t>
    </dgm:pt>
    <dgm:pt modelId="{DFA85A3F-9F34-5646-BA2D-D8467A80B580}" type="sibTrans" cxnId="{72385B78-1554-5146-B032-54DBB44989F5}">
      <dgm:prSet/>
      <dgm:spPr/>
      <dgm:t>
        <a:bodyPr/>
        <a:lstStyle/>
        <a:p>
          <a:endParaRPr lang="en-US"/>
        </a:p>
      </dgm:t>
    </dgm:pt>
    <dgm:pt modelId="{3B48B263-4755-1A4C-9140-714BF3AF1E9F}">
      <dgm:prSet/>
      <dgm:spPr/>
      <dgm:t>
        <a:bodyPr/>
        <a:lstStyle/>
        <a:p>
          <a:r>
            <a:rPr lang="en-US" b="1" dirty="0"/>
            <a:t>Internal Use</a:t>
          </a:r>
        </a:p>
      </dgm:t>
    </dgm:pt>
    <dgm:pt modelId="{101FA34B-E977-6246-A06F-B13D7F6CE785}" type="parTrans" cxnId="{2752EA96-3CCD-874D-9CB2-3C7962505EB8}">
      <dgm:prSet/>
      <dgm:spPr/>
      <dgm:t>
        <a:bodyPr/>
        <a:lstStyle/>
        <a:p>
          <a:endParaRPr lang="en-US"/>
        </a:p>
      </dgm:t>
    </dgm:pt>
    <dgm:pt modelId="{43CF66F9-E3C3-EA49-AD95-7DE6D6F8FCF1}" type="sibTrans" cxnId="{2752EA96-3CCD-874D-9CB2-3C7962505EB8}">
      <dgm:prSet/>
      <dgm:spPr/>
      <dgm:t>
        <a:bodyPr/>
        <a:lstStyle/>
        <a:p>
          <a:endParaRPr lang="en-US"/>
        </a:p>
      </dgm:t>
    </dgm:pt>
    <dgm:pt modelId="{64A24681-7A34-444A-BB6A-5457A77EA1AA}">
      <dgm:prSet/>
      <dgm:spPr/>
      <dgm:t>
        <a:bodyPr/>
        <a:lstStyle/>
        <a:p>
          <a:r>
            <a:rPr lang="en-US" b="1"/>
            <a:t>Better profile of customers</a:t>
          </a:r>
        </a:p>
      </dgm:t>
    </dgm:pt>
    <dgm:pt modelId="{DB55C60A-1889-7B42-A00C-EAEC78023F19}" type="parTrans" cxnId="{612908DA-F726-2743-A107-5CE34FFCE31E}">
      <dgm:prSet/>
      <dgm:spPr/>
      <dgm:t>
        <a:bodyPr/>
        <a:lstStyle/>
        <a:p>
          <a:endParaRPr lang="en-US"/>
        </a:p>
      </dgm:t>
    </dgm:pt>
    <dgm:pt modelId="{C9AE4BCF-3D8E-4845-9794-20C98884D044}" type="sibTrans" cxnId="{612908DA-F726-2743-A107-5CE34FFCE31E}">
      <dgm:prSet/>
      <dgm:spPr/>
      <dgm:t>
        <a:bodyPr/>
        <a:lstStyle/>
        <a:p>
          <a:endParaRPr lang="en-US"/>
        </a:p>
      </dgm:t>
    </dgm:pt>
    <dgm:pt modelId="{E01AF5C7-11A5-8C49-A07A-24921BA51804}">
      <dgm:prSet/>
      <dgm:spPr/>
      <dgm:t>
        <a:bodyPr/>
        <a:lstStyle/>
        <a:p>
          <a:r>
            <a:rPr lang="en-US" b="1" dirty="0"/>
            <a:t>Reward and punish choices</a:t>
          </a:r>
        </a:p>
      </dgm:t>
    </dgm:pt>
    <dgm:pt modelId="{3BC56BC5-0EC2-FE44-8F77-EB73E93A73CB}" type="parTrans" cxnId="{55640619-EB32-A04C-8703-E5252786BE06}">
      <dgm:prSet/>
      <dgm:spPr/>
      <dgm:t>
        <a:bodyPr/>
        <a:lstStyle/>
        <a:p>
          <a:endParaRPr lang="en-US"/>
        </a:p>
      </dgm:t>
    </dgm:pt>
    <dgm:pt modelId="{6B68067A-4A67-2146-B623-7BF01C685C48}" type="sibTrans" cxnId="{55640619-EB32-A04C-8703-E5252786BE06}">
      <dgm:prSet/>
      <dgm:spPr/>
      <dgm:t>
        <a:bodyPr/>
        <a:lstStyle/>
        <a:p>
          <a:endParaRPr lang="en-US"/>
        </a:p>
      </dgm:t>
    </dgm:pt>
    <dgm:pt modelId="{F318442C-CB19-2D48-BBED-C5CFEBB2FBDD}">
      <dgm:prSet/>
      <dgm:spPr/>
      <dgm:t>
        <a:bodyPr/>
        <a:lstStyle/>
        <a:p>
          <a:r>
            <a:rPr lang="en-US" b="1" dirty="0"/>
            <a:t>External use: </a:t>
          </a:r>
        </a:p>
      </dgm:t>
    </dgm:pt>
    <dgm:pt modelId="{544FF77D-4576-8C48-9D22-6925F426B748}" type="parTrans" cxnId="{ACAB1D67-E084-AE41-91B2-112C6CA68ACC}">
      <dgm:prSet/>
      <dgm:spPr/>
      <dgm:t>
        <a:bodyPr/>
        <a:lstStyle/>
        <a:p>
          <a:endParaRPr lang="en-US"/>
        </a:p>
      </dgm:t>
    </dgm:pt>
    <dgm:pt modelId="{A8DCB924-2908-7B49-9920-A4BB6D182EE3}" type="sibTrans" cxnId="{ACAB1D67-E084-AE41-91B2-112C6CA68ACC}">
      <dgm:prSet/>
      <dgm:spPr/>
      <dgm:t>
        <a:bodyPr/>
        <a:lstStyle/>
        <a:p>
          <a:endParaRPr lang="en-US"/>
        </a:p>
      </dgm:t>
    </dgm:pt>
    <dgm:pt modelId="{0DFFD62B-9A7A-F646-A109-A992EA5B7E7B}">
      <dgm:prSet/>
      <dgm:spPr/>
      <dgm:t>
        <a:bodyPr/>
        <a:lstStyle/>
        <a:p>
          <a:r>
            <a:rPr lang="en-US" b="1" dirty="0"/>
            <a:t>Sell to others</a:t>
          </a:r>
        </a:p>
      </dgm:t>
    </dgm:pt>
    <dgm:pt modelId="{EF52EB05-29FB-4D44-A204-5899F398C27D}" type="parTrans" cxnId="{B8BA1779-F94B-A44D-914A-148130D5A362}">
      <dgm:prSet/>
      <dgm:spPr/>
      <dgm:t>
        <a:bodyPr/>
        <a:lstStyle/>
        <a:p>
          <a:endParaRPr lang="en-US"/>
        </a:p>
      </dgm:t>
    </dgm:pt>
    <dgm:pt modelId="{49D12247-FEED-864C-AC87-55B6E51B9E05}" type="sibTrans" cxnId="{B8BA1779-F94B-A44D-914A-148130D5A362}">
      <dgm:prSet/>
      <dgm:spPr/>
      <dgm:t>
        <a:bodyPr/>
        <a:lstStyle/>
        <a:p>
          <a:endParaRPr lang="en-US"/>
        </a:p>
      </dgm:t>
    </dgm:pt>
    <dgm:pt modelId="{A432FA30-512E-2947-ACC5-8BEA46639262}">
      <dgm:prSet/>
      <dgm:spPr/>
      <dgm:t>
        <a:bodyPr/>
        <a:lstStyle/>
        <a:p>
          <a:r>
            <a:rPr lang="en-US" b="1" dirty="0"/>
            <a:t>Provide to the state</a:t>
          </a:r>
        </a:p>
      </dgm:t>
    </dgm:pt>
    <dgm:pt modelId="{9A9FEBA6-919A-4B44-860F-4663FB1C5FF5}" type="parTrans" cxnId="{D49C43C3-023D-0945-AE99-7D26C3185C23}">
      <dgm:prSet/>
      <dgm:spPr/>
    </dgm:pt>
    <dgm:pt modelId="{885AC5AF-6127-FC40-A1CA-D9A7CB012E56}" type="sibTrans" cxnId="{D49C43C3-023D-0945-AE99-7D26C3185C23}">
      <dgm:prSet/>
      <dgm:spPr/>
    </dgm:pt>
    <dgm:pt modelId="{3B52C0DB-DDD4-0F43-8D02-3DFAFFD9C7FE}" type="pres">
      <dgm:prSet presAssocID="{0C90927B-1B3D-B743-8EFF-1923A7E0D9F8}" presName="Name0" presStyleCnt="0">
        <dgm:presLayoutVars>
          <dgm:dir/>
          <dgm:resizeHandles val="exact"/>
        </dgm:presLayoutVars>
      </dgm:prSet>
      <dgm:spPr/>
    </dgm:pt>
    <dgm:pt modelId="{2EA0B2B2-0BE8-0D4C-A688-D0AC06E2F136}" type="pres">
      <dgm:prSet presAssocID="{49B803C5-9EE1-2E40-BD95-AA2D1FE8F1B2}" presName="Name5" presStyleLbl="vennNode1" presStyleIdx="0" presStyleCnt="3">
        <dgm:presLayoutVars>
          <dgm:bulletEnabled val="1"/>
        </dgm:presLayoutVars>
      </dgm:prSet>
      <dgm:spPr/>
    </dgm:pt>
    <dgm:pt modelId="{805B7357-078B-AE42-83E9-146D3D41B090}" type="pres">
      <dgm:prSet presAssocID="{F4194B33-BD5D-B54E-AF9A-897E3055AAE2}" presName="space" presStyleCnt="0"/>
      <dgm:spPr/>
    </dgm:pt>
    <dgm:pt modelId="{94D0609F-4AAC-9646-9935-CDBC7CB58948}" type="pres">
      <dgm:prSet presAssocID="{3B48B263-4755-1A4C-9140-714BF3AF1E9F}" presName="Name5" presStyleLbl="vennNode1" presStyleIdx="1" presStyleCnt="3">
        <dgm:presLayoutVars>
          <dgm:bulletEnabled val="1"/>
        </dgm:presLayoutVars>
      </dgm:prSet>
      <dgm:spPr/>
    </dgm:pt>
    <dgm:pt modelId="{FC3532CC-720F-0449-8609-510DDA664380}" type="pres">
      <dgm:prSet presAssocID="{43CF66F9-E3C3-EA49-AD95-7DE6D6F8FCF1}" presName="space" presStyleCnt="0"/>
      <dgm:spPr/>
    </dgm:pt>
    <dgm:pt modelId="{CF9E8A2A-18B4-1D47-BF75-0BECA3EBC9F5}" type="pres">
      <dgm:prSet presAssocID="{F318442C-CB19-2D48-BBED-C5CFEBB2FBDD}" presName="Name5" presStyleLbl="vennNode1" presStyleIdx="2" presStyleCnt="3">
        <dgm:presLayoutVars>
          <dgm:bulletEnabled val="1"/>
        </dgm:presLayoutVars>
      </dgm:prSet>
      <dgm:spPr/>
    </dgm:pt>
  </dgm:ptLst>
  <dgm:cxnLst>
    <dgm:cxn modelId="{55640619-EB32-A04C-8703-E5252786BE06}" srcId="{3B48B263-4755-1A4C-9140-714BF3AF1E9F}" destId="{E01AF5C7-11A5-8C49-A07A-24921BA51804}" srcOrd="1" destOrd="0" parTransId="{3BC56BC5-0EC2-FE44-8F77-EB73E93A73CB}" sibTransId="{6B68067A-4A67-2146-B623-7BF01C685C48}"/>
    <dgm:cxn modelId="{7E19602C-3BEC-E14F-B606-DB74E972AE4A}" type="presOf" srcId="{F318442C-CB19-2D48-BBED-C5CFEBB2FBDD}" destId="{CF9E8A2A-18B4-1D47-BF75-0BECA3EBC9F5}" srcOrd="0" destOrd="0" presId="urn:microsoft.com/office/officeart/2005/8/layout/venn3"/>
    <dgm:cxn modelId="{5822AB2D-3794-0646-A4B8-14688712630D}" srcId="{49B803C5-9EE1-2E40-BD95-AA2D1FE8F1B2}" destId="{43990B63-BE5C-6C48-B26F-5D2B9CD170AE}" srcOrd="1" destOrd="0" parTransId="{499DD174-A598-E342-9B35-2E0983CDFF8A}" sibTransId="{BAF806B3-DC7F-A940-92F9-B07A1A76772F}"/>
    <dgm:cxn modelId="{290C673A-58FC-9C44-89B7-B13F0739519A}" type="presOf" srcId="{B650AED4-CBE1-7F49-9AEC-81D2C33B08C8}" destId="{2EA0B2B2-0BE8-0D4C-A688-D0AC06E2F136}" srcOrd="0" destOrd="1" presId="urn:microsoft.com/office/officeart/2005/8/layout/venn3"/>
    <dgm:cxn modelId="{E92D6841-E3D9-DB4E-9C78-F08BF7909033}" srcId="{0C90927B-1B3D-B743-8EFF-1923A7E0D9F8}" destId="{49B803C5-9EE1-2E40-BD95-AA2D1FE8F1B2}" srcOrd="0" destOrd="0" parTransId="{BA923A9C-C6B5-2643-9538-F67B3F71B13B}" sibTransId="{F4194B33-BD5D-B54E-AF9A-897E3055AAE2}"/>
    <dgm:cxn modelId="{556B6650-C685-E545-8054-7E9D259DC1A9}" type="presOf" srcId="{64A24681-7A34-444A-BB6A-5457A77EA1AA}" destId="{94D0609F-4AAC-9646-9935-CDBC7CB58948}" srcOrd="0" destOrd="1" presId="urn:microsoft.com/office/officeart/2005/8/layout/venn3"/>
    <dgm:cxn modelId="{50BC6F5E-2455-F24E-9C52-5D0ACD3A49DF}" type="presOf" srcId="{43990B63-BE5C-6C48-B26F-5D2B9CD170AE}" destId="{2EA0B2B2-0BE8-0D4C-A688-D0AC06E2F136}" srcOrd="0" destOrd="2" presId="urn:microsoft.com/office/officeart/2005/8/layout/venn3"/>
    <dgm:cxn modelId="{ACAB1D67-E084-AE41-91B2-112C6CA68ACC}" srcId="{0C90927B-1B3D-B743-8EFF-1923A7E0D9F8}" destId="{F318442C-CB19-2D48-BBED-C5CFEBB2FBDD}" srcOrd="2" destOrd="0" parTransId="{544FF77D-4576-8C48-9D22-6925F426B748}" sibTransId="{A8DCB924-2908-7B49-9920-A4BB6D182EE3}"/>
    <dgm:cxn modelId="{72385B78-1554-5146-B032-54DBB44989F5}" srcId="{49B803C5-9EE1-2E40-BD95-AA2D1FE8F1B2}" destId="{CD856B7B-F188-C142-AB5D-2EBB68D9AA95}" srcOrd="2" destOrd="0" parTransId="{6139E1C6-C394-7740-BC15-F3E23C926A9D}" sibTransId="{DFA85A3F-9F34-5646-BA2D-D8467A80B580}"/>
    <dgm:cxn modelId="{B8BA1779-F94B-A44D-914A-148130D5A362}" srcId="{F318442C-CB19-2D48-BBED-C5CFEBB2FBDD}" destId="{0DFFD62B-9A7A-F646-A109-A992EA5B7E7B}" srcOrd="0" destOrd="0" parTransId="{EF52EB05-29FB-4D44-A204-5899F398C27D}" sibTransId="{49D12247-FEED-864C-AC87-55B6E51B9E05}"/>
    <dgm:cxn modelId="{79EEE286-A422-D847-9EAD-22A1B76E8092}" type="presOf" srcId="{0C90927B-1B3D-B743-8EFF-1923A7E0D9F8}" destId="{3B52C0DB-DDD4-0F43-8D02-3DFAFFD9C7FE}" srcOrd="0" destOrd="0" presId="urn:microsoft.com/office/officeart/2005/8/layout/venn3"/>
    <dgm:cxn modelId="{C5CD478B-77B3-0643-B36F-826A9598EC51}" type="presOf" srcId="{49B803C5-9EE1-2E40-BD95-AA2D1FE8F1B2}" destId="{2EA0B2B2-0BE8-0D4C-A688-D0AC06E2F136}" srcOrd="0" destOrd="0" presId="urn:microsoft.com/office/officeart/2005/8/layout/venn3"/>
    <dgm:cxn modelId="{2E5B6791-9611-4943-A260-2A9AE614DFAD}" type="presOf" srcId="{0DFFD62B-9A7A-F646-A109-A992EA5B7E7B}" destId="{CF9E8A2A-18B4-1D47-BF75-0BECA3EBC9F5}" srcOrd="0" destOrd="1" presId="urn:microsoft.com/office/officeart/2005/8/layout/venn3"/>
    <dgm:cxn modelId="{2752EA96-3CCD-874D-9CB2-3C7962505EB8}" srcId="{0C90927B-1B3D-B743-8EFF-1923A7E0D9F8}" destId="{3B48B263-4755-1A4C-9140-714BF3AF1E9F}" srcOrd="1" destOrd="0" parTransId="{101FA34B-E977-6246-A06F-B13D7F6CE785}" sibTransId="{43CF66F9-E3C3-EA49-AD95-7DE6D6F8FCF1}"/>
    <dgm:cxn modelId="{5381B49F-8A5B-9D42-B457-D8A137309E03}" type="presOf" srcId="{E01AF5C7-11A5-8C49-A07A-24921BA51804}" destId="{94D0609F-4AAC-9646-9935-CDBC7CB58948}" srcOrd="0" destOrd="2" presId="urn:microsoft.com/office/officeart/2005/8/layout/venn3"/>
    <dgm:cxn modelId="{9A8AA5A3-A91D-F94E-8147-ADAB3F04E924}" type="presOf" srcId="{3B48B263-4755-1A4C-9140-714BF3AF1E9F}" destId="{94D0609F-4AAC-9646-9935-CDBC7CB58948}" srcOrd="0" destOrd="0" presId="urn:microsoft.com/office/officeart/2005/8/layout/venn3"/>
    <dgm:cxn modelId="{6DB8AFA5-D8A1-224F-8437-1E6FE196C89E}" srcId="{49B803C5-9EE1-2E40-BD95-AA2D1FE8F1B2}" destId="{B650AED4-CBE1-7F49-9AEC-81D2C33B08C8}" srcOrd="0" destOrd="0" parTransId="{1FDB39E4-BBEE-664B-B17C-E54B916AE744}" sibTransId="{351976AC-4B80-AB4A-9D17-4C17FF040C70}"/>
    <dgm:cxn modelId="{3AD8FEBA-8203-EF43-91E8-A4AF3B4F235E}" type="presOf" srcId="{CD856B7B-F188-C142-AB5D-2EBB68D9AA95}" destId="{2EA0B2B2-0BE8-0D4C-A688-D0AC06E2F136}" srcOrd="0" destOrd="3" presId="urn:microsoft.com/office/officeart/2005/8/layout/venn3"/>
    <dgm:cxn modelId="{D49C43C3-023D-0945-AE99-7D26C3185C23}" srcId="{F318442C-CB19-2D48-BBED-C5CFEBB2FBDD}" destId="{A432FA30-512E-2947-ACC5-8BEA46639262}" srcOrd="1" destOrd="0" parTransId="{9A9FEBA6-919A-4B44-860F-4663FB1C5FF5}" sibTransId="{885AC5AF-6127-FC40-A1CA-D9A7CB012E56}"/>
    <dgm:cxn modelId="{757047CD-2EC9-C849-A5B8-B808723282EB}" type="presOf" srcId="{A432FA30-512E-2947-ACC5-8BEA46639262}" destId="{CF9E8A2A-18B4-1D47-BF75-0BECA3EBC9F5}" srcOrd="0" destOrd="2" presId="urn:microsoft.com/office/officeart/2005/8/layout/venn3"/>
    <dgm:cxn modelId="{612908DA-F726-2743-A107-5CE34FFCE31E}" srcId="{3B48B263-4755-1A4C-9140-714BF3AF1E9F}" destId="{64A24681-7A34-444A-BB6A-5457A77EA1AA}" srcOrd="0" destOrd="0" parTransId="{DB55C60A-1889-7B42-A00C-EAEC78023F19}" sibTransId="{C9AE4BCF-3D8E-4845-9794-20C98884D044}"/>
    <dgm:cxn modelId="{15A79BCB-17FF-E844-896E-FD9513715B11}" type="presParOf" srcId="{3B52C0DB-DDD4-0F43-8D02-3DFAFFD9C7FE}" destId="{2EA0B2B2-0BE8-0D4C-A688-D0AC06E2F136}" srcOrd="0" destOrd="0" presId="urn:microsoft.com/office/officeart/2005/8/layout/venn3"/>
    <dgm:cxn modelId="{4EC105C9-1FE6-7D4A-AC0D-D95CC26E2816}" type="presParOf" srcId="{3B52C0DB-DDD4-0F43-8D02-3DFAFFD9C7FE}" destId="{805B7357-078B-AE42-83E9-146D3D41B090}" srcOrd="1" destOrd="0" presId="urn:microsoft.com/office/officeart/2005/8/layout/venn3"/>
    <dgm:cxn modelId="{F3E6A862-E979-EE40-8B7F-CC1A26A3C470}" type="presParOf" srcId="{3B52C0DB-DDD4-0F43-8D02-3DFAFFD9C7FE}" destId="{94D0609F-4AAC-9646-9935-CDBC7CB58948}" srcOrd="2" destOrd="0" presId="urn:microsoft.com/office/officeart/2005/8/layout/venn3"/>
    <dgm:cxn modelId="{98523D97-A75A-C049-838F-3D56E35AB8CD}" type="presParOf" srcId="{3B52C0DB-DDD4-0F43-8D02-3DFAFFD9C7FE}" destId="{FC3532CC-720F-0449-8609-510DDA664380}" srcOrd="3" destOrd="0" presId="urn:microsoft.com/office/officeart/2005/8/layout/venn3"/>
    <dgm:cxn modelId="{1EBB07B9-E246-EF46-8B4A-8B4BAF92820D}" type="presParOf" srcId="{3B52C0DB-DDD4-0F43-8D02-3DFAFFD9C7FE}" destId="{CF9E8A2A-18B4-1D47-BF75-0BECA3EBC9F5}"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8F17DB-CF2C-FC49-B87D-D397753C689D}" type="doc">
      <dgm:prSet loTypeId="urn:microsoft.com/office/officeart/2005/8/layout/hierarchy4" loCatId="process" qsTypeId="urn:microsoft.com/office/officeart/2005/8/quickstyle/simple1" qsCatId="simple" csTypeId="urn:microsoft.com/office/officeart/2005/8/colors/accent0_3" csCatId="mainScheme"/>
      <dgm:spPr/>
      <dgm:t>
        <a:bodyPr/>
        <a:lstStyle/>
        <a:p>
          <a:endParaRPr lang="en-US"/>
        </a:p>
      </dgm:t>
    </dgm:pt>
    <dgm:pt modelId="{59114E4C-5D41-DA43-95E4-2C0BDF6579A3}">
      <dgm:prSet/>
      <dgm:spPr/>
      <dgm:t>
        <a:bodyPr/>
        <a:lstStyle/>
        <a:p>
          <a:r>
            <a:rPr lang="en-US" b="1" dirty="0"/>
            <a:t>Political storm erupted when the government wanted to add a question about citizenship status to census questions.</a:t>
          </a:r>
        </a:p>
      </dgm:t>
    </dgm:pt>
    <dgm:pt modelId="{60CE6C7E-701F-B344-ACEB-6D85CEB397DB}" type="parTrans" cxnId="{26F2DD55-CB37-8F40-9568-77C6B74A91D5}">
      <dgm:prSet/>
      <dgm:spPr/>
      <dgm:t>
        <a:bodyPr/>
        <a:lstStyle/>
        <a:p>
          <a:endParaRPr lang="en-US"/>
        </a:p>
      </dgm:t>
    </dgm:pt>
    <dgm:pt modelId="{6F11BB0A-3393-9F42-9069-1FAE6441F922}" type="sibTrans" cxnId="{26F2DD55-CB37-8F40-9568-77C6B74A91D5}">
      <dgm:prSet/>
      <dgm:spPr/>
      <dgm:t>
        <a:bodyPr/>
        <a:lstStyle/>
        <a:p>
          <a:endParaRPr lang="en-US"/>
        </a:p>
      </dgm:t>
    </dgm:pt>
    <dgm:pt modelId="{38EFC9D3-248E-AF4C-B08B-D1AB059D78C6}">
      <dgm:prSet/>
      <dgm:spPr/>
      <dgm:t>
        <a:bodyPr/>
        <a:lstStyle/>
        <a:p>
          <a:r>
            <a:rPr lang="en-US" b="1" dirty="0"/>
            <a:t>Citizenship is data but is it more?</a:t>
          </a:r>
        </a:p>
      </dgm:t>
    </dgm:pt>
    <dgm:pt modelId="{49AD4FA9-B729-9543-830A-B4CC527A27EA}" type="parTrans" cxnId="{BA66C164-2E68-FA42-A7E3-846CEA34D878}">
      <dgm:prSet/>
      <dgm:spPr/>
      <dgm:t>
        <a:bodyPr/>
        <a:lstStyle/>
        <a:p>
          <a:endParaRPr lang="en-US"/>
        </a:p>
      </dgm:t>
    </dgm:pt>
    <dgm:pt modelId="{4C5880CA-8689-1542-A2A2-0C8930516C25}" type="sibTrans" cxnId="{BA66C164-2E68-FA42-A7E3-846CEA34D878}">
      <dgm:prSet/>
      <dgm:spPr/>
      <dgm:t>
        <a:bodyPr/>
        <a:lstStyle/>
        <a:p>
          <a:endParaRPr lang="en-US"/>
        </a:p>
      </dgm:t>
    </dgm:pt>
    <dgm:pt modelId="{7F1D0632-77FA-8C4F-A867-9472A3EB515D}">
      <dgm:prSet/>
      <dgm:spPr/>
      <dgm:t>
        <a:bodyPr/>
        <a:lstStyle/>
        <a:p>
          <a:r>
            <a:rPr lang="en-US" b="1" dirty="0"/>
            <a:t>Critics fear reduced response rates and inaccurate information</a:t>
          </a:r>
        </a:p>
      </dgm:t>
    </dgm:pt>
    <dgm:pt modelId="{FCBD7B1E-E456-3B45-B5C4-FE56DA4A337E}" type="parTrans" cxnId="{AD924FC7-CAAE-1B4A-AB95-4D2E8D2B9412}">
      <dgm:prSet/>
      <dgm:spPr/>
      <dgm:t>
        <a:bodyPr/>
        <a:lstStyle/>
        <a:p>
          <a:endParaRPr lang="en-US"/>
        </a:p>
      </dgm:t>
    </dgm:pt>
    <dgm:pt modelId="{F720912F-A32D-1547-83AE-DC95298858D5}" type="sibTrans" cxnId="{AD924FC7-CAAE-1B4A-AB95-4D2E8D2B9412}">
      <dgm:prSet/>
      <dgm:spPr/>
      <dgm:t>
        <a:bodyPr/>
        <a:lstStyle/>
        <a:p>
          <a:endParaRPr lang="en-US"/>
        </a:p>
      </dgm:t>
    </dgm:pt>
    <dgm:pt modelId="{FEAE05CD-06DB-7E46-85E9-4FB57C8B1CB6}">
      <dgm:prSet/>
      <dgm:spPr/>
      <dgm:t>
        <a:bodyPr/>
        <a:lstStyle/>
        <a:p>
          <a:r>
            <a:rPr lang="en-US" b="1" dirty="0"/>
            <a:t>Will affect the distribution of power in Congress </a:t>
          </a:r>
        </a:p>
      </dgm:t>
    </dgm:pt>
    <dgm:pt modelId="{5476D4DE-1F8E-FD43-AFDC-F0CA387AAF0F}" type="parTrans" cxnId="{4F1BDF17-4CE0-744B-AD62-D9A000BA1641}">
      <dgm:prSet/>
      <dgm:spPr/>
      <dgm:t>
        <a:bodyPr/>
        <a:lstStyle/>
        <a:p>
          <a:endParaRPr lang="en-US"/>
        </a:p>
      </dgm:t>
    </dgm:pt>
    <dgm:pt modelId="{6B01532F-1729-D44B-8D29-3FC6DBBA6D96}" type="sibTrans" cxnId="{4F1BDF17-4CE0-744B-AD62-D9A000BA1641}">
      <dgm:prSet/>
      <dgm:spPr/>
      <dgm:t>
        <a:bodyPr/>
        <a:lstStyle/>
        <a:p>
          <a:endParaRPr lang="en-US"/>
        </a:p>
      </dgm:t>
    </dgm:pt>
    <dgm:pt modelId="{5CF65605-8EF6-0049-802F-F91C78D494B5}">
      <dgm:prSet/>
      <dgm:spPr/>
      <dgm:t>
        <a:bodyPr/>
        <a:lstStyle/>
        <a:p>
          <a:r>
            <a:rPr lang="en-US" b="1" dirty="0"/>
            <a:t>It's no surprise to see census questions shifting with the times, said Margo J. Anderson, a professor of history at the University of Wisconsin, Milwaukee.  It was a big deal to ask if someone had a radio in 1930. In 1940, not so much," she said. Citizenship questions were regularly on the census until 1950. In 1960, they were removed from the list.” Lots of questions go off the census when they're not very important anymore," Anderson said. (“</a:t>
          </a:r>
          <a:r>
            <a:rPr lang="en-US" b="1" dirty="0">
              <a:hlinkClick xmlns:r="http://schemas.openxmlformats.org/officeDocument/2006/relationships" r:id="rId1"/>
            </a:rPr>
            <a:t>Why putting a citizenship question on the census is a big dea</a:t>
          </a:r>
          <a:r>
            <a:rPr lang="en-US" b="1" dirty="0"/>
            <a:t>l”)</a:t>
          </a:r>
        </a:p>
      </dgm:t>
    </dgm:pt>
    <dgm:pt modelId="{34DF517E-0688-044B-8101-6F7E4A50B258}" type="parTrans" cxnId="{667BBE1D-4B1C-FE4C-9E7D-7E9D8121D0D8}">
      <dgm:prSet/>
      <dgm:spPr/>
      <dgm:t>
        <a:bodyPr/>
        <a:lstStyle/>
        <a:p>
          <a:endParaRPr lang="en-US"/>
        </a:p>
      </dgm:t>
    </dgm:pt>
    <dgm:pt modelId="{CFD96687-6437-FD40-A8DC-6547299DC577}" type="sibTrans" cxnId="{667BBE1D-4B1C-FE4C-9E7D-7E9D8121D0D8}">
      <dgm:prSet/>
      <dgm:spPr/>
      <dgm:t>
        <a:bodyPr/>
        <a:lstStyle/>
        <a:p>
          <a:endParaRPr lang="en-US"/>
        </a:p>
      </dgm:t>
    </dgm:pt>
    <dgm:pt modelId="{44F21328-9FB3-CC42-9C82-B318D1A882E7}" type="pres">
      <dgm:prSet presAssocID="{CB8F17DB-CF2C-FC49-B87D-D397753C689D}" presName="Name0" presStyleCnt="0">
        <dgm:presLayoutVars>
          <dgm:chPref val="1"/>
          <dgm:dir/>
          <dgm:animOne val="branch"/>
          <dgm:animLvl val="lvl"/>
          <dgm:resizeHandles/>
        </dgm:presLayoutVars>
      </dgm:prSet>
      <dgm:spPr/>
    </dgm:pt>
    <dgm:pt modelId="{416CA952-CD07-6C44-B099-588D0321CDD8}" type="pres">
      <dgm:prSet presAssocID="{59114E4C-5D41-DA43-95E4-2C0BDF6579A3}" presName="vertOne" presStyleCnt="0"/>
      <dgm:spPr/>
    </dgm:pt>
    <dgm:pt modelId="{A6E0A2AE-374E-C54E-A5DD-06DB982A69CA}" type="pres">
      <dgm:prSet presAssocID="{59114E4C-5D41-DA43-95E4-2C0BDF6579A3}" presName="txOne" presStyleLbl="node0" presStyleIdx="0" presStyleCnt="5">
        <dgm:presLayoutVars>
          <dgm:chPref val="3"/>
        </dgm:presLayoutVars>
      </dgm:prSet>
      <dgm:spPr/>
    </dgm:pt>
    <dgm:pt modelId="{9DE5A168-3964-534E-B487-1B16D5CAD41E}" type="pres">
      <dgm:prSet presAssocID="{59114E4C-5D41-DA43-95E4-2C0BDF6579A3}" presName="horzOne" presStyleCnt="0"/>
      <dgm:spPr/>
    </dgm:pt>
    <dgm:pt modelId="{4F7847E8-9321-414A-A2C8-0441BFF05194}" type="pres">
      <dgm:prSet presAssocID="{6F11BB0A-3393-9F42-9069-1FAE6441F922}" presName="sibSpaceOne" presStyleCnt="0"/>
      <dgm:spPr/>
    </dgm:pt>
    <dgm:pt modelId="{7077B0E4-9E08-C149-80F1-540C17042EB3}" type="pres">
      <dgm:prSet presAssocID="{38EFC9D3-248E-AF4C-B08B-D1AB059D78C6}" presName="vertOne" presStyleCnt="0"/>
      <dgm:spPr/>
    </dgm:pt>
    <dgm:pt modelId="{65CFC3C4-1FAF-1141-B735-2002BF49086B}" type="pres">
      <dgm:prSet presAssocID="{38EFC9D3-248E-AF4C-B08B-D1AB059D78C6}" presName="txOne" presStyleLbl="node0" presStyleIdx="1" presStyleCnt="5">
        <dgm:presLayoutVars>
          <dgm:chPref val="3"/>
        </dgm:presLayoutVars>
      </dgm:prSet>
      <dgm:spPr/>
    </dgm:pt>
    <dgm:pt modelId="{021004E6-CF44-934A-92F5-44CD6B6CF271}" type="pres">
      <dgm:prSet presAssocID="{38EFC9D3-248E-AF4C-B08B-D1AB059D78C6}" presName="horzOne" presStyleCnt="0"/>
      <dgm:spPr/>
    </dgm:pt>
    <dgm:pt modelId="{5E9B178B-C22B-2E48-8B73-251DA9FB4966}" type="pres">
      <dgm:prSet presAssocID="{4C5880CA-8689-1542-A2A2-0C8930516C25}" presName="sibSpaceOne" presStyleCnt="0"/>
      <dgm:spPr/>
    </dgm:pt>
    <dgm:pt modelId="{34AA8283-F6A9-B948-AAC3-E052B34259BD}" type="pres">
      <dgm:prSet presAssocID="{7F1D0632-77FA-8C4F-A867-9472A3EB515D}" presName="vertOne" presStyleCnt="0"/>
      <dgm:spPr/>
    </dgm:pt>
    <dgm:pt modelId="{F7924E21-C13D-A246-9716-8A9EF35C1C44}" type="pres">
      <dgm:prSet presAssocID="{7F1D0632-77FA-8C4F-A867-9472A3EB515D}" presName="txOne" presStyleLbl="node0" presStyleIdx="2" presStyleCnt="5">
        <dgm:presLayoutVars>
          <dgm:chPref val="3"/>
        </dgm:presLayoutVars>
      </dgm:prSet>
      <dgm:spPr/>
    </dgm:pt>
    <dgm:pt modelId="{6974F52D-0736-614A-B222-A3FA439F604A}" type="pres">
      <dgm:prSet presAssocID="{7F1D0632-77FA-8C4F-A867-9472A3EB515D}" presName="horzOne" presStyleCnt="0"/>
      <dgm:spPr/>
    </dgm:pt>
    <dgm:pt modelId="{ECDDF6F2-B96B-4542-B08F-8B42F2E7E27D}" type="pres">
      <dgm:prSet presAssocID="{F720912F-A32D-1547-83AE-DC95298858D5}" presName="sibSpaceOne" presStyleCnt="0"/>
      <dgm:spPr/>
    </dgm:pt>
    <dgm:pt modelId="{9954A34B-E23D-1B4A-B5AE-A12FFA9E5E97}" type="pres">
      <dgm:prSet presAssocID="{FEAE05CD-06DB-7E46-85E9-4FB57C8B1CB6}" presName="vertOne" presStyleCnt="0"/>
      <dgm:spPr/>
    </dgm:pt>
    <dgm:pt modelId="{38574A30-9C72-8048-B204-449A4957DF3F}" type="pres">
      <dgm:prSet presAssocID="{FEAE05CD-06DB-7E46-85E9-4FB57C8B1CB6}" presName="txOne" presStyleLbl="node0" presStyleIdx="3" presStyleCnt="5">
        <dgm:presLayoutVars>
          <dgm:chPref val="3"/>
        </dgm:presLayoutVars>
      </dgm:prSet>
      <dgm:spPr/>
    </dgm:pt>
    <dgm:pt modelId="{6B9FF8FB-184A-0C46-B3C4-185B738319F1}" type="pres">
      <dgm:prSet presAssocID="{FEAE05CD-06DB-7E46-85E9-4FB57C8B1CB6}" presName="horzOne" presStyleCnt="0"/>
      <dgm:spPr/>
    </dgm:pt>
    <dgm:pt modelId="{A7F8DED5-C6C7-3046-AD9C-1B8EFA2B0B4B}" type="pres">
      <dgm:prSet presAssocID="{6B01532F-1729-D44B-8D29-3FC6DBBA6D96}" presName="sibSpaceOne" presStyleCnt="0"/>
      <dgm:spPr/>
    </dgm:pt>
    <dgm:pt modelId="{CAEBEC7A-B3E8-EB47-8221-16D0C61DE74F}" type="pres">
      <dgm:prSet presAssocID="{5CF65605-8EF6-0049-802F-F91C78D494B5}" presName="vertOne" presStyleCnt="0"/>
      <dgm:spPr/>
    </dgm:pt>
    <dgm:pt modelId="{E56A4824-AFC1-654B-BBE9-0C923C4FB1F0}" type="pres">
      <dgm:prSet presAssocID="{5CF65605-8EF6-0049-802F-F91C78D494B5}" presName="txOne" presStyleLbl="node0" presStyleIdx="4" presStyleCnt="5">
        <dgm:presLayoutVars>
          <dgm:chPref val="3"/>
        </dgm:presLayoutVars>
      </dgm:prSet>
      <dgm:spPr/>
    </dgm:pt>
    <dgm:pt modelId="{354BD9AA-EE0F-224D-8D3C-0B83C88970CB}" type="pres">
      <dgm:prSet presAssocID="{5CF65605-8EF6-0049-802F-F91C78D494B5}" presName="horzOne" presStyleCnt="0"/>
      <dgm:spPr/>
    </dgm:pt>
  </dgm:ptLst>
  <dgm:cxnLst>
    <dgm:cxn modelId="{DD10060A-B921-B745-B020-52CB7D63CBFA}" type="presOf" srcId="{FEAE05CD-06DB-7E46-85E9-4FB57C8B1CB6}" destId="{38574A30-9C72-8048-B204-449A4957DF3F}" srcOrd="0" destOrd="0" presId="urn:microsoft.com/office/officeart/2005/8/layout/hierarchy4"/>
    <dgm:cxn modelId="{4F1BDF17-4CE0-744B-AD62-D9A000BA1641}" srcId="{CB8F17DB-CF2C-FC49-B87D-D397753C689D}" destId="{FEAE05CD-06DB-7E46-85E9-4FB57C8B1CB6}" srcOrd="3" destOrd="0" parTransId="{5476D4DE-1F8E-FD43-AFDC-F0CA387AAF0F}" sibTransId="{6B01532F-1729-D44B-8D29-3FC6DBBA6D96}"/>
    <dgm:cxn modelId="{667BBE1D-4B1C-FE4C-9E7D-7E9D8121D0D8}" srcId="{CB8F17DB-CF2C-FC49-B87D-D397753C689D}" destId="{5CF65605-8EF6-0049-802F-F91C78D494B5}" srcOrd="4" destOrd="0" parTransId="{34DF517E-0688-044B-8101-6F7E4A50B258}" sibTransId="{CFD96687-6437-FD40-A8DC-6547299DC577}"/>
    <dgm:cxn modelId="{EC250A50-147E-854F-9641-885058E2A3F4}" type="presOf" srcId="{38EFC9D3-248E-AF4C-B08B-D1AB059D78C6}" destId="{65CFC3C4-1FAF-1141-B735-2002BF49086B}" srcOrd="0" destOrd="0" presId="urn:microsoft.com/office/officeart/2005/8/layout/hierarchy4"/>
    <dgm:cxn modelId="{26F2DD55-CB37-8F40-9568-77C6B74A91D5}" srcId="{CB8F17DB-CF2C-FC49-B87D-D397753C689D}" destId="{59114E4C-5D41-DA43-95E4-2C0BDF6579A3}" srcOrd="0" destOrd="0" parTransId="{60CE6C7E-701F-B344-ACEB-6D85CEB397DB}" sibTransId="{6F11BB0A-3393-9F42-9069-1FAE6441F922}"/>
    <dgm:cxn modelId="{BA66C164-2E68-FA42-A7E3-846CEA34D878}" srcId="{CB8F17DB-CF2C-FC49-B87D-D397753C689D}" destId="{38EFC9D3-248E-AF4C-B08B-D1AB059D78C6}" srcOrd="1" destOrd="0" parTransId="{49AD4FA9-B729-9543-830A-B4CC527A27EA}" sibTransId="{4C5880CA-8689-1542-A2A2-0C8930516C25}"/>
    <dgm:cxn modelId="{ABB7FD80-6720-2D40-8A49-EBCF4BAFC051}" type="presOf" srcId="{5CF65605-8EF6-0049-802F-F91C78D494B5}" destId="{E56A4824-AFC1-654B-BBE9-0C923C4FB1F0}" srcOrd="0" destOrd="0" presId="urn:microsoft.com/office/officeart/2005/8/layout/hierarchy4"/>
    <dgm:cxn modelId="{96FE92B2-CB63-474C-80A0-A529A87AD4CC}" type="presOf" srcId="{59114E4C-5D41-DA43-95E4-2C0BDF6579A3}" destId="{A6E0A2AE-374E-C54E-A5DD-06DB982A69CA}" srcOrd="0" destOrd="0" presId="urn:microsoft.com/office/officeart/2005/8/layout/hierarchy4"/>
    <dgm:cxn modelId="{AD924FC7-CAAE-1B4A-AB95-4D2E8D2B9412}" srcId="{CB8F17DB-CF2C-FC49-B87D-D397753C689D}" destId="{7F1D0632-77FA-8C4F-A867-9472A3EB515D}" srcOrd="2" destOrd="0" parTransId="{FCBD7B1E-E456-3B45-B5C4-FE56DA4A337E}" sibTransId="{F720912F-A32D-1547-83AE-DC95298858D5}"/>
    <dgm:cxn modelId="{DBEB63CE-2093-AC49-BAAF-7F9A20F5EF13}" type="presOf" srcId="{7F1D0632-77FA-8C4F-A867-9472A3EB515D}" destId="{F7924E21-C13D-A246-9716-8A9EF35C1C44}" srcOrd="0" destOrd="0" presId="urn:microsoft.com/office/officeart/2005/8/layout/hierarchy4"/>
    <dgm:cxn modelId="{14D743E2-18C4-F44D-A593-6097FCC5B59C}" type="presOf" srcId="{CB8F17DB-CF2C-FC49-B87D-D397753C689D}" destId="{44F21328-9FB3-CC42-9C82-B318D1A882E7}" srcOrd="0" destOrd="0" presId="urn:microsoft.com/office/officeart/2005/8/layout/hierarchy4"/>
    <dgm:cxn modelId="{B9673809-4369-934A-AEE5-2F80877BFA0E}" type="presParOf" srcId="{44F21328-9FB3-CC42-9C82-B318D1A882E7}" destId="{416CA952-CD07-6C44-B099-588D0321CDD8}" srcOrd="0" destOrd="0" presId="urn:microsoft.com/office/officeart/2005/8/layout/hierarchy4"/>
    <dgm:cxn modelId="{8B7C1356-CF14-BD4D-ABC5-3B60EB8EDC89}" type="presParOf" srcId="{416CA952-CD07-6C44-B099-588D0321CDD8}" destId="{A6E0A2AE-374E-C54E-A5DD-06DB982A69CA}" srcOrd="0" destOrd="0" presId="urn:microsoft.com/office/officeart/2005/8/layout/hierarchy4"/>
    <dgm:cxn modelId="{9721AF8D-E5CC-684F-81C1-BC2368839F64}" type="presParOf" srcId="{416CA952-CD07-6C44-B099-588D0321CDD8}" destId="{9DE5A168-3964-534E-B487-1B16D5CAD41E}" srcOrd="1" destOrd="0" presId="urn:microsoft.com/office/officeart/2005/8/layout/hierarchy4"/>
    <dgm:cxn modelId="{F3843A3F-B26E-6C45-86CB-3DB320BC99CB}" type="presParOf" srcId="{44F21328-9FB3-CC42-9C82-B318D1A882E7}" destId="{4F7847E8-9321-414A-A2C8-0441BFF05194}" srcOrd="1" destOrd="0" presId="urn:microsoft.com/office/officeart/2005/8/layout/hierarchy4"/>
    <dgm:cxn modelId="{0B2744BE-3AE0-B945-815B-FB3C7434332C}" type="presParOf" srcId="{44F21328-9FB3-CC42-9C82-B318D1A882E7}" destId="{7077B0E4-9E08-C149-80F1-540C17042EB3}" srcOrd="2" destOrd="0" presId="urn:microsoft.com/office/officeart/2005/8/layout/hierarchy4"/>
    <dgm:cxn modelId="{B5DF174C-0F6B-D846-8E04-2115E085E0DC}" type="presParOf" srcId="{7077B0E4-9E08-C149-80F1-540C17042EB3}" destId="{65CFC3C4-1FAF-1141-B735-2002BF49086B}" srcOrd="0" destOrd="0" presId="urn:microsoft.com/office/officeart/2005/8/layout/hierarchy4"/>
    <dgm:cxn modelId="{A4CDB206-618C-0942-A693-D8064C619A8C}" type="presParOf" srcId="{7077B0E4-9E08-C149-80F1-540C17042EB3}" destId="{021004E6-CF44-934A-92F5-44CD6B6CF271}" srcOrd="1" destOrd="0" presId="urn:microsoft.com/office/officeart/2005/8/layout/hierarchy4"/>
    <dgm:cxn modelId="{F9C68F2E-D7C8-224B-B5E5-82F8A2042E2E}" type="presParOf" srcId="{44F21328-9FB3-CC42-9C82-B318D1A882E7}" destId="{5E9B178B-C22B-2E48-8B73-251DA9FB4966}" srcOrd="3" destOrd="0" presId="urn:microsoft.com/office/officeart/2005/8/layout/hierarchy4"/>
    <dgm:cxn modelId="{1FED9909-7DD9-604A-B968-3C2690DDF619}" type="presParOf" srcId="{44F21328-9FB3-CC42-9C82-B318D1A882E7}" destId="{34AA8283-F6A9-B948-AAC3-E052B34259BD}" srcOrd="4" destOrd="0" presId="urn:microsoft.com/office/officeart/2005/8/layout/hierarchy4"/>
    <dgm:cxn modelId="{D7896FD1-EDA9-7E46-B3A3-A6FFD000463E}" type="presParOf" srcId="{34AA8283-F6A9-B948-AAC3-E052B34259BD}" destId="{F7924E21-C13D-A246-9716-8A9EF35C1C44}" srcOrd="0" destOrd="0" presId="urn:microsoft.com/office/officeart/2005/8/layout/hierarchy4"/>
    <dgm:cxn modelId="{FF9549D0-A595-A144-AABF-AD662934131A}" type="presParOf" srcId="{34AA8283-F6A9-B948-AAC3-E052B34259BD}" destId="{6974F52D-0736-614A-B222-A3FA439F604A}" srcOrd="1" destOrd="0" presId="urn:microsoft.com/office/officeart/2005/8/layout/hierarchy4"/>
    <dgm:cxn modelId="{16F990EC-F8C6-3744-BA3A-A5E33EEC0218}" type="presParOf" srcId="{44F21328-9FB3-CC42-9C82-B318D1A882E7}" destId="{ECDDF6F2-B96B-4542-B08F-8B42F2E7E27D}" srcOrd="5" destOrd="0" presId="urn:microsoft.com/office/officeart/2005/8/layout/hierarchy4"/>
    <dgm:cxn modelId="{57D3589C-CF59-7948-A579-AFBCFE9D5958}" type="presParOf" srcId="{44F21328-9FB3-CC42-9C82-B318D1A882E7}" destId="{9954A34B-E23D-1B4A-B5AE-A12FFA9E5E97}" srcOrd="6" destOrd="0" presId="urn:microsoft.com/office/officeart/2005/8/layout/hierarchy4"/>
    <dgm:cxn modelId="{E4AE20FF-F514-ED41-9102-74AD0ED86C83}" type="presParOf" srcId="{9954A34B-E23D-1B4A-B5AE-A12FFA9E5E97}" destId="{38574A30-9C72-8048-B204-449A4957DF3F}" srcOrd="0" destOrd="0" presId="urn:microsoft.com/office/officeart/2005/8/layout/hierarchy4"/>
    <dgm:cxn modelId="{791F9032-E156-E84F-99D7-2F8A034D725D}" type="presParOf" srcId="{9954A34B-E23D-1B4A-B5AE-A12FFA9E5E97}" destId="{6B9FF8FB-184A-0C46-B3C4-185B738319F1}" srcOrd="1" destOrd="0" presId="urn:microsoft.com/office/officeart/2005/8/layout/hierarchy4"/>
    <dgm:cxn modelId="{97C1346A-00CE-AD41-B419-E04D3EA2A327}" type="presParOf" srcId="{44F21328-9FB3-CC42-9C82-B318D1A882E7}" destId="{A7F8DED5-C6C7-3046-AD9C-1B8EFA2B0B4B}" srcOrd="7" destOrd="0" presId="urn:microsoft.com/office/officeart/2005/8/layout/hierarchy4"/>
    <dgm:cxn modelId="{00CD6A31-7D07-454C-892A-4388C31CC04C}" type="presParOf" srcId="{44F21328-9FB3-CC42-9C82-B318D1A882E7}" destId="{CAEBEC7A-B3E8-EB47-8221-16D0C61DE74F}" srcOrd="8" destOrd="0" presId="urn:microsoft.com/office/officeart/2005/8/layout/hierarchy4"/>
    <dgm:cxn modelId="{3A70CAC9-C6FF-8A47-B341-BD287A49A8BC}" type="presParOf" srcId="{CAEBEC7A-B3E8-EB47-8221-16D0C61DE74F}" destId="{E56A4824-AFC1-654B-BBE9-0C923C4FB1F0}" srcOrd="0" destOrd="0" presId="urn:microsoft.com/office/officeart/2005/8/layout/hierarchy4"/>
    <dgm:cxn modelId="{2C51E8CE-C195-AF45-AAE9-60620B85A03A}" type="presParOf" srcId="{CAEBEC7A-B3E8-EB47-8221-16D0C61DE74F}" destId="{354BD9AA-EE0F-224D-8D3C-0B83C88970C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4F8EE2-9334-7C43-860D-C17B0B10C579}" type="doc">
      <dgm:prSet loTypeId="urn:microsoft.com/office/officeart/2005/8/layout/cycle4" loCatId="process" qsTypeId="urn:microsoft.com/office/officeart/2005/8/quickstyle/simple1" qsCatId="simple" csTypeId="urn:microsoft.com/office/officeart/2005/8/colors/accent6_1" csCatId="accent6" phldr="1"/>
      <dgm:spPr/>
      <dgm:t>
        <a:bodyPr/>
        <a:lstStyle/>
        <a:p>
          <a:endParaRPr lang="en-US"/>
        </a:p>
      </dgm:t>
    </dgm:pt>
    <dgm:pt modelId="{1A43FF09-B5F7-B045-9F37-B0138120CF54}">
      <dgm:prSet/>
      <dgm:spPr>
        <a:solidFill>
          <a:schemeClr val="bg2">
            <a:lumMod val="75000"/>
          </a:schemeClr>
        </a:solidFill>
      </dgm:spPr>
      <dgm:t>
        <a:bodyPr/>
        <a:lstStyle/>
        <a:p>
          <a:r>
            <a:rPr lang="en-US" dirty="0"/>
            <a:t>Licensing and review programs</a:t>
          </a:r>
        </a:p>
      </dgm:t>
    </dgm:pt>
    <dgm:pt modelId="{C448AD38-B73B-B448-A77C-3A7889A5CC8C}" type="parTrans" cxnId="{2D8CE453-694A-544E-9E3F-504342567F37}">
      <dgm:prSet/>
      <dgm:spPr/>
      <dgm:t>
        <a:bodyPr/>
        <a:lstStyle/>
        <a:p>
          <a:endParaRPr lang="en-US"/>
        </a:p>
      </dgm:t>
    </dgm:pt>
    <dgm:pt modelId="{F991D18B-BA51-184F-95E6-64B292A340BE}" type="sibTrans" cxnId="{2D8CE453-694A-544E-9E3F-504342567F37}">
      <dgm:prSet/>
      <dgm:spPr/>
      <dgm:t>
        <a:bodyPr/>
        <a:lstStyle/>
        <a:p>
          <a:endParaRPr lang="en-US"/>
        </a:p>
      </dgm:t>
    </dgm:pt>
    <dgm:pt modelId="{53BC2D7D-F408-C444-B0B0-3FECFF82A3B4}">
      <dgm:prSet/>
      <dgm:spPr/>
      <dgm:t>
        <a:bodyPr/>
        <a:lstStyle/>
        <a:p>
          <a:r>
            <a:rPr lang="en-US"/>
            <a:t>Educational institutions</a:t>
          </a:r>
        </a:p>
      </dgm:t>
    </dgm:pt>
    <dgm:pt modelId="{161D6929-BC9E-F041-A027-1DF5F2D76C04}" type="parTrans" cxnId="{AF51F207-8BA8-0D43-AE9E-8F3502A8432C}">
      <dgm:prSet/>
      <dgm:spPr/>
      <dgm:t>
        <a:bodyPr/>
        <a:lstStyle/>
        <a:p>
          <a:endParaRPr lang="en-US"/>
        </a:p>
      </dgm:t>
    </dgm:pt>
    <dgm:pt modelId="{410C042B-A56F-4546-B535-7E75C3F496DA}" type="sibTrans" cxnId="{AF51F207-8BA8-0D43-AE9E-8F3502A8432C}">
      <dgm:prSet/>
      <dgm:spPr/>
      <dgm:t>
        <a:bodyPr/>
        <a:lstStyle/>
        <a:p>
          <a:endParaRPr lang="en-US"/>
        </a:p>
      </dgm:t>
    </dgm:pt>
    <dgm:pt modelId="{45750D6F-C1BF-BE47-90C6-2E9AA59430BD}">
      <dgm:prSet/>
      <dgm:spPr/>
      <dgm:t>
        <a:bodyPr/>
        <a:lstStyle/>
        <a:p>
          <a:r>
            <a:rPr lang="en-US"/>
            <a:t>Professional services (from hairdressers to lawyers)</a:t>
          </a:r>
        </a:p>
      </dgm:t>
    </dgm:pt>
    <dgm:pt modelId="{CD2C7224-5854-8946-AFB5-426C39EF4674}" type="parTrans" cxnId="{024DFE72-7483-1F42-85B8-9AFB20185492}">
      <dgm:prSet/>
      <dgm:spPr/>
      <dgm:t>
        <a:bodyPr/>
        <a:lstStyle/>
        <a:p>
          <a:endParaRPr lang="en-US"/>
        </a:p>
      </dgm:t>
    </dgm:pt>
    <dgm:pt modelId="{DFCD62DD-C0E1-4049-98A3-1590E20F80C8}" type="sibTrans" cxnId="{024DFE72-7483-1F42-85B8-9AFB20185492}">
      <dgm:prSet/>
      <dgm:spPr/>
      <dgm:t>
        <a:bodyPr/>
        <a:lstStyle/>
        <a:p>
          <a:endParaRPr lang="en-US"/>
        </a:p>
      </dgm:t>
    </dgm:pt>
    <dgm:pt modelId="{D6EFF703-48D3-F64B-A7D8-8CB5893A584C}">
      <dgm:prSet/>
      <dgm:spPr>
        <a:solidFill>
          <a:schemeClr val="accent5">
            <a:lumMod val="20000"/>
            <a:lumOff val="80000"/>
          </a:schemeClr>
        </a:solidFill>
      </dgm:spPr>
      <dgm:t>
        <a:bodyPr/>
        <a:lstStyle/>
        <a:p>
          <a:r>
            <a:rPr lang="en-US" dirty="0"/>
            <a:t>Data sharing</a:t>
          </a:r>
        </a:p>
      </dgm:t>
    </dgm:pt>
    <dgm:pt modelId="{0025A903-BCEA-8E49-A328-0ED450E709CE}" type="parTrans" cxnId="{05549BAD-4733-1643-A6FF-AF71D0D97226}">
      <dgm:prSet/>
      <dgm:spPr/>
      <dgm:t>
        <a:bodyPr/>
        <a:lstStyle/>
        <a:p>
          <a:endParaRPr lang="en-US"/>
        </a:p>
      </dgm:t>
    </dgm:pt>
    <dgm:pt modelId="{66033BEF-2E8C-D64A-81DE-8DB83286BD0E}" type="sibTrans" cxnId="{05549BAD-4733-1643-A6FF-AF71D0D97226}">
      <dgm:prSet/>
      <dgm:spPr/>
      <dgm:t>
        <a:bodyPr/>
        <a:lstStyle/>
        <a:p>
          <a:endParaRPr lang="en-US"/>
        </a:p>
      </dgm:t>
    </dgm:pt>
    <dgm:pt modelId="{1AF4D10D-9CAC-2D45-BB20-4357B97BCEC5}">
      <dgm:prSet/>
      <dgm:spPr/>
      <dgm:t>
        <a:bodyPr/>
        <a:lstStyle/>
        <a:p>
          <a:r>
            <a:rPr lang="en-US"/>
            <a:t>Child support</a:t>
          </a:r>
        </a:p>
      </dgm:t>
    </dgm:pt>
    <dgm:pt modelId="{F78B61BD-E96E-8743-9C24-ADC3BA7D4B29}" type="parTrans" cxnId="{5346A899-20FC-A549-83CD-0A5237EF421E}">
      <dgm:prSet/>
      <dgm:spPr/>
      <dgm:t>
        <a:bodyPr/>
        <a:lstStyle/>
        <a:p>
          <a:endParaRPr lang="en-US"/>
        </a:p>
      </dgm:t>
    </dgm:pt>
    <dgm:pt modelId="{DD22C80F-A887-8A44-8B87-050D039EA2F5}" type="sibTrans" cxnId="{5346A899-20FC-A549-83CD-0A5237EF421E}">
      <dgm:prSet/>
      <dgm:spPr/>
      <dgm:t>
        <a:bodyPr/>
        <a:lstStyle/>
        <a:p>
          <a:endParaRPr lang="en-US"/>
        </a:p>
      </dgm:t>
    </dgm:pt>
    <dgm:pt modelId="{09F50D32-BCB0-3043-ABEA-F24C6C8FEEF1}">
      <dgm:prSet/>
      <dgm:spPr/>
      <dgm:t>
        <a:bodyPr/>
        <a:lstStyle/>
        <a:p>
          <a:r>
            <a:rPr lang="en-US"/>
            <a:t>Sexual predators</a:t>
          </a:r>
        </a:p>
      </dgm:t>
    </dgm:pt>
    <dgm:pt modelId="{190E0E05-19BD-CD4C-9B67-2EE940791C54}" type="parTrans" cxnId="{B0B50E6B-C428-1349-8397-646C85C185C2}">
      <dgm:prSet/>
      <dgm:spPr/>
      <dgm:t>
        <a:bodyPr/>
        <a:lstStyle/>
        <a:p>
          <a:endParaRPr lang="en-US"/>
        </a:p>
      </dgm:t>
    </dgm:pt>
    <dgm:pt modelId="{A250C926-5DE2-C347-8F45-F07F797AF0F3}" type="sibTrans" cxnId="{B0B50E6B-C428-1349-8397-646C85C185C2}">
      <dgm:prSet/>
      <dgm:spPr/>
      <dgm:t>
        <a:bodyPr/>
        <a:lstStyle/>
        <a:p>
          <a:endParaRPr lang="en-US"/>
        </a:p>
      </dgm:t>
    </dgm:pt>
    <dgm:pt modelId="{2B4EBB14-2788-DC4B-979B-921447706E7D}">
      <dgm:prSet/>
      <dgm:spPr/>
      <dgm:t>
        <a:bodyPr/>
        <a:lstStyle/>
        <a:p>
          <a:r>
            <a:rPr lang="en-US"/>
            <a:t>Criminals</a:t>
          </a:r>
        </a:p>
      </dgm:t>
    </dgm:pt>
    <dgm:pt modelId="{26DB1657-D564-DD4D-B3ED-C35D3A9D77E8}" type="parTrans" cxnId="{0719F944-7013-874D-B821-D9D456B91EBA}">
      <dgm:prSet/>
      <dgm:spPr/>
      <dgm:t>
        <a:bodyPr/>
        <a:lstStyle/>
        <a:p>
          <a:endParaRPr lang="en-US"/>
        </a:p>
      </dgm:t>
    </dgm:pt>
    <dgm:pt modelId="{164C87E1-7323-9742-A4A8-8D2B69292D8D}" type="sibTrans" cxnId="{0719F944-7013-874D-B821-D9D456B91EBA}">
      <dgm:prSet/>
      <dgm:spPr/>
      <dgm:t>
        <a:bodyPr/>
        <a:lstStyle/>
        <a:p>
          <a:endParaRPr lang="en-US"/>
        </a:p>
      </dgm:t>
    </dgm:pt>
    <dgm:pt modelId="{8D838BFC-6209-5048-9766-C7F5ABE5E987}">
      <dgm:prSet/>
      <dgm:spPr>
        <a:solidFill>
          <a:schemeClr val="accent4">
            <a:lumMod val="40000"/>
            <a:lumOff val="60000"/>
          </a:schemeClr>
        </a:solidFill>
      </dgm:spPr>
      <dgm:t>
        <a:bodyPr/>
        <a:lstStyle/>
        <a:p>
          <a:r>
            <a:rPr lang="en-US"/>
            <a:t>Monitoring and disclosure</a:t>
          </a:r>
        </a:p>
      </dgm:t>
    </dgm:pt>
    <dgm:pt modelId="{5B50FFAE-B5F0-CC4C-89DD-1FF773D8D428}" type="parTrans" cxnId="{2E70E652-D497-9E42-9123-E3A146013048}">
      <dgm:prSet/>
      <dgm:spPr/>
      <dgm:t>
        <a:bodyPr/>
        <a:lstStyle/>
        <a:p>
          <a:endParaRPr lang="en-US"/>
        </a:p>
      </dgm:t>
    </dgm:pt>
    <dgm:pt modelId="{644A5CE1-AA9C-B24C-8734-EC1CC4A02282}" type="sibTrans" cxnId="{2E70E652-D497-9E42-9123-E3A146013048}">
      <dgm:prSet/>
      <dgm:spPr/>
      <dgm:t>
        <a:bodyPr/>
        <a:lstStyle/>
        <a:p>
          <a:endParaRPr lang="en-US"/>
        </a:p>
      </dgm:t>
    </dgm:pt>
    <dgm:pt modelId="{D4CD2193-D862-CE4D-8E56-63AE2E70C724}">
      <dgm:prSet/>
      <dgm:spPr/>
      <dgm:t>
        <a:bodyPr/>
        <a:lstStyle/>
        <a:p>
          <a:r>
            <a:rPr lang="en-US" dirty="0"/>
            <a:t>Securities Law</a:t>
          </a:r>
        </a:p>
      </dgm:t>
    </dgm:pt>
    <dgm:pt modelId="{892A8C8A-2673-D848-A1F6-AF552B919915}" type="parTrans" cxnId="{7FC342BD-6933-CB4C-B363-E9EC8B24EA6C}">
      <dgm:prSet/>
      <dgm:spPr/>
      <dgm:t>
        <a:bodyPr/>
        <a:lstStyle/>
        <a:p>
          <a:endParaRPr lang="en-US"/>
        </a:p>
      </dgm:t>
    </dgm:pt>
    <dgm:pt modelId="{33803EC0-E5C4-F041-A109-6AF33E3E85E6}" type="sibTrans" cxnId="{7FC342BD-6933-CB4C-B363-E9EC8B24EA6C}">
      <dgm:prSet/>
      <dgm:spPr/>
      <dgm:t>
        <a:bodyPr/>
        <a:lstStyle/>
        <a:p>
          <a:endParaRPr lang="en-US"/>
        </a:p>
      </dgm:t>
    </dgm:pt>
    <dgm:pt modelId="{F2D01E6D-D742-514C-B89E-B36E159C5AB7}">
      <dgm:prSet/>
      <dgm:spPr>
        <a:solidFill>
          <a:schemeClr val="accent2">
            <a:lumMod val="40000"/>
            <a:lumOff val="60000"/>
          </a:schemeClr>
        </a:solidFill>
      </dgm:spPr>
      <dgm:t>
        <a:bodyPr/>
        <a:lstStyle/>
        <a:p>
          <a:r>
            <a:rPr lang="en-US" dirty="0"/>
            <a:t>Basis for funds distribution</a:t>
          </a:r>
        </a:p>
      </dgm:t>
    </dgm:pt>
    <dgm:pt modelId="{04B8B2C4-CD24-1C41-B722-0C969BEC13CC}" type="parTrans" cxnId="{F49F3419-2CE6-AE4C-9FB2-2245D9AB420D}">
      <dgm:prSet/>
      <dgm:spPr/>
      <dgm:t>
        <a:bodyPr/>
        <a:lstStyle/>
        <a:p>
          <a:endParaRPr lang="en-US"/>
        </a:p>
      </dgm:t>
    </dgm:pt>
    <dgm:pt modelId="{E1D8591F-460A-4941-8C47-0120FAD5CDAC}" type="sibTrans" cxnId="{F49F3419-2CE6-AE4C-9FB2-2245D9AB420D}">
      <dgm:prSet/>
      <dgm:spPr/>
      <dgm:t>
        <a:bodyPr/>
        <a:lstStyle/>
        <a:p>
          <a:endParaRPr lang="en-US"/>
        </a:p>
      </dgm:t>
    </dgm:pt>
    <dgm:pt modelId="{4B39606D-6C29-404D-9785-B7ED37B82CB1}">
      <dgm:prSet/>
      <dgm:spPr/>
      <dgm:t>
        <a:bodyPr/>
        <a:lstStyle/>
        <a:p>
          <a:r>
            <a:rPr lang="en-US"/>
            <a:t>Block grants</a:t>
          </a:r>
        </a:p>
      </dgm:t>
    </dgm:pt>
    <dgm:pt modelId="{97A7CA8E-0051-164C-9CB0-AD876EC61E94}" type="parTrans" cxnId="{8335DC7D-8926-3B41-8219-2C54E7AC0729}">
      <dgm:prSet/>
      <dgm:spPr/>
      <dgm:t>
        <a:bodyPr/>
        <a:lstStyle/>
        <a:p>
          <a:endParaRPr lang="en-US"/>
        </a:p>
      </dgm:t>
    </dgm:pt>
    <dgm:pt modelId="{0FA9D3F9-693A-AF47-AE42-AB326D4FC3AA}" type="sibTrans" cxnId="{8335DC7D-8926-3B41-8219-2C54E7AC0729}">
      <dgm:prSet/>
      <dgm:spPr/>
      <dgm:t>
        <a:bodyPr/>
        <a:lstStyle/>
        <a:p>
          <a:endParaRPr lang="en-US"/>
        </a:p>
      </dgm:t>
    </dgm:pt>
    <dgm:pt modelId="{938C7B15-F03F-6B43-9C2E-A29057B3F7B3}">
      <dgm:prSet/>
      <dgm:spPr/>
      <dgm:t>
        <a:bodyPr/>
        <a:lstStyle/>
        <a:p>
          <a:r>
            <a:rPr lang="en-US"/>
            <a:t>Revenue sharing for different programs</a:t>
          </a:r>
        </a:p>
      </dgm:t>
    </dgm:pt>
    <dgm:pt modelId="{6CF9D4FB-2452-D745-9DD5-477378824263}" type="parTrans" cxnId="{931DBF84-B828-4A4F-8AEE-42A3C2C45F97}">
      <dgm:prSet/>
      <dgm:spPr/>
      <dgm:t>
        <a:bodyPr/>
        <a:lstStyle/>
        <a:p>
          <a:endParaRPr lang="en-US"/>
        </a:p>
      </dgm:t>
    </dgm:pt>
    <dgm:pt modelId="{481CCD83-8BAA-7049-905B-3366835DBBCD}" type="sibTrans" cxnId="{931DBF84-B828-4A4F-8AEE-42A3C2C45F97}">
      <dgm:prSet/>
      <dgm:spPr/>
      <dgm:t>
        <a:bodyPr/>
        <a:lstStyle/>
        <a:p>
          <a:endParaRPr lang="en-US"/>
        </a:p>
      </dgm:t>
    </dgm:pt>
    <dgm:pt modelId="{FDB89672-D356-A64F-A546-136FC2ED26ED}">
      <dgm:prSet/>
      <dgm:spPr/>
      <dgm:t>
        <a:bodyPr/>
        <a:lstStyle/>
        <a:p>
          <a:r>
            <a:rPr lang="en-US" dirty="0"/>
            <a:t>Regulatory governance (social and CSR disclosure)</a:t>
          </a:r>
        </a:p>
      </dgm:t>
    </dgm:pt>
    <dgm:pt modelId="{2116106C-67A3-D74F-BF7B-AF602B001F74}" type="parTrans" cxnId="{3031D5DE-5B1F-3847-B92A-D4EF288EB275}">
      <dgm:prSet/>
      <dgm:spPr/>
    </dgm:pt>
    <dgm:pt modelId="{41424BF5-8AA2-BA48-B88B-C4642C1EE724}" type="sibTrans" cxnId="{3031D5DE-5B1F-3847-B92A-D4EF288EB275}">
      <dgm:prSet/>
      <dgm:spPr/>
    </dgm:pt>
    <dgm:pt modelId="{F399053B-F8B3-0942-9DA2-5BEF802026E8}" type="pres">
      <dgm:prSet presAssocID="{1F4F8EE2-9334-7C43-860D-C17B0B10C579}" presName="cycleMatrixDiagram" presStyleCnt="0">
        <dgm:presLayoutVars>
          <dgm:chMax val="1"/>
          <dgm:dir/>
          <dgm:animLvl val="lvl"/>
          <dgm:resizeHandles val="exact"/>
        </dgm:presLayoutVars>
      </dgm:prSet>
      <dgm:spPr/>
    </dgm:pt>
    <dgm:pt modelId="{7152F88B-8C80-4442-84DA-37894DDE5B4B}" type="pres">
      <dgm:prSet presAssocID="{1F4F8EE2-9334-7C43-860D-C17B0B10C579}" presName="children" presStyleCnt="0"/>
      <dgm:spPr/>
    </dgm:pt>
    <dgm:pt modelId="{7A058C3E-30E7-BF40-B3C6-2A2ACD75347D}" type="pres">
      <dgm:prSet presAssocID="{1F4F8EE2-9334-7C43-860D-C17B0B10C579}" presName="child1group" presStyleCnt="0"/>
      <dgm:spPr/>
    </dgm:pt>
    <dgm:pt modelId="{A122398C-8F65-5E40-ADE6-416DE6596494}" type="pres">
      <dgm:prSet presAssocID="{1F4F8EE2-9334-7C43-860D-C17B0B10C579}" presName="child1" presStyleLbl="bgAcc1" presStyleIdx="0" presStyleCnt="4"/>
      <dgm:spPr/>
    </dgm:pt>
    <dgm:pt modelId="{183E3630-2718-2B43-8988-B87A1E182A58}" type="pres">
      <dgm:prSet presAssocID="{1F4F8EE2-9334-7C43-860D-C17B0B10C579}" presName="child1Text" presStyleLbl="bgAcc1" presStyleIdx="0" presStyleCnt="4">
        <dgm:presLayoutVars>
          <dgm:bulletEnabled val="1"/>
        </dgm:presLayoutVars>
      </dgm:prSet>
      <dgm:spPr/>
    </dgm:pt>
    <dgm:pt modelId="{1E99AFB5-EBD9-F640-8212-406EF8F2E43B}" type="pres">
      <dgm:prSet presAssocID="{1F4F8EE2-9334-7C43-860D-C17B0B10C579}" presName="child2group" presStyleCnt="0"/>
      <dgm:spPr/>
    </dgm:pt>
    <dgm:pt modelId="{8F6CD04D-A530-3341-8F24-4A43F5E3FA7D}" type="pres">
      <dgm:prSet presAssocID="{1F4F8EE2-9334-7C43-860D-C17B0B10C579}" presName="child2" presStyleLbl="bgAcc1" presStyleIdx="1" presStyleCnt="4"/>
      <dgm:spPr/>
    </dgm:pt>
    <dgm:pt modelId="{2DCB694D-4236-7A42-B1A2-377900740FAC}" type="pres">
      <dgm:prSet presAssocID="{1F4F8EE2-9334-7C43-860D-C17B0B10C579}" presName="child2Text" presStyleLbl="bgAcc1" presStyleIdx="1" presStyleCnt="4">
        <dgm:presLayoutVars>
          <dgm:bulletEnabled val="1"/>
        </dgm:presLayoutVars>
      </dgm:prSet>
      <dgm:spPr/>
    </dgm:pt>
    <dgm:pt modelId="{15837F5A-D70E-6B43-83C7-C937EBA80446}" type="pres">
      <dgm:prSet presAssocID="{1F4F8EE2-9334-7C43-860D-C17B0B10C579}" presName="child3group" presStyleCnt="0"/>
      <dgm:spPr/>
    </dgm:pt>
    <dgm:pt modelId="{A07EB440-8A62-254C-8CB8-E03837F5CAFC}" type="pres">
      <dgm:prSet presAssocID="{1F4F8EE2-9334-7C43-860D-C17B0B10C579}" presName="child3" presStyleLbl="bgAcc1" presStyleIdx="2" presStyleCnt="4"/>
      <dgm:spPr/>
    </dgm:pt>
    <dgm:pt modelId="{CEE4B3A7-4EC0-D646-8B12-182CFA45D159}" type="pres">
      <dgm:prSet presAssocID="{1F4F8EE2-9334-7C43-860D-C17B0B10C579}" presName="child3Text" presStyleLbl="bgAcc1" presStyleIdx="2" presStyleCnt="4">
        <dgm:presLayoutVars>
          <dgm:bulletEnabled val="1"/>
        </dgm:presLayoutVars>
      </dgm:prSet>
      <dgm:spPr/>
    </dgm:pt>
    <dgm:pt modelId="{E6EE1EAD-FAE0-8A4B-B2FD-E6807D07B2E0}" type="pres">
      <dgm:prSet presAssocID="{1F4F8EE2-9334-7C43-860D-C17B0B10C579}" presName="child4group" presStyleCnt="0"/>
      <dgm:spPr/>
    </dgm:pt>
    <dgm:pt modelId="{BDB8BE43-84B1-0D4D-9083-567F8A06A881}" type="pres">
      <dgm:prSet presAssocID="{1F4F8EE2-9334-7C43-860D-C17B0B10C579}" presName="child4" presStyleLbl="bgAcc1" presStyleIdx="3" presStyleCnt="4"/>
      <dgm:spPr/>
    </dgm:pt>
    <dgm:pt modelId="{68BF3D98-47D5-8349-A2F3-4C5F72E2E248}" type="pres">
      <dgm:prSet presAssocID="{1F4F8EE2-9334-7C43-860D-C17B0B10C579}" presName="child4Text" presStyleLbl="bgAcc1" presStyleIdx="3" presStyleCnt="4">
        <dgm:presLayoutVars>
          <dgm:bulletEnabled val="1"/>
        </dgm:presLayoutVars>
      </dgm:prSet>
      <dgm:spPr/>
    </dgm:pt>
    <dgm:pt modelId="{60D68B08-33F4-CE4E-9C37-1891EB834ECA}" type="pres">
      <dgm:prSet presAssocID="{1F4F8EE2-9334-7C43-860D-C17B0B10C579}" presName="childPlaceholder" presStyleCnt="0"/>
      <dgm:spPr/>
    </dgm:pt>
    <dgm:pt modelId="{1DE2B50A-72D7-894A-9F95-5D120541752A}" type="pres">
      <dgm:prSet presAssocID="{1F4F8EE2-9334-7C43-860D-C17B0B10C579}" presName="circle" presStyleCnt="0"/>
      <dgm:spPr/>
    </dgm:pt>
    <dgm:pt modelId="{242B3DF7-8FD5-3E48-93FD-C3A6FFA1EB31}" type="pres">
      <dgm:prSet presAssocID="{1F4F8EE2-9334-7C43-860D-C17B0B10C579}" presName="quadrant1" presStyleLbl="node1" presStyleIdx="0" presStyleCnt="4">
        <dgm:presLayoutVars>
          <dgm:chMax val="1"/>
          <dgm:bulletEnabled val="1"/>
        </dgm:presLayoutVars>
      </dgm:prSet>
      <dgm:spPr/>
    </dgm:pt>
    <dgm:pt modelId="{436E4961-E1A2-004F-B441-2E3BBC3F907C}" type="pres">
      <dgm:prSet presAssocID="{1F4F8EE2-9334-7C43-860D-C17B0B10C579}" presName="quadrant2" presStyleLbl="node1" presStyleIdx="1" presStyleCnt="4">
        <dgm:presLayoutVars>
          <dgm:chMax val="1"/>
          <dgm:bulletEnabled val="1"/>
        </dgm:presLayoutVars>
      </dgm:prSet>
      <dgm:spPr/>
    </dgm:pt>
    <dgm:pt modelId="{29AF59E1-7F62-D047-8597-6AEF46DB6498}" type="pres">
      <dgm:prSet presAssocID="{1F4F8EE2-9334-7C43-860D-C17B0B10C579}" presName="quadrant3" presStyleLbl="node1" presStyleIdx="2" presStyleCnt="4">
        <dgm:presLayoutVars>
          <dgm:chMax val="1"/>
          <dgm:bulletEnabled val="1"/>
        </dgm:presLayoutVars>
      </dgm:prSet>
      <dgm:spPr/>
    </dgm:pt>
    <dgm:pt modelId="{AACDD809-70B7-C64A-9D0A-8E70023EE76C}" type="pres">
      <dgm:prSet presAssocID="{1F4F8EE2-9334-7C43-860D-C17B0B10C579}" presName="quadrant4" presStyleLbl="node1" presStyleIdx="3" presStyleCnt="4">
        <dgm:presLayoutVars>
          <dgm:chMax val="1"/>
          <dgm:bulletEnabled val="1"/>
        </dgm:presLayoutVars>
      </dgm:prSet>
      <dgm:spPr/>
    </dgm:pt>
    <dgm:pt modelId="{410EDC20-CA2F-F648-A130-B18D57ACDE8B}" type="pres">
      <dgm:prSet presAssocID="{1F4F8EE2-9334-7C43-860D-C17B0B10C579}" presName="quadrantPlaceholder" presStyleCnt="0"/>
      <dgm:spPr/>
    </dgm:pt>
    <dgm:pt modelId="{078ED9ED-1AE1-D643-910E-05EF0FDB2EE3}" type="pres">
      <dgm:prSet presAssocID="{1F4F8EE2-9334-7C43-860D-C17B0B10C579}" presName="center1" presStyleLbl="fgShp" presStyleIdx="0" presStyleCnt="2"/>
      <dgm:spPr/>
    </dgm:pt>
    <dgm:pt modelId="{0C5EE1C2-8A4C-E946-887B-2E9B103DF4A5}" type="pres">
      <dgm:prSet presAssocID="{1F4F8EE2-9334-7C43-860D-C17B0B10C579}" presName="center2" presStyleLbl="fgShp" presStyleIdx="1" presStyleCnt="2"/>
      <dgm:spPr/>
    </dgm:pt>
  </dgm:ptLst>
  <dgm:cxnLst>
    <dgm:cxn modelId="{AF51F207-8BA8-0D43-AE9E-8F3502A8432C}" srcId="{1A43FF09-B5F7-B045-9F37-B0138120CF54}" destId="{53BC2D7D-F408-C444-B0B0-3FECFF82A3B4}" srcOrd="0" destOrd="0" parTransId="{161D6929-BC9E-F041-A027-1DF5F2D76C04}" sibTransId="{410C042B-A56F-4546-B535-7E75C3F496DA}"/>
    <dgm:cxn modelId="{F49F3419-2CE6-AE4C-9FB2-2245D9AB420D}" srcId="{1F4F8EE2-9334-7C43-860D-C17B0B10C579}" destId="{F2D01E6D-D742-514C-B89E-B36E159C5AB7}" srcOrd="3" destOrd="0" parTransId="{04B8B2C4-CD24-1C41-B722-0C969BEC13CC}" sibTransId="{E1D8591F-460A-4941-8C47-0120FAD5CDAC}"/>
    <dgm:cxn modelId="{6D9C6935-CDAA-1B4B-88C8-39E2D8A4914F}" type="presOf" srcId="{2B4EBB14-2788-DC4B-979B-921447706E7D}" destId="{2DCB694D-4236-7A42-B1A2-377900740FAC}" srcOrd="1" destOrd="2" presId="urn:microsoft.com/office/officeart/2005/8/layout/cycle4"/>
    <dgm:cxn modelId="{0719F944-7013-874D-B821-D9D456B91EBA}" srcId="{D6EFF703-48D3-F64B-A7D8-8CB5893A584C}" destId="{2B4EBB14-2788-DC4B-979B-921447706E7D}" srcOrd="2" destOrd="0" parTransId="{26DB1657-D564-DD4D-B3ED-C35D3A9D77E8}" sibTransId="{164C87E1-7323-9742-A4A8-8D2B69292D8D}"/>
    <dgm:cxn modelId="{9823184D-CC43-3848-A44E-AC33145C4EF9}" type="presOf" srcId="{F2D01E6D-D742-514C-B89E-B36E159C5AB7}" destId="{AACDD809-70B7-C64A-9D0A-8E70023EE76C}" srcOrd="0" destOrd="0" presId="urn:microsoft.com/office/officeart/2005/8/layout/cycle4"/>
    <dgm:cxn modelId="{2E70E652-D497-9E42-9123-E3A146013048}" srcId="{1F4F8EE2-9334-7C43-860D-C17B0B10C579}" destId="{8D838BFC-6209-5048-9766-C7F5ABE5E987}" srcOrd="2" destOrd="0" parTransId="{5B50FFAE-B5F0-CC4C-89DD-1FF773D8D428}" sibTransId="{644A5CE1-AA9C-B24C-8734-EC1CC4A02282}"/>
    <dgm:cxn modelId="{2D8CE453-694A-544E-9E3F-504342567F37}" srcId="{1F4F8EE2-9334-7C43-860D-C17B0B10C579}" destId="{1A43FF09-B5F7-B045-9F37-B0138120CF54}" srcOrd="0" destOrd="0" parTransId="{C448AD38-B73B-B448-A77C-3A7889A5CC8C}" sibTransId="{F991D18B-BA51-184F-95E6-64B292A340BE}"/>
    <dgm:cxn modelId="{12ADA255-8749-914F-9807-82D6885507AB}" type="presOf" srcId="{09F50D32-BCB0-3043-ABEA-F24C6C8FEEF1}" destId="{2DCB694D-4236-7A42-B1A2-377900740FAC}" srcOrd="1" destOrd="1" presId="urn:microsoft.com/office/officeart/2005/8/layout/cycle4"/>
    <dgm:cxn modelId="{765B9656-7CD1-264D-8EDD-63B5C007F35C}" type="presOf" srcId="{53BC2D7D-F408-C444-B0B0-3FECFF82A3B4}" destId="{A122398C-8F65-5E40-ADE6-416DE6596494}" srcOrd="0" destOrd="0" presId="urn:microsoft.com/office/officeart/2005/8/layout/cycle4"/>
    <dgm:cxn modelId="{CEAABA5A-19BE-E04D-9B46-F022DBDF0B84}" type="presOf" srcId="{1F4F8EE2-9334-7C43-860D-C17B0B10C579}" destId="{F399053B-F8B3-0942-9DA2-5BEF802026E8}" srcOrd="0" destOrd="0" presId="urn:microsoft.com/office/officeart/2005/8/layout/cycle4"/>
    <dgm:cxn modelId="{4F052964-1E3B-1D43-A325-43801F8119DA}" type="presOf" srcId="{45750D6F-C1BF-BE47-90C6-2E9AA59430BD}" destId="{A122398C-8F65-5E40-ADE6-416DE6596494}" srcOrd="0" destOrd="1" presId="urn:microsoft.com/office/officeart/2005/8/layout/cycle4"/>
    <dgm:cxn modelId="{51D5DE68-0803-1842-954F-2D64B66F998C}" type="presOf" srcId="{D4CD2193-D862-CE4D-8E56-63AE2E70C724}" destId="{CEE4B3A7-4EC0-D646-8B12-182CFA45D159}" srcOrd="1" destOrd="0" presId="urn:microsoft.com/office/officeart/2005/8/layout/cycle4"/>
    <dgm:cxn modelId="{B0B50E6B-C428-1349-8397-646C85C185C2}" srcId="{D6EFF703-48D3-F64B-A7D8-8CB5893A584C}" destId="{09F50D32-BCB0-3043-ABEA-F24C6C8FEEF1}" srcOrd="1" destOrd="0" parTransId="{190E0E05-19BD-CD4C-9B67-2EE940791C54}" sibTransId="{A250C926-5DE2-C347-8F45-F07F797AF0F3}"/>
    <dgm:cxn modelId="{49F72070-3D0D-0B4C-AAA2-D9921F42A3F1}" type="presOf" srcId="{1A43FF09-B5F7-B045-9F37-B0138120CF54}" destId="{242B3DF7-8FD5-3E48-93FD-C3A6FFA1EB31}" srcOrd="0" destOrd="0" presId="urn:microsoft.com/office/officeart/2005/8/layout/cycle4"/>
    <dgm:cxn modelId="{024DFE72-7483-1F42-85B8-9AFB20185492}" srcId="{1A43FF09-B5F7-B045-9F37-B0138120CF54}" destId="{45750D6F-C1BF-BE47-90C6-2E9AA59430BD}" srcOrd="1" destOrd="0" parTransId="{CD2C7224-5854-8946-AFB5-426C39EF4674}" sibTransId="{DFCD62DD-C0E1-4049-98A3-1590E20F80C8}"/>
    <dgm:cxn modelId="{64E28273-A966-7646-8F3B-4E3E65E2B7FE}" type="presOf" srcId="{FDB89672-D356-A64F-A546-136FC2ED26ED}" destId="{CEE4B3A7-4EC0-D646-8B12-182CFA45D159}" srcOrd="1" destOrd="1" presId="urn:microsoft.com/office/officeart/2005/8/layout/cycle4"/>
    <dgm:cxn modelId="{8335DC7D-8926-3B41-8219-2C54E7AC0729}" srcId="{F2D01E6D-D742-514C-B89E-B36E159C5AB7}" destId="{4B39606D-6C29-404D-9785-B7ED37B82CB1}" srcOrd="0" destOrd="0" parTransId="{97A7CA8E-0051-164C-9CB0-AD876EC61E94}" sibTransId="{0FA9D3F9-693A-AF47-AE42-AB326D4FC3AA}"/>
    <dgm:cxn modelId="{6D3D1180-D75B-8348-9E03-6ED1304CD57D}" type="presOf" srcId="{938C7B15-F03F-6B43-9C2E-A29057B3F7B3}" destId="{68BF3D98-47D5-8349-A2F3-4C5F72E2E248}" srcOrd="1" destOrd="1" presId="urn:microsoft.com/office/officeart/2005/8/layout/cycle4"/>
    <dgm:cxn modelId="{931DBF84-B828-4A4F-8AEE-42A3C2C45F97}" srcId="{F2D01E6D-D742-514C-B89E-B36E159C5AB7}" destId="{938C7B15-F03F-6B43-9C2E-A29057B3F7B3}" srcOrd="1" destOrd="0" parTransId="{6CF9D4FB-2452-D745-9DD5-477378824263}" sibTransId="{481CCD83-8BAA-7049-905B-3366835DBBCD}"/>
    <dgm:cxn modelId="{964E778D-A08E-D149-B5AD-54840C75D753}" type="presOf" srcId="{D6EFF703-48D3-F64B-A7D8-8CB5893A584C}" destId="{436E4961-E1A2-004F-B441-2E3BBC3F907C}" srcOrd="0" destOrd="0" presId="urn:microsoft.com/office/officeart/2005/8/layout/cycle4"/>
    <dgm:cxn modelId="{5346A899-20FC-A549-83CD-0A5237EF421E}" srcId="{D6EFF703-48D3-F64B-A7D8-8CB5893A584C}" destId="{1AF4D10D-9CAC-2D45-BB20-4357B97BCEC5}" srcOrd="0" destOrd="0" parTransId="{F78B61BD-E96E-8743-9C24-ADC3BA7D4B29}" sibTransId="{DD22C80F-A887-8A44-8B87-050D039EA2F5}"/>
    <dgm:cxn modelId="{B2C8F79B-0479-F849-A797-1E8E18462D08}" type="presOf" srcId="{1AF4D10D-9CAC-2D45-BB20-4357B97BCEC5}" destId="{2DCB694D-4236-7A42-B1A2-377900740FAC}" srcOrd="1" destOrd="0" presId="urn:microsoft.com/office/officeart/2005/8/layout/cycle4"/>
    <dgm:cxn modelId="{5C21989D-6916-AD44-BDF7-EBDF082F9E57}" type="presOf" srcId="{8D838BFC-6209-5048-9766-C7F5ABE5E987}" destId="{29AF59E1-7F62-D047-8597-6AEF46DB6498}" srcOrd="0" destOrd="0" presId="urn:microsoft.com/office/officeart/2005/8/layout/cycle4"/>
    <dgm:cxn modelId="{AC8AEEAC-A90C-9549-B0B0-9AF90115265D}" type="presOf" srcId="{45750D6F-C1BF-BE47-90C6-2E9AA59430BD}" destId="{183E3630-2718-2B43-8988-B87A1E182A58}" srcOrd="1" destOrd="1" presId="urn:microsoft.com/office/officeart/2005/8/layout/cycle4"/>
    <dgm:cxn modelId="{05549BAD-4733-1643-A6FF-AF71D0D97226}" srcId="{1F4F8EE2-9334-7C43-860D-C17B0B10C579}" destId="{D6EFF703-48D3-F64B-A7D8-8CB5893A584C}" srcOrd="1" destOrd="0" parTransId="{0025A903-BCEA-8E49-A328-0ED450E709CE}" sibTransId="{66033BEF-2E8C-D64A-81DE-8DB83286BD0E}"/>
    <dgm:cxn modelId="{7FC342BD-6933-CB4C-B363-E9EC8B24EA6C}" srcId="{8D838BFC-6209-5048-9766-C7F5ABE5E987}" destId="{D4CD2193-D862-CE4D-8E56-63AE2E70C724}" srcOrd="0" destOrd="0" parTransId="{892A8C8A-2673-D848-A1F6-AF552B919915}" sibTransId="{33803EC0-E5C4-F041-A109-6AF33E3E85E6}"/>
    <dgm:cxn modelId="{EACBB9C4-CEFC-D740-8107-DBE2E5461303}" type="presOf" srcId="{4B39606D-6C29-404D-9785-B7ED37B82CB1}" destId="{BDB8BE43-84B1-0D4D-9083-567F8A06A881}" srcOrd="0" destOrd="0" presId="urn:microsoft.com/office/officeart/2005/8/layout/cycle4"/>
    <dgm:cxn modelId="{747638C9-2D31-B74F-A612-72C77D04F475}" type="presOf" srcId="{938C7B15-F03F-6B43-9C2E-A29057B3F7B3}" destId="{BDB8BE43-84B1-0D4D-9083-567F8A06A881}" srcOrd="0" destOrd="1" presId="urn:microsoft.com/office/officeart/2005/8/layout/cycle4"/>
    <dgm:cxn modelId="{C0911FD2-C5B5-EC49-9A70-0392E076D660}" type="presOf" srcId="{4B39606D-6C29-404D-9785-B7ED37B82CB1}" destId="{68BF3D98-47D5-8349-A2F3-4C5F72E2E248}" srcOrd="1" destOrd="0" presId="urn:microsoft.com/office/officeart/2005/8/layout/cycle4"/>
    <dgm:cxn modelId="{98BCFFD3-5BA1-C244-B816-CB710F836D9C}" type="presOf" srcId="{1AF4D10D-9CAC-2D45-BB20-4357B97BCEC5}" destId="{8F6CD04D-A530-3341-8F24-4A43F5E3FA7D}" srcOrd="0" destOrd="0" presId="urn:microsoft.com/office/officeart/2005/8/layout/cycle4"/>
    <dgm:cxn modelId="{75F12AD5-EF00-6147-8452-D8848A307DEC}" type="presOf" srcId="{53BC2D7D-F408-C444-B0B0-3FECFF82A3B4}" destId="{183E3630-2718-2B43-8988-B87A1E182A58}" srcOrd="1" destOrd="0" presId="urn:microsoft.com/office/officeart/2005/8/layout/cycle4"/>
    <dgm:cxn modelId="{7FE651DD-1CD0-B14B-8502-9DA63616B3D6}" type="presOf" srcId="{FDB89672-D356-A64F-A546-136FC2ED26ED}" destId="{A07EB440-8A62-254C-8CB8-E03837F5CAFC}" srcOrd="0" destOrd="1" presId="urn:microsoft.com/office/officeart/2005/8/layout/cycle4"/>
    <dgm:cxn modelId="{3031D5DE-5B1F-3847-B92A-D4EF288EB275}" srcId="{8D838BFC-6209-5048-9766-C7F5ABE5E987}" destId="{FDB89672-D356-A64F-A546-136FC2ED26ED}" srcOrd="1" destOrd="0" parTransId="{2116106C-67A3-D74F-BF7B-AF602B001F74}" sibTransId="{41424BF5-8AA2-BA48-B88B-C4642C1EE724}"/>
    <dgm:cxn modelId="{258C99E4-1F36-054B-8A80-24B2672AEC24}" type="presOf" srcId="{2B4EBB14-2788-DC4B-979B-921447706E7D}" destId="{8F6CD04D-A530-3341-8F24-4A43F5E3FA7D}" srcOrd="0" destOrd="2" presId="urn:microsoft.com/office/officeart/2005/8/layout/cycle4"/>
    <dgm:cxn modelId="{71255FF6-E1F4-A448-9055-F1E2F563ABC5}" type="presOf" srcId="{D4CD2193-D862-CE4D-8E56-63AE2E70C724}" destId="{A07EB440-8A62-254C-8CB8-E03837F5CAFC}" srcOrd="0" destOrd="0" presId="urn:microsoft.com/office/officeart/2005/8/layout/cycle4"/>
    <dgm:cxn modelId="{AA9E87FC-3437-DE41-B86B-37393777512E}" type="presOf" srcId="{09F50D32-BCB0-3043-ABEA-F24C6C8FEEF1}" destId="{8F6CD04D-A530-3341-8F24-4A43F5E3FA7D}" srcOrd="0" destOrd="1" presId="urn:microsoft.com/office/officeart/2005/8/layout/cycle4"/>
    <dgm:cxn modelId="{EBAC9C00-102A-1F41-ADA2-FD64BBA9F33F}" type="presParOf" srcId="{F399053B-F8B3-0942-9DA2-5BEF802026E8}" destId="{7152F88B-8C80-4442-84DA-37894DDE5B4B}" srcOrd="0" destOrd="0" presId="urn:microsoft.com/office/officeart/2005/8/layout/cycle4"/>
    <dgm:cxn modelId="{FF40C544-61BA-4E47-A56A-D22CCA2553A7}" type="presParOf" srcId="{7152F88B-8C80-4442-84DA-37894DDE5B4B}" destId="{7A058C3E-30E7-BF40-B3C6-2A2ACD75347D}" srcOrd="0" destOrd="0" presId="urn:microsoft.com/office/officeart/2005/8/layout/cycle4"/>
    <dgm:cxn modelId="{B454105A-B8EF-744E-9301-C8662A26386E}" type="presParOf" srcId="{7A058C3E-30E7-BF40-B3C6-2A2ACD75347D}" destId="{A122398C-8F65-5E40-ADE6-416DE6596494}" srcOrd="0" destOrd="0" presId="urn:microsoft.com/office/officeart/2005/8/layout/cycle4"/>
    <dgm:cxn modelId="{6F905F2F-905E-9E40-B7EC-FFD1C6981667}" type="presParOf" srcId="{7A058C3E-30E7-BF40-B3C6-2A2ACD75347D}" destId="{183E3630-2718-2B43-8988-B87A1E182A58}" srcOrd="1" destOrd="0" presId="urn:microsoft.com/office/officeart/2005/8/layout/cycle4"/>
    <dgm:cxn modelId="{CAAAC558-70BB-3D41-8FE7-97AE5208C10E}" type="presParOf" srcId="{7152F88B-8C80-4442-84DA-37894DDE5B4B}" destId="{1E99AFB5-EBD9-F640-8212-406EF8F2E43B}" srcOrd="1" destOrd="0" presId="urn:microsoft.com/office/officeart/2005/8/layout/cycle4"/>
    <dgm:cxn modelId="{FC4961CF-AB4C-CD44-AF27-B6E16B017476}" type="presParOf" srcId="{1E99AFB5-EBD9-F640-8212-406EF8F2E43B}" destId="{8F6CD04D-A530-3341-8F24-4A43F5E3FA7D}" srcOrd="0" destOrd="0" presId="urn:microsoft.com/office/officeart/2005/8/layout/cycle4"/>
    <dgm:cxn modelId="{5ED5C5F1-55A3-D549-B307-7C5D73FD372B}" type="presParOf" srcId="{1E99AFB5-EBD9-F640-8212-406EF8F2E43B}" destId="{2DCB694D-4236-7A42-B1A2-377900740FAC}" srcOrd="1" destOrd="0" presId="urn:microsoft.com/office/officeart/2005/8/layout/cycle4"/>
    <dgm:cxn modelId="{06A40B26-05AE-3848-84BA-AFF503A54B82}" type="presParOf" srcId="{7152F88B-8C80-4442-84DA-37894DDE5B4B}" destId="{15837F5A-D70E-6B43-83C7-C937EBA80446}" srcOrd="2" destOrd="0" presId="urn:microsoft.com/office/officeart/2005/8/layout/cycle4"/>
    <dgm:cxn modelId="{8A6249CF-BB18-CA4C-B5DE-0F6CEDB8FA36}" type="presParOf" srcId="{15837F5A-D70E-6B43-83C7-C937EBA80446}" destId="{A07EB440-8A62-254C-8CB8-E03837F5CAFC}" srcOrd="0" destOrd="0" presId="urn:microsoft.com/office/officeart/2005/8/layout/cycle4"/>
    <dgm:cxn modelId="{21A01863-83C9-E04B-922C-DE8E20F3A85E}" type="presParOf" srcId="{15837F5A-D70E-6B43-83C7-C937EBA80446}" destId="{CEE4B3A7-4EC0-D646-8B12-182CFA45D159}" srcOrd="1" destOrd="0" presId="urn:microsoft.com/office/officeart/2005/8/layout/cycle4"/>
    <dgm:cxn modelId="{6C2CCB2B-F498-7C41-B608-1EAABF20DC2B}" type="presParOf" srcId="{7152F88B-8C80-4442-84DA-37894DDE5B4B}" destId="{E6EE1EAD-FAE0-8A4B-B2FD-E6807D07B2E0}" srcOrd="3" destOrd="0" presId="urn:microsoft.com/office/officeart/2005/8/layout/cycle4"/>
    <dgm:cxn modelId="{FFB2E990-5292-FA46-BDCB-934FBF96BCF1}" type="presParOf" srcId="{E6EE1EAD-FAE0-8A4B-B2FD-E6807D07B2E0}" destId="{BDB8BE43-84B1-0D4D-9083-567F8A06A881}" srcOrd="0" destOrd="0" presId="urn:microsoft.com/office/officeart/2005/8/layout/cycle4"/>
    <dgm:cxn modelId="{3F5EA0C7-B954-664A-A2CD-6EFF71A3B127}" type="presParOf" srcId="{E6EE1EAD-FAE0-8A4B-B2FD-E6807D07B2E0}" destId="{68BF3D98-47D5-8349-A2F3-4C5F72E2E248}" srcOrd="1" destOrd="0" presId="urn:microsoft.com/office/officeart/2005/8/layout/cycle4"/>
    <dgm:cxn modelId="{F7A39958-D632-A54C-8E9C-D61078EA787B}" type="presParOf" srcId="{7152F88B-8C80-4442-84DA-37894DDE5B4B}" destId="{60D68B08-33F4-CE4E-9C37-1891EB834ECA}" srcOrd="4" destOrd="0" presId="urn:microsoft.com/office/officeart/2005/8/layout/cycle4"/>
    <dgm:cxn modelId="{17A0400A-2347-5E46-B194-9BABCB17A632}" type="presParOf" srcId="{F399053B-F8B3-0942-9DA2-5BEF802026E8}" destId="{1DE2B50A-72D7-894A-9F95-5D120541752A}" srcOrd="1" destOrd="0" presId="urn:microsoft.com/office/officeart/2005/8/layout/cycle4"/>
    <dgm:cxn modelId="{7364D1BD-7F75-804B-96EB-E849D75532A3}" type="presParOf" srcId="{1DE2B50A-72D7-894A-9F95-5D120541752A}" destId="{242B3DF7-8FD5-3E48-93FD-C3A6FFA1EB31}" srcOrd="0" destOrd="0" presId="urn:microsoft.com/office/officeart/2005/8/layout/cycle4"/>
    <dgm:cxn modelId="{F4BC5908-2882-5948-964C-35F690D57F06}" type="presParOf" srcId="{1DE2B50A-72D7-894A-9F95-5D120541752A}" destId="{436E4961-E1A2-004F-B441-2E3BBC3F907C}" srcOrd="1" destOrd="0" presId="urn:microsoft.com/office/officeart/2005/8/layout/cycle4"/>
    <dgm:cxn modelId="{220E4F7C-2777-6E4B-8065-DA39836040C3}" type="presParOf" srcId="{1DE2B50A-72D7-894A-9F95-5D120541752A}" destId="{29AF59E1-7F62-D047-8597-6AEF46DB6498}" srcOrd="2" destOrd="0" presId="urn:microsoft.com/office/officeart/2005/8/layout/cycle4"/>
    <dgm:cxn modelId="{3690C0F6-4438-6C40-BB0A-D1719BF2F847}" type="presParOf" srcId="{1DE2B50A-72D7-894A-9F95-5D120541752A}" destId="{AACDD809-70B7-C64A-9D0A-8E70023EE76C}" srcOrd="3" destOrd="0" presId="urn:microsoft.com/office/officeart/2005/8/layout/cycle4"/>
    <dgm:cxn modelId="{03874302-6921-1C43-8ED5-2C17FCCB19F4}" type="presParOf" srcId="{1DE2B50A-72D7-894A-9F95-5D120541752A}" destId="{410EDC20-CA2F-F648-A130-B18D57ACDE8B}" srcOrd="4" destOrd="0" presId="urn:microsoft.com/office/officeart/2005/8/layout/cycle4"/>
    <dgm:cxn modelId="{5E483D36-38F5-C84A-A927-A052C1E7F8EB}" type="presParOf" srcId="{F399053B-F8B3-0942-9DA2-5BEF802026E8}" destId="{078ED9ED-1AE1-D643-910E-05EF0FDB2EE3}" srcOrd="2" destOrd="0" presId="urn:microsoft.com/office/officeart/2005/8/layout/cycle4"/>
    <dgm:cxn modelId="{C9106EB9-AFDE-AC43-9E3A-D0C0539F8D56}" type="presParOf" srcId="{F399053B-F8B3-0942-9DA2-5BEF802026E8}" destId="{0C5EE1C2-8A4C-E946-887B-2E9B103DF4A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375EBB-F9CF-3C45-961F-0E65B72D85E7}" type="doc">
      <dgm:prSet loTypeId="urn:microsoft.com/office/officeart/2005/8/layout/cycle4" loCatId="process" qsTypeId="urn:microsoft.com/office/officeart/2005/8/quickstyle/3d3" qsCatId="3D" csTypeId="urn:microsoft.com/office/officeart/2005/8/colors/colorful3" csCatId="colorful"/>
      <dgm:spPr/>
      <dgm:t>
        <a:bodyPr/>
        <a:lstStyle/>
        <a:p>
          <a:endParaRPr lang="en-US"/>
        </a:p>
      </dgm:t>
    </dgm:pt>
    <dgm:pt modelId="{15272E99-8534-0346-B09B-6075E961E518}">
      <dgm:prSet/>
      <dgm:spPr/>
      <dgm:t>
        <a:bodyPr/>
        <a:lstStyle/>
        <a:p>
          <a:r>
            <a:rPr lang="en-US"/>
            <a:t>Credit rating agencies</a:t>
          </a:r>
        </a:p>
      </dgm:t>
    </dgm:pt>
    <dgm:pt modelId="{A6640B4C-24A1-5B47-AEC1-D63EEB83C215}" type="parTrans" cxnId="{3938E4D8-CDAA-1647-8C9C-CC350C25BD85}">
      <dgm:prSet/>
      <dgm:spPr/>
      <dgm:t>
        <a:bodyPr/>
        <a:lstStyle/>
        <a:p>
          <a:endParaRPr lang="en-US"/>
        </a:p>
      </dgm:t>
    </dgm:pt>
    <dgm:pt modelId="{1B353F42-4D4E-E54C-9DDA-242CBD8B5DDF}" type="sibTrans" cxnId="{3938E4D8-CDAA-1647-8C9C-CC350C25BD85}">
      <dgm:prSet/>
      <dgm:spPr/>
      <dgm:t>
        <a:bodyPr/>
        <a:lstStyle/>
        <a:p>
          <a:endParaRPr lang="en-US"/>
        </a:p>
      </dgm:t>
    </dgm:pt>
    <dgm:pt modelId="{28ABD5D8-820A-5648-B8B3-FE89C31FB7BB}">
      <dgm:prSet/>
      <dgm:spPr/>
      <dgm:t>
        <a:bodyPr/>
        <a:lstStyle/>
        <a:p>
          <a:r>
            <a:rPr lang="en-US"/>
            <a:t>Individuals</a:t>
          </a:r>
        </a:p>
      </dgm:t>
    </dgm:pt>
    <dgm:pt modelId="{87ED04C7-ACD5-1548-8B3F-36646B5626EC}" type="parTrans" cxnId="{89D36060-36DA-D046-BFDF-85E9D9051AB2}">
      <dgm:prSet/>
      <dgm:spPr/>
      <dgm:t>
        <a:bodyPr/>
        <a:lstStyle/>
        <a:p>
          <a:endParaRPr lang="en-US"/>
        </a:p>
      </dgm:t>
    </dgm:pt>
    <dgm:pt modelId="{5CAFE514-7CFC-DC43-B506-B1C266C5C4BE}" type="sibTrans" cxnId="{89D36060-36DA-D046-BFDF-85E9D9051AB2}">
      <dgm:prSet/>
      <dgm:spPr/>
      <dgm:t>
        <a:bodyPr/>
        <a:lstStyle/>
        <a:p>
          <a:endParaRPr lang="en-US"/>
        </a:p>
      </dgm:t>
    </dgm:pt>
    <dgm:pt modelId="{4B29A285-01B6-F848-9014-439BC68A7AAD}">
      <dgm:prSet/>
      <dgm:spPr/>
      <dgm:t>
        <a:bodyPr/>
        <a:lstStyle/>
        <a:p>
          <a:r>
            <a:rPr lang="en-US"/>
            <a:t>Enterprises</a:t>
          </a:r>
        </a:p>
      </dgm:t>
    </dgm:pt>
    <dgm:pt modelId="{BD49B911-8343-1A47-8351-41F9939E7108}" type="parTrans" cxnId="{ABE97DA2-F2B5-704B-9B97-844D96389C91}">
      <dgm:prSet/>
      <dgm:spPr/>
      <dgm:t>
        <a:bodyPr/>
        <a:lstStyle/>
        <a:p>
          <a:endParaRPr lang="en-US"/>
        </a:p>
      </dgm:t>
    </dgm:pt>
    <dgm:pt modelId="{8A02B030-DD23-B348-AC11-4F7BED4B4366}" type="sibTrans" cxnId="{ABE97DA2-F2B5-704B-9B97-844D96389C91}">
      <dgm:prSet/>
      <dgm:spPr/>
      <dgm:t>
        <a:bodyPr/>
        <a:lstStyle/>
        <a:p>
          <a:endParaRPr lang="en-US"/>
        </a:p>
      </dgm:t>
    </dgm:pt>
    <dgm:pt modelId="{1B782F9C-FFA3-E84C-A0F7-9D382B086068}">
      <dgm:prSet/>
      <dgm:spPr/>
      <dgm:t>
        <a:bodyPr/>
        <a:lstStyle/>
        <a:p>
          <a:r>
            <a:rPr lang="en-US"/>
            <a:t>Governments</a:t>
          </a:r>
        </a:p>
      </dgm:t>
    </dgm:pt>
    <dgm:pt modelId="{630C7549-2547-F54E-BA96-C79C5FE26765}" type="parTrans" cxnId="{7E45F30C-15BF-1344-BCBB-5972EF5B19D2}">
      <dgm:prSet/>
      <dgm:spPr/>
      <dgm:t>
        <a:bodyPr/>
        <a:lstStyle/>
        <a:p>
          <a:endParaRPr lang="en-US"/>
        </a:p>
      </dgm:t>
    </dgm:pt>
    <dgm:pt modelId="{596D5458-185D-4345-BF5F-080F5B9A47C2}" type="sibTrans" cxnId="{7E45F30C-15BF-1344-BCBB-5972EF5B19D2}">
      <dgm:prSet/>
      <dgm:spPr/>
      <dgm:t>
        <a:bodyPr/>
        <a:lstStyle/>
        <a:p>
          <a:endParaRPr lang="en-US"/>
        </a:p>
      </dgm:t>
    </dgm:pt>
    <dgm:pt modelId="{2BAB6EDD-B779-5346-9FAF-AA2F263F0312}">
      <dgm:prSet/>
      <dgm:spPr/>
      <dgm:t>
        <a:bodyPr/>
        <a:lstStyle/>
        <a:p>
          <a:r>
            <a:rPr lang="en-US"/>
            <a:t>News Media</a:t>
          </a:r>
        </a:p>
      </dgm:t>
    </dgm:pt>
    <dgm:pt modelId="{AA41EBD5-1BAD-F141-9249-F6E10973A0FF}" type="parTrans" cxnId="{BBF8167E-7C4D-F743-95D9-FF6403FFB2F0}">
      <dgm:prSet/>
      <dgm:spPr/>
      <dgm:t>
        <a:bodyPr/>
        <a:lstStyle/>
        <a:p>
          <a:endParaRPr lang="en-US"/>
        </a:p>
      </dgm:t>
    </dgm:pt>
    <dgm:pt modelId="{9F5EDD21-E9A5-F544-81B5-2C871D2F8CAE}" type="sibTrans" cxnId="{BBF8167E-7C4D-F743-95D9-FF6403FFB2F0}">
      <dgm:prSet/>
      <dgm:spPr/>
      <dgm:t>
        <a:bodyPr/>
        <a:lstStyle/>
        <a:p>
          <a:endParaRPr lang="en-US"/>
        </a:p>
      </dgm:t>
    </dgm:pt>
    <dgm:pt modelId="{499BE05C-0EB5-B44B-A2A5-F74BB05D286E}">
      <dgm:prSet/>
      <dgm:spPr/>
      <dgm:t>
        <a:bodyPr/>
        <a:lstStyle/>
        <a:p>
          <a:r>
            <a:rPr lang="en-US"/>
            <a:t>Education institutions (London Time; U.S. News)</a:t>
          </a:r>
        </a:p>
      </dgm:t>
    </dgm:pt>
    <dgm:pt modelId="{8127BCFC-35DC-854D-91E1-BCCA462F9C2C}" type="parTrans" cxnId="{E2B4DE75-800B-DD43-ABC9-9A8A3E9E24C5}">
      <dgm:prSet/>
      <dgm:spPr/>
      <dgm:t>
        <a:bodyPr/>
        <a:lstStyle/>
        <a:p>
          <a:endParaRPr lang="en-US"/>
        </a:p>
      </dgm:t>
    </dgm:pt>
    <dgm:pt modelId="{920E42EB-B738-C641-9C11-889F0D90FB8B}" type="sibTrans" cxnId="{E2B4DE75-800B-DD43-ABC9-9A8A3E9E24C5}">
      <dgm:prSet/>
      <dgm:spPr/>
      <dgm:t>
        <a:bodyPr/>
        <a:lstStyle/>
        <a:p>
          <a:endParaRPr lang="en-US"/>
        </a:p>
      </dgm:t>
    </dgm:pt>
    <dgm:pt modelId="{9BB9599F-2BDC-A849-9D80-A48ABDA3B460}">
      <dgm:prSet/>
      <dgm:spPr/>
      <dgm:t>
        <a:bodyPr/>
        <a:lstStyle/>
        <a:p>
          <a:r>
            <a:rPr lang="en-US"/>
            <a:t>Academics; Think Tanks</a:t>
          </a:r>
        </a:p>
      </dgm:t>
    </dgm:pt>
    <dgm:pt modelId="{76B145BE-CC29-0045-A50A-FEC85A23E3B7}" type="parTrans" cxnId="{90356F16-2C24-9649-B41B-2DDBE99945D8}">
      <dgm:prSet/>
      <dgm:spPr/>
      <dgm:t>
        <a:bodyPr/>
        <a:lstStyle/>
        <a:p>
          <a:endParaRPr lang="en-US"/>
        </a:p>
      </dgm:t>
    </dgm:pt>
    <dgm:pt modelId="{5CEEA019-DCF9-4648-823D-EE9F4F50D581}" type="sibTrans" cxnId="{90356F16-2C24-9649-B41B-2DDBE99945D8}">
      <dgm:prSet/>
      <dgm:spPr/>
      <dgm:t>
        <a:bodyPr/>
        <a:lstStyle/>
        <a:p>
          <a:endParaRPr lang="en-US"/>
        </a:p>
      </dgm:t>
    </dgm:pt>
    <dgm:pt modelId="{0977B5BB-C1C8-F24C-9BB4-57ED15CBBE8D}">
      <dgm:prSet/>
      <dgm:spPr/>
      <dgm:t>
        <a:bodyPr/>
        <a:lstStyle/>
        <a:p>
          <a:r>
            <a:rPr lang="en-US"/>
            <a:t>Impact assessment metrics</a:t>
          </a:r>
        </a:p>
      </dgm:t>
    </dgm:pt>
    <dgm:pt modelId="{C923DD1C-2554-A040-A2C0-D2BF880FEABA}" type="parTrans" cxnId="{26B6AFF6-F74F-6242-9AB2-400607D7A759}">
      <dgm:prSet/>
      <dgm:spPr/>
      <dgm:t>
        <a:bodyPr/>
        <a:lstStyle/>
        <a:p>
          <a:endParaRPr lang="en-US"/>
        </a:p>
      </dgm:t>
    </dgm:pt>
    <dgm:pt modelId="{09D3E6AF-4DD0-334B-95F4-BB94300131C4}" type="sibTrans" cxnId="{26B6AFF6-F74F-6242-9AB2-400607D7A759}">
      <dgm:prSet/>
      <dgm:spPr/>
      <dgm:t>
        <a:bodyPr/>
        <a:lstStyle/>
        <a:p>
          <a:endParaRPr lang="en-US"/>
        </a:p>
      </dgm:t>
    </dgm:pt>
    <dgm:pt modelId="{5F8BB71E-BA3A-554B-9CBE-A6E06E72B5D2}">
      <dgm:prSet/>
      <dgm:spPr/>
      <dgm:t>
        <a:bodyPr/>
        <a:lstStyle/>
        <a:p>
          <a:r>
            <a:rPr lang="en-US"/>
            <a:t>Industry sector performance</a:t>
          </a:r>
        </a:p>
      </dgm:t>
    </dgm:pt>
    <dgm:pt modelId="{BFB5D8A6-01A1-E143-911A-AA6F0485388F}" type="parTrans" cxnId="{4555FA68-6BCD-B34F-8885-96BB10827F64}">
      <dgm:prSet/>
      <dgm:spPr/>
      <dgm:t>
        <a:bodyPr/>
        <a:lstStyle/>
        <a:p>
          <a:endParaRPr lang="en-US"/>
        </a:p>
      </dgm:t>
    </dgm:pt>
    <dgm:pt modelId="{BA1E44D8-2C90-E144-9DD0-88B85FE2BBDC}" type="sibTrans" cxnId="{4555FA68-6BCD-B34F-8885-96BB10827F64}">
      <dgm:prSet/>
      <dgm:spPr/>
      <dgm:t>
        <a:bodyPr/>
        <a:lstStyle/>
        <a:p>
          <a:endParaRPr lang="en-US"/>
        </a:p>
      </dgm:t>
    </dgm:pt>
    <dgm:pt modelId="{D56CD97C-EFE4-6146-85C3-B89283392D4F}">
      <dgm:prSet/>
      <dgm:spPr/>
      <dgm:t>
        <a:bodyPr/>
        <a:lstStyle/>
        <a:p>
          <a:r>
            <a:rPr lang="en-US"/>
            <a:t>Enterprise systems</a:t>
          </a:r>
        </a:p>
      </dgm:t>
    </dgm:pt>
    <dgm:pt modelId="{414CF32C-EB0A-B34D-A8A9-4D2207B4C7D2}" type="parTrans" cxnId="{63890E93-9239-0D4E-885E-7D52CEB47C46}">
      <dgm:prSet/>
      <dgm:spPr/>
      <dgm:t>
        <a:bodyPr/>
        <a:lstStyle/>
        <a:p>
          <a:endParaRPr lang="en-US"/>
        </a:p>
      </dgm:t>
    </dgm:pt>
    <dgm:pt modelId="{F020BF08-4070-F942-9AB4-1AE17FF78550}" type="sibTrans" cxnId="{63890E93-9239-0D4E-885E-7D52CEB47C46}">
      <dgm:prSet/>
      <dgm:spPr/>
      <dgm:t>
        <a:bodyPr/>
        <a:lstStyle/>
        <a:p>
          <a:endParaRPr lang="en-US"/>
        </a:p>
      </dgm:t>
    </dgm:pt>
    <dgm:pt modelId="{C4899026-3265-FA45-993D-F7AF69034907}">
      <dgm:prSet/>
      <dgm:spPr/>
      <dgm:t>
        <a:bodyPr/>
        <a:lstStyle/>
        <a:p>
          <a:r>
            <a:rPr lang="en-US"/>
            <a:t>Eugenics</a:t>
          </a:r>
        </a:p>
      </dgm:t>
    </dgm:pt>
    <dgm:pt modelId="{4271A1EE-D982-A04C-B7DB-DEFBF410ACDB}" type="parTrans" cxnId="{1DCD840C-BB34-0844-A9EE-25DC08D0A7F5}">
      <dgm:prSet/>
      <dgm:spPr/>
      <dgm:t>
        <a:bodyPr/>
        <a:lstStyle/>
        <a:p>
          <a:endParaRPr lang="en-US"/>
        </a:p>
      </dgm:t>
    </dgm:pt>
    <dgm:pt modelId="{989157C5-4878-F243-86F4-9BF5734B2250}" type="sibTrans" cxnId="{1DCD840C-BB34-0844-A9EE-25DC08D0A7F5}">
      <dgm:prSet/>
      <dgm:spPr/>
      <dgm:t>
        <a:bodyPr/>
        <a:lstStyle/>
        <a:p>
          <a:endParaRPr lang="en-US"/>
        </a:p>
      </dgm:t>
    </dgm:pt>
    <dgm:pt modelId="{C1FF4239-7C72-3D44-AC63-53BF5A124D2E}">
      <dgm:prSet/>
      <dgm:spPr/>
      <dgm:t>
        <a:bodyPr/>
        <a:lstStyle/>
        <a:p>
          <a:r>
            <a:rPr lang="en-US"/>
            <a:t>Social media</a:t>
          </a:r>
        </a:p>
      </dgm:t>
    </dgm:pt>
    <dgm:pt modelId="{A7B0A933-6BDA-F24C-A130-D03471676B50}" type="parTrans" cxnId="{C5C1DF71-6115-764D-AD8B-588639621325}">
      <dgm:prSet/>
      <dgm:spPr/>
      <dgm:t>
        <a:bodyPr/>
        <a:lstStyle/>
        <a:p>
          <a:endParaRPr lang="en-US"/>
        </a:p>
      </dgm:t>
    </dgm:pt>
    <dgm:pt modelId="{EFDA34BA-4F75-C14F-93D1-D791E5122722}" type="sibTrans" cxnId="{C5C1DF71-6115-764D-AD8B-588639621325}">
      <dgm:prSet/>
      <dgm:spPr/>
      <dgm:t>
        <a:bodyPr/>
        <a:lstStyle/>
        <a:p>
          <a:endParaRPr lang="en-US"/>
        </a:p>
      </dgm:t>
    </dgm:pt>
    <dgm:pt modelId="{5DAC471D-F449-9B44-BEB9-F15CEB6FB38E}" type="pres">
      <dgm:prSet presAssocID="{73375EBB-F9CF-3C45-961F-0E65B72D85E7}" presName="cycleMatrixDiagram" presStyleCnt="0">
        <dgm:presLayoutVars>
          <dgm:chMax val="1"/>
          <dgm:dir/>
          <dgm:animLvl val="lvl"/>
          <dgm:resizeHandles val="exact"/>
        </dgm:presLayoutVars>
      </dgm:prSet>
      <dgm:spPr/>
    </dgm:pt>
    <dgm:pt modelId="{9728E8FF-B176-BE42-BF68-AEAD8B0D1581}" type="pres">
      <dgm:prSet presAssocID="{73375EBB-F9CF-3C45-961F-0E65B72D85E7}" presName="children" presStyleCnt="0"/>
      <dgm:spPr/>
    </dgm:pt>
    <dgm:pt modelId="{4A5BCA1B-3955-6044-91FF-F6F4A3871125}" type="pres">
      <dgm:prSet presAssocID="{73375EBB-F9CF-3C45-961F-0E65B72D85E7}" presName="child1group" presStyleCnt="0"/>
      <dgm:spPr/>
    </dgm:pt>
    <dgm:pt modelId="{67DD7840-D10C-464D-BF45-6DB4BF1CB4CF}" type="pres">
      <dgm:prSet presAssocID="{73375EBB-F9CF-3C45-961F-0E65B72D85E7}" presName="child1" presStyleLbl="bgAcc1" presStyleIdx="0" presStyleCnt="4"/>
      <dgm:spPr/>
    </dgm:pt>
    <dgm:pt modelId="{75F55A29-E723-BB4F-BD14-09162A52482C}" type="pres">
      <dgm:prSet presAssocID="{73375EBB-F9CF-3C45-961F-0E65B72D85E7}" presName="child1Text" presStyleLbl="bgAcc1" presStyleIdx="0" presStyleCnt="4">
        <dgm:presLayoutVars>
          <dgm:bulletEnabled val="1"/>
        </dgm:presLayoutVars>
      </dgm:prSet>
      <dgm:spPr/>
    </dgm:pt>
    <dgm:pt modelId="{C9C53F60-3199-BC49-B0C3-AB99B266B676}" type="pres">
      <dgm:prSet presAssocID="{73375EBB-F9CF-3C45-961F-0E65B72D85E7}" presName="child2group" presStyleCnt="0"/>
      <dgm:spPr/>
    </dgm:pt>
    <dgm:pt modelId="{C91FF31A-5292-0F47-ACDE-8C7FA821D597}" type="pres">
      <dgm:prSet presAssocID="{73375EBB-F9CF-3C45-961F-0E65B72D85E7}" presName="child2" presStyleLbl="bgAcc1" presStyleIdx="1" presStyleCnt="4"/>
      <dgm:spPr/>
    </dgm:pt>
    <dgm:pt modelId="{29B8EF90-067D-F342-9A04-57035B0CC90E}" type="pres">
      <dgm:prSet presAssocID="{73375EBB-F9CF-3C45-961F-0E65B72D85E7}" presName="child2Text" presStyleLbl="bgAcc1" presStyleIdx="1" presStyleCnt="4">
        <dgm:presLayoutVars>
          <dgm:bulletEnabled val="1"/>
        </dgm:presLayoutVars>
      </dgm:prSet>
      <dgm:spPr/>
    </dgm:pt>
    <dgm:pt modelId="{E16A59C8-68DB-CE42-9987-F019474D009B}" type="pres">
      <dgm:prSet presAssocID="{73375EBB-F9CF-3C45-961F-0E65B72D85E7}" presName="child3group" presStyleCnt="0"/>
      <dgm:spPr/>
    </dgm:pt>
    <dgm:pt modelId="{51F445DF-C17C-354C-836B-ABDF4048BF63}" type="pres">
      <dgm:prSet presAssocID="{73375EBB-F9CF-3C45-961F-0E65B72D85E7}" presName="child3" presStyleLbl="bgAcc1" presStyleIdx="2" presStyleCnt="4"/>
      <dgm:spPr/>
    </dgm:pt>
    <dgm:pt modelId="{F09AB18F-83EC-4546-A398-7FEEE89BAEA8}" type="pres">
      <dgm:prSet presAssocID="{73375EBB-F9CF-3C45-961F-0E65B72D85E7}" presName="child3Text" presStyleLbl="bgAcc1" presStyleIdx="2" presStyleCnt="4">
        <dgm:presLayoutVars>
          <dgm:bulletEnabled val="1"/>
        </dgm:presLayoutVars>
      </dgm:prSet>
      <dgm:spPr/>
    </dgm:pt>
    <dgm:pt modelId="{F46BF63D-BC83-F544-BACA-A102B21690BA}" type="pres">
      <dgm:prSet presAssocID="{73375EBB-F9CF-3C45-961F-0E65B72D85E7}" presName="child4group" presStyleCnt="0"/>
      <dgm:spPr/>
    </dgm:pt>
    <dgm:pt modelId="{9A9A0B05-847A-7243-B43F-F736B427D32E}" type="pres">
      <dgm:prSet presAssocID="{73375EBB-F9CF-3C45-961F-0E65B72D85E7}" presName="child4" presStyleLbl="bgAcc1" presStyleIdx="3" presStyleCnt="4"/>
      <dgm:spPr/>
    </dgm:pt>
    <dgm:pt modelId="{FC731B41-BED9-FF47-AE3C-696832ACBBFB}" type="pres">
      <dgm:prSet presAssocID="{73375EBB-F9CF-3C45-961F-0E65B72D85E7}" presName="child4Text" presStyleLbl="bgAcc1" presStyleIdx="3" presStyleCnt="4">
        <dgm:presLayoutVars>
          <dgm:bulletEnabled val="1"/>
        </dgm:presLayoutVars>
      </dgm:prSet>
      <dgm:spPr/>
    </dgm:pt>
    <dgm:pt modelId="{2C281372-4479-EB4C-91C4-D8318C0971C2}" type="pres">
      <dgm:prSet presAssocID="{73375EBB-F9CF-3C45-961F-0E65B72D85E7}" presName="childPlaceholder" presStyleCnt="0"/>
      <dgm:spPr/>
    </dgm:pt>
    <dgm:pt modelId="{11F8CB29-2CC8-9449-81F9-967CEFD0F02C}" type="pres">
      <dgm:prSet presAssocID="{73375EBB-F9CF-3C45-961F-0E65B72D85E7}" presName="circle" presStyleCnt="0"/>
      <dgm:spPr/>
    </dgm:pt>
    <dgm:pt modelId="{1F880D81-8358-E14F-8FEC-B8AB4071E980}" type="pres">
      <dgm:prSet presAssocID="{73375EBB-F9CF-3C45-961F-0E65B72D85E7}" presName="quadrant1" presStyleLbl="node1" presStyleIdx="0" presStyleCnt="4">
        <dgm:presLayoutVars>
          <dgm:chMax val="1"/>
          <dgm:bulletEnabled val="1"/>
        </dgm:presLayoutVars>
      </dgm:prSet>
      <dgm:spPr/>
    </dgm:pt>
    <dgm:pt modelId="{EC8EEFA4-9A03-B844-90C6-38340EC0CFC0}" type="pres">
      <dgm:prSet presAssocID="{73375EBB-F9CF-3C45-961F-0E65B72D85E7}" presName="quadrant2" presStyleLbl="node1" presStyleIdx="1" presStyleCnt="4">
        <dgm:presLayoutVars>
          <dgm:chMax val="1"/>
          <dgm:bulletEnabled val="1"/>
        </dgm:presLayoutVars>
      </dgm:prSet>
      <dgm:spPr/>
    </dgm:pt>
    <dgm:pt modelId="{96E16BB8-CC3C-9245-8BBB-BB704453999F}" type="pres">
      <dgm:prSet presAssocID="{73375EBB-F9CF-3C45-961F-0E65B72D85E7}" presName="quadrant3" presStyleLbl="node1" presStyleIdx="2" presStyleCnt="4">
        <dgm:presLayoutVars>
          <dgm:chMax val="1"/>
          <dgm:bulletEnabled val="1"/>
        </dgm:presLayoutVars>
      </dgm:prSet>
      <dgm:spPr/>
    </dgm:pt>
    <dgm:pt modelId="{5F5E6C1F-44C3-0F43-8DD4-6CB1208192EF}" type="pres">
      <dgm:prSet presAssocID="{73375EBB-F9CF-3C45-961F-0E65B72D85E7}" presName="quadrant4" presStyleLbl="node1" presStyleIdx="3" presStyleCnt="4">
        <dgm:presLayoutVars>
          <dgm:chMax val="1"/>
          <dgm:bulletEnabled val="1"/>
        </dgm:presLayoutVars>
      </dgm:prSet>
      <dgm:spPr/>
    </dgm:pt>
    <dgm:pt modelId="{90F55D4B-1961-114F-B6C0-9FCCB7FB1EE4}" type="pres">
      <dgm:prSet presAssocID="{73375EBB-F9CF-3C45-961F-0E65B72D85E7}" presName="quadrantPlaceholder" presStyleCnt="0"/>
      <dgm:spPr/>
    </dgm:pt>
    <dgm:pt modelId="{5D7AFCF9-778D-AD4D-A5C0-EE21DAB27EBC}" type="pres">
      <dgm:prSet presAssocID="{73375EBB-F9CF-3C45-961F-0E65B72D85E7}" presName="center1" presStyleLbl="fgShp" presStyleIdx="0" presStyleCnt="2"/>
      <dgm:spPr/>
    </dgm:pt>
    <dgm:pt modelId="{F1D8D11D-49B0-D84B-BCFA-29CB26E308F6}" type="pres">
      <dgm:prSet presAssocID="{73375EBB-F9CF-3C45-961F-0E65B72D85E7}" presName="center2" presStyleLbl="fgShp" presStyleIdx="1" presStyleCnt="2"/>
      <dgm:spPr/>
    </dgm:pt>
  </dgm:ptLst>
  <dgm:cxnLst>
    <dgm:cxn modelId="{1DCD840C-BB34-0844-A9EE-25DC08D0A7F5}" srcId="{D56CD97C-EFE4-6146-85C3-B89283392D4F}" destId="{C4899026-3265-FA45-993D-F7AF69034907}" srcOrd="0" destOrd="0" parTransId="{4271A1EE-D982-A04C-B7DB-DEFBF410ACDB}" sibTransId="{989157C5-4878-F243-86F4-9BF5734B2250}"/>
    <dgm:cxn modelId="{7E45F30C-15BF-1344-BCBB-5972EF5B19D2}" srcId="{15272E99-8534-0346-B09B-6075E961E518}" destId="{1B782F9C-FFA3-E84C-A0F7-9D382B086068}" srcOrd="2" destOrd="0" parTransId="{630C7549-2547-F54E-BA96-C79C5FE26765}" sibTransId="{596D5458-185D-4345-BF5F-080F5B9A47C2}"/>
    <dgm:cxn modelId="{BFE40210-FF12-7849-BA9C-54FC94BB06E9}" type="presOf" srcId="{C4899026-3265-FA45-993D-F7AF69034907}" destId="{FC731B41-BED9-FF47-AE3C-696832ACBBFB}" srcOrd="1" destOrd="0" presId="urn:microsoft.com/office/officeart/2005/8/layout/cycle4"/>
    <dgm:cxn modelId="{90356F16-2C24-9649-B41B-2DDBE99945D8}" srcId="{73375EBB-F9CF-3C45-961F-0E65B72D85E7}" destId="{9BB9599F-2BDC-A849-9D80-A48ABDA3B460}" srcOrd="2" destOrd="0" parTransId="{76B145BE-CC29-0045-A50A-FEC85A23E3B7}" sibTransId="{5CEEA019-DCF9-4648-823D-EE9F4F50D581}"/>
    <dgm:cxn modelId="{715A5D1F-F3CE-484F-8B34-FD0407514278}" type="presOf" srcId="{2BAB6EDD-B779-5346-9FAF-AA2F263F0312}" destId="{EC8EEFA4-9A03-B844-90C6-38340EC0CFC0}" srcOrd="0" destOrd="0" presId="urn:microsoft.com/office/officeart/2005/8/layout/cycle4"/>
    <dgm:cxn modelId="{D1FDA620-7A36-D145-87AD-B0064E8604B4}" type="presOf" srcId="{28ABD5D8-820A-5648-B8B3-FE89C31FB7BB}" destId="{67DD7840-D10C-464D-BF45-6DB4BF1CB4CF}" srcOrd="0" destOrd="0" presId="urn:microsoft.com/office/officeart/2005/8/layout/cycle4"/>
    <dgm:cxn modelId="{6CBBF925-529F-C345-9C8C-364BAC3FF14A}" type="presOf" srcId="{1B782F9C-FFA3-E84C-A0F7-9D382B086068}" destId="{75F55A29-E723-BB4F-BD14-09162A52482C}" srcOrd="1" destOrd="2" presId="urn:microsoft.com/office/officeart/2005/8/layout/cycle4"/>
    <dgm:cxn modelId="{8473AA28-42C2-CB40-AA2A-730BE3E6297E}" type="presOf" srcId="{C4899026-3265-FA45-993D-F7AF69034907}" destId="{9A9A0B05-847A-7243-B43F-F736B427D32E}" srcOrd="0" destOrd="0" presId="urn:microsoft.com/office/officeart/2005/8/layout/cycle4"/>
    <dgm:cxn modelId="{23A64D34-1D06-144B-984B-B851E9000521}" type="presOf" srcId="{C1FF4239-7C72-3D44-AC63-53BF5A124D2E}" destId="{9A9A0B05-847A-7243-B43F-F736B427D32E}" srcOrd="0" destOrd="1" presId="urn:microsoft.com/office/officeart/2005/8/layout/cycle4"/>
    <dgm:cxn modelId="{C4CBA945-A58E-E24C-840C-8B2494BA6B4E}" type="presOf" srcId="{4B29A285-01B6-F848-9014-439BC68A7AAD}" destId="{75F55A29-E723-BB4F-BD14-09162A52482C}" srcOrd="1" destOrd="1" presId="urn:microsoft.com/office/officeart/2005/8/layout/cycle4"/>
    <dgm:cxn modelId="{03B7454A-DEE4-4A41-9373-B8F3EB94BE8A}" type="presOf" srcId="{28ABD5D8-820A-5648-B8B3-FE89C31FB7BB}" destId="{75F55A29-E723-BB4F-BD14-09162A52482C}" srcOrd="1" destOrd="0" presId="urn:microsoft.com/office/officeart/2005/8/layout/cycle4"/>
    <dgm:cxn modelId="{39F31052-7262-314D-BD26-138C89D33BFC}" type="presOf" srcId="{0977B5BB-C1C8-F24C-9BB4-57ED15CBBE8D}" destId="{51F445DF-C17C-354C-836B-ABDF4048BF63}" srcOrd="0" destOrd="0" presId="urn:microsoft.com/office/officeart/2005/8/layout/cycle4"/>
    <dgm:cxn modelId="{6FAB3453-7EFA-6C47-B8DE-B0A3B812DCE4}" type="presOf" srcId="{1B782F9C-FFA3-E84C-A0F7-9D382B086068}" destId="{67DD7840-D10C-464D-BF45-6DB4BF1CB4CF}" srcOrd="0" destOrd="2" presId="urn:microsoft.com/office/officeart/2005/8/layout/cycle4"/>
    <dgm:cxn modelId="{2AF64253-CD0C-E44C-AA4C-2FDB601866D8}" type="presOf" srcId="{73375EBB-F9CF-3C45-961F-0E65B72D85E7}" destId="{5DAC471D-F449-9B44-BEB9-F15CEB6FB38E}" srcOrd="0" destOrd="0" presId="urn:microsoft.com/office/officeart/2005/8/layout/cycle4"/>
    <dgm:cxn modelId="{89D36060-36DA-D046-BFDF-85E9D9051AB2}" srcId="{15272E99-8534-0346-B09B-6075E961E518}" destId="{28ABD5D8-820A-5648-B8B3-FE89C31FB7BB}" srcOrd="0" destOrd="0" parTransId="{87ED04C7-ACD5-1548-8B3F-36646B5626EC}" sibTransId="{5CAFE514-7CFC-DC43-B506-B1C266C5C4BE}"/>
    <dgm:cxn modelId="{4555FA68-6BCD-B34F-8885-96BB10827F64}" srcId="{9BB9599F-2BDC-A849-9D80-A48ABDA3B460}" destId="{5F8BB71E-BA3A-554B-9CBE-A6E06E72B5D2}" srcOrd="1" destOrd="0" parTransId="{BFB5D8A6-01A1-E143-911A-AA6F0485388F}" sibTransId="{BA1E44D8-2C90-E144-9DD0-88B85FE2BBDC}"/>
    <dgm:cxn modelId="{C5C1DF71-6115-764D-AD8B-588639621325}" srcId="{D56CD97C-EFE4-6146-85C3-B89283392D4F}" destId="{C1FF4239-7C72-3D44-AC63-53BF5A124D2E}" srcOrd="1" destOrd="0" parTransId="{A7B0A933-6BDA-F24C-A130-D03471676B50}" sibTransId="{EFDA34BA-4F75-C14F-93D1-D791E5122722}"/>
    <dgm:cxn modelId="{E2B4DE75-800B-DD43-ABC9-9A8A3E9E24C5}" srcId="{2BAB6EDD-B779-5346-9FAF-AA2F263F0312}" destId="{499BE05C-0EB5-B44B-A2A5-F74BB05D286E}" srcOrd="0" destOrd="0" parTransId="{8127BCFC-35DC-854D-91E1-BCCA462F9C2C}" sibTransId="{920E42EB-B738-C641-9C11-889F0D90FB8B}"/>
    <dgm:cxn modelId="{6AD4177B-63A3-4748-B06D-965BE1FD43A9}" type="presOf" srcId="{5F8BB71E-BA3A-554B-9CBE-A6E06E72B5D2}" destId="{51F445DF-C17C-354C-836B-ABDF4048BF63}" srcOrd="0" destOrd="1" presId="urn:microsoft.com/office/officeart/2005/8/layout/cycle4"/>
    <dgm:cxn modelId="{BBF8167E-7C4D-F743-95D9-FF6403FFB2F0}" srcId="{73375EBB-F9CF-3C45-961F-0E65B72D85E7}" destId="{2BAB6EDD-B779-5346-9FAF-AA2F263F0312}" srcOrd="1" destOrd="0" parTransId="{AA41EBD5-1BAD-F141-9249-F6E10973A0FF}" sibTransId="{9F5EDD21-E9A5-F544-81B5-2C871D2F8CAE}"/>
    <dgm:cxn modelId="{134A267E-D0CA-AC41-B5E2-7B0E8CF048F6}" type="presOf" srcId="{C1FF4239-7C72-3D44-AC63-53BF5A124D2E}" destId="{FC731B41-BED9-FF47-AE3C-696832ACBBFB}" srcOrd="1" destOrd="1" presId="urn:microsoft.com/office/officeart/2005/8/layout/cycle4"/>
    <dgm:cxn modelId="{2B94E985-809D-1747-8DCD-63E4F8D6185F}" type="presOf" srcId="{D56CD97C-EFE4-6146-85C3-B89283392D4F}" destId="{5F5E6C1F-44C3-0F43-8DD4-6CB1208192EF}" srcOrd="0" destOrd="0" presId="urn:microsoft.com/office/officeart/2005/8/layout/cycle4"/>
    <dgm:cxn modelId="{43E4F285-0AC4-4A4F-AA48-7A99DF92115B}" type="presOf" srcId="{5F8BB71E-BA3A-554B-9CBE-A6E06E72B5D2}" destId="{F09AB18F-83EC-4546-A398-7FEEE89BAEA8}" srcOrd="1" destOrd="1" presId="urn:microsoft.com/office/officeart/2005/8/layout/cycle4"/>
    <dgm:cxn modelId="{63890E93-9239-0D4E-885E-7D52CEB47C46}" srcId="{73375EBB-F9CF-3C45-961F-0E65B72D85E7}" destId="{D56CD97C-EFE4-6146-85C3-B89283392D4F}" srcOrd="3" destOrd="0" parTransId="{414CF32C-EB0A-B34D-A8A9-4D2207B4C7D2}" sibTransId="{F020BF08-4070-F942-9AB4-1AE17FF78550}"/>
    <dgm:cxn modelId="{ABE97DA2-F2B5-704B-9B97-844D96389C91}" srcId="{15272E99-8534-0346-B09B-6075E961E518}" destId="{4B29A285-01B6-F848-9014-439BC68A7AAD}" srcOrd="1" destOrd="0" parTransId="{BD49B911-8343-1A47-8351-41F9939E7108}" sibTransId="{8A02B030-DD23-B348-AC11-4F7BED4B4366}"/>
    <dgm:cxn modelId="{4A4FA1A4-BBF9-DD47-9475-91658AFE1286}" type="presOf" srcId="{0977B5BB-C1C8-F24C-9BB4-57ED15CBBE8D}" destId="{F09AB18F-83EC-4546-A398-7FEEE89BAEA8}" srcOrd="1" destOrd="0" presId="urn:microsoft.com/office/officeart/2005/8/layout/cycle4"/>
    <dgm:cxn modelId="{805F67AA-987B-4F4E-B7A6-FCA269D8493C}" type="presOf" srcId="{15272E99-8534-0346-B09B-6075E961E518}" destId="{1F880D81-8358-E14F-8FEC-B8AB4071E980}" srcOrd="0" destOrd="0" presId="urn:microsoft.com/office/officeart/2005/8/layout/cycle4"/>
    <dgm:cxn modelId="{5EE1E1AE-6DCD-8C4F-80AD-5B41D62A333C}" type="presOf" srcId="{499BE05C-0EB5-B44B-A2A5-F74BB05D286E}" destId="{29B8EF90-067D-F342-9A04-57035B0CC90E}" srcOrd="1" destOrd="0" presId="urn:microsoft.com/office/officeart/2005/8/layout/cycle4"/>
    <dgm:cxn modelId="{C1581AB0-F531-2940-95D7-C81910678AAC}" type="presOf" srcId="{4B29A285-01B6-F848-9014-439BC68A7AAD}" destId="{67DD7840-D10C-464D-BF45-6DB4BF1CB4CF}" srcOrd="0" destOrd="1" presId="urn:microsoft.com/office/officeart/2005/8/layout/cycle4"/>
    <dgm:cxn modelId="{BD3BA8CF-45E3-B649-B292-5DEDE5D4692F}" type="presOf" srcId="{9BB9599F-2BDC-A849-9D80-A48ABDA3B460}" destId="{96E16BB8-CC3C-9245-8BBB-BB704453999F}" srcOrd="0" destOrd="0" presId="urn:microsoft.com/office/officeart/2005/8/layout/cycle4"/>
    <dgm:cxn modelId="{3938E4D8-CDAA-1647-8C9C-CC350C25BD85}" srcId="{73375EBB-F9CF-3C45-961F-0E65B72D85E7}" destId="{15272E99-8534-0346-B09B-6075E961E518}" srcOrd="0" destOrd="0" parTransId="{A6640B4C-24A1-5B47-AEC1-D63EEB83C215}" sibTransId="{1B353F42-4D4E-E54C-9DDA-242CBD8B5DDF}"/>
    <dgm:cxn modelId="{26B6AFF6-F74F-6242-9AB2-400607D7A759}" srcId="{9BB9599F-2BDC-A849-9D80-A48ABDA3B460}" destId="{0977B5BB-C1C8-F24C-9BB4-57ED15CBBE8D}" srcOrd="0" destOrd="0" parTransId="{C923DD1C-2554-A040-A2C0-D2BF880FEABA}" sibTransId="{09D3E6AF-4DD0-334B-95F4-BB94300131C4}"/>
    <dgm:cxn modelId="{6338D4F9-BBC4-9248-A94E-6FDA5AA9A783}" type="presOf" srcId="{499BE05C-0EB5-B44B-A2A5-F74BB05D286E}" destId="{C91FF31A-5292-0F47-ACDE-8C7FA821D597}" srcOrd="0" destOrd="0" presId="urn:microsoft.com/office/officeart/2005/8/layout/cycle4"/>
    <dgm:cxn modelId="{A536E777-637F-1743-8573-37287EEA900D}" type="presParOf" srcId="{5DAC471D-F449-9B44-BEB9-F15CEB6FB38E}" destId="{9728E8FF-B176-BE42-BF68-AEAD8B0D1581}" srcOrd="0" destOrd="0" presId="urn:microsoft.com/office/officeart/2005/8/layout/cycle4"/>
    <dgm:cxn modelId="{D8B8E372-29D4-8C4C-8AAD-D0BA2682FE48}" type="presParOf" srcId="{9728E8FF-B176-BE42-BF68-AEAD8B0D1581}" destId="{4A5BCA1B-3955-6044-91FF-F6F4A3871125}" srcOrd="0" destOrd="0" presId="urn:microsoft.com/office/officeart/2005/8/layout/cycle4"/>
    <dgm:cxn modelId="{E3E83A55-0448-2B46-86CD-5250E0A69AA7}" type="presParOf" srcId="{4A5BCA1B-3955-6044-91FF-F6F4A3871125}" destId="{67DD7840-D10C-464D-BF45-6DB4BF1CB4CF}" srcOrd="0" destOrd="0" presId="urn:microsoft.com/office/officeart/2005/8/layout/cycle4"/>
    <dgm:cxn modelId="{58845823-CEAF-884C-AE6C-F9639EFDEDAE}" type="presParOf" srcId="{4A5BCA1B-3955-6044-91FF-F6F4A3871125}" destId="{75F55A29-E723-BB4F-BD14-09162A52482C}" srcOrd="1" destOrd="0" presId="urn:microsoft.com/office/officeart/2005/8/layout/cycle4"/>
    <dgm:cxn modelId="{284D06B1-9D3B-884F-BF14-FCD8C86815C9}" type="presParOf" srcId="{9728E8FF-B176-BE42-BF68-AEAD8B0D1581}" destId="{C9C53F60-3199-BC49-B0C3-AB99B266B676}" srcOrd="1" destOrd="0" presId="urn:microsoft.com/office/officeart/2005/8/layout/cycle4"/>
    <dgm:cxn modelId="{25D50628-4219-D846-8E37-270E3DFB78D6}" type="presParOf" srcId="{C9C53F60-3199-BC49-B0C3-AB99B266B676}" destId="{C91FF31A-5292-0F47-ACDE-8C7FA821D597}" srcOrd="0" destOrd="0" presId="urn:microsoft.com/office/officeart/2005/8/layout/cycle4"/>
    <dgm:cxn modelId="{0B158253-21EA-F842-B4B8-7BD6FD7EE49F}" type="presParOf" srcId="{C9C53F60-3199-BC49-B0C3-AB99B266B676}" destId="{29B8EF90-067D-F342-9A04-57035B0CC90E}" srcOrd="1" destOrd="0" presId="urn:microsoft.com/office/officeart/2005/8/layout/cycle4"/>
    <dgm:cxn modelId="{0256835C-1D47-BB4C-8913-442F97BFA92B}" type="presParOf" srcId="{9728E8FF-B176-BE42-BF68-AEAD8B0D1581}" destId="{E16A59C8-68DB-CE42-9987-F019474D009B}" srcOrd="2" destOrd="0" presId="urn:microsoft.com/office/officeart/2005/8/layout/cycle4"/>
    <dgm:cxn modelId="{32616F0D-3FEE-324A-BDCB-C963ED15D3F0}" type="presParOf" srcId="{E16A59C8-68DB-CE42-9987-F019474D009B}" destId="{51F445DF-C17C-354C-836B-ABDF4048BF63}" srcOrd="0" destOrd="0" presId="urn:microsoft.com/office/officeart/2005/8/layout/cycle4"/>
    <dgm:cxn modelId="{8A4880EC-B58B-5345-94B9-6FBB07923EE2}" type="presParOf" srcId="{E16A59C8-68DB-CE42-9987-F019474D009B}" destId="{F09AB18F-83EC-4546-A398-7FEEE89BAEA8}" srcOrd="1" destOrd="0" presId="urn:microsoft.com/office/officeart/2005/8/layout/cycle4"/>
    <dgm:cxn modelId="{1C6DAF84-794C-D043-8651-B50B81E28D55}" type="presParOf" srcId="{9728E8FF-B176-BE42-BF68-AEAD8B0D1581}" destId="{F46BF63D-BC83-F544-BACA-A102B21690BA}" srcOrd="3" destOrd="0" presId="urn:microsoft.com/office/officeart/2005/8/layout/cycle4"/>
    <dgm:cxn modelId="{D13C0784-8241-C543-B83B-11C58BD32900}" type="presParOf" srcId="{F46BF63D-BC83-F544-BACA-A102B21690BA}" destId="{9A9A0B05-847A-7243-B43F-F736B427D32E}" srcOrd="0" destOrd="0" presId="urn:microsoft.com/office/officeart/2005/8/layout/cycle4"/>
    <dgm:cxn modelId="{2063BD70-6726-434E-9084-7AE0F14E2FBF}" type="presParOf" srcId="{F46BF63D-BC83-F544-BACA-A102B21690BA}" destId="{FC731B41-BED9-FF47-AE3C-696832ACBBFB}" srcOrd="1" destOrd="0" presId="urn:microsoft.com/office/officeart/2005/8/layout/cycle4"/>
    <dgm:cxn modelId="{2151066E-0251-A44E-9D48-CA3AAB1D82D6}" type="presParOf" srcId="{9728E8FF-B176-BE42-BF68-AEAD8B0D1581}" destId="{2C281372-4479-EB4C-91C4-D8318C0971C2}" srcOrd="4" destOrd="0" presId="urn:microsoft.com/office/officeart/2005/8/layout/cycle4"/>
    <dgm:cxn modelId="{511F21CE-4A4B-FE40-B8A4-DC1C132A3167}" type="presParOf" srcId="{5DAC471D-F449-9B44-BEB9-F15CEB6FB38E}" destId="{11F8CB29-2CC8-9449-81F9-967CEFD0F02C}" srcOrd="1" destOrd="0" presId="urn:microsoft.com/office/officeart/2005/8/layout/cycle4"/>
    <dgm:cxn modelId="{994E9A32-D334-3D40-80A6-CCD2F11A0CE8}" type="presParOf" srcId="{11F8CB29-2CC8-9449-81F9-967CEFD0F02C}" destId="{1F880D81-8358-E14F-8FEC-B8AB4071E980}" srcOrd="0" destOrd="0" presId="urn:microsoft.com/office/officeart/2005/8/layout/cycle4"/>
    <dgm:cxn modelId="{A905A022-DF9B-064D-891B-BD2A0161A660}" type="presParOf" srcId="{11F8CB29-2CC8-9449-81F9-967CEFD0F02C}" destId="{EC8EEFA4-9A03-B844-90C6-38340EC0CFC0}" srcOrd="1" destOrd="0" presId="urn:microsoft.com/office/officeart/2005/8/layout/cycle4"/>
    <dgm:cxn modelId="{836D87BE-87FE-3144-9884-B39246A15328}" type="presParOf" srcId="{11F8CB29-2CC8-9449-81F9-967CEFD0F02C}" destId="{96E16BB8-CC3C-9245-8BBB-BB704453999F}" srcOrd="2" destOrd="0" presId="urn:microsoft.com/office/officeart/2005/8/layout/cycle4"/>
    <dgm:cxn modelId="{B7905E42-8553-2D42-8FBA-B3B082B03D6A}" type="presParOf" srcId="{11F8CB29-2CC8-9449-81F9-967CEFD0F02C}" destId="{5F5E6C1F-44C3-0F43-8DD4-6CB1208192EF}" srcOrd="3" destOrd="0" presId="urn:microsoft.com/office/officeart/2005/8/layout/cycle4"/>
    <dgm:cxn modelId="{311756E2-224A-5E40-91E1-DE3BDE7F3A6E}" type="presParOf" srcId="{11F8CB29-2CC8-9449-81F9-967CEFD0F02C}" destId="{90F55D4B-1961-114F-B6C0-9FCCB7FB1EE4}" srcOrd="4" destOrd="0" presId="urn:microsoft.com/office/officeart/2005/8/layout/cycle4"/>
    <dgm:cxn modelId="{8C0BC06A-587D-DE4D-A745-D47C807916EE}" type="presParOf" srcId="{5DAC471D-F449-9B44-BEB9-F15CEB6FB38E}" destId="{5D7AFCF9-778D-AD4D-A5C0-EE21DAB27EBC}" srcOrd="2" destOrd="0" presId="urn:microsoft.com/office/officeart/2005/8/layout/cycle4"/>
    <dgm:cxn modelId="{344AB54E-206C-D341-B33E-465E1812D60C}" type="presParOf" srcId="{5DAC471D-F449-9B44-BEB9-F15CEB6FB38E}" destId="{F1D8D11D-49B0-D84B-BCFA-29CB26E308F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6D5745-E40B-0147-9746-106FF74E8059}" type="doc">
      <dgm:prSet loTypeId="urn:microsoft.com/office/officeart/2005/8/layout/matrix3" loCatId="matrix" qsTypeId="urn:microsoft.com/office/officeart/2005/8/quickstyle/simple3" qsCatId="simple" csTypeId="urn:microsoft.com/office/officeart/2005/8/colors/colorful4" csCatId="colorful"/>
      <dgm:spPr/>
      <dgm:t>
        <a:bodyPr/>
        <a:lstStyle/>
        <a:p>
          <a:endParaRPr lang="en-US"/>
        </a:p>
      </dgm:t>
    </dgm:pt>
    <dgm:pt modelId="{B7A7292A-362F-3A4C-AA69-12E83A1D93F3}">
      <dgm:prSet/>
      <dgm:spPr/>
      <dgm:t>
        <a:bodyPr/>
        <a:lstStyle/>
        <a:p>
          <a:r>
            <a:rPr lang="en-US" b="1" dirty="0"/>
            <a:t>Penn State University  applied a set of risk based algorithms to determine that a century old student hiking club could d no longer hike because it was too dangerous. </a:t>
          </a:r>
        </a:p>
      </dgm:t>
    </dgm:pt>
    <dgm:pt modelId="{8FAC708C-73CA-F247-9CA8-51DDFABCD7B4}" type="parTrans" cxnId="{0079566B-499A-AB44-B5E4-417CB0AA391A}">
      <dgm:prSet/>
      <dgm:spPr/>
      <dgm:t>
        <a:bodyPr/>
        <a:lstStyle/>
        <a:p>
          <a:endParaRPr lang="en-US"/>
        </a:p>
      </dgm:t>
    </dgm:pt>
    <dgm:pt modelId="{EEDD4307-3FCB-634F-9B2B-6CE2CB6339B7}" type="sibTrans" cxnId="{0079566B-499A-AB44-B5E4-417CB0AA391A}">
      <dgm:prSet/>
      <dgm:spPr/>
      <dgm:t>
        <a:bodyPr/>
        <a:lstStyle/>
        <a:p>
          <a:endParaRPr lang="en-US"/>
        </a:p>
      </dgm:t>
    </dgm:pt>
    <dgm:pt modelId="{DFAE09EA-CCB9-B44E-88EB-2F883E2D0E8F}">
      <dgm:prSet/>
      <dgm:spPr/>
      <dgm:t>
        <a:bodyPr/>
        <a:lstStyle/>
        <a:p>
          <a:r>
            <a:rPr lang="en-US" b="1" dirty="0"/>
            <a:t>Students activities a function of risk</a:t>
          </a:r>
        </a:p>
      </dgm:t>
    </dgm:pt>
    <dgm:pt modelId="{F606F60D-DFBA-0943-AE65-2FA361AC4A54}" type="parTrans" cxnId="{18C33F3C-00F0-B04A-AB15-6AFF43DF50FA}">
      <dgm:prSet/>
      <dgm:spPr/>
      <dgm:t>
        <a:bodyPr/>
        <a:lstStyle/>
        <a:p>
          <a:endParaRPr lang="en-US"/>
        </a:p>
      </dgm:t>
    </dgm:pt>
    <dgm:pt modelId="{EEDEC23F-ECF4-AF46-BB83-AA5BF2A50736}" type="sibTrans" cxnId="{18C33F3C-00F0-B04A-AB15-6AFF43DF50FA}">
      <dgm:prSet/>
      <dgm:spPr/>
      <dgm:t>
        <a:bodyPr/>
        <a:lstStyle/>
        <a:p>
          <a:endParaRPr lang="en-US"/>
        </a:p>
      </dgm:t>
    </dgm:pt>
    <dgm:pt modelId="{2824BF45-F22C-7843-A770-2C1CF69628F4}">
      <dgm:prSet/>
      <dgm:spPr/>
      <dgm:t>
        <a:bodyPr/>
        <a:lstStyle/>
        <a:p>
          <a:r>
            <a:rPr lang="en-US" b="1" dirty="0"/>
            <a:t>Risk assessment subject to changing university risk profiles and objectives</a:t>
          </a:r>
        </a:p>
      </dgm:t>
    </dgm:pt>
    <dgm:pt modelId="{A52716A6-5C50-2E43-B487-0329D1DADA23}" type="parTrans" cxnId="{C60D07D4-952C-F54E-B377-E524AA8AB177}">
      <dgm:prSet/>
      <dgm:spPr/>
      <dgm:t>
        <a:bodyPr/>
        <a:lstStyle/>
        <a:p>
          <a:endParaRPr lang="en-US"/>
        </a:p>
      </dgm:t>
    </dgm:pt>
    <dgm:pt modelId="{8B399592-6960-3E46-9AB3-390E9FA60976}" type="sibTrans" cxnId="{C60D07D4-952C-F54E-B377-E524AA8AB177}">
      <dgm:prSet/>
      <dgm:spPr/>
      <dgm:t>
        <a:bodyPr/>
        <a:lstStyle/>
        <a:p>
          <a:endParaRPr lang="en-US"/>
        </a:p>
      </dgm:t>
    </dgm:pt>
    <dgm:pt modelId="{3ADC077B-A30A-2541-90D3-47585DB06138}">
      <dgm:prSet/>
      <dgm:spPr/>
      <dgm:t>
        <a:bodyPr/>
        <a:lstStyle/>
        <a:p>
          <a:r>
            <a:rPr lang="en-US" b="1" dirty="0"/>
            <a:t>Riskless university and managed risk?</a:t>
          </a:r>
        </a:p>
      </dgm:t>
    </dgm:pt>
    <dgm:pt modelId="{DC5CC35F-1F58-654A-ABAA-D3A3C35352E7}" type="parTrans" cxnId="{2432B8F9-3BDC-534E-A578-255196857B47}">
      <dgm:prSet/>
      <dgm:spPr/>
      <dgm:t>
        <a:bodyPr/>
        <a:lstStyle/>
        <a:p>
          <a:endParaRPr lang="en-US"/>
        </a:p>
      </dgm:t>
    </dgm:pt>
    <dgm:pt modelId="{91AAE1B2-00EB-554C-AB59-73B74E55ADC9}" type="sibTrans" cxnId="{2432B8F9-3BDC-534E-A578-255196857B47}">
      <dgm:prSet/>
      <dgm:spPr/>
      <dgm:t>
        <a:bodyPr/>
        <a:lstStyle/>
        <a:p>
          <a:endParaRPr lang="en-US"/>
        </a:p>
      </dgm:t>
    </dgm:pt>
    <dgm:pt modelId="{1763B580-DB56-9343-8452-A55C1897C78F}" type="pres">
      <dgm:prSet presAssocID="{0F6D5745-E40B-0147-9746-106FF74E8059}" presName="matrix" presStyleCnt="0">
        <dgm:presLayoutVars>
          <dgm:chMax val="1"/>
          <dgm:dir/>
          <dgm:resizeHandles val="exact"/>
        </dgm:presLayoutVars>
      </dgm:prSet>
      <dgm:spPr/>
    </dgm:pt>
    <dgm:pt modelId="{9440FF63-61DB-454E-95BE-39C6F11A55CF}" type="pres">
      <dgm:prSet presAssocID="{0F6D5745-E40B-0147-9746-106FF74E8059}" presName="diamond" presStyleLbl="bgShp" presStyleIdx="0" presStyleCnt="1"/>
      <dgm:spPr/>
    </dgm:pt>
    <dgm:pt modelId="{7B38D5C0-5CA0-1A4C-BC7D-FC8C71CA0ECD}" type="pres">
      <dgm:prSet presAssocID="{0F6D5745-E40B-0147-9746-106FF74E8059}" presName="quad1" presStyleLbl="node1" presStyleIdx="0" presStyleCnt="4">
        <dgm:presLayoutVars>
          <dgm:chMax val="0"/>
          <dgm:chPref val="0"/>
          <dgm:bulletEnabled val="1"/>
        </dgm:presLayoutVars>
      </dgm:prSet>
      <dgm:spPr/>
    </dgm:pt>
    <dgm:pt modelId="{FC5394C9-9278-5749-A00C-58CEF2214DE8}" type="pres">
      <dgm:prSet presAssocID="{0F6D5745-E40B-0147-9746-106FF74E8059}" presName="quad2" presStyleLbl="node1" presStyleIdx="1" presStyleCnt="4">
        <dgm:presLayoutVars>
          <dgm:chMax val="0"/>
          <dgm:chPref val="0"/>
          <dgm:bulletEnabled val="1"/>
        </dgm:presLayoutVars>
      </dgm:prSet>
      <dgm:spPr/>
    </dgm:pt>
    <dgm:pt modelId="{45724352-C4BD-8E44-B8E3-A7B867E43F31}" type="pres">
      <dgm:prSet presAssocID="{0F6D5745-E40B-0147-9746-106FF74E8059}" presName="quad3" presStyleLbl="node1" presStyleIdx="2" presStyleCnt="4">
        <dgm:presLayoutVars>
          <dgm:chMax val="0"/>
          <dgm:chPref val="0"/>
          <dgm:bulletEnabled val="1"/>
        </dgm:presLayoutVars>
      </dgm:prSet>
      <dgm:spPr/>
    </dgm:pt>
    <dgm:pt modelId="{869A1AA4-E3B0-D642-B49E-0F10DD002139}" type="pres">
      <dgm:prSet presAssocID="{0F6D5745-E40B-0147-9746-106FF74E8059}" presName="quad4" presStyleLbl="node1" presStyleIdx="3" presStyleCnt="4">
        <dgm:presLayoutVars>
          <dgm:chMax val="0"/>
          <dgm:chPref val="0"/>
          <dgm:bulletEnabled val="1"/>
        </dgm:presLayoutVars>
      </dgm:prSet>
      <dgm:spPr/>
    </dgm:pt>
  </dgm:ptLst>
  <dgm:cxnLst>
    <dgm:cxn modelId="{4A2DB915-046F-3F48-AF72-C63806DB7002}" type="presOf" srcId="{B7A7292A-362F-3A4C-AA69-12E83A1D93F3}" destId="{7B38D5C0-5CA0-1A4C-BC7D-FC8C71CA0ECD}" srcOrd="0" destOrd="0" presId="urn:microsoft.com/office/officeart/2005/8/layout/matrix3"/>
    <dgm:cxn modelId="{79AE0726-938D-184A-B7DF-AA0BDD9B4ADE}" type="presOf" srcId="{2824BF45-F22C-7843-A770-2C1CF69628F4}" destId="{45724352-C4BD-8E44-B8E3-A7B867E43F31}" srcOrd="0" destOrd="0" presId="urn:microsoft.com/office/officeart/2005/8/layout/matrix3"/>
    <dgm:cxn modelId="{18C33F3C-00F0-B04A-AB15-6AFF43DF50FA}" srcId="{0F6D5745-E40B-0147-9746-106FF74E8059}" destId="{DFAE09EA-CCB9-B44E-88EB-2F883E2D0E8F}" srcOrd="1" destOrd="0" parTransId="{F606F60D-DFBA-0943-AE65-2FA361AC4A54}" sibTransId="{EEDEC23F-ECF4-AF46-BB83-AA5BF2A50736}"/>
    <dgm:cxn modelId="{E0573652-B6C2-EF48-A8EE-566DEEDBE59B}" type="presOf" srcId="{0F6D5745-E40B-0147-9746-106FF74E8059}" destId="{1763B580-DB56-9343-8452-A55C1897C78F}" srcOrd="0" destOrd="0" presId="urn:microsoft.com/office/officeart/2005/8/layout/matrix3"/>
    <dgm:cxn modelId="{0079566B-499A-AB44-B5E4-417CB0AA391A}" srcId="{0F6D5745-E40B-0147-9746-106FF74E8059}" destId="{B7A7292A-362F-3A4C-AA69-12E83A1D93F3}" srcOrd="0" destOrd="0" parTransId="{8FAC708C-73CA-F247-9CA8-51DDFABCD7B4}" sibTransId="{EEDD4307-3FCB-634F-9B2B-6CE2CB6339B7}"/>
    <dgm:cxn modelId="{C60D07D4-952C-F54E-B377-E524AA8AB177}" srcId="{0F6D5745-E40B-0147-9746-106FF74E8059}" destId="{2824BF45-F22C-7843-A770-2C1CF69628F4}" srcOrd="2" destOrd="0" parTransId="{A52716A6-5C50-2E43-B487-0329D1DADA23}" sibTransId="{8B399592-6960-3E46-9AB3-390E9FA60976}"/>
    <dgm:cxn modelId="{A14DDDE2-3E37-354E-BE85-C3E1D1D4EA6E}" type="presOf" srcId="{3ADC077B-A30A-2541-90D3-47585DB06138}" destId="{869A1AA4-E3B0-D642-B49E-0F10DD002139}" srcOrd="0" destOrd="0" presId="urn:microsoft.com/office/officeart/2005/8/layout/matrix3"/>
    <dgm:cxn modelId="{2432B8F9-3BDC-534E-A578-255196857B47}" srcId="{0F6D5745-E40B-0147-9746-106FF74E8059}" destId="{3ADC077B-A30A-2541-90D3-47585DB06138}" srcOrd="3" destOrd="0" parTransId="{DC5CC35F-1F58-654A-ABAA-D3A3C35352E7}" sibTransId="{91AAE1B2-00EB-554C-AB59-73B74E55ADC9}"/>
    <dgm:cxn modelId="{1EA982FF-35F9-564B-8DD6-AEEB13AEF86C}" type="presOf" srcId="{DFAE09EA-CCB9-B44E-88EB-2F883E2D0E8F}" destId="{FC5394C9-9278-5749-A00C-58CEF2214DE8}" srcOrd="0" destOrd="0" presId="urn:microsoft.com/office/officeart/2005/8/layout/matrix3"/>
    <dgm:cxn modelId="{999DD2D8-C126-9444-9A79-FD4A8DEE9D30}" type="presParOf" srcId="{1763B580-DB56-9343-8452-A55C1897C78F}" destId="{9440FF63-61DB-454E-95BE-39C6F11A55CF}" srcOrd="0" destOrd="0" presId="urn:microsoft.com/office/officeart/2005/8/layout/matrix3"/>
    <dgm:cxn modelId="{9BF1F27D-A3F6-5E4E-B329-7EF23FECD2B4}" type="presParOf" srcId="{1763B580-DB56-9343-8452-A55C1897C78F}" destId="{7B38D5C0-5CA0-1A4C-BC7D-FC8C71CA0ECD}" srcOrd="1" destOrd="0" presId="urn:microsoft.com/office/officeart/2005/8/layout/matrix3"/>
    <dgm:cxn modelId="{BF8DE6DD-AF29-8B47-8C03-02DF6F8352E9}" type="presParOf" srcId="{1763B580-DB56-9343-8452-A55C1897C78F}" destId="{FC5394C9-9278-5749-A00C-58CEF2214DE8}" srcOrd="2" destOrd="0" presId="urn:microsoft.com/office/officeart/2005/8/layout/matrix3"/>
    <dgm:cxn modelId="{7A316F78-1CCE-C740-A1E4-3959A175A070}" type="presParOf" srcId="{1763B580-DB56-9343-8452-A55C1897C78F}" destId="{45724352-C4BD-8E44-B8E3-A7B867E43F31}" srcOrd="3" destOrd="0" presId="urn:microsoft.com/office/officeart/2005/8/layout/matrix3"/>
    <dgm:cxn modelId="{145F3124-1FB7-7245-A344-4C6C2F12DC75}" type="presParOf" srcId="{1763B580-DB56-9343-8452-A55C1897C78F}" destId="{869A1AA4-E3B0-D642-B49E-0F10DD00213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497BDAD-4CE8-0F4B-83DB-BA87F4B2E201}" type="doc">
      <dgm:prSet loTypeId="urn:microsoft.com/office/officeart/2005/8/layout/pList1" loCatId="process" qsTypeId="urn:microsoft.com/office/officeart/2005/8/quickstyle/simple1" qsCatId="simple" csTypeId="urn:microsoft.com/office/officeart/2005/8/colors/accent1_2" csCatId="accent1" phldr="1"/>
      <dgm:spPr/>
      <dgm:t>
        <a:bodyPr/>
        <a:lstStyle/>
        <a:p>
          <a:endParaRPr lang="en-US"/>
        </a:p>
      </dgm:t>
    </dgm:pt>
    <dgm:pt modelId="{5F292363-B7E4-4146-AE41-C03F50504D53}">
      <dgm:prSet custT="1"/>
      <dgm:spPr/>
      <dgm:t>
        <a:bodyPr/>
        <a:lstStyle/>
        <a:p>
          <a:r>
            <a:rPr lang="en-US" sz="2400" b="1" dirty="0">
              <a:solidFill>
                <a:srgbClr val="C00000"/>
              </a:solidFill>
            </a:rPr>
            <a:t>Credit Rating Agencies</a:t>
          </a:r>
        </a:p>
      </dgm:t>
    </dgm:pt>
    <dgm:pt modelId="{5900A051-598B-5B4E-BE15-C46D3A1CB22A}" type="parTrans" cxnId="{918BF15F-B0FD-B44E-B423-73ED35EAD284}">
      <dgm:prSet/>
      <dgm:spPr/>
      <dgm:t>
        <a:bodyPr/>
        <a:lstStyle/>
        <a:p>
          <a:endParaRPr lang="en-US"/>
        </a:p>
      </dgm:t>
    </dgm:pt>
    <dgm:pt modelId="{79ABBCFF-734D-C346-8BAD-B09F1881E829}" type="sibTrans" cxnId="{918BF15F-B0FD-B44E-B423-73ED35EAD284}">
      <dgm:prSet/>
      <dgm:spPr/>
      <dgm:t>
        <a:bodyPr/>
        <a:lstStyle/>
        <a:p>
          <a:endParaRPr lang="en-US"/>
        </a:p>
      </dgm:t>
    </dgm:pt>
    <dgm:pt modelId="{430131EA-BDC8-4340-B33E-E9F65DA689E1}">
      <dgm:prSet custT="1"/>
      <dgm:spPr/>
      <dgm:t>
        <a:bodyPr/>
        <a:lstStyle/>
        <a:p>
          <a:r>
            <a:rPr lang="en-US" sz="2000" b="1" dirty="0"/>
            <a:t>Market for services with a few bog players dominating consumer credit</a:t>
          </a:r>
        </a:p>
      </dgm:t>
    </dgm:pt>
    <dgm:pt modelId="{46E58C14-1691-2D47-86A4-1CC8E3513FD2}" type="parTrans" cxnId="{16B8E498-9715-C447-B516-F322683F20B1}">
      <dgm:prSet/>
      <dgm:spPr/>
      <dgm:t>
        <a:bodyPr/>
        <a:lstStyle/>
        <a:p>
          <a:endParaRPr lang="en-US"/>
        </a:p>
      </dgm:t>
    </dgm:pt>
    <dgm:pt modelId="{558FCE17-95E8-E147-8459-159AFEAA6F83}" type="sibTrans" cxnId="{16B8E498-9715-C447-B516-F322683F20B1}">
      <dgm:prSet/>
      <dgm:spPr/>
      <dgm:t>
        <a:bodyPr/>
        <a:lstStyle/>
        <a:p>
          <a:endParaRPr lang="en-US"/>
        </a:p>
      </dgm:t>
    </dgm:pt>
    <dgm:pt modelId="{B0F46E49-3C1A-074E-832B-16D5431088EE}">
      <dgm:prSet custT="1"/>
      <dgm:spPr/>
      <dgm:t>
        <a:bodyPr/>
        <a:lstStyle/>
        <a:p>
          <a:r>
            <a:rPr lang="en-US" sz="2000" b="1" dirty="0"/>
            <a:t>Also rate business and public credit (Commercial and sovereign lending).</a:t>
          </a:r>
        </a:p>
      </dgm:t>
    </dgm:pt>
    <dgm:pt modelId="{00AF55BF-7CEE-F340-B019-39AC146F28F9}" type="parTrans" cxnId="{4DC3961C-D609-A544-967B-037CF84C3178}">
      <dgm:prSet/>
      <dgm:spPr/>
      <dgm:t>
        <a:bodyPr/>
        <a:lstStyle/>
        <a:p>
          <a:endParaRPr lang="en-US"/>
        </a:p>
      </dgm:t>
    </dgm:pt>
    <dgm:pt modelId="{D7FBF106-5E1A-234F-83F1-DDA3FB34974E}" type="sibTrans" cxnId="{4DC3961C-D609-A544-967B-037CF84C3178}">
      <dgm:prSet/>
      <dgm:spPr/>
      <dgm:t>
        <a:bodyPr/>
        <a:lstStyle/>
        <a:p>
          <a:endParaRPr lang="en-US"/>
        </a:p>
      </dgm:t>
    </dgm:pt>
    <dgm:pt modelId="{6AE08960-5DA0-3A4A-BED0-5100D84C43FF}">
      <dgm:prSet custT="1"/>
      <dgm:spPr/>
      <dgm:t>
        <a:bodyPr/>
        <a:lstStyle/>
        <a:p>
          <a:r>
            <a:rPr lang="en-US" sz="2400" b="1" dirty="0">
              <a:solidFill>
                <a:srgbClr val="C00000"/>
              </a:solidFill>
            </a:rPr>
            <a:t>Rating/Ranking systems</a:t>
          </a:r>
        </a:p>
      </dgm:t>
    </dgm:pt>
    <dgm:pt modelId="{60A1026E-1405-A84A-85A2-CAFB0107F0EB}" type="parTrans" cxnId="{AD2587CB-2050-754F-83C7-DEA0A80989D3}">
      <dgm:prSet/>
      <dgm:spPr/>
      <dgm:t>
        <a:bodyPr/>
        <a:lstStyle/>
        <a:p>
          <a:endParaRPr lang="en-US"/>
        </a:p>
      </dgm:t>
    </dgm:pt>
    <dgm:pt modelId="{4A53BF98-D8B9-1847-9258-B450F975EA50}" type="sibTrans" cxnId="{AD2587CB-2050-754F-83C7-DEA0A80989D3}">
      <dgm:prSet/>
      <dgm:spPr/>
      <dgm:t>
        <a:bodyPr/>
        <a:lstStyle/>
        <a:p>
          <a:endParaRPr lang="en-US"/>
        </a:p>
      </dgm:t>
    </dgm:pt>
    <dgm:pt modelId="{025A0224-0952-8543-BE80-EA63A252BF6D}">
      <dgm:prSet custT="1"/>
      <dgm:spPr/>
      <dgm:t>
        <a:bodyPr/>
        <a:lstStyle/>
        <a:p>
          <a:r>
            <a:rPr lang="en-US" sz="2400" b="1" dirty="0"/>
            <a:t>U.S. News &amp; World Report and others for university rankings </a:t>
          </a:r>
        </a:p>
      </dgm:t>
    </dgm:pt>
    <dgm:pt modelId="{8AA036E8-42C7-F946-BACF-81D772DE949B}" type="parTrans" cxnId="{A48FCD9C-5F7B-7A47-B9B3-04EC1EADAC5F}">
      <dgm:prSet/>
      <dgm:spPr/>
      <dgm:t>
        <a:bodyPr/>
        <a:lstStyle/>
        <a:p>
          <a:endParaRPr lang="en-US"/>
        </a:p>
      </dgm:t>
    </dgm:pt>
    <dgm:pt modelId="{2FFB3FAE-D122-1341-A14A-B07C5007180E}" type="sibTrans" cxnId="{A48FCD9C-5F7B-7A47-B9B3-04EC1EADAC5F}">
      <dgm:prSet/>
      <dgm:spPr/>
      <dgm:t>
        <a:bodyPr/>
        <a:lstStyle/>
        <a:p>
          <a:endParaRPr lang="en-US"/>
        </a:p>
      </dgm:t>
    </dgm:pt>
    <dgm:pt modelId="{5035887A-3BEB-5A41-AC5E-8E09D9CF358C}">
      <dgm:prSet custT="1"/>
      <dgm:spPr/>
      <dgm:t>
        <a:bodyPr/>
        <a:lstStyle/>
        <a:p>
          <a:r>
            <a:rPr lang="en-US" sz="2400" b="1" dirty="0"/>
            <a:t>Other Journals reports for consumables(e.g., “Consumer Reports”).</a:t>
          </a:r>
        </a:p>
      </dgm:t>
    </dgm:pt>
    <dgm:pt modelId="{676008BB-6FD0-BE4A-BBB4-441F6A96BD05}" type="parTrans" cxnId="{CDBA57EF-C444-5F43-8543-D90E7C4015B8}">
      <dgm:prSet/>
      <dgm:spPr/>
      <dgm:t>
        <a:bodyPr/>
        <a:lstStyle/>
        <a:p>
          <a:endParaRPr lang="en-US"/>
        </a:p>
      </dgm:t>
    </dgm:pt>
    <dgm:pt modelId="{11A99D6F-34BF-E045-9C87-9502052150ED}" type="sibTrans" cxnId="{CDBA57EF-C444-5F43-8543-D90E7C4015B8}">
      <dgm:prSet/>
      <dgm:spPr/>
      <dgm:t>
        <a:bodyPr/>
        <a:lstStyle/>
        <a:p>
          <a:endParaRPr lang="en-US"/>
        </a:p>
      </dgm:t>
    </dgm:pt>
    <dgm:pt modelId="{55B63AC1-D2FA-2A4C-AE2D-2AE01260C0B0}">
      <dgm:prSet/>
      <dgm:spPr/>
      <dgm:t>
        <a:bodyPr/>
        <a:lstStyle/>
        <a:p>
          <a:r>
            <a:rPr lang="en-US" b="1" dirty="0">
              <a:solidFill>
                <a:srgbClr val="C00000"/>
              </a:solidFill>
            </a:rPr>
            <a:t>3</a:t>
          </a:r>
          <a:r>
            <a:rPr lang="en-US" b="1" baseline="30000" dirty="0">
              <a:solidFill>
                <a:srgbClr val="C00000"/>
              </a:solidFill>
            </a:rPr>
            <a:t>rd</a:t>
          </a:r>
          <a:r>
            <a:rPr lang="en-US" b="1" dirty="0">
              <a:solidFill>
                <a:srgbClr val="C00000"/>
              </a:solidFill>
            </a:rPr>
            <a:t> Party Certification</a:t>
          </a:r>
        </a:p>
      </dgm:t>
    </dgm:pt>
    <dgm:pt modelId="{486A39FA-EA7F-D64A-95A7-089734898C5B}" type="parTrans" cxnId="{E983BE81-516B-D34D-BC49-243D05D8DA61}">
      <dgm:prSet/>
      <dgm:spPr/>
      <dgm:t>
        <a:bodyPr/>
        <a:lstStyle/>
        <a:p>
          <a:endParaRPr lang="en-US"/>
        </a:p>
      </dgm:t>
    </dgm:pt>
    <dgm:pt modelId="{D67444B9-F335-054D-939B-D02758BF1823}" type="sibTrans" cxnId="{E983BE81-516B-D34D-BC49-243D05D8DA61}">
      <dgm:prSet/>
      <dgm:spPr/>
      <dgm:t>
        <a:bodyPr/>
        <a:lstStyle/>
        <a:p>
          <a:endParaRPr lang="en-US"/>
        </a:p>
      </dgm:t>
    </dgm:pt>
    <dgm:pt modelId="{09B112D3-77CA-C54E-A63B-93592162E7A2}">
      <dgm:prSet/>
      <dgm:spPr/>
      <dgm:t>
        <a:bodyPr/>
        <a:lstStyle/>
        <a:p>
          <a:r>
            <a:rPr lang="en-US" b="1" dirty="0"/>
            <a:t>Groups that offer services by applying their norms and analytics to either rate customers or to certify that they comply with their standards</a:t>
          </a:r>
        </a:p>
      </dgm:t>
    </dgm:pt>
    <dgm:pt modelId="{069D651F-177C-2143-BC20-0F5ED6701BD9}" type="parTrans" cxnId="{1B68B30A-237A-D241-8421-256617A92AA9}">
      <dgm:prSet/>
      <dgm:spPr/>
      <dgm:t>
        <a:bodyPr/>
        <a:lstStyle/>
        <a:p>
          <a:endParaRPr lang="en-US"/>
        </a:p>
      </dgm:t>
    </dgm:pt>
    <dgm:pt modelId="{2426C6AF-9D7E-884B-973C-11CC5C533B36}" type="sibTrans" cxnId="{1B68B30A-237A-D241-8421-256617A92AA9}">
      <dgm:prSet/>
      <dgm:spPr/>
      <dgm:t>
        <a:bodyPr/>
        <a:lstStyle/>
        <a:p>
          <a:endParaRPr lang="en-US"/>
        </a:p>
      </dgm:t>
    </dgm:pt>
    <dgm:pt modelId="{2A2ABAAE-86AF-EF43-8440-2CA9038CA345}">
      <dgm:prSet/>
      <dgm:spPr/>
      <dgm:t>
        <a:bodyPr/>
        <a:lstStyle/>
        <a:p>
          <a:r>
            <a:rPr lang="en-US" b="1" dirty="0"/>
            <a:t>Legitimation function</a:t>
          </a:r>
        </a:p>
      </dgm:t>
    </dgm:pt>
    <dgm:pt modelId="{483C9720-BDF5-B343-B630-65BA7F6D5A85}" type="parTrans" cxnId="{BE07D11E-C6D1-8F49-8E86-E77EAB7E1173}">
      <dgm:prSet/>
      <dgm:spPr/>
      <dgm:t>
        <a:bodyPr/>
        <a:lstStyle/>
        <a:p>
          <a:endParaRPr lang="en-US"/>
        </a:p>
      </dgm:t>
    </dgm:pt>
    <dgm:pt modelId="{F9E72211-EAE4-D14C-A1C2-263244D0BD0A}" type="sibTrans" cxnId="{BE07D11E-C6D1-8F49-8E86-E77EAB7E1173}">
      <dgm:prSet/>
      <dgm:spPr/>
      <dgm:t>
        <a:bodyPr/>
        <a:lstStyle/>
        <a:p>
          <a:endParaRPr lang="en-US"/>
        </a:p>
      </dgm:t>
    </dgm:pt>
    <dgm:pt modelId="{01098C9A-58B0-5E4B-995D-2C0B14860A28}">
      <dgm:prSet/>
      <dgm:spPr/>
      <dgm:t>
        <a:bodyPr/>
        <a:lstStyle/>
        <a:p>
          <a:r>
            <a:rPr lang="en-US" b="1" dirty="0"/>
            <a:t>E.g. Fair Labor Association and Apple-Foxconn</a:t>
          </a:r>
        </a:p>
      </dgm:t>
    </dgm:pt>
    <dgm:pt modelId="{8F49E409-CFF9-C849-A23D-44BB0CC57999}" type="parTrans" cxnId="{26747FD7-D2F7-D540-A1CF-CEE0A732AE41}">
      <dgm:prSet/>
      <dgm:spPr/>
      <dgm:t>
        <a:bodyPr/>
        <a:lstStyle/>
        <a:p>
          <a:endParaRPr lang="en-US"/>
        </a:p>
      </dgm:t>
    </dgm:pt>
    <dgm:pt modelId="{342E867E-12E3-504A-B756-D0DFB2E6E798}" type="sibTrans" cxnId="{26747FD7-D2F7-D540-A1CF-CEE0A732AE41}">
      <dgm:prSet/>
      <dgm:spPr/>
      <dgm:t>
        <a:bodyPr/>
        <a:lstStyle/>
        <a:p>
          <a:endParaRPr lang="en-US"/>
        </a:p>
      </dgm:t>
    </dgm:pt>
    <dgm:pt modelId="{0343E8AC-DF79-1641-BA59-3E4F18D7320E}">
      <dgm:prSet/>
      <dgm:spPr/>
      <dgm:t>
        <a:bodyPr/>
        <a:lstStyle/>
        <a:p>
          <a:endParaRPr lang="en-US" sz="1200" dirty="0"/>
        </a:p>
      </dgm:t>
    </dgm:pt>
    <dgm:pt modelId="{3DE9097B-AC1E-7B45-BC28-9564DB4226FD}" type="parTrans" cxnId="{1A3902B8-0FCE-E04E-9A90-1345682551D0}">
      <dgm:prSet/>
      <dgm:spPr/>
      <dgm:t>
        <a:bodyPr/>
        <a:lstStyle/>
        <a:p>
          <a:endParaRPr lang="en-US"/>
        </a:p>
      </dgm:t>
    </dgm:pt>
    <dgm:pt modelId="{17CFE8D5-A5DF-DE4D-ACCF-690E9A833B42}" type="sibTrans" cxnId="{1A3902B8-0FCE-E04E-9A90-1345682551D0}">
      <dgm:prSet/>
      <dgm:spPr/>
      <dgm:t>
        <a:bodyPr/>
        <a:lstStyle/>
        <a:p>
          <a:endParaRPr lang="en-US"/>
        </a:p>
      </dgm:t>
    </dgm:pt>
    <dgm:pt modelId="{6133427E-E53F-7640-A9E3-22F4C76EE4FC}">
      <dgm:prSet custT="1"/>
      <dgm:spPr/>
      <dgm:t>
        <a:bodyPr/>
        <a:lstStyle/>
        <a:p>
          <a:r>
            <a:rPr lang="en-US" sz="2000" b="1" dirty="0"/>
            <a:t>Subscription or issuer pays models</a:t>
          </a:r>
        </a:p>
      </dgm:t>
    </dgm:pt>
    <dgm:pt modelId="{0FDA550F-0B50-FE4A-AEB6-65F16570EF56}" type="parTrans" cxnId="{5B5E0417-8DF6-1C4D-A153-76E3B0568E01}">
      <dgm:prSet/>
      <dgm:spPr/>
      <dgm:t>
        <a:bodyPr/>
        <a:lstStyle/>
        <a:p>
          <a:endParaRPr lang="en-US"/>
        </a:p>
      </dgm:t>
    </dgm:pt>
    <dgm:pt modelId="{27EA126C-810C-7E42-9344-1C7A471135AB}" type="sibTrans" cxnId="{5B5E0417-8DF6-1C4D-A153-76E3B0568E01}">
      <dgm:prSet/>
      <dgm:spPr/>
      <dgm:t>
        <a:bodyPr/>
        <a:lstStyle/>
        <a:p>
          <a:endParaRPr lang="en-US"/>
        </a:p>
      </dgm:t>
    </dgm:pt>
    <dgm:pt modelId="{176BACB2-0225-1348-AF3F-613DF66DDA89}" type="pres">
      <dgm:prSet presAssocID="{2497BDAD-4CE8-0F4B-83DB-BA87F4B2E201}" presName="Name0" presStyleCnt="0">
        <dgm:presLayoutVars>
          <dgm:dir/>
          <dgm:resizeHandles val="exact"/>
        </dgm:presLayoutVars>
      </dgm:prSet>
      <dgm:spPr/>
    </dgm:pt>
    <dgm:pt modelId="{A99A87EF-990F-BD4F-97A4-C520EFCCF85C}" type="pres">
      <dgm:prSet presAssocID="{5F292363-B7E4-4146-AE41-C03F50504D53}" presName="compNode" presStyleCnt="0"/>
      <dgm:spPr/>
    </dgm:pt>
    <dgm:pt modelId="{E26B9E8C-0503-EF45-B1B1-BB435B748ACD}" type="pres">
      <dgm:prSet presAssocID="{5F292363-B7E4-4146-AE41-C03F50504D53}" presName="pictRect" presStyleLbl="node1" presStyleIdx="0" presStyleCnt="3" custLinFactNeighborX="-63" custLinFactNeighborY="-40218"/>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D457F431-949E-3247-ABC6-D326CBA08EFB}" type="pres">
      <dgm:prSet presAssocID="{5F292363-B7E4-4146-AE41-C03F50504D53}" presName="textRect" presStyleLbl="revTx" presStyleIdx="0" presStyleCnt="3" custScaleY="266003" custLinFactNeighborX="-63" custLinFactNeighborY="41501">
        <dgm:presLayoutVars>
          <dgm:bulletEnabled val="1"/>
        </dgm:presLayoutVars>
      </dgm:prSet>
      <dgm:spPr/>
    </dgm:pt>
    <dgm:pt modelId="{F682AD6F-9EA7-9145-AF4E-4D541AC089D5}" type="pres">
      <dgm:prSet presAssocID="{79ABBCFF-734D-C346-8BAD-B09F1881E829}" presName="sibTrans" presStyleLbl="sibTrans2D1" presStyleIdx="0" presStyleCnt="0"/>
      <dgm:spPr/>
    </dgm:pt>
    <dgm:pt modelId="{A2456090-4A15-0E4B-A9D9-8C2ACF7FAFB5}" type="pres">
      <dgm:prSet presAssocID="{6AE08960-5DA0-3A4A-BED0-5100D84C43FF}" presName="compNode" presStyleCnt="0"/>
      <dgm:spPr/>
    </dgm:pt>
    <dgm:pt modelId="{21BDD73C-CA3F-2642-BCFB-2797C24FA075}" type="pres">
      <dgm:prSet presAssocID="{6AE08960-5DA0-3A4A-BED0-5100D84C43FF}" presName="pictRect" presStyleLbl="node1" presStyleIdx="1" presStyleCnt="3" custLinFactNeighborX="1290" custLinFactNeighborY="-33011"/>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7BC410BB-85E3-EB45-A2E8-F93E10395C51}" type="pres">
      <dgm:prSet presAssocID="{6AE08960-5DA0-3A4A-BED0-5100D84C43FF}" presName="textRect" presStyleLbl="revTx" presStyleIdx="1" presStyleCnt="3" custScaleY="230625" custLinFactNeighborY="26680">
        <dgm:presLayoutVars>
          <dgm:bulletEnabled val="1"/>
        </dgm:presLayoutVars>
      </dgm:prSet>
      <dgm:spPr/>
    </dgm:pt>
    <dgm:pt modelId="{687FD2CE-5FE8-E04F-A90E-2629ADF3686C}" type="pres">
      <dgm:prSet presAssocID="{4A53BF98-D8B9-1847-9258-B450F975EA50}" presName="sibTrans" presStyleLbl="sibTrans2D1" presStyleIdx="0" presStyleCnt="0"/>
      <dgm:spPr/>
    </dgm:pt>
    <dgm:pt modelId="{56A8D784-67A3-744B-9777-8ADE46319DE6}" type="pres">
      <dgm:prSet presAssocID="{55B63AC1-D2FA-2A4C-AE2D-2AE01260C0B0}" presName="compNode" presStyleCnt="0"/>
      <dgm:spPr/>
    </dgm:pt>
    <dgm:pt modelId="{ED78311F-792E-7E45-9184-DF47951A7D79}" type="pres">
      <dgm:prSet presAssocID="{55B63AC1-D2FA-2A4C-AE2D-2AE01260C0B0}" presName="pictRect" presStyleLbl="node1" presStyleIdx="2" presStyleCnt="3" custLinFactNeighborX="63" custLinFactNeighborY="-31666"/>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58AB9542-899A-1C43-8D63-CED1E4770FFC}" type="pres">
      <dgm:prSet presAssocID="{55B63AC1-D2FA-2A4C-AE2D-2AE01260C0B0}" presName="textRect" presStyleLbl="revTx" presStyleIdx="2" presStyleCnt="3" custScaleY="247073" custLinFactNeighborX="1137" custLinFactNeighborY="32184">
        <dgm:presLayoutVars>
          <dgm:bulletEnabled val="1"/>
        </dgm:presLayoutVars>
      </dgm:prSet>
      <dgm:spPr/>
    </dgm:pt>
  </dgm:ptLst>
  <dgm:cxnLst>
    <dgm:cxn modelId="{C3602000-5903-A54C-8427-F9D30D526E10}" type="presOf" srcId="{6AE08960-5DA0-3A4A-BED0-5100D84C43FF}" destId="{7BC410BB-85E3-EB45-A2E8-F93E10395C51}" srcOrd="0" destOrd="0" presId="urn:microsoft.com/office/officeart/2005/8/layout/pList1"/>
    <dgm:cxn modelId="{6392B903-273C-0A43-8BE3-F255274BE567}" type="presOf" srcId="{2A2ABAAE-86AF-EF43-8440-2CA9038CA345}" destId="{58AB9542-899A-1C43-8D63-CED1E4770FFC}" srcOrd="0" destOrd="2" presId="urn:microsoft.com/office/officeart/2005/8/layout/pList1"/>
    <dgm:cxn modelId="{998CDF08-E14B-2446-A202-5D782AF19A6E}" type="presOf" srcId="{01098C9A-58B0-5E4B-995D-2C0B14860A28}" destId="{58AB9542-899A-1C43-8D63-CED1E4770FFC}" srcOrd="0" destOrd="3" presId="urn:microsoft.com/office/officeart/2005/8/layout/pList1"/>
    <dgm:cxn modelId="{1B68B30A-237A-D241-8421-256617A92AA9}" srcId="{55B63AC1-D2FA-2A4C-AE2D-2AE01260C0B0}" destId="{09B112D3-77CA-C54E-A63B-93592162E7A2}" srcOrd="0" destOrd="0" parTransId="{069D651F-177C-2143-BC20-0F5ED6701BD9}" sibTransId="{2426C6AF-9D7E-884B-973C-11CC5C533B36}"/>
    <dgm:cxn modelId="{5B5E0417-8DF6-1C4D-A153-76E3B0568E01}" srcId="{5F292363-B7E4-4146-AE41-C03F50504D53}" destId="{6133427E-E53F-7640-A9E3-22F4C76EE4FC}" srcOrd="2" destOrd="0" parTransId="{0FDA550F-0B50-FE4A-AEB6-65F16570EF56}" sibTransId="{27EA126C-810C-7E42-9344-1C7A471135AB}"/>
    <dgm:cxn modelId="{4DC3961C-D609-A544-967B-037CF84C3178}" srcId="{5F292363-B7E4-4146-AE41-C03F50504D53}" destId="{B0F46E49-3C1A-074E-832B-16D5431088EE}" srcOrd="1" destOrd="0" parTransId="{00AF55BF-7CEE-F340-B019-39AC146F28F9}" sibTransId="{D7FBF106-5E1A-234F-83F1-DDA3FB34974E}"/>
    <dgm:cxn modelId="{BE07D11E-C6D1-8F49-8E86-E77EAB7E1173}" srcId="{55B63AC1-D2FA-2A4C-AE2D-2AE01260C0B0}" destId="{2A2ABAAE-86AF-EF43-8440-2CA9038CA345}" srcOrd="1" destOrd="0" parTransId="{483C9720-BDF5-B343-B630-65BA7F6D5A85}" sibTransId="{F9E72211-EAE4-D14C-A1C2-263244D0BD0A}"/>
    <dgm:cxn modelId="{6338A12F-7132-7043-83C2-B3F3F3369F8F}" type="presOf" srcId="{4A53BF98-D8B9-1847-9258-B450F975EA50}" destId="{687FD2CE-5FE8-E04F-A90E-2629ADF3686C}" srcOrd="0" destOrd="0" presId="urn:microsoft.com/office/officeart/2005/8/layout/pList1"/>
    <dgm:cxn modelId="{5CD75232-FE58-5442-BCE4-77E659828B5F}" type="presOf" srcId="{55B63AC1-D2FA-2A4C-AE2D-2AE01260C0B0}" destId="{58AB9542-899A-1C43-8D63-CED1E4770FFC}" srcOrd="0" destOrd="0" presId="urn:microsoft.com/office/officeart/2005/8/layout/pList1"/>
    <dgm:cxn modelId="{922B003E-2BD6-714F-8432-E027DACFB302}" type="presOf" srcId="{09B112D3-77CA-C54E-A63B-93592162E7A2}" destId="{58AB9542-899A-1C43-8D63-CED1E4770FFC}" srcOrd="0" destOrd="1" presId="urn:microsoft.com/office/officeart/2005/8/layout/pList1"/>
    <dgm:cxn modelId="{55F06446-3DCD-E04C-BC2A-D4031D9FC15B}" type="presOf" srcId="{6133427E-E53F-7640-A9E3-22F4C76EE4FC}" destId="{D457F431-949E-3247-ABC6-D326CBA08EFB}" srcOrd="0" destOrd="3" presId="urn:microsoft.com/office/officeart/2005/8/layout/pList1"/>
    <dgm:cxn modelId="{E76E995A-B57A-C947-AAD7-C0796EEB554F}" type="presOf" srcId="{79ABBCFF-734D-C346-8BAD-B09F1881E829}" destId="{F682AD6F-9EA7-9145-AF4E-4D541AC089D5}" srcOrd="0" destOrd="0" presId="urn:microsoft.com/office/officeart/2005/8/layout/pList1"/>
    <dgm:cxn modelId="{35EB455B-1989-D949-B23C-19D561A17CED}" type="presOf" srcId="{025A0224-0952-8543-BE80-EA63A252BF6D}" destId="{7BC410BB-85E3-EB45-A2E8-F93E10395C51}" srcOrd="0" destOrd="1" presId="urn:microsoft.com/office/officeart/2005/8/layout/pList1"/>
    <dgm:cxn modelId="{918BF15F-B0FD-B44E-B423-73ED35EAD284}" srcId="{2497BDAD-4CE8-0F4B-83DB-BA87F4B2E201}" destId="{5F292363-B7E4-4146-AE41-C03F50504D53}" srcOrd="0" destOrd="0" parTransId="{5900A051-598B-5B4E-BE15-C46D3A1CB22A}" sibTransId="{79ABBCFF-734D-C346-8BAD-B09F1881E829}"/>
    <dgm:cxn modelId="{9245E77A-CF2C-834B-8118-CFF73E50631D}" type="presOf" srcId="{5035887A-3BEB-5A41-AC5E-8E09D9CF358C}" destId="{7BC410BB-85E3-EB45-A2E8-F93E10395C51}" srcOrd="0" destOrd="2" presId="urn:microsoft.com/office/officeart/2005/8/layout/pList1"/>
    <dgm:cxn modelId="{A4E8957E-99F3-D74A-A6EE-EB93DAF2D511}" type="presOf" srcId="{2497BDAD-4CE8-0F4B-83DB-BA87F4B2E201}" destId="{176BACB2-0225-1348-AF3F-613DF66DDA89}" srcOrd="0" destOrd="0" presId="urn:microsoft.com/office/officeart/2005/8/layout/pList1"/>
    <dgm:cxn modelId="{E983BE81-516B-D34D-BC49-243D05D8DA61}" srcId="{2497BDAD-4CE8-0F4B-83DB-BA87F4B2E201}" destId="{55B63AC1-D2FA-2A4C-AE2D-2AE01260C0B0}" srcOrd="2" destOrd="0" parTransId="{486A39FA-EA7F-D64A-95A7-089734898C5B}" sibTransId="{D67444B9-F335-054D-939B-D02758BF1823}"/>
    <dgm:cxn modelId="{94123084-3A1C-584C-ACDB-5AFAF27E9441}" type="presOf" srcId="{430131EA-BDC8-4340-B33E-E9F65DA689E1}" destId="{D457F431-949E-3247-ABC6-D326CBA08EFB}" srcOrd="0" destOrd="1" presId="urn:microsoft.com/office/officeart/2005/8/layout/pList1"/>
    <dgm:cxn modelId="{F1427498-94D7-F74D-94F4-F9BEEF959DBB}" type="presOf" srcId="{5F292363-B7E4-4146-AE41-C03F50504D53}" destId="{D457F431-949E-3247-ABC6-D326CBA08EFB}" srcOrd="0" destOrd="0" presId="urn:microsoft.com/office/officeart/2005/8/layout/pList1"/>
    <dgm:cxn modelId="{16B8E498-9715-C447-B516-F322683F20B1}" srcId="{5F292363-B7E4-4146-AE41-C03F50504D53}" destId="{430131EA-BDC8-4340-B33E-E9F65DA689E1}" srcOrd="0" destOrd="0" parTransId="{46E58C14-1691-2D47-86A4-1CC8E3513FD2}" sibTransId="{558FCE17-95E8-E147-8459-159AFEAA6F83}"/>
    <dgm:cxn modelId="{B336349A-0F82-7F4A-BA87-505B0AF4FF32}" type="presOf" srcId="{B0F46E49-3C1A-074E-832B-16D5431088EE}" destId="{D457F431-949E-3247-ABC6-D326CBA08EFB}" srcOrd="0" destOrd="2" presId="urn:microsoft.com/office/officeart/2005/8/layout/pList1"/>
    <dgm:cxn modelId="{A48FCD9C-5F7B-7A47-B9B3-04EC1EADAC5F}" srcId="{6AE08960-5DA0-3A4A-BED0-5100D84C43FF}" destId="{025A0224-0952-8543-BE80-EA63A252BF6D}" srcOrd="0" destOrd="0" parTransId="{8AA036E8-42C7-F946-BACF-81D772DE949B}" sibTransId="{2FFB3FAE-D122-1341-A14A-B07C5007180E}"/>
    <dgm:cxn modelId="{1A3902B8-0FCE-E04E-9A90-1345682551D0}" srcId="{5F292363-B7E4-4146-AE41-C03F50504D53}" destId="{0343E8AC-DF79-1641-BA59-3E4F18D7320E}" srcOrd="3" destOrd="0" parTransId="{3DE9097B-AC1E-7B45-BC28-9564DB4226FD}" sibTransId="{17CFE8D5-A5DF-DE4D-ACCF-690E9A833B42}"/>
    <dgm:cxn modelId="{AD2587CB-2050-754F-83C7-DEA0A80989D3}" srcId="{2497BDAD-4CE8-0F4B-83DB-BA87F4B2E201}" destId="{6AE08960-5DA0-3A4A-BED0-5100D84C43FF}" srcOrd="1" destOrd="0" parTransId="{60A1026E-1405-A84A-85A2-CAFB0107F0EB}" sibTransId="{4A53BF98-D8B9-1847-9258-B450F975EA50}"/>
    <dgm:cxn modelId="{26747FD7-D2F7-D540-A1CF-CEE0A732AE41}" srcId="{55B63AC1-D2FA-2A4C-AE2D-2AE01260C0B0}" destId="{01098C9A-58B0-5E4B-995D-2C0B14860A28}" srcOrd="2" destOrd="0" parTransId="{8F49E409-CFF9-C849-A23D-44BB0CC57999}" sibTransId="{342E867E-12E3-504A-B756-D0DFB2E6E798}"/>
    <dgm:cxn modelId="{CDBA57EF-C444-5F43-8543-D90E7C4015B8}" srcId="{6AE08960-5DA0-3A4A-BED0-5100D84C43FF}" destId="{5035887A-3BEB-5A41-AC5E-8E09D9CF358C}" srcOrd="1" destOrd="0" parTransId="{676008BB-6FD0-BE4A-BBB4-441F6A96BD05}" sibTransId="{11A99D6F-34BF-E045-9C87-9502052150ED}"/>
    <dgm:cxn modelId="{BB8E56FA-A4A7-BF45-9E45-9AB0F23600D8}" type="presOf" srcId="{0343E8AC-DF79-1641-BA59-3E4F18D7320E}" destId="{D457F431-949E-3247-ABC6-D326CBA08EFB}" srcOrd="0" destOrd="4" presId="urn:microsoft.com/office/officeart/2005/8/layout/pList1"/>
    <dgm:cxn modelId="{73348ACE-FE1A-9D41-9AB5-6C7CD2B38E5D}" type="presParOf" srcId="{176BACB2-0225-1348-AF3F-613DF66DDA89}" destId="{A99A87EF-990F-BD4F-97A4-C520EFCCF85C}" srcOrd="0" destOrd="0" presId="urn:microsoft.com/office/officeart/2005/8/layout/pList1"/>
    <dgm:cxn modelId="{57325898-90E0-8B43-B06A-97818E23CEB3}" type="presParOf" srcId="{A99A87EF-990F-BD4F-97A4-C520EFCCF85C}" destId="{E26B9E8C-0503-EF45-B1B1-BB435B748ACD}" srcOrd="0" destOrd="0" presId="urn:microsoft.com/office/officeart/2005/8/layout/pList1"/>
    <dgm:cxn modelId="{645A2A9C-C9CB-C54E-B382-3D25575CF38F}" type="presParOf" srcId="{A99A87EF-990F-BD4F-97A4-C520EFCCF85C}" destId="{D457F431-949E-3247-ABC6-D326CBA08EFB}" srcOrd="1" destOrd="0" presId="urn:microsoft.com/office/officeart/2005/8/layout/pList1"/>
    <dgm:cxn modelId="{9D9627C1-B7F6-214F-BB88-ACFAB5F8AF74}" type="presParOf" srcId="{176BACB2-0225-1348-AF3F-613DF66DDA89}" destId="{F682AD6F-9EA7-9145-AF4E-4D541AC089D5}" srcOrd="1" destOrd="0" presId="urn:microsoft.com/office/officeart/2005/8/layout/pList1"/>
    <dgm:cxn modelId="{B30AA7FB-2C6D-6D42-827A-0ED9A12EC1EA}" type="presParOf" srcId="{176BACB2-0225-1348-AF3F-613DF66DDA89}" destId="{A2456090-4A15-0E4B-A9D9-8C2ACF7FAFB5}" srcOrd="2" destOrd="0" presId="urn:microsoft.com/office/officeart/2005/8/layout/pList1"/>
    <dgm:cxn modelId="{F4CE26FD-6606-7E4A-829B-91DDE8F47EEC}" type="presParOf" srcId="{A2456090-4A15-0E4B-A9D9-8C2ACF7FAFB5}" destId="{21BDD73C-CA3F-2642-BCFB-2797C24FA075}" srcOrd="0" destOrd="0" presId="urn:microsoft.com/office/officeart/2005/8/layout/pList1"/>
    <dgm:cxn modelId="{09FC818A-8F6B-3047-A96E-6A037ADFED2C}" type="presParOf" srcId="{A2456090-4A15-0E4B-A9D9-8C2ACF7FAFB5}" destId="{7BC410BB-85E3-EB45-A2E8-F93E10395C51}" srcOrd="1" destOrd="0" presId="urn:microsoft.com/office/officeart/2005/8/layout/pList1"/>
    <dgm:cxn modelId="{F01A91F8-6809-5246-A353-F0D0FE129C44}" type="presParOf" srcId="{176BACB2-0225-1348-AF3F-613DF66DDA89}" destId="{687FD2CE-5FE8-E04F-A90E-2629ADF3686C}" srcOrd="3" destOrd="0" presId="urn:microsoft.com/office/officeart/2005/8/layout/pList1"/>
    <dgm:cxn modelId="{FD91FB30-E4DF-BA4A-9405-B7CA863B486D}" type="presParOf" srcId="{176BACB2-0225-1348-AF3F-613DF66DDA89}" destId="{56A8D784-67A3-744B-9777-8ADE46319DE6}" srcOrd="4" destOrd="0" presId="urn:microsoft.com/office/officeart/2005/8/layout/pList1"/>
    <dgm:cxn modelId="{741B3980-56E7-D045-89E3-44FE00C5C289}" type="presParOf" srcId="{56A8D784-67A3-744B-9777-8ADE46319DE6}" destId="{ED78311F-792E-7E45-9184-DF47951A7D79}" srcOrd="0" destOrd="0" presId="urn:microsoft.com/office/officeart/2005/8/layout/pList1"/>
    <dgm:cxn modelId="{0BBB9738-227C-3842-B2AB-4C3808EC6EB7}" type="presParOf" srcId="{56A8D784-67A3-744B-9777-8ADE46319DE6}" destId="{58AB9542-899A-1C43-8D63-CED1E4770FF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77063D-0CB0-C746-95C9-7EDF2A46400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4C66F5E-3219-254E-94A3-38ABC88EBDD4}">
      <dgm:prSet/>
      <dgm:spPr/>
      <dgm:t>
        <a:bodyPr/>
        <a:lstStyle/>
        <a:p>
          <a:r>
            <a:rPr lang="en-US"/>
            <a:t>Comes closest to the shape of the Chinese initiatives</a:t>
          </a:r>
        </a:p>
      </dgm:t>
    </dgm:pt>
    <dgm:pt modelId="{8B10700D-4385-C44A-A37D-336215FD0389}" type="parTrans" cxnId="{986B3765-AB82-4A46-8F08-A975033B4D96}">
      <dgm:prSet/>
      <dgm:spPr/>
      <dgm:t>
        <a:bodyPr/>
        <a:lstStyle/>
        <a:p>
          <a:endParaRPr lang="en-US"/>
        </a:p>
      </dgm:t>
    </dgm:pt>
    <dgm:pt modelId="{3563F5BE-D085-3B41-BF05-57D29E78C3D0}" type="sibTrans" cxnId="{986B3765-AB82-4A46-8F08-A975033B4D96}">
      <dgm:prSet/>
      <dgm:spPr/>
      <dgm:t>
        <a:bodyPr/>
        <a:lstStyle/>
        <a:p>
          <a:endParaRPr lang="en-US"/>
        </a:p>
      </dgm:t>
    </dgm:pt>
    <dgm:pt modelId="{7C2C0452-330E-C94E-BF09-81C28ADF20E6}">
      <dgm:prSet custT="1"/>
      <dgm:spPr/>
      <dgm:t>
        <a:bodyPr/>
        <a:lstStyle/>
        <a:p>
          <a:r>
            <a:rPr lang="en-US" sz="1600" b="1" dirty="0"/>
            <a:t>Governance aspects</a:t>
          </a:r>
        </a:p>
      </dgm:t>
    </dgm:pt>
    <dgm:pt modelId="{FED26BC6-6E10-6D4E-A38B-FF99F6534263}" type="parTrans" cxnId="{4085DFD1-1DFC-504A-AF1D-F7788FF2E8A5}">
      <dgm:prSet/>
      <dgm:spPr/>
      <dgm:t>
        <a:bodyPr/>
        <a:lstStyle/>
        <a:p>
          <a:endParaRPr lang="en-US"/>
        </a:p>
      </dgm:t>
    </dgm:pt>
    <dgm:pt modelId="{03094DFE-69F4-C94D-932B-A8908A932961}" type="sibTrans" cxnId="{4085DFD1-1DFC-504A-AF1D-F7788FF2E8A5}">
      <dgm:prSet/>
      <dgm:spPr/>
      <dgm:t>
        <a:bodyPr/>
        <a:lstStyle/>
        <a:p>
          <a:endParaRPr lang="en-US"/>
        </a:p>
      </dgm:t>
    </dgm:pt>
    <dgm:pt modelId="{4FF2CE2D-5152-7E41-9F20-64E0A0C3E1C9}">
      <dgm:prSet custT="1"/>
      <dgm:spPr/>
      <dgm:t>
        <a:bodyPr/>
        <a:lstStyle/>
        <a:p>
          <a:r>
            <a:rPr lang="en-US" sz="1600" b="1" dirty="0"/>
            <a:t>Meant to manage behaviors</a:t>
          </a:r>
        </a:p>
      </dgm:t>
    </dgm:pt>
    <dgm:pt modelId="{27CA877B-2249-FB4B-9560-37E767751E6C}" type="parTrans" cxnId="{33F25A74-2E5E-F246-ACDA-3F6960A9164B}">
      <dgm:prSet/>
      <dgm:spPr/>
      <dgm:t>
        <a:bodyPr/>
        <a:lstStyle/>
        <a:p>
          <a:endParaRPr lang="en-US"/>
        </a:p>
      </dgm:t>
    </dgm:pt>
    <dgm:pt modelId="{08CA78CF-C6D3-6648-B7E7-EF6AC011F787}" type="sibTrans" cxnId="{33F25A74-2E5E-F246-ACDA-3F6960A9164B}">
      <dgm:prSet/>
      <dgm:spPr/>
      <dgm:t>
        <a:bodyPr/>
        <a:lstStyle/>
        <a:p>
          <a:endParaRPr lang="en-US"/>
        </a:p>
      </dgm:t>
    </dgm:pt>
    <dgm:pt modelId="{16D46112-21BB-8B49-AADB-1D82384ECBCA}">
      <dgm:prSet custT="1"/>
      <dgm:spPr/>
      <dgm:t>
        <a:bodyPr/>
        <a:lstStyle/>
        <a:p>
          <a:r>
            <a:rPr lang="en-US" sz="1600" b="1" dirty="0"/>
            <a:t>Grounded in data based analytics applied to objectives</a:t>
          </a:r>
        </a:p>
      </dgm:t>
    </dgm:pt>
    <dgm:pt modelId="{941A9B6C-B9B8-B24E-BAF2-2AAC818F6F97}" type="parTrans" cxnId="{F7EA5194-554F-4044-864A-9D413307B8C4}">
      <dgm:prSet/>
      <dgm:spPr/>
      <dgm:t>
        <a:bodyPr/>
        <a:lstStyle/>
        <a:p>
          <a:endParaRPr lang="en-US"/>
        </a:p>
      </dgm:t>
    </dgm:pt>
    <dgm:pt modelId="{7152B906-AC22-BE4A-8870-857E9A750607}" type="sibTrans" cxnId="{F7EA5194-554F-4044-864A-9D413307B8C4}">
      <dgm:prSet/>
      <dgm:spPr/>
      <dgm:t>
        <a:bodyPr/>
        <a:lstStyle/>
        <a:p>
          <a:endParaRPr lang="en-US"/>
        </a:p>
      </dgm:t>
    </dgm:pt>
    <dgm:pt modelId="{FA154470-B148-FE4A-8C73-1E96F68C87C3}">
      <dgm:prSet custT="1"/>
      <dgm:spPr/>
      <dgm:t>
        <a:bodyPr/>
        <a:lstStyle/>
        <a:p>
          <a:r>
            <a:rPr lang="en-US" sz="1600" b="1" dirty="0"/>
            <a:t>Discipline through reward punishment system </a:t>
          </a:r>
        </a:p>
      </dgm:t>
    </dgm:pt>
    <dgm:pt modelId="{4F2BC3ED-3946-684F-80C7-66D2C175FB7A}" type="parTrans" cxnId="{F5F02162-59DE-6D41-89D4-A3A38DC7D0EA}">
      <dgm:prSet/>
      <dgm:spPr/>
      <dgm:t>
        <a:bodyPr/>
        <a:lstStyle/>
        <a:p>
          <a:endParaRPr lang="en-US"/>
        </a:p>
      </dgm:t>
    </dgm:pt>
    <dgm:pt modelId="{7E2ED7EB-6FBE-B645-9C8A-1B3EF9307F13}" type="sibTrans" cxnId="{F5F02162-59DE-6D41-89D4-A3A38DC7D0EA}">
      <dgm:prSet/>
      <dgm:spPr/>
      <dgm:t>
        <a:bodyPr/>
        <a:lstStyle/>
        <a:p>
          <a:endParaRPr lang="en-US"/>
        </a:p>
      </dgm:t>
    </dgm:pt>
    <dgm:pt modelId="{AE8A5729-D1CE-3447-83B7-63AB394C45B2}">
      <dgm:prSet/>
      <dgm:spPr/>
      <dgm:t>
        <a:bodyPr/>
        <a:lstStyle/>
        <a:p>
          <a:r>
            <a:rPr lang="en-US"/>
            <a:t>But these are detached from the state</a:t>
          </a:r>
        </a:p>
      </dgm:t>
    </dgm:pt>
    <dgm:pt modelId="{529F3E80-ED17-8D4D-A9ED-A3725CC4817F}" type="parTrans" cxnId="{D2A724CA-27AE-A543-9740-7D5B4D961A52}">
      <dgm:prSet/>
      <dgm:spPr/>
      <dgm:t>
        <a:bodyPr/>
        <a:lstStyle/>
        <a:p>
          <a:endParaRPr lang="en-US"/>
        </a:p>
      </dgm:t>
    </dgm:pt>
    <dgm:pt modelId="{379D2029-D688-9849-A3EE-46A11204FFBE}" type="sibTrans" cxnId="{D2A724CA-27AE-A543-9740-7D5B4D961A52}">
      <dgm:prSet/>
      <dgm:spPr/>
      <dgm:t>
        <a:bodyPr/>
        <a:lstStyle/>
        <a:p>
          <a:endParaRPr lang="en-US"/>
        </a:p>
      </dgm:t>
    </dgm:pt>
    <dgm:pt modelId="{E20B46DC-5C68-0241-85AF-AD67A5734EF6}">
      <dgm:prSet custT="1"/>
      <dgm:spPr/>
      <dgm:t>
        <a:bodyPr/>
        <a:lstStyle/>
        <a:p>
          <a:r>
            <a:rPr lang="en-US" sz="1600" b="1" dirty="0"/>
            <a:t>Market driven</a:t>
          </a:r>
        </a:p>
      </dgm:t>
    </dgm:pt>
    <dgm:pt modelId="{96AD3A27-7106-A048-8807-AD60E9D21565}" type="parTrans" cxnId="{E2834732-FC12-7343-B78B-50662E9B2940}">
      <dgm:prSet/>
      <dgm:spPr/>
      <dgm:t>
        <a:bodyPr/>
        <a:lstStyle/>
        <a:p>
          <a:endParaRPr lang="en-US"/>
        </a:p>
      </dgm:t>
    </dgm:pt>
    <dgm:pt modelId="{B61C151B-5A87-754B-AA61-A6A601BB9C6E}" type="sibTrans" cxnId="{E2834732-FC12-7343-B78B-50662E9B2940}">
      <dgm:prSet/>
      <dgm:spPr/>
      <dgm:t>
        <a:bodyPr/>
        <a:lstStyle/>
        <a:p>
          <a:endParaRPr lang="en-US"/>
        </a:p>
      </dgm:t>
    </dgm:pt>
    <dgm:pt modelId="{57166543-BD52-7747-9CD0-53CDCA8960D5}">
      <dgm:prSet custT="1"/>
      <dgm:spPr/>
      <dgm:t>
        <a:bodyPr/>
        <a:lstStyle/>
        <a:p>
          <a:r>
            <a:rPr lang="en-US" sz="1600" b="1" dirty="0"/>
            <a:t>Objectives are subject to fluctuation grounded in stakeholder desires</a:t>
          </a:r>
        </a:p>
      </dgm:t>
    </dgm:pt>
    <dgm:pt modelId="{C5CBB781-223E-D045-9803-FFE2F5AE88FA}" type="parTrans" cxnId="{6F37330C-F20F-A748-8357-A138720CA681}">
      <dgm:prSet/>
      <dgm:spPr/>
      <dgm:t>
        <a:bodyPr/>
        <a:lstStyle/>
        <a:p>
          <a:endParaRPr lang="en-US"/>
        </a:p>
      </dgm:t>
    </dgm:pt>
    <dgm:pt modelId="{4F4D9B63-53E8-064B-93EE-B5F34591BCA8}" type="sibTrans" cxnId="{6F37330C-F20F-A748-8357-A138720CA681}">
      <dgm:prSet/>
      <dgm:spPr/>
      <dgm:t>
        <a:bodyPr/>
        <a:lstStyle/>
        <a:p>
          <a:endParaRPr lang="en-US"/>
        </a:p>
      </dgm:t>
    </dgm:pt>
    <dgm:pt modelId="{494ACB54-F9F0-AF46-BC0D-7E0C77C58BFB}">
      <dgm:prSet custT="1"/>
      <dgm:spPr/>
      <dgm:t>
        <a:bodyPr/>
        <a:lstStyle/>
        <a:p>
          <a:r>
            <a:rPr lang="en-US" sz="1600" b="1" dirty="0"/>
            <a:t>Systems are functionally differentiated</a:t>
          </a:r>
        </a:p>
      </dgm:t>
    </dgm:pt>
    <dgm:pt modelId="{751596DF-AFEF-6741-B278-B73174E4EADD}" type="parTrans" cxnId="{D4DA25A9-A1C9-7443-9DA9-B8888654FB15}">
      <dgm:prSet/>
      <dgm:spPr/>
      <dgm:t>
        <a:bodyPr/>
        <a:lstStyle/>
        <a:p>
          <a:endParaRPr lang="en-US"/>
        </a:p>
      </dgm:t>
    </dgm:pt>
    <dgm:pt modelId="{00A263C1-0BDB-B74A-B380-78480E4F036D}" type="sibTrans" cxnId="{D4DA25A9-A1C9-7443-9DA9-B8888654FB15}">
      <dgm:prSet/>
      <dgm:spPr/>
      <dgm:t>
        <a:bodyPr/>
        <a:lstStyle/>
        <a:p>
          <a:endParaRPr lang="en-US"/>
        </a:p>
      </dgm:t>
    </dgm:pt>
    <dgm:pt modelId="{635AACAC-D032-3E49-A6A1-750AB58F209A}">
      <dgm:prSet custT="1"/>
      <dgm:spPr/>
      <dgm:t>
        <a:bodyPr/>
        <a:lstStyle/>
        <a:p>
          <a:r>
            <a:rPr lang="en-US" sz="1600" b="1" dirty="0"/>
            <a:t>No unification even within the same field</a:t>
          </a:r>
        </a:p>
      </dgm:t>
    </dgm:pt>
    <dgm:pt modelId="{FC5BDAAA-5CE1-A049-9852-852AFCE0A4E0}" type="parTrans" cxnId="{61B5559F-D7AF-2548-AE1B-18CBD1348FCE}">
      <dgm:prSet/>
      <dgm:spPr/>
      <dgm:t>
        <a:bodyPr/>
        <a:lstStyle/>
        <a:p>
          <a:endParaRPr lang="en-US"/>
        </a:p>
      </dgm:t>
    </dgm:pt>
    <dgm:pt modelId="{8DC09B5E-504D-CF4A-A5C6-735686DC16B4}" type="sibTrans" cxnId="{61B5559F-D7AF-2548-AE1B-18CBD1348FCE}">
      <dgm:prSet/>
      <dgm:spPr/>
      <dgm:t>
        <a:bodyPr/>
        <a:lstStyle/>
        <a:p>
          <a:endParaRPr lang="en-US"/>
        </a:p>
      </dgm:t>
    </dgm:pt>
    <dgm:pt modelId="{886DD826-A9A4-1346-93A7-5CECE7422AB2}" type="pres">
      <dgm:prSet presAssocID="{D377063D-0CB0-C746-95C9-7EDF2A46400F}" presName="Name0" presStyleCnt="0">
        <dgm:presLayoutVars>
          <dgm:chMax val="7"/>
          <dgm:chPref val="7"/>
          <dgm:dir/>
          <dgm:animLvl val="lvl"/>
        </dgm:presLayoutVars>
      </dgm:prSet>
      <dgm:spPr/>
    </dgm:pt>
    <dgm:pt modelId="{048AD5B4-0E9F-7A46-B9B8-0C0E18E45CD6}" type="pres">
      <dgm:prSet presAssocID="{A4C66F5E-3219-254E-94A3-38ABC88EBDD4}" presName="Accent1" presStyleCnt="0"/>
      <dgm:spPr/>
    </dgm:pt>
    <dgm:pt modelId="{36F43869-6310-FB44-9922-6E476AE7035F}" type="pres">
      <dgm:prSet presAssocID="{A4C66F5E-3219-254E-94A3-38ABC88EBDD4}" presName="Accent" presStyleLbl="node1" presStyleIdx="0" presStyleCnt="2"/>
      <dgm:spPr/>
    </dgm:pt>
    <dgm:pt modelId="{A19B05B0-7E2A-9A4A-9773-1E9703EEA041}" type="pres">
      <dgm:prSet presAssocID="{A4C66F5E-3219-254E-94A3-38ABC88EBDD4}" presName="Child1" presStyleLbl="revTx" presStyleIdx="0" presStyleCnt="4" custScaleX="185888" custScaleY="142528" custLinFactNeighborX="35249" custLinFactNeighborY="-1714">
        <dgm:presLayoutVars>
          <dgm:chMax val="0"/>
          <dgm:chPref val="0"/>
          <dgm:bulletEnabled val="1"/>
        </dgm:presLayoutVars>
      </dgm:prSet>
      <dgm:spPr/>
    </dgm:pt>
    <dgm:pt modelId="{7244BDFC-CB99-2E4E-A28E-6E2BBEFD9206}" type="pres">
      <dgm:prSet presAssocID="{A4C66F5E-3219-254E-94A3-38ABC88EBDD4}" presName="Parent1" presStyleLbl="revTx" presStyleIdx="1" presStyleCnt="4">
        <dgm:presLayoutVars>
          <dgm:chMax val="1"/>
          <dgm:chPref val="1"/>
          <dgm:bulletEnabled val="1"/>
        </dgm:presLayoutVars>
      </dgm:prSet>
      <dgm:spPr/>
    </dgm:pt>
    <dgm:pt modelId="{38311FF3-B8F2-7844-B873-59CEC314E3AF}" type="pres">
      <dgm:prSet presAssocID="{AE8A5729-D1CE-3447-83B7-63AB394C45B2}" presName="Accent2" presStyleCnt="0"/>
      <dgm:spPr/>
    </dgm:pt>
    <dgm:pt modelId="{8E47D4BC-D7EE-CA48-A5E3-804CCAD067AE}" type="pres">
      <dgm:prSet presAssocID="{AE8A5729-D1CE-3447-83B7-63AB394C45B2}" presName="Accent" presStyleLbl="node1" presStyleIdx="1" presStyleCnt="2"/>
      <dgm:spPr/>
    </dgm:pt>
    <dgm:pt modelId="{0BF6FEE2-DDA1-854B-86EF-738CEBEDE77F}" type="pres">
      <dgm:prSet presAssocID="{AE8A5729-D1CE-3447-83B7-63AB394C45B2}" presName="Child2" presStyleLbl="revTx" presStyleIdx="2" presStyleCnt="4" custScaleX="202174" custScaleY="130550" custLinFactNeighborX="43208" custLinFactNeighborY="23998">
        <dgm:presLayoutVars>
          <dgm:chMax val="0"/>
          <dgm:chPref val="0"/>
          <dgm:bulletEnabled val="1"/>
        </dgm:presLayoutVars>
      </dgm:prSet>
      <dgm:spPr/>
    </dgm:pt>
    <dgm:pt modelId="{42EFC63F-1B46-3A46-AB38-FF3401C0AC2D}" type="pres">
      <dgm:prSet presAssocID="{AE8A5729-D1CE-3447-83B7-63AB394C45B2}" presName="Parent2" presStyleLbl="revTx" presStyleIdx="3" presStyleCnt="4">
        <dgm:presLayoutVars>
          <dgm:chMax val="1"/>
          <dgm:chPref val="1"/>
          <dgm:bulletEnabled val="1"/>
        </dgm:presLayoutVars>
      </dgm:prSet>
      <dgm:spPr/>
    </dgm:pt>
  </dgm:ptLst>
  <dgm:cxnLst>
    <dgm:cxn modelId="{6F37330C-F20F-A748-8357-A138720CA681}" srcId="{AE8A5729-D1CE-3447-83B7-63AB394C45B2}" destId="{57166543-BD52-7747-9CD0-53CDCA8960D5}" srcOrd="1" destOrd="0" parTransId="{C5CBB781-223E-D045-9803-FFE2F5AE88FA}" sibTransId="{4F4D9B63-53E8-064B-93EE-B5F34591BCA8}"/>
    <dgm:cxn modelId="{4BAF902B-9880-2D49-A709-32FA2D931EC1}" type="presOf" srcId="{A4C66F5E-3219-254E-94A3-38ABC88EBDD4}" destId="{7244BDFC-CB99-2E4E-A28E-6E2BBEFD9206}" srcOrd="0" destOrd="0" presId="urn:microsoft.com/office/officeart/2009/layout/CircleArrowProcess"/>
    <dgm:cxn modelId="{836EB230-03E6-8C4F-BD46-BAF541DF21A0}" type="presOf" srcId="{16D46112-21BB-8B49-AADB-1D82384ECBCA}" destId="{A19B05B0-7E2A-9A4A-9773-1E9703EEA041}" srcOrd="0" destOrd="2" presId="urn:microsoft.com/office/officeart/2009/layout/CircleArrowProcess"/>
    <dgm:cxn modelId="{E2834732-FC12-7343-B78B-50662E9B2940}" srcId="{AE8A5729-D1CE-3447-83B7-63AB394C45B2}" destId="{E20B46DC-5C68-0241-85AF-AD67A5734EF6}" srcOrd="0" destOrd="0" parTransId="{96AD3A27-7106-A048-8807-AD60E9D21565}" sibTransId="{B61C151B-5A87-754B-AA61-A6A601BB9C6E}"/>
    <dgm:cxn modelId="{6F2DF746-349C-1C42-80AB-26F72F5B43CE}" type="presOf" srcId="{57166543-BD52-7747-9CD0-53CDCA8960D5}" destId="{0BF6FEE2-DDA1-854B-86EF-738CEBEDE77F}" srcOrd="0" destOrd="1" presId="urn:microsoft.com/office/officeart/2009/layout/CircleArrowProcess"/>
    <dgm:cxn modelId="{ACF0254A-3419-B644-9EF0-3E391E676E5E}" type="presOf" srcId="{7C2C0452-330E-C94E-BF09-81C28ADF20E6}" destId="{A19B05B0-7E2A-9A4A-9773-1E9703EEA041}" srcOrd="0" destOrd="0" presId="urn:microsoft.com/office/officeart/2009/layout/CircleArrowProcess"/>
    <dgm:cxn modelId="{A65ACF4B-C70A-9547-8A4E-20A2CF719345}" type="presOf" srcId="{D377063D-0CB0-C746-95C9-7EDF2A46400F}" destId="{886DD826-A9A4-1346-93A7-5CECE7422AB2}" srcOrd="0" destOrd="0" presId="urn:microsoft.com/office/officeart/2009/layout/CircleArrowProcess"/>
    <dgm:cxn modelId="{F5F02162-59DE-6D41-89D4-A3A38DC7D0EA}" srcId="{A4C66F5E-3219-254E-94A3-38ABC88EBDD4}" destId="{FA154470-B148-FE4A-8C73-1E96F68C87C3}" srcOrd="3" destOrd="0" parTransId="{4F2BC3ED-3946-684F-80C7-66D2C175FB7A}" sibTransId="{7E2ED7EB-6FBE-B645-9C8A-1B3EF9307F13}"/>
    <dgm:cxn modelId="{986B3765-AB82-4A46-8F08-A975033B4D96}" srcId="{D377063D-0CB0-C746-95C9-7EDF2A46400F}" destId="{A4C66F5E-3219-254E-94A3-38ABC88EBDD4}" srcOrd="0" destOrd="0" parTransId="{8B10700D-4385-C44A-A37D-336215FD0389}" sibTransId="{3563F5BE-D085-3B41-BF05-57D29E78C3D0}"/>
    <dgm:cxn modelId="{33F25A74-2E5E-F246-ACDA-3F6960A9164B}" srcId="{A4C66F5E-3219-254E-94A3-38ABC88EBDD4}" destId="{4FF2CE2D-5152-7E41-9F20-64E0A0C3E1C9}" srcOrd="1" destOrd="0" parTransId="{27CA877B-2249-FB4B-9560-37E767751E6C}" sibTransId="{08CA78CF-C6D3-6648-B7E7-EF6AC011F787}"/>
    <dgm:cxn modelId="{B4F7B877-4F01-DE4E-A667-6231A622394F}" type="presOf" srcId="{FA154470-B148-FE4A-8C73-1E96F68C87C3}" destId="{A19B05B0-7E2A-9A4A-9773-1E9703EEA041}" srcOrd="0" destOrd="3" presId="urn:microsoft.com/office/officeart/2009/layout/CircleArrowProcess"/>
    <dgm:cxn modelId="{BD3EC37A-FD3C-2347-8231-785244A7FB91}" type="presOf" srcId="{494ACB54-F9F0-AF46-BC0D-7E0C77C58BFB}" destId="{0BF6FEE2-DDA1-854B-86EF-738CEBEDE77F}" srcOrd="0" destOrd="2" presId="urn:microsoft.com/office/officeart/2009/layout/CircleArrowProcess"/>
    <dgm:cxn modelId="{EE7E8281-ABBD-054E-94EC-F53263368F10}" type="presOf" srcId="{635AACAC-D032-3E49-A6A1-750AB58F209A}" destId="{0BF6FEE2-DDA1-854B-86EF-738CEBEDE77F}" srcOrd="0" destOrd="3" presId="urn:microsoft.com/office/officeart/2009/layout/CircleArrowProcess"/>
    <dgm:cxn modelId="{F7EA5194-554F-4044-864A-9D413307B8C4}" srcId="{A4C66F5E-3219-254E-94A3-38ABC88EBDD4}" destId="{16D46112-21BB-8B49-AADB-1D82384ECBCA}" srcOrd="2" destOrd="0" parTransId="{941A9B6C-B9B8-B24E-BAF2-2AAC818F6F97}" sibTransId="{7152B906-AC22-BE4A-8870-857E9A750607}"/>
    <dgm:cxn modelId="{8EC2D594-4CB3-D44E-BC8F-C03C7DBCDB57}" type="presOf" srcId="{AE8A5729-D1CE-3447-83B7-63AB394C45B2}" destId="{42EFC63F-1B46-3A46-AB38-FF3401C0AC2D}" srcOrd="0" destOrd="0" presId="urn:microsoft.com/office/officeart/2009/layout/CircleArrowProcess"/>
    <dgm:cxn modelId="{61B5559F-D7AF-2548-AE1B-18CBD1348FCE}" srcId="{AE8A5729-D1CE-3447-83B7-63AB394C45B2}" destId="{635AACAC-D032-3E49-A6A1-750AB58F209A}" srcOrd="3" destOrd="0" parTransId="{FC5BDAAA-5CE1-A049-9852-852AFCE0A4E0}" sibTransId="{8DC09B5E-504D-CF4A-A5C6-735686DC16B4}"/>
    <dgm:cxn modelId="{D4DA25A9-A1C9-7443-9DA9-B8888654FB15}" srcId="{AE8A5729-D1CE-3447-83B7-63AB394C45B2}" destId="{494ACB54-F9F0-AF46-BC0D-7E0C77C58BFB}" srcOrd="2" destOrd="0" parTransId="{751596DF-AFEF-6741-B278-B73174E4EADD}" sibTransId="{00A263C1-0BDB-B74A-B380-78480E4F036D}"/>
    <dgm:cxn modelId="{DA457FC0-8CC9-2549-ADBC-B9319178A877}" type="presOf" srcId="{E20B46DC-5C68-0241-85AF-AD67A5734EF6}" destId="{0BF6FEE2-DDA1-854B-86EF-738CEBEDE77F}" srcOrd="0" destOrd="0" presId="urn:microsoft.com/office/officeart/2009/layout/CircleArrowProcess"/>
    <dgm:cxn modelId="{501C2EC6-0016-E04C-8554-C41CCC3B1CEE}" type="presOf" srcId="{4FF2CE2D-5152-7E41-9F20-64E0A0C3E1C9}" destId="{A19B05B0-7E2A-9A4A-9773-1E9703EEA041}" srcOrd="0" destOrd="1" presId="urn:microsoft.com/office/officeart/2009/layout/CircleArrowProcess"/>
    <dgm:cxn modelId="{D2A724CA-27AE-A543-9740-7D5B4D961A52}" srcId="{D377063D-0CB0-C746-95C9-7EDF2A46400F}" destId="{AE8A5729-D1CE-3447-83B7-63AB394C45B2}" srcOrd="1" destOrd="0" parTransId="{529F3E80-ED17-8D4D-A9ED-A3725CC4817F}" sibTransId="{379D2029-D688-9849-A3EE-46A11204FFBE}"/>
    <dgm:cxn modelId="{4085DFD1-1DFC-504A-AF1D-F7788FF2E8A5}" srcId="{A4C66F5E-3219-254E-94A3-38ABC88EBDD4}" destId="{7C2C0452-330E-C94E-BF09-81C28ADF20E6}" srcOrd="0" destOrd="0" parTransId="{FED26BC6-6E10-6D4E-A38B-FF99F6534263}" sibTransId="{03094DFE-69F4-C94D-932B-A8908A932961}"/>
    <dgm:cxn modelId="{96EE8EB3-84C1-4046-AB00-F4675CAABF0A}" type="presParOf" srcId="{886DD826-A9A4-1346-93A7-5CECE7422AB2}" destId="{048AD5B4-0E9F-7A46-B9B8-0C0E18E45CD6}" srcOrd="0" destOrd="0" presId="urn:microsoft.com/office/officeart/2009/layout/CircleArrowProcess"/>
    <dgm:cxn modelId="{087423BA-C8B6-FD4F-B477-BA5626E75AC0}" type="presParOf" srcId="{048AD5B4-0E9F-7A46-B9B8-0C0E18E45CD6}" destId="{36F43869-6310-FB44-9922-6E476AE7035F}" srcOrd="0" destOrd="0" presId="urn:microsoft.com/office/officeart/2009/layout/CircleArrowProcess"/>
    <dgm:cxn modelId="{62D5931E-64C7-6948-A167-F221BDFD1A5F}" type="presParOf" srcId="{886DD826-A9A4-1346-93A7-5CECE7422AB2}" destId="{A19B05B0-7E2A-9A4A-9773-1E9703EEA041}" srcOrd="1" destOrd="0" presId="urn:microsoft.com/office/officeart/2009/layout/CircleArrowProcess"/>
    <dgm:cxn modelId="{14D9E427-5DF1-5143-8906-99F0C9655BFF}" type="presParOf" srcId="{886DD826-A9A4-1346-93A7-5CECE7422AB2}" destId="{7244BDFC-CB99-2E4E-A28E-6E2BBEFD9206}" srcOrd="2" destOrd="0" presId="urn:microsoft.com/office/officeart/2009/layout/CircleArrowProcess"/>
    <dgm:cxn modelId="{E8B0E924-59CE-0D45-AE7B-7207C06A7276}" type="presParOf" srcId="{886DD826-A9A4-1346-93A7-5CECE7422AB2}" destId="{38311FF3-B8F2-7844-B873-59CEC314E3AF}" srcOrd="3" destOrd="0" presId="urn:microsoft.com/office/officeart/2009/layout/CircleArrowProcess"/>
    <dgm:cxn modelId="{86449FFE-537A-604B-834D-EFBA8D357B78}" type="presParOf" srcId="{38311FF3-B8F2-7844-B873-59CEC314E3AF}" destId="{8E47D4BC-D7EE-CA48-A5E3-804CCAD067AE}" srcOrd="0" destOrd="0" presId="urn:microsoft.com/office/officeart/2009/layout/CircleArrowProcess"/>
    <dgm:cxn modelId="{E376A6FC-0E2D-1245-9B7A-9BAC28186636}" type="presParOf" srcId="{886DD826-A9A4-1346-93A7-5CECE7422AB2}" destId="{0BF6FEE2-DDA1-854B-86EF-738CEBEDE77F}" srcOrd="4" destOrd="0" presId="urn:microsoft.com/office/officeart/2009/layout/CircleArrowProcess"/>
    <dgm:cxn modelId="{B3B72C64-5271-674C-8FB1-9FD0FD1CBABA}" type="presParOf" srcId="{886DD826-A9A4-1346-93A7-5CECE7422AB2}" destId="{42EFC63F-1B46-3A46-AB38-FF3401C0AC2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EB195-BB72-E44E-8AA8-D93F85172F60}" type="doc">
      <dgm:prSet loTypeId="urn:microsoft.com/office/officeart/2005/8/layout/chevron1" loCatId="process" qsTypeId="urn:microsoft.com/office/officeart/2005/8/quickstyle/simple3" qsCatId="simple" csTypeId="urn:microsoft.com/office/officeart/2005/8/colors/colorful1" csCatId="colorful" phldr="1"/>
      <dgm:spPr/>
      <dgm:t>
        <a:bodyPr/>
        <a:lstStyle/>
        <a:p>
          <a:endParaRPr lang="en-US"/>
        </a:p>
      </dgm:t>
    </dgm:pt>
    <dgm:pt modelId="{6D2F8B01-9995-D149-A1B1-69E6503BE570}">
      <dgm:prSet/>
      <dgm:spPr/>
      <dgm:t>
        <a:bodyPr/>
        <a:lstStyle/>
        <a:p>
          <a:r>
            <a:rPr lang="en-US"/>
            <a:t>Brief Review of China Social Credit Initiative</a:t>
          </a:r>
        </a:p>
      </dgm:t>
    </dgm:pt>
    <dgm:pt modelId="{97560885-EA68-6945-BCD8-7ED41767E7E8}" type="parTrans" cxnId="{E0048096-9367-E54D-88DE-BBF809AB8A2C}">
      <dgm:prSet/>
      <dgm:spPr/>
      <dgm:t>
        <a:bodyPr/>
        <a:lstStyle/>
        <a:p>
          <a:endParaRPr lang="en-US"/>
        </a:p>
      </dgm:t>
    </dgm:pt>
    <dgm:pt modelId="{22544DE9-3800-D64A-A434-B70C8482E5EB}" type="sibTrans" cxnId="{E0048096-9367-E54D-88DE-BBF809AB8A2C}">
      <dgm:prSet/>
      <dgm:spPr/>
      <dgm:t>
        <a:bodyPr/>
        <a:lstStyle/>
        <a:p>
          <a:endParaRPr lang="en-US"/>
        </a:p>
      </dgm:t>
    </dgm:pt>
    <dgm:pt modelId="{186A3231-57D8-1640-9E57-B09E8460A922}">
      <dgm:prSet/>
      <dgm:spPr/>
      <dgm:t>
        <a:bodyPr/>
        <a:lstStyle/>
        <a:p>
          <a:r>
            <a:rPr lang="en-US"/>
            <a:t>Extract its systemic qualities</a:t>
          </a:r>
        </a:p>
      </dgm:t>
    </dgm:pt>
    <dgm:pt modelId="{B8A932A5-535B-8F41-A031-B5D733CA4190}" type="parTrans" cxnId="{4F10BCD3-47F2-9046-AB78-EF02BC5E1870}">
      <dgm:prSet/>
      <dgm:spPr/>
      <dgm:t>
        <a:bodyPr/>
        <a:lstStyle/>
        <a:p>
          <a:endParaRPr lang="en-US"/>
        </a:p>
      </dgm:t>
    </dgm:pt>
    <dgm:pt modelId="{C24F7EAA-CD13-C741-B464-71172F10DF4F}" type="sibTrans" cxnId="{4F10BCD3-47F2-9046-AB78-EF02BC5E1870}">
      <dgm:prSet/>
      <dgm:spPr/>
      <dgm:t>
        <a:bodyPr/>
        <a:lstStyle/>
        <a:p>
          <a:endParaRPr lang="en-US"/>
        </a:p>
      </dgm:t>
    </dgm:pt>
    <dgm:pt modelId="{87E627EC-BF35-5E4F-A06C-EE0445C057B6}">
      <dgm:prSet/>
      <dgm:spPr/>
      <dgm:t>
        <a:bodyPr/>
        <a:lstStyle/>
        <a:p>
          <a:r>
            <a:rPr lang="en-US"/>
            <a:t>Understand Scope</a:t>
          </a:r>
        </a:p>
      </dgm:t>
    </dgm:pt>
    <dgm:pt modelId="{7CCA41F3-E2AC-0146-9642-2776B23FF534}" type="parTrans" cxnId="{33050305-6DB2-D348-BFA2-26D9361F0D3A}">
      <dgm:prSet/>
      <dgm:spPr/>
      <dgm:t>
        <a:bodyPr/>
        <a:lstStyle/>
        <a:p>
          <a:endParaRPr lang="en-US"/>
        </a:p>
      </dgm:t>
    </dgm:pt>
    <dgm:pt modelId="{6C2AF7F2-A085-EB47-83F9-07C60CCE3265}" type="sibTrans" cxnId="{33050305-6DB2-D348-BFA2-26D9361F0D3A}">
      <dgm:prSet/>
      <dgm:spPr/>
      <dgm:t>
        <a:bodyPr/>
        <a:lstStyle/>
        <a:p>
          <a:endParaRPr lang="en-US"/>
        </a:p>
      </dgm:t>
    </dgm:pt>
    <dgm:pt modelId="{BC095E6C-93DD-0749-B1F3-E7CEF2608A81}">
      <dgm:prSet/>
      <dgm:spPr/>
      <dgm:t>
        <a:bodyPr/>
        <a:lstStyle/>
        <a:p>
          <a:r>
            <a:rPr lang="en-US"/>
            <a:t>Basis for approaching initiatives outside of China</a:t>
          </a:r>
        </a:p>
      </dgm:t>
    </dgm:pt>
    <dgm:pt modelId="{8C80B20E-0E5F-0241-9538-E097615E3B40}" type="parTrans" cxnId="{A1E68CC7-9F9E-5F47-A619-6D396404861C}">
      <dgm:prSet/>
      <dgm:spPr/>
      <dgm:t>
        <a:bodyPr/>
        <a:lstStyle/>
        <a:p>
          <a:endParaRPr lang="en-US"/>
        </a:p>
      </dgm:t>
    </dgm:pt>
    <dgm:pt modelId="{BDFF5FAF-1548-BE4A-8FFF-A981949AF99C}" type="sibTrans" cxnId="{A1E68CC7-9F9E-5F47-A619-6D396404861C}">
      <dgm:prSet/>
      <dgm:spPr/>
      <dgm:t>
        <a:bodyPr/>
        <a:lstStyle/>
        <a:p>
          <a:endParaRPr lang="en-US"/>
        </a:p>
      </dgm:t>
    </dgm:pt>
    <dgm:pt modelId="{F2339253-F998-0845-B03C-05C91C4FE849}">
      <dgm:prSet/>
      <dgm:spPr/>
      <dgm:t>
        <a:bodyPr/>
        <a:lstStyle/>
        <a:p>
          <a:r>
            <a:rPr lang="en-US"/>
            <a:t>Review of U.S. Initiatives</a:t>
          </a:r>
        </a:p>
      </dgm:t>
    </dgm:pt>
    <dgm:pt modelId="{4DF11194-C3CB-C741-81D7-25BD8FFFE490}" type="parTrans" cxnId="{7DA202D7-5EC9-064C-813A-F5E3AAE40CDC}">
      <dgm:prSet/>
      <dgm:spPr/>
      <dgm:t>
        <a:bodyPr/>
        <a:lstStyle/>
        <a:p>
          <a:endParaRPr lang="en-US"/>
        </a:p>
      </dgm:t>
    </dgm:pt>
    <dgm:pt modelId="{519935E3-8061-D04E-A43E-B17A270C2DFF}" type="sibTrans" cxnId="{7DA202D7-5EC9-064C-813A-F5E3AAE40CDC}">
      <dgm:prSet/>
      <dgm:spPr/>
      <dgm:t>
        <a:bodyPr/>
        <a:lstStyle/>
        <a:p>
          <a:endParaRPr lang="en-US"/>
        </a:p>
      </dgm:t>
    </dgm:pt>
    <dgm:pt modelId="{23AD9345-97F9-9A49-A9E9-78D986BB3357}">
      <dgm:prSet/>
      <dgm:spPr/>
      <dgm:t>
        <a:bodyPr/>
        <a:lstStyle/>
        <a:p>
          <a:r>
            <a:rPr lang="en-US"/>
            <a:t>Does it have systemic qualities</a:t>
          </a:r>
        </a:p>
      </dgm:t>
    </dgm:pt>
    <dgm:pt modelId="{1217CD4B-8AD4-9A4E-ABE9-076732B7F4A5}" type="parTrans" cxnId="{4957994D-36E0-384E-9A93-CBB1332A12B5}">
      <dgm:prSet/>
      <dgm:spPr/>
      <dgm:t>
        <a:bodyPr/>
        <a:lstStyle/>
        <a:p>
          <a:endParaRPr lang="en-US"/>
        </a:p>
      </dgm:t>
    </dgm:pt>
    <dgm:pt modelId="{A7E96E99-2D29-644E-9E2D-6D056BF12711}" type="sibTrans" cxnId="{4957994D-36E0-384E-9A93-CBB1332A12B5}">
      <dgm:prSet/>
      <dgm:spPr/>
      <dgm:t>
        <a:bodyPr/>
        <a:lstStyle/>
        <a:p>
          <a:endParaRPr lang="en-US"/>
        </a:p>
      </dgm:t>
    </dgm:pt>
    <dgm:pt modelId="{3DDD93C3-9130-DE4D-90D4-647CE889B6C2}">
      <dgm:prSet/>
      <dgm:spPr/>
      <dgm:t>
        <a:bodyPr/>
        <a:lstStyle/>
        <a:p>
          <a:r>
            <a:rPr lang="en-US" dirty="0"/>
            <a:t>Centrality of Governance, Risk management and Compliance </a:t>
          </a:r>
        </a:p>
      </dgm:t>
    </dgm:pt>
    <dgm:pt modelId="{B38E3B1D-00AC-6346-BD57-595A9F321367}" type="parTrans" cxnId="{4C025C94-2FEA-6047-AADA-BE0E12DEAFF4}">
      <dgm:prSet/>
      <dgm:spPr/>
      <dgm:t>
        <a:bodyPr/>
        <a:lstStyle/>
        <a:p>
          <a:endParaRPr lang="en-US"/>
        </a:p>
      </dgm:t>
    </dgm:pt>
    <dgm:pt modelId="{66E619EE-6830-A240-9525-875C8159D272}" type="sibTrans" cxnId="{4C025C94-2FEA-6047-AADA-BE0E12DEAFF4}">
      <dgm:prSet/>
      <dgm:spPr/>
      <dgm:t>
        <a:bodyPr/>
        <a:lstStyle/>
        <a:p>
          <a:endParaRPr lang="en-US"/>
        </a:p>
      </dgm:t>
    </dgm:pt>
    <dgm:pt modelId="{7BB3E70A-256D-7C43-9AE0-71B0B5CCE9FB}">
      <dgm:prSet/>
      <dgm:spPr/>
      <dgm:t>
        <a:bodyPr/>
        <a:lstStyle/>
        <a:p>
          <a:r>
            <a:rPr lang="en-US"/>
            <a:t>Emphasis on techniques and operations</a:t>
          </a:r>
        </a:p>
      </dgm:t>
    </dgm:pt>
    <dgm:pt modelId="{853F817A-9BD1-794A-8A64-EBE19482EABA}" type="parTrans" cxnId="{A3A25443-CA3C-3C48-B186-37551AD73F75}">
      <dgm:prSet/>
      <dgm:spPr/>
      <dgm:t>
        <a:bodyPr/>
        <a:lstStyle/>
        <a:p>
          <a:endParaRPr lang="en-US"/>
        </a:p>
      </dgm:t>
    </dgm:pt>
    <dgm:pt modelId="{7D683E74-37B1-4346-8E87-C83A90E43D08}" type="sibTrans" cxnId="{A3A25443-CA3C-3C48-B186-37551AD73F75}">
      <dgm:prSet/>
      <dgm:spPr/>
      <dgm:t>
        <a:bodyPr/>
        <a:lstStyle/>
        <a:p>
          <a:endParaRPr lang="en-US"/>
        </a:p>
      </dgm:t>
    </dgm:pt>
    <dgm:pt modelId="{93B02FAD-DAC7-3047-A0DE-826E04F3B1E2}">
      <dgm:prSet/>
      <dgm:spPr/>
      <dgm:t>
        <a:bodyPr/>
        <a:lstStyle/>
        <a:p>
          <a:r>
            <a:rPr lang="en-US" dirty="0"/>
            <a:t>End with a brief Comparison</a:t>
          </a:r>
        </a:p>
      </dgm:t>
    </dgm:pt>
    <dgm:pt modelId="{5BCB9BC4-3700-024D-B0BB-D86A0E4CC8F5}" type="parTrans" cxnId="{3951E765-6BF2-2943-8998-0E4992915736}">
      <dgm:prSet/>
      <dgm:spPr/>
      <dgm:t>
        <a:bodyPr/>
        <a:lstStyle/>
        <a:p>
          <a:endParaRPr lang="en-US"/>
        </a:p>
      </dgm:t>
    </dgm:pt>
    <dgm:pt modelId="{7A72F9E8-E9DD-8348-9A86-A17165EA11C1}" type="sibTrans" cxnId="{3951E765-6BF2-2943-8998-0E4992915736}">
      <dgm:prSet/>
      <dgm:spPr/>
      <dgm:t>
        <a:bodyPr/>
        <a:lstStyle/>
        <a:p>
          <a:endParaRPr lang="en-US"/>
        </a:p>
      </dgm:t>
    </dgm:pt>
    <dgm:pt modelId="{1D4142B5-115C-B04D-ADB8-BB2D4DB02BC3}">
      <dgm:prSet/>
      <dgm:spPr/>
      <dgm:t>
        <a:bodyPr/>
        <a:lstStyle/>
        <a:p>
          <a:r>
            <a:rPr lang="en-US" dirty="0"/>
            <a:t>Difficulties of comparison</a:t>
          </a:r>
        </a:p>
      </dgm:t>
    </dgm:pt>
    <dgm:pt modelId="{CFFCA3A4-6DB0-AE46-845C-96C381FF3ECD}" type="parTrans" cxnId="{16B40A0E-9592-2E4C-8F34-024DDBFD29A0}">
      <dgm:prSet/>
      <dgm:spPr/>
      <dgm:t>
        <a:bodyPr/>
        <a:lstStyle/>
        <a:p>
          <a:endParaRPr lang="en-US"/>
        </a:p>
      </dgm:t>
    </dgm:pt>
    <dgm:pt modelId="{1F8E699E-2BAF-2E4E-9E00-4AC7A6927FBA}" type="sibTrans" cxnId="{16B40A0E-9592-2E4C-8F34-024DDBFD29A0}">
      <dgm:prSet/>
      <dgm:spPr/>
      <dgm:t>
        <a:bodyPr/>
        <a:lstStyle/>
        <a:p>
          <a:endParaRPr lang="en-US"/>
        </a:p>
      </dgm:t>
    </dgm:pt>
    <dgm:pt modelId="{F4520CB5-974F-3847-84BB-6F02754FCB36}">
      <dgm:prSet/>
      <dgm:spPr/>
      <dgm:t>
        <a:bodyPr/>
        <a:lstStyle/>
        <a:p>
          <a:r>
            <a:rPr lang="en-US" dirty="0"/>
            <a:t>Extracting useful information</a:t>
          </a:r>
        </a:p>
      </dgm:t>
    </dgm:pt>
    <dgm:pt modelId="{1F580DAF-55FC-FF45-9367-64E4D73B6FA2}" type="parTrans" cxnId="{D369416F-271B-D543-B29D-EE91C1456660}">
      <dgm:prSet/>
      <dgm:spPr/>
      <dgm:t>
        <a:bodyPr/>
        <a:lstStyle/>
        <a:p>
          <a:endParaRPr lang="en-US"/>
        </a:p>
      </dgm:t>
    </dgm:pt>
    <dgm:pt modelId="{7522F1C5-A46F-3248-9551-9F629CD7DB13}" type="sibTrans" cxnId="{D369416F-271B-D543-B29D-EE91C1456660}">
      <dgm:prSet/>
      <dgm:spPr/>
      <dgm:t>
        <a:bodyPr/>
        <a:lstStyle/>
        <a:p>
          <a:endParaRPr lang="en-US"/>
        </a:p>
      </dgm:t>
    </dgm:pt>
    <dgm:pt modelId="{F4443A2B-C35F-B641-9AEB-20D6C819C2CE}">
      <dgm:prSet/>
      <dgm:spPr/>
      <dgm:t>
        <a:bodyPr/>
        <a:lstStyle/>
        <a:p>
          <a:endParaRPr lang="en-US" dirty="0"/>
        </a:p>
      </dgm:t>
    </dgm:pt>
    <dgm:pt modelId="{07CDE8D6-D82C-644C-B80A-F22FA96443E5}" type="parTrans" cxnId="{3156D3E4-73C6-3349-A458-4B21BBA87DA6}">
      <dgm:prSet/>
      <dgm:spPr/>
      <dgm:t>
        <a:bodyPr/>
        <a:lstStyle/>
        <a:p>
          <a:endParaRPr lang="en-US"/>
        </a:p>
      </dgm:t>
    </dgm:pt>
    <dgm:pt modelId="{0D6CC155-2B20-5640-B111-0E2412B50694}" type="sibTrans" cxnId="{3156D3E4-73C6-3349-A458-4B21BBA87DA6}">
      <dgm:prSet/>
      <dgm:spPr/>
      <dgm:t>
        <a:bodyPr/>
        <a:lstStyle/>
        <a:p>
          <a:endParaRPr lang="en-US"/>
        </a:p>
      </dgm:t>
    </dgm:pt>
    <dgm:pt modelId="{0743A58B-F9BD-DF4D-B6EA-3BA47764A841}" type="pres">
      <dgm:prSet presAssocID="{5B1EB195-BB72-E44E-8AA8-D93F85172F60}" presName="Name0" presStyleCnt="0">
        <dgm:presLayoutVars>
          <dgm:dir/>
          <dgm:animLvl val="lvl"/>
          <dgm:resizeHandles val="exact"/>
        </dgm:presLayoutVars>
      </dgm:prSet>
      <dgm:spPr/>
    </dgm:pt>
    <dgm:pt modelId="{23DCCE80-7060-6443-9C0C-1D9F0891CD7D}" type="pres">
      <dgm:prSet presAssocID="{6D2F8B01-9995-D149-A1B1-69E6503BE570}" presName="composite" presStyleCnt="0"/>
      <dgm:spPr/>
    </dgm:pt>
    <dgm:pt modelId="{850C6013-52D4-CC40-85A1-7E185C1D7A80}" type="pres">
      <dgm:prSet presAssocID="{6D2F8B01-9995-D149-A1B1-69E6503BE570}" presName="parTx" presStyleLbl="node1" presStyleIdx="0" presStyleCnt="3">
        <dgm:presLayoutVars>
          <dgm:chMax val="0"/>
          <dgm:chPref val="0"/>
          <dgm:bulletEnabled val="1"/>
        </dgm:presLayoutVars>
      </dgm:prSet>
      <dgm:spPr/>
    </dgm:pt>
    <dgm:pt modelId="{E0E9A7D7-45BD-BC4A-A40C-1008FDADA263}" type="pres">
      <dgm:prSet presAssocID="{6D2F8B01-9995-D149-A1B1-69E6503BE570}" presName="desTx" presStyleLbl="revTx" presStyleIdx="0" presStyleCnt="3">
        <dgm:presLayoutVars>
          <dgm:bulletEnabled val="1"/>
        </dgm:presLayoutVars>
      </dgm:prSet>
      <dgm:spPr/>
    </dgm:pt>
    <dgm:pt modelId="{6541788A-6461-8744-9E83-98AA970B0F57}" type="pres">
      <dgm:prSet presAssocID="{22544DE9-3800-D64A-A434-B70C8482E5EB}" presName="space" presStyleCnt="0"/>
      <dgm:spPr/>
    </dgm:pt>
    <dgm:pt modelId="{0F01A295-EF72-C844-9A0A-58B99201E336}" type="pres">
      <dgm:prSet presAssocID="{F2339253-F998-0845-B03C-05C91C4FE849}" presName="composite" presStyleCnt="0"/>
      <dgm:spPr/>
    </dgm:pt>
    <dgm:pt modelId="{90F22DAD-F976-7548-BBFE-8059387AFC1C}" type="pres">
      <dgm:prSet presAssocID="{F2339253-F998-0845-B03C-05C91C4FE849}" presName="parTx" presStyleLbl="node1" presStyleIdx="1" presStyleCnt="3">
        <dgm:presLayoutVars>
          <dgm:chMax val="0"/>
          <dgm:chPref val="0"/>
          <dgm:bulletEnabled val="1"/>
        </dgm:presLayoutVars>
      </dgm:prSet>
      <dgm:spPr/>
    </dgm:pt>
    <dgm:pt modelId="{E233D068-8447-954C-BCD7-065D8BB62B20}" type="pres">
      <dgm:prSet presAssocID="{F2339253-F998-0845-B03C-05C91C4FE849}" presName="desTx" presStyleLbl="revTx" presStyleIdx="1" presStyleCnt="3">
        <dgm:presLayoutVars>
          <dgm:bulletEnabled val="1"/>
        </dgm:presLayoutVars>
      </dgm:prSet>
      <dgm:spPr/>
    </dgm:pt>
    <dgm:pt modelId="{65E6084D-8B71-AE4A-84BC-555D5CED635F}" type="pres">
      <dgm:prSet presAssocID="{519935E3-8061-D04E-A43E-B17A270C2DFF}" presName="space" presStyleCnt="0"/>
      <dgm:spPr/>
    </dgm:pt>
    <dgm:pt modelId="{5FD16EF9-DBF9-7A47-BEE4-477FEDFDE782}" type="pres">
      <dgm:prSet presAssocID="{93B02FAD-DAC7-3047-A0DE-826E04F3B1E2}" presName="composite" presStyleCnt="0"/>
      <dgm:spPr/>
    </dgm:pt>
    <dgm:pt modelId="{D83C0C1D-8748-804A-B743-3E2B0CA3B8C1}" type="pres">
      <dgm:prSet presAssocID="{93B02FAD-DAC7-3047-A0DE-826E04F3B1E2}" presName="parTx" presStyleLbl="node1" presStyleIdx="2" presStyleCnt="3">
        <dgm:presLayoutVars>
          <dgm:chMax val="0"/>
          <dgm:chPref val="0"/>
          <dgm:bulletEnabled val="1"/>
        </dgm:presLayoutVars>
      </dgm:prSet>
      <dgm:spPr/>
    </dgm:pt>
    <dgm:pt modelId="{AE9BFF47-DB00-EC42-ADE5-C536A71B00A3}" type="pres">
      <dgm:prSet presAssocID="{93B02FAD-DAC7-3047-A0DE-826E04F3B1E2}" presName="desTx" presStyleLbl="revTx" presStyleIdx="2" presStyleCnt="3">
        <dgm:presLayoutVars>
          <dgm:bulletEnabled val="1"/>
        </dgm:presLayoutVars>
      </dgm:prSet>
      <dgm:spPr/>
    </dgm:pt>
  </dgm:ptLst>
  <dgm:cxnLst>
    <dgm:cxn modelId="{B11B4400-2996-1442-A5C0-4405E4E21894}" type="presOf" srcId="{6D2F8B01-9995-D149-A1B1-69E6503BE570}" destId="{850C6013-52D4-CC40-85A1-7E185C1D7A80}" srcOrd="0" destOrd="0" presId="urn:microsoft.com/office/officeart/2005/8/layout/chevron1"/>
    <dgm:cxn modelId="{33050305-6DB2-D348-BFA2-26D9361F0D3A}" srcId="{6D2F8B01-9995-D149-A1B1-69E6503BE570}" destId="{87E627EC-BF35-5E4F-A06C-EE0445C057B6}" srcOrd="1" destOrd="0" parTransId="{7CCA41F3-E2AC-0146-9642-2776B23FF534}" sibTransId="{6C2AF7F2-A085-EB47-83F9-07C60CCE3265}"/>
    <dgm:cxn modelId="{16B40A0E-9592-2E4C-8F34-024DDBFD29A0}" srcId="{93B02FAD-DAC7-3047-A0DE-826E04F3B1E2}" destId="{1D4142B5-115C-B04D-ADB8-BB2D4DB02BC3}" srcOrd="0" destOrd="0" parTransId="{CFFCA3A4-6DB0-AE46-845C-96C381FF3ECD}" sibTransId="{1F8E699E-2BAF-2E4E-9E00-4AC7A6927FBA}"/>
    <dgm:cxn modelId="{CAD4C716-805C-8347-9910-CA9C59AF8340}" type="presOf" srcId="{93B02FAD-DAC7-3047-A0DE-826E04F3B1E2}" destId="{D83C0C1D-8748-804A-B743-3E2B0CA3B8C1}" srcOrd="0" destOrd="0" presId="urn:microsoft.com/office/officeart/2005/8/layout/chevron1"/>
    <dgm:cxn modelId="{8D1DE537-08AE-2245-B8A1-C5CC0AC89081}" type="presOf" srcId="{F2339253-F998-0845-B03C-05C91C4FE849}" destId="{90F22DAD-F976-7548-BBFE-8059387AFC1C}" srcOrd="0" destOrd="0" presId="urn:microsoft.com/office/officeart/2005/8/layout/chevron1"/>
    <dgm:cxn modelId="{A3A25443-CA3C-3C48-B186-37551AD73F75}" srcId="{F2339253-F998-0845-B03C-05C91C4FE849}" destId="{7BB3E70A-256D-7C43-9AE0-71B0B5CCE9FB}" srcOrd="2" destOrd="0" parTransId="{853F817A-9BD1-794A-8A64-EBE19482EABA}" sibTransId="{7D683E74-37B1-4346-8E87-C83A90E43D08}"/>
    <dgm:cxn modelId="{9DBB6748-FBB7-7E48-B7BE-E78290AEFC0F}" type="presOf" srcId="{5B1EB195-BB72-E44E-8AA8-D93F85172F60}" destId="{0743A58B-F9BD-DF4D-B6EA-3BA47764A841}" srcOrd="0" destOrd="0" presId="urn:microsoft.com/office/officeart/2005/8/layout/chevron1"/>
    <dgm:cxn modelId="{4957994D-36E0-384E-9A93-CBB1332A12B5}" srcId="{F2339253-F998-0845-B03C-05C91C4FE849}" destId="{23AD9345-97F9-9A49-A9E9-78D986BB3357}" srcOrd="0" destOrd="0" parTransId="{1217CD4B-8AD4-9A4E-ABE9-076732B7F4A5}" sibTransId="{A7E96E99-2D29-644E-9E2D-6D056BF12711}"/>
    <dgm:cxn modelId="{3B81AF52-46C6-0F40-976C-D406145933EA}" type="presOf" srcId="{1D4142B5-115C-B04D-ADB8-BB2D4DB02BC3}" destId="{AE9BFF47-DB00-EC42-ADE5-C536A71B00A3}" srcOrd="0" destOrd="0" presId="urn:microsoft.com/office/officeart/2005/8/layout/chevron1"/>
    <dgm:cxn modelId="{F1469D5E-4134-8044-B885-5C7AB38C5476}" type="presOf" srcId="{BC095E6C-93DD-0749-B1F3-E7CEF2608A81}" destId="{E0E9A7D7-45BD-BC4A-A40C-1008FDADA263}" srcOrd="0" destOrd="2" presId="urn:microsoft.com/office/officeart/2005/8/layout/chevron1"/>
    <dgm:cxn modelId="{3951E765-6BF2-2943-8998-0E4992915736}" srcId="{5B1EB195-BB72-E44E-8AA8-D93F85172F60}" destId="{93B02FAD-DAC7-3047-A0DE-826E04F3B1E2}" srcOrd="2" destOrd="0" parTransId="{5BCB9BC4-3700-024D-B0BB-D86A0E4CC8F5}" sibTransId="{7A72F9E8-E9DD-8348-9A86-A17165EA11C1}"/>
    <dgm:cxn modelId="{D369416F-271B-D543-B29D-EE91C1456660}" srcId="{93B02FAD-DAC7-3047-A0DE-826E04F3B1E2}" destId="{F4520CB5-974F-3847-84BB-6F02754FCB36}" srcOrd="1" destOrd="0" parTransId="{1F580DAF-55FC-FF45-9367-64E4D73B6FA2}" sibTransId="{7522F1C5-A46F-3248-9551-9F629CD7DB13}"/>
    <dgm:cxn modelId="{F44A247B-A11E-2C41-8279-9B3D45673C61}" type="presOf" srcId="{87E627EC-BF35-5E4F-A06C-EE0445C057B6}" destId="{E0E9A7D7-45BD-BC4A-A40C-1008FDADA263}" srcOrd="0" destOrd="1" presId="urn:microsoft.com/office/officeart/2005/8/layout/chevron1"/>
    <dgm:cxn modelId="{4C025C94-2FEA-6047-AADA-BE0E12DEAFF4}" srcId="{F2339253-F998-0845-B03C-05C91C4FE849}" destId="{3DDD93C3-9130-DE4D-90D4-647CE889B6C2}" srcOrd="1" destOrd="0" parTransId="{B38E3B1D-00AC-6346-BD57-595A9F321367}" sibTransId="{66E619EE-6830-A240-9525-875C8159D272}"/>
    <dgm:cxn modelId="{66448295-BE20-4C44-9FD7-E88EC69CEE7A}" type="presOf" srcId="{3DDD93C3-9130-DE4D-90D4-647CE889B6C2}" destId="{E233D068-8447-954C-BCD7-065D8BB62B20}" srcOrd="0" destOrd="1" presId="urn:microsoft.com/office/officeart/2005/8/layout/chevron1"/>
    <dgm:cxn modelId="{E0048096-9367-E54D-88DE-BBF809AB8A2C}" srcId="{5B1EB195-BB72-E44E-8AA8-D93F85172F60}" destId="{6D2F8B01-9995-D149-A1B1-69E6503BE570}" srcOrd="0" destOrd="0" parTransId="{97560885-EA68-6945-BCD8-7ED41767E7E8}" sibTransId="{22544DE9-3800-D64A-A434-B70C8482E5EB}"/>
    <dgm:cxn modelId="{D6EAEFA5-C145-CD4F-8E04-A2DD499DAB45}" type="presOf" srcId="{7BB3E70A-256D-7C43-9AE0-71B0B5CCE9FB}" destId="{E233D068-8447-954C-BCD7-065D8BB62B20}" srcOrd="0" destOrd="2" presId="urn:microsoft.com/office/officeart/2005/8/layout/chevron1"/>
    <dgm:cxn modelId="{A1E68CC7-9F9E-5F47-A619-6D396404861C}" srcId="{6D2F8B01-9995-D149-A1B1-69E6503BE570}" destId="{BC095E6C-93DD-0749-B1F3-E7CEF2608A81}" srcOrd="2" destOrd="0" parTransId="{8C80B20E-0E5F-0241-9538-E097615E3B40}" sibTransId="{BDFF5FAF-1548-BE4A-8FFF-A981949AF99C}"/>
    <dgm:cxn modelId="{A34B67CD-5C58-8944-9121-4ABCDF6DE75A}" type="presOf" srcId="{186A3231-57D8-1640-9E57-B09E8460A922}" destId="{E0E9A7D7-45BD-BC4A-A40C-1008FDADA263}" srcOrd="0" destOrd="0" presId="urn:microsoft.com/office/officeart/2005/8/layout/chevron1"/>
    <dgm:cxn modelId="{4284F3CE-10FB-504C-823D-D7FA25B4C6F6}" type="presOf" srcId="{F4443A2B-C35F-B641-9AEB-20D6C819C2CE}" destId="{AE9BFF47-DB00-EC42-ADE5-C536A71B00A3}" srcOrd="0" destOrd="2" presId="urn:microsoft.com/office/officeart/2005/8/layout/chevron1"/>
    <dgm:cxn modelId="{4F10BCD3-47F2-9046-AB78-EF02BC5E1870}" srcId="{6D2F8B01-9995-D149-A1B1-69E6503BE570}" destId="{186A3231-57D8-1640-9E57-B09E8460A922}" srcOrd="0" destOrd="0" parTransId="{B8A932A5-535B-8F41-A031-B5D733CA4190}" sibTransId="{C24F7EAA-CD13-C741-B464-71172F10DF4F}"/>
    <dgm:cxn modelId="{7DA202D7-5EC9-064C-813A-F5E3AAE40CDC}" srcId="{5B1EB195-BB72-E44E-8AA8-D93F85172F60}" destId="{F2339253-F998-0845-B03C-05C91C4FE849}" srcOrd="1" destOrd="0" parTransId="{4DF11194-C3CB-C741-81D7-25BD8FFFE490}" sibTransId="{519935E3-8061-D04E-A43E-B17A270C2DFF}"/>
    <dgm:cxn modelId="{3156D3E4-73C6-3349-A458-4B21BBA87DA6}" srcId="{93B02FAD-DAC7-3047-A0DE-826E04F3B1E2}" destId="{F4443A2B-C35F-B641-9AEB-20D6C819C2CE}" srcOrd="2" destOrd="0" parTransId="{07CDE8D6-D82C-644C-B80A-F22FA96443E5}" sibTransId="{0D6CC155-2B20-5640-B111-0E2412B50694}"/>
    <dgm:cxn modelId="{1875C2F4-E828-F247-8F75-B9A749A88267}" type="presOf" srcId="{F4520CB5-974F-3847-84BB-6F02754FCB36}" destId="{AE9BFF47-DB00-EC42-ADE5-C536A71B00A3}" srcOrd="0" destOrd="1" presId="urn:microsoft.com/office/officeart/2005/8/layout/chevron1"/>
    <dgm:cxn modelId="{BF34A9FD-4BF5-C546-AD56-BFA2A211692A}" type="presOf" srcId="{23AD9345-97F9-9A49-A9E9-78D986BB3357}" destId="{E233D068-8447-954C-BCD7-065D8BB62B20}" srcOrd="0" destOrd="0" presId="urn:microsoft.com/office/officeart/2005/8/layout/chevron1"/>
    <dgm:cxn modelId="{0A656682-07FA-CF44-A854-7A6BC79CDB5A}" type="presParOf" srcId="{0743A58B-F9BD-DF4D-B6EA-3BA47764A841}" destId="{23DCCE80-7060-6443-9C0C-1D9F0891CD7D}" srcOrd="0" destOrd="0" presId="urn:microsoft.com/office/officeart/2005/8/layout/chevron1"/>
    <dgm:cxn modelId="{A821FFED-4984-DD4E-9DD5-3F67C6769759}" type="presParOf" srcId="{23DCCE80-7060-6443-9C0C-1D9F0891CD7D}" destId="{850C6013-52D4-CC40-85A1-7E185C1D7A80}" srcOrd="0" destOrd="0" presId="urn:microsoft.com/office/officeart/2005/8/layout/chevron1"/>
    <dgm:cxn modelId="{062349EF-55DE-C54B-B61F-A843F2FF7A45}" type="presParOf" srcId="{23DCCE80-7060-6443-9C0C-1D9F0891CD7D}" destId="{E0E9A7D7-45BD-BC4A-A40C-1008FDADA263}" srcOrd="1" destOrd="0" presId="urn:microsoft.com/office/officeart/2005/8/layout/chevron1"/>
    <dgm:cxn modelId="{D78B659D-9C33-BD4B-AC80-9BD1950C3628}" type="presParOf" srcId="{0743A58B-F9BD-DF4D-B6EA-3BA47764A841}" destId="{6541788A-6461-8744-9E83-98AA970B0F57}" srcOrd="1" destOrd="0" presId="urn:microsoft.com/office/officeart/2005/8/layout/chevron1"/>
    <dgm:cxn modelId="{F36BEA94-FA59-2044-A7DC-259C289157F1}" type="presParOf" srcId="{0743A58B-F9BD-DF4D-B6EA-3BA47764A841}" destId="{0F01A295-EF72-C844-9A0A-58B99201E336}" srcOrd="2" destOrd="0" presId="urn:microsoft.com/office/officeart/2005/8/layout/chevron1"/>
    <dgm:cxn modelId="{97250A8C-726E-8049-BCC0-DEC6E25C64FA}" type="presParOf" srcId="{0F01A295-EF72-C844-9A0A-58B99201E336}" destId="{90F22DAD-F976-7548-BBFE-8059387AFC1C}" srcOrd="0" destOrd="0" presId="urn:microsoft.com/office/officeart/2005/8/layout/chevron1"/>
    <dgm:cxn modelId="{5DE13648-2B69-234F-9184-C86CC82B41D4}" type="presParOf" srcId="{0F01A295-EF72-C844-9A0A-58B99201E336}" destId="{E233D068-8447-954C-BCD7-065D8BB62B20}" srcOrd="1" destOrd="0" presId="urn:microsoft.com/office/officeart/2005/8/layout/chevron1"/>
    <dgm:cxn modelId="{823CA1D2-2620-D845-9A10-6D89EEB73ADB}" type="presParOf" srcId="{0743A58B-F9BD-DF4D-B6EA-3BA47764A841}" destId="{65E6084D-8B71-AE4A-84BC-555D5CED635F}" srcOrd="3" destOrd="0" presId="urn:microsoft.com/office/officeart/2005/8/layout/chevron1"/>
    <dgm:cxn modelId="{691C33EA-F53A-4B4B-B438-0A69E65C2365}" type="presParOf" srcId="{0743A58B-F9BD-DF4D-B6EA-3BA47764A841}" destId="{5FD16EF9-DBF9-7A47-BEE4-477FEDFDE782}" srcOrd="4" destOrd="0" presId="urn:microsoft.com/office/officeart/2005/8/layout/chevron1"/>
    <dgm:cxn modelId="{3E27F6A5-B9FC-6D42-9A98-CF8DAE25FC3E}" type="presParOf" srcId="{5FD16EF9-DBF9-7A47-BEE4-477FEDFDE782}" destId="{D83C0C1D-8748-804A-B743-3E2B0CA3B8C1}" srcOrd="0" destOrd="0" presId="urn:microsoft.com/office/officeart/2005/8/layout/chevron1"/>
    <dgm:cxn modelId="{4F1C887A-A67C-DD43-8EE5-BEB462C014DE}" type="presParOf" srcId="{5FD16EF9-DBF9-7A47-BEE4-477FEDFDE782}" destId="{AE9BFF47-DB00-EC42-ADE5-C536A71B00A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B3A9065-0373-B645-B4CA-4E65DF18AF00}" type="doc">
      <dgm:prSet loTypeId="urn:microsoft.com/office/officeart/2005/8/layout/hierarchy4" loCatId="process" qsTypeId="urn:microsoft.com/office/officeart/2005/8/quickstyle/simple3" qsCatId="simple" csTypeId="urn:microsoft.com/office/officeart/2005/8/colors/colorful5" csCatId="colorful" phldr="1"/>
      <dgm:spPr/>
      <dgm:t>
        <a:bodyPr/>
        <a:lstStyle/>
        <a:p>
          <a:endParaRPr lang="en-US"/>
        </a:p>
      </dgm:t>
    </dgm:pt>
    <dgm:pt modelId="{96768F79-A7BF-D347-A9F2-91F6E388F090}">
      <dgm:prSet custT="1"/>
      <dgm:spPr/>
      <dgm:t>
        <a:bodyPr/>
        <a:lstStyle/>
        <a:p>
          <a:r>
            <a:rPr lang="en-US" sz="2800" dirty="0"/>
            <a:t>Most of the elements of social credit have already been developed in the West.</a:t>
          </a:r>
        </a:p>
      </dgm:t>
    </dgm:pt>
    <dgm:pt modelId="{EDE452EA-DB85-D64B-83FC-A563B190F7B0}" type="parTrans" cxnId="{0EDABE13-3391-A34C-915A-4DA3AC17DCD5}">
      <dgm:prSet/>
      <dgm:spPr/>
      <dgm:t>
        <a:bodyPr/>
        <a:lstStyle/>
        <a:p>
          <a:endParaRPr lang="en-US"/>
        </a:p>
      </dgm:t>
    </dgm:pt>
    <dgm:pt modelId="{D6525F82-9C7D-DD4A-AF84-834451F4D8B7}" type="sibTrans" cxnId="{0EDABE13-3391-A34C-915A-4DA3AC17DCD5}">
      <dgm:prSet/>
      <dgm:spPr/>
      <dgm:t>
        <a:bodyPr/>
        <a:lstStyle/>
        <a:p>
          <a:endParaRPr lang="en-US"/>
        </a:p>
      </dgm:t>
    </dgm:pt>
    <dgm:pt modelId="{0D4BDE65-46D1-1E4D-82FD-B08E2DBF3CBC}">
      <dgm:prSet/>
      <dgm:spPr/>
      <dgm:t>
        <a:bodyPr/>
        <a:lstStyle/>
        <a:p>
          <a:r>
            <a:rPr lang="en-US" dirty="0"/>
            <a:t>Monitoring and reporting</a:t>
          </a:r>
        </a:p>
      </dgm:t>
    </dgm:pt>
    <dgm:pt modelId="{A0FE721C-CC3E-034A-89E3-BB2A6653C0B5}" type="parTrans" cxnId="{F8F1FC68-54C1-814B-A5E5-2B043A9B1DE2}">
      <dgm:prSet/>
      <dgm:spPr/>
      <dgm:t>
        <a:bodyPr/>
        <a:lstStyle/>
        <a:p>
          <a:endParaRPr lang="en-US"/>
        </a:p>
      </dgm:t>
    </dgm:pt>
    <dgm:pt modelId="{82ABE77F-2559-4F49-B979-1449B6D8D55C}" type="sibTrans" cxnId="{F8F1FC68-54C1-814B-A5E5-2B043A9B1DE2}">
      <dgm:prSet/>
      <dgm:spPr/>
      <dgm:t>
        <a:bodyPr/>
        <a:lstStyle/>
        <a:p>
          <a:endParaRPr lang="en-US"/>
        </a:p>
      </dgm:t>
    </dgm:pt>
    <dgm:pt modelId="{96D164DE-0BE1-C045-81BB-ADF71C01C837}">
      <dgm:prSet/>
      <dgm:spPr/>
      <dgm:t>
        <a:bodyPr/>
        <a:lstStyle/>
        <a:p>
          <a:r>
            <a:rPr lang="en-US"/>
            <a:t>Data harvesting</a:t>
          </a:r>
        </a:p>
      </dgm:t>
    </dgm:pt>
    <dgm:pt modelId="{97D9A1E3-6222-8745-8FEB-32D5996B4011}" type="parTrans" cxnId="{59638CE1-53AD-254D-B4AF-1C84930FBEEB}">
      <dgm:prSet/>
      <dgm:spPr/>
      <dgm:t>
        <a:bodyPr/>
        <a:lstStyle/>
        <a:p>
          <a:endParaRPr lang="en-US"/>
        </a:p>
      </dgm:t>
    </dgm:pt>
    <dgm:pt modelId="{73D52C7B-2930-A64C-834A-31986AD5D4F6}" type="sibTrans" cxnId="{59638CE1-53AD-254D-B4AF-1C84930FBEEB}">
      <dgm:prSet/>
      <dgm:spPr/>
      <dgm:t>
        <a:bodyPr/>
        <a:lstStyle/>
        <a:p>
          <a:endParaRPr lang="en-US"/>
        </a:p>
      </dgm:t>
    </dgm:pt>
    <dgm:pt modelId="{CFFBA15E-7A0E-AB43-A494-6610C94C1F3E}">
      <dgm:prSet/>
      <dgm:spPr/>
      <dgm:t>
        <a:bodyPr/>
        <a:lstStyle/>
        <a:p>
          <a:r>
            <a:rPr lang="en-US"/>
            <a:t>Algorithms</a:t>
          </a:r>
        </a:p>
      </dgm:t>
    </dgm:pt>
    <dgm:pt modelId="{F37B295A-214D-3A4D-9E2A-6850E04EFF54}" type="parTrans" cxnId="{27DA05CD-44FF-3041-9F29-556E660D15AC}">
      <dgm:prSet/>
      <dgm:spPr/>
      <dgm:t>
        <a:bodyPr/>
        <a:lstStyle/>
        <a:p>
          <a:endParaRPr lang="en-US"/>
        </a:p>
      </dgm:t>
    </dgm:pt>
    <dgm:pt modelId="{5D584AC6-AE68-8E42-A85A-BEC29D181728}" type="sibTrans" cxnId="{27DA05CD-44FF-3041-9F29-556E660D15AC}">
      <dgm:prSet/>
      <dgm:spPr/>
      <dgm:t>
        <a:bodyPr/>
        <a:lstStyle/>
        <a:p>
          <a:endParaRPr lang="en-US"/>
        </a:p>
      </dgm:t>
    </dgm:pt>
    <dgm:pt modelId="{CA0CF296-934C-234B-B08F-C8E95D37EE6F}">
      <dgm:prSet/>
      <dgm:spPr/>
      <dgm:t>
        <a:bodyPr/>
        <a:lstStyle/>
        <a:p>
          <a:r>
            <a:rPr lang="en-US"/>
            <a:t>Reward and Punishment system </a:t>
          </a:r>
        </a:p>
      </dgm:t>
    </dgm:pt>
    <dgm:pt modelId="{991D560B-7036-254C-A84C-5195EA24CF43}" type="parTrans" cxnId="{B7453D6C-8D38-D047-B905-5198DE1953A1}">
      <dgm:prSet/>
      <dgm:spPr/>
      <dgm:t>
        <a:bodyPr/>
        <a:lstStyle/>
        <a:p>
          <a:endParaRPr lang="en-US"/>
        </a:p>
      </dgm:t>
    </dgm:pt>
    <dgm:pt modelId="{24E0ECA5-AA07-2E4C-AA34-9A5514A4A30A}" type="sibTrans" cxnId="{B7453D6C-8D38-D047-B905-5198DE1953A1}">
      <dgm:prSet/>
      <dgm:spPr/>
      <dgm:t>
        <a:bodyPr/>
        <a:lstStyle/>
        <a:p>
          <a:endParaRPr lang="en-US"/>
        </a:p>
      </dgm:t>
    </dgm:pt>
    <dgm:pt modelId="{500E93A6-5A73-8947-A727-F5E1558111DF}">
      <dgm:prSet custT="1"/>
      <dgm:spPr/>
      <dgm:t>
        <a:bodyPr/>
        <a:lstStyle/>
        <a:p>
          <a:r>
            <a:rPr lang="en-US" sz="2800"/>
            <a:t>The </a:t>
          </a:r>
          <a:r>
            <a:rPr lang="en-US" sz="2800" dirty="0"/>
            <a:t>use of these elements is quite distinct</a:t>
          </a:r>
        </a:p>
      </dgm:t>
    </dgm:pt>
    <dgm:pt modelId="{79C7E94B-216E-AF4B-BB5B-F16C748575DF}" type="parTrans" cxnId="{12F8BCCF-D2F4-8A4C-BBE4-DCF9AAF68CBD}">
      <dgm:prSet/>
      <dgm:spPr/>
      <dgm:t>
        <a:bodyPr/>
        <a:lstStyle/>
        <a:p>
          <a:endParaRPr lang="en-US"/>
        </a:p>
      </dgm:t>
    </dgm:pt>
    <dgm:pt modelId="{3FA42C84-0A0F-8E44-99AA-E4704A48462A}" type="sibTrans" cxnId="{12F8BCCF-D2F4-8A4C-BBE4-DCF9AAF68CBD}">
      <dgm:prSet/>
      <dgm:spPr/>
      <dgm:t>
        <a:bodyPr/>
        <a:lstStyle/>
        <a:p>
          <a:endParaRPr lang="en-US"/>
        </a:p>
      </dgm:t>
    </dgm:pt>
    <dgm:pt modelId="{0D344614-38DB-2549-9F23-78DF1070C830}">
      <dgm:prSet/>
      <dgm:spPr>
        <a:solidFill>
          <a:schemeClr val="tx2">
            <a:lumMod val="40000"/>
            <a:lumOff val="60000"/>
          </a:schemeClr>
        </a:solidFill>
      </dgm:spPr>
      <dgm:t>
        <a:bodyPr/>
        <a:lstStyle/>
        <a:p>
          <a:r>
            <a:rPr lang="en-US" dirty="0"/>
            <a:t>One aims for a comprehensive and integrated system</a:t>
          </a:r>
        </a:p>
      </dgm:t>
    </dgm:pt>
    <dgm:pt modelId="{FE644246-8D5C-B542-BE04-AB0B05EEACC9}" type="parTrans" cxnId="{2A7F1655-E958-8345-B11E-D99FD9EAC373}">
      <dgm:prSet/>
      <dgm:spPr/>
      <dgm:t>
        <a:bodyPr/>
        <a:lstStyle/>
        <a:p>
          <a:endParaRPr lang="en-US"/>
        </a:p>
      </dgm:t>
    </dgm:pt>
    <dgm:pt modelId="{196701B4-61A2-7E49-8F6A-0191BCF086F4}" type="sibTrans" cxnId="{2A7F1655-E958-8345-B11E-D99FD9EAC373}">
      <dgm:prSet/>
      <dgm:spPr/>
      <dgm:t>
        <a:bodyPr/>
        <a:lstStyle/>
        <a:p>
          <a:endParaRPr lang="en-US"/>
        </a:p>
      </dgm:t>
    </dgm:pt>
    <dgm:pt modelId="{27167697-1C4B-C349-B9D2-F80CFC16B564}">
      <dgm:prSet/>
      <dgm:spPr>
        <a:solidFill>
          <a:schemeClr val="tx2">
            <a:lumMod val="40000"/>
            <a:lumOff val="60000"/>
          </a:schemeClr>
        </a:solidFill>
      </dgm:spPr>
      <dgm:t>
        <a:bodyPr/>
        <a:lstStyle/>
        <a:p>
          <a:r>
            <a:rPr lang="en-US" dirty="0"/>
            <a:t>The other seeks to use techniques and management for Compliance, governance and risk management regimes in markets</a:t>
          </a:r>
        </a:p>
      </dgm:t>
    </dgm:pt>
    <dgm:pt modelId="{C4ECFF4B-ECB6-0A4D-9A8C-47B41C30C736}" type="parTrans" cxnId="{57AF9E50-12DA-C74D-AE3B-477AAD8AFBF4}">
      <dgm:prSet/>
      <dgm:spPr/>
      <dgm:t>
        <a:bodyPr/>
        <a:lstStyle/>
        <a:p>
          <a:endParaRPr lang="en-US"/>
        </a:p>
      </dgm:t>
    </dgm:pt>
    <dgm:pt modelId="{3230E007-938B-F048-9932-6D1B760372EB}" type="sibTrans" cxnId="{57AF9E50-12DA-C74D-AE3B-477AAD8AFBF4}">
      <dgm:prSet/>
      <dgm:spPr/>
      <dgm:t>
        <a:bodyPr/>
        <a:lstStyle/>
        <a:p>
          <a:endParaRPr lang="en-US"/>
        </a:p>
      </dgm:t>
    </dgm:pt>
    <dgm:pt modelId="{99DF0DE4-C530-F744-91AA-EB3607129E3E}">
      <dgm:prSet/>
      <dgm:spPr>
        <a:solidFill>
          <a:schemeClr val="tx2">
            <a:lumMod val="40000"/>
            <a:lumOff val="60000"/>
          </a:schemeClr>
        </a:solidFill>
      </dgm:spPr>
      <dgm:t>
        <a:bodyPr/>
        <a:lstStyle/>
        <a:p>
          <a:r>
            <a:rPr lang="en-US" dirty="0"/>
            <a:t>And to establish markets for data, data analytics, algorithms and management driven analytics</a:t>
          </a:r>
        </a:p>
      </dgm:t>
    </dgm:pt>
    <dgm:pt modelId="{57863466-3452-0346-9989-44FCB91AA3A1}" type="parTrans" cxnId="{425953B9-6960-8F42-8AA9-C59746ABE965}">
      <dgm:prSet/>
      <dgm:spPr/>
      <dgm:t>
        <a:bodyPr/>
        <a:lstStyle/>
        <a:p>
          <a:endParaRPr lang="en-US"/>
        </a:p>
      </dgm:t>
    </dgm:pt>
    <dgm:pt modelId="{01DB666B-D5ED-B145-BD50-339DFD7D9432}" type="sibTrans" cxnId="{425953B9-6960-8F42-8AA9-C59746ABE965}">
      <dgm:prSet/>
      <dgm:spPr/>
      <dgm:t>
        <a:bodyPr/>
        <a:lstStyle/>
        <a:p>
          <a:endParaRPr lang="en-US"/>
        </a:p>
      </dgm:t>
    </dgm:pt>
    <dgm:pt modelId="{736A082D-D616-4943-8AF4-4C66ABB559B6}">
      <dgm:prSet custT="1"/>
      <dgm:spPr>
        <a:solidFill>
          <a:schemeClr val="accent4"/>
        </a:solidFill>
      </dgm:spPr>
      <dgm:t>
        <a:bodyPr/>
        <a:lstStyle/>
        <a:p>
          <a:r>
            <a:rPr lang="en-US" sz="2000" dirty="0"/>
            <a:t>But the </a:t>
          </a:r>
          <a:r>
            <a:rPr lang="en-US" sz="2000" b="1" i="1" dirty="0"/>
            <a:t>unification of the various elements</a:t>
          </a:r>
          <a:r>
            <a:rPr lang="en-US" sz="2000" dirty="0"/>
            <a:t>, and their seamless operation would be a great innovation</a:t>
          </a:r>
        </a:p>
      </dgm:t>
    </dgm:pt>
    <dgm:pt modelId="{000AA5FC-8C78-2B40-9EC2-DCC4403139DB}" type="parTrans" cxnId="{85A57494-E968-314E-8E3A-46AB6EF7CBB8}">
      <dgm:prSet/>
      <dgm:spPr/>
      <dgm:t>
        <a:bodyPr/>
        <a:lstStyle/>
        <a:p>
          <a:endParaRPr lang="en-US"/>
        </a:p>
      </dgm:t>
    </dgm:pt>
    <dgm:pt modelId="{7DA17EE5-2663-6C4C-8B5B-C9B535F4985C}" type="sibTrans" cxnId="{85A57494-E968-314E-8E3A-46AB6EF7CBB8}">
      <dgm:prSet/>
      <dgm:spPr/>
      <dgm:t>
        <a:bodyPr/>
        <a:lstStyle/>
        <a:p>
          <a:endParaRPr lang="en-US"/>
        </a:p>
      </dgm:t>
    </dgm:pt>
    <dgm:pt modelId="{39047C60-B34D-F542-A662-01C3A78AD660}" type="pres">
      <dgm:prSet presAssocID="{BB3A9065-0373-B645-B4CA-4E65DF18AF00}" presName="Name0" presStyleCnt="0">
        <dgm:presLayoutVars>
          <dgm:chPref val="1"/>
          <dgm:dir/>
          <dgm:animOne val="branch"/>
          <dgm:animLvl val="lvl"/>
          <dgm:resizeHandles/>
        </dgm:presLayoutVars>
      </dgm:prSet>
      <dgm:spPr/>
    </dgm:pt>
    <dgm:pt modelId="{AA1F5397-EBF2-6A40-8D76-345BC1EBCF1F}" type="pres">
      <dgm:prSet presAssocID="{96768F79-A7BF-D347-A9F2-91F6E388F090}" presName="vertOne" presStyleCnt="0"/>
      <dgm:spPr/>
    </dgm:pt>
    <dgm:pt modelId="{5CED6805-5318-AA4B-A796-84BE5A2AFADF}" type="pres">
      <dgm:prSet presAssocID="{96768F79-A7BF-D347-A9F2-91F6E388F090}" presName="txOne" presStyleLbl="node0" presStyleIdx="0" presStyleCnt="3">
        <dgm:presLayoutVars>
          <dgm:chPref val="3"/>
        </dgm:presLayoutVars>
      </dgm:prSet>
      <dgm:spPr/>
    </dgm:pt>
    <dgm:pt modelId="{D0683473-5D0C-7D4B-9813-8083A5D9A4D5}" type="pres">
      <dgm:prSet presAssocID="{96768F79-A7BF-D347-A9F2-91F6E388F090}" presName="parTransOne" presStyleCnt="0"/>
      <dgm:spPr/>
    </dgm:pt>
    <dgm:pt modelId="{2E8E566C-2B8F-2F4F-89E8-90E4EDDA98FD}" type="pres">
      <dgm:prSet presAssocID="{96768F79-A7BF-D347-A9F2-91F6E388F090}" presName="horzOne" presStyleCnt="0"/>
      <dgm:spPr/>
    </dgm:pt>
    <dgm:pt modelId="{8A60077A-6B94-ED45-81EE-D6BC1FCB342A}" type="pres">
      <dgm:prSet presAssocID="{0D4BDE65-46D1-1E4D-82FD-B08E2DBF3CBC}" presName="vertTwo" presStyleCnt="0"/>
      <dgm:spPr/>
    </dgm:pt>
    <dgm:pt modelId="{C233830B-2514-7B43-B448-4DDFA38728B3}" type="pres">
      <dgm:prSet presAssocID="{0D4BDE65-46D1-1E4D-82FD-B08E2DBF3CBC}" presName="txTwo" presStyleLbl="node2" presStyleIdx="0" presStyleCnt="7">
        <dgm:presLayoutVars>
          <dgm:chPref val="3"/>
        </dgm:presLayoutVars>
      </dgm:prSet>
      <dgm:spPr/>
    </dgm:pt>
    <dgm:pt modelId="{DEC71FDA-2A70-8D41-A0D5-F390AFD6C512}" type="pres">
      <dgm:prSet presAssocID="{0D4BDE65-46D1-1E4D-82FD-B08E2DBF3CBC}" presName="horzTwo" presStyleCnt="0"/>
      <dgm:spPr/>
    </dgm:pt>
    <dgm:pt modelId="{2BB4CE87-E83E-2E4E-BCBC-B6B583C7BE11}" type="pres">
      <dgm:prSet presAssocID="{82ABE77F-2559-4F49-B979-1449B6D8D55C}" presName="sibSpaceTwo" presStyleCnt="0"/>
      <dgm:spPr/>
    </dgm:pt>
    <dgm:pt modelId="{0CCE318C-4DE5-5749-96E3-77C93D4E7265}" type="pres">
      <dgm:prSet presAssocID="{96D164DE-0BE1-C045-81BB-ADF71C01C837}" presName="vertTwo" presStyleCnt="0"/>
      <dgm:spPr/>
    </dgm:pt>
    <dgm:pt modelId="{726C30A8-3EFD-674D-A061-0B30D0F02D39}" type="pres">
      <dgm:prSet presAssocID="{96D164DE-0BE1-C045-81BB-ADF71C01C837}" presName="txTwo" presStyleLbl="node2" presStyleIdx="1" presStyleCnt="7">
        <dgm:presLayoutVars>
          <dgm:chPref val="3"/>
        </dgm:presLayoutVars>
      </dgm:prSet>
      <dgm:spPr/>
    </dgm:pt>
    <dgm:pt modelId="{83FEFCD4-CC07-9848-B0F1-C0C2055F0BF7}" type="pres">
      <dgm:prSet presAssocID="{96D164DE-0BE1-C045-81BB-ADF71C01C837}" presName="horzTwo" presStyleCnt="0"/>
      <dgm:spPr/>
    </dgm:pt>
    <dgm:pt modelId="{AF60402C-ACA8-7949-AB74-F8123F77D049}" type="pres">
      <dgm:prSet presAssocID="{73D52C7B-2930-A64C-834A-31986AD5D4F6}" presName="sibSpaceTwo" presStyleCnt="0"/>
      <dgm:spPr/>
    </dgm:pt>
    <dgm:pt modelId="{FCDA43DB-67F5-964D-BCCC-9B309693DFBF}" type="pres">
      <dgm:prSet presAssocID="{CFFBA15E-7A0E-AB43-A494-6610C94C1F3E}" presName="vertTwo" presStyleCnt="0"/>
      <dgm:spPr/>
    </dgm:pt>
    <dgm:pt modelId="{835136E4-5E3E-C24A-90E2-4DDC2D2573FB}" type="pres">
      <dgm:prSet presAssocID="{CFFBA15E-7A0E-AB43-A494-6610C94C1F3E}" presName="txTwo" presStyleLbl="node2" presStyleIdx="2" presStyleCnt="7">
        <dgm:presLayoutVars>
          <dgm:chPref val="3"/>
        </dgm:presLayoutVars>
      </dgm:prSet>
      <dgm:spPr/>
    </dgm:pt>
    <dgm:pt modelId="{C891CC35-58D6-E745-A82D-698FD78CB113}" type="pres">
      <dgm:prSet presAssocID="{CFFBA15E-7A0E-AB43-A494-6610C94C1F3E}" presName="horzTwo" presStyleCnt="0"/>
      <dgm:spPr/>
    </dgm:pt>
    <dgm:pt modelId="{46024C98-30CA-5E44-8694-8E013812F005}" type="pres">
      <dgm:prSet presAssocID="{5D584AC6-AE68-8E42-A85A-BEC29D181728}" presName="sibSpaceTwo" presStyleCnt="0"/>
      <dgm:spPr/>
    </dgm:pt>
    <dgm:pt modelId="{5BD1663C-7930-1F46-B1A8-C2D20DBA87D1}" type="pres">
      <dgm:prSet presAssocID="{CA0CF296-934C-234B-B08F-C8E95D37EE6F}" presName="vertTwo" presStyleCnt="0"/>
      <dgm:spPr/>
    </dgm:pt>
    <dgm:pt modelId="{1F95106D-85F4-7E45-8E5F-22B11B4777F8}" type="pres">
      <dgm:prSet presAssocID="{CA0CF296-934C-234B-B08F-C8E95D37EE6F}" presName="txTwo" presStyleLbl="node2" presStyleIdx="3" presStyleCnt="7">
        <dgm:presLayoutVars>
          <dgm:chPref val="3"/>
        </dgm:presLayoutVars>
      </dgm:prSet>
      <dgm:spPr/>
    </dgm:pt>
    <dgm:pt modelId="{2AF7440D-B0C6-CA48-AFBC-E5616C627F85}" type="pres">
      <dgm:prSet presAssocID="{CA0CF296-934C-234B-B08F-C8E95D37EE6F}" presName="horzTwo" presStyleCnt="0"/>
      <dgm:spPr/>
    </dgm:pt>
    <dgm:pt modelId="{290F74AC-4A42-8545-A1DF-6954920DFD5C}" type="pres">
      <dgm:prSet presAssocID="{D6525F82-9C7D-DD4A-AF84-834451F4D8B7}" presName="sibSpaceOne" presStyleCnt="0"/>
      <dgm:spPr/>
    </dgm:pt>
    <dgm:pt modelId="{B7F42754-7935-5F47-8289-54C24F0BD198}" type="pres">
      <dgm:prSet presAssocID="{500E93A6-5A73-8947-A727-F5E1558111DF}" presName="vertOne" presStyleCnt="0"/>
      <dgm:spPr/>
    </dgm:pt>
    <dgm:pt modelId="{987B5C72-2404-8943-A446-3569A672ECEB}" type="pres">
      <dgm:prSet presAssocID="{500E93A6-5A73-8947-A727-F5E1558111DF}" presName="txOne" presStyleLbl="node0" presStyleIdx="1" presStyleCnt="3">
        <dgm:presLayoutVars>
          <dgm:chPref val="3"/>
        </dgm:presLayoutVars>
      </dgm:prSet>
      <dgm:spPr/>
    </dgm:pt>
    <dgm:pt modelId="{4905714C-A547-F046-A46F-C62DEFE06C00}" type="pres">
      <dgm:prSet presAssocID="{500E93A6-5A73-8947-A727-F5E1558111DF}" presName="parTransOne" presStyleCnt="0"/>
      <dgm:spPr/>
    </dgm:pt>
    <dgm:pt modelId="{BF4A3FD3-EB53-7544-91B1-C51AD4D933A6}" type="pres">
      <dgm:prSet presAssocID="{500E93A6-5A73-8947-A727-F5E1558111DF}" presName="horzOne" presStyleCnt="0"/>
      <dgm:spPr/>
    </dgm:pt>
    <dgm:pt modelId="{DF09D589-E3F0-0346-BB68-7A2DED4CFE8E}" type="pres">
      <dgm:prSet presAssocID="{0D344614-38DB-2549-9F23-78DF1070C830}" presName="vertTwo" presStyleCnt="0"/>
      <dgm:spPr/>
    </dgm:pt>
    <dgm:pt modelId="{B8E9E140-AE78-1244-83A2-A0AD15E8D6B2}" type="pres">
      <dgm:prSet presAssocID="{0D344614-38DB-2549-9F23-78DF1070C830}" presName="txTwo" presStyleLbl="node2" presStyleIdx="4" presStyleCnt="7">
        <dgm:presLayoutVars>
          <dgm:chPref val="3"/>
        </dgm:presLayoutVars>
      </dgm:prSet>
      <dgm:spPr/>
    </dgm:pt>
    <dgm:pt modelId="{3E0DAA22-F8A5-7F47-B946-DFAAC51199DA}" type="pres">
      <dgm:prSet presAssocID="{0D344614-38DB-2549-9F23-78DF1070C830}" presName="horzTwo" presStyleCnt="0"/>
      <dgm:spPr/>
    </dgm:pt>
    <dgm:pt modelId="{8CE7775B-2CEE-0E41-9642-4419ED0AF254}" type="pres">
      <dgm:prSet presAssocID="{196701B4-61A2-7E49-8F6A-0191BCF086F4}" presName="sibSpaceTwo" presStyleCnt="0"/>
      <dgm:spPr/>
    </dgm:pt>
    <dgm:pt modelId="{F5013068-DCD0-D94D-86A7-529C2EB65C06}" type="pres">
      <dgm:prSet presAssocID="{27167697-1C4B-C349-B9D2-F80CFC16B564}" presName="vertTwo" presStyleCnt="0"/>
      <dgm:spPr/>
    </dgm:pt>
    <dgm:pt modelId="{35167A98-E24E-0F45-9BC4-3894D9A2CE41}" type="pres">
      <dgm:prSet presAssocID="{27167697-1C4B-C349-B9D2-F80CFC16B564}" presName="txTwo" presStyleLbl="node2" presStyleIdx="5" presStyleCnt="7">
        <dgm:presLayoutVars>
          <dgm:chPref val="3"/>
        </dgm:presLayoutVars>
      </dgm:prSet>
      <dgm:spPr/>
    </dgm:pt>
    <dgm:pt modelId="{566856C5-736F-7C42-8969-A9DD5413E65E}" type="pres">
      <dgm:prSet presAssocID="{27167697-1C4B-C349-B9D2-F80CFC16B564}" presName="horzTwo" presStyleCnt="0"/>
      <dgm:spPr/>
    </dgm:pt>
    <dgm:pt modelId="{B432D0D8-E573-1E4B-BE2C-1227EF1324EA}" type="pres">
      <dgm:prSet presAssocID="{3230E007-938B-F048-9932-6D1B760372EB}" presName="sibSpaceTwo" presStyleCnt="0"/>
      <dgm:spPr/>
    </dgm:pt>
    <dgm:pt modelId="{A2C0CB97-DF4D-2245-8515-1218F36FE7E8}" type="pres">
      <dgm:prSet presAssocID="{99DF0DE4-C530-F744-91AA-EB3607129E3E}" presName="vertTwo" presStyleCnt="0"/>
      <dgm:spPr/>
    </dgm:pt>
    <dgm:pt modelId="{6921AC44-ABF3-074B-B099-7A8B31A0756F}" type="pres">
      <dgm:prSet presAssocID="{99DF0DE4-C530-F744-91AA-EB3607129E3E}" presName="txTwo" presStyleLbl="node2" presStyleIdx="6" presStyleCnt="7">
        <dgm:presLayoutVars>
          <dgm:chPref val="3"/>
        </dgm:presLayoutVars>
      </dgm:prSet>
      <dgm:spPr/>
    </dgm:pt>
    <dgm:pt modelId="{178753B2-7C52-CB40-BA72-3D403EF996EA}" type="pres">
      <dgm:prSet presAssocID="{99DF0DE4-C530-F744-91AA-EB3607129E3E}" presName="horzTwo" presStyleCnt="0"/>
      <dgm:spPr/>
    </dgm:pt>
    <dgm:pt modelId="{BA24B559-94BB-6E40-AAA9-7EC6FEC02B59}" type="pres">
      <dgm:prSet presAssocID="{3FA42C84-0A0F-8E44-99AA-E4704A48462A}" presName="sibSpaceOne" presStyleCnt="0"/>
      <dgm:spPr/>
    </dgm:pt>
    <dgm:pt modelId="{0BE07E4A-8AB0-2541-A162-72A13F67874D}" type="pres">
      <dgm:prSet presAssocID="{736A082D-D616-4943-8AF4-4C66ABB559B6}" presName="vertOne" presStyleCnt="0"/>
      <dgm:spPr/>
    </dgm:pt>
    <dgm:pt modelId="{AEF0E657-F9BD-D14E-91E6-711577243DD7}" type="pres">
      <dgm:prSet presAssocID="{736A082D-D616-4943-8AF4-4C66ABB559B6}" presName="txOne" presStyleLbl="node0" presStyleIdx="2" presStyleCnt="3" custScaleY="213779">
        <dgm:presLayoutVars>
          <dgm:chPref val="3"/>
        </dgm:presLayoutVars>
      </dgm:prSet>
      <dgm:spPr/>
    </dgm:pt>
    <dgm:pt modelId="{0DFBB131-53EA-304A-9525-3176BC4F4A61}" type="pres">
      <dgm:prSet presAssocID="{736A082D-D616-4943-8AF4-4C66ABB559B6}" presName="horzOne" presStyleCnt="0"/>
      <dgm:spPr/>
    </dgm:pt>
  </dgm:ptLst>
  <dgm:cxnLst>
    <dgm:cxn modelId="{0EDABE13-3391-A34C-915A-4DA3AC17DCD5}" srcId="{BB3A9065-0373-B645-B4CA-4E65DF18AF00}" destId="{96768F79-A7BF-D347-A9F2-91F6E388F090}" srcOrd="0" destOrd="0" parTransId="{EDE452EA-DB85-D64B-83FC-A563B190F7B0}" sibTransId="{D6525F82-9C7D-DD4A-AF84-834451F4D8B7}"/>
    <dgm:cxn modelId="{2B71D018-ED0A-E54F-91EB-CB3D459C92FC}" type="presOf" srcId="{0D4BDE65-46D1-1E4D-82FD-B08E2DBF3CBC}" destId="{C233830B-2514-7B43-B448-4DDFA38728B3}" srcOrd="0" destOrd="0" presId="urn:microsoft.com/office/officeart/2005/8/layout/hierarchy4"/>
    <dgm:cxn modelId="{67C25821-E848-5B4D-A0D2-C2F5D1BA2D9B}" type="presOf" srcId="{27167697-1C4B-C349-B9D2-F80CFC16B564}" destId="{35167A98-E24E-0F45-9BC4-3894D9A2CE41}" srcOrd="0" destOrd="0" presId="urn:microsoft.com/office/officeart/2005/8/layout/hierarchy4"/>
    <dgm:cxn modelId="{36AE9325-7F0E-564B-B735-08DDF07479DF}" type="presOf" srcId="{96D164DE-0BE1-C045-81BB-ADF71C01C837}" destId="{726C30A8-3EFD-674D-A061-0B30D0F02D39}" srcOrd="0" destOrd="0" presId="urn:microsoft.com/office/officeart/2005/8/layout/hierarchy4"/>
    <dgm:cxn modelId="{644CB630-26F6-BC44-9DC6-5C062C69349B}" type="presOf" srcId="{BB3A9065-0373-B645-B4CA-4E65DF18AF00}" destId="{39047C60-B34D-F542-A662-01C3A78AD660}" srcOrd="0" destOrd="0" presId="urn:microsoft.com/office/officeart/2005/8/layout/hierarchy4"/>
    <dgm:cxn modelId="{A542113B-13EF-0F41-9AF6-D65F7C98F98D}" type="presOf" srcId="{500E93A6-5A73-8947-A727-F5E1558111DF}" destId="{987B5C72-2404-8943-A446-3569A672ECEB}" srcOrd="0" destOrd="0" presId="urn:microsoft.com/office/officeart/2005/8/layout/hierarchy4"/>
    <dgm:cxn modelId="{57AF9E50-12DA-C74D-AE3B-477AAD8AFBF4}" srcId="{500E93A6-5A73-8947-A727-F5E1558111DF}" destId="{27167697-1C4B-C349-B9D2-F80CFC16B564}" srcOrd="1" destOrd="0" parTransId="{C4ECFF4B-ECB6-0A4D-9A8C-47B41C30C736}" sibTransId="{3230E007-938B-F048-9932-6D1B760372EB}"/>
    <dgm:cxn modelId="{2A7F1655-E958-8345-B11E-D99FD9EAC373}" srcId="{500E93A6-5A73-8947-A727-F5E1558111DF}" destId="{0D344614-38DB-2549-9F23-78DF1070C830}" srcOrd="0" destOrd="0" parTransId="{FE644246-8D5C-B542-BE04-AB0B05EEACC9}" sibTransId="{196701B4-61A2-7E49-8F6A-0191BCF086F4}"/>
    <dgm:cxn modelId="{F8F1FC68-54C1-814B-A5E5-2B043A9B1DE2}" srcId="{96768F79-A7BF-D347-A9F2-91F6E388F090}" destId="{0D4BDE65-46D1-1E4D-82FD-B08E2DBF3CBC}" srcOrd="0" destOrd="0" parTransId="{A0FE721C-CC3E-034A-89E3-BB2A6653C0B5}" sibTransId="{82ABE77F-2559-4F49-B979-1449B6D8D55C}"/>
    <dgm:cxn modelId="{262F9A6A-7D66-0646-B62D-4A3EB6228657}" type="presOf" srcId="{0D344614-38DB-2549-9F23-78DF1070C830}" destId="{B8E9E140-AE78-1244-83A2-A0AD15E8D6B2}" srcOrd="0" destOrd="0" presId="urn:microsoft.com/office/officeart/2005/8/layout/hierarchy4"/>
    <dgm:cxn modelId="{B7453D6C-8D38-D047-B905-5198DE1953A1}" srcId="{96768F79-A7BF-D347-A9F2-91F6E388F090}" destId="{CA0CF296-934C-234B-B08F-C8E95D37EE6F}" srcOrd="3" destOrd="0" parTransId="{991D560B-7036-254C-A84C-5195EA24CF43}" sibTransId="{24E0ECA5-AA07-2E4C-AA34-9A5514A4A30A}"/>
    <dgm:cxn modelId="{BC767B6C-D9A6-A24F-B346-F8CEEBE48495}" type="presOf" srcId="{CFFBA15E-7A0E-AB43-A494-6610C94C1F3E}" destId="{835136E4-5E3E-C24A-90E2-4DDC2D2573FB}" srcOrd="0" destOrd="0" presId="urn:microsoft.com/office/officeart/2005/8/layout/hierarchy4"/>
    <dgm:cxn modelId="{E658876D-34F6-544D-A718-5BC0C5DAD159}" type="presOf" srcId="{736A082D-D616-4943-8AF4-4C66ABB559B6}" destId="{AEF0E657-F9BD-D14E-91E6-711577243DD7}" srcOrd="0" destOrd="0" presId="urn:microsoft.com/office/officeart/2005/8/layout/hierarchy4"/>
    <dgm:cxn modelId="{33C4E389-63D3-1740-9B1E-46490FD1E86F}" type="presOf" srcId="{CA0CF296-934C-234B-B08F-C8E95D37EE6F}" destId="{1F95106D-85F4-7E45-8E5F-22B11B4777F8}" srcOrd="0" destOrd="0" presId="urn:microsoft.com/office/officeart/2005/8/layout/hierarchy4"/>
    <dgm:cxn modelId="{85A57494-E968-314E-8E3A-46AB6EF7CBB8}" srcId="{BB3A9065-0373-B645-B4CA-4E65DF18AF00}" destId="{736A082D-D616-4943-8AF4-4C66ABB559B6}" srcOrd="2" destOrd="0" parTransId="{000AA5FC-8C78-2B40-9EC2-DCC4403139DB}" sibTransId="{7DA17EE5-2663-6C4C-8B5B-C9B535F4985C}"/>
    <dgm:cxn modelId="{425953B9-6960-8F42-8AA9-C59746ABE965}" srcId="{500E93A6-5A73-8947-A727-F5E1558111DF}" destId="{99DF0DE4-C530-F744-91AA-EB3607129E3E}" srcOrd="2" destOrd="0" parTransId="{57863466-3452-0346-9989-44FCB91AA3A1}" sibTransId="{01DB666B-D5ED-B145-BD50-339DFD7D9432}"/>
    <dgm:cxn modelId="{E89F5BBE-C4CF-3C41-8965-E44C2CFEF1E4}" type="presOf" srcId="{99DF0DE4-C530-F744-91AA-EB3607129E3E}" destId="{6921AC44-ABF3-074B-B099-7A8B31A0756F}" srcOrd="0" destOrd="0" presId="urn:microsoft.com/office/officeart/2005/8/layout/hierarchy4"/>
    <dgm:cxn modelId="{FAD46CCC-C6E9-9743-824E-52F4A7FFBF94}" type="presOf" srcId="{96768F79-A7BF-D347-A9F2-91F6E388F090}" destId="{5CED6805-5318-AA4B-A796-84BE5A2AFADF}" srcOrd="0" destOrd="0" presId="urn:microsoft.com/office/officeart/2005/8/layout/hierarchy4"/>
    <dgm:cxn modelId="{27DA05CD-44FF-3041-9F29-556E660D15AC}" srcId="{96768F79-A7BF-D347-A9F2-91F6E388F090}" destId="{CFFBA15E-7A0E-AB43-A494-6610C94C1F3E}" srcOrd="2" destOrd="0" parTransId="{F37B295A-214D-3A4D-9E2A-6850E04EFF54}" sibTransId="{5D584AC6-AE68-8E42-A85A-BEC29D181728}"/>
    <dgm:cxn modelId="{12F8BCCF-D2F4-8A4C-BBE4-DCF9AAF68CBD}" srcId="{BB3A9065-0373-B645-B4CA-4E65DF18AF00}" destId="{500E93A6-5A73-8947-A727-F5E1558111DF}" srcOrd="1" destOrd="0" parTransId="{79C7E94B-216E-AF4B-BB5B-F16C748575DF}" sibTransId="{3FA42C84-0A0F-8E44-99AA-E4704A48462A}"/>
    <dgm:cxn modelId="{59638CE1-53AD-254D-B4AF-1C84930FBEEB}" srcId="{96768F79-A7BF-D347-A9F2-91F6E388F090}" destId="{96D164DE-0BE1-C045-81BB-ADF71C01C837}" srcOrd="1" destOrd="0" parTransId="{97D9A1E3-6222-8745-8FEB-32D5996B4011}" sibTransId="{73D52C7B-2930-A64C-834A-31986AD5D4F6}"/>
    <dgm:cxn modelId="{95309B1B-0CF4-CA45-800F-3838622DC988}" type="presParOf" srcId="{39047C60-B34D-F542-A662-01C3A78AD660}" destId="{AA1F5397-EBF2-6A40-8D76-345BC1EBCF1F}" srcOrd="0" destOrd="0" presId="urn:microsoft.com/office/officeart/2005/8/layout/hierarchy4"/>
    <dgm:cxn modelId="{FD9D329F-7450-AC48-9311-91D9E5D770BE}" type="presParOf" srcId="{AA1F5397-EBF2-6A40-8D76-345BC1EBCF1F}" destId="{5CED6805-5318-AA4B-A796-84BE5A2AFADF}" srcOrd="0" destOrd="0" presId="urn:microsoft.com/office/officeart/2005/8/layout/hierarchy4"/>
    <dgm:cxn modelId="{D9E1AE36-FA7D-3340-8595-BFF1F3A2BCB6}" type="presParOf" srcId="{AA1F5397-EBF2-6A40-8D76-345BC1EBCF1F}" destId="{D0683473-5D0C-7D4B-9813-8083A5D9A4D5}" srcOrd="1" destOrd="0" presId="urn:microsoft.com/office/officeart/2005/8/layout/hierarchy4"/>
    <dgm:cxn modelId="{AEC361A1-054D-EC44-A4DF-864E20EE9DAC}" type="presParOf" srcId="{AA1F5397-EBF2-6A40-8D76-345BC1EBCF1F}" destId="{2E8E566C-2B8F-2F4F-89E8-90E4EDDA98FD}" srcOrd="2" destOrd="0" presId="urn:microsoft.com/office/officeart/2005/8/layout/hierarchy4"/>
    <dgm:cxn modelId="{029FB699-A4A9-CA41-B9BC-22B9DCD0D76A}" type="presParOf" srcId="{2E8E566C-2B8F-2F4F-89E8-90E4EDDA98FD}" destId="{8A60077A-6B94-ED45-81EE-D6BC1FCB342A}" srcOrd="0" destOrd="0" presId="urn:microsoft.com/office/officeart/2005/8/layout/hierarchy4"/>
    <dgm:cxn modelId="{3FB74714-6F9A-C54D-91FA-4A67A2BCAB7C}" type="presParOf" srcId="{8A60077A-6B94-ED45-81EE-D6BC1FCB342A}" destId="{C233830B-2514-7B43-B448-4DDFA38728B3}" srcOrd="0" destOrd="0" presId="urn:microsoft.com/office/officeart/2005/8/layout/hierarchy4"/>
    <dgm:cxn modelId="{6466C4EA-530A-5044-B9E4-848861FD1ECC}" type="presParOf" srcId="{8A60077A-6B94-ED45-81EE-D6BC1FCB342A}" destId="{DEC71FDA-2A70-8D41-A0D5-F390AFD6C512}" srcOrd="1" destOrd="0" presId="urn:microsoft.com/office/officeart/2005/8/layout/hierarchy4"/>
    <dgm:cxn modelId="{59831158-3660-B940-947D-773FBDC01684}" type="presParOf" srcId="{2E8E566C-2B8F-2F4F-89E8-90E4EDDA98FD}" destId="{2BB4CE87-E83E-2E4E-BCBC-B6B583C7BE11}" srcOrd="1" destOrd="0" presId="urn:microsoft.com/office/officeart/2005/8/layout/hierarchy4"/>
    <dgm:cxn modelId="{C5D3958C-614C-8549-8964-EDFCB9CA46F1}" type="presParOf" srcId="{2E8E566C-2B8F-2F4F-89E8-90E4EDDA98FD}" destId="{0CCE318C-4DE5-5749-96E3-77C93D4E7265}" srcOrd="2" destOrd="0" presId="urn:microsoft.com/office/officeart/2005/8/layout/hierarchy4"/>
    <dgm:cxn modelId="{2E1D3C70-AF66-2D48-84D2-782419AE48EB}" type="presParOf" srcId="{0CCE318C-4DE5-5749-96E3-77C93D4E7265}" destId="{726C30A8-3EFD-674D-A061-0B30D0F02D39}" srcOrd="0" destOrd="0" presId="urn:microsoft.com/office/officeart/2005/8/layout/hierarchy4"/>
    <dgm:cxn modelId="{A79C1DF3-BFDA-FB4C-8DDE-B36079420DA0}" type="presParOf" srcId="{0CCE318C-4DE5-5749-96E3-77C93D4E7265}" destId="{83FEFCD4-CC07-9848-B0F1-C0C2055F0BF7}" srcOrd="1" destOrd="0" presId="urn:microsoft.com/office/officeart/2005/8/layout/hierarchy4"/>
    <dgm:cxn modelId="{D564DB84-4CBA-7540-A584-B9F1D37831F3}" type="presParOf" srcId="{2E8E566C-2B8F-2F4F-89E8-90E4EDDA98FD}" destId="{AF60402C-ACA8-7949-AB74-F8123F77D049}" srcOrd="3" destOrd="0" presId="urn:microsoft.com/office/officeart/2005/8/layout/hierarchy4"/>
    <dgm:cxn modelId="{5989E21B-2B0D-814B-B652-9A6E2001A1ED}" type="presParOf" srcId="{2E8E566C-2B8F-2F4F-89E8-90E4EDDA98FD}" destId="{FCDA43DB-67F5-964D-BCCC-9B309693DFBF}" srcOrd="4" destOrd="0" presId="urn:microsoft.com/office/officeart/2005/8/layout/hierarchy4"/>
    <dgm:cxn modelId="{F3E63272-16F3-0946-90DF-7296309EC86A}" type="presParOf" srcId="{FCDA43DB-67F5-964D-BCCC-9B309693DFBF}" destId="{835136E4-5E3E-C24A-90E2-4DDC2D2573FB}" srcOrd="0" destOrd="0" presId="urn:microsoft.com/office/officeart/2005/8/layout/hierarchy4"/>
    <dgm:cxn modelId="{85A5EBF8-0BF3-5E46-B093-B237F187C5D3}" type="presParOf" srcId="{FCDA43DB-67F5-964D-BCCC-9B309693DFBF}" destId="{C891CC35-58D6-E745-A82D-698FD78CB113}" srcOrd="1" destOrd="0" presId="urn:microsoft.com/office/officeart/2005/8/layout/hierarchy4"/>
    <dgm:cxn modelId="{7B236007-87AA-0A4E-957B-D3C57B0CF7EC}" type="presParOf" srcId="{2E8E566C-2B8F-2F4F-89E8-90E4EDDA98FD}" destId="{46024C98-30CA-5E44-8694-8E013812F005}" srcOrd="5" destOrd="0" presId="urn:microsoft.com/office/officeart/2005/8/layout/hierarchy4"/>
    <dgm:cxn modelId="{51DE6EA0-5D0C-0A46-AC22-F341619A8C7E}" type="presParOf" srcId="{2E8E566C-2B8F-2F4F-89E8-90E4EDDA98FD}" destId="{5BD1663C-7930-1F46-B1A8-C2D20DBA87D1}" srcOrd="6" destOrd="0" presId="urn:microsoft.com/office/officeart/2005/8/layout/hierarchy4"/>
    <dgm:cxn modelId="{E1DCC611-9B51-0344-B9C6-0A90F57F4F22}" type="presParOf" srcId="{5BD1663C-7930-1F46-B1A8-C2D20DBA87D1}" destId="{1F95106D-85F4-7E45-8E5F-22B11B4777F8}" srcOrd="0" destOrd="0" presId="urn:microsoft.com/office/officeart/2005/8/layout/hierarchy4"/>
    <dgm:cxn modelId="{AD4E2000-CBE3-4D4C-9008-3C901CDFD5F4}" type="presParOf" srcId="{5BD1663C-7930-1F46-B1A8-C2D20DBA87D1}" destId="{2AF7440D-B0C6-CA48-AFBC-E5616C627F85}" srcOrd="1" destOrd="0" presId="urn:microsoft.com/office/officeart/2005/8/layout/hierarchy4"/>
    <dgm:cxn modelId="{A7B928E5-BD3A-C44E-BB6D-2D0B6FAEF3F6}" type="presParOf" srcId="{39047C60-B34D-F542-A662-01C3A78AD660}" destId="{290F74AC-4A42-8545-A1DF-6954920DFD5C}" srcOrd="1" destOrd="0" presId="urn:microsoft.com/office/officeart/2005/8/layout/hierarchy4"/>
    <dgm:cxn modelId="{1E36C8F5-16C9-EF4A-BEE0-C9043E2FF7A2}" type="presParOf" srcId="{39047C60-B34D-F542-A662-01C3A78AD660}" destId="{B7F42754-7935-5F47-8289-54C24F0BD198}" srcOrd="2" destOrd="0" presId="urn:microsoft.com/office/officeart/2005/8/layout/hierarchy4"/>
    <dgm:cxn modelId="{5AEACFE1-A059-A649-A840-2BECA1D632A8}" type="presParOf" srcId="{B7F42754-7935-5F47-8289-54C24F0BD198}" destId="{987B5C72-2404-8943-A446-3569A672ECEB}" srcOrd="0" destOrd="0" presId="urn:microsoft.com/office/officeart/2005/8/layout/hierarchy4"/>
    <dgm:cxn modelId="{E00DE6B4-7916-5645-A128-DB7E1B71A062}" type="presParOf" srcId="{B7F42754-7935-5F47-8289-54C24F0BD198}" destId="{4905714C-A547-F046-A46F-C62DEFE06C00}" srcOrd="1" destOrd="0" presId="urn:microsoft.com/office/officeart/2005/8/layout/hierarchy4"/>
    <dgm:cxn modelId="{5E6AA1F3-63DA-D547-AE85-95EE4DD32755}" type="presParOf" srcId="{B7F42754-7935-5F47-8289-54C24F0BD198}" destId="{BF4A3FD3-EB53-7544-91B1-C51AD4D933A6}" srcOrd="2" destOrd="0" presId="urn:microsoft.com/office/officeart/2005/8/layout/hierarchy4"/>
    <dgm:cxn modelId="{8A4B89E3-3521-6048-8944-4E14957936E4}" type="presParOf" srcId="{BF4A3FD3-EB53-7544-91B1-C51AD4D933A6}" destId="{DF09D589-E3F0-0346-BB68-7A2DED4CFE8E}" srcOrd="0" destOrd="0" presId="urn:microsoft.com/office/officeart/2005/8/layout/hierarchy4"/>
    <dgm:cxn modelId="{E29F0E4F-E1A0-D74D-9E9B-B3EF8864A7C9}" type="presParOf" srcId="{DF09D589-E3F0-0346-BB68-7A2DED4CFE8E}" destId="{B8E9E140-AE78-1244-83A2-A0AD15E8D6B2}" srcOrd="0" destOrd="0" presId="urn:microsoft.com/office/officeart/2005/8/layout/hierarchy4"/>
    <dgm:cxn modelId="{07AC9343-D6C8-8643-BA01-4EEB55D2D480}" type="presParOf" srcId="{DF09D589-E3F0-0346-BB68-7A2DED4CFE8E}" destId="{3E0DAA22-F8A5-7F47-B946-DFAAC51199DA}" srcOrd="1" destOrd="0" presId="urn:microsoft.com/office/officeart/2005/8/layout/hierarchy4"/>
    <dgm:cxn modelId="{61DFC279-1DFC-FB4A-960F-9AE419625A05}" type="presParOf" srcId="{BF4A3FD3-EB53-7544-91B1-C51AD4D933A6}" destId="{8CE7775B-2CEE-0E41-9642-4419ED0AF254}" srcOrd="1" destOrd="0" presId="urn:microsoft.com/office/officeart/2005/8/layout/hierarchy4"/>
    <dgm:cxn modelId="{EE8B5C38-A960-1B43-88D5-7C88795A7520}" type="presParOf" srcId="{BF4A3FD3-EB53-7544-91B1-C51AD4D933A6}" destId="{F5013068-DCD0-D94D-86A7-529C2EB65C06}" srcOrd="2" destOrd="0" presId="urn:microsoft.com/office/officeart/2005/8/layout/hierarchy4"/>
    <dgm:cxn modelId="{1763F5CB-C190-5A4F-AB37-B7038D71D9E3}" type="presParOf" srcId="{F5013068-DCD0-D94D-86A7-529C2EB65C06}" destId="{35167A98-E24E-0F45-9BC4-3894D9A2CE41}" srcOrd="0" destOrd="0" presId="urn:microsoft.com/office/officeart/2005/8/layout/hierarchy4"/>
    <dgm:cxn modelId="{D5BA353C-C480-A745-8514-D129DAF7CA61}" type="presParOf" srcId="{F5013068-DCD0-D94D-86A7-529C2EB65C06}" destId="{566856C5-736F-7C42-8969-A9DD5413E65E}" srcOrd="1" destOrd="0" presId="urn:microsoft.com/office/officeart/2005/8/layout/hierarchy4"/>
    <dgm:cxn modelId="{7AC248FE-FE59-FD40-8E65-8618270606C0}" type="presParOf" srcId="{BF4A3FD3-EB53-7544-91B1-C51AD4D933A6}" destId="{B432D0D8-E573-1E4B-BE2C-1227EF1324EA}" srcOrd="3" destOrd="0" presId="urn:microsoft.com/office/officeart/2005/8/layout/hierarchy4"/>
    <dgm:cxn modelId="{C5EEA017-09DA-8042-AF59-EC01A418B08B}" type="presParOf" srcId="{BF4A3FD3-EB53-7544-91B1-C51AD4D933A6}" destId="{A2C0CB97-DF4D-2245-8515-1218F36FE7E8}" srcOrd="4" destOrd="0" presId="urn:microsoft.com/office/officeart/2005/8/layout/hierarchy4"/>
    <dgm:cxn modelId="{FF471EBC-D3CC-D444-8E3A-5E7C19981F5E}" type="presParOf" srcId="{A2C0CB97-DF4D-2245-8515-1218F36FE7E8}" destId="{6921AC44-ABF3-074B-B099-7A8B31A0756F}" srcOrd="0" destOrd="0" presId="urn:microsoft.com/office/officeart/2005/8/layout/hierarchy4"/>
    <dgm:cxn modelId="{F0B6B7C7-3F6D-194C-95B6-1EEC0B6EC468}" type="presParOf" srcId="{A2C0CB97-DF4D-2245-8515-1218F36FE7E8}" destId="{178753B2-7C52-CB40-BA72-3D403EF996EA}" srcOrd="1" destOrd="0" presId="urn:microsoft.com/office/officeart/2005/8/layout/hierarchy4"/>
    <dgm:cxn modelId="{DA893E3B-B266-8D4F-90FA-5179AA525A55}" type="presParOf" srcId="{39047C60-B34D-F542-A662-01C3A78AD660}" destId="{BA24B559-94BB-6E40-AAA9-7EC6FEC02B59}" srcOrd="3" destOrd="0" presId="urn:microsoft.com/office/officeart/2005/8/layout/hierarchy4"/>
    <dgm:cxn modelId="{559EC9BC-D9B2-AE4F-A2DF-6C255183CAD4}" type="presParOf" srcId="{39047C60-B34D-F542-A662-01C3A78AD660}" destId="{0BE07E4A-8AB0-2541-A162-72A13F67874D}" srcOrd="4" destOrd="0" presId="urn:microsoft.com/office/officeart/2005/8/layout/hierarchy4"/>
    <dgm:cxn modelId="{A28213C0-AEEF-3A44-9843-B6C9FEFC4EA3}" type="presParOf" srcId="{0BE07E4A-8AB0-2541-A162-72A13F67874D}" destId="{AEF0E657-F9BD-D14E-91E6-711577243DD7}" srcOrd="0" destOrd="0" presId="urn:microsoft.com/office/officeart/2005/8/layout/hierarchy4"/>
    <dgm:cxn modelId="{A27F76F5-6960-2A44-A3CE-AED3AC11F31B}" type="presParOf" srcId="{0BE07E4A-8AB0-2541-A162-72A13F67874D}" destId="{0DFBB131-53EA-304A-9525-3176BC4F4A6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C76259-7FDD-7242-ACBB-B3D210D6482A}"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US"/>
        </a:p>
      </dgm:t>
    </dgm:pt>
    <dgm:pt modelId="{A0CF316A-F37A-1548-A353-D1AD7AFA1F21}">
      <dgm:prSet/>
      <dgm:spPr/>
      <dgm:t>
        <a:bodyPr/>
        <a:lstStyle/>
        <a:p>
          <a:r>
            <a:rPr lang="en-US"/>
            <a:t>Government promotion, joint construction with society. </a:t>
          </a:r>
        </a:p>
      </dgm:t>
    </dgm:pt>
    <dgm:pt modelId="{7E769001-D712-BB47-A7F8-E496D85CD67E}" type="parTrans" cxnId="{92BDF5B0-682C-B74B-922A-B00407D135DC}">
      <dgm:prSet/>
      <dgm:spPr/>
      <dgm:t>
        <a:bodyPr/>
        <a:lstStyle/>
        <a:p>
          <a:endParaRPr lang="en-US"/>
        </a:p>
      </dgm:t>
    </dgm:pt>
    <dgm:pt modelId="{D180B34E-7A3F-6A45-BE09-F3FCAADEEF48}" type="sibTrans" cxnId="{92BDF5B0-682C-B74B-922A-B00407D135DC}">
      <dgm:prSet/>
      <dgm:spPr/>
      <dgm:t>
        <a:bodyPr/>
        <a:lstStyle/>
        <a:p>
          <a:endParaRPr lang="en-US"/>
        </a:p>
      </dgm:t>
    </dgm:pt>
    <dgm:pt modelId="{2544C678-309D-3744-8959-287D4AD53196}">
      <dgm:prSet/>
      <dgm:spPr/>
      <dgm:t>
        <a:bodyPr/>
        <a:lstStyle/>
        <a:p>
          <a:r>
            <a:rPr lang="en-US"/>
            <a:t>Fully give rein to the organizational, guiding, promoting and demonstration roles of government. </a:t>
          </a:r>
        </a:p>
      </dgm:t>
    </dgm:pt>
    <dgm:pt modelId="{E0907178-7250-0E42-901F-57CD313D1AF9}" type="parTrans" cxnId="{C11D2CB7-65F7-C141-8422-7F0DAC2D0B25}">
      <dgm:prSet/>
      <dgm:spPr/>
      <dgm:t>
        <a:bodyPr/>
        <a:lstStyle/>
        <a:p>
          <a:endParaRPr lang="en-US"/>
        </a:p>
      </dgm:t>
    </dgm:pt>
    <dgm:pt modelId="{C2687155-BF4F-E041-9439-40292EEB400F}" type="sibTrans" cxnId="{C11D2CB7-65F7-C141-8422-7F0DAC2D0B25}">
      <dgm:prSet/>
      <dgm:spPr/>
      <dgm:t>
        <a:bodyPr/>
        <a:lstStyle/>
        <a:p>
          <a:endParaRPr lang="en-US"/>
        </a:p>
      </dgm:t>
    </dgm:pt>
    <dgm:pt modelId="{6BF9CD24-EAB3-C640-A101-C1C9A5F8CBAE}">
      <dgm:prSet/>
      <dgm:spPr/>
      <dgm:t>
        <a:bodyPr/>
        <a:lstStyle/>
        <a:p>
          <a:r>
            <a:rPr lang="en-US"/>
            <a:t>Completing the legal system, standardizing development. </a:t>
          </a:r>
        </a:p>
      </dgm:t>
    </dgm:pt>
    <dgm:pt modelId="{5990AD50-4A06-9443-8E15-7150C4458B8C}" type="parTrans" cxnId="{9ADFC9CB-975B-D043-96C0-72EB0A8D40E1}">
      <dgm:prSet/>
      <dgm:spPr/>
      <dgm:t>
        <a:bodyPr/>
        <a:lstStyle/>
        <a:p>
          <a:endParaRPr lang="en-US"/>
        </a:p>
      </dgm:t>
    </dgm:pt>
    <dgm:pt modelId="{A015D557-85E4-0C41-8836-2E35BF941A63}" type="sibTrans" cxnId="{9ADFC9CB-975B-D043-96C0-72EB0A8D40E1}">
      <dgm:prSet/>
      <dgm:spPr/>
      <dgm:t>
        <a:bodyPr/>
        <a:lstStyle/>
        <a:p>
          <a:endParaRPr lang="en-US"/>
        </a:p>
      </dgm:t>
    </dgm:pt>
    <dgm:pt modelId="{C45D66A7-CB96-7E4B-8F78-C9C183D78190}">
      <dgm:prSet/>
      <dgm:spPr/>
      <dgm:t>
        <a:bodyPr/>
        <a:lstStyle/>
        <a:p>
          <a:r>
            <a:rPr lang="en-US"/>
            <a:t>Progressively establish and complete credit law and regulation systems and credit standards systems, strengthen credit information management, standardize the development of credit service structures, safeguard the security of credit information, and the rights and interests of information subjects. </a:t>
          </a:r>
        </a:p>
      </dgm:t>
    </dgm:pt>
    <dgm:pt modelId="{10349F1B-17D2-B949-ABD8-A5BF641861E1}" type="parTrans" cxnId="{6BD7311F-DDB4-AA4E-9454-EB1074BE4453}">
      <dgm:prSet/>
      <dgm:spPr/>
      <dgm:t>
        <a:bodyPr/>
        <a:lstStyle/>
        <a:p>
          <a:endParaRPr lang="en-US"/>
        </a:p>
      </dgm:t>
    </dgm:pt>
    <dgm:pt modelId="{C1E4DA9B-4E1C-684E-ADEB-19432B09D72D}" type="sibTrans" cxnId="{6BD7311F-DDB4-AA4E-9454-EB1074BE4453}">
      <dgm:prSet/>
      <dgm:spPr/>
      <dgm:t>
        <a:bodyPr/>
        <a:lstStyle/>
        <a:p>
          <a:endParaRPr lang="en-US"/>
        </a:p>
      </dgm:t>
    </dgm:pt>
    <dgm:pt modelId="{A41FBADF-3126-F745-BED4-9B8A28C7A3B3}">
      <dgm:prSet/>
      <dgm:spPr/>
      <dgm:t>
        <a:bodyPr/>
        <a:lstStyle/>
        <a:p>
          <a:r>
            <a:rPr lang="en-US"/>
            <a:t>Comprehensive planning, graduated implementation.</a:t>
          </a:r>
        </a:p>
      </dgm:t>
    </dgm:pt>
    <dgm:pt modelId="{9702C887-2EFE-5C4C-9BA3-EF0048FAC2B5}" type="parTrans" cxnId="{BF3FFE2F-3410-064A-A244-2229585B1480}">
      <dgm:prSet/>
      <dgm:spPr/>
      <dgm:t>
        <a:bodyPr/>
        <a:lstStyle/>
        <a:p>
          <a:endParaRPr lang="en-US"/>
        </a:p>
      </dgm:t>
    </dgm:pt>
    <dgm:pt modelId="{4FA90177-991E-944E-9F46-ADBFC7D0AC71}" type="sibTrans" cxnId="{BF3FFE2F-3410-064A-A244-2229585B1480}">
      <dgm:prSet/>
      <dgm:spPr/>
      <dgm:t>
        <a:bodyPr/>
        <a:lstStyle/>
        <a:p>
          <a:endParaRPr lang="en-US"/>
        </a:p>
      </dgm:t>
    </dgm:pt>
    <dgm:pt modelId="{C33F83B7-A96A-6843-B9D7-990D926CC14F}">
      <dgm:prSet/>
      <dgm:spPr/>
      <dgm:t>
        <a:bodyPr/>
        <a:lstStyle/>
        <a:p>
          <a:r>
            <a:rPr lang="en-US"/>
            <a:t>In view of the long-term nature, systemic nature and complexity of social credit system construction, strengthen top-level design, . . . , plan the overall picture comprehensively, plan systematically, organize implementation in a planned and graduated manner. </a:t>
          </a:r>
        </a:p>
      </dgm:t>
    </dgm:pt>
    <dgm:pt modelId="{D5C5AE6E-B32B-AD44-B7F7-7A932F225E03}" type="parTrans" cxnId="{112D828B-A5CF-A046-92DF-5C8ED3A62D9B}">
      <dgm:prSet/>
      <dgm:spPr/>
      <dgm:t>
        <a:bodyPr/>
        <a:lstStyle/>
        <a:p>
          <a:endParaRPr lang="en-US"/>
        </a:p>
      </dgm:t>
    </dgm:pt>
    <dgm:pt modelId="{077EF725-59AA-5A4E-B22F-D78B7EA27AB1}" type="sibTrans" cxnId="{112D828B-A5CF-A046-92DF-5C8ED3A62D9B}">
      <dgm:prSet/>
      <dgm:spPr/>
      <dgm:t>
        <a:bodyPr/>
        <a:lstStyle/>
        <a:p>
          <a:endParaRPr lang="en-US"/>
        </a:p>
      </dgm:t>
    </dgm:pt>
    <dgm:pt modelId="{51F9EE16-0FAA-5F40-A760-2770A0D96070}">
      <dgm:prSet/>
      <dgm:spPr/>
      <dgm:t>
        <a:bodyPr/>
        <a:lstStyle/>
        <a:p>
          <a:r>
            <a:rPr lang="en-US"/>
            <a:t>Breakthroughs in focus points, strengthen application.</a:t>
          </a:r>
        </a:p>
      </dgm:t>
    </dgm:pt>
    <dgm:pt modelId="{4CD02753-DD2C-4F46-9192-984BC013F5FE}" type="parTrans" cxnId="{2BAF292B-138C-5348-8D9D-3E54ED429E6D}">
      <dgm:prSet/>
      <dgm:spPr/>
      <dgm:t>
        <a:bodyPr/>
        <a:lstStyle/>
        <a:p>
          <a:endParaRPr lang="en-US"/>
        </a:p>
      </dgm:t>
    </dgm:pt>
    <dgm:pt modelId="{B7891699-C355-AE40-8EE6-8E90D898A6C3}" type="sibTrans" cxnId="{2BAF292B-138C-5348-8D9D-3E54ED429E6D}">
      <dgm:prSet/>
      <dgm:spPr/>
      <dgm:t>
        <a:bodyPr/>
        <a:lstStyle/>
        <a:p>
          <a:endParaRPr lang="en-US"/>
        </a:p>
      </dgm:t>
    </dgm:pt>
    <dgm:pt modelId="{217CBAF6-E3F9-5D4B-B042-EEE43CC8E956}">
      <dgm:prSet/>
      <dgm:spPr/>
      <dgm:t>
        <a:bodyPr/>
        <a:lstStyle/>
        <a:p>
          <a:r>
            <a:rPr lang="en-US" b="1"/>
            <a:t>Choose focus areas and model regions </a:t>
          </a:r>
          <a:r>
            <a:rPr lang="en-US"/>
            <a:t>to launch credit construction demonstrations. Vigorously spread the socialized application of credit products, stimulate the interaction, exchange, coordination and sharing of credit information, complete combined social credit reward and punishment mechanisms, </a:t>
          </a:r>
          <a:r>
            <a:rPr lang="en-US" b="1"/>
            <a:t>construct a social credit environment </a:t>
          </a:r>
          <a:r>
            <a:rPr lang="en-US"/>
            <a:t>of honesty/integrity, self-discipline, trust-keeping and mutual trust. </a:t>
          </a:r>
        </a:p>
      </dgm:t>
    </dgm:pt>
    <dgm:pt modelId="{A477C7A0-BC1D-8D46-A4AF-052EBB738F5E}" type="parTrans" cxnId="{0D2379FC-C46C-7B4C-914E-C10C72DE54C3}">
      <dgm:prSet/>
      <dgm:spPr/>
      <dgm:t>
        <a:bodyPr/>
        <a:lstStyle/>
        <a:p>
          <a:endParaRPr lang="en-US"/>
        </a:p>
      </dgm:t>
    </dgm:pt>
    <dgm:pt modelId="{151381DF-FEE4-764E-BF2A-66413F45CED3}" type="sibTrans" cxnId="{0D2379FC-C46C-7B4C-914E-C10C72DE54C3}">
      <dgm:prSet/>
      <dgm:spPr/>
      <dgm:t>
        <a:bodyPr/>
        <a:lstStyle/>
        <a:p>
          <a:endParaRPr lang="en-US"/>
        </a:p>
      </dgm:t>
    </dgm:pt>
    <dgm:pt modelId="{0DB9FE6E-94CF-6240-B0AE-CD2839DF5FA4}" type="pres">
      <dgm:prSet presAssocID="{CDC76259-7FDD-7242-ACBB-B3D210D6482A}" presName="linear" presStyleCnt="0">
        <dgm:presLayoutVars>
          <dgm:animLvl val="lvl"/>
          <dgm:resizeHandles val="exact"/>
        </dgm:presLayoutVars>
      </dgm:prSet>
      <dgm:spPr/>
    </dgm:pt>
    <dgm:pt modelId="{CA909F37-7FBB-A043-ACD4-9D373DBF011B}" type="pres">
      <dgm:prSet presAssocID="{A0CF316A-F37A-1548-A353-D1AD7AFA1F21}" presName="parentText" presStyleLbl="node1" presStyleIdx="0" presStyleCnt="4">
        <dgm:presLayoutVars>
          <dgm:chMax val="0"/>
          <dgm:bulletEnabled val="1"/>
        </dgm:presLayoutVars>
      </dgm:prSet>
      <dgm:spPr/>
    </dgm:pt>
    <dgm:pt modelId="{35A1FB01-4AB2-8E49-959B-4C0D1115897D}" type="pres">
      <dgm:prSet presAssocID="{A0CF316A-F37A-1548-A353-D1AD7AFA1F21}" presName="childText" presStyleLbl="revTx" presStyleIdx="0" presStyleCnt="4">
        <dgm:presLayoutVars>
          <dgm:bulletEnabled val="1"/>
        </dgm:presLayoutVars>
      </dgm:prSet>
      <dgm:spPr/>
    </dgm:pt>
    <dgm:pt modelId="{AB9762F7-31E3-2D4D-9BBC-F9B8E77E56DE}" type="pres">
      <dgm:prSet presAssocID="{6BF9CD24-EAB3-C640-A101-C1C9A5F8CBAE}" presName="parentText" presStyleLbl="node1" presStyleIdx="1" presStyleCnt="4">
        <dgm:presLayoutVars>
          <dgm:chMax val="0"/>
          <dgm:bulletEnabled val="1"/>
        </dgm:presLayoutVars>
      </dgm:prSet>
      <dgm:spPr/>
    </dgm:pt>
    <dgm:pt modelId="{3FE57B7F-0A8F-7549-8B53-76EC513B44A0}" type="pres">
      <dgm:prSet presAssocID="{6BF9CD24-EAB3-C640-A101-C1C9A5F8CBAE}" presName="childText" presStyleLbl="revTx" presStyleIdx="1" presStyleCnt="4">
        <dgm:presLayoutVars>
          <dgm:bulletEnabled val="1"/>
        </dgm:presLayoutVars>
      </dgm:prSet>
      <dgm:spPr/>
    </dgm:pt>
    <dgm:pt modelId="{5D4015C4-9722-6F4E-84CE-66AA23580BE9}" type="pres">
      <dgm:prSet presAssocID="{A41FBADF-3126-F745-BED4-9B8A28C7A3B3}" presName="parentText" presStyleLbl="node1" presStyleIdx="2" presStyleCnt="4">
        <dgm:presLayoutVars>
          <dgm:chMax val="0"/>
          <dgm:bulletEnabled val="1"/>
        </dgm:presLayoutVars>
      </dgm:prSet>
      <dgm:spPr/>
    </dgm:pt>
    <dgm:pt modelId="{7F062051-7D7C-D64F-9EDC-FAA934743E24}" type="pres">
      <dgm:prSet presAssocID="{A41FBADF-3126-F745-BED4-9B8A28C7A3B3}" presName="childText" presStyleLbl="revTx" presStyleIdx="2" presStyleCnt="4">
        <dgm:presLayoutVars>
          <dgm:bulletEnabled val="1"/>
        </dgm:presLayoutVars>
      </dgm:prSet>
      <dgm:spPr/>
    </dgm:pt>
    <dgm:pt modelId="{168723A1-DF79-3048-B98D-A87B14719194}" type="pres">
      <dgm:prSet presAssocID="{51F9EE16-0FAA-5F40-A760-2770A0D96070}" presName="parentText" presStyleLbl="node1" presStyleIdx="3" presStyleCnt="4">
        <dgm:presLayoutVars>
          <dgm:chMax val="0"/>
          <dgm:bulletEnabled val="1"/>
        </dgm:presLayoutVars>
      </dgm:prSet>
      <dgm:spPr/>
    </dgm:pt>
    <dgm:pt modelId="{2C8BD9E3-1068-1241-97F2-DC0CE9B2C2E7}" type="pres">
      <dgm:prSet presAssocID="{51F9EE16-0FAA-5F40-A760-2770A0D96070}" presName="childText" presStyleLbl="revTx" presStyleIdx="3" presStyleCnt="4">
        <dgm:presLayoutVars>
          <dgm:bulletEnabled val="1"/>
        </dgm:presLayoutVars>
      </dgm:prSet>
      <dgm:spPr/>
    </dgm:pt>
  </dgm:ptLst>
  <dgm:cxnLst>
    <dgm:cxn modelId="{44A75614-9CF6-D54E-BC9B-4376DC86ED51}" type="presOf" srcId="{217CBAF6-E3F9-5D4B-B042-EEE43CC8E956}" destId="{2C8BD9E3-1068-1241-97F2-DC0CE9B2C2E7}" srcOrd="0" destOrd="0" presId="urn:microsoft.com/office/officeart/2005/8/layout/vList2"/>
    <dgm:cxn modelId="{6BD7311F-DDB4-AA4E-9454-EB1074BE4453}" srcId="{6BF9CD24-EAB3-C640-A101-C1C9A5F8CBAE}" destId="{C45D66A7-CB96-7E4B-8F78-C9C183D78190}" srcOrd="0" destOrd="0" parTransId="{10349F1B-17D2-B949-ABD8-A5BF641861E1}" sibTransId="{C1E4DA9B-4E1C-684E-ADEB-19432B09D72D}"/>
    <dgm:cxn modelId="{2BAF292B-138C-5348-8D9D-3E54ED429E6D}" srcId="{CDC76259-7FDD-7242-ACBB-B3D210D6482A}" destId="{51F9EE16-0FAA-5F40-A760-2770A0D96070}" srcOrd="3" destOrd="0" parTransId="{4CD02753-DD2C-4F46-9192-984BC013F5FE}" sibTransId="{B7891699-C355-AE40-8EE6-8E90D898A6C3}"/>
    <dgm:cxn modelId="{875BA82C-454D-A348-B2F4-4A31D2C8783E}" type="presOf" srcId="{6BF9CD24-EAB3-C640-A101-C1C9A5F8CBAE}" destId="{AB9762F7-31E3-2D4D-9BBC-F9B8E77E56DE}" srcOrd="0" destOrd="0" presId="urn:microsoft.com/office/officeart/2005/8/layout/vList2"/>
    <dgm:cxn modelId="{BF3FFE2F-3410-064A-A244-2229585B1480}" srcId="{CDC76259-7FDD-7242-ACBB-B3D210D6482A}" destId="{A41FBADF-3126-F745-BED4-9B8A28C7A3B3}" srcOrd="2" destOrd="0" parTransId="{9702C887-2EFE-5C4C-9BA3-EF0048FAC2B5}" sibTransId="{4FA90177-991E-944E-9F46-ADBFC7D0AC71}"/>
    <dgm:cxn modelId="{BA07FC30-DC76-B444-90E3-C1246991B715}" type="presOf" srcId="{C33F83B7-A96A-6843-B9D7-990D926CC14F}" destId="{7F062051-7D7C-D64F-9EDC-FAA934743E24}" srcOrd="0" destOrd="0" presId="urn:microsoft.com/office/officeart/2005/8/layout/vList2"/>
    <dgm:cxn modelId="{033B854A-539A-054C-8264-251A805B5F0C}" type="presOf" srcId="{C45D66A7-CB96-7E4B-8F78-C9C183D78190}" destId="{3FE57B7F-0A8F-7549-8B53-76EC513B44A0}" srcOrd="0" destOrd="0" presId="urn:microsoft.com/office/officeart/2005/8/layout/vList2"/>
    <dgm:cxn modelId="{BC719061-7BAB-824B-B82B-4C69F2412FCE}" type="presOf" srcId="{A41FBADF-3126-F745-BED4-9B8A28C7A3B3}" destId="{5D4015C4-9722-6F4E-84CE-66AA23580BE9}" srcOrd="0" destOrd="0" presId="urn:microsoft.com/office/officeart/2005/8/layout/vList2"/>
    <dgm:cxn modelId="{C2477479-12B8-4742-BC03-5C0BE0F92CBA}" type="presOf" srcId="{2544C678-309D-3744-8959-287D4AD53196}" destId="{35A1FB01-4AB2-8E49-959B-4C0D1115897D}" srcOrd="0" destOrd="0" presId="urn:microsoft.com/office/officeart/2005/8/layout/vList2"/>
    <dgm:cxn modelId="{112D828B-A5CF-A046-92DF-5C8ED3A62D9B}" srcId="{A41FBADF-3126-F745-BED4-9B8A28C7A3B3}" destId="{C33F83B7-A96A-6843-B9D7-990D926CC14F}" srcOrd="0" destOrd="0" parTransId="{D5C5AE6E-B32B-AD44-B7F7-7A932F225E03}" sibTransId="{077EF725-59AA-5A4E-B22F-D78B7EA27AB1}"/>
    <dgm:cxn modelId="{696B898B-370D-2A41-94DA-4634AEC9AC99}" type="presOf" srcId="{CDC76259-7FDD-7242-ACBB-B3D210D6482A}" destId="{0DB9FE6E-94CF-6240-B0AE-CD2839DF5FA4}" srcOrd="0" destOrd="0" presId="urn:microsoft.com/office/officeart/2005/8/layout/vList2"/>
    <dgm:cxn modelId="{62953790-1142-BE4A-B7E4-1FC8704F4B9C}" type="presOf" srcId="{A0CF316A-F37A-1548-A353-D1AD7AFA1F21}" destId="{CA909F37-7FBB-A043-ACD4-9D373DBF011B}" srcOrd="0" destOrd="0" presId="urn:microsoft.com/office/officeart/2005/8/layout/vList2"/>
    <dgm:cxn modelId="{92BDF5B0-682C-B74B-922A-B00407D135DC}" srcId="{CDC76259-7FDD-7242-ACBB-B3D210D6482A}" destId="{A0CF316A-F37A-1548-A353-D1AD7AFA1F21}" srcOrd="0" destOrd="0" parTransId="{7E769001-D712-BB47-A7F8-E496D85CD67E}" sibTransId="{D180B34E-7A3F-6A45-BE09-F3FCAADEEF48}"/>
    <dgm:cxn modelId="{C11D2CB7-65F7-C141-8422-7F0DAC2D0B25}" srcId="{A0CF316A-F37A-1548-A353-D1AD7AFA1F21}" destId="{2544C678-309D-3744-8959-287D4AD53196}" srcOrd="0" destOrd="0" parTransId="{E0907178-7250-0E42-901F-57CD313D1AF9}" sibTransId="{C2687155-BF4F-E041-9439-40292EEB400F}"/>
    <dgm:cxn modelId="{9ADFC9CB-975B-D043-96C0-72EB0A8D40E1}" srcId="{CDC76259-7FDD-7242-ACBB-B3D210D6482A}" destId="{6BF9CD24-EAB3-C640-A101-C1C9A5F8CBAE}" srcOrd="1" destOrd="0" parTransId="{5990AD50-4A06-9443-8E15-7150C4458B8C}" sibTransId="{A015D557-85E4-0C41-8836-2E35BF941A63}"/>
    <dgm:cxn modelId="{3E0036F1-6718-404A-B357-9F1659A8C00E}" type="presOf" srcId="{51F9EE16-0FAA-5F40-A760-2770A0D96070}" destId="{168723A1-DF79-3048-B98D-A87B14719194}" srcOrd="0" destOrd="0" presId="urn:microsoft.com/office/officeart/2005/8/layout/vList2"/>
    <dgm:cxn modelId="{0D2379FC-C46C-7B4C-914E-C10C72DE54C3}" srcId="{51F9EE16-0FAA-5F40-A760-2770A0D96070}" destId="{217CBAF6-E3F9-5D4B-B042-EEE43CC8E956}" srcOrd="0" destOrd="0" parTransId="{A477C7A0-BC1D-8D46-A4AF-052EBB738F5E}" sibTransId="{151381DF-FEE4-764E-BF2A-66413F45CED3}"/>
    <dgm:cxn modelId="{6DC378CE-35BC-DD43-B1B0-423A132A0A37}" type="presParOf" srcId="{0DB9FE6E-94CF-6240-B0AE-CD2839DF5FA4}" destId="{CA909F37-7FBB-A043-ACD4-9D373DBF011B}" srcOrd="0" destOrd="0" presId="urn:microsoft.com/office/officeart/2005/8/layout/vList2"/>
    <dgm:cxn modelId="{A140ACA8-6A8E-F74C-B733-6611FE694A32}" type="presParOf" srcId="{0DB9FE6E-94CF-6240-B0AE-CD2839DF5FA4}" destId="{35A1FB01-4AB2-8E49-959B-4C0D1115897D}" srcOrd="1" destOrd="0" presId="urn:microsoft.com/office/officeart/2005/8/layout/vList2"/>
    <dgm:cxn modelId="{70F918C6-C376-374A-AEEB-E9B252F6BF8E}" type="presParOf" srcId="{0DB9FE6E-94CF-6240-B0AE-CD2839DF5FA4}" destId="{AB9762F7-31E3-2D4D-9BBC-F9B8E77E56DE}" srcOrd="2" destOrd="0" presId="urn:microsoft.com/office/officeart/2005/8/layout/vList2"/>
    <dgm:cxn modelId="{7C9701A7-3C0F-1E42-B9C2-DECAB13743CC}" type="presParOf" srcId="{0DB9FE6E-94CF-6240-B0AE-CD2839DF5FA4}" destId="{3FE57B7F-0A8F-7549-8B53-76EC513B44A0}" srcOrd="3" destOrd="0" presId="urn:microsoft.com/office/officeart/2005/8/layout/vList2"/>
    <dgm:cxn modelId="{718A759F-F1D6-F746-82E2-B6698E54B00B}" type="presParOf" srcId="{0DB9FE6E-94CF-6240-B0AE-CD2839DF5FA4}" destId="{5D4015C4-9722-6F4E-84CE-66AA23580BE9}" srcOrd="4" destOrd="0" presId="urn:microsoft.com/office/officeart/2005/8/layout/vList2"/>
    <dgm:cxn modelId="{173BCDAF-F779-4F41-B00D-4BCFB5552912}" type="presParOf" srcId="{0DB9FE6E-94CF-6240-B0AE-CD2839DF5FA4}" destId="{7F062051-7D7C-D64F-9EDC-FAA934743E24}" srcOrd="5" destOrd="0" presId="urn:microsoft.com/office/officeart/2005/8/layout/vList2"/>
    <dgm:cxn modelId="{51B0B87C-DB07-DC4B-B3D1-3046FFB6A57B}" type="presParOf" srcId="{0DB9FE6E-94CF-6240-B0AE-CD2839DF5FA4}" destId="{168723A1-DF79-3048-B98D-A87B14719194}" srcOrd="6" destOrd="0" presId="urn:microsoft.com/office/officeart/2005/8/layout/vList2"/>
    <dgm:cxn modelId="{B57C5E55-4C36-EA41-9ED3-C3A716A30FCA}" type="presParOf" srcId="{0DB9FE6E-94CF-6240-B0AE-CD2839DF5FA4}" destId="{2C8BD9E3-1068-1241-97F2-DC0CE9B2C2E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DFDE16-CF61-4646-BA8F-14B707D82CBB}" type="doc">
      <dgm:prSet loTypeId="urn:microsoft.com/office/officeart/2005/8/layout/hChevron3" loCatId="process" qsTypeId="urn:microsoft.com/office/officeart/2005/8/quickstyle/simple3" qsCatId="simple" csTypeId="urn:microsoft.com/office/officeart/2005/8/colors/colorful5" csCatId="colorful"/>
      <dgm:spPr/>
      <dgm:t>
        <a:bodyPr/>
        <a:lstStyle/>
        <a:p>
          <a:endParaRPr lang="en-US"/>
        </a:p>
      </dgm:t>
    </dgm:pt>
    <dgm:pt modelId="{83D402B3-246A-3048-BF53-81A940CDF683}">
      <dgm:prSet/>
      <dgm:spPr/>
      <dgm:t>
        <a:bodyPr/>
        <a:lstStyle/>
        <a:p>
          <a:endParaRPr lang="en-US"/>
        </a:p>
      </dgm:t>
    </dgm:pt>
    <dgm:pt modelId="{C8532457-6592-0B4A-BA5B-7E45FE84FDAB}" type="parTrans" cxnId="{F7AB82D7-F4BF-A742-B697-F3B657C9F4AC}">
      <dgm:prSet/>
      <dgm:spPr/>
      <dgm:t>
        <a:bodyPr/>
        <a:lstStyle/>
        <a:p>
          <a:endParaRPr lang="en-US"/>
        </a:p>
      </dgm:t>
    </dgm:pt>
    <dgm:pt modelId="{4F3E24D9-95C2-864E-A204-177040289A4C}" type="sibTrans" cxnId="{F7AB82D7-F4BF-A742-B697-F3B657C9F4AC}">
      <dgm:prSet/>
      <dgm:spPr/>
      <dgm:t>
        <a:bodyPr/>
        <a:lstStyle/>
        <a:p>
          <a:endParaRPr lang="en-US"/>
        </a:p>
      </dgm:t>
    </dgm:pt>
    <dgm:pt modelId="{40B3F07B-310B-7942-990B-0291821D3042}">
      <dgm:prSet/>
      <dgm:spPr/>
      <dgm:t>
        <a:bodyPr/>
        <a:lstStyle/>
        <a:p>
          <a:r>
            <a:rPr lang="en-US" b="1" dirty="0"/>
            <a:t>State at the Center</a:t>
          </a:r>
        </a:p>
      </dgm:t>
    </dgm:pt>
    <dgm:pt modelId="{3C33C3DD-4579-5245-A65B-25240CAA118B}" type="parTrans" cxnId="{1A2C3A43-E4C6-B74F-984C-658CC334A9AB}">
      <dgm:prSet/>
      <dgm:spPr/>
      <dgm:t>
        <a:bodyPr/>
        <a:lstStyle/>
        <a:p>
          <a:endParaRPr lang="en-US"/>
        </a:p>
      </dgm:t>
    </dgm:pt>
    <dgm:pt modelId="{417CFAB1-3618-1442-8F3F-330FAEDF3A2F}" type="sibTrans" cxnId="{1A2C3A43-E4C6-B74F-984C-658CC334A9AB}">
      <dgm:prSet/>
      <dgm:spPr/>
      <dgm:t>
        <a:bodyPr/>
        <a:lstStyle/>
        <a:p>
          <a:endParaRPr lang="en-US"/>
        </a:p>
      </dgm:t>
    </dgm:pt>
    <dgm:pt modelId="{11B4E8EC-FEC1-EB48-B408-E70CBEE42D18}">
      <dgm:prSet/>
      <dgm:spPr/>
      <dgm:t>
        <a:bodyPr/>
        <a:lstStyle/>
        <a:p>
          <a:r>
            <a:rPr lang="en-US" b="1" dirty="0"/>
            <a:t>Coordination, </a:t>
          </a:r>
        </a:p>
      </dgm:t>
    </dgm:pt>
    <dgm:pt modelId="{DE1B0505-5A4D-EB44-A990-8587F4C4B053}" type="parTrans" cxnId="{D50808CA-7792-E646-AE2A-10E6D5A1CC1B}">
      <dgm:prSet/>
      <dgm:spPr/>
      <dgm:t>
        <a:bodyPr/>
        <a:lstStyle/>
        <a:p>
          <a:endParaRPr lang="en-US"/>
        </a:p>
      </dgm:t>
    </dgm:pt>
    <dgm:pt modelId="{646771B4-80E2-5B4C-92EC-CB683F584A0B}" type="sibTrans" cxnId="{D50808CA-7792-E646-AE2A-10E6D5A1CC1B}">
      <dgm:prSet/>
      <dgm:spPr/>
      <dgm:t>
        <a:bodyPr/>
        <a:lstStyle/>
        <a:p>
          <a:endParaRPr lang="en-US"/>
        </a:p>
      </dgm:t>
    </dgm:pt>
    <dgm:pt modelId="{7DBAF7A2-647E-E346-B6AE-78439DEAD046}">
      <dgm:prSet/>
      <dgm:spPr/>
      <dgm:t>
        <a:bodyPr/>
        <a:lstStyle/>
        <a:p>
          <a:r>
            <a:rPr lang="en-US" b="1"/>
            <a:t>Leadership</a:t>
          </a:r>
          <a:endParaRPr lang="en-US" b="1" dirty="0"/>
        </a:p>
      </dgm:t>
    </dgm:pt>
    <dgm:pt modelId="{40517704-837F-944E-A86A-09FDAA781985}" type="parTrans" cxnId="{106D5281-35FF-3A4F-BA30-5652210FA0AE}">
      <dgm:prSet/>
      <dgm:spPr/>
      <dgm:t>
        <a:bodyPr/>
        <a:lstStyle/>
        <a:p>
          <a:endParaRPr lang="en-US"/>
        </a:p>
      </dgm:t>
    </dgm:pt>
    <dgm:pt modelId="{D74F8C9A-AD09-884C-8462-4373EFEB9F02}" type="sibTrans" cxnId="{106D5281-35FF-3A4F-BA30-5652210FA0AE}">
      <dgm:prSet/>
      <dgm:spPr/>
      <dgm:t>
        <a:bodyPr/>
        <a:lstStyle/>
        <a:p>
          <a:endParaRPr lang="en-US"/>
        </a:p>
      </dgm:t>
    </dgm:pt>
    <dgm:pt modelId="{9C32DE9A-0539-0F44-BFAE-1A5A281D8AC1}">
      <dgm:prSet/>
      <dgm:spPr/>
      <dgm:t>
        <a:bodyPr/>
        <a:lstStyle/>
        <a:p>
          <a:r>
            <a:rPr lang="en-US" b="1" dirty="0"/>
            <a:t>Focus on four sectors </a:t>
          </a:r>
        </a:p>
      </dgm:t>
    </dgm:pt>
    <dgm:pt modelId="{1E6E6078-9353-0946-BEB8-4F2BED8A5C73}" type="parTrans" cxnId="{71D44750-A382-7247-BB18-160D62FE3AA7}">
      <dgm:prSet/>
      <dgm:spPr/>
      <dgm:t>
        <a:bodyPr/>
        <a:lstStyle/>
        <a:p>
          <a:endParaRPr lang="en-US"/>
        </a:p>
      </dgm:t>
    </dgm:pt>
    <dgm:pt modelId="{73417ED8-131E-E840-B3F3-AF4D429F2A0D}" type="sibTrans" cxnId="{71D44750-A382-7247-BB18-160D62FE3AA7}">
      <dgm:prSet/>
      <dgm:spPr/>
      <dgm:t>
        <a:bodyPr/>
        <a:lstStyle/>
        <a:p>
          <a:endParaRPr lang="en-US"/>
        </a:p>
      </dgm:t>
    </dgm:pt>
    <dgm:pt modelId="{DF15C894-6CA0-004E-9B9E-7652F65DE5DD}">
      <dgm:prSet/>
      <dgm:spPr/>
      <dgm:t>
        <a:bodyPr/>
        <a:lstStyle/>
        <a:p>
          <a:r>
            <a:rPr lang="en-US" b="1" dirty="0"/>
            <a:t>Government, commercial activities, social integrity, judicial credibility ¶ II(1)-(4) </a:t>
          </a:r>
        </a:p>
      </dgm:t>
    </dgm:pt>
    <dgm:pt modelId="{81BDA326-449B-794E-A686-11BF7D916599}" type="parTrans" cxnId="{9133F101-2F0B-9F48-B898-102EBE02F310}">
      <dgm:prSet/>
      <dgm:spPr/>
      <dgm:t>
        <a:bodyPr/>
        <a:lstStyle/>
        <a:p>
          <a:endParaRPr lang="en-US"/>
        </a:p>
      </dgm:t>
    </dgm:pt>
    <dgm:pt modelId="{321F0F8A-4266-F74F-904D-F5C8A42A0129}" type="sibTrans" cxnId="{9133F101-2F0B-9F48-B898-102EBE02F310}">
      <dgm:prSet/>
      <dgm:spPr/>
      <dgm:t>
        <a:bodyPr/>
        <a:lstStyle/>
        <a:p>
          <a:endParaRPr lang="en-US"/>
        </a:p>
      </dgm:t>
    </dgm:pt>
    <dgm:pt modelId="{CB334FA2-B43F-C44E-A825-531EF54D8248}">
      <dgm:prSet custT="1"/>
      <dgm:spPr/>
      <dgm:t>
        <a:bodyPr/>
        <a:lstStyle/>
        <a:p>
          <a:r>
            <a:rPr lang="en-US" sz="2800" b="1" dirty="0"/>
            <a:t>Build, Share, Implement </a:t>
          </a:r>
        </a:p>
      </dgm:t>
    </dgm:pt>
    <dgm:pt modelId="{C15791B5-9D21-2542-A3BF-85613F149115}" type="parTrans" cxnId="{99F95AF2-4D4A-FE4E-9A9A-7804A0007965}">
      <dgm:prSet/>
      <dgm:spPr/>
      <dgm:t>
        <a:bodyPr/>
        <a:lstStyle/>
        <a:p>
          <a:endParaRPr lang="en-US"/>
        </a:p>
      </dgm:t>
    </dgm:pt>
    <dgm:pt modelId="{68934A01-1C31-0E4C-85A3-48A0A28826AD}" type="sibTrans" cxnId="{99F95AF2-4D4A-FE4E-9A9A-7804A0007965}">
      <dgm:prSet/>
      <dgm:spPr/>
      <dgm:t>
        <a:bodyPr/>
        <a:lstStyle/>
        <a:p>
          <a:endParaRPr lang="en-US"/>
        </a:p>
      </dgm:t>
    </dgm:pt>
    <dgm:pt modelId="{121519A5-4312-BA49-BF53-2F3A899C1904}" type="pres">
      <dgm:prSet presAssocID="{29DFDE16-CF61-4646-BA8F-14B707D82CBB}" presName="Name0" presStyleCnt="0">
        <dgm:presLayoutVars>
          <dgm:dir/>
          <dgm:resizeHandles val="exact"/>
        </dgm:presLayoutVars>
      </dgm:prSet>
      <dgm:spPr/>
    </dgm:pt>
    <dgm:pt modelId="{A55A3D14-0978-944A-B27E-55369A1E76F9}" type="pres">
      <dgm:prSet presAssocID="{83D402B3-246A-3048-BF53-81A940CDF683}" presName="parAndChTx" presStyleLbl="node1" presStyleIdx="0" presStyleCnt="4">
        <dgm:presLayoutVars>
          <dgm:bulletEnabled val="1"/>
        </dgm:presLayoutVars>
      </dgm:prSet>
      <dgm:spPr/>
    </dgm:pt>
    <dgm:pt modelId="{09C88663-BA5E-2942-8724-31C4ED13F09C}" type="pres">
      <dgm:prSet presAssocID="{4F3E24D9-95C2-864E-A204-177040289A4C}" presName="parAndChSpace" presStyleCnt="0"/>
      <dgm:spPr/>
    </dgm:pt>
    <dgm:pt modelId="{C8A3B278-0207-5345-A2DB-C8F604C1F9BC}" type="pres">
      <dgm:prSet presAssocID="{40B3F07B-310B-7942-990B-0291821D3042}" presName="parAndChTx" presStyleLbl="node1" presStyleIdx="1" presStyleCnt="4">
        <dgm:presLayoutVars>
          <dgm:bulletEnabled val="1"/>
        </dgm:presLayoutVars>
      </dgm:prSet>
      <dgm:spPr/>
    </dgm:pt>
    <dgm:pt modelId="{06EB0CFE-7D75-2C47-A161-862BEBA2BF2B}" type="pres">
      <dgm:prSet presAssocID="{417CFAB1-3618-1442-8F3F-330FAEDF3A2F}" presName="parAndChSpace" presStyleCnt="0"/>
      <dgm:spPr/>
    </dgm:pt>
    <dgm:pt modelId="{FE9BC644-F41C-C845-9F96-BB304349C164}" type="pres">
      <dgm:prSet presAssocID="{9C32DE9A-0539-0F44-BFAE-1A5A281D8AC1}" presName="parAndChTx" presStyleLbl="node1" presStyleIdx="2" presStyleCnt="4">
        <dgm:presLayoutVars>
          <dgm:bulletEnabled val="1"/>
        </dgm:presLayoutVars>
      </dgm:prSet>
      <dgm:spPr/>
    </dgm:pt>
    <dgm:pt modelId="{5C25202A-DF26-694F-B484-1A064AFC1A3F}" type="pres">
      <dgm:prSet presAssocID="{73417ED8-131E-E840-B3F3-AF4D429F2A0D}" presName="parAndChSpace" presStyleCnt="0"/>
      <dgm:spPr/>
    </dgm:pt>
    <dgm:pt modelId="{4AD1119C-3F31-FF46-9F3E-A320C3F895E2}" type="pres">
      <dgm:prSet presAssocID="{CB334FA2-B43F-C44E-A825-531EF54D8248}" presName="parAndChTx" presStyleLbl="node1" presStyleIdx="3" presStyleCnt="4">
        <dgm:presLayoutVars>
          <dgm:bulletEnabled val="1"/>
        </dgm:presLayoutVars>
      </dgm:prSet>
      <dgm:spPr/>
    </dgm:pt>
  </dgm:ptLst>
  <dgm:cxnLst>
    <dgm:cxn modelId="{9133F101-2F0B-9F48-B898-102EBE02F310}" srcId="{9C32DE9A-0539-0F44-BFAE-1A5A281D8AC1}" destId="{DF15C894-6CA0-004E-9B9E-7652F65DE5DD}" srcOrd="0" destOrd="0" parTransId="{81BDA326-449B-794E-A686-11BF7D916599}" sibTransId="{321F0F8A-4266-F74F-904D-F5C8A42A0129}"/>
    <dgm:cxn modelId="{54AAAF17-14FF-1F47-B6EE-EB3D9E53F6B0}" type="presOf" srcId="{CB334FA2-B43F-C44E-A825-531EF54D8248}" destId="{4AD1119C-3F31-FF46-9F3E-A320C3F895E2}" srcOrd="0" destOrd="0" presId="urn:microsoft.com/office/officeart/2005/8/layout/hChevron3"/>
    <dgm:cxn modelId="{1443BE1D-8ECB-D048-B9B9-6E3C8D849B9F}" type="presOf" srcId="{9C32DE9A-0539-0F44-BFAE-1A5A281D8AC1}" destId="{FE9BC644-F41C-C845-9F96-BB304349C164}" srcOrd="0" destOrd="0" presId="urn:microsoft.com/office/officeart/2005/8/layout/hChevron3"/>
    <dgm:cxn modelId="{5CDEB428-9F66-C349-AA8B-ACEB89E62799}" type="presOf" srcId="{40B3F07B-310B-7942-990B-0291821D3042}" destId="{C8A3B278-0207-5345-A2DB-C8F604C1F9BC}" srcOrd="0" destOrd="0" presId="urn:microsoft.com/office/officeart/2005/8/layout/hChevron3"/>
    <dgm:cxn modelId="{1A2C3A43-E4C6-B74F-984C-658CC334A9AB}" srcId="{29DFDE16-CF61-4646-BA8F-14B707D82CBB}" destId="{40B3F07B-310B-7942-990B-0291821D3042}" srcOrd="1" destOrd="0" parTransId="{3C33C3DD-4579-5245-A65B-25240CAA118B}" sibTransId="{417CFAB1-3618-1442-8F3F-330FAEDF3A2F}"/>
    <dgm:cxn modelId="{2A51174D-310D-884B-A7BD-8F92B50B4674}" type="presOf" srcId="{11B4E8EC-FEC1-EB48-B408-E70CBEE42D18}" destId="{C8A3B278-0207-5345-A2DB-C8F604C1F9BC}" srcOrd="0" destOrd="1" presId="urn:microsoft.com/office/officeart/2005/8/layout/hChevron3"/>
    <dgm:cxn modelId="{71D44750-A382-7247-BB18-160D62FE3AA7}" srcId="{29DFDE16-CF61-4646-BA8F-14B707D82CBB}" destId="{9C32DE9A-0539-0F44-BFAE-1A5A281D8AC1}" srcOrd="2" destOrd="0" parTransId="{1E6E6078-9353-0946-BEB8-4F2BED8A5C73}" sibTransId="{73417ED8-131E-E840-B3F3-AF4D429F2A0D}"/>
    <dgm:cxn modelId="{A8B3F357-A779-D049-A1EF-29302573431C}" type="presOf" srcId="{7DBAF7A2-647E-E346-B6AE-78439DEAD046}" destId="{C8A3B278-0207-5345-A2DB-C8F604C1F9BC}" srcOrd="0" destOrd="2" presId="urn:microsoft.com/office/officeart/2005/8/layout/hChevron3"/>
    <dgm:cxn modelId="{15906E68-14BD-F144-AAD8-292FFE43BCE1}" type="presOf" srcId="{83D402B3-246A-3048-BF53-81A940CDF683}" destId="{A55A3D14-0978-944A-B27E-55369A1E76F9}" srcOrd="0" destOrd="0" presId="urn:microsoft.com/office/officeart/2005/8/layout/hChevron3"/>
    <dgm:cxn modelId="{106D5281-35FF-3A4F-BA30-5652210FA0AE}" srcId="{40B3F07B-310B-7942-990B-0291821D3042}" destId="{7DBAF7A2-647E-E346-B6AE-78439DEAD046}" srcOrd="1" destOrd="0" parTransId="{40517704-837F-944E-A86A-09FDAA781985}" sibTransId="{D74F8C9A-AD09-884C-8462-4373EFEB9F02}"/>
    <dgm:cxn modelId="{7CE0708C-3376-9C4E-AEB6-FD3A7D65D1BD}" type="presOf" srcId="{DF15C894-6CA0-004E-9B9E-7652F65DE5DD}" destId="{FE9BC644-F41C-C845-9F96-BB304349C164}" srcOrd="0" destOrd="1" presId="urn:microsoft.com/office/officeart/2005/8/layout/hChevron3"/>
    <dgm:cxn modelId="{66FA03B0-828E-0A4A-973C-4C56434227ED}" type="presOf" srcId="{29DFDE16-CF61-4646-BA8F-14B707D82CBB}" destId="{121519A5-4312-BA49-BF53-2F3A899C1904}" srcOrd="0" destOrd="0" presId="urn:microsoft.com/office/officeart/2005/8/layout/hChevron3"/>
    <dgm:cxn modelId="{D50808CA-7792-E646-AE2A-10E6D5A1CC1B}" srcId="{40B3F07B-310B-7942-990B-0291821D3042}" destId="{11B4E8EC-FEC1-EB48-B408-E70CBEE42D18}" srcOrd="0" destOrd="0" parTransId="{DE1B0505-5A4D-EB44-A990-8587F4C4B053}" sibTransId="{646771B4-80E2-5B4C-92EC-CB683F584A0B}"/>
    <dgm:cxn modelId="{F7AB82D7-F4BF-A742-B697-F3B657C9F4AC}" srcId="{29DFDE16-CF61-4646-BA8F-14B707D82CBB}" destId="{83D402B3-246A-3048-BF53-81A940CDF683}" srcOrd="0" destOrd="0" parTransId="{C8532457-6592-0B4A-BA5B-7E45FE84FDAB}" sibTransId="{4F3E24D9-95C2-864E-A204-177040289A4C}"/>
    <dgm:cxn modelId="{99F95AF2-4D4A-FE4E-9A9A-7804A0007965}" srcId="{29DFDE16-CF61-4646-BA8F-14B707D82CBB}" destId="{CB334FA2-B43F-C44E-A825-531EF54D8248}" srcOrd="3" destOrd="0" parTransId="{C15791B5-9D21-2542-A3BF-85613F149115}" sibTransId="{68934A01-1C31-0E4C-85A3-48A0A28826AD}"/>
    <dgm:cxn modelId="{44180F93-38C3-BA41-AB69-0E83D2BCD5A0}" type="presParOf" srcId="{121519A5-4312-BA49-BF53-2F3A899C1904}" destId="{A55A3D14-0978-944A-B27E-55369A1E76F9}" srcOrd="0" destOrd="0" presId="urn:microsoft.com/office/officeart/2005/8/layout/hChevron3"/>
    <dgm:cxn modelId="{0A14ADF7-0E06-D44B-909D-8F8FF5629F35}" type="presParOf" srcId="{121519A5-4312-BA49-BF53-2F3A899C1904}" destId="{09C88663-BA5E-2942-8724-31C4ED13F09C}" srcOrd="1" destOrd="0" presId="urn:microsoft.com/office/officeart/2005/8/layout/hChevron3"/>
    <dgm:cxn modelId="{28107EE3-9BA7-DA40-860E-1FA4C909B1A4}" type="presParOf" srcId="{121519A5-4312-BA49-BF53-2F3A899C1904}" destId="{C8A3B278-0207-5345-A2DB-C8F604C1F9BC}" srcOrd="2" destOrd="0" presId="urn:microsoft.com/office/officeart/2005/8/layout/hChevron3"/>
    <dgm:cxn modelId="{1C1AB8E6-C21D-B341-A935-BE3A4F7DAC76}" type="presParOf" srcId="{121519A5-4312-BA49-BF53-2F3A899C1904}" destId="{06EB0CFE-7D75-2C47-A161-862BEBA2BF2B}" srcOrd="3" destOrd="0" presId="urn:microsoft.com/office/officeart/2005/8/layout/hChevron3"/>
    <dgm:cxn modelId="{F0BB3C45-9E75-0444-9721-1C2D27B4021D}" type="presParOf" srcId="{121519A5-4312-BA49-BF53-2F3A899C1904}" destId="{FE9BC644-F41C-C845-9F96-BB304349C164}" srcOrd="4" destOrd="0" presId="urn:microsoft.com/office/officeart/2005/8/layout/hChevron3"/>
    <dgm:cxn modelId="{EA72971E-1A6A-CA49-96DA-2B93F0362A08}" type="presParOf" srcId="{121519A5-4312-BA49-BF53-2F3A899C1904}" destId="{5C25202A-DF26-694F-B484-1A064AFC1A3F}" srcOrd="5" destOrd="0" presId="urn:microsoft.com/office/officeart/2005/8/layout/hChevron3"/>
    <dgm:cxn modelId="{6BAB922A-A0FC-A640-9D2A-2DC2C64D2D5F}" type="presParOf" srcId="{121519A5-4312-BA49-BF53-2F3A899C1904}" destId="{4AD1119C-3F31-FF46-9F3E-A320C3F895E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2B8CA2-6007-964A-A303-73E75BB5A06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A926C0A-7F32-4348-8E6F-14A9B06F62A3}">
      <dgm:prSet/>
      <dgm:spPr/>
      <dgm:t>
        <a:bodyPr/>
        <a:lstStyle/>
        <a:p>
          <a:r>
            <a:rPr lang="en-US"/>
            <a:t>Social credit as trigger for variety of governmental action:  </a:t>
          </a:r>
        </a:p>
      </dgm:t>
    </dgm:pt>
    <dgm:pt modelId="{97BC2272-BFBE-0C42-AE0D-240ED85D8D84}" type="parTrans" cxnId="{53AE8A6E-EF91-5140-BAB3-57BBC59902EA}">
      <dgm:prSet/>
      <dgm:spPr/>
      <dgm:t>
        <a:bodyPr/>
        <a:lstStyle/>
        <a:p>
          <a:endParaRPr lang="en-US"/>
        </a:p>
      </dgm:t>
    </dgm:pt>
    <dgm:pt modelId="{93C56BC5-F8A5-4244-9296-D7B141CCA051}" type="sibTrans" cxnId="{53AE8A6E-EF91-5140-BAB3-57BBC59902EA}">
      <dgm:prSet/>
      <dgm:spPr/>
      <dgm:t>
        <a:bodyPr/>
        <a:lstStyle/>
        <a:p>
          <a:endParaRPr lang="en-US"/>
        </a:p>
      </dgm:t>
    </dgm:pt>
    <dgm:pt modelId="{95DE0A08-01D4-4B45-A480-FE82F25F279A}">
      <dgm:prSet/>
      <dgm:spPr/>
      <dgm:t>
        <a:bodyPr/>
        <a:lstStyle/>
        <a:p>
          <a:r>
            <a:rPr lang="en-US" dirty="0"/>
            <a:t>administrative permission, government procurement, tendering and bidding, </a:t>
          </a:r>
          <a:r>
            <a:rPr lang="en-US" dirty="0" err="1"/>
            <a:t>labour</a:t>
          </a:r>
          <a:r>
            <a:rPr lang="en-US" dirty="0"/>
            <a:t> and employment, social security, scientific research management, cadre promotion and appointment, management and supervision, application for government financial support and other such areas, and foster the development of a credit services market. </a:t>
          </a:r>
        </a:p>
      </dgm:t>
    </dgm:pt>
    <dgm:pt modelId="{D1731060-5DFE-0841-9D92-D7646C757C9A}" type="parTrans" cxnId="{51075FF4-4CCE-C44F-A531-804FBC0D3F1A}">
      <dgm:prSet/>
      <dgm:spPr/>
      <dgm:t>
        <a:bodyPr/>
        <a:lstStyle/>
        <a:p>
          <a:endParaRPr lang="en-US"/>
        </a:p>
      </dgm:t>
    </dgm:pt>
    <dgm:pt modelId="{1D417B4A-1F4D-A745-9A6A-405EE1C05527}" type="sibTrans" cxnId="{51075FF4-4CCE-C44F-A531-804FBC0D3F1A}">
      <dgm:prSet/>
      <dgm:spPr/>
      <dgm:t>
        <a:bodyPr/>
        <a:lstStyle/>
        <a:p>
          <a:endParaRPr lang="en-US"/>
        </a:p>
      </dgm:t>
    </dgm:pt>
    <dgm:pt modelId="{29D4F414-8094-7441-890F-7D9029110619}">
      <dgm:prSet/>
      <dgm:spPr/>
      <dgm:t>
        <a:bodyPr/>
        <a:lstStyle/>
        <a:p>
          <a:r>
            <a:rPr lang="en-US"/>
            <a:t>Honor government agreements and commitments</a:t>
          </a:r>
        </a:p>
      </dgm:t>
    </dgm:pt>
    <dgm:pt modelId="{AE83D2AA-41A7-8144-86A0-AA2FAF97E2AC}" type="parTrans" cxnId="{1DFB3A23-5074-E74B-8DFE-6BAD2E0609EB}">
      <dgm:prSet/>
      <dgm:spPr/>
      <dgm:t>
        <a:bodyPr/>
        <a:lstStyle/>
        <a:p>
          <a:endParaRPr lang="en-US"/>
        </a:p>
      </dgm:t>
    </dgm:pt>
    <dgm:pt modelId="{B53AC585-51DA-9247-999B-3814B24455AB}" type="sibTrans" cxnId="{1DFB3A23-5074-E74B-8DFE-6BAD2E0609EB}">
      <dgm:prSet/>
      <dgm:spPr/>
      <dgm:t>
        <a:bodyPr/>
        <a:lstStyle/>
        <a:p>
          <a:endParaRPr lang="en-US"/>
        </a:p>
      </dgm:t>
    </dgm:pt>
    <dgm:pt modelId="{535ACF67-4741-EA4D-93EC-9901451DD5CB}">
      <dgm:prSet/>
      <dgm:spPr/>
      <dgm:t>
        <a:bodyPr/>
        <a:lstStyle/>
        <a:p>
          <a:r>
            <a:rPr lang="en-US"/>
            <a:t>Monitor civil servants</a:t>
          </a:r>
        </a:p>
      </dgm:t>
    </dgm:pt>
    <dgm:pt modelId="{CBA9F5BC-8618-554A-986B-4093AF7F198F}" type="parTrans" cxnId="{E387E6D2-2ED2-6547-A293-5844743D4B43}">
      <dgm:prSet/>
      <dgm:spPr/>
      <dgm:t>
        <a:bodyPr/>
        <a:lstStyle/>
        <a:p>
          <a:endParaRPr lang="en-US"/>
        </a:p>
      </dgm:t>
    </dgm:pt>
    <dgm:pt modelId="{8D0EFB03-A68A-6D47-924F-9A46752C9231}" type="sibTrans" cxnId="{E387E6D2-2ED2-6547-A293-5844743D4B43}">
      <dgm:prSet/>
      <dgm:spPr/>
      <dgm:t>
        <a:bodyPr/>
        <a:lstStyle/>
        <a:p>
          <a:endParaRPr lang="en-US"/>
        </a:p>
      </dgm:t>
    </dgm:pt>
    <dgm:pt modelId="{A0FA7A9E-AB76-0D41-B0C3-0ACB99CCDF2A}" type="pres">
      <dgm:prSet presAssocID="{3F2B8CA2-6007-964A-A303-73E75BB5A06E}" presName="linear" presStyleCnt="0">
        <dgm:presLayoutVars>
          <dgm:animLvl val="lvl"/>
          <dgm:resizeHandles val="exact"/>
        </dgm:presLayoutVars>
      </dgm:prSet>
      <dgm:spPr/>
    </dgm:pt>
    <dgm:pt modelId="{18216D3C-7CE5-024C-8684-D8E57C25D300}" type="pres">
      <dgm:prSet presAssocID="{9A926C0A-7F32-4348-8E6F-14A9B06F62A3}" presName="parentText" presStyleLbl="node1" presStyleIdx="0" presStyleCnt="1">
        <dgm:presLayoutVars>
          <dgm:chMax val="0"/>
          <dgm:bulletEnabled val="1"/>
        </dgm:presLayoutVars>
      </dgm:prSet>
      <dgm:spPr/>
    </dgm:pt>
    <dgm:pt modelId="{54D45AB1-D868-F34D-8156-AC494E36E5B2}" type="pres">
      <dgm:prSet presAssocID="{9A926C0A-7F32-4348-8E6F-14A9B06F62A3}" presName="childText" presStyleLbl="revTx" presStyleIdx="0" presStyleCnt="1">
        <dgm:presLayoutVars>
          <dgm:bulletEnabled val="1"/>
        </dgm:presLayoutVars>
      </dgm:prSet>
      <dgm:spPr/>
    </dgm:pt>
  </dgm:ptLst>
  <dgm:cxnLst>
    <dgm:cxn modelId="{1DFB3A23-5074-E74B-8DFE-6BAD2E0609EB}" srcId="{9A926C0A-7F32-4348-8E6F-14A9B06F62A3}" destId="{29D4F414-8094-7441-890F-7D9029110619}" srcOrd="1" destOrd="0" parTransId="{AE83D2AA-41A7-8144-86A0-AA2FAF97E2AC}" sibTransId="{B53AC585-51DA-9247-999B-3814B24455AB}"/>
    <dgm:cxn modelId="{53AE8A6E-EF91-5140-BAB3-57BBC59902EA}" srcId="{3F2B8CA2-6007-964A-A303-73E75BB5A06E}" destId="{9A926C0A-7F32-4348-8E6F-14A9B06F62A3}" srcOrd="0" destOrd="0" parTransId="{97BC2272-BFBE-0C42-AE0D-240ED85D8D84}" sibTransId="{93C56BC5-F8A5-4244-9296-D7B141CCA051}"/>
    <dgm:cxn modelId="{119852C1-1364-0245-A208-81B5931CDD35}" type="presOf" srcId="{535ACF67-4741-EA4D-93EC-9901451DD5CB}" destId="{54D45AB1-D868-F34D-8156-AC494E36E5B2}" srcOrd="0" destOrd="2" presId="urn:microsoft.com/office/officeart/2005/8/layout/vList2"/>
    <dgm:cxn modelId="{F5AD28C7-A51F-C442-815C-6DCC5557C879}" type="presOf" srcId="{29D4F414-8094-7441-890F-7D9029110619}" destId="{54D45AB1-D868-F34D-8156-AC494E36E5B2}" srcOrd="0" destOrd="1" presId="urn:microsoft.com/office/officeart/2005/8/layout/vList2"/>
    <dgm:cxn modelId="{E387E6D2-2ED2-6547-A293-5844743D4B43}" srcId="{9A926C0A-7F32-4348-8E6F-14A9B06F62A3}" destId="{535ACF67-4741-EA4D-93EC-9901451DD5CB}" srcOrd="2" destOrd="0" parTransId="{CBA9F5BC-8618-554A-986B-4093AF7F198F}" sibTransId="{8D0EFB03-A68A-6D47-924F-9A46752C9231}"/>
    <dgm:cxn modelId="{CB1D47E1-FE49-EC49-A284-4C67B89442CD}" type="presOf" srcId="{95DE0A08-01D4-4B45-A480-FE82F25F279A}" destId="{54D45AB1-D868-F34D-8156-AC494E36E5B2}" srcOrd="0" destOrd="0" presId="urn:microsoft.com/office/officeart/2005/8/layout/vList2"/>
    <dgm:cxn modelId="{51075FF4-4CCE-C44F-A531-804FBC0D3F1A}" srcId="{9A926C0A-7F32-4348-8E6F-14A9B06F62A3}" destId="{95DE0A08-01D4-4B45-A480-FE82F25F279A}" srcOrd="0" destOrd="0" parTransId="{D1731060-5DFE-0841-9D92-D7646C757C9A}" sibTransId="{1D417B4A-1F4D-A745-9A6A-405EE1C05527}"/>
    <dgm:cxn modelId="{5C0F18FF-E22D-7E46-B8E6-F417A9CCDDA5}" type="presOf" srcId="{3F2B8CA2-6007-964A-A303-73E75BB5A06E}" destId="{A0FA7A9E-AB76-0D41-B0C3-0ACB99CCDF2A}" srcOrd="0" destOrd="0" presId="urn:microsoft.com/office/officeart/2005/8/layout/vList2"/>
    <dgm:cxn modelId="{EA6BECFF-0F98-B34B-AADF-9326BE38F33D}" type="presOf" srcId="{9A926C0A-7F32-4348-8E6F-14A9B06F62A3}" destId="{18216D3C-7CE5-024C-8684-D8E57C25D300}" srcOrd="0" destOrd="0" presId="urn:microsoft.com/office/officeart/2005/8/layout/vList2"/>
    <dgm:cxn modelId="{1ACC3694-B4B6-B549-92D4-B5B9A0ABD7D6}" type="presParOf" srcId="{A0FA7A9E-AB76-0D41-B0C3-0ACB99CCDF2A}" destId="{18216D3C-7CE5-024C-8684-D8E57C25D300}" srcOrd="0" destOrd="0" presId="urn:microsoft.com/office/officeart/2005/8/layout/vList2"/>
    <dgm:cxn modelId="{24A6F1A3-C989-3443-86C3-BBEC272B9761}" type="presParOf" srcId="{A0FA7A9E-AB76-0D41-B0C3-0ACB99CCDF2A}" destId="{54D45AB1-D868-F34D-8156-AC494E36E5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1C2F64-ADEE-7B4D-80B8-B681E266DF12}" type="doc">
      <dgm:prSet loTypeId="urn:microsoft.com/office/officeart/2005/8/layout/default" loCatId="process" qsTypeId="urn:microsoft.com/office/officeart/2005/8/quickstyle/simple3" qsCatId="simple" csTypeId="urn:microsoft.com/office/officeart/2005/8/colors/colorful1" csCatId="colorful"/>
      <dgm:spPr/>
      <dgm:t>
        <a:bodyPr/>
        <a:lstStyle/>
        <a:p>
          <a:endParaRPr lang="en-US"/>
        </a:p>
      </dgm:t>
    </dgm:pt>
    <dgm:pt modelId="{F573C58B-2EE7-B84F-AF4D-CC5BE3381C63}">
      <dgm:prSet/>
      <dgm:spPr/>
      <dgm:t>
        <a:bodyPr/>
        <a:lstStyle/>
        <a:p>
          <a:r>
            <a:rPr lang="en-US"/>
            <a:t>Production</a:t>
          </a:r>
        </a:p>
      </dgm:t>
    </dgm:pt>
    <dgm:pt modelId="{9D10BCDC-D08C-D544-B943-98E76C946D7F}" type="parTrans" cxnId="{838756A1-AF81-7B47-ABF9-02559A3E3602}">
      <dgm:prSet/>
      <dgm:spPr/>
      <dgm:t>
        <a:bodyPr/>
        <a:lstStyle/>
        <a:p>
          <a:endParaRPr lang="en-US"/>
        </a:p>
      </dgm:t>
    </dgm:pt>
    <dgm:pt modelId="{BE7A4781-C247-204D-8F7F-8A49DC018B9E}" type="sibTrans" cxnId="{838756A1-AF81-7B47-ABF9-02559A3E3602}">
      <dgm:prSet/>
      <dgm:spPr/>
      <dgm:t>
        <a:bodyPr/>
        <a:lstStyle/>
        <a:p>
          <a:endParaRPr lang="en-US"/>
        </a:p>
      </dgm:t>
    </dgm:pt>
    <dgm:pt modelId="{7EDE457B-3A0F-FE4A-917C-DC9B95A9D51B}">
      <dgm:prSet/>
      <dgm:spPr/>
      <dgm:t>
        <a:bodyPr/>
        <a:lstStyle/>
        <a:p>
          <a:r>
            <a:rPr lang="en-US"/>
            <a:t>Logistics</a:t>
          </a:r>
        </a:p>
      </dgm:t>
    </dgm:pt>
    <dgm:pt modelId="{03EC3991-9711-354D-AC0D-3F9931FD8C75}" type="parTrans" cxnId="{7A2B8E80-1B19-8E4D-A742-322604C73979}">
      <dgm:prSet/>
      <dgm:spPr/>
      <dgm:t>
        <a:bodyPr/>
        <a:lstStyle/>
        <a:p>
          <a:endParaRPr lang="en-US"/>
        </a:p>
      </dgm:t>
    </dgm:pt>
    <dgm:pt modelId="{76CEDA87-EC0D-4147-B90E-3A5004D53AAC}" type="sibTrans" cxnId="{7A2B8E80-1B19-8E4D-A742-322604C73979}">
      <dgm:prSet/>
      <dgm:spPr/>
      <dgm:t>
        <a:bodyPr/>
        <a:lstStyle/>
        <a:p>
          <a:endParaRPr lang="en-US"/>
        </a:p>
      </dgm:t>
    </dgm:pt>
    <dgm:pt modelId="{C2887E12-0201-124C-A179-CFBFAF40C13A}">
      <dgm:prSet/>
      <dgm:spPr/>
      <dgm:t>
        <a:bodyPr/>
        <a:lstStyle/>
        <a:p>
          <a:r>
            <a:rPr lang="en-US"/>
            <a:t>Finance. </a:t>
          </a:r>
        </a:p>
      </dgm:t>
    </dgm:pt>
    <dgm:pt modelId="{221F8B28-ADE1-7142-BAAA-023F766A40E8}" type="parTrans" cxnId="{CD74535C-69C4-2841-A543-4FEB5530DA21}">
      <dgm:prSet/>
      <dgm:spPr/>
      <dgm:t>
        <a:bodyPr/>
        <a:lstStyle/>
        <a:p>
          <a:endParaRPr lang="en-US"/>
        </a:p>
      </dgm:t>
    </dgm:pt>
    <dgm:pt modelId="{08D64A20-A82B-8F44-8348-CCBF07544D6B}" type="sibTrans" cxnId="{CD74535C-69C4-2841-A543-4FEB5530DA21}">
      <dgm:prSet/>
      <dgm:spPr/>
      <dgm:t>
        <a:bodyPr/>
        <a:lstStyle/>
        <a:p>
          <a:endParaRPr lang="en-US"/>
        </a:p>
      </dgm:t>
    </dgm:pt>
    <dgm:pt modelId="{BBAE0773-8276-8D4A-AD78-EC205C1277DD}">
      <dgm:prSet/>
      <dgm:spPr/>
      <dgm:t>
        <a:bodyPr/>
        <a:lstStyle/>
        <a:p>
          <a:r>
            <a:rPr lang="en-US"/>
            <a:t>Taxation</a:t>
          </a:r>
        </a:p>
      </dgm:t>
    </dgm:pt>
    <dgm:pt modelId="{FC0E4D76-D80C-D54C-A7A9-12A586BDE4A1}" type="parTrans" cxnId="{0AF81F45-93EF-3D4B-97E1-FE7E5223984E}">
      <dgm:prSet/>
      <dgm:spPr/>
      <dgm:t>
        <a:bodyPr/>
        <a:lstStyle/>
        <a:p>
          <a:endParaRPr lang="en-US"/>
        </a:p>
      </dgm:t>
    </dgm:pt>
    <dgm:pt modelId="{5F16D42F-1FE5-D44D-9608-B95AB48F40F3}" type="sibTrans" cxnId="{0AF81F45-93EF-3D4B-97E1-FE7E5223984E}">
      <dgm:prSet/>
      <dgm:spPr/>
      <dgm:t>
        <a:bodyPr/>
        <a:lstStyle/>
        <a:p>
          <a:endParaRPr lang="en-US"/>
        </a:p>
      </dgm:t>
    </dgm:pt>
    <dgm:pt modelId="{FE0BF0A4-BA3C-A446-B219-EC84DB4912C8}">
      <dgm:prSet/>
      <dgm:spPr/>
      <dgm:t>
        <a:bodyPr/>
        <a:lstStyle/>
        <a:p>
          <a:r>
            <a:rPr lang="en-US"/>
            <a:t>Pricing (“clear retail pricing”)</a:t>
          </a:r>
        </a:p>
      </dgm:t>
    </dgm:pt>
    <dgm:pt modelId="{6F808463-B79E-7F4D-95EF-870C01636EE6}" type="parTrans" cxnId="{66D44546-74CA-7243-9B29-9123D842AED0}">
      <dgm:prSet/>
      <dgm:spPr/>
      <dgm:t>
        <a:bodyPr/>
        <a:lstStyle/>
        <a:p>
          <a:endParaRPr lang="en-US"/>
        </a:p>
      </dgm:t>
    </dgm:pt>
    <dgm:pt modelId="{D317001E-B928-0A44-B987-08960524401E}" type="sibTrans" cxnId="{66D44546-74CA-7243-9B29-9123D842AED0}">
      <dgm:prSet/>
      <dgm:spPr/>
      <dgm:t>
        <a:bodyPr/>
        <a:lstStyle/>
        <a:p>
          <a:endParaRPr lang="en-US"/>
        </a:p>
      </dgm:t>
    </dgm:pt>
    <dgm:pt modelId="{B0026135-00B6-8C40-BD02-C6AA84717E59}">
      <dgm:prSet/>
      <dgm:spPr/>
      <dgm:t>
        <a:bodyPr/>
        <a:lstStyle/>
        <a:p>
          <a:r>
            <a:rPr lang="en-US"/>
            <a:t>Project construction</a:t>
          </a:r>
        </a:p>
      </dgm:t>
    </dgm:pt>
    <dgm:pt modelId="{FA7ED7DF-BEBC-DE48-BA9E-CDFE425214AA}" type="parTrans" cxnId="{8637C377-0781-D54B-8F93-31180A161DF7}">
      <dgm:prSet/>
      <dgm:spPr/>
      <dgm:t>
        <a:bodyPr/>
        <a:lstStyle/>
        <a:p>
          <a:endParaRPr lang="en-US"/>
        </a:p>
      </dgm:t>
    </dgm:pt>
    <dgm:pt modelId="{2F40205E-0B7E-7F40-95CB-727485814F42}" type="sibTrans" cxnId="{8637C377-0781-D54B-8F93-31180A161DF7}">
      <dgm:prSet/>
      <dgm:spPr/>
      <dgm:t>
        <a:bodyPr/>
        <a:lstStyle/>
        <a:p>
          <a:endParaRPr lang="en-US"/>
        </a:p>
      </dgm:t>
    </dgm:pt>
    <dgm:pt modelId="{3E7CC29C-4383-1449-BFD6-E6FAE86089A2}">
      <dgm:prSet/>
      <dgm:spPr/>
      <dgm:t>
        <a:bodyPr/>
        <a:lstStyle/>
        <a:p>
          <a:r>
            <a:rPr lang="en-US"/>
            <a:t>Government procurement</a:t>
          </a:r>
        </a:p>
      </dgm:t>
    </dgm:pt>
    <dgm:pt modelId="{F101270D-07BF-E14B-BA2D-EB4ED67C1EC3}" type="parTrans" cxnId="{52ECDC37-34E2-3E49-9F4A-AF12CD49F058}">
      <dgm:prSet/>
      <dgm:spPr/>
      <dgm:t>
        <a:bodyPr/>
        <a:lstStyle/>
        <a:p>
          <a:endParaRPr lang="en-US"/>
        </a:p>
      </dgm:t>
    </dgm:pt>
    <dgm:pt modelId="{1A1DC0AD-4BED-7542-A627-1E317B180B1F}" type="sibTrans" cxnId="{52ECDC37-34E2-3E49-9F4A-AF12CD49F058}">
      <dgm:prSet/>
      <dgm:spPr/>
      <dgm:t>
        <a:bodyPr/>
        <a:lstStyle/>
        <a:p>
          <a:endParaRPr lang="en-US"/>
        </a:p>
      </dgm:t>
    </dgm:pt>
    <dgm:pt modelId="{F33007BD-12E3-8246-A15A-4A075A601C3A}">
      <dgm:prSet/>
      <dgm:spPr/>
      <dgm:t>
        <a:bodyPr/>
        <a:lstStyle/>
        <a:p>
          <a:r>
            <a:rPr lang="en-US"/>
            <a:t>Tendering and bidding</a:t>
          </a:r>
        </a:p>
      </dgm:t>
    </dgm:pt>
    <dgm:pt modelId="{0132131E-1239-B44F-859B-AD17FB294E28}" type="parTrans" cxnId="{C14AB7C9-35AA-6A4E-9EF2-71EB1D654445}">
      <dgm:prSet/>
      <dgm:spPr/>
      <dgm:t>
        <a:bodyPr/>
        <a:lstStyle/>
        <a:p>
          <a:endParaRPr lang="en-US"/>
        </a:p>
      </dgm:t>
    </dgm:pt>
    <dgm:pt modelId="{A4FA449E-3535-594F-A171-5B357A302BB1}" type="sibTrans" cxnId="{C14AB7C9-35AA-6A4E-9EF2-71EB1D654445}">
      <dgm:prSet/>
      <dgm:spPr/>
      <dgm:t>
        <a:bodyPr/>
        <a:lstStyle/>
        <a:p>
          <a:endParaRPr lang="en-US"/>
        </a:p>
      </dgm:t>
    </dgm:pt>
    <dgm:pt modelId="{EC401279-05BD-C842-9ED7-E8254F3298AD}">
      <dgm:prSet/>
      <dgm:spPr/>
      <dgm:t>
        <a:bodyPr/>
        <a:lstStyle/>
        <a:p>
          <a:r>
            <a:rPr lang="en-US"/>
            <a:t>Transportation</a:t>
          </a:r>
        </a:p>
      </dgm:t>
    </dgm:pt>
    <dgm:pt modelId="{DB71DBE1-3E51-4243-AAD3-DDA08CCB24AB}" type="parTrans" cxnId="{B4B922DC-55AE-CD46-92B7-69E01ADB38F4}">
      <dgm:prSet/>
      <dgm:spPr/>
      <dgm:t>
        <a:bodyPr/>
        <a:lstStyle/>
        <a:p>
          <a:endParaRPr lang="en-US"/>
        </a:p>
      </dgm:t>
    </dgm:pt>
    <dgm:pt modelId="{7F90A74B-7403-7345-A12B-1D2C79A147FA}" type="sibTrans" cxnId="{B4B922DC-55AE-CD46-92B7-69E01ADB38F4}">
      <dgm:prSet/>
      <dgm:spPr/>
      <dgm:t>
        <a:bodyPr/>
        <a:lstStyle/>
        <a:p>
          <a:endParaRPr lang="en-US"/>
        </a:p>
      </dgm:t>
    </dgm:pt>
    <dgm:pt modelId="{580A0808-80FE-554F-8DC7-98FE285A36C1}">
      <dgm:prSet/>
      <dgm:spPr/>
      <dgm:t>
        <a:bodyPr/>
        <a:lstStyle/>
        <a:p>
          <a:r>
            <a:rPr lang="en-US"/>
            <a:t>E-Commerce</a:t>
          </a:r>
        </a:p>
      </dgm:t>
    </dgm:pt>
    <dgm:pt modelId="{F5F4898D-0720-8B4D-8FF9-8D5BC2BF09AA}" type="parTrans" cxnId="{67818EF4-A928-9A4F-8AED-2551A276091E}">
      <dgm:prSet/>
      <dgm:spPr/>
      <dgm:t>
        <a:bodyPr/>
        <a:lstStyle/>
        <a:p>
          <a:endParaRPr lang="en-US"/>
        </a:p>
      </dgm:t>
    </dgm:pt>
    <dgm:pt modelId="{4B2A06F6-9BF2-CB45-86BD-509E3EA8D916}" type="sibTrans" cxnId="{67818EF4-A928-9A4F-8AED-2551A276091E}">
      <dgm:prSet/>
      <dgm:spPr/>
      <dgm:t>
        <a:bodyPr/>
        <a:lstStyle/>
        <a:p>
          <a:endParaRPr lang="en-US"/>
        </a:p>
      </dgm:t>
    </dgm:pt>
    <dgm:pt modelId="{5BFE15DE-CB36-F741-A385-AE54DA31ADC2}">
      <dgm:prSet/>
      <dgm:spPr/>
      <dgm:t>
        <a:bodyPr/>
        <a:lstStyle/>
        <a:p>
          <a:r>
            <a:rPr lang="en-US"/>
            <a:t>Statistics</a:t>
          </a:r>
        </a:p>
      </dgm:t>
    </dgm:pt>
    <dgm:pt modelId="{DA4182B7-F584-4340-8A20-259EBEDF6C31}" type="parTrans" cxnId="{6894C2DC-9E20-A04F-AE07-5646E541A92C}">
      <dgm:prSet/>
      <dgm:spPr/>
      <dgm:t>
        <a:bodyPr/>
        <a:lstStyle/>
        <a:p>
          <a:endParaRPr lang="en-US"/>
        </a:p>
      </dgm:t>
    </dgm:pt>
    <dgm:pt modelId="{066B3711-6022-9D4E-A1E3-D167E3D02C0E}" type="sibTrans" cxnId="{6894C2DC-9E20-A04F-AE07-5646E541A92C}">
      <dgm:prSet/>
      <dgm:spPr/>
      <dgm:t>
        <a:bodyPr/>
        <a:lstStyle/>
        <a:p>
          <a:endParaRPr lang="en-US"/>
        </a:p>
      </dgm:t>
    </dgm:pt>
    <dgm:pt modelId="{3EED95C0-DD1C-8044-92AD-36B73A80BDA2}">
      <dgm:prSet/>
      <dgm:spPr/>
      <dgm:t>
        <a:bodyPr/>
        <a:lstStyle/>
        <a:p>
          <a:r>
            <a:rPr lang="en-US"/>
            <a:t>Services sector (Professionals)</a:t>
          </a:r>
        </a:p>
      </dgm:t>
    </dgm:pt>
    <dgm:pt modelId="{411330C1-9CBD-ED46-8E2C-67D29251E70B}" type="parTrans" cxnId="{B2827DED-A1B1-F148-BB68-4623BD819134}">
      <dgm:prSet/>
      <dgm:spPr/>
      <dgm:t>
        <a:bodyPr/>
        <a:lstStyle/>
        <a:p>
          <a:endParaRPr lang="en-US"/>
        </a:p>
      </dgm:t>
    </dgm:pt>
    <dgm:pt modelId="{F43FAC55-0C71-8D4E-B114-318186EC7739}" type="sibTrans" cxnId="{B2827DED-A1B1-F148-BB68-4623BD819134}">
      <dgm:prSet/>
      <dgm:spPr/>
      <dgm:t>
        <a:bodyPr/>
        <a:lstStyle/>
        <a:p>
          <a:endParaRPr lang="en-US"/>
        </a:p>
      </dgm:t>
    </dgm:pt>
    <dgm:pt modelId="{E5F4915A-C2A3-FC48-887A-FC225C238731}">
      <dgm:prSet/>
      <dgm:spPr/>
      <dgm:t>
        <a:bodyPr/>
        <a:lstStyle/>
        <a:p>
          <a:r>
            <a:rPr lang="en-US"/>
            <a:t>Advertising</a:t>
          </a:r>
        </a:p>
      </dgm:t>
    </dgm:pt>
    <dgm:pt modelId="{4996084C-C6BD-4341-A0BA-56A4BF5393C9}" type="parTrans" cxnId="{98CE70CF-E7CF-474F-9577-F34936D3C130}">
      <dgm:prSet/>
      <dgm:spPr/>
      <dgm:t>
        <a:bodyPr/>
        <a:lstStyle/>
        <a:p>
          <a:endParaRPr lang="en-US"/>
        </a:p>
      </dgm:t>
    </dgm:pt>
    <dgm:pt modelId="{202DDE5F-CE0D-344C-AE53-5CDD4BA5BB71}" type="sibTrans" cxnId="{98CE70CF-E7CF-474F-9577-F34936D3C130}">
      <dgm:prSet/>
      <dgm:spPr/>
      <dgm:t>
        <a:bodyPr/>
        <a:lstStyle/>
        <a:p>
          <a:endParaRPr lang="en-US"/>
        </a:p>
      </dgm:t>
    </dgm:pt>
    <dgm:pt modelId="{5F887430-4324-F545-A6B3-B05638257E94}">
      <dgm:prSet/>
      <dgm:spPr/>
      <dgm:t>
        <a:bodyPr/>
        <a:lstStyle/>
        <a:p>
          <a:r>
            <a:rPr lang="en-US"/>
            <a:t>Enterprise governance (including CSR)</a:t>
          </a:r>
        </a:p>
      </dgm:t>
    </dgm:pt>
    <dgm:pt modelId="{637849EF-E017-BE46-A6E1-6603F3106E09}" type="parTrans" cxnId="{8E5DA4D8-E693-794B-86E8-01FC269CE0D1}">
      <dgm:prSet/>
      <dgm:spPr/>
      <dgm:t>
        <a:bodyPr/>
        <a:lstStyle/>
        <a:p>
          <a:endParaRPr lang="en-US"/>
        </a:p>
      </dgm:t>
    </dgm:pt>
    <dgm:pt modelId="{9099AF7D-6D28-5D4F-A730-25E2379DF40E}" type="sibTrans" cxnId="{8E5DA4D8-E693-794B-86E8-01FC269CE0D1}">
      <dgm:prSet/>
      <dgm:spPr/>
      <dgm:t>
        <a:bodyPr/>
        <a:lstStyle/>
        <a:p>
          <a:endParaRPr lang="en-US"/>
        </a:p>
      </dgm:t>
    </dgm:pt>
    <dgm:pt modelId="{B102E70E-1ECE-F846-9C6F-9046CD8A38CD}" type="pres">
      <dgm:prSet presAssocID="{B81C2F64-ADEE-7B4D-80B8-B681E266DF12}" presName="diagram" presStyleCnt="0">
        <dgm:presLayoutVars>
          <dgm:dir/>
          <dgm:resizeHandles val="exact"/>
        </dgm:presLayoutVars>
      </dgm:prSet>
      <dgm:spPr/>
    </dgm:pt>
    <dgm:pt modelId="{F5ED6D2D-C956-3645-B4EF-F877F2A075E4}" type="pres">
      <dgm:prSet presAssocID="{F573C58B-2EE7-B84F-AF4D-CC5BE3381C63}" presName="node" presStyleLbl="node1" presStyleIdx="0" presStyleCnt="14">
        <dgm:presLayoutVars>
          <dgm:bulletEnabled val="1"/>
        </dgm:presLayoutVars>
      </dgm:prSet>
      <dgm:spPr/>
    </dgm:pt>
    <dgm:pt modelId="{09EA7E66-389A-B346-8EE3-3A1FCC058CA4}" type="pres">
      <dgm:prSet presAssocID="{BE7A4781-C247-204D-8F7F-8A49DC018B9E}" presName="sibTrans" presStyleCnt="0"/>
      <dgm:spPr/>
    </dgm:pt>
    <dgm:pt modelId="{ED2F9696-D575-614B-89A0-19F519DBDDD8}" type="pres">
      <dgm:prSet presAssocID="{7EDE457B-3A0F-FE4A-917C-DC9B95A9D51B}" presName="node" presStyleLbl="node1" presStyleIdx="1" presStyleCnt="14">
        <dgm:presLayoutVars>
          <dgm:bulletEnabled val="1"/>
        </dgm:presLayoutVars>
      </dgm:prSet>
      <dgm:spPr/>
    </dgm:pt>
    <dgm:pt modelId="{01520066-B955-D64E-8764-5D0874D1F77A}" type="pres">
      <dgm:prSet presAssocID="{76CEDA87-EC0D-4147-B90E-3A5004D53AAC}" presName="sibTrans" presStyleCnt="0"/>
      <dgm:spPr/>
    </dgm:pt>
    <dgm:pt modelId="{CE97F61A-43E3-8142-B3F4-EE95C22AD381}" type="pres">
      <dgm:prSet presAssocID="{C2887E12-0201-124C-A179-CFBFAF40C13A}" presName="node" presStyleLbl="node1" presStyleIdx="2" presStyleCnt="14">
        <dgm:presLayoutVars>
          <dgm:bulletEnabled val="1"/>
        </dgm:presLayoutVars>
      </dgm:prSet>
      <dgm:spPr/>
    </dgm:pt>
    <dgm:pt modelId="{77967E90-0B5D-E64A-A3A9-089F9548C884}" type="pres">
      <dgm:prSet presAssocID="{08D64A20-A82B-8F44-8348-CCBF07544D6B}" presName="sibTrans" presStyleCnt="0"/>
      <dgm:spPr/>
    </dgm:pt>
    <dgm:pt modelId="{A50EEAC4-F3A8-074D-96A4-A42A17380D7C}" type="pres">
      <dgm:prSet presAssocID="{BBAE0773-8276-8D4A-AD78-EC205C1277DD}" presName="node" presStyleLbl="node1" presStyleIdx="3" presStyleCnt="14">
        <dgm:presLayoutVars>
          <dgm:bulletEnabled val="1"/>
        </dgm:presLayoutVars>
      </dgm:prSet>
      <dgm:spPr/>
    </dgm:pt>
    <dgm:pt modelId="{160B15BA-6E48-A446-97FE-935012EE70BD}" type="pres">
      <dgm:prSet presAssocID="{5F16D42F-1FE5-D44D-9608-B95AB48F40F3}" presName="sibTrans" presStyleCnt="0"/>
      <dgm:spPr/>
    </dgm:pt>
    <dgm:pt modelId="{4B2BE5D9-2A5F-4B4F-8AA1-18C3E077CFB6}" type="pres">
      <dgm:prSet presAssocID="{FE0BF0A4-BA3C-A446-B219-EC84DB4912C8}" presName="node" presStyleLbl="node1" presStyleIdx="4" presStyleCnt="14">
        <dgm:presLayoutVars>
          <dgm:bulletEnabled val="1"/>
        </dgm:presLayoutVars>
      </dgm:prSet>
      <dgm:spPr/>
    </dgm:pt>
    <dgm:pt modelId="{4132E278-AB34-8745-B00D-E01017108265}" type="pres">
      <dgm:prSet presAssocID="{D317001E-B928-0A44-B987-08960524401E}" presName="sibTrans" presStyleCnt="0"/>
      <dgm:spPr/>
    </dgm:pt>
    <dgm:pt modelId="{22399D13-368C-7F41-87A6-A223D18D47C5}" type="pres">
      <dgm:prSet presAssocID="{B0026135-00B6-8C40-BD02-C6AA84717E59}" presName="node" presStyleLbl="node1" presStyleIdx="5" presStyleCnt="14">
        <dgm:presLayoutVars>
          <dgm:bulletEnabled val="1"/>
        </dgm:presLayoutVars>
      </dgm:prSet>
      <dgm:spPr/>
    </dgm:pt>
    <dgm:pt modelId="{664B799A-94FB-5544-A9C5-D1406B0744DB}" type="pres">
      <dgm:prSet presAssocID="{2F40205E-0B7E-7F40-95CB-727485814F42}" presName="sibTrans" presStyleCnt="0"/>
      <dgm:spPr/>
    </dgm:pt>
    <dgm:pt modelId="{3446511C-F4CE-7E48-A732-5311635E5519}" type="pres">
      <dgm:prSet presAssocID="{3E7CC29C-4383-1449-BFD6-E6FAE86089A2}" presName="node" presStyleLbl="node1" presStyleIdx="6" presStyleCnt="14">
        <dgm:presLayoutVars>
          <dgm:bulletEnabled val="1"/>
        </dgm:presLayoutVars>
      </dgm:prSet>
      <dgm:spPr/>
    </dgm:pt>
    <dgm:pt modelId="{5096FE12-1011-AD4E-A255-627EE886A1E8}" type="pres">
      <dgm:prSet presAssocID="{1A1DC0AD-4BED-7542-A627-1E317B180B1F}" presName="sibTrans" presStyleCnt="0"/>
      <dgm:spPr/>
    </dgm:pt>
    <dgm:pt modelId="{7BB2A904-6094-4247-AC2B-FEE94CA5A8A8}" type="pres">
      <dgm:prSet presAssocID="{F33007BD-12E3-8246-A15A-4A075A601C3A}" presName="node" presStyleLbl="node1" presStyleIdx="7" presStyleCnt="14">
        <dgm:presLayoutVars>
          <dgm:bulletEnabled val="1"/>
        </dgm:presLayoutVars>
      </dgm:prSet>
      <dgm:spPr/>
    </dgm:pt>
    <dgm:pt modelId="{6F8C18A1-0650-6646-A9E8-60647914E25D}" type="pres">
      <dgm:prSet presAssocID="{A4FA449E-3535-594F-A171-5B357A302BB1}" presName="sibTrans" presStyleCnt="0"/>
      <dgm:spPr/>
    </dgm:pt>
    <dgm:pt modelId="{E23917EF-32A9-D24A-876F-CE8E66404093}" type="pres">
      <dgm:prSet presAssocID="{EC401279-05BD-C842-9ED7-E8254F3298AD}" presName="node" presStyleLbl="node1" presStyleIdx="8" presStyleCnt="14">
        <dgm:presLayoutVars>
          <dgm:bulletEnabled val="1"/>
        </dgm:presLayoutVars>
      </dgm:prSet>
      <dgm:spPr/>
    </dgm:pt>
    <dgm:pt modelId="{5D055F88-C798-FE41-9CE6-E039A5106E5E}" type="pres">
      <dgm:prSet presAssocID="{7F90A74B-7403-7345-A12B-1D2C79A147FA}" presName="sibTrans" presStyleCnt="0"/>
      <dgm:spPr/>
    </dgm:pt>
    <dgm:pt modelId="{CE9D2311-57AB-3041-930A-8BF034E78D0F}" type="pres">
      <dgm:prSet presAssocID="{580A0808-80FE-554F-8DC7-98FE285A36C1}" presName="node" presStyleLbl="node1" presStyleIdx="9" presStyleCnt="14">
        <dgm:presLayoutVars>
          <dgm:bulletEnabled val="1"/>
        </dgm:presLayoutVars>
      </dgm:prSet>
      <dgm:spPr/>
    </dgm:pt>
    <dgm:pt modelId="{CB8A0EA3-207C-1242-874D-1B835E17172F}" type="pres">
      <dgm:prSet presAssocID="{4B2A06F6-9BF2-CB45-86BD-509E3EA8D916}" presName="sibTrans" presStyleCnt="0"/>
      <dgm:spPr/>
    </dgm:pt>
    <dgm:pt modelId="{676A75F1-D5AE-8845-A270-4C0C5DB64271}" type="pres">
      <dgm:prSet presAssocID="{5BFE15DE-CB36-F741-A385-AE54DA31ADC2}" presName="node" presStyleLbl="node1" presStyleIdx="10" presStyleCnt="14">
        <dgm:presLayoutVars>
          <dgm:bulletEnabled val="1"/>
        </dgm:presLayoutVars>
      </dgm:prSet>
      <dgm:spPr/>
    </dgm:pt>
    <dgm:pt modelId="{A47F0718-3764-B54C-BFC2-93FE3AB513AF}" type="pres">
      <dgm:prSet presAssocID="{066B3711-6022-9D4E-A1E3-D167E3D02C0E}" presName="sibTrans" presStyleCnt="0"/>
      <dgm:spPr/>
    </dgm:pt>
    <dgm:pt modelId="{D31E6423-1AD4-E24F-8BB4-4B6BD9300F80}" type="pres">
      <dgm:prSet presAssocID="{3EED95C0-DD1C-8044-92AD-36B73A80BDA2}" presName="node" presStyleLbl="node1" presStyleIdx="11" presStyleCnt="14">
        <dgm:presLayoutVars>
          <dgm:bulletEnabled val="1"/>
        </dgm:presLayoutVars>
      </dgm:prSet>
      <dgm:spPr/>
    </dgm:pt>
    <dgm:pt modelId="{DCF5007B-0781-784F-9E1F-EB0700C1B01E}" type="pres">
      <dgm:prSet presAssocID="{F43FAC55-0C71-8D4E-B114-318186EC7739}" presName="sibTrans" presStyleCnt="0"/>
      <dgm:spPr/>
    </dgm:pt>
    <dgm:pt modelId="{6823830B-1580-7342-8A8F-B6928F536CD6}" type="pres">
      <dgm:prSet presAssocID="{E5F4915A-C2A3-FC48-887A-FC225C238731}" presName="node" presStyleLbl="node1" presStyleIdx="12" presStyleCnt="14">
        <dgm:presLayoutVars>
          <dgm:bulletEnabled val="1"/>
        </dgm:presLayoutVars>
      </dgm:prSet>
      <dgm:spPr/>
    </dgm:pt>
    <dgm:pt modelId="{79184F9E-4F46-D24B-8B9A-A84CA7CD18A5}" type="pres">
      <dgm:prSet presAssocID="{202DDE5F-CE0D-344C-AE53-5CDD4BA5BB71}" presName="sibTrans" presStyleCnt="0"/>
      <dgm:spPr/>
    </dgm:pt>
    <dgm:pt modelId="{A925746F-AF98-0F48-A1D4-917B009407FC}" type="pres">
      <dgm:prSet presAssocID="{5F887430-4324-F545-A6B3-B05638257E94}" presName="node" presStyleLbl="node1" presStyleIdx="13" presStyleCnt="14">
        <dgm:presLayoutVars>
          <dgm:bulletEnabled val="1"/>
        </dgm:presLayoutVars>
      </dgm:prSet>
      <dgm:spPr/>
    </dgm:pt>
  </dgm:ptLst>
  <dgm:cxnLst>
    <dgm:cxn modelId="{99D1111B-3080-9945-885F-698A1193B6F0}" type="presOf" srcId="{580A0808-80FE-554F-8DC7-98FE285A36C1}" destId="{CE9D2311-57AB-3041-930A-8BF034E78D0F}" srcOrd="0" destOrd="0" presId="urn:microsoft.com/office/officeart/2005/8/layout/default"/>
    <dgm:cxn modelId="{D804E62D-9392-8646-BEC1-AB4C9D5A5C38}" type="presOf" srcId="{7EDE457B-3A0F-FE4A-917C-DC9B95A9D51B}" destId="{ED2F9696-D575-614B-89A0-19F519DBDDD8}" srcOrd="0" destOrd="0" presId="urn:microsoft.com/office/officeart/2005/8/layout/default"/>
    <dgm:cxn modelId="{52ECDC37-34E2-3E49-9F4A-AF12CD49F058}" srcId="{B81C2F64-ADEE-7B4D-80B8-B681E266DF12}" destId="{3E7CC29C-4383-1449-BFD6-E6FAE86089A2}" srcOrd="6" destOrd="0" parTransId="{F101270D-07BF-E14B-BA2D-EB4ED67C1EC3}" sibTransId="{1A1DC0AD-4BED-7542-A627-1E317B180B1F}"/>
    <dgm:cxn modelId="{60981F3A-7188-B548-A41F-E311FA41531A}" type="presOf" srcId="{5BFE15DE-CB36-F741-A385-AE54DA31ADC2}" destId="{676A75F1-D5AE-8845-A270-4C0C5DB64271}" srcOrd="0" destOrd="0" presId="urn:microsoft.com/office/officeart/2005/8/layout/default"/>
    <dgm:cxn modelId="{BB35E13B-84EE-EC44-BEA7-1DC643DB1EF7}" type="presOf" srcId="{C2887E12-0201-124C-A179-CFBFAF40C13A}" destId="{CE97F61A-43E3-8142-B3F4-EE95C22AD381}" srcOrd="0" destOrd="0" presId="urn:microsoft.com/office/officeart/2005/8/layout/default"/>
    <dgm:cxn modelId="{0AF81F45-93EF-3D4B-97E1-FE7E5223984E}" srcId="{B81C2F64-ADEE-7B4D-80B8-B681E266DF12}" destId="{BBAE0773-8276-8D4A-AD78-EC205C1277DD}" srcOrd="3" destOrd="0" parTransId="{FC0E4D76-D80C-D54C-A7A9-12A586BDE4A1}" sibTransId="{5F16D42F-1FE5-D44D-9608-B95AB48F40F3}"/>
    <dgm:cxn modelId="{66D44546-74CA-7243-9B29-9123D842AED0}" srcId="{B81C2F64-ADEE-7B4D-80B8-B681E266DF12}" destId="{FE0BF0A4-BA3C-A446-B219-EC84DB4912C8}" srcOrd="4" destOrd="0" parTransId="{6F808463-B79E-7F4D-95EF-870C01636EE6}" sibTransId="{D317001E-B928-0A44-B987-08960524401E}"/>
    <dgm:cxn modelId="{CD74535C-69C4-2841-A543-4FEB5530DA21}" srcId="{B81C2F64-ADEE-7B4D-80B8-B681E266DF12}" destId="{C2887E12-0201-124C-A179-CFBFAF40C13A}" srcOrd="2" destOrd="0" parTransId="{221F8B28-ADE1-7142-BAAA-023F766A40E8}" sibTransId="{08D64A20-A82B-8F44-8348-CCBF07544D6B}"/>
    <dgm:cxn modelId="{8637C377-0781-D54B-8F93-31180A161DF7}" srcId="{B81C2F64-ADEE-7B4D-80B8-B681E266DF12}" destId="{B0026135-00B6-8C40-BD02-C6AA84717E59}" srcOrd="5" destOrd="0" parTransId="{FA7ED7DF-BEBC-DE48-BA9E-CDFE425214AA}" sibTransId="{2F40205E-0B7E-7F40-95CB-727485814F42}"/>
    <dgm:cxn modelId="{7A2B8E80-1B19-8E4D-A742-322604C73979}" srcId="{B81C2F64-ADEE-7B4D-80B8-B681E266DF12}" destId="{7EDE457B-3A0F-FE4A-917C-DC9B95A9D51B}" srcOrd="1" destOrd="0" parTransId="{03EC3991-9711-354D-AC0D-3F9931FD8C75}" sibTransId="{76CEDA87-EC0D-4147-B90E-3A5004D53AAC}"/>
    <dgm:cxn modelId="{ED4AA28A-1C77-9C4E-A49A-5C33E877AC27}" type="presOf" srcId="{B81C2F64-ADEE-7B4D-80B8-B681E266DF12}" destId="{B102E70E-1ECE-F846-9C6F-9046CD8A38CD}" srcOrd="0" destOrd="0" presId="urn:microsoft.com/office/officeart/2005/8/layout/default"/>
    <dgm:cxn modelId="{8AA74191-01AB-2E44-9E6E-5B1BBBFEBC02}" type="presOf" srcId="{5F887430-4324-F545-A6B3-B05638257E94}" destId="{A925746F-AF98-0F48-A1D4-917B009407FC}" srcOrd="0" destOrd="0" presId="urn:microsoft.com/office/officeart/2005/8/layout/default"/>
    <dgm:cxn modelId="{838756A1-AF81-7B47-ABF9-02559A3E3602}" srcId="{B81C2F64-ADEE-7B4D-80B8-B681E266DF12}" destId="{F573C58B-2EE7-B84F-AF4D-CC5BE3381C63}" srcOrd="0" destOrd="0" parTransId="{9D10BCDC-D08C-D544-B943-98E76C946D7F}" sibTransId="{BE7A4781-C247-204D-8F7F-8A49DC018B9E}"/>
    <dgm:cxn modelId="{C04952AF-176F-9147-A636-126A43E8D6A2}" type="presOf" srcId="{B0026135-00B6-8C40-BD02-C6AA84717E59}" destId="{22399D13-368C-7F41-87A6-A223D18D47C5}" srcOrd="0" destOrd="0" presId="urn:microsoft.com/office/officeart/2005/8/layout/default"/>
    <dgm:cxn modelId="{DF6819B4-03A0-8C43-8BE7-9CA65D244431}" type="presOf" srcId="{F573C58B-2EE7-B84F-AF4D-CC5BE3381C63}" destId="{F5ED6D2D-C956-3645-B4EF-F877F2A075E4}" srcOrd="0" destOrd="0" presId="urn:microsoft.com/office/officeart/2005/8/layout/default"/>
    <dgm:cxn modelId="{C968F5C0-2D7D-F043-8D5B-FDFC7296A1CE}" type="presOf" srcId="{BBAE0773-8276-8D4A-AD78-EC205C1277DD}" destId="{A50EEAC4-F3A8-074D-96A4-A42A17380D7C}" srcOrd="0" destOrd="0" presId="urn:microsoft.com/office/officeart/2005/8/layout/default"/>
    <dgm:cxn modelId="{C14AB7C9-35AA-6A4E-9EF2-71EB1D654445}" srcId="{B81C2F64-ADEE-7B4D-80B8-B681E266DF12}" destId="{F33007BD-12E3-8246-A15A-4A075A601C3A}" srcOrd="7" destOrd="0" parTransId="{0132131E-1239-B44F-859B-AD17FB294E28}" sibTransId="{A4FA449E-3535-594F-A171-5B357A302BB1}"/>
    <dgm:cxn modelId="{98CE70CF-E7CF-474F-9577-F34936D3C130}" srcId="{B81C2F64-ADEE-7B4D-80B8-B681E266DF12}" destId="{E5F4915A-C2A3-FC48-887A-FC225C238731}" srcOrd="12" destOrd="0" parTransId="{4996084C-C6BD-4341-A0BA-56A4BF5393C9}" sibTransId="{202DDE5F-CE0D-344C-AE53-5CDD4BA5BB71}"/>
    <dgm:cxn modelId="{8E5DA4D8-E693-794B-86E8-01FC269CE0D1}" srcId="{B81C2F64-ADEE-7B4D-80B8-B681E266DF12}" destId="{5F887430-4324-F545-A6B3-B05638257E94}" srcOrd="13" destOrd="0" parTransId="{637849EF-E017-BE46-A6E1-6603F3106E09}" sibTransId="{9099AF7D-6D28-5D4F-A730-25E2379DF40E}"/>
    <dgm:cxn modelId="{B4B922DC-55AE-CD46-92B7-69E01ADB38F4}" srcId="{B81C2F64-ADEE-7B4D-80B8-B681E266DF12}" destId="{EC401279-05BD-C842-9ED7-E8254F3298AD}" srcOrd="8" destOrd="0" parTransId="{DB71DBE1-3E51-4243-AAD3-DDA08CCB24AB}" sibTransId="{7F90A74B-7403-7345-A12B-1D2C79A147FA}"/>
    <dgm:cxn modelId="{6894C2DC-9E20-A04F-AE07-5646E541A92C}" srcId="{B81C2F64-ADEE-7B4D-80B8-B681E266DF12}" destId="{5BFE15DE-CB36-F741-A385-AE54DA31ADC2}" srcOrd="10" destOrd="0" parTransId="{DA4182B7-F584-4340-8A20-259EBEDF6C31}" sibTransId="{066B3711-6022-9D4E-A1E3-D167E3D02C0E}"/>
    <dgm:cxn modelId="{DDDFEFDE-E2BE-4E45-B217-16C837D9754A}" type="presOf" srcId="{F33007BD-12E3-8246-A15A-4A075A601C3A}" destId="{7BB2A904-6094-4247-AC2B-FEE94CA5A8A8}" srcOrd="0" destOrd="0" presId="urn:microsoft.com/office/officeart/2005/8/layout/default"/>
    <dgm:cxn modelId="{FB96AEE2-E6EE-B446-B08F-D763313FA043}" type="presOf" srcId="{E5F4915A-C2A3-FC48-887A-FC225C238731}" destId="{6823830B-1580-7342-8A8F-B6928F536CD6}" srcOrd="0" destOrd="0" presId="urn:microsoft.com/office/officeart/2005/8/layout/default"/>
    <dgm:cxn modelId="{53CDD5E8-653B-F64F-B55A-D359178C9004}" type="presOf" srcId="{3E7CC29C-4383-1449-BFD6-E6FAE86089A2}" destId="{3446511C-F4CE-7E48-A732-5311635E5519}" srcOrd="0" destOrd="0" presId="urn:microsoft.com/office/officeart/2005/8/layout/default"/>
    <dgm:cxn modelId="{B2827DED-A1B1-F148-BB68-4623BD819134}" srcId="{B81C2F64-ADEE-7B4D-80B8-B681E266DF12}" destId="{3EED95C0-DD1C-8044-92AD-36B73A80BDA2}" srcOrd="11" destOrd="0" parTransId="{411330C1-9CBD-ED46-8E2C-67D29251E70B}" sibTransId="{F43FAC55-0C71-8D4E-B114-318186EC7739}"/>
    <dgm:cxn modelId="{89ADCDEE-90E7-5048-9E6B-7A26D4009C72}" type="presOf" srcId="{3EED95C0-DD1C-8044-92AD-36B73A80BDA2}" destId="{D31E6423-1AD4-E24F-8BB4-4B6BD9300F80}" srcOrd="0" destOrd="0" presId="urn:microsoft.com/office/officeart/2005/8/layout/default"/>
    <dgm:cxn modelId="{67818EF4-A928-9A4F-8AED-2551A276091E}" srcId="{B81C2F64-ADEE-7B4D-80B8-B681E266DF12}" destId="{580A0808-80FE-554F-8DC7-98FE285A36C1}" srcOrd="9" destOrd="0" parTransId="{F5F4898D-0720-8B4D-8FF9-8D5BC2BF09AA}" sibTransId="{4B2A06F6-9BF2-CB45-86BD-509E3EA8D916}"/>
    <dgm:cxn modelId="{F355DDF5-2C2E-AB49-96E9-055C914F3AC0}" type="presOf" srcId="{EC401279-05BD-C842-9ED7-E8254F3298AD}" destId="{E23917EF-32A9-D24A-876F-CE8E66404093}" srcOrd="0" destOrd="0" presId="urn:microsoft.com/office/officeart/2005/8/layout/default"/>
    <dgm:cxn modelId="{741B60F8-BB1E-3B43-813C-298923E33B69}" type="presOf" srcId="{FE0BF0A4-BA3C-A446-B219-EC84DB4912C8}" destId="{4B2BE5D9-2A5F-4B4F-8AA1-18C3E077CFB6}" srcOrd="0" destOrd="0" presId="urn:microsoft.com/office/officeart/2005/8/layout/default"/>
    <dgm:cxn modelId="{ACA2ECF4-F515-3441-B0CB-9D40DA1B32CE}" type="presParOf" srcId="{B102E70E-1ECE-F846-9C6F-9046CD8A38CD}" destId="{F5ED6D2D-C956-3645-B4EF-F877F2A075E4}" srcOrd="0" destOrd="0" presId="urn:microsoft.com/office/officeart/2005/8/layout/default"/>
    <dgm:cxn modelId="{027BAFD7-548C-6647-9C94-28014736D69D}" type="presParOf" srcId="{B102E70E-1ECE-F846-9C6F-9046CD8A38CD}" destId="{09EA7E66-389A-B346-8EE3-3A1FCC058CA4}" srcOrd="1" destOrd="0" presId="urn:microsoft.com/office/officeart/2005/8/layout/default"/>
    <dgm:cxn modelId="{494050C7-AF8C-CF4F-AEA0-CDC387486EA3}" type="presParOf" srcId="{B102E70E-1ECE-F846-9C6F-9046CD8A38CD}" destId="{ED2F9696-D575-614B-89A0-19F519DBDDD8}" srcOrd="2" destOrd="0" presId="urn:microsoft.com/office/officeart/2005/8/layout/default"/>
    <dgm:cxn modelId="{F58CBEF1-7C05-B245-B6B2-ECD7B2E7CC15}" type="presParOf" srcId="{B102E70E-1ECE-F846-9C6F-9046CD8A38CD}" destId="{01520066-B955-D64E-8764-5D0874D1F77A}" srcOrd="3" destOrd="0" presId="urn:microsoft.com/office/officeart/2005/8/layout/default"/>
    <dgm:cxn modelId="{AE8A7668-65EB-324B-BD35-BB4D35210395}" type="presParOf" srcId="{B102E70E-1ECE-F846-9C6F-9046CD8A38CD}" destId="{CE97F61A-43E3-8142-B3F4-EE95C22AD381}" srcOrd="4" destOrd="0" presId="urn:microsoft.com/office/officeart/2005/8/layout/default"/>
    <dgm:cxn modelId="{C8312422-95E2-1F42-A061-FAE69039AB36}" type="presParOf" srcId="{B102E70E-1ECE-F846-9C6F-9046CD8A38CD}" destId="{77967E90-0B5D-E64A-A3A9-089F9548C884}" srcOrd="5" destOrd="0" presId="urn:microsoft.com/office/officeart/2005/8/layout/default"/>
    <dgm:cxn modelId="{A9E6400C-70EF-274E-8BE7-AC7B22CA4B6D}" type="presParOf" srcId="{B102E70E-1ECE-F846-9C6F-9046CD8A38CD}" destId="{A50EEAC4-F3A8-074D-96A4-A42A17380D7C}" srcOrd="6" destOrd="0" presId="urn:microsoft.com/office/officeart/2005/8/layout/default"/>
    <dgm:cxn modelId="{5453BBC2-C2B6-3940-991A-1777202087C5}" type="presParOf" srcId="{B102E70E-1ECE-F846-9C6F-9046CD8A38CD}" destId="{160B15BA-6E48-A446-97FE-935012EE70BD}" srcOrd="7" destOrd="0" presId="urn:microsoft.com/office/officeart/2005/8/layout/default"/>
    <dgm:cxn modelId="{C0B6E5E6-23DF-924A-BC65-ED7E85A66C25}" type="presParOf" srcId="{B102E70E-1ECE-F846-9C6F-9046CD8A38CD}" destId="{4B2BE5D9-2A5F-4B4F-8AA1-18C3E077CFB6}" srcOrd="8" destOrd="0" presId="urn:microsoft.com/office/officeart/2005/8/layout/default"/>
    <dgm:cxn modelId="{A8238808-CBBE-A64C-B8DB-6616B4AC09E1}" type="presParOf" srcId="{B102E70E-1ECE-F846-9C6F-9046CD8A38CD}" destId="{4132E278-AB34-8745-B00D-E01017108265}" srcOrd="9" destOrd="0" presId="urn:microsoft.com/office/officeart/2005/8/layout/default"/>
    <dgm:cxn modelId="{C43184E6-67C6-5C4B-A4EB-F13CCF5101AF}" type="presParOf" srcId="{B102E70E-1ECE-F846-9C6F-9046CD8A38CD}" destId="{22399D13-368C-7F41-87A6-A223D18D47C5}" srcOrd="10" destOrd="0" presId="urn:microsoft.com/office/officeart/2005/8/layout/default"/>
    <dgm:cxn modelId="{93F03F65-1EDF-CC4A-9A2F-FE0CA0964C4D}" type="presParOf" srcId="{B102E70E-1ECE-F846-9C6F-9046CD8A38CD}" destId="{664B799A-94FB-5544-A9C5-D1406B0744DB}" srcOrd="11" destOrd="0" presId="urn:microsoft.com/office/officeart/2005/8/layout/default"/>
    <dgm:cxn modelId="{CEFEFAF9-C88F-6E4F-8F89-06A7DBB2753D}" type="presParOf" srcId="{B102E70E-1ECE-F846-9C6F-9046CD8A38CD}" destId="{3446511C-F4CE-7E48-A732-5311635E5519}" srcOrd="12" destOrd="0" presId="urn:microsoft.com/office/officeart/2005/8/layout/default"/>
    <dgm:cxn modelId="{F35D5800-DCB7-AC4E-BA82-FCFCC8EC6399}" type="presParOf" srcId="{B102E70E-1ECE-F846-9C6F-9046CD8A38CD}" destId="{5096FE12-1011-AD4E-A255-627EE886A1E8}" srcOrd="13" destOrd="0" presId="urn:microsoft.com/office/officeart/2005/8/layout/default"/>
    <dgm:cxn modelId="{21C006A4-1398-3043-B769-F6A7D7503F69}" type="presParOf" srcId="{B102E70E-1ECE-F846-9C6F-9046CD8A38CD}" destId="{7BB2A904-6094-4247-AC2B-FEE94CA5A8A8}" srcOrd="14" destOrd="0" presId="urn:microsoft.com/office/officeart/2005/8/layout/default"/>
    <dgm:cxn modelId="{B7D0527E-DB60-3641-B83F-7BFA969F09AE}" type="presParOf" srcId="{B102E70E-1ECE-F846-9C6F-9046CD8A38CD}" destId="{6F8C18A1-0650-6646-A9E8-60647914E25D}" srcOrd="15" destOrd="0" presId="urn:microsoft.com/office/officeart/2005/8/layout/default"/>
    <dgm:cxn modelId="{47159C2F-F77F-8B40-892A-A5FCF3609CAA}" type="presParOf" srcId="{B102E70E-1ECE-F846-9C6F-9046CD8A38CD}" destId="{E23917EF-32A9-D24A-876F-CE8E66404093}" srcOrd="16" destOrd="0" presId="urn:microsoft.com/office/officeart/2005/8/layout/default"/>
    <dgm:cxn modelId="{AFF65810-5603-CA4F-B46C-2C6BA1943329}" type="presParOf" srcId="{B102E70E-1ECE-F846-9C6F-9046CD8A38CD}" destId="{5D055F88-C798-FE41-9CE6-E039A5106E5E}" srcOrd="17" destOrd="0" presId="urn:microsoft.com/office/officeart/2005/8/layout/default"/>
    <dgm:cxn modelId="{D5621B98-396D-264E-BB3D-68CE1D400102}" type="presParOf" srcId="{B102E70E-1ECE-F846-9C6F-9046CD8A38CD}" destId="{CE9D2311-57AB-3041-930A-8BF034E78D0F}" srcOrd="18" destOrd="0" presId="urn:microsoft.com/office/officeart/2005/8/layout/default"/>
    <dgm:cxn modelId="{369B5790-0644-CD48-9922-1D7CAA99DB80}" type="presParOf" srcId="{B102E70E-1ECE-F846-9C6F-9046CD8A38CD}" destId="{CB8A0EA3-207C-1242-874D-1B835E17172F}" srcOrd="19" destOrd="0" presId="urn:microsoft.com/office/officeart/2005/8/layout/default"/>
    <dgm:cxn modelId="{F54F70DB-BC2F-2C40-AC3A-F377F6054215}" type="presParOf" srcId="{B102E70E-1ECE-F846-9C6F-9046CD8A38CD}" destId="{676A75F1-D5AE-8845-A270-4C0C5DB64271}" srcOrd="20" destOrd="0" presId="urn:microsoft.com/office/officeart/2005/8/layout/default"/>
    <dgm:cxn modelId="{2E48C6FA-3DF0-1D49-9A76-42C84FACF59D}" type="presParOf" srcId="{B102E70E-1ECE-F846-9C6F-9046CD8A38CD}" destId="{A47F0718-3764-B54C-BFC2-93FE3AB513AF}" srcOrd="21" destOrd="0" presId="urn:microsoft.com/office/officeart/2005/8/layout/default"/>
    <dgm:cxn modelId="{AF0D1832-2D9B-AF40-9937-197C71DE560E}" type="presParOf" srcId="{B102E70E-1ECE-F846-9C6F-9046CD8A38CD}" destId="{D31E6423-1AD4-E24F-8BB4-4B6BD9300F80}" srcOrd="22" destOrd="0" presId="urn:microsoft.com/office/officeart/2005/8/layout/default"/>
    <dgm:cxn modelId="{D29F634B-0EF2-8842-816B-A84509844EED}" type="presParOf" srcId="{B102E70E-1ECE-F846-9C6F-9046CD8A38CD}" destId="{DCF5007B-0781-784F-9E1F-EB0700C1B01E}" srcOrd="23" destOrd="0" presId="urn:microsoft.com/office/officeart/2005/8/layout/default"/>
    <dgm:cxn modelId="{9C2C318A-D5F7-444D-B6AF-B26D0714EDC0}" type="presParOf" srcId="{B102E70E-1ECE-F846-9C6F-9046CD8A38CD}" destId="{6823830B-1580-7342-8A8F-B6928F536CD6}" srcOrd="24" destOrd="0" presId="urn:microsoft.com/office/officeart/2005/8/layout/default"/>
    <dgm:cxn modelId="{FC5D3E2F-EBE7-A04D-98CB-233219237912}" type="presParOf" srcId="{B102E70E-1ECE-F846-9C6F-9046CD8A38CD}" destId="{79184F9E-4F46-D24B-8B9A-A84CA7CD18A5}" srcOrd="25" destOrd="0" presId="urn:microsoft.com/office/officeart/2005/8/layout/default"/>
    <dgm:cxn modelId="{9EE88F86-43EF-3141-B011-5A4584E2F581}" type="presParOf" srcId="{B102E70E-1ECE-F846-9C6F-9046CD8A38CD}" destId="{A925746F-AF98-0F48-A1D4-917B009407FC}"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9A478A-8AF2-0245-A9DD-EDE5334284C1}" type="doc">
      <dgm:prSet loTypeId="urn:microsoft.com/office/officeart/2005/8/layout/vList6" loCatId="process" qsTypeId="urn:microsoft.com/office/officeart/2005/8/quickstyle/simple5" qsCatId="simple" csTypeId="urn:microsoft.com/office/officeart/2005/8/colors/accent5_4" csCatId="accent5" phldr="1"/>
      <dgm:spPr/>
      <dgm:t>
        <a:bodyPr/>
        <a:lstStyle/>
        <a:p>
          <a:endParaRPr lang="en-US"/>
        </a:p>
      </dgm:t>
    </dgm:pt>
    <dgm:pt modelId="{74A07307-6EF7-9746-849E-81F3AE980B70}">
      <dgm:prSet/>
      <dgm:spPr/>
      <dgm:t>
        <a:bodyPr/>
        <a:lstStyle/>
        <a:p>
          <a:r>
            <a:rPr lang="en-US"/>
            <a:t>(3) </a:t>
          </a:r>
          <a:r>
            <a:rPr lang="en-US" b="1"/>
            <a:t>Social integrity</a:t>
          </a:r>
          <a:endParaRPr lang="en-US"/>
        </a:p>
      </dgm:t>
    </dgm:pt>
    <dgm:pt modelId="{03BABCCD-2BE2-7448-A680-B298AC721930}" type="parTrans" cxnId="{D8715940-85FB-1948-883E-18526CF4D855}">
      <dgm:prSet/>
      <dgm:spPr/>
      <dgm:t>
        <a:bodyPr/>
        <a:lstStyle/>
        <a:p>
          <a:endParaRPr lang="en-US"/>
        </a:p>
      </dgm:t>
    </dgm:pt>
    <dgm:pt modelId="{2C954524-9232-EC4F-BA2B-C5E47352B1B6}" type="sibTrans" cxnId="{D8715940-85FB-1948-883E-18526CF4D855}">
      <dgm:prSet/>
      <dgm:spPr/>
      <dgm:t>
        <a:bodyPr/>
        <a:lstStyle/>
        <a:p>
          <a:endParaRPr lang="en-US"/>
        </a:p>
      </dgm:t>
    </dgm:pt>
    <dgm:pt modelId="{EEE70FBC-8160-4241-B5E5-C6B547521905}">
      <dgm:prSet custT="1"/>
      <dgm:spPr>
        <a:solidFill>
          <a:schemeClr val="accent4">
            <a:lumMod val="40000"/>
            <a:lumOff val="60000"/>
            <a:alpha val="90000"/>
          </a:schemeClr>
        </a:solidFill>
      </dgm:spPr>
      <dgm:t>
        <a:bodyPr/>
        <a:lstStyle/>
        <a:p>
          <a:r>
            <a:rPr lang="en-US" sz="1600" b="1" dirty="0"/>
            <a:t>Healthcare, birth control, hygiene</a:t>
          </a:r>
        </a:p>
      </dgm:t>
    </dgm:pt>
    <dgm:pt modelId="{EDC534F0-625F-B440-B5B9-E4BCAABDB093}" type="parTrans" cxnId="{884FAF4C-DC52-9C46-A6C7-B9AA59F4486A}">
      <dgm:prSet/>
      <dgm:spPr/>
      <dgm:t>
        <a:bodyPr/>
        <a:lstStyle/>
        <a:p>
          <a:endParaRPr lang="en-US"/>
        </a:p>
      </dgm:t>
    </dgm:pt>
    <dgm:pt modelId="{6822F6BC-9638-6145-BAE6-8E0F8AD7055A}" type="sibTrans" cxnId="{884FAF4C-DC52-9C46-A6C7-B9AA59F4486A}">
      <dgm:prSet/>
      <dgm:spPr/>
      <dgm:t>
        <a:bodyPr/>
        <a:lstStyle/>
        <a:p>
          <a:endParaRPr lang="en-US"/>
        </a:p>
      </dgm:t>
    </dgm:pt>
    <dgm:pt modelId="{D165DD15-6D84-1C4D-95B1-67D0E79DD73D}">
      <dgm:prSet custT="1"/>
      <dgm:spPr>
        <a:solidFill>
          <a:schemeClr val="accent4">
            <a:lumMod val="40000"/>
            <a:lumOff val="60000"/>
            <a:alpha val="90000"/>
          </a:schemeClr>
        </a:solidFill>
      </dgm:spPr>
      <dgm:t>
        <a:bodyPr/>
        <a:lstStyle/>
        <a:p>
          <a:r>
            <a:rPr lang="en-US" sz="1600" b="1" dirty="0"/>
            <a:t>“Social Security”; Labor and employment</a:t>
          </a:r>
        </a:p>
      </dgm:t>
    </dgm:pt>
    <dgm:pt modelId="{E2837BEC-D332-2444-98D5-333170B10F41}" type="parTrans" cxnId="{B2B1BDD6-11C6-AC43-8AF7-223B0A0F61C6}">
      <dgm:prSet/>
      <dgm:spPr/>
      <dgm:t>
        <a:bodyPr/>
        <a:lstStyle/>
        <a:p>
          <a:endParaRPr lang="en-US"/>
        </a:p>
      </dgm:t>
    </dgm:pt>
    <dgm:pt modelId="{0CEF943D-09B0-9546-BCF5-DE5C337EE95F}" type="sibTrans" cxnId="{B2B1BDD6-11C6-AC43-8AF7-223B0A0F61C6}">
      <dgm:prSet/>
      <dgm:spPr/>
      <dgm:t>
        <a:bodyPr/>
        <a:lstStyle/>
        <a:p>
          <a:endParaRPr lang="en-US"/>
        </a:p>
      </dgm:t>
    </dgm:pt>
    <dgm:pt modelId="{6B2FE089-4942-D247-899C-63E561AFCE0B}">
      <dgm:prSet custT="1"/>
      <dgm:spPr>
        <a:solidFill>
          <a:schemeClr val="accent4">
            <a:lumMod val="40000"/>
            <a:lumOff val="60000"/>
            <a:alpha val="90000"/>
          </a:schemeClr>
        </a:solidFill>
      </dgm:spPr>
      <dgm:t>
        <a:bodyPr/>
        <a:lstStyle/>
        <a:p>
          <a:r>
            <a:rPr lang="en-US" sz="1600" b="1" dirty="0"/>
            <a:t>Education and scientific research</a:t>
          </a:r>
        </a:p>
      </dgm:t>
    </dgm:pt>
    <dgm:pt modelId="{5DC4F1D8-B4A4-C743-972B-E2635776E988}" type="parTrans" cxnId="{94C08C6A-1824-084D-95E6-0C5D2333230E}">
      <dgm:prSet/>
      <dgm:spPr/>
      <dgm:t>
        <a:bodyPr/>
        <a:lstStyle/>
        <a:p>
          <a:endParaRPr lang="en-US"/>
        </a:p>
      </dgm:t>
    </dgm:pt>
    <dgm:pt modelId="{C3786DCE-EB17-D346-88DE-119360636D5C}" type="sibTrans" cxnId="{94C08C6A-1824-084D-95E6-0C5D2333230E}">
      <dgm:prSet/>
      <dgm:spPr/>
      <dgm:t>
        <a:bodyPr/>
        <a:lstStyle/>
        <a:p>
          <a:endParaRPr lang="en-US"/>
        </a:p>
      </dgm:t>
    </dgm:pt>
    <dgm:pt modelId="{31C54253-C145-E143-ABB2-1E9A53CE11F6}">
      <dgm:prSet custT="1"/>
      <dgm:spPr>
        <a:solidFill>
          <a:schemeClr val="accent4">
            <a:lumMod val="40000"/>
            <a:lumOff val="60000"/>
            <a:alpha val="90000"/>
          </a:schemeClr>
        </a:solidFill>
      </dgm:spPr>
      <dgm:t>
        <a:bodyPr/>
        <a:lstStyle/>
        <a:p>
          <a:r>
            <a:rPr lang="en-US" sz="1600" b="1" dirty="0"/>
            <a:t>Culture, sports, tourism</a:t>
          </a:r>
        </a:p>
      </dgm:t>
    </dgm:pt>
    <dgm:pt modelId="{9A5A81C7-31C0-2443-89B0-452C820A6714}" type="parTrans" cxnId="{5D8D407F-68BF-3941-8AEE-0E18EA4CBB0B}">
      <dgm:prSet/>
      <dgm:spPr/>
      <dgm:t>
        <a:bodyPr/>
        <a:lstStyle/>
        <a:p>
          <a:endParaRPr lang="en-US"/>
        </a:p>
      </dgm:t>
    </dgm:pt>
    <dgm:pt modelId="{3EC49732-F23D-C34A-BA10-028BA4EB8499}" type="sibTrans" cxnId="{5D8D407F-68BF-3941-8AEE-0E18EA4CBB0B}">
      <dgm:prSet/>
      <dgm:spPr/>
      <dgm:t>
        <a:bodyPr/>
        <a:lstStyle/>
        <a:p>
          <a:endParaRPr lang="en-US"/>
        </a:p>
      </dgm:t>
    </dgm:pt>
    <dgm:pt modelId="{51A0CB81-DC02-8A4C-8974-4F55A6FC934D}">
      <dgm:prSet custT="1"/>
      <dgm:spPr>
        <a:solidFill>
          <a:schemeClr val="accent4">
            <a:lumMod val="40000"/>
            <a:lumOff val="60000"/>
            <a:alpha val="90000"/>
          </a:schemeClr>
        </a:solidFill>
      </dgm:spPr>
      <dgm:t>
        <a:bodyPr/>
        <a:lstStyle/>
        <a:p>
          <a:r>
            <a:rPr lang="en-US" sz="1600" b="1" dirty="0"/>
            <a:t>Intellectual property rights</a:t>
          </a:r>
        </a:p>
      </dgm:t>
    </dgm:pt>
    <dgm:pt modelId="{9DFB3CF2-126D-074B-91E9-19DACF42221D}" type="parTrans" cxnId="{E5C4DFC1-B0C6-8040-990A-52B6B3511258}">
      <dgm:prSet/>
      <dgm:spPr/>
      <dgm:t>
        <a:bodyPr/>
        <a:lstStyle/>
        <a:p>
          <a:endParaRPr lang="en-US"/>
        </a:p>
      </dgm:t>
    </dgm:pt>
    <dgm:pt modelId="{13B140D5-7E7A-7647-8EEE-C8F6317328C4}" type="sibTrans" cxnId="{E5C4DFC1-B0C6-8040-990A-52B6B3511258}">
      <dgm:prSet/>
      <dgm:spPr/>
      <dgm:t>
        <a:bodyPr/>
        <a:lstStyle/>
        <a:p>
          <a:endParaRPr lang="en-US"/>
        </a:p>
      </dgm:t>
    </dgm:pt>
    <dgm:pt modelId="{1F15FF01-C6CC-6F48-ADE3-6D21E2174F36}">
      <dgm:prSet custT="1"/>
      <dgm:spPr>
        <a:solidFill>
          <a:schemeClr val="accent4">
            <a:lumMod val="40000"/>
            <a:lumOff val="60000"/>
            <a:alpha val="90000"/>
          </a:schemeClr>
        </a:solidFill>
      </dgm:spPr>
      <dgm:t>
        <a:bodyPr/>
        <a:lstStyle/>
        <a:p>
          <a:r>
            <a:rPr lang="en-US" sz="1600" b="1" dirty="0"/>
            <a:t>Environmental protection</a:t>
          </a:r>
        </a:p>
      </dgm:t>
    </dgm:pt>
    <dgm:pt modelId="{D727D0C9-2D4A-FA47-8915-740C2DB12428}" type="parTrans" cxnId="{A9A9A857-65D2-6449-8764-E08F3411A94E}">
      <dgm:prSet/>
      <dgm:spPr/>
      <dgm:t>
        <a:bodyPr/>
        <a:lstStyle/>
        <a:p>
          <a:endParaRPr lang="en-US"/>
        </a:p>
      </dgm:t>
    </dgm:pt>
    <dgm:pt modelId="{25FCD965-0D9E-9248-9A5E-742BAEB49680}" type="sibTrans" cxnId="{A9A9A857-65D2-6449-8764-E08F3411A94E}">
      <dgm:prSet/>
      <dgm:spPr/>
      <dgm:t>
        <a:bodyPr/>
        <a:lstStyle/>
        <a:p>
          <a:endParaRPr lang="en-US"/>
        </a:p>
      </dgm:t>
    </dgm:pt>
    <dgm:pt modelId="{D14A172D-B504-7F4E-B031-7909854A3855}">
      <dgm:prSet custT="1"/>
      <dgm:spPr>
        <a:solidFill>
          <a:schemeClr val="accent4">
            <a:lumMod val="40000"/>
            <a:lumOff val="60000"/>
            <a:alpha val="90000"/>
          </a:schemeClr>
        </a:solidFill>
      </dgm:spPr>
      <dgm:t>
        <a:bodyPr/>
        <a:lstStyle/>
        <a:p>
          <a:r>
            <a:rPr lang="en-US" sz="1600" b="1" dirty="0"/>
            <a:t>Credit records for natural persons in economic and social life </a:t>
          </a:r>
        </a:p>
      </dgm:t>
    </dgm:pt>
    <dgm:pt modelId="{69131D67-CA08-EE48-A12D-2210D12EFD45}" type="parTrans" cxnId="{CF064D0F-6F35-064B-8233-926DC0CAAC9B}">
      <dgm:prSet/>
      <dgm:spPr/>
      <dgm:t>
        <a:bodyPr/>
        <a:lstStyle/>
        <a:p>
          <a:endParaRPr lang="en-US"/>
        </a:p>
      </dgm:t>
    </dgm:pt>
    <dgm:pt modelId="{765D8D5D-5E39-0E48-BA94-D62AB362BAA6}" type="sibTrans" cxnId="{CF064D0F-6F35-064B-8233-926DC0CAAC9B}">
      <dgm:prSet/>
      <dgm:spPr/>
      <dgm:t>
        <a:bodyPr/>
        <a:lstStyle/>
        <a:p>
          <a:endParaRPr lang="en-US"/>
        </a:p>
      </dgm:t>
    </dgm:pt>
    <dgm:pt modelId="{24AC5302-EF19-EB4E-9FB4-46798A8AFBDA}">
      <dgm:prSet custT="1"/>
      <dgm:spPr>
        <a:solidFill>
          <a:schemeClr val="accent4">
            <a:lumMod val="40000"/>
            <a:lumOff val="60000"/>
            <a:alpha val="90000"/>
          </a:schemeClr>
        </a:solidFill>
      </dgm:spPr>
      <dgm:t>
        <a:bodyPr/>
        <a:lstStyle/>
        <a:p>
          <a:r>
            <a:rPr lang="en-US" sz="1600" b="1" dirty="0"/>
            <a:t>Internet application and services </a:t>
          </a:r>
        </a:p>
      </dgm:t>
    </dgm:pt>
    <dgm:pt modelId="{CD4AB8DA-DF51-6C4F-BE67-410D4A60F30E}" type="parTrans" cxnId="{767B13E8-B0CD-F348-86A5-A44B0872D2B3}">
      <dgm:prSet/>
      <dgm:spPr/>
      <dgm:t>
        <a:bodyPr/>
        <a:lstStyle/>
        <a:p>
          <a:endParaRPr lang="en-US"/>
        </a:p>
      </dgm:t>
    </dgm:pt>
    <dgm:pt modelId="{F695D074-85F7-B249-B7FB-72244FA04BCF}" type="sibTrans" cxnId="{767B13E8-B0CD-F348-86A5-A44B0872D2B3}">
      <dgm:prSet/>
      <dgm:spPr/>
      <dgm:t>
        <a:bodyPr/>
        <a:lstStyle/>
        <a:p>
          <a:endParaRPr lang="en-US"/>
        </a:p>
      </dgm:t>
    </dgm:pt>
    <dgm:pt modelId="{80102DDF-96C6-E748-9D5D-1B36861C6707}">
      <dgm:prSet/>
      <dgm:spPr/>
      <dgm:t>
        <a:bodyPr/>
        <a:lstStyle/>
        <a:p>
          <a:r>
            <a:rPr lang="en-US" dirty="0"/>
            <a:t>(4) </a:t>
          </a:r>
          <a:r>
            <a:rPr lang="en-US" b="1" dirty="0"/>
            <a:t>Judicial Credibility</a:t>
          </a:r>
          <a:endParaRPr lang="en-US" dirty="0"/>
        </a:p>
      </dgm:t>
    </dgm:pt>
    <dgm:pt modelId="{E68C4A9C-964B-D440-920B-82D1DBEEF804}" type="parTrans" cxnId="{6985AA9A-4DC5-F441-B097-7641FC7A24B2}">
      <dgm:prSet/>
      <dgm:spPr/>
      <dgm:t>
        <a:bodyPr/>
        <a:lstStyle/>
        <a:p>
          <a:endParaRPr lang="en-US"/>
        </a:p>
      </dgm:t>
    </dgm:pt>
    <dgm:pt modelId="{CF44A62A-B2C2-C343-9722-3F3C6AA13229}" type="sibTrans" cxnId="{6985AA9A-4DC5-F441-B097-7641FC7A24B2}">
      <dgm:prSet/>
      <dgm:spPr/>
      <dgm:t>
        <a:bodyPr/>
        <a:lstStyle/>
        <a:p>
          <a:endParaRPr lang="en-US"/>
        </a:p>
      </dgm:t>
    </dgm:pt>
    <dgm:pt modelId="{C751775D-0EA1-B143-AAB3-FE226F4FE11F}">
      <dgm:prSet custT="1"/>
      <dgm:spPr>
        <a:solidFill>
          <a:srgbClr val="FFC000">
            <a:alpha val="90000"/>
          </a:srgbClr>
        </a:solidFill>
      </dgm:spPr>
      <dgm:t>
        <a:bodyPr/>
        <a:lstStyle/>
        <a:p>
          <a:r>
            <a:rPr lang="en-US" sz="2000" dirty="0"/>
            <a:t>Transparency in proceedings</a:t>
          </a:r>
        </a:p>
      </dgm:t>
    </dgm:pt>
    <dgm:pt modelId="{48B79411-07B0-A24C-AA0A-948FC86AA65A}" type="parTrans" cxnId="{90A2352E-8DA6-0A43-B610-7D99D23A30FA}">
      <dgm:prSet/>
      <dgm:spPr/>
      <dgm:t>
        <a:bodyPr/>
        <a:lstStyle/>
        <a:p>
          <a:endParaRPr lang="en-US"/>
        </a:p>
      </dgm:t>
    </dgm:pt>
    <dgm:pt modelId="{F9D53835-4796-9E42-AE6C-B0340D45B7B7}" type="sibTrans" cxnId="{90A2352E-8DA6-0A43-B610-7D99D23A30FA}">
      <dgm:prSet/>
      <dgm:spPr/>
      <dgm:t>
        <a:bodyPr/>
        <a:lstStyle/>
        <a:p>
          <a:endParaRPr lang="en-US"/>
        </a:p>
      </dgm:t>
    </dgm:pt>
    <dgm:pt modelId="{ED15EA17-DD4A-344A-BF77-21ABEB2AD8A9}">
      <dgm:prSet custT="1"/>
      <dgm:spPr>
        <a:solidFill>
          <a:srgbClr val="FFC000">
            <a:alpha val="90000"/>
          </a:srgbClr>
        </a:solidFill>
      </dgm:spPr>
      <dgm:t>
        <a:bodyPr/>
        <a:lstStyle/>
        <a:p>
          <a:r>
            <a:rPr lang="en-US" sz="2000" dirty="0"/>
            <a:t>Prosecutorial credibility</a:t>
          </a:r>
        </a:p>
      </dgm:t>
    </dgm:pt>
    <dgm:pt modelId="{8D84A5C0-0390-6043-8A7C-488A8FB89399}" type="parTrans" cxnId="{24ACFA51-8C94-FF48-9730-E7C7749C0D18}">
      <dgm:prSet/>
      <dgm:spPr/>
      <dgm:t>
        <a:bodyPr/>
        <a:lstStyle/>
        <a:p>
          <a:endParaRPr lang="en-US"/>
        </a:p>
      </dgm:t>
    </dgm:pt>
    <dgm:pt modelId="{CB99E4FF-3E80-BF4D-8FA1-E17B11DA2434}" type="sibTrans" cxnId="{24ACFA51-8C94-FF48-9730-E7C7749C0D18}">
      <dgm:prSet/>
      <dgm:spPr/>
      <dgm:t>
        <a:bodyPr/>
        <a:lstStyle/>
        <a:p>
          <a:endParaRPr lang="en-US"/>
        </a:p>
      </dgm:t>
    </dgm:pt>
    <dgm:pt modelId="{801F7E9E-0CB2-934E-BC0C-9BFD2CBD5078}">
      <dgm:prSet custT="1"/>
      <dgm:spPr>
        <a:solidFill>
          <a:srgbClr val="FFC000">
            <a:alpha val="90000"/>
          </a:srgbClr>
        </a:solidFill>
      </dgm:spPr>
      <dgm:t>
        <a:bodyPr/>
        <a:lstStyle/>
        <a:p>
          <a:r>
            <a:rPr lang="en-US" sz="2000" dirty="0"/>
            <a:t>´Public Security services credibility</a:t>
          </a:r>
        </a:p>
      </dgm:t>
    </dgm:pt>
    <dgm:pt modelId="{EE741812-4CFD-C940-9B4A-566BAAEE6061}" type="parTrans" cxnId="{9CE9A973-539D-354E-AADA-3020CF9F2D24}">
      <dgm:prSet/>
      <dgm:spPr/>
      <dgm:t>
        <a:bodyPr/>
        <a:lstStyle/>
        <a:p>
          <a:endParaRPr lang="en-US"/>
        </a:p>
      </dgm:t>
    </dgm:pt>
    <dgm:pt modelId="{85DD6BAA-C5E3-2D49-BA1B-8BFAE0022121}" type="sibTrans" cxnId="{9CE9A973-539D-354E-AADA-3020CF9F2D24}">
      <dgm:prSet/>
      <dgm:spPr/>
      <dgm:t>
        <a:bodyPr/>
        <a:lstStyle/>
        <a:p>
          <a:endParaRPr lang="en-US"/>
        </a:p>
      </dgm:t>
    </dgm:pt>
    <dgm:pt modelId="{9D9E43B2-8905-564C-9081-7F4C94C71353}">
      <dgm:prSet custT="1"/>
      <dgm:spPr>
        <a:solidFill>
          <a:srgbClr val="FFC000">
            <a:alpha val="90000"/>
          </a:srgbClr>
        </a:solidFill>
      </dgm:spPr>
      <dgm:t>
        <a:bodyPr/>
        <a:lstStyle/>
        <a:p>
          <a:r>
            <a:rPr lang="en-US" sz="2000" dirty="0"/>
            <a:t>Judicial administrative systems </a:t>
          </a:r>
        </a:p>
      </dgm:t>
    </dgm:pt>
    <dgm:pt modelId="{A0F9A628-EDFE-7140-97B9-0D8659C3CE50}" type="parTrans" cxnId="{B9EA0FF8-D728-EE4D-B61B-8BC0ACEC8F71}">
      <dgm:prSet/>
      <dgm:spPr/>
      <dgm:t>
        <a:bodyPr/>
        <a:lstStyle/>
        <a:p>
          <a:endParaRPr lang="en-US"/>
        </a:p>
      </dgm:t>
    </dgm:pt>
    <dgm:pt modelId="{3ECD5CD7-3488-1C42-8058-6D73083A1A44}" type="sibTrans" cxnId="{B9EA0FF8-D728-EE4D-B61B-8BC0ACEC8F71}">
      <dgm:prSet/>
      <dgm:spPr/>
      <dgm:t>
        <a:bodyPr/>
        <a:lstStyle/>
        <a:p>
          <a:endParaRPr lang="en-US"/>
        </a:p>
      </dgm:t>
    </dgm:pt>
    <dgm:pt modelId="{7E890C9C-911B-4042-B4E1-6C34F02D24D5}">
      <dgm:prSet custT="1"/>
      <dgm:spPr>
        <a:solidFill>
          <a:srgbClr val="FFC000">
            <a:alpha val="90000"/>
          </a:srgbClr>
        </a:solidFill>
      </dgm:spPr>
      <dgm:t>
        <a:bodyPr/>
        <a:lstStyle/>
        <a:p>
          <a:r>
            <a:rPr lang="en-US" sz="2000" dirty="0"/>
            <a:t>Law enforcement standardization</a:t>
          </a:r>
        </a:p>
      </dgm:t>
    </dgm:pt>
    <dgm:pt modelId="{DFB5D01C-CCF7-E44F-9FB6-71FA685763AC}" type="parTrans" cxnId="{4AB2E94A-FD4F-8243-814C-7510425892D2}">
      <dgm:prSet/>
      <dgm:spPr/>
      <dgm:t>
        <a:bodyPr/>
        <a:lstStyle/>
        <a:p>
          <a:endParaRPr lang="en-US"/>
        </a:p>
      </dgm:t>
    </dgm:pt>
    <dgm:pt modelId="{7D941C14-DB77-C049-9E72-471F87770377}" type="sibTrans" cxnId="{4AB2E94A-FD4F-8243-814C-7510425892D2}">
      <dgm:prSet/>
      <dgm:spPr/>
      <dgm:t>
        <a:bodyPr/>
        <a:lstStyle/>
        <a:p>
          <a:endParaRPr lang="en-US"/>
        </a:p>
      </dgm:t>
    </dgm:pt>
    <dgm:pt modelId="{EAC4FD64-C571-6B4D-9291-CED49EC765F0}" type="pres">
      <dgm:prSet presAssocID="{379A478A-8AF2-0245-A9DD-EDE5334284C1}" presName="Name0" presStyleCnt="0">
        <dgm:presLayoutVars>
          <dgm:dir/>
          <dgm:animLvl val="lvl"/>
          <dgm:resizeHandles/>
        </dgm:presLayoutVars>
      </dgm:prSet>
      <dgm:spPr/>
    </dgm:pt>
    <dgm:pt modelId="{B09BC2F6-4D99-244B-A820-DBD4E693C0D7}" type="pres">
      <dgm:prSet presAssocID="{74A07307-6EF7-9746-849E-81F3AE980B70}" presName="linNode" presStyleCnt="0"/>
      <dgm:spPr/>
    </dgm:pt>
    <dgm:pt modelId="{A3F71BF0-B6EC-E84C-88EE-23EF03AACEC8}" type="pres">
      <dgm:prSet presAssocID="{74A07307-6EF7-9746-849E-81F3AE980B70}" presName="parentShp" presStyleLbl="node1" presStyleIdx="0" presStyleCnt="2">
        <dgm:presLayoutVars>
          <dgm:bulletEnabled val="1"/>
        </dgm:presLayoutVars>
      </dgm:prSet>
      <dgm:spPr/>
    </dgm:pt>
    <dgm:pt modelId="{8372C098-A062-1445-B94A-B59807680462}" type="pres">
      <dgm:prSet presAssocID="{74A07307-6EF7-9746-849E-81F3AE980B70}" presName="childShp" presStyleLbl="bgAccFollowNode1" presStyleIdx="0" presStyleCnt="2">
        <dgm:presLayoutVars>
          <dgm:bulletEnabled val="1"/>
        </dgm:presLayoutVars>
      </dgm:prSet>
      <dgm:spPr/>
    </dgm:pt>
    <dgm:pt modelId="{19E3A280-57C1-BE47-92AD-BE368F9751D4}" type="pres">
      <dgm:prSet presAssocID="{2C954524-9232-EC4F-BA2B-C5E47352B1B6}" presName="spacing" presStyleCnt="0"/>
      <dgm:spPr/>
    </dgm:pt>
    <dgm:pt modelId="{077502F2-3337-714E-8004-3F22F08F3FB9}" type="pres">
      <dgm:prSet presAssocID="{80102DDF-96C6-E748-9D5D-1B36861C6707}" presName="linNode" presStyleCnt="0"/>
      <dgm:spPr/>
    </dgm:pt>
    <dgm:pt modelId="{2AA6A0B8-6A2C-6E4D-9A91-6B4EB332F4C1}" type="pres">
      <dgm:prSet presAssocID="{80102DDF-96C6-E748-9D5D-1B36861C6707}" presName="parentShp" presStyleLbl="node1" presStyleIdx="1" presStyleCnt="2">
        <dgm:presLayoutVars>
          <dgm:bulletEnabled val="1"/>
        </dgm:presLayoutVars>
      </dgm:prSet>
      <dgm:spPr/>
    </dgm:pt>
    <dgm:pt modelId="{811EBA06-CAE6-ED49-8E63-3916F3D7726B}" type="pres">
      <dgm:prSet presAssocID="{80102DDF-96C6-E748-9D5D-1B36861C6707}" presName="childShp" presStyleLbl="bgAccFollowNode1" presStyleIdx="1" presStyleCnt="2">
        <dgm:presLayoutVars>
          <dgm:bulletEnabled val="1"/>
        </dgm:presLayoutVars>
      </dgm:prSet>
      <dgm:spPr/>
    </dgm:pt>
  </dgm:ptLst>
  <dgm:cxnLst>
    <dgm:cxn modelId="{5B54120A-C80B-614D-91A9-F348C796AA80}" type="presOf" srcId="{24AC5302-EF19-EB4E-9FB4-46798A8AFBDA}" destId="{8372C098-A062-1445-B94A-B59807680462}" srcOrd="0" destOrd="7" presId="urn:microsoft.com/office/officeart/2005/8/layout/vList6"/>
    <dgm:cxn modelId="{CF064D0F-6F35-064B-8233-926DC0CAAC9B}" srcId="{74A07307-6EF7-9746-849E-81F3AE980B70}" destId="{D14A172D-B504-7F4E-B031-7909854A3855}" srcOrd="6" destOrd="0" parTransId="{69131D67-CA08-EE48-A12D-2210D12EFD45}" sibTransId="{765D8D5D-5E39-0E48-BA94-D62AB362BAA6}"/>
    <dgm:cxn modelId="{80F7F222-6FCE-EE4F-9540-2FF4324A140F}" type="presOf" srcId="{ED15EA17-DD4A-344A-BF77-21ABEB2AD8A9}" destId="{811EBA06-CAE6-ED49-8E63-3916F3D7726B}" srcOrd="0" destOrd="1" presId="urn:microsoft.com/office/officeart/2005/8/layout/vList6"/>
    <dgm:cxn modelId="{76D97223-8748-114F-BBBB-00DFD89CDB9F}" type="presOf" srcId="{9D9E43B2-8905-564C-9081-7F4C94C71353}" destId="{811EBA06-CAE6-ED49-8E63-3916F3D7726B}" srcOrd="0" destOrd="3" presId="urn:microsoft.com/office/officeart/2005/8/layout/vList6"/>
    <dgm:cxn modelId="{90A2352E-8DA6-0A43-B610-7D99D23A30FA}" srcId="{80102DDF-96C6-E748-9D5D-1B36861C6707}" destId="{C751775D-0EA1-B143-AAB3-FE226F4FE11F}" srcOrd="0" destOrd="0" parTransId="{48B79411-07B0-A24C-AA0A-948FC86AA65A}" sibTransId="{F9D53835-4796-9E42-AE6C-B0340D45B7B7}"/>
    <dgm:cxn modelId="{A18CA932-56BD-A240-AEDA-9C08320F8B4F}" type="presOf" srcId="{80102DDF-96C6-E748-9D5D-1B36861C6707}" destId="{2AA6A0B8-6A2C-6E4D-9A91-6B4EB332F4C1}" srcOrd="0" destOrd="0" presId="urn:microsoft.com/office/officeart/2005/8/layout/vList6"/>
    <dgm:cxn modelId="{D8715940-85FB-1948-883E-18526CF4D855}" srcId="{379A478A-8AF2-0245-A9DD-EDE5334284C1}" destId="{74A07307-6EF7-9746-849E-81F3AE980B70}" srcOrd="0" destOrd="0" parTransId="{03BABCCD-2BE2-7448-A680-B298AC721930}" sibTransId="{2C954524-9232-EC4F-BA2B-C5E47352B1B6}"/>
    <dgm:cxn modelId="{7E0A1A45-E200-794A-9211-BE62366D4430}" type="presOf" srcId="{74A07307-6EF7-9746-849E-81F3AE980B70}" destId="{A3F71BF0-B6EC-E84C-88EE-23EF03AACEC8}" srcOrd="0" destOrd="0" presId="urn:microsoft.com/office/officeart/2005/8/layout/vList6"/>
    <dgm:cxn modelId="{11B89449-622C-F34D-8E72-4B8EB72CC0FE}" type="presOf" srcId="{379A478A-8AF2-0245-A9DD-EDE5334284C1}" destId="{EAC4FD64-C571-6B4D-9291-CED49EC765F0}" srcOrd="0" destOrd="0" presId="urn:microsoft.com/office/officeart/2005/8/layout/vList6"/>
    <dgm:cxn modelId="{4AB2E94A-FD4F-8243-814C-7510425892D2}" srcId="{80102DDF-96C6-E748-9D5D-1B36861C6707}" destId="{7E890C9C-911B-4042-B4E1-6C34F02D24D5}" srcOrd="4" destOrd="0" parTransId="{DFB5D01C-CCF7-E44F-9FB6-71FA685763AC}" sibTransId="{7D941C14-DB77-C049-9E72-471F87770377}"/>
    <dgm:cxn modelId="{884FAF4C-DC52-9C46-A6C7-B9AA59F4486A}" srcId="{74A07307-6EF7-9746-849E-81F3AE980B70}" destId="{EEE70FBC-8160-4241-B5E5-C6B547521905}" srcOrd="0" destOrd="0" parTransId="{EDC534F0-625F-B440-B5B9-E4BCAABDB093}" sibTransId="{6822F6BC-9638-6145-BAE6-8E0F8AD7055A}"/>
    <dgm:cxn modelId="{24ACFA51-8C94-FF48-9730-E7C7749C0D18}" srcId="{80102DDF-96C6-E748-9D5D-1B36861C6707}" destId="{ED15EA17-DD4A-344A-BF77-21ABEB2AD8A9}" srcOrd="1" destOrd="0" parTransId="{8D84A5C0-0390-6043-8A7C-488A8FB89399}" sibTransId="{CB99E4FF-3E80-BF4D-8FA1-E17B11DA2434}"/>
    <dgm:cxn modelId="{A9A9A857-65D2-6449-8764-E08F3411A94E}" srcId="{74A07307-6EF7-9746-849E-81F3AE980B70}" destId="{1F15FF01-C6CC-6F48-ADE3-6D21E2174F36}" srcOrd="5" destOrd="0" parTransId="{D727D0C9-2D4A-FA47-8915-740C2DB12428}" sibTransId="{25FCD965-0D9E-9248-9A5E-742BAEB49680}"/>
    <dgm:cxn modelId="{94C08C6A-1824-084D-95E6-0C5D2333230E}" srcId="{74A07307-6EF7-9746-849E-81F3AE980B70}" destId="{6B2FE089-4942-D247-899C-63E561AFCE0B}" srcOrd="2" destOrd="0" parTransId="{5DC4F1D8-B4A4-C743-972B-E2635776E988}" sibTransId="{C3786DCE-EB17-D346-88DE-119360636D5C}"/>
    <dgm:cxn modelId="{9CE9A973-539D-354E-AADA-3020CF9F2D24}" srcId="{80102DDF-96C6-E748-9D5D-1B36861C6707}" destId="{801F7E9E-0CB2-934E-BC0C-9BFD2CBD5078}" srcOrd="2" destOrd="0" parTransId="{EE741812-4CFD-C940-9B4A-566BAAEE6061}" sibTransId="{85DD6BAA-C5E3-2D49-BA1B-8BFAE0022121}"/>
    <dgm:cxn modelId="{5D8D407F-68BF-3941-8AEE-0E18EA4CBB0B}" srcId="{74A07307-6EF7-9746-849E-81F3AE980B70}" destId="{31C54253-C145-E143-ABB2-1E9A53CE11F6}" srcOrd="3" destOrd="0" parTransId="{9A5A81C7-31C0-2443-89B0-452C820A6714}" sibTransId="{3EC49732-F23D-C34A-BA10-028BA4EB8499}"/>
    <dgm:cxn modelId="{DF31457F-0E9D-9940-9629-6EBFE5D8F6F8}" type="presOf" srcId="{EEE70FBC-8160-4241-B5E5-C6B547521905}" destId="{8372C098-A062-1445-B94A-B59807680462}" srcOrd="0" destOrd="0" presId="urn:microsoft.com/office/officeart/2005/8/layout/vList6"/>
    <dgm:cxn modelId="{6EF36782-7BC8-C749-82B1-B46BC9EBB34A}" type="presOf" srcId="{D165DD15-6D84-1C4D-95B1-67D0E79DD73D}" destId="{8372C098-A062-1445-B94A-B59807680462}" srcOrd="0" destOrd="1" presId="urn:microsoft.com/office/officeart/2005/8/layout/vList6"/>
    <dgm:cxn modelId="{53422890-1F8D-064F-9EF1-F4BC87E3FAAF}" type="presOf" srcId="{801F7E9E-0CB2-934E-BC0C-9BFD2CBD5078}" destId="{811EBA06-CAE6-ED49-8E63-3916F3D7726B}" srcOrd="0" destOrd="2" presId="urn:microsoft.com/office/officeart/2005/8/layout/vList6"/>
    <dgm:cxn modelId="{6985AA9A-4DC5-F441-B097-7641FC7A24B2}" srcId="{379A478A-8AF2-0245-A9DD-EDE5334284C1}" destId="{80102DDF-96C6-E748-9D5D-1B36861C6707}" srcOrd="1" destOrd="0" parTransId="{E68C4A9C-964B-D440-920B-82D1DBEEF804}" sibTransId="{CF44A62A-B2C2-C343-9722-3F3C6AA13229}"/>
    <dgm:cxn modelId="{C2B055AC-D6D0-E64A-8ADC-DEA3A28986AF}" type="presOf" srcId="{6B2FE089-4942-D247-899C-63E561AFCE0B}" destId="{8372C098-A062-1445-B94A-B59807680462}" srcOrd="0" destOrd="2" presId="urn:microsoft.com/office/officeart/2005/8/layout/vList6"/>
    <dgm:cxn modelId="{E52D5AB2-24A4-4D48-9DE7-6922BE3576DC}" type="presOf" srcId="{D14A172D-B504-7F4E-B031-7909854A3855}" destId="{8372C098-A062-1445-B94A-B59807680462}" srcOrd="0" destOrd="6" presId="urn:microsoft.com/office/officeart/2005/8/layout/vList6"/>
    <dgm:cxn modelId="{DC9531BA-EBB6-DA41-8B38-B45F199110FB}" type="presOf" srcId="{C751775D-0EA1-B143-AAB3-FE226F4FE11F}" destId="{811EBA06-CAE6-ED49-8E63-3916F3D7726B}" srcOrd="0" destOrd="0" presId="urn:microsoft.com/office/officeart/2005/8/layout/vList6"/>
    <dgm:cxn modelId="{BC6FECBC-4E3E-EA47-8A9B-104AFEE34203}" type="presOf" srcId="{1F15FF01-C6CC-6F48-ADE3-6D21E2174F36}" destId="{8372C098-A062-1445-B94A-B59807680462}" srcOrd="0" destOrd="5" presId="urn:microsoft.com/office/officeart/2005/8/layout/vList6"/>
    <dgm:cxn modelId="{C798EEBD-5E5B-3B4A-B759-F5B3B4ED4B5F}" type="presOf" srcId="{7E890C9C-911B-4042-B4E1-6C34F02D24D5}" destId="{811EBA06-CAE6-ED49-8E63-3916F3D7726B}" srcOrd="0" destOrd="4" presId="urn:microsoft.com/office/officeart/2005/8/layout/vList6"/>
    <dgm:cxn modelId="{E5C4DFC1-B0C6-8040-990A-52B6B3511258}" srcId="{74A07307-6EF7-9746-849E-81F3AE980B70}" destId="{51A0CB81-DC02-8A4C-8974-4F55A6FC934D}" srcOrd="4" destOrd="0" parTransId="{9DFB3CF2-126D-074B-91E9-19DACF42221D}" sibTransId="{13B140D5-7E7A-7647-8EEE-C8F6317328C4}"/>
    <dgm:cxn modelId="{FA112AD0-3389-E343-943F-1D9523628A93}" type="presOf" srcId="{31C54253-C145-E143-ABB2-1E9A53CE11F6}" destId="{8372C098-A062-1445-B94A-B59807680462}" srcOrd="0" destOrd="3" presId="urn:microsoft.com/office/officeart/2005/8/layout/vList6"/>
    <dgm:cxn modelId="{1F8D1AD2-1530-F54C-9B54-8837AD519BBF}" type="presOf" srcId="{51A0CB81-DC02-8A4C-8974-4F55A6FC934D}" destId="{8372C098-A062-1445-B94A-B59807680462}" srcOrd="0" destOrd="4" presId="urn:microsoft.com/office/officeart/2005/8/layout/vList6"/>
    <dgm:cxn modelId="{B2B1BDD6-11C6-AC43-8AF7-223B0A0F61C6}" srcId="{74A07307-6EF7-9746-849E-81F3AE980B70}" destId="{D165DD15-6D84-1C4D-95B1-67D0E79DD73D}" srcOrd="1" destOrd="0" parTransId="{E2837BEC-D332-2444-98D5-333170B10F41}" sibTransId="{0CEF943D-09B0-9546-BCF5-DE5C337EE95F}"/>
    <dgm:cxn modelId="{767B13E8-B0CD-F348-86A5-A44B0872D2B3}" srcId="{74A07307-6EF7-9746-849E-81F3AE980B70}" destId="{24AC5302-EF19-EB4E-9FB4-46798A8AFBDA}" srcOrd="7" destOrd="0" parTransId="{CD4AB8DA-DF51-6C4F-BE67-410D4A60F30E}" sibTransId="{F695D074-85F7-B249-B7FB-72244FA04BCF}"/>
    <dgm:cxn modelId="{B9EA0FF8-D728-EE4D-B61B-8BC0ACEC8F71}" srcId="{80102DDF-96C6-E748-9D5D-1B36861C6707}" destId="{9D9E43B2-8905-564C-9081-7F4C94C71353}" srcOrd="3" destOrd="0" parTransId="{A0F9A628-EDFE-7140-97B9-0D8659C3CE50}" sibTransId="{3ECD5CD7-3488-1C42-8058-6D73083A1A44}"/>
    <dgm:cxn modelId="{610F4784-1F48-F440-A70F-3D4A28EC6723}" type="presParOf" srcId="{EAC4FD64-C571-6B4D-9291-CED49EC765F0}" destId="{B09BC2F6-4D99-244B-A820-DBD4E693C0D7}" srcOrd="0" destOrd="0" presId="urn:microsoft.com/office/officeart/2005/8/layout/vList6"/>
    <dgm:cxn modelId="{43F7517C-A418-FC48-A982-3D6643CAD0B8}" type="presParOf" srcId="{B09BC2F6-4D99-244B-A820-DBD4E693C0D7}" destId="{A3F71BF0-B6EC-E84C-88EE-23EF03AACEC8}" srcOrd="0" destOrd="0" presId="urn:microsoft.com/office/officeart/2005/8/layout/vList6"/>
    <dgm:cxn modelId="{879EC065-ECCD-4842-89EB-24E6A53B7AC3}" type="presParOf" srcId="{B09BC2F6-4D99-244B-A820-DBD4E693C0D7}" destId="{8372C098-A062-1445-B94A-B59807680462}" srcOrd="1" destOrd="0" presId="urn:microsoft.com/office/officeart/2005/8/layout/vList6"/>
    <dgm:cxn modelId="{654FE289-1275-BC41-906C-EFB509F8EDEC}" type="presParOf" srcId="{EAC4FD64-C571-6B4D-9291-CED49EC765F0}" destId="{19E3A280-57C1-BE47-92AD-BE368F9751D4}" srcOrd="1" destOrd="0" presId="urn:microsoft.com/office/officeart/2005/8/layout/vList6"/>
    <dgm:cxn modelId="{035869F1-3693-E041-966E-9194DE50655E}" type="presParOf" srcId="{EAC4FD64-C571-6B4D-9291-CED49EC765F0}" destId="{077502F2-3337-714E-8004-3F22F08F3FB9}" srcOrd="2" destOrd="0" presId="urn:microsoft.com/office/officeart/2005/8/layout/vList6"/>
    <dgm:cxn modelId="{FD38CCF4-8AD7-494D-958F-C77CD625AF14}" type="presParOf" srcId="{077502F2-3337-714E-8004-3F22F08F3FB9}" destId="{2AA6A0B8-6A2C-6E4D-9A91-6B4EB332F4C1}" srcOrd="0" destOrd="0" presId="urn:microsoft.com/office/officeart/2005/8/layout/vList6"/>
    <dgm:cxn modelId="{9548B3C3-373F-7640-B4AA-6F9F26DE782C}" type="presParOf" srcId="{077502F2-3337-714E-8004-3F22F08F3FB9}" destId="{811EBA06-CAE6-ED49-8E63-3916F3D7726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2615D2-9AD5-AA43-836E-9AACEA7198B8}" type="doc">
      <dgm:prSet loTypeId="urn:microsoft.com/office/officeart/2009/3/layout/IncreasingArrowsProcess" loCatId="process" qsTypeId="urn:microsoft.com/office/officeart/2005/8/quickstyle/simple3" qsCatId="simple" csTypeId="urn:microsoft.com/office/officeart/2005/8/colors/colorful4" csCatId="colorful" phldr="1"/>
      <dgm:spPr/>
      <dgm:t>
        <a:bodyPr/>
        <a:lstStyle/>
        <a:p>
          <a:endParaRPr lang="en-US"/>
        </a:p>
      </dgm:t>
    </dgm:pt>
    <dgm:pt modelId="{CC472F1E-FD8D-F44D-B186-E6D4D3603C49}">
      <dgm:prSet/>
      <dgm:spPr/>
      <dgm:t>
        <a:bodyPr/>
        <a:lstStyle/>
        <a:p>
          <a:r>
            <a:rPr lang="en-US"/>
            <a:t>Build</a:t>
          </a:r>
        </a:p>
      </dgm:t>
    </dgm:pt>
    <dgm:pt modelId="{5A710228-1E27-EF42-B3D3-B1C4F4FB0CBD}" type="parTrans" cxnId="{0186AFB4-CE21-BF4C-837C-D7077EBC410B}">
      <dgm:prSet/>
      <dgm:spPr/>
      <dgm:t>
        <a:bodyPr/>
        <a:lstStyle/>
        <a:p>
          <a:endParaRPr lang="en-US"/>
        </a:p>
      </dgm:t>
    </dgm:pt>
    <dgm:pt modelId="{D63D5619-25DB-9444-AB10-79576E519882}" type="sibTrans" cxnId="{0186AFB4-CE21-BF4C-837C-D7077EBC410B}">
      <dgm:prSet/>
      <dgm:spPr/>
      <dgm:t>
        <a:bodyPr/>
        <a:lstStyle/>
        <a:p>
          <a:endParaRPr lang="en-US"/>
        </a:p>
      </dgm:t>
    </dgm:pt>
    <dgm:pt modelId="{7F05FDD7-718E-B744-99F1-BDB5A3404181}">
      <dgm:prSet/>
      <dgm:spPr>
        <a:solidFill>
          <a:schemeClr val="accent4">
            <a:lumMod val="20000"/>
            <a:lumOff val="80000"/>
          </a:schemeClr>
        </a:solidFill>
      </dgm:spPr>
      <dgm:t>
        <a:bodyPr/>
        <a:lstStyle/>
        <a:p>
          <a:r>
            <a:rPr lang="en-US" b="1" dirty="0"/>
            <a:t>(1) sectoral credit information systems.</a:t>
          </a:r>
        </a:p>
      </dgm:t>
    </dgm:pt>
    <dgm:pt modelId="{7381B11D-58C9-EA40-833A-5C7D349F23C7}" type="parTrans" cxnId="{F6379B92-697F-9943-897E-806D2C3510BA}">
      <dgm:prSet/>
      <dgm:spPr/>
      <dgm:t>
        <a:bodyPr/>
        <a:lstStyle/>
        <a:p>
          <a:endParaRPr lang="en-US"/>
        </a:p>
      </dgm:t>
    </dgm:pt>
    <dgm:pt modelId="{81DFFEFA-9D31-4746-B5BB-5FB5DF9BE184}" type="sibTrans" cxnId="{F6379B92-697F-9943-897E-806D2C3510BA}">
      <dgm:prSet/>
      <dgm:spPr/>
      <dgm:t>
        <a:bodyPr/>
        <a:lstStyle/>
        <a:p>
          <a:endParaRPr lang="en-US"/>
        </a:p>
      </dgm:t>
    </dgm:pt>
    <dgm:pt modelId="{8BBDE729-B9B4-4440-8668-EA3D109DEEBA}">
      <dgm:prSet/>
      <dgm:spPr>
        <a:solidFill>
          <a:schemeClr val="accent4">
            <a:lumMod val="20000"/>
            <a:lumOff val="80000"/>
          </a:schemeClr>
        </a:solidFill>
      </dgm:spPr>
      <dgm:t>
        <a:bodyPr/>
        <a:lstStyle/>
        <a:p>
          <a:r>
            <a:rPr lang="en-US" b="1" dirty="0"/>
            <a:t>(2) local information systems </a:t>
          </a:r>
        </a:p>
      </dgm:t>
    </dgm:pt>
    <dgm:pt modelId="{1052588C-4039-7042-A414-A57189E3216F}" type="parTrans" cxnId="{9F3D5D3D-0F40-6B4C-9FB7-D930297AC2CD}">
      <dgm:prSet/>
      <dgm:spPr/>
      <dgm:t>
        <a:bodyPr/>
        <a:lstStyle/>
        <a:p>
          <a:endParaRPr lang="en-US"/>
        </a:p>
      </dgm:t>
    </dgm:pt>
    <dgm:pt modelId="{9D4C2745-6635-A743-A231-C73E748DBD7B}" type="sibTrans" cxnId="{9F3D5D3D-0F40-6B4C-9FB7-D930297AC2CD}">
      <dgm:prSet/>
      <dgm:spPr/>
      <dgm:t>
        <a:bodyPr/>
        <a:lstStyle/>
        <a:p>
          <a:endParaRPr lang="en-US"/>
        </a:p>
      </dgm:t>
    </dgm:pt>
    <dgm:pt modelId="{23A7A3C2-A368-EA48-8196-DE4F7DAEB25C}">
      <dgm:prSet/>
      <dgm:spPr>
        <a:solidFill>
          <a:schemeClr val="accent4">
            <a:lumMod val="20000"/>
            <a:lumOff val="80000"/>
          </a:schemeClr>
        </a:solidFill>
      </dgm:spPr>
      <dgm:t>
        <a:bodyPr/>
        <a:lstStyle/>
        <a:p>
          <a:r>
            <a:rPr lang="en-US" b="1" dirty="0"/>
            <a:t>(3) credit investigation systems.</a:t>
          </a:r>
        </a:p>
      </dgm:t>
    </dgm:pt>
    <dgm:pt modelId="{ACFD5603-8CAB-084D-86A7-B5B75834E807}" type="parTrans" cxnId="{4ABCA6F4-A07F-0844-AB7A-3AB65BDB0145}">
      <dgm:prSet/>
      <dgm:spPr/>
      <dgm:t>
        <a:bodyPr/>
        <a:lstStyle/>
        <a:p>
          <a:endParaRPr lang="en-US"/>
        </a:p>
      </dgm:t>
    </dgm:pt>
    <dgm:pt modelId="{52372367-FB6F-CD4D-A7EB-1814237BC63A}" type="sibTrans" cxnId="{4ABCA6F4-A07F-0844-AB7A-3AB65BDB0145}">
      <dgm:prSet/>
      <dgm:spPr/>
      <dgm:t>
        <a:bodyPr/>
        <a:lstStyle/>
        <a:p>
          <a:endParaRPr lang="en-US"/>
        </a:p>
      </dgm:t>
    </dgm:pt>
    <dgm:pt modelId="{92FEB7F6-BC82-0943-8DAD-679C3D120D97}">
      <dgm:prSet/>
      <dgm:spPr>
        <a:solidFill>
          <a:schemeClr val="accent4">
            <a:lumMod val="20000"/>
            <a:lumOff val="80000"/>
          </a:schemeClr>
        </a:solidFill>
      </dgm:spPr>
      <dgm:t>
        <a:bodyPr/>
        <a:lstStyle/>
        <a:p>
          <a:r>
            <a:rPr lang="en-US" b="1" dirty="0"/>
            <a:t>(4) uniform credit investigation platforms in the financial sector.</a:t>
          </a:r>
        </a:p>
      </dgm:t>
    </dgm:pt>
    <dgm:pt modelId="{6D589E10-9C34-6940-8C71-8D43DCAB23F9}" type="parTrans" cxnId="{B6C54A73-694B-E14E-BC20-02F4FD358C02}">
      <dgm:prSet/>
      <dgm:spPr/>
      <dgm:t>
        <a:bodyPr/>
        <a:lstStyle/>
        <a:p>
          <a:endParaRPr lang="en-US"/>
        </a:p>
      </dgm:t>
    </dgm:pt>
    <dgm:pt modelId="{E0089A1A-3880-EE46-809E-80B809045801}" type="sibTrans" cxnId="{B6C54A73-694B-E14E-BC20-02F4FD358C02}">
      <dgm:prSet/>
      <dgm:spPr/>
      <dgm:t>
        <a:bodyPr/>
        <a:lstStyle/>
        <a:p>
          <a:endParaRPr lang="en-US"/>
        </a:p>
      </dgm:t>
    </dgm:pt>
    <dgm:pt modelId="{48603DB1-C1AE-4641-9B94-BCC045E96474}">
      <dgm:prSet/>
      <dgm:spPr/>
      <dgm:t>
        <a:bodyPr/>
        <a:lstStyle/>
        <a:p>
          <a:r>
            <a:rPr lang="en-US"/>
            <a:t>Share</a:t>
          </a:r>
        </a:p>
      </dgm:t>
    </dgm:pt>
    <dgm:pt modelId="{F2699600-04EE-5345-B50F-98A43AABD141}" type="parTrans" cxnId="{5F946838-24D1-CD4D-837E-9002BFCE3151}">
      <dgm:prSet/>
      <dgm:spPr/>
      <dgm:t>
        <a:bodyPr/>
        <a:lstStyle/>
        <a:p>
          <a:endParaRPr lang="en-US"/>
        </a:p>
      </dgm:t>
    </dgm:pt>
    <dgm:pt modelId="{370EB03B-7CFE-4B4A-B9A6-0199AC9763E6}" type="sibTrans" cxnId="{5F946838-24D1-CD4D-837E-9002BFCE3151}">
      <dgm:prSet/>
      <dgm:spPr/>
      <dgm:t>
        <a:bodyPr/>
        <a:lstStyle/>
        <a:p>
          <a:endParaRPr lang="en-US"/>
        </a:p>
      </dgm:t>
    </dgm:pt>
    <dgm:pt modelId="{E7136847-B77E-054D-A740-9DF25A382D93}">
      <dgm:prSet/>
      <dgm:spPr>
        <a:solidFill>
          <a:schemeClr val="accent6">
            <a:lumMod val="20000"/>
            <a:lumOff val="80000"/>
          </a:schemeClr>
        </a:solidFill>
      </dgm:spPr>
      <dgm:t>
        <a:bodyPr/>
        <a:lstStyle/>
        <a:p>
          <a:r>
            <a:rPr lang="en-US" b="1" dirty="0"/>
            <a:t>Develop credit information exchange and sharing.</a:t>
          </a:r>
        </a:p>
      </dgm:t>
    </dgm:pt>
    <dgm:pt modelId="{C95CE672-2131-B549-B4C2-572359188E5B}" type="parTrans" cxnId="{2BDC48D7-2DF1-7946-B028-C130CAAAE1F1}">
      <dgm:prSet/>
      <dgm:spPr/>
      <dgm:t>
        <a:bodyPr/>
        <a:lstStyle/>
        <a:p>
          <a:endParaRPr lang="en-US"/>
        </a:p>
      </dgm:t>
    </dgm:pt>
    <dgm:pt modelId="{16130621-2BC4-C44B-A394-68FA67CD940F}" type="sibTrans" cxnId="{2BDC48D7-2DF1-7946-B028-C130CAAAE1F1}">
      <dgm:prSet/>
      <dgm:spPr/>
      <dgm:t>
        <a:bodyPr/>
        <a:lstStyle/>
        <a:p>
          <a:endParaRPr lang="en-US"/>
        </a:p>
      </dgm:t>
    </dgm:pt>
    <dgm:pt modelId="{B9C02198-86B1-4640-9E38-52612517D0C5}">
      <dgm:prSet/>
      <dgm:spPr/>
      <dgm:t>
        <a:bodyPr/>
        <a:lstStyle/>
        <a:p>
          <a:r>
            <a:rPr lang="en-US"/>
            <a:t>Mechanisms</a:t>
          </a:r>
        </a:p>
      </dgm:t>
    </dgm:pt>
    <dgm:pt modelId="{02E3BFE3-173C-0444-AF3A-FFAFED4D9207}" type="parTrans" cxnId="{4D72206B-7973-FF46-8553-C4919078EA01}">
      <dgm:prSet/>
      <dgm:spPr/>
      <dgm:t>
        <a:bodyPr/>
        <a:lstStyle/>
        <a:p>
          <a:endParaRPr lang="en-US"/>
        </a:p>
      </dgm:t>
    </dgm:pt>
    <dgm:pt modelId="{DA9EFBC7-365C-7843-97CD-5B9A236CAE37}" type="sibTrans" cxnId="{4D72206B-7973-FF46-8553-C4919078EA01}">
      <dgm:prSet/>
      <dgm:spPr/>
      <dgm:t>
        <a:bodyPr/>
        <a:lstStyle/>
        <a:p>
          <a:endParaRPr lang="en-US"/>
        </a:p>
      </dgm:t>
    </dgm:pt>
    <dgm:pt modelId="{8EBB18FF-318C-C741-BB0F-9A5497462972}">
      <dgm:prSet/>
      <dgm:spPr>
        <a:solidFill>
          <a:schemeClr val="accent5">
            <a:lumMod val="20000"/>
            <a:lumOff val="80000"/>
          </a:schemeClr>
        </a:solidFill>
      </dgm:spPr>
      <dgm:t>
        <a:bodyPr/>
        <a:lstStyle/>
        <a:p>
          <a:r>
            <a:rPr lang="en-US" sz="1800" b="1" dirty="0"/>
            <a:t>Incentive structures and punishments for deviations</a:t>
          </a:r>
        </a:p>
      </dgm:t>
    </dgm:pt>
    <dgm:pt modelId="{B2F825B1-6A05-CB49-B633-DA4B0E655010}" type="parTrans" cxnId="{BA099F47-A670-4046-BEC1-913370DC1C3B}">
      <dgm:prSet/>
      <dgm:spPr/>
      <dgm:t>
        <a:bodyPr/>
        <a:lstStyle/>
        <a:p>
          <a:endParaRPr lang="en-US"/>
        </a:p>
      </dgm:t>
    </dgm:pt>
    <dgm:pt modelId="{F89A84A6-400B-8646-A0E1-A01BA9D6C507}" type="sibTrans" cxnId="{BA099F47-A670-4046-BEC1-913370DC1C3B}">
      <dgm:prSet/>
      <dgm:spPr/>
      <dgm:t>
        <a:bodyPr/>
        <a:lstStyle/>
        <a:p>
          <a:endParaRPr lang="en-US"/>
        </a:p>
      </dgm:t>
    </dgm:pt>
    <dgm:pt modelId="{CBEF5832-E09F-174F-9C1C-7318B7EEA313}">
      <dgm:prSet/>
      <dgm:spPr>
        <a:solidFill>
          <a:schemeClr val="accent5">
            <a:lumMod val="20000"/>
            <a:lumOff val="80000"/>
          </a:schemeClr>
        </a:solidFill>
      </dgm:spPr>
      <dgm:t>
        <a:bodyPr/>
        <a:lstStyle/>
        <a:p>
          <a:r>
            <a:rPr lang="en-US" sz="1800" b="1" dirty="0"/>
            <a:t>legal, regulatory and standards systems for credit </a:t>
          </a:r>
        </a:p>
      </dgm:t>
    </dgm:pt>
    <dgm:pt modelId="{0B5B87FC-4B63-334D-9AED-8C2877B58DCD}" type="parTrans" cxnId="{1DA76DC0-9603-B44C-9D59-A13868254A03}">
      <dgm:prSet/>
      <dgm:spPr/>
      <dgm:t>
        <a:bodyPr/>
        <a:lstStyle/>
        <a:p>
          <a:endParaRPr lang="en-US"/>
        </a:p>
      </dgm:t>
    </dgm:pt>
    <dgm:pt modelId="{36376708-A948-7D46-951A-7003C78C057D}" type="sibTrans" cxnId="{1DA76DC0-9603-B44C-9D59-A13868254A03}">
      <dgm:prSet/>
      <dgm:spPr/>
      <dgm:t>
        <a:bodyPr/>
        <a:lstStyle/>
        <a:p>
          <a:endParaRPr lang="en-US"/>
        </a:p>
      </dgm:t>
    </dgm:pt>
    <dgm:pt modelId="{4D0357CD-C54E-C441-AC0F-CC5EE272B388}">
      <dgm:prSet/>
      <dgm:spPr>
        <a:solidFill>
          <a:schemeClr val="accent5">
            <a:lumMod val="20000"/>
            <a:lumOff val="80000"/>
          </a:schemeClr>
        </a:solidFill>
      </dgm:spPr>
      <dgm:t>
        <a:bodyPr/>
        <a:lstStyle/>
        <a:p>
          <a:r>
            <a:rPr lang="en-US" sz="1800" b="1" dirty="0"/>
            <a:t>standardize credit service markets </a:t>
          </a:r>
        </a:p>
      </dgm:t>
    </dgm:pt>
    <dgm:pt modelId="{21988245-38FA-3949-8280-B92D12BCCC9E}" type="parTrans" cxnId="{ACA0AF44-7CCF-C842-BDC0-2D99A2994C77}">
      <dgm:prSet/>
      <dgm:spPr/>
      <dgm:t>
        <a:bodyPr/>
        <a:lstStyle/>
        <a:p>
          <a:endParaRPr lang="en-US"/>
        </a:p>
      </dgm:t>
    </dgm:pt>
    <dgm:pt modelId="{1C5F0826-835D-134D-ABBB-C99209BF889F}" type="sibTrans" cxnId="{ACA0AF44-7CCF-C842-BDC0-2D99A2994C77}">
      <dgm:prSet/>
      <dgm:spPr/>
      <dgm:t>
        <a:bodyPr/>
        <a:lstStyle/>
        <a:p>
          <a:endParaRPr lang="en-US"/>
        </a:p>
      </dgm:t>
    </dgm:pt>
    <dgm:pt modelId="{48C3AB1E-5B09-B344-B433-699B0731699D}">
      <dgm:prSet/>
      <dgm:spPr>
        <a:solidFill>
          <a:schemeClr val="accent5">
            <a:lumMod val="20000"/>
            <a:lumOff val="80000"/>
          </a:schemeClr>
        </a:solidFill>
      </dgm:spPr>
      <dgm:t>
        <a:bodyPr/>
        <a:lstStyle/>
        <a:p>
          <a:r>
            <a:rPr lang="en-US" sz="1800" b="1" dirty="0"/>
            <a:t>Protect the rights and interest of credit information subjects </a:t>
          </a:r>
        </a:p>
      </dgm:t>
    </dgm:pt>
    <dgm:pt modelId="{02FA8C00-06CE-5D47-A3D2-1C1FCC28707D}" type="parTrans" cxnId="{EB2F612D-A2FE-774B-935A-FC402610E389}">
      <dgm:prSet/>
      <dgm:spPr/>
      <dgm:t>
        <a:bodyPr/>
        <a:lstStyle/>
        <a:p>
          <a:endParaRPr lang="en-US"/>
        </a:p>
      </dgm:t>
    </dgm:pt>
    <dgm:pt modelId="{FB3383EA-CF2E-B54A-8686-0CCEF6FBDA48}" type="sibTrans" cxnId="{EB2F612D-A2FE-774B-935A-FC402610E389}">
      <dgm:prSet/>
      <dgm:spPr/>
      <dgm:t>
        <a:bodyPr/>
        <a:lstStyle/>
        <a:p>
          <a:endParaRPr lang="en-US"/>
        </a:p>
      </dgm:t>
    </dgm:pt>
    <dgm:pt modelId="{DF0DA4BE-D833-DC45-9293-EBA158E30B08}">
      <dgm:prSet custT="1"/>
      <dgm:spPr>
        <a:solidFill>
          <a:schemeClr val="accent5">
            <a:lumMod val="20000"/>
            <a:lumOff val="80000"/>
          </a:schemeClr>
        </a:solidFill>
      </dgm:spPr>
      <dgm:t>
        <a:bodyPr/>
        <a:lstStyle/>
        <a:p>
          <a:r>
            <a:rPr lang="en-US" sz="1800" b="1" dirty="0"/>
            <a:t>Special rules for confession and self correction</a:t>
          </a:r>
        </a:p>
      </dgm:t>
    </dgm:pt>
    <dgm:pt modelId="{D0240AE5-7FAD-F142-B2A1-2278A4E6A42A}" type="parTrans" cxnId="{86F842D8-369C-764D-80F7-F6816305396F}">
      <dgm:prSet/>
      <dgm:spPr/>
      <dgm:t>
        <a:bodyPr/>
        <a:lstStyle/>
        <a:p>
          <a:endParaRPr lang="en-US"/>
        </a:p>
      </dgm:t>
    </dgm:pt>
    <dgm:pt modelId="{629364E2-47B2-E949-9787-51C00BD092E8}" type="sibTrans" cxnId="{86F842D8-369C-764D-80F7-F6816305396F}">
      <dgm:prSet/>
      <dgm:spPr/>
      <dgm:t>
        <a:bodyPr/>
        <a:lstStyle/>
        <a:p>
          <a:endParaRPr lang="en-US"/>
        </a:p>
      </dgm:t>
    </dgm:pt>
    <dgm:pt modelId="{120C1709-CF86-D145-AF6E-5F658F70FE5D}">
      <dgm:prSet/>
      <dgm:spPr>
        <a:solidFill>
          <a:schemeClr val="accent5">
            <a:lumMod val="20000"/>
            <a:lumOff val="80000"/>
          </a:schemeClr>
        </a:solidFill>
      </dgm:spPr>
      <dgm:t>
        <a:bodyPr/>
        <a:lstStyle/>
        <a:p>
          <a:r>
            <a:rPr lang="en-US" sz="1800" b="1" dirty="0"/>
            <a:t>credit information security management </a:t>
          </a:r>
        </a:p>
      </dgm:t>
    </dgm:pt>
    <dgm:pt modelId="{B97561ED-A545-2A43-BC49-0F531AD4C0CA}" type="parTrans" cxnId="{0BFFC7C6-20C8-774D-8756-F33AD42C180E}">
      <dgm:prSet/>
      <dgm:spPr/>
      <dgm:t>
        <a:bodyPr/>
        <a:lstStyle/>
        <a:p>
          <a:endParaRPr lang="en-US"/>
        </a:p>
      </dgm:t>
    </dgm:pt>
    <dgm:pt modelId="{7A1526DD-01D9-BD4F-B9F5-A72704ED2E5D}" type="sibTrans" cxnId="{0BFFC7C6-20C8-774D-8756-F33AD42C180E}">
      <dgm:prSet/>
      <dgm:spPr/>
      <dgm:t>
        <a:bodyPr/>
        <a:lstStyle/>
        <a:p>
          <a:endParaRPr lang="en-US"/>
        </a:p>
      </dgm:t>
    </dgm:pt>
    <dgm:pt modelId="{8F62C02D-FC77-044D-9C34-D28126CEAA3B}" type="pres">
      <dgm:prSet presAssocID="{1B2615D2-9AD5-AA43-836E-9AACEA7198B8}" presName="Name0" presStyleCnt="0">
        <dgm:presLayoutVars>
          <dgm:chMax val="5"/>
          <dgm:chPref val="5"/>
          <dgm:dir/>
          <dgm:animLvl val="lvl"/>
        </dgm:presLayoutVars>
      </dgm:prSet>
      <dgm:spPr/>
    </dgm:pt>
    <dgm:pt modelId="{9F61C967-B476-FD4C-B622-B8A73014E2B8}" type="pres">
      <dgm:prSet presAssocID="{CC472F1E-FD8D-F44D-B186-E6D4D3603C49}" presName="parentText1" presStyleLbl="node1" presStyleIdx="0" presStyleCnt="3">
        <dgm:presLayoutVars>
          <dgm:chMax/>
          <dgm:chPref val="3"/>
          <dgm:bulletEnabled val="1"/>
        </dgm:presLayoutVars>
      </dgm:prSet>
      <dgm:spPr/>
    </dgm:pt>
    <dgm:pt modelId="{482FF278-55B8-C84C-B9B4-196098AD5D97}" type="pres">
      <dgm:prSet presAssocID="{CC472F1E-FD8D-F44D-B186-E6D4D3603C49}" presName="childText1" presStyleLbl="solidAlignAcc1" presStyleIdx="0" presStyleCnt="3">
        <dgm:presLayoutVars>
          <dgm:chMax val="0"/>
          <dgm:chPref val="0"/>
          <dgm:bulletEnabled val="1"/>
        </dgm:presLayoutVars>
      </dgm:prSet>
      <dgm:spPr/>
    </dgm:pt>
    <dgm:pt modelId="{35ED6AB3-E677-F045-954A-C3091231DF8F}" type="pres">
      <dgm:prSet presAssocID="{48603DB1-C1AE-4641-9B94-BCC045E96474}" presName="parentText2" presStyleLbl="node1" presStyleIdx="1" presStyleCnt="3">
        <dgm:presLayoutVars>
          <dgm:chMax/>
          <dgm:chPref val="3"/>
          <dgm:bulletEnabled val="1"/>
        </dgm:presLayoutVars>
      </dgm:prSet>
      <dgm:spPr/>
    </dgm:pt>
    <dgm:pt modelId="{14F628AE-C323-E540-905F-D06BB7B3EB33}" type="pres">
      <dgm:prSet presAssocID="{48603DB1-C1AE-4641-9B94-BCC045E96474}" presName="childText2" presStyleLbl="solidAlignAcc1" presStyleIdx="1" presStyleCnt="3">
        <dgm:presLayoutVars>
          <dgm:chMax val="0"/>
          <dgm:chPref val="0"/>
          <dgm:bulletEnabled val="1"/>
        </dgm:presLayoutVars>
      </dgm:prSet>
      <dgm:spPr/>
    </dgm:pt>
    <dgm:pt modelId="{064D8B87-9DE9-6E42-9E88-8A9744714ACC}" type="pres">
      <dgm:prSet presAssocID="{B9C02198-86B1-4640-9E38-52612517D0C5}" presName="parentText3" presStyleLbl="node1" presStyleIdx="2" presStyleCnt="3">
        <dgm:presLayoutVars>
          <dgm:chMax/>
          <dgm:chPref val="3"/>
          <dgm:bulletEnabled val="1"/>
        </dgm:presLayoutVars>
      </dgm:prSet>
      <dgm:spPr/>
    </dgm:pt>
    <dgm:pt modelId="{424EA36F-7094-784B-A8AA-3274C62BDFE7}" type="pres">
      <dgm:prSet presAssocID="{B9C02198-86B1-4640-9E38-52612517D0C5}" presName="childText3" presStyleLbl="solidAlignAcc1" presStyleIdx="2" presStyleCnt="3">
        <dgm:presLayoutVars>
          <dgm:chMax val="0"/>
          <dgm:chPref val="0"/>
          <dgm:bulletEnabled val="1"/>
        </dgm:presLayoutVars>
      </dgm:prSet>
      <dgm:spPr/>
    </dgm:pt>
  </dgm:ptLst>
  <dgm:cxnLst>
    <dgm:cxn modelId="{E5875509-EEF2-854C-9566-B47EB05578F8}" type="presOf" srcId="{E7136847-B77E-054D-A740-9DF25A382D93}" destId="{14F628AE-C323-E540-905F-D06BB7B3EB33}" srcOrd="0" destOrd="0" presId="urn:microsoft.com/office/officeart/2009/3/layout/IncreasingArrowsProcess"/>
    <dgm:cxn modelId="{33C53B20-2E5C-5B42-8390-CDE8E2DDD30E}" type="presOf" srcId="{48C3AB1E-5B09-B344-B433-699B0731699D}" destId="{424EA36F-7094-784B-A8AA-3274C62BDFE7}" srcOrd="0" destOrd="3" presId="urn:microsoft.com/office/officeart/2009/3/layout/IncreasingArrowsProcess"/>
    <dgm:cxn modelId="{EB2F612D-A2FE-774B-935A-FC402610E389}" srcId="{B9C02198-86B1-4640-9E38-52612517D0C5}" destId="{48C3AB1E-5B09-B344-B433-699B0731699D}" srcOrd="3" destOrd="0" parTransId="{02FA8C00-06CE-5D47-A3D2-1C1FCC28707D}" sibTransId="{FB3383EA-CF2E-B54A-8686-0CCEF6FBDA48}"/>
    <dgm:cxn modelId="{2A809E2D-BB67-D84C-9011-D194BED680F3}" type="presOf" srcId="{120C1709-CF86-D145-AF6E-5F658F70FE5D}" destId="{424EA36F-7094-784B-A8AA-3274C62BDFE7}" srcOrd="0" destOrd="5" presId="urn:microsoft.com/office/officeart/2009/3/layout/IncreasingArrowsProcess"/>
    <dgm:cxn modelId="{5F946838-24D1-CD4D-837E-9002BFCE3151}" srcId="{1B2615D2-9AD5-AA43-836E-9AACEA7198B8}" destId="{48603DB1-C1AE-4641-9B94-BCC045E96474}" srcOrd="1" destOrd="0" parTransId="{F2699600-04EE-5345-B50F-98A43AABD141}" sibTransId="{370EB03B-7CFE-4B4A-B9A6-0199AC9763E6}"/>
    <dgm:cxn modelId="{B666233B-4130-524E-8185-1414B77E30B4}" type="presOf" srcId="{CBEF5832-E09F-174F-9C1C-7318B7EEA313}" destId="{424EA36F-7094-784B-A8AA-3274C62BDFE7}" srcOrd="0" destOrd="1" presId="urn:microsoft.com/office/officeart/2009/3/layout/IncreasingArrowsProcess"/>
    <dgm:cxn modelId="{9F3D5D3D-0F40-6B4C-9FB7-D930297AC2CD}" srcId="{CC472F1E-FD8D-F44D-B186-E6D4D3603C49}" destId="{8BBDE729-B9B4-4440-8668-EA3D109DEEBA}" srcOrd="1" destOrd="0" parTransId="{1052588C-4039-7042-A414-A57189E3216F}" sibTransId="{9D4C2745-6635-A743-A231-C73E748DBD7B}"/>
    <dgm:cxn modelId="{93185443-23DC-E345-A985-4C50565865BD}" type="presOf" srcId="{CC472F1E-FD8D-F44D-B186-E6D4D3603C49}" destId="{9F61C967-B476-FD4C-B622-B8A73014E2B8}" srcOrd="0" destOrd="0" presId="urn:microsoft.com/office/officeart/2009/3/layout/IncreasingArrowsProcess"/>
    <dgm:cxn modelId="{ACA0AF44-7CCF-C842-BDC0-2D99A2994C77}" srcId="{B9C02198-86B1-4640-9E38-52612517D0C5}" destId="{4D0357CD-C54E-C441-AC0F-CC5EE272B388}" srcOrd="2" destOrd="0" parTransId="{21988245-38FA-3949-8280-B92D12BCCC9E}" sibTransId="{1C5F0826-835D-134D-ABBB-C99209BF889F}"/>
    <dgm:cxn modelId="{D04F5C47-AF02-2946-94B2-324AB4E30096}" type="presOf" srcId="{B9C02198-86B1-4640-9E38-52612517D0C5}" destId="{064D8B87-9DE9-6E42-9E88-8A9744714ACC}" srcOrd="0" destOrd="0" presId="urn:microsoft.com/office/officeart/2009/3/layout/IncreasingArrowsProcess"/>
    <dgm:cxn modelId="{BA099F47-A670-4046-BEC1-913370DC1C3B}" srcId="{B9C02198-86B1-4640-9E38-52612517D0C5}" destId="{8EBB18FF-318C-C741-BB0F-9A5497462972}" srcOrd="0" destOrd="0" parTransId="{B2F825B1-6A05-CB49-B633-DA4B0E655010}" sibTransId="{F89A84A6-400B-8646-A0E1-A01BA9D6C507}"/>
    <dgm:cxn modelId="{6693ED51-E1B6-614C-ADA1-EAD05DE45025}" type="presOf" srcId="{92FEB7F6-BC82-0943-8DAD-679C3D120D97}" destId="{482FF278-55B8-C84C-B9B4-196098AD5D97}" srcOrd="0" destOrd="3" presId="urn:microsoft.com/office/officeart/2009/3/layout/IncreasingArrowsProcess"/>
    <dgm:cxn modelId="{79804154-9184-A14A-813D-6D7A6D0AEA69}" type="presOf" srcId="{48603DB1-C1AE-4641-9B94-BCC045E96474}" destId="{35ED6AB3-E677-F045-954A-C3091231DF8F}" srcOrd="0" destOrd="0" presId="urn:microsoft.com/office/officeart/2009/3/layout/IncreasingArrowsProcess"/>
    <dgm:cxn modelId="{08A8185E-0300-E744-A6C5-74842FFB25EF}" type="presOf" srcId="{DF0DA4BE-D833-DC45-9293-EBA158E30B08}" destId="{424EA36F-7094-784B-A8AA-3274C62BDFE7}" srcOrd="0" destOrd="4" presId="urn:microsoft.com/office/officeart/2009/3/layout/IncreasingArrowsProcess"/>
    <dgm:cxn modelId="{4D72206B-7973-FF46-8553-C4919078EA01}" srcId="{1B2615D2-9AD5-AA43-836E-9AACEA7198B8}" destId="{B9C02198-86B1-4640-9E38-52612517D0C5}" srcOrd="2" destOrd="0" parTransId="{02E3BFE3-173C-0444-AF3A-FFAFED4D9207}" sibTransId="{DA9EFBC7-365C-7843-97CD-5B9A236CAE37}"/>
    <dgm:cxn modelId="{B6C54A73-694B-E14E-BC20-02F4FD358C02}" srcId="{CC472F1E-FD8D-F44D-B186-E6D4D3603C49}" destId="{92FEB7F6-BC82-0943-8DAD-679C3D120D97}" srcOrd="3" destOrd="0" parTransId="{6D589E10-9C34-6940-8C71-8D43DCAB23F9}" sibTransId="{E0089A1A-3880-EE46-809E-80B809045801}"/>
    <dgm:cxn modelId="{2A2A977B-5F07-7848-A64E-6FA20984490E}" type="presOf" srcId="{8BBDE729-B9B4-4440-8668-EA3D109DEEBA}" destId="{482FF278-55B8-C84C-B9B4-196098AD5D97}" srcOrd="0" destOrd="1" presId="urn:microsoft.com/office/officeart/2009/3/layout/IncreasingArrowsProcess"/>
    <dgm:cxn modelId="{E4F58A8B-7083-8E43-A0CB-752C510D8E1E}" type="presOf" srcId="{8EBB18FF-318C-C741-BB0F-9A5497462972}" destId="{424EA36F-7094-784B-A8AA-3274C62BDFE7}" srcOrd="0" destOrd="0" presId="urn:microsoft.com/office/officeart/2009/3/layout/IncreasingArrowsProcess"/>
    <dgm:cxn modelId="{F6379B92-697F-9943-897E-806D2C3510BA}" srcId="{CC472F1E-FD8D-F44D-B186-E6D4D3603C49}" destId="{7F05FDD7-718E-B744-99F1-BDB5A3404181}" srcOrd="0" destOrd="0" parTransId="{7381B11D-58C9-EA40-833A-5C7D349F23C7}" sibTransId="{81DFFEFA-9D31-4746-B5BB-5FB5DF9BE184}"/>
    <dgm:cxn modelId="{82551998-8FB8-1F48-A67C-BA53DC2007D9}" type="presOf" srcId="{23A7A3C2-A368-EA48-8196-DE4F7DAEB25C}" destId="{482FF278-55B8-C84C-B9B4-196098AD5D97}" srcOrd="0" destOrd="2" presId="urn:microsoft.com/office/officeart/2009/3/layout/IncreasingArrowsProcess"/>
    <dgm:cxn modelId="{0186AFB4-CE21-BF4C-837C-D7077EBC410B}" srcId="{1B2615D2-9AD5-AA43-836E-9AACEA7198B8}" destId="{CC472F1E-FD8D-F44D-B186-E6D4D3603C49}" srcOrd="0" destOrd="0" parTransId="{5A710228-1E27-EF42-B3D3-B1C4F4FB0CBD}" sibTransId="{D63D5619-25DB-9444-AB10-79576E519882}"/>
    <dgm:cxn modelId="{1DA76DC0-9603-B44C-9D59-A13868254A03}" srcId="{B9C02198-86B1-4640-9E38-52612517D0C5}" destId="{CBEF5832-E09F-174F-9C1C-7318B7EEA313}" srcOrd="1" destOrd="0" parTransId="{0B5B87FC-4B63-334D-9AED-8C2877B58DCD}" sibTransId="{36376708-A948-7D46-951A-7003C78C057D}"/>
    <dgm:cxn modelId="{0BFFC7C6-20C8-774D-8756-F33AD42C180E}" srcId="{B9C02198-86B1-4640-9E38-52612517D0C5}" destId="{120C1709-CF86-D145-AF6E-5F658F70FE5D}" srcOrd="4" destOrd="0" parTransId="{B97561ED-A545-2A43-BC49-0F531AD4C0CA}" sibTransId="{7A1526DD-01D9-BD4F-B9F5-A72704ED2E5D}"/>
    <dgm:cxn modelId="{FDFB20C8-6EFF-FE40-9DD2-7F452E5945D6}" type="presOf" srcId="{7F05FDD7-718E-B744-99F1-BDB5A3404181}" destId="{482FF278-55B8-C84C-B9B4-196098AD5D97}" srcOrd="0" destOrd="0" presId="urn:microsoft.com/office/officeart/2009/3/layout/IncreasingArrowsProcess"/>
    <dgm:cxn modelId="{2BDC48D7-2DF1-7946-B028-C130CAAAE1F1}" srcId="{48603DB1-C1AE-4641-9B94-BCC045E96474}" destId="{E7136847-B77E-054D-A740-9DF25A382D93}" srcOrd="0" destOrd="0" parTransId="{C95CE672-2131-B549-B4C2-572359188E5B}" sibTransId="{16130621-2BC4-C44B-A394-68FA67CD940F}"/>
    <dgm:cxn modelId="{86F842D8-369C-764D-80F7-F6816305396F}" srcId="{48C3AB1E-5B09-B344-B433-699B0731699D}" destId="{DF0DA4BE-D833-DC45-9293-EBA158E30B08}" srcOrd="0" destOrd="0" parTransId="{D0240AE5-7FAD-F142-B2A1-2278A4E6A42A}" sibTransId="{629364E2-47B2-E949-9787-51C00BD092E8}"/>
    <dgm:cxn modelId="{62FAD8E0-C220-AC4F-9916-C3DE9D534A22}" type="presOf" srcId="{1B2615D2-9AD5-AA43-836E-9AACEA7198B8}" destId="{8F62C02D-FC77-044D-9C34-D28126CEAA3B}" srcOrd="0" destOrd="0" presId="urn:microsoft.com/office/officeart/2009/3/layout/IncreasingArrowsProcess"/>
    <dgm:cxn modelId="{4ABCA6F4-A07F-0844-AB7A-3AB65BDB0145}" srcId="{CC472F1E-FD8D-F44D-B186-E6D4D3603C49}" destId="{23A7A3C2-A368-EA48-8196-DE4F7DAEB25C}" srcOrd="2" destOrd="0" parTransId="{ACFD5603-8CAB-084D-86A7-B5B75834E807}" sibTransId="{52372367-FB6F-CD4D-A7EB-1814237BC63A}"/>
    <dgm:cxn modelId="{21D077F7-8507-C84F-9820-E345CBAF5B0A}" type="presOf" srcId="{4D0357CD-C54E-C441-AC0F-CC5EE272B388}" destId="{424EA36F-7094-784B-A8AA-3274C62BDFE7}" srcOrd="0" destOrd="2" presId="urn:microsoft.com/office/officeart/2009/3/layout/IncreasingArrowsProcess"/>
    <dgm:cxn modelId="{46368E5F-B938-0C43-97A0-BD4C76D004C4}" type="presParOf" srcId="{8F62C02D-FC77-044D-9C34-D28126CEAA3B}" destId="{9F61C967-B476-FD4C-B622-B8A73014E2B8}" srcOrd="0" destOrd="0" presId="urn:microsoft.com/office/officeart/2009/3/layout/IncreasingArrowsProcess"/>
    <dgm:cxn modelId="{9E32EEEC-61C2-AC46-995C-81BC9FC7908C}" type="presParOf" srcId="{8F62C02D-FC77-044D-9C34-D28126CEAA3B}" destId="{482FF278-55B8-C84C-B9B4-196098AD5D97}" srcOrd="1" destOrd="0" presId="urn:microsoft.com/office/officeart/2009/3/layout/IncreasingArrowsProcess"/>
    <dgm:cxn modelId="{EB1B28B3-3754-7B4E-BF01-D645368B8761}" type="presParOf" srcId="{8F62C02D-FC77-044D-9C34-D28126CEAA3B}" destId="{35ED6AB3-E677-F045-954A-C3091231DF8F}" srcOrd="2" destOrd="0" presId="urn:microsoft.com/office/officeart/2009/3/layout/IncreasingArrowsProcess"/>
    <dgm:cxn modelId="{E972103C-7932-5B4D-8113-54211F66F461}" type="presParOf" srcId="{8F62C02D-FC77-044D-9C34-D28126CEAA3B}" destId="{14F628AE-C323-E540-905F-D06BB7B3EB33}" srcOrd="3" destOrd="0" presId="urn:microsoft.com/office/officeart/2009/3/layout/IncreasingArrowsProcess"/>
    <dgm:cxn modelId="{70038CE3-4A6A-DA4E-8C4D-0DFF544C5940}" type="presParOf" srcId="{8F62C02D-FC77-044D-9C34-D28126CEAA3B}" destId="{064D8B87-9DE9-6E42-9E88-8A9744714ACC}" srcOrd="4" destOrd="0" presId="urn:microsoft.com/office/officeart/2009/3/layout/IncreasingArrowsProcess"/>
    <dgm:cxn modelId="{A9C9FEDC-B550-EA49-BEB8-222F8EF240F5}" type="presParOf" srcId="{8F62C02D-FC77-044D-9C34-D28126CEAA3B}" destId="{424EA36F-7094-784B-A8AA-3274C62BDFE7}"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5D3827-FF7A-7D4A-B6B1-2C441897C1B2}" type="doc">
      <dgm:prSet loTypeId="urn:microsoft.com/office/officeart/2005/8/layout/vList6" loCatId="process" qsTypeId="urn:microsoft.com/office/officeart/2005/8/quickstyle/simple3" qsCatId="simple" csTypeId="urn:microsoft.com/office/officeart/2005/8/colors/colorful4" csCatId="colorful" phldr="1"/>
      <dgm:spPr/>
      <dgm:t>
        <a:bodyPr/>
        <a:lstStyle/>
        <a:p>
          <a:endParaRPr lang="en-US"/>
        </a:p>
      </dgm:t>
    </dgm:pt>
    <dgm:pt modelId="{7B5E5795-E9D7-ED45-ADC8-762A93350553}">
      <dgm:prSet/>
      <dgm:spPr/>
      <dgm:t>
        <a:bodyPr/>
        <a:lstStyle/>
        <a:p>
          <a:r>
            <a:rPr lang="en-US"/>
            <a:t>There is no social credit system in the West analogous to emerging Chinese model</a:t>
          </a:r>
        </a:p>
      </dgm:t>
    </dgm:pt>
    <dgm:pt modelId="{AA30A5B4-7A43-B847-84FA-9D701044F566}" type="parTrans" cxnId="{53F70141-FA7E-9146-BAE2-269FB1041CD0}">
      <dgm:prSet/>
      <dgm:spPr/>
      <dgm:t>
        <a:bodyPr/>
        <a:lstStyle/>
        <a:p>
          <a:endParaRPr lang="en-US"/>
        </a:p>
      </dgm:t>
    </dgm:pt>
    <dgm:pt modelId="{4D150141-CB2B-3C4D-8827-19724190B080}" type="sibTrans" cxnId="{53F70141-FA7E-9146-BAE2-269FB1041CD0}">
      <dgm:prSet/>
      <dgm:spPr/>
      <dgm:t>
        <a:bodyPr/>
        <a:lstStyle/>
        <a:p>
          <a:endParaRPr lang="en-US"/>
        </a:p>
      </dgm:t>
    </dgm:pt>
    <dgm:pt modelId="{164550A9-4667-DE48-9370-57566A6A140B}">
      <dgm:prSet custT="1"/>
      <dgm:spPr/>
      <dgm:t>
        <a:bodyPr/>
        <a:lstStyle/>
        <a:p>
          <a:r>
            <a:rPr lang="en-US" sz="1800" b="1" dirty="0"/>
            <a:t>A Governance, Risk Management, and Compliance (GRC) model</a:t>
          </a:r>
        </a:p>
      </dgm:t>
    </dgm:pt>
    <dgm:pt modelId="{C80D3FE5-A6C5-CB46-859C-0099C2D7FEFD}" type="parTrans" cxnId="{C71C49D3-0138-124A-863B-8C3C86C41215}">
      <dgm:prSet/>
      <dgm:spPr/>
      <dgm:t>
        <a:bodyPr/>
        <a:lstStyle/>
        <a:p>
          <a:endParaRPr lang="en-US"/>
        </a:p>
      </dgm:t>
    </dgm:pt>
    <dgm:pt modelId="{AA25D0F7-800F-B34D-A790-C44FF87D90A9}" type="sibTrans" cxnId="{C71C49D3-0138-124A-863B-8C3C86C41215}">
      <dgm:prSet/>
      <dgm:spPr/>
      <dgm:t>
        <a:bodyPr/>
        <a:lstStyle/>
        <a:p>
          <a:endParaRPr lang="en-US"/>
        </a:p>
      </dgm:t>
    </dgm:pt>
    <dgm:pt modelId="{C177534D-7CE6-BD40-AD57-1273CDBEF033}">
      <dgm:prSet custT="1"/>
      <dgm:spPr/>
      <dgm:t>
        <a:bodyPr/>
        <a:lstStyle/>
        <a:p>
          <a:r>
            <a:rPr lang="en-US" sz="1800" b="1" dirty="0"/>
            <a:t>Applied to and by public and private actors; little coordination. </a:t>
          </a:r>
        </a:p>
      </dgm:t>
    </dgm:pt>
    <dgm:pt modelId="{07DD5E04-A0DA-A549-BC10-C453CAFFB775}" type="parTrans" cxnId="{BD37E0F4-0811-AD44-B379-F4049644876C}">
      <dgm:prSet/>
      <dgm:spPr/>
      <dgm:t>
        <a:bodyPr/>
        <a:lstStyle/>
        <a:p>
          <a:endParaRPr lang="en-US"/>
        </a:p>
      </dgm:t>
    </dgm:pt>
    <dgm:pt modelId="{ECCC3084-50F0-D643-B2DD-50D14FBD84E1}" type="sibTrans" cxnId="{BD37E0F4-0811-AD44-B379-F4049644876C}">
      <dgm:prSet/>
      <dgm:spPr/>
      <dgm:t>
        <a:bodyPr/>
        <a:lstStyle/>
        <a:p>
          <a:endParaRPr lang="en-US"/>
        </a:p>
      </dgm:t>
    </dgm:pt>
    <dgm:pt modelId="{7112B5E5-DB6D-624E-9B2C-0082C7B591A8}">
      <dgm:prSet/>
      <dgm:spPr/>
      <dgm:t>
        <a:bodyPr/>
        <a:lstStyle/>
        <a:p>
          <a:r>
            <a:rPr lang="en-US" dirty="0"/>
            <a:t>What the West has developed are aggregations of related functions:</a:t>
          </a:r>
        </a:p>
      </dgm:t>
    </dgm:pt>
    <dgm:pt modelId="{0A365CC4-4411-BB45-9302-3F653195A694}" type="parTrans" cxnId="{E65F0003-F0E3-CE49-9B84-75703AB6C1C6}">
      <dgm:prSet/>
      <dgm:spPr/>
      <dgm:t>
        <a:bodyPr/>
        <a:lstStyle/>
        <a:p>
          <a:endParaRPr lang="en-US"/>
        </a:p>
      </dgm:t>
    </dgm:pt>
    <dgm:pt modelId="{945B694C-EFF4-6B44-89C8-1DCD85501DBB}" type="sibTrans" cxnId="{E65F0003-F0E3-CE49-9B84-75703AB6C1C6}">
      <dgm:prSet/>
      <dgm:spPr/>
      <dgm:t>
        <a:bodyPr/>
        <a:lstStyle/>
        <a:p>
          <a:endParaRPr lang="en-US"/>
        </a:p>
      </dgm:t>
    </dgm:pt>
    <dgm:pt modelId="{43916F45-4F54-E247-B9F0-4C9E7C54C76F}">
      <dgm:prSet custT="1"/>
      <dgm:spPr/>
      <dgm:t>
        <a:bodyPr/>
        <a:lstStyle/>
        <a:p>
          <a:r>
            <a:rPr lang="en-US" sz="1600" b="1" dirty="0"/>
            <a:t>surveillance </a:t>
          </a:r>
        </a:p>
      </dgm:t>
    </dgm:pt>
    <dgm:pt modelId="{B915317D-FE42-D04C-8EEE-E7D29EF2FD43}" type="parTrans" cxnId="{80DE54D3-19FF-F34C-AD7F-797ACC32FCBC}">
      <dgm:prSet/>
      <dgm:spPr/>
      <dgm:t>
        <a:bodyPr/>
        <a:lstStyle/>
        <a:p>
          <a:endParaRPr lang="en-US"/>
        </a:p>
      </dgm:t>
    </dgm:pt>
    <dgm:pt modelId="{0D02DB46-F6D2-BE4D-82A3-D59283C610F9}" type="sibTrans" cxnId="{80DE54D3-19FF-F34C-AD7F-797ACC32FCBC}">
      <dgm:prSet/>
      <dgm:spPr/>
      <dgm:t>
        <a:bodyPr/>
        <a:lstStyle/>
        <a:p>
          <a:endParaRPr lang="en-US"/>
        </a:p>
      </dgm:t>
    </dgm:pt>
    <dgm:pt modelId="{59154B52-0CBD-D543-8744-D9068F3190D6}">
      <dgm:prSet custT="1"/>
      <dgm:spPr/>
      <dgm:t>
        <a:bodyPr/>
        <a:lstStyle/>
        <a:p>
          <a:r>
            <a:rPr lang="en-US" sz="1600" b="1" dirty="0"/>
            <a:t>reporting, including disclosure for accountability (through law)</a:t>
          </a:r>
        </a:p>
      </dgm:t>
    </dgm:pt>
    <dgm:pt modelId="{014557B7-048B-B745-BE14-BE0F412949AD}" type="parTrans" cxnId="{98DFEBBA-D9D8-8F4A-957C-6AA01227B4B0}">
      <dgm:prSet/>
      <dgm:spPr/>
      <dgm:t>
        <a:bodyPr/>
        <a:lstStyle/>
        <a:p>
          <a:endParaRPr lang="en-US"/>
        </a:p>
      </dgm:t>
    </dgm:pt>
    <dgm:pt modelId="{EFCB7BF2-46F2-AE4F-BDCF-F417BC246FF5}" type="sibTrans" cxnId="{98DFEBBA-D9D8-8F4A-957C-6AA01227B4B0}">
      <dgm:prSet/>
      <dgm:spPr/>
      <dgm:t>
        <a:bodyPr/>
        <a:lstStyle/>
        <a:p>
          <a:endParaRPr lang="en-US"/>
        </a:p>
      </dgm:t>
    </dgm:pt>
    <dgm:pt modelId="{1503F772-41E1-0E4F-AB24-B2533118E88C}">
      <dgm:prSet custT="1"/>
      <dgm:spPr/>
      <dgm:t>
        <a:bodyPr/>
        <a:lstStyle/>
        <a:p>
          <a:r>
            <a:rPr lang="en-US" sz="1600" b="1" dirty="0"/>
            <a:t>data collection, markets in data</a:t>
          </a:r>
        </a:p>
      </dgm:t>
    </dgm:pt>
    <dgm:pt modelId="{847FEC30-37BD-2042-8029-3846EC60EB02}" type="parTrans" cxnId="{5CA0E72E-AC80-934B-AFDD-0FF1F13895F2}">
      <dgm:prSet/>
      <dgm:spPr/>
      <dgm:t>
        <a:bodyPr/>
        <a:lstStyle/>
        <a:p>
          <a:endParaRPr lang="en-US"/>
        </a:p>
      </dgm:t>
    </dgm:pt>
    <dgm:pt modelId="{CFB9BC68-215B-6C40-BF57-DDC7E3C17C63}" type="sibTrans" cxnId="{5CA0E72E-AC80-934B-AFDD-0FF1F13895F2}">
      <dgm:prSet/>
      <dgm:spPr/>
      <dgm:t>
        <a:bodyPr/>
        <a:lstStyle/>
        <a:p>
          <a:endParaRPr lang="en-US"/>
        </a:p>
      </dgm:t>
    </dgm:pt>
    <dgm:pt modelId="{BAAF990E-9DDF-6D4C-B6D9-B7B0B58A3CC8}">
      <dgm:prSet custT="1"/>
      <dgm:spPr/>
      <dgm:t>
        <a:bodyPr/>
        <a:lstStyle/>
        <a:p>
          <a:r>
            <a:rPr lang="en-US" sz="1600" b="1" dirty="0"/>
            <a:t>data repacking and distribution, </a:t>
          </a:r>
        </a:p>
      </dgm:t>
    </dgm:pt>
    <dgm:pt modelId="{E6555221-4B12-5049-8AE4-53A620687A84}" type="parTrans" cxnId="{F0D98A75-097C-1B40-BD22-9305884181C9}">
      <dgm:prSet/>
      <dgm:spPr/>
      <dgm:t>
        <a:bodyPr/>
        <a:lstStyle/>
        <a:p>
          <a:endParaRPr lang="en-US"/>
        </a:p>
      </dgm:t>
    </dgm:pt>
    <dgm:pt modelId="{3966F318-E54C-6245-8E3E-B3975542B604}" type="sibTrans" cxnId="{F0D98A75-097C-1B40-BD22-9305884181C9}">
      <dgm:prSet/>
      <dgm:spPr/>
      <dgm:t>
        <a:bodyPr/>
        <a:lstStyle/>
        <a:p>
          <a:endParaRPr lang="en-US"/>
        </a:p>
      </dgm:t>
    </dgm:pt>
    <dgm:pt modelId="{E51ED21D-16C3-B049-B5B9-9D229826F788}">
      <dgm:prSet custT="1"/>
      <dgm:spPr/>
      <dgm:t>
        <a:bodyPr/>
        <a:lstStyle/>
        <a:p>
          <a:r>
            <a:rPr lang="en-US" sz="1600" b="1" dirty="0"/>
            <a:t>Analytics and relational  connections  between objectives or principles and behaviors</a:t>
          </a:r>
        </a:p>
      </dgm:t>
    </dgm:pt>
    <dgm:pt modelId="{8E358A8B-57C4-4F43-8CC7-B67BA9F1A8F0}" type="parTrans" cxnId="{E5DEABD8-4F2C-8549-B718-612308070E1B}">
      <dgm:prSet/>
      <dgm:spPr/>
      <dgm:t>
        <a:bodyPr/>
        <a:lstStyle/>
        <a:p>
          <a:endParaRPr lang="en-US"/>
        </a:p>
      </dgm:t>
    </dgm:pt>
    <dgm:pt modelId="{9CBE98B1-094B-C641-9FA7-8FC5B143EF4D}" type="sibTrans" cxnId="{E5DEABD8-4F2C-8549-B718-612308070E1B}">
      <dgm:prSet/>
      <dgm:spPr/>
      <dgm:t>
        <a:bodyPr/>
        <a:lstStyle/>
        <a:p>
          <a:endParaRPr lang="en-US"/>
        </a:p>
      </dgm:t>
    </dgm:pt>
    <dgm:pt modelId="{14F4A2B9-8530-9347-808A-A01723901F69}">
      <dgm:prSet custT="1"/>
      <dgm:spPr/>
      <dgm:t>
        <a:bodyPr/>
        <a:lstStyle/>
        <a:p>
          <a:r>
            <a:rPr lang="en-US" sz="1600" b="1" dirty="0"/>
            <a:t>Reward and punishment system (inducement, discipline, social behavior management</a:t>
          </a:r>
        </a:p>
      </dgm:t>
    </dgm:pt>
    <dgm:pt modelId="{42A0F950-B9DC-4844-B682-595C63FF9CA0}" type="parTrans" cxnId="{2419FF86-B5AD-CD4C-8B7E-E8499BD06FBE}">
      <dgm:prSet/>
      <dgm:spPr/>
      <dgm:t>
        <a:bodyPr/>
        <a:lstStyle/>
        <a:p>
          <a:endParaRPr lang="en-US"/>
        </a:p>
      </dgm:t>
    </dgm:pt>
    <dgm:pt modelId="{D96878D0-86FF-2343-8A36-8349EE780277}" type="sibTrans" cxnId="{2419FF86-B5AD-CD4C-8B7E-E8499BD06FBE}">
      <dgm:prSet/>
      <dgm:spPr/>
      <dgm:t>
        <a:bodyPr/>
        <a:lstStyle/>
        <a:p>
          <a:endParaRPr lang="en-US"/>
        </a:p>
      </dgm:t>
    </dgm:pt>
    <dgm:pt modelId="{8A5B46CD-F0E0-3E40-BF5C-0E58F4673A77}">
      <dgm:prSet custT="1"/>
      <dgm:spPr/>
      <dgm:t>
        <a:bodyPr/>
        <a:lstStyle/>
        <a:p>
          <a:r>
            <a:rPr lang="en-US" sz="1800" b="1" dirty="0"/>
            <a:t>Systems of data drive management controls</a:t>
          </a:r>
        </a:p>
      </dgm:t>
    </dgm:pt>
    <dgm:pt modelId="{117A9790-2E3D-DC41-92EE-0F090D0ACB33}" type="parTrans" cxnId="{91BB7C6B-009C-B640-B141-350D59A8B78F}">
      <dgm:prSet/>
      <dgm:spPr/>
      <dgm:t>
        <a:bodyPr/>
        <a:lstStyle/>
        <a:p>
          <a:endParaRPr lang="en-US"/>
        </a:p>
      </dgm:t>
    </dgm:pt>
    <dgm:pt modelId="{0A929748-CFBC-5148-BA45-EF330386B006}" type="sibTrans" cxnId="{91BB7C6B-009C-B640-B141-350D59A8B78F}">
      <dgm:prSet/>
      <dgm:spPr/>
      <dgm:t>
        <a:bodyPr/>
        <a:lstStyle/>
        <a:p>
          <a:endParaRPr lang="en-US"/>
        </a:p>
      </dgm:t>
    </dgm:pt>
    <dgm:pt modelId="{FB373D46-2093-4243-9D7B-D378A7B35FF2}">
      <dgm:prSet custT="1"/>
      <dgm:spPr/>
      <dgm:t>
        <a:bodyPr/>
        <a:lstStyle/>
        <a:p>
          <a:r>
            <a:rPr lang="en-US" sz="1800" b="1" dirty="0"/>
            <a:t>Systems for identifying and responding to risks affecting objectives of specific parties</a:t>
          </a:r>
        </a:p>
      </dgm:t>
    </dgm:pt>
    <dgm:pt modelId="{D93987D3-C9CC-6049-B521-D0FB416BE3A9}" type="parTrans" cxnId="{884372FE-B58A-EF47-A3BB-0A511574AE0F}">
      <dgm:prSet/>
      <dgm:spPr/>
      <dgm:t>
        <a:bodyPr/>
        <a:lstStyle/>
        <a:p>
          <a:endParaRPr lang="en-US"/>
        </a:p>
      </dgm:t>
    </dgm:pt>
    <dgm:pt modelId="{2CFA1CDA-DB9A-E34F-B268-0E5FF58D1100}" type="sibTrans" cxnId="{884372FE-B58A-EF47-A3BB-0A511574AE0F}">
      <dgm:prSet/>
      <dgm:spPr/>
      <dgm:t>
        <a:bodyPr/>
        <a:lstStyle/>
        <a:p>
          <a:endParaRPr lang="en-US"/>
        </a:p>
      </dgm:t>
    </dgm:pt>
    <dgm:pt modelId="{F5D3DF63-CE61-314F-89A1-4C0320FD83C7}">
      <dgm:prSet custT="1"/>
      <dgm:spPr/>
      <dgm:t>
        <a:bodyPr/>
        <a:lstStyle/>
        <a:p>
          <a:r>
            <a:rPr lang="en-US" sz="1800" b="1" dirty="0"/>
            <a:t>System for identifying and  meeting legal and social norm requirements  </a:t>
          </a:r>
        </a:p>
      </dgm:t>
    </dgm:pt>
    <dgm:pt modelId="{BEFFA991-0AEA-4743-98BF-B23307701CBD}" type="parTrans" cxnId="{A571523D-C3C2-9246-9BFF-5A147B8A4714}">
      <dgm:prSet/>
      <dgm:spPr/>
      <dgm:t>
        <a:bodyPr/>
        <a:lstStyle/>
        <a:p>
          <a:endParaRPr lang="en-US"/>
        </a:p>
      </dgm:t>
    </dgm:pt>
    <dgm:pt modelId="{8E348EBB-FE73-A640-9AA0-3D1646F4283C}" type="sibTrans" cxnId="{A571523D-C3C2-9246-9BFF-5A147B8A4714}">
      <dgm:prSet/>
      <dgm:spPr/>
      <dgm:t>
        <a:bodyPr/>
        <a:lstStyle/>
        <a:p>
          <a:endParaRPr lang="en-US"/>
        </a:p>
      </dgm:t>
    </dgm:pt>
    <dgm:pt modelId="{498FF100-5C12-CE40-BE1D-E049F4D2D3FC}" type="pres">
      <dgm:prSet presAssocID="{A85D3827-FF7A-7D4A-B6B1-2C441897C1B2}" presName="Name0" presStyleCnt="0">
        <dgm:presLayoutVars>
          <dgm:dir/>
          <dgm:animLvl val="lvl"/>
          <dgm:resizeHandles/>
        </dgm:presLayoutVars>
      </dgm:prSet>
      <dgm:spPr/>
    </dgm:pt>
    <dgm:pt modelId="{675B72A0-D707-D443-91CE-D8D955544FCD}" type="pres">
      <dgm:prSet presAssocID="{7B5E5795-E9D7-ED45-ADC8-762A93350553}" presName="linNode" presStyleCnt="0"/>
      <dgm:spPr/>
    </dgm:pt>
    <dgm:pt modelId="{A166B027-6B96-454D-9261-75C90F4ADE81}" type="pres">
      <dgm:prSet presAssocID="{7B5E5795-E9D7-ED45-ADC8-762A93350553}" presName="parentShp" presStyleLbl="node1" presStyleIdx="0" presStyleCnt="2">
        <dgm:presLayoutVars>
          <dgm:bulletEnabled val="1"/>
        </dgm:presLayoutVars>
      </dgm:prSet>
      <dgm:spPr/>
    </dgm:pt>
    <dgm:pt modelId="{F48D784F-9D4D-7B4E-85B6-09A053017F85}" type="pres">
      <dgm:prSet presAssocID="{7B5E5795-E9D7-ED45-ADC8-762A93350553}" presName="childShp" presStyleLbl="bgAccFollowNode1" presStyleIdx="0" presStyleCnt="2">
        <dgm:presLayoutVars>
          <dgm:bulletEnabled val="1"/>
        </dgm:presLayoutVars>
      </dgm:prSet>
      <dgm:spPr/>
    </dgm:pt>
    <dgm:pt modelId="{305476C4-F99C-5A46-ADF6-0DDF5CAA564E}" type="pres">
      <dgm:prSet presAssocID="{4D150141-CB2B-3C4D-8827-19724190B080}" presName="spacing" presStyleCnt="0"/>
      <dgm:spPr/>
    </dgm:pt>
    <dgm:pt modelId="{4C8F6844-4BF2-0F43-8633-E47CD3121CFB}" type="pres">
      <dgm:prSet presAssocID="{7112B5E5-DB6D-624E-9B2C-0082C7B591A8}" presName="linNode" presStyleCnt="0"/>
      <dgm:spPr/>
    </dgm:pt>
    <dgm:pt modelId="{3FD18078-050F-1C46-844F-10E97F56B6B1}" type="pres">
      <dgm:prSet presAssocID="{7112B5E5-DB6D-624E-9B2C-0082C7B591A8}" presName="parentShp" presStyleLbl="node1" presStyleIdx="1" presStyleCnt="2">
        <dgm:presLayoutVars>
          <dgm:bulletEnabled val="1"/>
        </dgm:presLayoutVars>
      </dgm:prSet>
      <dgm:spPr/>
    </dgm:pt>
    <dgm:pt modelId="{7E31BF1F-1490-2C4E-B93A-154910855138}" type="pres">
      <dgm:prSet presAssocID="{7112B5E5-DB6D-624E-9B2C-0082C7B591A8}" presName="childShp" presStyleLbl="bgAccFollowNode1" presStyleIdx="1" presStyleCnt="2">
        <dgm:presLayoutVars>
          <dgm:bulletEnabled val="1"/>
        </dgm:presLayoutVars>
      </dgm:prSet>
      <dgm:spPr/>
    </dgm:pt>
  </dgm:ptLst>
  <dgm:cxnLst>
    <dgm:cxn modelId="{E65F0003-F0E3-CE49-9B84-75703AB6C1C6}" srcId="{A85D3827-FF7A-7D4A-B6B1-2C441897C1B2}" destId="{7112B5E5-DB6D-624E-9B2C-0082C7B591A8}" srcOrd="1" destOrd="0" parTransId="{0A365CC4-4411-BB45-9302-3F653195A694}" sibTransId="{945B694C-EFF4-6B44-89C8-1DCD85501DBB}"/>
    <dgm:cxn modelId="{21709629-4A17-804E-9605-B248C1F95D9B}" type="presOf" srcId="{43916F45-4F54-E247-B9F0-4C9E7C54C76F}" destId="{7E31BF1F-1490-2C4E-B93A-154910855138}" srcOrd="0" destOrd="0" presId="urn:microsoft.com/office/officeart/2005/8/layout/vList6"/>
    <dgm:cxn modelId="{5CA0E72E-AC80-934B-AFDD-0FF1F13895F2}" srcId="{7112B5E5-DB6D-624E-9B2C-0082C7B591A8}" destId="{1503F772-41E1-0E4F-AB24-B2533118E88C}" srcOrd="2" destOrd="0" parTransId="{847FEC30-37BD-2042-8029-3846EC60EB02}" sibTransId="{CFB9BC68-215B-6C40-BF57-DDC7E3C17C63}"/>
    <dgm:cxn modelId="{E9138D3C-7AD7-8B45-9030-850F1CBFDEC3}" type="presOf" srcId="{7112B5E5-DB6D-624E-9B2C-0082C7B591A8}" destId="{3FD18078-050F-1C46-844F-10E97F56B6B1}" srcOrd="0" destOrd="0" presId="urn:microsoft.com/office/officeart/2005/8/layout/vList6"/>
    <dgm:cxn modelId="{A571523D-C3C2-9246-9BFF-5A147B8A4714}" srcId="{164550A9-4667-DE48-9370-57566A6A140B}" destId="{F5D3DF63-CE61-314F-89A1-4C0320FD83C7}" srcOrd="2" destOrd="0" parTransId="{BEFFA991-0AEA-4743-98BF-B23307701CBD}" sibTransId="{8E348EBB-FE73-A640-9AA0-3D1646F4283C}"/>
    <dgm:cxn modelId="{53F70141-FA7E-9146-BAE2-269FB1041CD0}" srcId="{A85D3827-FF7A-7D4A-B6B1-2C441897C1B2}" destId="{7B5E5795-E9D7-ED45-ADC8-762A93350553}" srcOrd="0" destOrd="0" parTransId="{AA30A5B4-7A43-B847-84FA-9D701044F566}" sibTransId="{4D150141-CB2B-3C4D-8827-19724190B080}"/>
    <dgm:cxn modelId="{8040E74D-270A-F142-9462-9B8DED018698}" type="presOf" srcId="{14F4A2B9-8530-9347-808A-A01723901F69}" destId="{7E31BF1F-1490-2C4E-B93A-154910855138}" srcOrd="0" destOrd="5" presId="urn:microsoft.com/office/officeart/2005/8/layout/vList6"/>
    <dgm:cxn modelId="{B6CC8E55-D305-5C4F-A2BE-575CC8C6FB62}" type="presOf" srcId="{8A5B46CD-F0E0-3E40-BF5C-0E58F4673A77}" destId="{F48D784F-9D4D-7B4E-85B6-09A053017F85}" srcOrd="0" destOrd="1" presId="urn:microsoft.com/office/officeart/2005/8/layout/vList6"/>
    <dgm:cxn modelId="{91BB7C6B-009C-B640-B141-350D59A8B78F}" srcId="{164550A9-4667-DE48-9370-57566A6A140B}" destId="{8A5B46CD-F0E0-3E40-BF5C-0E58F4673A77}" srcOrd="0" destOrd="0" parTransId="{117A9790-2E3D-DC41-92EE-0F090D0ACB33}" sibTransId="{0A929748-CFBC-5148-BA45-EF330386B006}"/>
    <dgm:cxn modelId="{9752C16B-562E-D04B-920A-9D22D01B5E97}" type="presOf" srcId="{164550A9-4667-DE48-9370-57566A6A140B}" destId="{F48D784F-9D4D-7B4E-85B6-09A053017F85}" srcOrd="0" destOrd="0" presId="urn:microsoft.com/office/officeart/2005/8/layout/vList6"/>
    <dgm:cxn modelId="{C3213670-D81F-824E-825E-AD5ABF7D858D}" type="presOf" srcId="{59154B52-0CBD-D543-8744-D9068F3190D6}" destId="{7E31BF1F-1490-2C4E-B93A-154910855138}" srcOrd="0" destOrd="1" presId="urn:microsoft.com/office/officeart/2005/8/layout/vList6"/>
    <dgm:cxn modelId="{1EFE7E75-2796-E440-8C42-CCBFD3347408}" type="presOf" srcId="{BAAF990E-9DDF-6D4C-B6D9-B7B0B58A3CC8}" destId="{7E31BF1F-1490-2C4E-B93A-154910855138}" srcOrd="0" destOrd="3" presId="urn:microsoft.com/office/officeart/2005/8/layout/vList6"/>
    <dgm:cxn modelId="{F0D98A75-097C-1B40-BD22-9305884181C9}" srcId="{7112B5E5-DB6D-624E-9B2C-0082C7B591A8}" destId="{BAAF990E-9DDF-6D4C-B6D9-B7B0B58A3CC8}" srcOrd="3" destOrd="0" parTransId="{E6555221-4B12-5049-8AE4-53A620687A84}" sibTransId="{3966F318-E54C-6245-8E3E-B3975542B604}"/>
    <dgm:cxn modelId="{2419FF86-B5AD-CD4C-8B7E-E8499BD06FBE}" srcId="{7112B5E5-DB6D-624E-9B2C-0082C7B591A8}" destId="{14F4A2B9-8530-9347-808A-A01723901F69}" srcOrd="5" destOrd="0" parTransId="{42A0F950-B9DC-4844-B682-595C63FF9CA0}" sibTransId="{D96878D0-86FF-2343-8A36-8349EE780277}"/>
    <dgm:cxn modelId="{ED0CAA8B-7919-CB44-B044-24C2AC0E38BA}" type="presOf" srcId="{E51ED21D-16C3-B049-B5B9-9D229826F788}" destId="{7E31BF1F-1490-2C4E-B93A-154910855138}" srcOrd="0" destOrd="4" presId="urn:microsoft.com/office/officeart/2005/8/layout/vList6"/>
    <dgm:cxn modelId="{6B46529E-7CFE-3343-9F36-1AF9B50FCF1E}" type="presOf" srcId="{F5D3DF63-CE61-314F-89A1-4C0320FD83C7}" destId="{F48D784F-9D4D-7B4E-85B6-09A053017F85}" srcOrd="0" destOrd="3" presId="urn:microsoft.com/office/officeart/2005/8/layout/vList6"/>
    <dgm:cxn modelId="{65BCA6A3-1815-AB4E-9F41-A765DF9D21D3}" type="presOf" srcId="{7B5E5795-E9D7-ED45-ADC8-762A93350553}" destId="{A166B027-6B96-454D-9261-75C90F4ADE81}" srcOrd="0" destOrd="0" presId="urn:microsoft.com/office/officeart/2005/8/layout/vList6"/>
    <dgm:cxn modelId="{3931A7B1-3633-2440-AB5D-AC2C37F24A7C}" type="presOf" srcId="{C177534D-7CE6-BD40-AD57-1273CDBEF033}" destId="{F48D784F-9D4D-7B4E-85B6-09A053017F85}" srcOrd="0" destOrd="4" presId="urn:microsoft.com/office/officeart/2005/8/layout/vList6"/>
    <dgm:cxn modelId="{98DFEBBA-D9D8-8F4A-957C-6AA01227B4B0}" srcId="{7112B5E5-DB6D-624E-9B2C-0082C7B591A8}" destId="{59154B52-0CBD-D543-8744-D9068F3190D6}" srcOrd="1" destOrd="0" parTransId="{014557B7-048B-B745-BE14-BE0F412949AD}" sibTransId="{EFCB7BF2-46F2-AE4F-BDCF-F417BC246FF5}"/>
    <dgm:cxn modelId="{6D3F96BF-F35B-384C-8F80-1B7B91C4100A}" type="presOf" srcId="{A85D3827-FF7A-7D4A-B6B1-2C441897C1B2}" destId="{498FF100-5C12-CE40-BE1D-E049F4D2D3FC}" srcOrd="0" destOrd="0" presId="urn:microsoft.com/office/officeart/2005/8/layout/vList6"/>
    <dgm:cxn modelId="{735EECC5-CC02-A645-9E30-5FBD62E9D261}" type="presOf" srcId="{FB373D46-2093-4243-9D7B-D378A7B35FF2}" destId="{F48D784F-9D4D-7B4E-85B6-09A053017F85}" srcOrd="0" destOrd="2" presId="urn:microsoft.com/office/officeart/2005/8/layout/vList6"/>
    <dgm:cxn modelId="{C71C49D3-0138-124A-863B-8C3C86C41215}" srcId="{7B5E5795-E9D7-ED45-ADC8-762A93350553}" destId="{164550A9-4667-DE48-9370-57566A6A140B}" srcOrd="0" destOrd="0" parTransId="{C80D3FE5-A6C5-CB46-859C-0099C2D7FEFD}" sibTransId="{AA25D0F7-800F-B34D-A790-C44FF87D90A9}"/>
    <dgm:cxn modelId="{80DE54D3-19FF-F34C-AD7F-797ACC32FCBC}" srcId="{7112B5E5-DB6D-624E-9B2C-0082C7B591A8}" destId="{43916F45-4F54-E247-B9F0-4C9E7C54C76F}" srcOrd="0" destOrd="0" parTransId="{B915317D-FE42-D04C-8EEE-E7D29EF2FD43}" sibTransId="{0D02DB46-F6D2-BE4D-82A3-D59283C610F9}"/>
    <dgm:cxn modelId="{E5DEABD8-4F2C-8549-B718-612308070E1B}" srcId="{7112B5E5-DB6D-624E-9B2C-0082C7B591A8}" destId="{E51ED21D-16C3-B049-B5B9-9D229826F788}" srcOrd="4" destOrd="0" parTransId="{8E358A8B-57C4-4F43-8CC7-B67BA9F1A8F0}" sibTransId="{9CBE98B1-094B-C641-9FA7-8FC5B143EF4D}"/>
    <dgm:cxn modelId="{3B2AC5F0-A555-2E49-9964-5298873D7639}" type="presOf" srcId="{1503F772-41E1-0E4F-AB24-B2533118E88C}" destId="{7E31BF1F-1490-2C4E-B93A-154910855138}" srcOrd="0" destOrd="2" presId="urn:microsoft.com/office/officeart/2005/8/layout/vList6"/>
    <dgm:cxn modelId="{BD37E0F4-0811-AD44-B379-F4049644876C}" srcId="{7B5E5795-E9D7-ED45-ADC8-762A93350553}" destId="{C177534D-7CE6-BD40-AD57-1273CDBEF033}" srcOrd="1" destOrd="0" parTransId="{07DD5E04-A0DA-A549-BC10-C453CAFFB775}" sibTransId="{ECCC3084-50F0-D643-B2DD-50D14FBD84E1}"/>
    <dgm:cxn modelId="{884372FE-B58A-EF47-A3BB-0A511574AE0F}" srcId="{164550A9-4667-DE48-9370-57566A6A140B}" destId="{FB373D46-2093-4243-9D7B-D378A7B35FF2}" srcOrd="1" destOrd="0" parTransId="{D93987D3-C9CC-6049-B521-D0FB416BE3A9}" sibTransId="{2CFA1CDA-DB9A-E34F-B268-0E5FF58D1100}"/>
    <dgm:cxn modelId="{D6D97858-6757-0D4E-B0DC-674447DB7958}" type="presParOf" srcId="{498FF100-5C12-CE40-BE1D-E049F4D2D3FC}" destId="{675B72A0-D707-D443-91CE-D8D955544FCD}" srcOrd="0" destOrd="0" presId="urn:microsoft.com/office/officeart/2005/8/layout/vList6"/>
    <dgm:cxn modelId="{92B19665-BC39-4A4C-8DD9-C60FED120744}" type="presParOf" srcId="{675B72A0-D707-D443-91CE-D8D955544FCD}" destId="{A166B027-6B96-454D-9261-75C90F4ADE81}" srcOrd="0" destOrd="0" presId="urn:microsoft.com/office/officeart/2005/8/layout/vList6"/>
    <dgm:cxn modelId="{8FAD7187-1701-FA4C-B73B-32D768968225}" type="presParOf" srcId="{675B72A0-D707-D443-91CE-D8D955544FCD}" destId="{F48D784F-9D4D-7B4E-85B6-09A053017F85}" srcOrd="1" destOrd="0" presId="urn:microsoft.com/office/officeart/2005/8/layout/vList6"/>
    <dgm:cxn modelId="{FC2EABF3-F270-EA49-BEEA-A25392E26597}" type="presParOf" srcId="{498FF100-5C12-CE40-BE1D-E049F4D2D3FC}" destId="{305476C4-F99C-5A46-ADF6-0DDF5CAA564E}" srcOrd="1" destOrd="0" presId="urn:microsoft.com/office/officeart/2005/8/layout/vList6"/>
    <dgm:cxn modelId="{FDA63710-730B-A547-BC35-356351A71E49}" type="presParOf" srcId="{498FF100-5C12-CE40-BE1D-E049F4D2D3FC}" destId="{4C8F6844-4BF2-0F43-8633-E47CD3121CFB}" srcOrd="2" destOrd="0" presId="urn:microsoft.com/office/officeart/2005/8/layout/vList6"/>
    <dgm:cxn modelId="{EAD021E7-4534-274F-8D34-03DE3E404BAC}" type="presParOf" srcId="{4C8F6844-4BF2-0F43-8633-E47CD3121CFB}" destId="{3FD18078-050F-1C46-844F-10E97F56B6B1}" srcOrd="0" destOrd="0" presId="urn:microsoft.com/office/officeart/2005/8/layout/vList6"/>
    <dgm:cxn modelId="{9C4C0A3E-1CBC-514F-B0A5-4F7DE9600A8E}" type="presParOf" srcId="{4C8F6844-4BF2-0F43-8633-E47CD3121CFB}" destId="{7E31BF1F-1490-2C4E-B93A-15491085513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33770-F6D6-2842-8CFA-5A899CB873D3}">
      <dsp:nvSpPr>
        <dsp:cNvPr id="0" name=""/>
        <dsp:cNvSpPr/>
      </dsp:nvSpPr>
      <dsp:spPr>
        <a:xfrm>
          <a:off x="0" y="0"/>
          <a:ext cx="5783580" cy="5783580"/>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937EA-B2AB-1C43-B186-ADEFFD567813}">
      <dsp:nvSpPr>
        <dsp:cNvPr id="0" name=""/>
        <dsp:cNvSpPr/>
      </dsp:nvSpPr>
      <dsp:spPr>
        <a:xfrm>
          <a:off x="2891790" y="0"/>
          <a:ext cx="9300210" cy="578358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The 2014 announcement of plans to develop a Chinese Social Credit System was met with criticism in the West.</a:t>
          </a:r>
        </a:p>
      </dsp:txBody>
      <dsp:txXfrm>
        <a:off x="2891790" y="0"/>
        <a:ext cx="4650105" cy="2747200"/>
      </dsp:txXfrm>
    </dsp:sp>
    <dsp:sp modelId="{BBB34D63-02E4-BC4E-A244-06628FB94372}">
      <dsp:nvSpPr>
        <dsp:cNvPr id="0" name=""/>
        <dsp:cNvSpPr/>
      </dsp:nvSpPr>
      <dsp:spPr>
        <a:xfrm>
          <a:off x="1518189" y="2747200"/>
          <a:ext cx="2747200" cy="2747200"/>
        </a:xfrm>
        <a:prstGeom prst="pie">
          <a:avLst>
            <a:gd name="adj1" fmla="val 54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C651-3C52-B646-9846-C5E16EAD05A2}">
      <dsp:nvSpPr>
        <dsp:cNvPr id="0" name=""/>
        <dsp:cNvSpPr/>
      </dsp:nvSpPr>
      <dsp:spPr>
        <a:xfrm>
          <a:off x="2891790" y="2747200"/>
          <a:ext cx="9300210" cy="27472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But also raised  many questions worth considering:</a:t>
          </a:r>
        </a:p>
      </dsp:txBody>
      <dsp:txXfrm>
        <a:off x="2891790" y="2747200"/>
        <a:ext cx="4650105" cy="2747200"/>
      </dsp:txXfrm>
    </dsp:sp>
    <dsp:sp modelId="{88E391B5-5D3C-E44C-A49F-4C91C43E1DA1}">
      <dsp:nvSpPr>
        <dsp:cNvPr id="0" name=""/>
        <dsp:cNvSpPr/>
      </dsp:nvSpPr>
      <dsp:spPr>
        <a:xfrm>
          <a:off x="7541895" y="0"/>
          <a:ext cx="4650105" cy="27472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Genesis: </a:t>
          </a:r>
          <a:r>
            <a:rPr lang="en-US" sz="1900" b="1" i="1" kern="1200" dirty="0"/>
            <a:t>S</a:t>
          </a:r>
          <a:r>
            <a:rPr lang="en-US" sz="1900" b="1" i="1" kern="1200" dirty="0">
              <a:hlinkClick xmlns:r="http://schemas.openxmlformats.org/officeDocument/2006/relationships" r:id="rId1"/>
            </a:rPr>
            <a:t>tate Council Notice concerning Issuance of the Planning Outline for the Construction of a Social Credit System</a:t>
          </a:r>
          <a:r>
            <a:rPr lang="en-US" sz="1900" b="1" kern="1200" dirty="0"/>
            <a:t> </a:t>
          </a:r>
          <a:r>
            <a:rPr lang="en-US" sz="1900" kern="1200" dirty="0"/>
            <a:t>(2014-2020) </a:t>
          </a:r>
          <a:r>
            <a:rPr lang="zh-CN" sz="1900" kern="1200" dirty="0"/>
            <a:t>社会信用体系建设规划纲要</a:t>
          </a:r>
          <a:endParaRPr lang="en-US" sz="1900" kern="1200" dirty="0"/>
        </a:p>
      </dsp:txBody>
      <dsp:txXfrm>
        <a:off x="7541895" y="0"/>
        <a:ext cx="4650105" cy="2747200"/>
      </dsp:txXfrm>
    </dsp:sp>
    <dsp:sp modelId="{C591C949-67D8-C146-9AFB-68615B5E7BDC}">
      <dsp:nvSpPr>
        <dsp:cNvPr id="0" name=""/>
        <dsp:cNvSpPr/>
      </dsp:nvSpPr>
      <dsp:spPr>
        <a:xfrm>
          <a:off x="7541895" y="2747200"/>
          <a:ext cx="4650105" cy="27472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Is Social Credit System unique </a:t>
          </a:r>
          <a:r>
            <a:rPr lang="en-US" sz="1900" kern="1200"/>
            <a:t>to China?</a:t>
          </a:r>
          <a:endParaRPr lang="en-US" sz="1900" kern="1200" dirty="0"/>
        </a:p>
        <a:p>
          <a:pPr marL="171450" lvl="1" indent="-171450" algn="l" defTabSz="844550">
            <a:lnSpc>
              <a:spcPct val="90000"/>
            </a:lnSpc>
            <a:spcBef>
              <a:spcPct val="0"/>
            </a:spcBef>
            <a:spcAft>
              <a:spcPct val="15000"/>
            </a:spcAft>
            <a:buChar char="•"/>
          </a:pPr>
          <a:r>
            <a:rPr lang="en-US" sz="1900" kern="1200" dirty="0"/>
            <a:t>Are “social credit” systems operating in the West? </a:t>
          </a:r>
        </a:p>
        <a:p>
          <a:pPr marL="171450" lvl="1" indent="-171450" algn="l" defTabSz="844550">
            <a:lnSpc>
              <a:spcPct val="90000"/>
            </a:lnSpc>
            <a:spcBef>
              <a:spcPct val="0"/>
            </a:spcBef>
            <a:spcAft>
              <a:spcPct val="15000"/>
            </a:spcAft>
            <a:buChar char="•"/>
          </a:pPr>
          <a:r>
            <a:rPr lang="en-US" sz="1900" kern="1200" dirty="0"/>
            <a:t>What are the differences and similarities?</a:t>
          </a:r>
        </a:p>
        <a:p>
          <a:pPr marL="171450" lvl="1" indent="-171450" algn="l" defTabSz="844550">
            <a:lnSpc>
              <a:spcPct val="90000"/>
            </a:lnSpc>
            <a:spcBef>
              <a:spcPct val="0"/>
            </a:spcBef>
            <a:spcAft>
              <a:spcPct val="15000"/>
            </a:spcAft>
            <a:buChar char="•"/>
          </a:pPr>
          <a:r>
            <a:rPr lang="en-US" sz="1900" kern="1200" dirty="0"/>
            <a:t>Do they represent a more universal transformation of  the way governments exercise power in the 21</a:t>
          </a:r>
          <a:r>
            <a:rPr lang="en-US" sz="1900" kern="1200" baseline="30000" dirty="0"/>
            <a:t>st</a:t>
          </a:r>
          <a:r>
            <a:rPr lang="en-US" sz="1900" kern="1200" dirty="0"/>
            <a:t> century? </a:t>
          </a:r>
        </a:p>
        <a:p>
          <a:pPr marL="171450" lvl="1" indent="-171450" algn="l" defTabSz="844550">
            <a:lnSpc>
              <a:spcPct val="90000"/>
            </a:lnSpc>
            <a:spcBef>
              <a:spcPct val="0"/>
            </a:spcBef>
            <a:spcAft>
              <a:spcPct val="15000"/>
            </a:spcAft>
            <a:buChar char="•"/>
          </a:pPr>
          <a:r>
            <a:rPr lang="en-US" sz="1900" kern="1200" dirty="0"/>
            <a:t>What might be their value and their challenges for society?</a:t>
          </a:r>
        </a:p>
      </dsp:txBody>
      <dsp:txXfrm>
        <a:off x="7541895" y="2747200"/>
        <a:ext cx="4650105" cy="2747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A306A-70D6-9B41-88D4-B66BCC71FE38}">
      <dsp:nvSpPr>
        <dsp:cNvPr id="0" name=""/>
        <dsp:cNvSpPr/>
      </dsp:nvSpPr>
      <dsp:spPr>
        <a:xfrm>
          <a:off x="0" y="1721358"/>
          <a:ext cx="12192000" cy="2295144"/>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E10A3-B5F8-854F-8BC6-232007EF0F69}">
      <dsp:nvSpPr>
        <dsp:cNvPr id="0" name=""/>
        <dsp:cNvSpPr/>
      </dsp:nvSpPr>
      <dsp:spPr>
        <a:xfrm>
          <a:off x="5491" y="0"/>
          <a:ext cx="2641401" cy="229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marL="0" lvl="0" indent="0" algn="ctr" defTabSz="1200150">
            <a:lnSpc>
              <a:spcPct val="90000"/>
            </a:lnSpc>
            <a:spcBef>
              <a:spcPct val="0"/>
            </a:spcBef>
            <a:spcAft>
              <a:spcPct val="35000"/>
            </a:spcAft>
            <a:buNone/>
          </a:pPr>
          <a:r>
            <a:rPr lang="en-US" sz="2700" kern="1200"/>
            <a:t>Data Harvesting</a:t>
          </a:r>
        </a:p>
      </dsp:txBody>
      <dsp:txXfrm>
        <a:off x="5491" y="0"/>
        <a:ext cx="2641401" cy="2295144"/>
      </dsp:txXfrm>
    </dsp:sp>
    <dsp:sp modelId="{7DAE54DD-ACE5-FC43-B8DC-BCA5467C6FE5}">
      <dsp:nvSpPr>
        <dsp:cNvPr id="0" name=""/>
        <dsp:cNvSpPr/>
      </dsp:nvSpPr>
      <dsp:spPr>
        <a:xfrm>
          <a:off x="1039299" y="2582036"/>
          <a:ext cx="573786" cy="5737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7E12E-87D6-1E40-B967-3BDCA11EC575}">
      <dsp:nvSpPr>
        <dsp:cNvPr id="0" name=""/>
        <dsp:cNvSpPr/>
      </dsp:nvSpPr>
      <dsp:spPr>
        <a:xfrm>
          <a:off x="2778963" y="3442716"/>
          <a:ext cx="2641401" cy="229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US" sz="2700" kern="1200"/>
            <a:t>Data Analytics</a:t>
          </a:r>
        </a:p>
      </dsp:txBody>
      <dsp:txXfrm>
        <a:off x="2778963" y="3442716"/>
        <a:ext cx="2641401" cy="2295144"/>
      </dsp:txXfrm>
    </dsp:sp>
    <dsp:sp modelId="{E891B8BB-189E-3B4F-A382-EE46CD936767}">
      <dsp:nvSpPr>
        <dsp:cNvPr id="0" name=""/>
        <dsp:cNvSpPr/>
      </dsp:nvSpPr>
      <dsp:spPr>
        <a:xfrm>
          <a:off x="3812771" y="2582036"/>
          <a:ext cx="573786" cy="573786"/>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A800D-B300-DB42-8747-A8B89364535A}">
      <dsp:nvSpPr>
        <dsp:cNvPr id="0" name=""/>
        <dsp:cNvSpPr/>
      </dsp:nvSpPr>
      <dsp:spPr>
        <a:xfrm>
          <a:off x="5552435" y="0"/>
          <a:ext cx="2641401" cy="229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marL="0" lvl="0" indent="0" algn="ctr" defTabSz="1200150">
            <a:lnSpc>
              <a:spcPct val="90000"/>
            </a:lnSpc>
            <a:spcBef>
              <a:spcPct val="0"/>
            </a:spcBef>
            <a:spcAft>
              <a:spcPct val="35000"/>
            </a:spcAft>
            <a:buNone/>
          </a:pPr>
          <a:r>
            <a:rPr lang="en-US" sz="2700" kern="1200"/>
            <a:t>Algorithms pointed toward objectives</a:t>
          </a:r>
        </a:p>
      </dsp:txBody>
      <dsp:txXfrm>
        <a:off x="5552435" y="0"/>
        <a:ext cx="2641401" cy="2295144"/>
      </dsp:txXfrm>
    </dsp:sp>
    <dsp:sp modelId="{E5298521-39A4-944A-9EE4-2ECC057DC4EB}">
      <dsp:nvSpPr>
        <dsp:cNvPr id="0" name=""/>
        <dsp:cNvSpPr/>
      </dsp:nvSpPr>
      <dsp:spPr>
        <a:xfrm>
          <a:off x="6586242" y="2582036"/>
          <a:ext cx="573786" cy="573786"/>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B4E50-3A37-F741-8C6D-4CFDD87ACA41}">
      <dsp:nvSpPr>
        <dsp:cNvPr id="0" name=""/>
        <dsp:cNvSpPr/>
      </dsp:nvSpPr>
      <dsp:spPr>
        <a:xfrm>
          <a:off x="8325906" y="3442716"/>
          <a:ext cx="2641401" cy="229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US" sz="2700" kern="1200"/>
            <a:t>System of decision or reward and punishment tied to data</a:t>
          </a:r>
        </a:p>
      </dsp:txBody>
      <dsp:txXfrm>
        <a:off x="8325906" y="3442716"/>
        <a:ext cx="2641401" cy="2295144"/>
      </dsp:txXfrm>
    </dsp:sp>
    <dsp:sp modelId="{FDF6EE26-C152-474B-A467-8CFD114E533E}">
      <dsp:nvSpPr>
        <dsp:cNvPr id="0" name=""/>
        <dsp:cNvSpPr/>
      </dsp:nvSpPr>
      <dsp:spPr>
        <a:xfrm>
          <a:off x="9359714" y="2582037"/>
          <a:ext cx="573786" cy="573786"/>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437D7-8B3F-1D4F-A226-825EDE4DE8BC}">
      <dsp:nvSpPr>
        <dsp:cNvPr id="0" name=""/>
        <dsp:cNvSpPr/>
      </dsp:nvSpPr>
      <dsp:spPr>
        <a:xfrm>
          <a:off x="432802" y="2214"/>
          <a:ext cx="3681999" cy="103941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Law Enforcement</a:t>
          </a:r>
        </a:p>
      </dsp:txBody>
      <dsp:txXfrm>
        <a:off x="952510" y="2214"/>
        <a:ext cx="2642584" cy="1039415"/>
      </dsp:txXfrm>
    </dsp:sp>
    <dsp:sp modelId="{B53EEF3F-01E4-3E4A-8149-768D0748722E}">
      <dsp:nvSpPr>
        <dsp:cNvPr id="0" name=""/>
        <dsp:cNvSpPr/>
      </dsp:nvSpPr>
      <dsp:spPr>
        <a:xfrm>
          <a:off x="3776992" y="90564"/>
          <a:ext cx="3188400" cy="862714"/>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Method</a:t>
          </a:r>
        </a:p>
      </dsp:txBody>
      <dsp:txXfrm>
        <a:off x="4208349" y="90564"/>
        <a:ext cx="2325686" cy="862714"/>
      </dsp:txXfrm>
    </dsp:sp>
    <dsp:sp modelId="{BC54A135-F336-3842-9DF4-C7C989691704}">
      <dsp:nvSpPr>
        <dsp:cNvPr id="0" name=""/>
        <dsp:cNvSpPr/>
      </dsp:nvSpPr>
      <dsp:spPr>
        <a:xfrm>
          <a:off x="6663442" y="90564"/>
          <a:ext cx="3227761" cy="862714"/>
        </a:xfrm>
        <a:prstGeom prst="chevron">
          <a:avLst/>
        </a:prstGeom>
        <a:solidFill>
          <a:schemeClr val="accent3">
            <a:tint val="40000"/>
            <a:alpha val="90000"/>
            <a:hueOff val="202914"/>
            <a:satOff val="10000"/>
            <a:lumOff val="178"/>
            <a:alphaOff val="0"/>
          </a:schemeClr>
        </a:solidFill>
        <a:ln w="12700" cap="flat" cmpd="sng" algn="ctr">
          <a:solidFill>
            <a:schemeClr val="accent3">
              <a:tint val="40000"/>
              <a:alpha val="90000"/>
              <a:hueOff val="202914"/>
              <a:satOff val="10000"/>
              <a:lumOff val="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Alternative to administrative regulation as a tool of lawmaking </a:t>
          </a:r>
        </a:p>
      </dsp:txBody>
      <dsp:txXfrm>
        <a:off x="7094799" y="90564"/>
        <a:ext cx="2365047" cy="862714"/>
      </dsp:txXfrm>
    </dsp:sp>
    <dsp:sp modelId="{918F4C31-1708-4B4B-9C33-087FD76A8E27}">
      <dsp:nvSpPr>
        <dsp:cNvPr id="0" name=""/>
        <dsp:cNvSpPr/>
      </dsp:nvSpPr>
      <dsp:spPr>
        <a:xfrm>
          <a:off x="432802" y="1187148"/>
          <a:ext cx="3681999" cy="1039415"/>
        </a:xfrm>
        <a:prstGeom prst="chevron">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Transparency</a:t>
          </a:r>
        </a:p>
      </dsp:txBody>
      <dsp:txXfrm>
        <a:off x="952510" y="1187148"/>
        <a:ext cx="2642584" cy="1039415"/>
      </dsp:txXfrm>
    </dsp:sp>
    <dsp:sp modelId="{3EEA4069-72AF-944D-93C6-5742837F7328}">
      <dsp:nvSpPr>
        <dsp:cNvPr id="0" name=""/>
        <dsp:cNvSpPr/>
      </dsp:nvSpPr>
      <dsp:spPr>
        <a:xfrm>
          <a:off x="3776992" y="1275498"/>
          <a:ext cx="3188400" cy="862714"/>
        </a:xfrm>
        <a:prstGeom prst="chevron">
          <a:avLst/>
        </a:prstGeom>
        <a:solidFill>
          <a:schemeClr val="accent3">
            <a:tint val="40000"/>
            <a:alpha val="90000"/>
            <a:hueOff val="405828"/>
            <a:satOff val="20000"/>
            <a:lumOff val="356"/>
            <a:alphaOff val="0"/>
          </a:schemeClr>
        </a:solidFill>
        <a:ln w="12700" cap="flat" cmpd="sng" algn="ctr">
          <a:solidFill>
            <a:schemeClr val="accent3">
              <a:tint val="40000"/>
              <a:alpha val="90000"/>
              <a:hueOff val="405828"/>
              <a:satOff val="20000"/>
              <a:lumOff val="3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t" anchorCtr="0">
          <a:noAutofit/>
        </a:bodyPr>
        <a:lstStyle/>
        <a:p>
          <a:pPr marL="0" lvl="0" indent="0" algn="l" defTabSz="800100">
            <a:lnSpc>
              <a:spcPct val="90000"/>
            </a:lnSpc>
            <a:spcBef>
              <a:spcPct val="0"/>
            </a:spcBef>
            <a:spcAft>
              <a:spcPct val="35000"/>
            </a:spcAft>
            <a:buNone/>
          </a:pPr>
          <a:r>
            <a:rPr lang="en-US" sz="1800" kern="1200" dirty="0"/>
            <a:t>Engagement </a:t>
          </a:r>
        </a:p>
        <a:p>
          <a:pPr marL="114300" lvl="1" indent="-114300" algn="l" defTabSz="622300">
            <a:lnSpc>
              <a:spcPct val="90000"/>
            </a:lnSpc>
            <a:spcBef>
              <a:spcPct val="0"/>
            </a:spcBef>
            <a:spcAft>
              <a:spcPct val="15000"/>
            </a:spcAft>
            <a:buChar char="•"/>
          </a:pPr>
          <a:r>
            <a:rPr lang="en-US" sz="1400" kern="1200"/>
            <a:t>For governance </a:t>
          </a:r>
        </a:p>
      </dsp:txBody>
      <dsp:txXfrm>
        <a:off x="4208349" y="1275498"/>
        <a:ext cx="2325686" cy="862714"/>
      </dsp:txXfrm>
    </dsp:sp>
    <dsp:sp modelId="{5B14CD78-BFB4-FC41-8EF7-E9D0BA3CF376}">
      <dsp:nvSpPr>
        <dsp:cNvPr id="0" name=""/>
        <dsp:cNvSpPr/>
      </dsp:nvSpPr>
      <dsp:spPr>
        <a:xfrm>
          <a:off x="6663442" y="1275498"/>
          <a:ext cx="3227761" cy="862714"/>
        </a:xfrm>
        <a:prstGeom prst="chevron">
          <a:avLst/>
        </a:prstGeom>
        <a:solidFill>
          <a:schemeClr val="accent3">
            <a:tint val="40000"/>
            <a:alpha val="90000"/>
            <a:hueOff val="608742"/>
            <a:satOff val="30000"/>
            <a:lumOff val="534"/>
            <a:alphaOff val="0"/>
          </a:schemeClr>
        </a:solidFill>
        <a:ln w="12700" cap="flat" cmpd="sng" algn="ctr">
          <a:solidFill>
            <a:schemeClr val="accent3">
              <a:tint val="40000"/>
              <a:alpha val="90000"/>
              <a:hueOff val="608742"/>
              <a:satOff val="30000"/>
              <a:lumOff val="5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t" anchorCtr="0">
          <a:noAutofit/>
        </a:bodyPr>
        <a:lstStyle/>
        <a:p>
          <a:pPr marL="0" lvl="0" indent="0" algn="l" defTabSz="800100">
            <a:lnSpc>
              <a:spcPct val="90000"/>
            </a:lnSpc>
            <a:spcBef>
              <a:spcPct val="0"/>
            </a:spcBef>
            <a:spcAft>
              <a:spcPct val="35000"/>
            </a:spcAft>
            <a:buNone/>
          </a:pPr>
          <a:r>
            <a:rPr lang="en-US" sz="1800" kern="1200" dirty="0"/>
            <a:t>Information</a:t>
          </a:r>
        </a:p>
        <a:p>
          <a:pPr marL="114300" lvl="1" indent="-114300" algn="l" defTabSz="622300">
            <a:lnSpc>
              <a:spcPct val="90000"/>
            </a:lnSpc>
            <a:spcBef>
              <a:spcPct val="0"/>
            </a:spcBef>
            <a:spcAft>
              <a:spcPct val="15000"/>
            </a:spcAft>
            <a:buChar char="•"/>
          </a:pPr>
          <a:r>
            <a:rPr lang="en-US" sz="1400" kern="1200"/>
            <a:t>For consumer choice</a:t>
          </a:r>
        </a:p>
      </dsp:txBody>
      <dsp:txXfrm>
        <a:off x="7094799" y="1275498"/>
        <a:ext cx="2365047" cy="862714"/>
      </dsp:txXfrm>
    </dsp:sp>
    <dsp:sp modelId="{066A1331-2BC9-0549-9C15-D795FD36F151}">
      <dsp:nvSpPr>
        <dsp:cNvPr id="0" name=""/>
        <dsp:cNvSpPr/>
      </dsp:nvSpPr>
      <dsp:spPr>
        <a:xfrm>
          <a:off x="432802" y="2372082"/>
          <a:ext cx="3636265" cy="1039415"/>
        </a:xfrm>
        <a:prstGeom prst="chevr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Controlling behavior</a:t>
          </a:r>
        </a:p>
      </dsp:txBody>
      <dsp:txXfrm>
        <a:off x="952510" y="2372082"/>
        <a:ext cx="2596850" cy="1039415"/>
      </dsp:txXfrm>
    </dsp:sp>
    <dsp:sp modelId="{00BEE3A9-4A44-094B-A5CA-18C14E65EC76}">
      <dsp:nvSpPr>
        <dsp:cNvPr id="0" name=""/>
        <dsp:cNvSpPr/>
      </dsp:nvSpPr>
      <dsp:spPr>
        <a:xfrm>
          <a:off x="3731257" y="2460432"/>
          <a:ext cx="3188400" cy="862714"/>
        </a:xfrm>
        <a:prstGeom prst="chevron">
          <a:avLst/>
        </a:prstGeom>
        <a:solidFill>
          <a:schemeClr val="accent3">
            <a:tint val="40000"/>
            <a:alpha val="90000"/>
            <a:hueOff val="811656"/>
            <a:satOff val="40000"/>
            <a:lumOff val="712"/>
            <a:alphaOff val="0"/>
          </a:schemeClr>
        </a:solidFill>
        <a:ln w="12700" cap="flat" cmpd="sng" algn="ctr">
          <a:solidFill>
            <a:schemeClr val="accent3">
              <a:tint val="40000"/>
              <a:alpha val="90000"/>
              <a:hueOff val="811656"/>
              <a:satOff val="40000"/>
              <a:lumOff val="7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Organizations</a:t>
          </a:r>
        </a:p>
      </dsp:txBody>
      <dsp:txXfrm>
        <a:off x="4162614" y="2460432"/>
        <a:ext cx="2325686" cy="862714"/>
      </dsp:txXfrm>
    </dsp:sp>
    <dsp:sp modelId="{175CDF14-352B-E143-8438-020A4E5430BF}">
      <dsp:nvSpPr>
        <dsp:cNvPr id="0" name=""/>
        <dsp:cNvSpPr/>
      </dsp:nvSpPr>
      <dsp:spPr>
        <a:xfrm>
          <a:off x="6617708" y="2460432"/>
          <a:ext cx="3182037" cy="862714"/>
        </a:xfrm>
        <a:prstGeom prst="chevron">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Individuals</a:t>
          </a:r>
        </a:p>
      </dsp:txBody>
      <dsp:txXfrm>
        <a:off x="7049065" y="2460432"/>
        <a:ext cx="2319323" cy="862714"/>
      </dsp:txXfrm>
    </dsp:sp>
    <dsp:sp modelId="{7F5F03B7-8225-834A-88F8-8F45A44A402D}">
      <dsp:nvSpPr>
        <dsp:cNvPr id="0" name=""/>
        <dsp:cNvSpPr/>
      </dsp:nvSpPr>
      <dsp:spPr>
        <a:xfrm>
          <a:off x="432802" y="3557015"/>
          <a:ext cx="3681999" cy="1039415"/>
        </a:xfrm>
        <a:prstGeom prst="chevron">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Shaping culture</a:t>
          </a:r>
        </a:p>
      </dsp:txBody>
      <dsp:txXfrm>
        <a:off x="952510" y="3557015"/>
        <a:ext cx="2642584" cy="1039415"/>
      </dsp:txXfrm>
    </dsp:sp>
    <dsp:sp modelId="{7E1EFA04-43FC-8F41-A8A4-D1AE5C3F2530}">
      <dsp:nvSpPr>
        <dsp:cNvPr id="0" name=""/>
        <dsp:cNvSpPr/>
      </dsp:nvSpPr>
      <dsp:spPr>
        <a:xfrm>
          <a:off x="3776992" y="3645366"/>
          <a:ext cx="3234124" cy="862714"/>
        </a:xfrm>
        <a:prstGeom prst="chevron">
          <a:avLst/>
        </a:prstGeom>
        <a:solidFill>
          <a:schemeClr val="accent3">
            <a:tint val="40000"/>
            <a:alpha val="90000"/>
            <a:hueOff val="1217485"/>
            <a:satOff val="60000"/>
            <a:lumOff val="1067"/>
            <a:alphaOff val="0"/>
          </a:schemeClr>
        </a:solidFill>
        <a:ln w="12700" cap="flat" cmpd="sng" algn="ctr">
          <a:solidFill>
            <a:schemeClr val="accent3">
              <a:tint val="40000"/>
              <a:alpha val="90000"/>
              <a:hueOff val="1217485"/>
              <a:satOff val="60000"/>
              <a:lumOff val="10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Health and wellness</a:t>
          </a:r>
        </a:p>
      </dsp:txBody>
      <dsp:txXfrm>
        <a:off x="4208349" y="3645366"/>
        <a:ext cx="2371410" cy="862714"/>
      </dsp:txXfrm>
    </dsp:sp>
    <dsp:sp modelId="{DC3C7494-ECE0-EC4A-8A3E-1520B01F8CBD}">
      <dsp:nvSpPr>
        <dsp:cNvPr id="0" name=""/>
        <dsp:cNvSpPr/>
      </dsp:nvSpPr>
      <dsp:spPr>
        <a:xfrm>
          <a:off x="6709166" y="3645366"/>
          <a:ext cx="3182037" cy="862714"/>
        </a:xfrm>
        <a:prstGeom prst="chevron">
          <a:avLst/>
        </a:prstGeom>
        <a:solidFill>
          <a:schemeClr val="accent3">
            <a:tint val="40000"/>
            <a:alpha val="90000"/>
            <a:hueOff val="1420399"/>
            <a:satOff val="70000"/>
            <a:lumOff val="1245"/>
            <a:alphaOff val="0"/>
          </a:schemeClr>
        </a:solidFill>
        <a:ln w="12700" cap="flat" cmpd="sng" algn="ctr">
          <a:solidFill>
            <a:schemeClr val="accent3">
              <a:tint val="40000"/>
              <a:alpha val="90000"/>
              <a:hueOff val="1420399"/>
              <a:satOff val="70000"/>
              <a:lumOff val="12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Social vices (drinking, sexual activity, etc.)</a:t>
          </a:r>
        </a:p>
      </dsp:txBody>
      <dsp:txXfrm>
        <a:off x="7140523" y="3645366"/>
        <a:ext cx="2319323" cy="862714"/>
      </dsp:txXfrm>
    </dsp:sp>
    <dsp:sp modelId="{F3C8ABDA-FCBC-D34A-8336-C4B3411624A1}">
      <dsp:nvSpPr>
        <dsp:cNvPr id="0" name=""/>
        <dsp:cNvSpPr/>
      </dsp:nvSpPr>
      <dsp:spPr>
        <a:xfrm>
          <a:off x="432802" y="4741949"/>
          <a:ext cx="3681999" cy="1039415"/>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dirty="0"/>
            <a:t>Accountability</a:t>
          </a:r>
        </a:p>
      </dsp:txBody>
      <dsp:txXfrm>
        <a:off x="952510" y="4741949"/>
        <a:ext cx="2642584" cy="1039415"/>
      </dsp:txXfrm>
    </dsp:sp>
    <dsp:sp modelId="{46DFADBC-356B-7042-B2EB-DD28649B6442}">
      <dsp:nvSpPr>
        <dsp:cNvPr id="0" name=""/>
        <dsp:cNvSpPr/>
      </dsp:nvSpPr>
      <dsp:spPr>
        <a:xfrm>
          <a:off x="3776992" y="4830300"/>
          <a:ext cx="3234124" cy="862714"/>
        </a:xfrm>
        <a:prstGeom prst="chevron">
          <a:avLst/>
        </a:prstGeom>
        <a:solidFill>
          <a:schemeClr val="accent3">
            <a:tint val="40000"/>
            <a:alpha val="90000"/>
            <a:hueOff val="1623313"/>
            <a:satOff val="80000"/>
            <a:lumOff val="1423"/>
            <a:alphaOff val="0"/>
          </a:schemeClr>
        </a:solidFill>
        <a:ln w="12700" cap="flat" cmpd="sng" algn="ctr">
          <a:solidFill>
            <a:schemeClr val="accent3">
              <a:tint val="40000"/>
              <a:alpha val="90000"/>
              <a:hueOff val="1623313"/>
              <a:satOff val="80000"/>
              <a:lumOff val="14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Individuals</a:t>
          </a:r>
        </a:p>
      </dsp:txBody>
      <dsp:txXfrm>
        <a:off x="4208349" y="4830300"/>
        <a:ext cx="2371410" cy="862714"/>
      </dsp:txXfrm>
    </dsp:sp>
    <dsp:sp modelId="{78668D10-F504-3141-AA0D-9E1795502C45}">
      <dsp:nvSpPr>
        <dsp:cNvPr id="0" name=""/>
        <dsp:cNvSpPr/>
      </dsp:nvSpPr>
      <dsp:spPr>
        <a:xfrm>
          <a:off x="6709166" y="4830300"/>
          <a:ext cx="3195194" cy="862714"/>
        </a:xfrm>
        <a:prstGeom prst="chevron">
          <a:avLst/>
        </a:prstGeom>
        <a:solidFill>
          <a:schemeClr val="accent3">
            <a:tint val="40000"/>
            <a:alpha val="90000"/>
            <a:hueOff val="1826227"/>
            <a:satOff val="90000"/>
            <a:lumOff val="1601"/>
            <a:alphaOff val="0"/>
          </a:schemeClr>
        </a:solidFill>
        <a:ln w="12700" cap="flat" cmpd="sng" algn="ctr">
          <a:solidFill>
            <a:schemeClr val="accent3">
              <a:tint val="40000"/>
              <a:alpha val="90000"/>
              <a:hueOff val="1826227"/>
              <a:satOff val="90000"/>
              <a:lumOff val="16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Entities</a:t>
          </a:r>
        </a:p>
      </dsp:txBody>
      <dsp:txXfrm>
        <a:off x="7140523" y="4830300"/>
        <a:ext cx="2332480" cy="862714"/>
      </dsp:txXfrm>
    </dsp:sp>
    <dsp:sp modelId="{EDC51E65-073D-384A-A1F0-1FF96CA88430}">
      <dsp:nvSpPr>
        <dsp:cNvPr id="0" name=""/>
        <dsp:cNvSpPr/>
      </dsp:nvSpPr>
      <dsp:spPr>
        <a:xfrm>
          <a:off x="9602410" y="4830300"/>
          <a:ext cx="2156787" cy="862714"/>
        </a:xfrm>
        <a:prstGeom prst="chevron">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government</a:t>
          </a:r>
        </a:p>
      </dsp:txBody>
      <dsp:txXfrm>
        <a:off x="10033767" y="4830300"/>
        <a:ext cx="1294073" cy="8627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1D680-C152-F64B-8492-CE5843722F5F}">
      <dsp:nvSpPr>
        <dsp:cNvPr id="0" name=""/>
        <dsp:cNvSpPr/>
      </dsp:nvSpPr>
      <dsp:spPr>
        <a:xfrm>
          <a:off x="4762693" y="3070581"/>
          <a:ext cx="2574964" cy="2574964"/>
        </a:xfrm>
        <a:prstGeom prst="ellipse">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It is no longer just a “means” of government but it has become government itself .</a:t>
          </a:r>
        </a:p>
      </dsp:txBody>
      <dsp:txXfrm>
        <a:off x="5139788" y="3447676"/>
        <a:ext cx="1820774" cy="1820774"/>
      </dsp:txXfrm>
    </dsp:sp>
    <dsp:sp modelId="{B981BE93-1E18-4B4E-963F-66A1DA17F9D9}">
      <dsp:nvSpPr>
        <dsp:cNvPr id="0" name=""/>
        <dsp:cNvSpPr/>
      </dsp:nvSpPr>
      <dsp:spPr>
        <a:xfrm rot="12472529">
          <a:off x="2183707" y="2672385"/>
          <a:ext cx="2746420" cy="733864"/>
        </a:xfrm>
        <a:prstGeom prst="leftArrow">
          <a:avLst>
            <a:gd name="adj1" fmla="val 60000"/>
            <a:gd name="adj2" fmla="val 50000"/>
          </a:avLst>
        </a:prstGeom>
        <a:gradFill rotWithShape="0">
          <a:gsLst>
            <a:gs pos="0">
              <a:schemeClr val="accent4">
                <a:shade val="90000"/>
                <a:hueOff val="0"/>
                <a:satOff val="0"/>
                <a:lumOff val="0"/>
                <a:alphaOff val="0"/>
                <a:lumMod val="110000"/>
                <a:satMod val="105000"/>
                <a:tint val="67000"/>
              </a:schemeClr>
            </a:gs>
            <a:gs pos="50000">
              <a:schemeClr val="accent4">
                <a:shade val="90000"/>
                <a:hueOff val="0"/>
                <a:satOff val="0"/>
                <a:lumOff val="0"/>
                <a:alphaOff val="0"/>
                <a:lumMod val="105000"/>
                <a:satMod val="103000"/>
                <a:tint val="73000"/>
              </a:schemeClr>
            </a:gs>
            <a:gs pos="100000">
              <a:schemeClr val="accent4">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1D7603A-36E2-6149-8846-2F4A0F7F0A19}">
      <dsp:nvSpPr>
        <dsp:cNvPr id="0" name=""/>
        <dsp:cNvSpPr/>
      </dsp:nvSpPr>
      <dsp:spPr>
        <a:xfrm>
          <a:off x="0" y="1418784"/>
          <a:ext cx="4686094" cy="1956973"/>
        </a:xfrm>
        <a:prstGeom prst="roundRect">
          <a:avLst>
            <a:gd name="adj" fmla="val 10000"/>
          </a:avLst>
        </a:prstGeom>
        <a:gradFill rotWithShape="0">
          <a:gsLst>
            <a:gs pos="0">
              <a:schemeClr val="accent4">
                <a:shade val="50000"/>
                <a:hueOff val="0"/>
                <a:satOff val="0"/>
                <a:lumOff val="0"/>
                <a:alphaOff val="0"/>
                <a:lumMod val="110000"/>
                <a:satMod val="105000"/>
                <a:tint val="67000"/>
              </a:schemeClr>
            </a:gs>
            <a:gs pos="50000">
              <a:schemeClr val="accent4">
                <a:shade val="50000"/>
                <a:hueOff val="0"/>
                <a:satOff val="0"/>
                <a:lumOff val="0"/>
                <a:alphaOff val="0"/>
                <a:lumMod val="105000"/>
                <a:satMod val="103000"/>
                <a:tint val="73000"/>
              </a:schemeClr>
            </a:gs>
            <a:gs pos="100000">
              <a:schemeClr val="accent4">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Surveillance, understood as an aggregation of techniques, values, judgments and relationships, </a:t>
          </a:r>
        </a:p>
      </dsp:txBody>
      <dsp:txXfrm>
        <a:off x="57318" y="1476102"/>
        <a:ext cx="4571458" cy="1842337"/>
      </dsp:txXfrm>
    </dsp:sp>
    <dsp:sp modelId="{1EE4D23B-EDAE-964A-A32B-29DB8D24AC7E}">
      <dsp:nvSpPr>
        <dsp:cNvPr id="0" name=""/>
        <dsp:cNvSpPr/>
      </dsp:nvSpPr>
      <dsp:spPr>
        <a:xfrm rot="16200000">
          <a:off x="5062074" y="1600529"/>
          <a:ext cx="1976204" cy="733864"/>
        </a:xfrm>
        <a:prstGeom prst="leftArrow">
          <a:avLst>
            <a:gd name="adj1" fmla="val 60000"/>
            <a:gd name="adj2" fmla="val 50000"/>
          </a:avLst>
        </a:prstGeom>
        <a:gradFill rotWithShape="0">
          <a:gsLst>
            <a:gs pos="0">
              <a:schemeClr val="accent4">
                <a:shade val="90000"/>
                <a:hueOff val="-422779"/>
                <a:satOff val="0"/>
                <a:lumOff val="26023"/>
                <a:alphaOff val="0"/>
                <a:lumMod val="110000"/>
                <a:satMod val="105000"/>
                <a:tint val="67000"/>
              </a:schemeClr>
            </a:gs>
            <a:gs pos="50000">
              <a:schemeClr val="accent4">
                <a:shade val="90000"/>
                <a:hueOff val="-422779"/>
                <a:satOff val="0"/>
                <a:lumOff val="26023"/>
                <a:alphaOff val="0"/>
                <a:lumMod val="105000"/>
                <a:satMod val="103000"/>
                <a:tint val="73000"/>
              </a:schemeClr>
            </a:gs>
            <a:gs pos="100000">
              <a:schemeClr val="accent4">
                <a:shade val="90000"/>
                <a:hueOff val="-422779"/>
                <a:satOff val="0"/>
                <a:lumOff val="2602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B408818-86C8-0D4E-9E6F-15BABD1AB82D}">
      <dsp:nvSpPr>
        <dsp:cNvPr id="0" name=""/>
        <dsp:cNvSpPr/>
      </dsp:nvSpPr>
      <dsp:spPr>
        <a:xfrm>
          <a:off x="4827068" y="873"/>
          <a:ext cx="2446216" cy="1956973"/>
        </a:xfrm>
        <a:prstGeom prst="roundRect">
          <a:avLst>
            <a:gd name="adj" fmla="val 10000"/>
          </a:avLst>
        </a:prstGeom>
        <a:gradFill rotWithShape="0">
          <a:gsLst>
            <a:gs pos="0">
              <a:schemeClr val="accent4">
                <a:shade val="50000"/>
                <a:hueOff val="-396136"/>
                <a:satOff val="0"/>
                <a:lumOff val="32202"/>
                <a:alphaOff val="0"/>
                <a:lumMod val="110000"/>
                <a:satMod val="105000"/>
                <a:tint val="67000"/>
              </a:schemeClr>
            </a:gs>
            <a:gs pos="50000">
              <a:schemeClr val="accent4">
                <a:shade val="50000"/>
                <a:hueOff val="-396136"/>
                <a:satOff val="0"/>
                <a:lumOff val="32202"/>
                <a:alphaOff val="0"/>
                <a:lumMod val="105000"/>
                <a:satMod val="103000"/>
                <a:tint val="73000"/>
              </a:schemeClr>
            </a:gs>
            <a:gs pos="100000">
              <a:schemeClr val="accent4">
                <a:shade val="50000"/>
                <a:hueOff val="-396136"/>
                <a:satOff val="0"/>
                <a:lumOff val="32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Surveillance has leaped the borders of the private and soft law (culture, mores, morals) within which it had been confined. </a:t>
          </a:r>
        </a:p>
      </dsp:txBody>
      <dsp:txXfrm>
        <a:off x="4884386" y="58191"/>
        <a:ext cx="2331580" cy="1842337"/>
      </dsp:txXfrm>
    </dsp:sp>
    <dsp:sp modelId="{A10AE84A-2FEC-3847-8131-85BFEB25C486}">
      <dsp:nvSpPr>
        <dsp:cNvPr id="0" name=""/>
        <dsp:cNvSpPr/>
      </dsp:nvSpPr>
      <dsp:spPr>
        <a:xfrm rot="19944059">
          <a:off x="7176612" y="2687028"/>
          <a:ext cx="2736377" cy="733864"/>
        </a:xfrm>
        <a:prstGeom prst="leftArrow">
          <a:avLst>
            <a:gd name="adj1" fmla="val 60000"/>
            <a:gd name="adj2" fmla="val 50000"/>
          </a:avLst>
        </a:prstGeom>
        <a:gradFill rotWithShape="0">
          <a:gsLst>
            <a:gs pos="0">
              <a:schemeClr val="accent4">
                <a:shade val="90000"/>
                <a:hueOff val="-422779"/>
                <a:satOff val="0"/>
                <a:lumOff val="26023"/>
                <a:alphaOff val="0"/>
                <a:lumMod val="110000"/>
                <a:satMod val="105000"/>
                <a:tint val="67000"/>
              </a:schemeClr>
            </a:gs>
            <a:gs pos="50000">
              <a:schemeClr val="accent4">
                <a:shade val="90000"/>
                <a:hueOff val="-422779"/>
                <a:satOff val="0"/>
                <a:lumOff val="26023"/>
                <a:alphaOff val="0"/>
                <a:lumMod val="105000"/>
                <a:satMod val="103000"/>
                <a:tint val="73000"/>
              </a:schemeClr>
            </a:gs>
            <a:gs pos="100000">
              <a:schemeClr val="accent4">
                <a:shade val="90000"/>
                <a:hueOff val="-422779"/>
                <a:satOff val="0"/>
                <a:lumOff val="2602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0C95A8C-E53A-1246-AC19-07558599884B}">
      <dsp:nvSpPr>
        <dsp:cNvPr id="0" name=""/>
        <dsp:cNvSpPr/>
      </dsp:nvSpPr>
      <dsp:spPr>
        <a:xfrm>
          <a:off x="7322610" y="1441618"/>
          <a:ext cx="4869389" cy="1956973"/>
        </a:xfrm>
        <a:prstGeom prst="roundRect">
          <a:avLst>
            <a:gd name="adj" fmla="val 10000"/>
          </a:avLst>
        </a:prstGeom>
        <a:gradFill rotWithShape="0">
          <a:gsLst>
            <a:gs pos="0">
              <a:schemeClr val="accent4">
                <a:shade val="50000"/>
                <a:hueOff val="-396136"/>
                <a:satOff val="0"/>
                <a:lumOff val="32202"/>
                <a:alphaOff val="0"/>
                <a:lumMod val="110000"/>
                <a:satMod val="105000"/>
                <a:tint val="67000"/>
              </a:schemeClr>
            </a:gs>
            <a:gs pos="50000">
              <a:schemeClr val="accent4">
                <a:shade val="50000"/>
                <a:hueOff val="-396136"/>
                <a:satOff val="0"/>
                <a:lumOff val="32202"/>
                <a:alphaOff val="0"/>
                <a:lumMod val="105000"/>
                <a:satMod val="103000"/>
                <a:tint val="73000"/>
              </a:schemeClr>
            </a:gs>
            <a:gs pos="100000">
              <a:schemeClr val="accent4">
                <a:shade val="50000"/>
                <a:hueOff val="-396136"/>
                <a:satOff val="0"/>
                <a:lumOff val="32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Law no longer serves its traditional function either as an organic repository of the regulation of a political community or as the positive expression of the will of the political community as legitimately enacted through its representatives in government.</a:t>
          </a:r>
        </a:p>
      </dsp:txBody>
      <dsp:txXfrm>
        <a:off x="7379928" y="1498936"/>
        <a:ext cx="4754753" cy="18423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0B2B2-0BE8-0D4C-A688-D0AC06E2F136}">
      <dsp:nvSpPr>
        <dsp:cNvPr id="0" name=""/>
        <dsp:cNvSpPr/>
      </dsp:nvSpPr>
      <dsp:spPr>
        <a:xfrm>
          <a:off x="5357" y="560665"/>
          <a:ext cx="4685109" cy="4685109"/>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7837" tIns="40640" rIns="257837" bIns="40640" numCol="1" spcCol="1270" anchor="ctr" anchorCtr="1">
          <a:noAutofit/>
        </a:bodyPr>
        <a:lstStyle/>
        <a:p>
          <a:pPr marL="0" lvl="0" indent="0" algn="l" defTabSz="1422400">
            <a:lnSpc>
              <a:spcPct val="90000"/>
            </a:lnSpc>
            <a:spcBef>
              <a:spcPct val="0"/>
            </a:spcBef>
            <a:spcAft>
              <a:spcPct val="35000"/>
            </a:spcAft>
            <a:buNone/>
          </a:pPr>
          <a:r>
            <a:rPr lang="en-US" sz="3200" b="1" kern="1200" dirty="0"/>
            <a:t>Techniques</a:t>
          </a:r>
        </a:p>
        <a:p>
          <a:pPr marL="228600" lvl="1" indent="-228600" algn="l" defTabSz="1111250">
            <a:lnSpc>
              <a:spcPct val="90000"/>
            </a:lnSpc>
            <a:spcBef>
              <a:spcPct val="0"/>
            </a:spcBef>
            <a:spcAft>
              <a:spcPct val="15000"/>
            </a:spcAft>
            <a:buChar char="•"/>
          </a:pPr>
          <a:r>
            <a:rPr lang="en-US" sz="2500" b="1" kern="1200"/>
            <a:t>Restaurant “birthday cub”</a:t>
          </a:r>
        </a:p>
        <a:p>
          <a:pPr marL="228600" lvl="1" indent="-228600" algn="l" defTabSz="1111250">
            <a:lnSpc>
              <a:spcPct val="90000"/>
            </a:lnSpc>
            <a:spcBef>
              <a:spcPct val="0"/>
            </a:spcBef>
            <a:spcAft>
              <a:spcPct val="15000"/>
            </a:spcAft>
            <a:buChar char="•"/>
          </a:pPr>
          <a:r>
            <a:rPr lang="en-US" sz="2500" b="1" kern="1200" dirty="0"/>
            <a:t>“Free” internet</a:t>
          </a:r>
        </a:p>
        <a:p>
          <a:pPr marL="228600" lvl="1" indent="-228600" algn="l" defTabSz="1111250">
            <a:lnSpc>
              <a:spcPct val="90000"/>
            </a:lnSpc>
            <a:spcBef>
              <a:spcPct val="0"/>
            </a:spcBef>
            <a:spcAft>
              <a:spcPct val="15000"/>
            </a:spcAft>
            <a:buChar char="•"/>
          </a:pPr>
          <a:r>
            <a:rPr lang="en-US" sz="2500" b="1" kern="1200" dirty="0"/>
            <a:t>Fingerprint or facial recognition to open a mobile phone</a:t>
          </a:r>
        </a:p>
      </dsp:txBody>
      <dsp:txXfrm>
        <a:off x="691475" y="1246783"/>
        <a:ext cx="3312873" cy="3312873"/>
      </dsp:txXfrm>
    </dsp:sp>
    <dsp:sp modelId="{94D0609F-4AAC-9646-9935-CDBC7CB58948}">
      <dsp:nvSpPr>
        <dsp:cNvPr id="0" name=""/>
        <dsp:cNvSpPr/>
      </dsp:nvSpPr>
      <dsp:spPr>
        <a:xfrm>
          <a:off x="3753445" y="560665"/>
          <a:ext cx="4685109" cy="4685109"/>
        </a:xfrm>
        <a:prstGeom prst="ellipse">
          <a:avLst/>
        </a:prstGeom>
        <a:gradFill rotWithShape="0">
          <a:gsLst>
            <a:gs pos="0">
              <a:schemeClr val="accent5">
                <a:alpha val="50000"/>
                <a:hueOff val="-3379271"/>
                <a:satOff val="-8710"/>
                <a:lumOff val="-5883"/>
                <a:alphaOff val="0"/>
                <a:lumMod val="110000"/>
                <a:satMod val="105000"/>
                <a:tint val="67000"/>
              </a:schemeClr>
            </a:gs>
            <a:gs pos="50000">
              <a:schemeClr val="accent5">
                <a:alpha val="50000"/>
                <a:hueOff val="-3379271"/>
                <a:satOff val="-8710"/>
                <a:lumOff val="-5883"/>
                <a:alphaOff val="0"/>
                <a:lumMod val="105000"/>
                <a:satMod val="103000"/>
                <a:tint val="73000"/>
              </a:schemeClr>
            </a:gs>
            <a:gs pos="100000">
              <a:schemeClr val="accent5">
                <a:alpha val="50000"/>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7837" tIns="40640" rIns="257837" bIns="40640" numCol="1" spcCol="1270" anchor="ctr" anchorCtr="1">
          <a:noAutofit/>
        </a:bodyPr>
        <a:lstStyle/>
        <a:p>
          <a:pPr marL="0" lvl="0" indent="0" algn="l" defTabSz="1422400">
            <a:lnSpc>
              <a:spcPct val="90000"/>
            </a:lnSpc>
            <a:spcBef>
              <a:spcPct val="0"/>
            </a:spcBef>
            <a:spcAft>
              <a:spcPct val="35000"/>
            </a:spcAft>
            <a:buNone/>
          </a:pPr>
          <a:r>
            <a:rPr lang="en-US" sz="3200" b="1" kern="1200" dirty="0"/>
            <a:t>Internal Use</a:t>
          </a:r>
        </a:p>
        <a:p>
          <a:pPr marL="228600" lvl="1" indent="-228600" algn="l" defTabSz="1111250">
            <a:lnSpc>
              <a:spcPct val="90000"/>
            </a:lnSpc>
            <a:spcBef>
              <a:spcPct val="0"/>
            </a:spcBef>
            <a:spcAft>
              <a:spcPct val="15000"/>
            </a:spcAft>
            <a:buChar char="•"/>
          </a:pPr>
          <a:r>
            <a:rPr lang="en-US" sz="2500" b="1" kern="1200"/>
            <a:t>Better profile of customers</a:t>
          </a:r>
        </a:p>
        <a:p>
          <a:pPr marL="228600" lvl="1" indent="-228600" algn="l" defTabSz="1111250">
            <a:lnSpc>
              <a:spcPct val="90000"/>
            </a:lnSpc>
            <a:spcBef>
              <a:spcPct val="0"/>
            </a:spcBef>
            <a:spcAft>
              <a:spcPct val="15000"/>
            </a:spcAft>
            <a:buChar char="•"/>
          </a:pPr>
          <a:r>
            <a:rPr lang="en-US" sz="2500" b="1" kern="1200" dirty="0"/>
            <a:t>Reward and punish choices</a:t>
          </a:r>
        </a:p>
      </dsp:txBody>
      <dsp:txXfrm>
        <a:off x="4439563" y="1246783"/>
        <a:ext cx="3312873" cy="3312873"/>
      </dsp:txXfrm>
    </dsp:sp>
    <dsp:sp modelId="{CF9E8A2A-18B4-1D47-BF75-0BECA3EBC9F5}">
      <dsp:nvSpPr>
        <dsp:cNvPr id="0" name=""/>
        <dsp:cNvSpPr/>
      </dsp:nvSpPr>
      <dsp:spPr>
        <a:xfrm>
          <a:off x="7501532" y="560665"/>
          <a:ext cx="4685109" cy="4685109"/>
        </a:xfrm>
        <a:prstGeom prst="ellipse">
          <a:avLst/>
        </a:prstGeom>
        <a:gradFill rotWithShape="0">
          <a:gsLst>
            <a:gs pos="0">
              <a:schemeClr val="accent5">
                <a:alpha val="50000"/>
                <a:hueOff val="-6758543"/>
                <a:satOff val="-17419"/>
                <a:lumOff val="-11765"/>
                <a:alphaOff val="0"/>
                <a:lumMod val="110000"/>
                <a:satMod val="105000"/>
                <a:tint val="67000"/>
              </a:schemeClr>
            </a:gs>
            <a:gs pos="50000">
              <a:schemeClr val="accent5">
                <a:alpha val="50000"/>
                <a:hueOff val="-6758543"/>
                <a:satOff val="-17419"/>
                <a:lumOff val="-11765"/>
                <a:alphaOff val="0"/>
                <a:lumMod val="105000"/>
                <a:satMod val="103000"/>
                <a:tint val="73000"/>
              </a:schemeClr>
            </a:gs>
            <a:gs pos="100000">
              <a:schemeClr val="accent5">
                <a:alpha val="50000"/>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7837" tIns="40640" rIns="257837" bIns="40640" numCol="1" spcCol="1270" anchor="ctr" anchorCtr="1">
          <a:noAutofit/>
        </a:bodyPr>
        <a:lstStyle/>
        <a:p>
          <a:pPr marL="0" lvl="0" indent="0" algn="l" defTabSz="1422400">
            <a:lnSpc>
              <a:spcPct val="90000"/>
            </a:lnSpc>
            <a:spcBef>
              <a:spcPct val="0"/>
            </a:spcBef>
            <a:spcAft>
              <a:spcPct val="35000"/>
            </a:spcAft>
            <a:buNone/>
          </a:pPr>
          <a:r>
            <a:rPr lang="en-US" sz="3200" b="1" kern="1200" dirty="0"/>
            <a:t>External use: </a:t>
          </a:r>
        </a:p>
        <a:p>
          <a:pPr marL="228600" lvl="1" indent="-228600" algn="l" defTabSz="1111250">
            <a:lnSpc>
              <a:spcPct val="90000"/>
            </a:lnSpc>
            <a:spcBef>
              <a:spcPct val="0"/>
            </a:spcBef>
            <a:spcAft>
              <a:spcPct val="15000"/>
            </a:spcAft>
            <a:buChar char="•"/>
          </a:pPr>
          <a:r>
            <a:rPr lang="en-US" sz="2500" b="1" kern="1200" dirty="0"/>
            <a:t>Sell to others</a:t>
          </a:r>
        </a:p>
        <a:p>
          <a:pPr marL="228600" lvl="1" indent="-228600" algn="l" defTabSz="1111250">
            <a:lnSpc>
              <a:spcPct val="90000"/>
            </a:lnSpc>
            <a:spcBef>
              <a:spcPct val="0"/>
            </a:spcBef>
            <a:spcAft>
              <a:spcPct val="15000"/>
            </a:spcAft>
            <a:buChar char="•"/>
          </a:pPr>
          <a:r>
            <a:rPr lang="en-US" sz="2500" b="1" kern="1200" dirty="0"/>
            <a:t>Provide to the state</a:t>
          </a:r>
        </a:p>
      </dsp:txBody>
      <dsp:txXfrm>
        <a:off x="8187650" y="1246783"/>
        <a:ext cx="3312873" cy="33128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0A2AE-374E-C54E-A5DD-06DB982A69CA}">
      <dsp:nvSpPr>
        <dsp:cNvPr id="0" name=""/>
        <dsp:cNvSpPr/>
      </dsp:nvSpPr>
      <dsp:spPr>
        <a:xfrm>
          <a:off x="1214" y="0"/>
          <a:ext cx="2149078" cy="50323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Political storm erupted when the government wanted to add a question about citizenship status to census questions.</a:t>
          </a:r>
        </a:p>
      </dsp:txBody>
      <dsp:txXfrm>
        <a:off x="64158" y="62944"/>
        <a:ext cx="2023190" cy="4906487"/>
      </dsp:txXfrm>
    </dsp:sp>
    <dsp:sp modelId="{65CFC3C4-1FAF-1141-B735-2002BF49086B}">
      <dsp:nvSpPr>
        <dsp:cNvPr id="0" name=""/>
        <dsp:cNvSpPr/>
      </dsp:nvSpPr>
      <dsp:spPr>
        <a:xfrm>
          <a:off x="2511337" y="0"/>
          <a:ext cx="2149078" cy="50323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Citizenship is data but is it more?</a:t>
          </a:r>
        </a:p>
      </dsp:txBody>
      <dsp:txXfrm>
        <a:off x="2574281" y="62944"/>
        <a:ext cx="2023190" cy="4906487"/>
      </dsp:txXfrm>
    </dsp:sp>
    <dsp:sp modelId="{F7924E21-C13D-A246-9716-8A9EF35C1C44}">
      <dsp:nvSpPr>
        <dsp:cNvPr id="0" name=""/>
        <dsp:cNvSpPr/>
      </dsp:nvSpPr>
      <dsp:spPr>
        <a:xfrm>
          <a:off x="5021460" y="0"/>
          <a:ext cx="2149078" cy="50323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Critics fear reduced response rates and inaccurate information</a:t>
          </a:r>
        </a:p>
      </dsp:txBody>
      <dsp:txXfrm>
        <a:off x="5084404" y="62944"/>
        <a:ext cx="2023190" cy="4906487"/>
      </dsp:txXfrm>
    </dsp:sp>
    <dsp:sp modelId="{38574A30-9C72-8048-B204-449A4957DF3F}">
      <dsp:nvSpPr>
        <dsp:cNvPr id="0" name=""/>
        <dsp:cNvSpPr/>
      </dsp:nvSpPr>
      <dsp:spPr>
        <a:xfrm>
          <a:off x="7531584" y="0"/>
          <a:ext cx="2149078" cy="50323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Will affect the distribution of power in Congress </a:t>
          </a:r>
        </a:p>
      </dsp:txBody>
      <dsp:txXfrm>
        <a:off x="7594528" y="62944"/>
        <a:ext cx="2023190" cy="4906487"/>
      </dsp:txXfrm>
    </dsp:sp>
    <dsp:sp modelId="{E56A4824-AFC1-654B-BBE9-0C923C4FB1F0}">
      <dsp:nvSpPr>
        <dsp:cNvPr id="0" name=""/>
        <dsp:cNvSpPr/>
      </dsp:nvSpPr>
      <dsp:spPr>
        <a:xfrm>
          <a:off x="10041707" y="0"/>
          <a:ext cx="2149078" cy="50323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It's no surprise to see census questions shifting with the times, said Margo J. Anderson, a professor of history at the University of Wisconsin, Milwaukee.  It was a big deal to ask if someone had a radio in 1930. In 1940, not so much," she said. Citizenship questions were regularly on the census until 1950. In 1960, they were removed from the list.” Lots of questions go off the census when they're not very important anymore," Anderson said. (“</a:t>
          </a:r>
          <a:r>
            <a:rPr lang="en-US" sz="1400" b="1" kern="1200" dirty="0">
              <a:hlinkClick xmlns:r="http://schemas.openxmlformats.org/officeDocument/2006/relationships" r:id="rId1"/>
            </a:rPr>
            <a:t>Why putting a citizenship question on the census is a big dea</a:t>
          </a:r>
          <a:r>
            <a:rPr lang="en-US" sz="1400" b="1" kern="1200" dirty="0"/>
            <a:t>l”)</a:t>
          </a:r>
        </a:p>
      </dsp:txBody>
      <dsp:txXfrm>
        <a:off x="10104651" y="62944"/>
        <a:ext cx="2023190" cy="49064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EB440-8A62-254C-8CB8-E03837F5CAFC}">
      <dsp:nvSpPr>
        <dsp:cNvPr id="0" name=""/>
        <dsp:cNvSpPr/>
      </dsp:nvSpPr>
      <dsp:spPr>
        <a:xfrm>
          <a:off x="6976841" y="3839565"/>
          <a:ext cx="2789331" cy="1806854"/>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Securities Law</a:t>
          </a:r>
        </a:p>
        <a:p>
          <a:pPr marL="114300" lvl="1" indent="-114300" algn="l" defTabSz="666750">
            <a:lnSpc>
              <a:spcPct val="90000"/>
            </a:lnSpc>
            <a:spcBef>
              <a:spcPct val="0"/>
            </a:spcBef>
            <a:spcAft>
              <a:spcPct val="15000"/>
            </a:spcAft>
            <a:buChar char="•"/>
          </a:pPr>
          <a:r>
            <a:rPr lang="en-US" sz="1500" kern="1200" dirty="0"/>
            <a:t>Regulatory governance (social and CSR disclosure)</a:t>
          </a:r>
        </a:p>
      </dsp:txBody>
      <dsp:txXfrm>
        <a:off x="7853331" y="4330970"/>
        <a:ext cx="1873150" cy="1275758"/>
      </dsp:txXfrm>
    </dsp:sp>
    <dsp:sp modelId="{BDB8BE43-84B1-0D4D-9083-567F8A06A881}">
      <dsp:nvSpPr>
        <dsp:cNvPr id="0" name=""/>
        <dsp:cNvSpPr/>
      </dsp:nvSpPr>
      <dsp:spPr>
        <a:xfrm>
          <a:off x="2425827" y="3839565"/>
          <a:ext cx="2789331" cy="1806854"/>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Block grants</a:t>
          </a:r>
        </a:p>
        <a:p>
          <a:pPr marL="114300" lvl="1" indent="-114300" algn="l" defTabSz="666750">
            <a:lnSpc>
              <a:spcPct val="90000"/>
            </a:lnSpc>
            <a:spcBef>
              <a:spcPct val="0"/>
            </a:spcBef>
            <a:spcAft>
              <a:spcPct val="15000"/>
            </a:spcAft>
            <a:buChar char="•"/>
          </a:pPr>
          <a:r>
            <a:rPr lang="en-US" sz="1500" kern="1200"/>
            <a:t>Revenue sharing for different programs</a:t>
          </a:r>
        </a:p>
      </dsp:txBody>
      <dsp:txXfrm>
        <a:off x="2465518" y="4330970"/>
        <a:ext cx="1873150" cy="1275758"/>
      </dsp:txXfrm>
    </dsp:sp>
    <dsp:sp modelId="{8F6CD04D-A530-3341-8F24-4A43F5E3FA7D}">
      <dsp:nvSpPr>
        <dsp:cNvPr id="0" name=""/>
        <dsp:cNvSpPr/>
      </dsp:nvSpPr>
      <dsp:spPr>
        <a:xfrm>
          <a:off x="6976841" y="0"/>
          <a:ext cx="2789331" cy="1806854"/>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Child support</a:t>
          </a:r>
        </a:p>
        <a:p>
          <a:pPr marL="114300" lvl="1" indent="-114300" algn="l" defTabSz="666750">
            <a:lnSpc>
              <a:spcPct val="90000"/>
            </a:lnSpc>
            <a:spcBef>
              <a:spcPct val="0"/>
            </a:spcBef>
            <a:spcAft>
              <a:spcPct val="15000"/>
            </a:spcAft>
            <a:buChar char="•"/>
          </a:pPr>
          <a:r>
            <a:rPr lang="en-US" sz="1500" kern="1200"/>
            <a:t>Sexual predators</a:t>
          </a:r>
        </a:p>
        <a:p>
          <a:pPr marL="114300" lvl="1" indent="-114300" algn="l" defTabSz="666750">
            <a:lnSpc>
              <a:spcPct val="90000"/>
            </a:lnSpc>
            <a:spcBef>
              <a:spcPct val="0"/>
            </a:spcBef>
            <a:spcAft>
              <a:spcPct val="15000"/>
            </a:spcAft>
            <a:buChar char="•"/>
          </a:pPr>
          <a:r>
            <a:rPr lang="en-US" sz="1500" kern="1200"/>
            <a:t>Criminals</a:t>
          </a:r>
        </a:p>
      </dsp:txBody>
      <dsp:txXfrm>
        <a:off x="7853331" y="39691"/>
        <a:ext cx="1873150" cy="1275758"/>
      </dsp:txXfrm>
    </dsp:sp>
    <dsp:sp modelId="{A122398C-8F65-5E40-ADE6-416DE6596494}">
      <dsp:nvSpPr>
        <dsp:cNvPr id="0" name=""/>
        <dsp:cNvSpPr/>
      </dsp:nvSpPr>
      <dsp:spPr>
        <a:xfrm>
          <a:off x="2425827" y="0"/>
          <a:ext cx="2789331" cy="1806854"/>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Educational institutions</a:t>
          </a:r>
        </a:p>
        <a:p>
          <a:pPr marL="114300" lvl="1" indent="-114300" algn="l" defTabSz="666750">
            <a:lnSpc>
              <a:spcPct val="90000"/>
            </a:lnSpc>
            <a:spcBef>
              <a:spcPct val="0"/>
            </a:spcBef>
            <a:spcAft>
              <a:spcPct val="15000"/>
            </a:spcAft>
            <a:buChar char="•"/>
          </a:pPr>
          <a:r>
            <a:rPr lang="en-US" sz="1500" kern="1200"/>
            <a:t>Professional services (from hairdressers to lawyers)</a:t>
          </a:r>
        </a:p>
      </dsp:txBody>
      <dsp:txXfrm>
        <a:off x="2465518" y="39691"/>
        <a:ext cx="1873150" cy="1275758"/>
      </dsp:txXfrm>
    </dsp:sp>
    <dsp:sp modelId="{242B3DF7-8FD5-3E48-93FD-C3A6FFA1EB31}">
      <dsp:nvSpPr>
        <dsp:cNvPr id="0" name=""/>
        <dsp:cNvSpPr/>
      </dsp:nvSpPr>
      <dsp:spPr>
        <a:xfrm>
          <a:off x="3594635" y="321845"/>
          <a:ext cx="2444899" cy="2444899"/>
        </a:xfrm>
        <a:prstGeom prst="pieWedge">
          <a:avLst/>
        </a:prstGeom>
        <a:solidFill>
          <a:schemeClr val="bg2">
            <a:lumMod val="75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Licensing and review programs</a:t>
          </a:r>
        </a:p>
      </dsp:txBody>
      <dsp:txXfrm>
        <a:off x="4310729" y="1037939"/>
        <a:ext cx="1728805" cy="1728805"/>
      </dsp:txXfrm>
    </dsp:sp>
    <dsp:sp modelId="{436E4961-E1A2-004F-B441-2E3BBC3F907C}">
      <dsp:nvSpPr>
        <dsp:cNvPr id="0" name=""/>
        <dsp:cNvSpPr/>
      </dsp:nvSpPr>
      <dsp:spPr>
        <a:xfrm rot="5400000">
          <a:off x="6152464" y="321845"/>
          <a:ext cx="2444899" cy="2444899"/>
        </a:xfrm>
        <a:prstGeom prst="pieWedge">
          <a:avLst/>
        </a:prstGeom>
        <a:solidFill>
          <a:schemeClr val="accent5">
            <a:lumMod val="20000"/>
            <a:lumOff val="8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Data sharing</a:t>
          </a:r>
        </a:p>
      </dsp:txBody>
      <dsp:txXfrm rot="-5400000">
        <a:off x="6152464" y="1037939"/>
        <a:ext cx="1728805" cy="1728805"/>
      </dsp:txXfrm>
    </dsp:sp>
    <dsp:sp modelId="{29AF59E1-7F62-D047-8597-6AEF46DB6498}">
      <dsp:nvSpPr>
        <dsp:cNvPr id="0" name=""/>
        <dsp:cNvSpPr/>
      </dsp:nvSpPr>
      <dsp:spPr>
        <a:xfrm rot="10800000">
          <a:off x="6152464" y="2879674"/>
          <a:ext cx="2444899" cy="2444899"/>
        </a:xfrm>
        <a:prstGeom prst="pieWedge">
          <a:avLst/>
        </a:prstGeom>
        <a:solidFill>
          <a:schemeClr val="accent4">
            <a:lumMod val="40000"/>
            <a:lumOff val="6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Monitoring and disclosure</a:t>
          </a:r>
        </a:p>
      </dsp:txBody>
      <dsp:txXfrm rot="10800000">
        <a:off x="6152464" y="2879674"/>
        <a:ext cx="1728805" cy="1728805"/>
      </dsp:txXfrm>
    </dsp:sp>
    <dsp:sp modelId="{AACDD809-70B7-C64A-9D0A-8E70023EE76C}">
      <dsp:nvSpPr>
        <dsp:cNvPr id="0" name=""/>
        <dsp:cNvSpPr/>
      </dsp:nvSpPr>
      <dsp:spPr>
        <a:xfrm rot="16200000">
          <a:off x="3594635" y="2879674"/>
          <a:ext cx="2444899" cy="2444899"/>
        </a:xfrm>
        <a:prstGeom prst="pieWedge">
          <a:avLst/>
        </a:prstGeom>
        <a:solidFill>
          <a:schemeClr val="accent2">
            <a:lumMod val="40000"/>
            <a:lumOff val="6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Basis for funds distribution</a:t>
          </a:r>
        </a:p>
      </dsp:txBody>
      <dsp:txXfrm rot="5400000">
        <a:off x="4310729" y="2879674"/>
        <a:ext cx="1728805" cy="1728805"/>
      </dsp:txXfrm>
    </dsp:sp>
    <dsp:sp modelId="{078ED9ED-1AE1-D643-910E-05EF0FDB2EE3}">
      <dsp:nvSpPr>
        <dsp:cNvPr id="0" name=""/>
        <dsp:cNvSpPr/>
      </dsp:nvSpPr>
      <dsp:spPr>
        <a:xfrm>
          <a:off x="5673930" y="2315032"/>
          <a:ext cx="844139" cy="734034"/>
        </a:xfrm>
        <a:prstGeom prst="circular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5EE1C2-8A4C-E946-887B-2E9B103DF4A5}">
      <dsp:nvSpPr>
        <dsp:cNvPr id="0" name=""/>
        <dsp:cNvSpPr/>
      </dsp:nvSpPr>
      <dsp:spPr>
        <a:xfrm rot="10800000">
          <a:off x="5673930" y="2597353"/>
          <a:ext cx="844139" cy="734034"/>
        </a:xfrm>
        <a:prstGeom prst="circular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445DF-C17C-354C-836B-ABDF4048BF63}">
      <dsp:nvSpPr>
        <dsp:cNvPr id="0" name=""/>
        <dsp:cNvSpPr/>
      </dsp:nvSpPr>
      <dsp:spPr>
        <a:xfrm>
          <a:off x="6980407" y="3855110"/>
          <a:ext cx="2800624" cy="181416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Impact assessment metrics</a:t>
          </a:r>
        </a:p>
        <a:p>
          <a:pPr marL="114300" lvl="1" indent="-114300" algn="l" defTabSz="666750">
            <a:lnSpc>
              <a:spcPct val="90000"/>
            </a:lnSpc>
            <a:spcBef>
              <a:spcPct val="0"/>
            </a:spcBef>
            <a:spcAft>
              <a:spcPct val="15000"/>
            </a:spcAft>
            <a:buChar char="•"/>
          </a:pPr>
          <a:r>
            <a:rPr lang="en-US" sz="1500" kern="1200"/>
            <a:t>Industry sector performance</a:t>
          </a:r>
        </a:p>
      </dsp:txBody>
      <dsp:txXfrm>
        <a:off x="7860445" y="4348503"/>
        <a:ext cx="1880735" cy="1280925"/>
      </dsp:txXfrm>
    </dsp:sp>
    <dsp:sp modelId="{9A9A0B05-847A-7243-B43F-F736B427D32E}">
      <dsp:nvSpPr>
        <dsp:cNvPr id="0" name=""/>
        <dsp:cNvSpPr/>
      </dsp:nvSpPr>
      <dsp:spPr>
        <a:xfrm>
          <a:off x="2410968" y="3855110"/>
          <a:ext cx="2800624" cy="181416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Eugenics</a:t>
          </a:r>
        </a:p>
        <a:p>
          <a:pPr marL="114300" lvl="1" indent="-114300" algn="l" defTabSz="666750">
            <a:lnSpc>
              <a:spcPct val="90000"/>
            </a:lnSpc>
            <a:spcBef>
              <a:spcPct val="0"/>
            </a:spcBef>
            <a:spcAft>
              <a:spcPct val="15000"/>
            </a:spcAft>
            <a:buChar char="•"/>
          </a:pPr>
          <a:r>
            <a:rPr lang="en-US" sz="1500" kern="1200"/>
            <a:t>Social media</a:t>
          </a:r>
        </a:p>
      </dsp:txBody>
      <dsp:txXfrm>
        <a:off x="2450819" y="4348503"/>
        <a:ext cx="1880735" cy="1280925"/>
      </dsp:txXfrm>
    </dsp:sp>
    <dsp:sp modelId="{C91FF31A-5292-0F47-ACDE-8C7FA821D597}">
      <dsp:nvSpPr>
        <dsp:cNvPr id="0" name=""/>
        <dsp:cNvSpPr/>
      </dsp:nvSpPr>
      <dsp:spPr>
        <a:xfrm>
          <a:off x="6980407" y="0"/>
          <a:ext cx="2800624" cy="181416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Education institutions (London Time; U.S. News)</a:t>
          </a:r>
        </a:p>
      </dsp:txBody>
      <dsp:txXfrm>
        <a:off x="7860445" y="39851"/>
        <a:ext cx="1880735" cy="1280925"/>
      </dsp:txXfrm>
    </dsp:sp>
    <dsp:sp modelId="{67DD7840-D10C-464D-BF45-6DB4BF1CB4CF}">
      <dsp:nvSpPr>
        <dsp:cNvPr id="0" name=""/>
        <dsp:cNvSpPr/>
      </dsp:nvSpPr>
      <dsp:spPr>
        <a:xfrm>
          <a:off x="2410968" y="0"/>
          <a:ext cx="2800624" cy="181416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Individuals</a:t>
          </a:r>
        </a:p>
        <a:p>
          <a:pPr marL="114300" lvl="1" indent="-114300" algn="l" defTabSz="666750">
            <a:lnSpc>
              <a:spcPct val="90000"/>
            </a:lnSpc>
            <a:spcBef>
              <a:spcPct val="0"/>
            </a:spcBef>
            <a:spcAft>
              <a:spcPct val="15000"/>
            </a:spcAft>
            <a:buChar char="•"/>
          </a:pPr>
          <a:r>
            <a:rPr lang="en-US" sz="1500" kern="1200"/>
            <a:t>Enterprises</a:t>
          </a:r>
        </a:p>
        <a:p>
          <a:pPr marL="114300" lvl="1" indent="-114300" algn="l" defTabSz="666750">
            <a:lnSpc>
              <a:spcPct val="90000"/>
            </a:lnSpc>
            <a:spcBef>
              <a:spcPct val="0"/>
            </a:spcBef>
            <a:spcAft>
              <a:spcPct val="15000"/>
            </a:spcAft>
            <a:buChar char="•"/>
          </a:pPr>
          <a:r>
            <a:rPr lang="en-US" sz="1500" kern="1200"/>
            <a:t>Governments</a:t>
          </a:r>
        </a:p>
      </dsp:txBody>
      <dsp:txXfrm>
        <a:off x="2450819" y="39851"/>
        <a:ext cx="1880735" cy="1280925"/>
      </dsp:txXfrm>
    </dsp:sp>
    <dsp:sp modelId="{1F880D81-8358-E14F-8FEC-B8AB4071E980}">
      <dsp:nvSpPr>
        <dsp:cNvPr id="0" name=""/>
        <dsp:cNvSpPr/>
      </dsp:nvSpPr>
      <dsp:spPr>
        <a:xfrm>
          <a:off x="3584508" y="323148"/>
          <a:ext cx="2454798" cy="2454798"/>
        </a:xfrm>
        <a:prstGeom prst="pieWedg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Credit rating agencies</a:t>
          </a:r>
        </a:p>
      </dsp:txBody>
      <dsp:txXfrm>
        <a:off x="4303502" y="1042142"/>
        <a:ext cx="1735804" cy="1735804"/>
      </dsp:txXfrm>
    </dsp:sp>
    <dsp:sp modelId="{EC8EEFA4-9A03-B844-90C6-38340EC0CFC0}">
      <dsp:nvSpPr>
        <dsp:cNvPr id="0" name=""/>
        <dsp:cNvSpPr/>
      </dsp:nvSpPr>
      <dsp:spPr>
        <a:xfrm rot="5400000">
          <a:off x="6152692" y="323148"/>
          <a:ext cx="2454798" cy="2454798"/>
        </a:xfrm>
        <a:prstGeom prst="pieWedge">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News Media</a:t>
          </a:r>
        </a:p>
      </dsp:txBody>
      <dsp:txXfrm rot="-5400000">
        <a:off x="6152692" y="1042142"/>
        <a:ext cx="1735804" cy="1735804"/>
      </dsp:txXfrm>
    </dsp:sp>
    <dsp:sp modelId="{96E16BB8-CC3C-9245-8BBB-BB704453999F}">
      <dsp:nvSpPr>
        <dsp:cNvPr id="0" name=""/>
        <dsp:cNvSpPr/>
      </dsp:nvSpPr>
      <dsp:spPr>
        <a:xfrm rot="10800000">
          <a:off x="6152692" y="2891332"/>
          <a:ext cx="2454798" cy="2454798"/>
        </a:xfrm>
        <a:prstGeom prst="pieWedge">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Academics; Think Tanks</a:t>
          </a:r>
        </a:p>
      </dsp:txBody>
      <dsp:txXfrm rot="10800000">
        <a:off x="6152692" y="2891332"/>
        <a:ext cx="1735804" cy="1735804"/>
      </dsp:txXfrm>
    </dsp:sp>
    <dsp:sp modelId="{5F5E6C1F-44C3-0F43-8DD4-6CB1208192EF}">
      <dsp:nvSpPr>
        <dsp:cNvPr id="0" name=""/>
        <dsp:cNvSpPr/>
      </dsp:nvSpPr>
      <dsp:spPr>
        <a:xfrm rot="16200000">
          <a:off x="3584508" y="2891332"/>
          <a:ext cx="2454798" cy="2454798"/>
        </a:xfrm>
        <a:prstGeom prst="pieWedge">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Enterprise systems</a:t>
          </a:r>
        </a:p>
      </dsp:txBody>
      <dsp:txXfrm rot="5400000">
        <a:off x="4303502" y="2891332"/>
        <a:ext cx="1735804" cy="1735804"/>
      </dsp:txXfrm>
    </dsp:sp>
    <dsp:sp modelId="{5D7AFCF9-778D-AD4D-A5C0-EE21DAB27EBC}">
      <dsp:nvSpPr>
        <dsp:cNvPr id="0" name=""/>
        <dsp:cNvSpPr/>
      </dsp:nvSpPr>
      <dsp:spPr>
        <a:xfrm>
          <a:off x="5672221" y="2324404"/>
          <a:ext cx="847557" cy="737006"/>
        </a:xfrm>
        <a:prstGeom prst="circularArrow">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1D8D11D-49B0-D84B-BCFA-29CB26E308F6}">
      <dsp:nvSpPr>
        <dsp:cNvPr id="0" name=""/>
        <dsp:cNvSpPr/>
      </dsp:nvSpPr>
      <dsp:spPr>
        <a:xfrm rot="10800000">
          <a:off x="5672221" y="2607868"/>
          <a:ext cx="847557" cy="737006"/>
        </a:xfrm>
        <a:prstGeom prst="circularArrow">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0FF63-61DB-454E-95BE-39C6F11A55CF}">
      <dsp:nvSpPr>
        <dsp:cNvPr id="0" name=""/>
        <dsp:cNvSpPr/>
      </dsp:nvSpPr>
      <dsp:spPr>
        <a:xfrm>
          <a:off x="11429" y="0"/>
          <a:ext cx="5715000" cy="5715000"/>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B38D5C0-5CA0-1A4C-BC7D-FC8C71CA0ECD}">
      <dsp:nvSpPr>
        <dsp:cNvPr id="0" name=""/>
        <dsp:cNvSpPr/>
      </dsp:nvSpPr>
      <dsp:spPr>
        <a:xfrm>
          <a:off x="554355" y="542925"/>
          <a:ext cx="2228850" cy="22288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Penn State University  applied a set of risk based algorithms to determine that a century old student hiking club could d no longer hike because it was too dangerous. </a:t>
          </a:r>
        </a:p>
      </dsp:txBody>
      <dsp:txXfrm>
        <a:off x="663158" y="651728"/>
        <a:ext cx="2011244" cy="2011244"/>
      </dsp:txXfrm>
    </dsp:sp>
    <dsp:sp modelId="{FC5394C9-9278-5749-A00C-58CEF2214DE8}">
      <dsp:nvSpPr>
        <dsp:cNvPr id="0" name=""/>
        <dsp:cNvSpPr/>
      </dsp:nvSpPr>
      <dsp:spPr>
        <a:xfrm>
          <a:off x="2954654" y="542925"/>
          <a:ext cx="2228850" cy="2228850"/>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Students activities a function of risk</a:t>
          </a:r>
        </a:p>
      </dsp:txBody>
      <dsp:txXfrm>
        <a:off x="3063457" y="651728"/>
        <a:ext cx="2011244" cy="2011244"/>
      </dsp:txXfrm>
    </dsp:sp>
    <dsp:sp modelId="{45724352-C4BD-8E44-B8E3-A7B867E43F31}">
      <dsp:nvSpPr>
        <dsp:cNvPr id="0" name=""/>
        <dsp:cNvSpPr/>
      </dsp:nvSpPr>
      <dsp:spPr>
        <a:xfrm>
          <a:off x="554355" y="2943224"/>
          <a:ext cx="2228850" cy="2228850"/>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Risk assessment subject to changing university risk profiles and objectives</a:t>
          </a:r>
        </a:p>
      </dsp:txBody>
      <dsp:txXfrm>
        <a:off x="663158" y="3052027"/>
        <a:ext cx="2011244" cy="2011244"/>
      </dsp:txXfrm>
    </dsp:sp>
    <dsp:sp modelId="{869A1AA4-E3B0-D642-B49E-0F10DD002139}">
      <dsp:nvSpPr>
        <dsp:cNvPr id="0" name=""/>
        <dsp:cNvSpPr/>
      </dsp:nvSpPr>
      <dsp:spPr>
        <a:xfrm>
          <a:off x="2954654" y="2943224"/>
          <a:ext cx="2228850" cy="222885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Riskless university and managed risk?</a:t>
          </a:r>
        </a:p>
      </dsp:txBody>
      <dsp:txXfrm>
        <a:off x="3063457" y="3052027"/>
        <a:ext cx="2011244" cy="20112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B9E8C-0503-EF45-B1B1-BB435B748ACD}">
      <dsp:nvSpPr>
        <dsp:cNvPr id="0" name=""/>
        <dsp:cNvSpPr/>
      </dsp:nvSpPr>
      <dsp:spPr>
        <a:xfrm>
          <a:off x="0" y="0"/>
          <a:ext cx="3546572" cy="244358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7F431-949E-3247-ABC6-D326CBA08EFB}">
      <dsp:nvSpPr>
        <dsp:cNvPr id="0" name=""/>
        <dsp:cNvSpPr/>
      </dsp:nvSpPr>
      <dsp:spPr>
        <a:xfrm>
          <a:off x="0" y="2443588"/>
          <a:ext cx="3546572" cy="3500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C00000"/>
              </a:solidFill>
            </a:rPr>
            <a:t>Credit Rating Agencies</a:t>
          </a:r>
        </a:p>
        <a:p>
          <a:pPr marL="228600" lvl="1" indent="-228600" algn="l" defTabSz="889000">
            <a:lnSpc>
              <a:spcPct val="90000"/>
            </a:lnSpc>
            <a:spcBef>
              <a:spcPct val="0"/>
            </a:spcBef>
            <a:spcAft>
              <a:spcPct val="15000"/>
            </a:spcAft>
            <a:buChar char="•"/>
          </a:pPr>
          <a:r>
            <a:rPr lang="en-US" sz="2000" b="1" kern="1200" dirty="0"/>
            <a:t>Market for services with a few bog players dominating consumer credit</a:t>
          </a:r>
        </a:p>
        <a:p>
          <a:pPr marL="228600" lvl="1" indent="-228600" algn="l" defTabSz="889000">
            <a:lnSpc>
              <a:spcPct val="90000"/>
            </a:lnSpc>
            <a:spcBef>
              <a:spcPct val="0"/>
            </a:spcBef>
            <a:spcAft>
              <a:spcPct val="15000"/>
            </a:spcAft>
            <a:buChar char="•"/>
          </a:pPr>
          <a:r>
            <a:rPr lang="en-US" sz="2000" b="1" kern="1200" dirty="0"/>
            <a:t>Also rate business and public credit (Commercial and sovereign lending).</a:t>
          </a:r>
        </a:p>
        <a:p>
          <a:pPr marL="228600" lvl="1" indent="-228600" algn="l" defTabSz="889000">
            <a:lnSpc>
              <a:spcPct val="90000"/>
            </a:lnSpc>
            <a:spcBef>
              <a:spcPct val="0"/>
            </a:spcBef>
            <a:spcAft>
              <a:spcPct val="15000"/>
            </a:spcAft>
            <a:buChar char="•"/>
          </a:pPr>
          <a:r>
            <a:rPr lang="en-US" sz="2000" b="1" kern="1200" dirty="0"/>
            <a:t>Subscription or issuer pays models</a:t>
          </a:r>
        </a:p>
        <a:p>
          <a:pPr marL="114300" lvl="1" indent="-114300" algn="l" defTabSz="533400">
            <a:lnSpc>
              <a:spcPct val="90000"/>
            </a:lnSpc>
            <a:spcBef>
              <a:spcPct val="0"/>
            </a:spcBef>
            <a:spcAft>
              <a:spcPct val="15000"/>
            </a:spcAft>
            <a:buChar char="•"/>
          </a:pPr>
          <a:endParaRPr lang="en-US" sz="1200" kern="1200" dirty="0"/>
        </a:p>
      </dsp:txBody>
      <dsp:txXfrm>
        <a:off x="0" y="2443588"/>
        <a:ext cx="3546572" cy="3500009"/>
      </dsp:txXfrm>
    </dsp:sp>
    <dsp:sp modelId="{21BDD73C-CA3F-2642-BCFB-2797C24FA075}">
      <dsp:nvSpPr>
        <dsp:cNvPr id="0" name=""/>
        <dsp:cNvSpPr/>
      </dsp:nvSpPr>
      <dsp:spPr>
        <a:xfrm>
          <a:off x="3949364" y="0"/>
          <a:ext cx="3546572" cy="244358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410BB-85E3-EB45-A2E8-F93E10395C51}">
      <dsp:nvSpPr>
        <dsp:cNvPr id="0" name=""/>
        <dsp:cNvSpPr/>
      </dsp:nvSpPr>
      <dsp:spPr>
        <a:xfrm>
          <a:off x="3903613" y="2597702"/>
          <a:ext cx="3546572" cy="3034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C00000"/>
              </a:solidFill>
            </a:rPr>
            <a:t>Rating/Ranking systems</a:t>
          </a:r>
        </a:p>
        <a:p>
          <a:pPr marL="228600" lvl="1" indent="-228600" algn="l" defTabSz="1066800">
            <a:lnSpc>
              <a:spcPct val="90000"/>
            </a:lnSpc>
            <a:spcBef>
              <a:spcPct val="0"/>
            </a:spcBef>
            <a:spcAft>
              <a:spcPct val="15000"/>
            </a:spcAft>
            <a:buChar char="•"/>
          </a:pPr>
          <a:r>
            <a:rPr lang="en-US" sz="2400" b="1" kern="1200" dirty="0"/>
            <a:t>U.S. News &amp; World Report and others for university rankings </a:t>
          </a:r>
        </a:p>
        <a:p>
          <a:pPr marL="228600" lvl="1" indent="-228600" algn="l" defTabSz="1066800">
            <a:lnSpc>
              <a:spcPct val="90000"/>
            </a:lnSpc>
            <a:spcBef>
              <a:spcPct val="0"/>
            </a:spcBef>
            <a:spcAft>
              <a:spcPct val="15000"/>
            </a:spcAft>
            <a:buChar char="•"/>
          </a:pPr>
          <a:r>
            <a:rPr lang="en-US" sz="2400" b="1" kern="1200" dirty="0"/>
            <a:t>Other Journals reports for consumables(e.g., “Consumer Reports”).</a:t>
          </a:r>
        </a:p>
      </dsp:txBody>
      <dsp:txXfrm>
        <a:off x="3903613" y="2597702"/>
        <a:ext cx="3546572" cy="3034513"/>
      </dsp:txXfrm>
    </dsp:sp>
    <dsp:sp modelId="{ED78311F-792E-7E45-9184-DF47951A7D79}">
      <dsp:nvSpPr>
        <dsp:cNvPr id="0" name=""/>
        <dsp:cNvSpPr/>
      </dsp:nvSpPr>
      <dsp:spPr>
        <a:xfrm>
          <a:off x="7807226" y="0"/>
          <a:ext cx="3546572" cy="244358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B9542-899A-1C43-8D63-CED1E4770FFC}">
      <dsp:nvSpPr>
        <dsp:cNvPr id="0" name=""/>
        <dsp:cNvSpPr/>
      </dsp:nvSpPr>
      <dsp:spPr>
        <a:xfrm>
          <a:off x="7807227" y="2507808"/>
          <a:ext cx="3546572" cy="325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C00000"/>
              </a:solidFill>
            </a:rPr>
            <a:t>3</a:t>
          </a:r>
          <a:r>
            <a:rPr lang="en-US" sz="2400" b="1" kern="1200" baseline="30000" dirty="0">
              <a:solidFill>
                <a:srgbClr val="C00000"/>
              </a:solidFill>
            </a:rPr>
            <a:t>rd</a:t>
          </a:r>
          <a:r>
            <a:rPr lang="en-US" sz="2400" b="1" kern="1200" dirty="0">
              <a:solidFill>
                <a:srgbClr val="C00000"/>
              </a:solidFill>
            </a:rPr>
            <a:t> Party Certification</a:t>
          </a:r>
        </a:p>
        <a:p>
          <a:pPr marL="171450" lvl="1" indent="-171450" algn="l" defTabSz="844550">
            <a:lnSpc>
              <a:spcPct val="90000"/>
            </a:lnSpc>
            <a:spcBef>
              <a:spcPct val="0"/>
            </a:spcBef>
            <a:spcAft>
              <a:spcPct val="15000"/>
            </a:spcAft>
            <a:buChar char="•"/>
          </a:pPr>
          <a:r>
            <a:rPr lang="en-US" sz="1900" b="1" kern="1200" dirty="0"/>
            <a:t>Groups that offer services by applying their norms and analytics to either rate customers or to certify that they comply with their standards</a:t>
          </a:r>
        </a:p>
        <a:p>
          <a:pPr marL="171450" lvl="1" indent="-171450" algn="l" defTabSz="844550">
            <a:lnSpc>
              <a:spcPct val="90000"/>
            </a:lnSpc>
            <a:spcBef>
              <a:spcPct val="0"/>
            </a:spcBef>
            <a:spcAft>
              <a:spcPct val="15000"/>
            </a:spcAft>
            <a:buChar char="•"/>
          </a:pPr>
          <a:r>
            <a:rPr lang="en-US" sz="1900" b="1" kern="1200" dirty="0"/>
            <a:t>Legitimation function</a:t>
          </a:r>
        </a:p>
        <a:p>
          <a:pPr marL="171450" lvl="1" indent="-171450" algn="l" defTabSz="844550">
            <a:lnSpc>
              <a:spcPct val="90000"/>
            </a:lnSpc>
            <a:spcBef>
              <a:spcPct val="0"/>
            </a:spcBef>
            <a:spcAft>
              <a:spcPct val="15000"/>
            </a:spcAft>
            <a:buChar char="•"/>
          </a:pPr>
          <a:r>
            <a:rPr lang="en-US" sz="1900" b="1" kern="1200" dirty="0"/>
            <a:t>E.g. Fair Labor Association and Apple-Foxconn</a:t>
          </a:r>
        </a:p>
      </dsp:txBody>
      <dsp:txXfrm>
        <a:off x="7807227" y="2507808"/>
        <a:ext cx="3546572" cy="32509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43869-6310-FB44-9922-6E476AE7035F}">
      <dsp:nvSpPr>
        <dsp:cNvPr id="0" name=""/>
        <dsp:cNvSpPr/>
      </dsp:nvSpPr>
      <dsp:spPr>
        <a:xfrm>
          <a:off x="3330689" y="0"/>
          <a:ext cx="3353981" cy="335407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B05B0-7E2A-9A4A-9773-1E9703EEA041}">
      <dsp:nvSpPr>
        <dsp:cNvPr id="0" name=""/>
        <dsp:cNvSpPr/>
      </dsp:nvSpPr>
      <dsp:spPr>
        <a:xfrm>
          <a:off x="6525125" y="688973"/>
          <a:ext cx="3737190" cy="1900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Governance aspects</a:t>
          </a:r>
        </a:p>
        <a:p>
          <a:pPr marL="171450" lvl="1" indent="-171450" algn="l" defTabSz="711200">
            <a:lnSpc>
              <a:spcPct val="90000"/>
            </a:lnSpc>
            <a:spcBef>
              <a:spcPct val="0"/>
            </a:spcBef>
            <a:spcAft>
              <a:spcPct val="15000"/>
            </a:spcAft>
            <a:buChar char="•"/>
          </a:pPr>
          <a:r>
            <a:rPr lang="en-US" sz="1600" b="1" kern="1200" dirty="0"/>
            <a:t>Meant to manage behaviors</a:t>
          </a:r>
        </a:p>
        <a:p>
          <a:pPr marL="171450" lvl="1" indent="-171450" algn="l" defTabSz="711200">
            <a:lnSpc>
              <a:spcPct val="90000"/>
            </a:lnSpc>
            <a:spcBef>
              <a:spcPct val="0"/>
            </a:spcBef>
            <a:spcAft>
              <a:spcPct val="15000"/>
            </a:spcAft>
            <a:buChar char="•"/>
          </a:pPr>
          <a:r>
            <a:rPr lang="en-US" sz="1600" b="1" kern="1200" dirty="0"/>
            <a:t>Grounded in data based analytics applied to objectives</a:t>
          </a:r>
        </a:p>
        <a:p>
          <a:pPr marL="171450" lvl="1" indent="-171450" algn="l" defTabSz="711200">
            <a:lnSpc>
              <a:spcPct val="90000"/>
            </a:lnSpc>
            <a:spcBef>
              <a:spcPct val="0"/>
            </a:spcBef>
            <a:spcAft>
              <a:spcPct val="15000"/>
            </a:spcAft>
            <a:buChar char="•"/>
          </a:pPr>
          <a:r>
            <a:rPr lang="en-US" sz="1600" b="1" kern="1200" dirty="0"/>
            <a:t>Discipline through reward punishment system </a:t>
          </a:r>
        </a:p>
      </dsp:txBody>
      <dsp:txXfrm>
        <a:off x="6525125" y="688973"/>
        <a:ext cx="3737190" cy="1900724"/>
      </dsp:txXfrm>
    </dsp:sp>
    <dsp:sp modelId="{7244BDFC-CB99-2E4E-A28E-6E2BBEFD9206}">
      <dsp:nvSpPr>
        <dsp:cNvPr id="0" name=""/>
        <dsp:cNvSpPr/>
      </dsp:nvSpPr>
      <dsp:spPr>
        <a:xfrm>
          <a:off x="4071446" y="1214312"/>
          <a:ext cx="1871258" cy="935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Comes closest to the shape of the Chinese initiatives</a:t>
          </a:r>
        </a:p>
      </dsp:txBody>
      <dsp:txXfrm>
        <a:off x="4071446" y="1214312"/>
        <a:ext cx="1871258" cy="935518"/>
      </dsp:txXfrm>
    </dsp:sp>
    <dsp:sp modelId="{8E47D4BC-D7EE-CA48-A5E3-804CCAD067AE}">
      <dsp:nvSpPr>
        <dsp:cNvPr id="0" name=""/>
        <dsp:cNvSpPr/>
      </dsp:nvSpPr>
      <dsp:spPr>
        <a:xfrm>
          <a:off x="2638348" y="2149830"/>
          <a:ext cx="2881325" cy="2882544"/>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6FEE2-DDA1-854B-86EF-738CEBEDE77F}">
      <dsp:nvSpPr>
        <dsp:cNvPr id="0" name=""/>
        <dsp:cNvSpPr/>
      </dsp:nvSpPr>
      <dsp:spPr>
        <a:xfrm>
          <a:off x="5605163" y="3062783"/>
          <a:ext cx="4064612" cy="1740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Market driven</a:t>
          </a:r>
        </a:p>
        <a:p>
          <a:pPr marL="171450" lvl="1" indent="-171450" algn="l" defTabSz="711200">
            <a:lnSpc>
              <a:spcPct val="90000"/>
            </a:lnSpc>
            <a:spcBef>
              <a:spcPct val="0"/>
            </a:spcBef>
            <a:spcAft>
              <a:spcPct val="15000"/>
            </a:spcAft>
            <a:buChar char="•"/>
          </a:pPr>
          <a:r>
            <a:rPr lang="en-US" sz="1600" b="1" kern="1200" dirty="0"/>
            <a:t>Objectives are subject to fluctuation grounded in stakeholder desires</a:t>
          </a:r>
        </a:p>
        <a:p>
          <a:pPr marL="171450" lvl="1" indent="-171450" algn="l" defTabSz="711200">
            <a:lnSpc>
              <a:spcPct val="90000"/>
            </a:lnSpc>
            <a:spcBef>
              <a:spcPct val="0"/>
            </a:spcBef>
            <a:spcAft>
              <a:spcPct val="15000"/>
            </a:spcAft>
            <a:buChar char="•"/>
          </a:pPr>
          <a:r>
            <a:rPr lang="en-US" sz="1600" b="1" kern="1200" dirty="0"/>
            <a:t>Systems are functionally differentiated</a:t>
          </a:r>
        </a:p>
        <a:p>
          <a:pPr marL="171450" lvl="1" indent="-171450" algn="l" defTabSz="711200">
            <a:lnSpc>
              <a:spcPct val="90000"/>
            </a:lnSpc>
            <a:spcBef>
              <a:spcPct val="0"/>
            </a:spcBef>
            <a:spcAft>
              <a:spcPct val="15000"/>
            </a:spcAft>
            <a:buChar char="•"/>
          </a:pPr>
          <a:r>
            <a:rPr lang="en-US" sz="1600" b="1" kern="1200" dirty="0"/>
            <a:t>No unification even within the same field</a:t>
          </a:r>
        </a:p>
      </dsp:txBody>
      <dsp:txXfrm>
        <a:off x="5605163" y="3062783"/>
        <a:ext cx="4064612" cy="1740987"/>
      </dsp:txXfrm>
    </dsp:sp>
    <dsp:sp modelId="{42EFC63F-1B46-3A46-AB38-FF3401C0AC2D}">
      <dsp:nvSpPr>
        <dsp:cNvPr id="0" name=""/>
        <dsp:cNvSpPr/>
      </dsp:nvSpPr>
      <dsp:spPr>
        <a:xfrm>
          <a:off x="3135817" y="3145234"/>
          <a:ext cx="1871258" cy="935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But these are detached from the state</a:t>
          </a:r>
        </a:p>
      </dsp:txBody>
      <dsp:txXfrm>
        <a:off x="3135817" y="3145234"/>
        <a:ext cx="1871258" cy="935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C6013-52D4-CC40-85A1-7E185C1D7A80}">
      <dsp:nvSpPr>
        <dsp:cNvPr id="0" name=""/>
        <dsp:cNvSpPr/>
      </dsp:nvSpPr>
      <dsp:spPr>
        <a:xfrm>
          <a:off x="7640" y="48548"/>
          <a:ext cx="4202906" cy="1620000"/>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t>Brief Review of China Social Credit Initiative</a:t>
          </a:r>
        </a:p>
      </dsp:txBody>
      <dsp:txXfrm>
        <a:off x="817640" y="48548"/>
        <a:ext cx="2582906" cy="1620000"/>
      </dsp:txXfrm>
    </dsp:sp>
    <dsp:sp modelId="{E0E9A7D7-45BD-BC4A-A40C-1008FDADA263}">
      <dsp:nvSpPr>
        <dsp:cNvPr id="0" name=""/>
        <dsp:cNvSpPr/>
      </dsp:nvSpPr>
      <dsp:spPr>
        <a:xfrm>
          <a:off x="7640" y="1871048"/>
          <a:ext cx="3362325" cy="397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333500">
            <a:lnSpc>
              <a:spcPct val="90000"/>
            </a:lnSpc>
            <a:spcBef>
              <a:spcPct val="0"/>
            </a:spcBef>
            <a:spcAft>
              <a:spcPct val="15000"/>
            </a:spcAft>
            <a:buChar char="•"/>
          </a:pPr>
          <a:r>
            <a:rPr lang="en-US" sz="3000" kern="1200"/>
            <a:t>Extract its systemic qualities</a:t>
          </a:r>
        </a:p>
        <a:p>
          <a:pPr marL="285750" lvl="1" indent="-285750" algn="l" defTabSz="1333500">
            <a:lnSpc>
              <a:spcPct val="90000"/>
            </a:lnSpc>
            <a:spcBef>
              <a:spcPct val="0"/>
            </a:spcBef>
            <a:spcAft>
              <a:spcPct val="15000"/>
            </a:spcAft>
            <a:buChar char="•"/>
          </a:pPr>
          <a:r>
            <a:rPr lang="en-US" sz="3000" kern="1200"/>
            <a:t>Understand Scope</a:t>
          </a:r>
        </a:p>
        <a:p>
          <a:pPr marL="285750" lvl="1" indent="-285750" algn="l" defTabSz="1333500">
            <a:lnSpc>
              <a:spcPct val="90000"/>
            </a:lnSpc>
            <a:spcBef>
              <a:spcPct val="0"/>
            </a:spcBef>
            <a:spcAft>
              <a:spcPct val="15000"/>
            </a:spcAft>
            <a:buChar char="•"/>
          </a:pPr>
          <a:r>
            <a:rPr lang="en-US" sz="3000" kern="1200"/>
            <a:t>Basis for approaching initiatives outside of China</a:t>
          </a:r>
        </a:p>
      </dsp:txBody>
      <dsp:txXfrm>
        <a:off x="7640" y="1871048"/>
        <a:ext cx="3362325" cy="3978281"/>
      </dsp:txXfrm>
    </dsp:sp>
    <dsp:sp modelId="{90F22DAD-F976-7548-BBFE-8059387AFC1C}">
      <dsp:nvSpPr>
        <dsp:cNvPr id="0" name=""/>
        <dsp:cNvSpPr/>
      </dsp:nvSpPr>
      <dsp:spPr>
        <a:xfrm>
          <a:off x="3994546" y="48548"/>
          <a:ext cx="4202906" cy="1620000"/>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t>Review of U.S. Initiatives</a:t>
          </a:r>
        </a:p>
      </dsp:txBody>
      <dsp:txXfrm>
        <a:off x="4804546" y="48548"/>
        <a:ext cx="2582906" cy="1620000"/>
      </dsp:txXfrm>
    </dsp:sp>
    <dsp:sp modelId="{E233D068-8447-954C-BCD7-065D8BB62B20}">
      <dsp:nvSpPr>
        <dsp:cNvPr id="0" name=""/>
        <dsp:cNvSpPr/>
      </dsp:nvSpPr>
      <dsp:spPr>
        <a:xfrm>
          <a:off x="3994546" y="1871048"/>
          <a:ext cx="3362325" cy="397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333500">
            <a:lnSpc>
              <a:spcPct val="90000"/>
            </a:lnSpc>
            <a:spcBef>
              <a:spcPct val="0"/>
            </a:spcBef>
            <a:spcAft>
              <a:spcPct val="15000"/>
            </a:spcAft>
            <a:buChar char="•"/>
          </a:pPr>
          <a:r>
            <a:rPr lang="en-US" sz="3000" kern="1200"/>
            <a:t>Does it have systemic qualities</a:t>
          </a:r>
        </a:p>
        <a:p>
          <a:pPr marL="285750" lvl="1" indent="-285750" algn="l" defTabSz="1333500">
            <a:lnSpc>
              <a:spcPct val="90000"/>
            </a:lnSpc>
            <a:spcBef>
              <a:spcPct val="0"/>
            </a:spcBef>
            <a:spcAft>
              <a:spcPct val="15000"/>
            </a:spcAft>
            <a:buChar char="•"/>
          </a:pPr>
          <a:r>
            <a:rPr lang="en-US" sz="3000" kern="1200" dirty="0"/>
            <a:t>Centrality of Governance, Risk management and Compliance </a:t>
          </a:r>
        </a:p>
        <a:p>
          <a:pPr marL="285750" lvl="1" indent="-285750" algn="l" defTabSz="1333500">
            <a:lnSpc>
              <a:spcPct val="90000"/>
            </a:lnSpc>
            <a:spcBef>
              <a:spcPct val="0"/>
            </a:spcBef>
            <a:spcAft>
              <a:spcPct val="15000"/>
            </a:spcAft>
            <a:buChar char="•"/>
          </a:pPr>
          <a:r>
            <a:rPr lang="en-US" sz="3000" kern="1200"/>
            <a:t>Emphasis on techniques and operations</a:t>
          </a:r>
        </a:p>
      </dsp:txBody>
      <dsp:txXfrm>
        <a:off x="3994546" y="1871048"/>
        <a:ext cx="3362325" cy="3978281"/>
      </dsp:txXfrm>
    </dsp:sp>
    <dsp:sp modelId="{D83C0C1D-8748-804A-B743-3E2B0CA3B8C1}">
      <dsp:nvSpPr>
        <dsp:cNvPr id="0" name=""/>
        <dsp:cNvSpPr/>
      </dsp:nvSpPr>
      <dsp:spPr>
        <a:xfrm>
          <a:off x="7981453" y="48548"/>
          <a:ext cx="4202906" cy="1620000"/>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End with a brief Comparison</a:t>
          </a:r>
        </a:p>
      </dsp:txBody>
      <dsp:txXfrm>
        <a:off x="8791453" y="48548"/>
        <a:ext cx="2582906" cy="1620000"/>
      </dsp:txXfrm>
    </dsp:sp>
    <dsp:sp modelId="{AE9BFF47-DB00-EC42-ADE5-C536A71B00A3}">
      <dsp:nvSpPr>
        <dsp:cNvPr id="0" name=""/>
        <dsp:cNvSpPr/>
      </dsp:nvSpPr>
      <dsp:spPr>
        <a:xfrm>
          <a:off x="7981453" y="1871048"/>
          <a:ext cx="3362325" cy="397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Difficulties of comparison</a:t>
          </a:r>
        </a:p>
        <a:p>
          <a:pPr marL="285750" lvl="1" indent="-285750" algn="l" defTabSz="1333500">
            <a:lnSpc>
              <a:spcPct val="90000"/>
            </a:lnSpc>
            <a:spcBef>
              <a:spcPct val="0"/>
            </a:spcBef>
            <a:spcAft>
              <a:spcPct val="15000"/>
            </a:spcAft>
            <a:buChar char="•"/>
          </a:pPr>
          <a:r>
            <a:rPr lang="en-US" sz="3000" kern="1200" dirty="0"/>
            <a:t>Extracting useful information</a:t>
          </a:r>
        </a:p>
        <a:p>
          <a:pPr marL="285750" lvl="1" indent="-285750" algn="l" defTabSz="1333500">
            <a:lnSpc>
              <a:spcPct val="90000"/>
            </a:lnSpc>
            <a:spcBef>
              <a:spcPct val="0"/>
            </a:spcBef>
            <a:spcAft>
              <a:spcPct val="15000"/>
            </a:spcAft>
            <a:buChar char="•"/>
          </a:pPr>
          <a:endParaRPr lang="en-US" sz="3000" kern="1200" dirty="0"/>
        </a:p>
      </dsp:txBody>
      <dsp:txXfrm>
        <a:off x="7981453" y="1871048"/>
        <a:ext cx="3362325" cy="39782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D6805-5318-AA4B-A796-84BE5A2AFADF}">
      <dsp:nvSpPr>
        <dsp:cNvPr id="0" name=""/>
        <dsp:cNvSpPr/>
      </dsp:nvSpPr>
      <dsp:spPr>
        <a:xfrm>
          <a:off x="3824" y="1350"/>
          <a:ext cx="5916840" cy="273621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Most of the elements of social credit have already been developed in the West.</a:t>
          </a:r>
        </a:p>
      </dsp:txBody>
      <dsp:txXfrm>
        <a:off x="83965" y="81491"/>
        <a:ext cx="5756558" cy="2575936"/>
      </dsp:txXfrm>
    </dsp:sp>
    <dsp:sp modelId="{C233830B-2514-7B43-B448-4DDFA38728B3}">
      <dsp:nvSpPr>
        <dsp:cNvPr id="0" name=""/>
        <dsp:cNvSpPr/>
      </dsp:nvSpPr>
      <dsp:spPr>
        <a:xfrm>
          <a:off x="3824" y="3059942"/>
          <a:ext cx="1391542" cy="2736218"/>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Monitoring and reporting</a:t>
          </a:r>
        </a:p>
      </dsp:txBody>
      <dsp:txXfrm>
        <a:off x="44581" y="3100699"/>
        <a:ext cx="1310028" cy="2654704"/>
      </dsp:txXfrm>
    </dsp:sp>
    <dsp:sp modelId="{726C30A8-3EFD-674D-A061-0B30D0F02D39}">
      <dsp:nvSpPr>
        <dsp:cNvPr id="0" name=""/>
        <dsp:cNvSpPr/>
      </dsp:nvSpPr>
      <dsp:spPr>
        <a:xfrm>
          <a:off x="1512257" y="3059942"/>
          <a:ext cx="1391542" cy="2736218"/>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Data harvesting</a:t>
          </a:r>
        </a:p>
      </dsp:txBody>
      <dsp:txXfrm>
        <a:off x="1553014" y="3100699"/>
        <a:ext cx="1310028" cy="2654704"/>
      </dsp:txXfrm>
    </dsp:sp>
    <dsp:sp modelId="{835136E4-5E3E-C24A-90E2-4DDC2D2573FB}">
      <dsp:nvSpPr>
        <dsp:cNvPr id="0" name=""/>
        <dsp:cNvSpPr/>
      </dsp:nvSpPr>
      <dsp:spPr>
        <a:xfrm>
          <a:off x="3020690" y="3059942"/>
          <a:ext cx="1391542" cy="2736218"/>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Algorithms</a:t>
          </a:r>
        </a:p>
      </dsp:txBody>
      <dsp:txXfrm>
        <a:off x="3061447" y="3100699"/>
        <a:ext cx="1310028" cy="2654704"/>
      </dsp:txXfrm>
    </dsp:sp>
    <dsp:sp modelId="{1F95106D-85F4-7E45-8E5F-22B11B4777F8}">
      <dsp:nvSpPr>
        <dsp:cNvPr id="0" name=""/>
        <dsp:cNvSpPr/>
      </dsp:nvSpPr>
      <dsp:spPr>
        <a:xfrm>
          <a:off x="4529122" y="3059942"/>
          <a:ext cx="1391542" cy="2736218"/>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Reward and Punishment system </a:t>
          </a:r>
        </a:p>
      </dsp:txBody>
      <dsp:txXfrm>
        <a:off x="4569879" y="3100699"/>
        <a:ext cx="1310028" cy="2654704"/>
      </dsp:txXfrm>
    </dsp:sp>
    <dsp:sp modelId="{987B5C72-2404-8943-A446-3569A672ECEB}">
      <dsp:nvSpPr>
        <dsp:cNvPr id="0" name=""/>
        <dsp:cNvSpPr/>
      </dsp:nvSpPr>
      <dsp:spPr>
        <a:xfrm>
          <a:off x="6154444" y="1350"/>
          <a:ext cx="4408408" cy="273621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The </a:t>
          </a:r>
          <a:r>
            <a:rPr lang="en-US" sz="2800" kern="1200" dirty="0"/>
            <a:t>use of these elements is quite distinct</a:t>
          </a:r>
        </a:p>
      </dsp:txBody>
      <dsp:txXfrm>
        <a:off x="6234585" y="81491"/>
        <a:ext cx="4248126" cy="2575936"/>
      </dsp:txXfrm>
    </dsp:sp>
    <dsp:sp modelId="{B8E9E140-AE78-1244-83A2-A0AD15E8D6B2}">
      <dsp:nvSpPr>
        <dsp:cNvPr id="0" name=""/>
        <dsp:cNvSpPr/>
      </dsp:nvSpPr>
      <dsp:spPr>
        <a:xfrm>
          <a:off x="6154444" y="3059942"/>
          <a:ext cx="1391542" cy="2736218"/>
        </a:xfrm>
        <a:prstGeom prst="roundRect">
          <a:avLst>
            <a:gd name="adj" fmla="val 10000"/>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One aims for a comprehensive and integrated system</a:t>
          </a:r>
        </a:p>
      </dsp:txBody>
      <dsp:txXfrm>
        <a:off x="6195201" y="3100699"/>
        <a:ext cx="1310028" cy="2654704"/>
      </dsp:txXfrm>
    </dsp:sp>
    <dsp:sp modelId="{35167A98-E24E-0F45-9BC4-3894D9A2CE41}">
      <dsp:nvSpPr>
        <dsp:cNvPr id="0" name=""/>
        <dsp:cNvSpPr/>
      </dsp:nvSpPr>
      <dsp:spPr>
        <a:xfrm>
          <a:off x="7662877" y="3059942"/>
          <a:ext cx="1391542" cy="2736218"/>
        </a:xfrm>
        <a:prstGeom prst="roundRect">
          <a:avLst>
            <a:gd name="adj" fmla="val 10000"/>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 other seeks to use techniques and management for Compliance, governance and risk management regimes in markets</a:t>
          </a:r>
        </a:p>
      </dsp:txBody>
      <dsp:txXfrm>
        <a:off x="7703634" y="3100699"/>
        <a:ext cx="1310028" cy="2654704"/>
      </dsp:txXfrm>
    </dsp:sp>
    <dsp:sp modelId="{6921AC44-ABF3-074B-B099-7A8B31A0756F}">
      <dsp:nvSpPr>
        <dsp:cNvPr id="0" name=""/>
        <dsp:cNvSpPr/>
      </dsp:nvSpPr>
      <dsp:spPr>
        <a:xfrm>
          <a:off x="9171309" y="3059942"/>
          <a:ext cx="1391542" cy="2736218"/>
        </a:xfrm>
        <a:prstGeom prst="roundRect">
          <a:avLst>
            <a:gd name="adj" fmla="val 10000"/>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And to establish markets for data, data analytics, algorithms and management driven analytics</a:t>
          </a:r>
        </a:p>
      </dsp:txBody>
      <dsp:txXfrm>
        <a:off x="9212066" y="3100699"/>
        <a:ext cx="1310028" cy="2654704"/>
      </dsp:txXfrm>
    </dsp:sp>
    <dsp:sp modelId="{AEF0E657-F9BD-D14E-91E6-711577243DD7}">
      <dsp:nvSpPr>
        <dsp:cNvPr id="0" name=""/>
        <dsp:cNvSpPr/>
      </dsp:nvSpPr>
      <dsp:spPr>
        <a:xfrm>
          <a:off x="10796632" y="1350"/>
          <a:ext cx="1391542" cy="5849460"/>
        </a:xfrm>
        <a:prstGeom prst="roundRect">
          <a:avLst>
            <a:gd name="adj" fmla="val 10000"/>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But the </a:t>
          </a:r>
          <a:r>
            <a:rPr lang="en-US" sz="2000" b="1" i="1" kern="1200" dirty="0"/>
            <a:t>unification of the various elements</a:t>
          </a:r>
          <a:r>
            <a:rPr lang="en-US" sz="2000" kern="1200" dirty="0"/>
            <a:t>, and their seamless operation would be a great innovation</a:t>
          </a:r>
        </a:p>
      </dsp:txBody>
      <dsp:txXfrm>
        <a:off x="10837389" y="42107"/>
        <a:ext cx="1310028" cy="57679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09F37-7FBB-A043-ACD4-9D373DBF011B}">
      <dsp:nvSpPr>
        <dsp:cNvPr id="0" name=""/>
        <dsp:cNvSpPr/>
      </dsp:nvSpPr>
      <dsp:spPr>
        <a:xfrm>
          <a:off x="0" y="13769"/>
          <a:ext cx="12034837" cy="62361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Government promotion, joint construction with society. </a:t>
          </a:r>
        </a:p>
      </dsp:txBody>
      <dsp:txXfrm>
        <a:off x="30442" y="44211"/>
        <a:ext cx="11973953" cy="562726"/>
      </dsp:txXfrm>
    </dsp:sp>
    <dsp:sp modelId="{35A1FB01-4AB2-8E49-959B-4C0D1115897D}">
      <dsp:nvSpPr>
        <dsp:cNvPr id="0" name=""/>
        <dsp:cNvSpPr/>
      </dsp:nvSpPr>
      <dsp:spPr>
        <a:xfrm>
          <a:off x="0" y="637379"/>
          <a:ext cx="1203483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1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Fully give rein to the organizational, guiding, promoting and demonstration roles of government. </a:t>
          </a:r>
        </a:p>
      </dsp:txBody>
      <dsp:txXfrm>
        <a:off x="0" y="637379"/>
        <a:ext cx="12034837" cy="430560"/>
      </dsp:txXfrm>
    </dsp:sp>
    <dsp:sp modelId="{AB9762F7-31E3-2D4D-9BBC-F9B8E77E56DE}">
      <dsp:nvSpPr>
        <dsp:cNvPr id="0" name=""/>
        <dsp:cNvSpPr/>
      </dsp:nvSpPr>
      <dsp:spPr>
        <a:xfrm>
          <a:off x="0" y="1067940"/>
          <a:ext cx="12034837" cy="623610"/>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Completing the legal system, standardizing development. </a:t>
          </a:r>
        </a:p>
      </dsp:txBody>
      <dsp:txXfrm>
        <a:off x="30442" y="1098382"/>
        <a:ext cx="11973953" cy="562726"/>
      </dsp:txXfrm>
    </dsp:sp>
    <dsp:sp modelId="{3FE57B7F-0A8F-7549-8B53-76EC513B44A0}">
      <dsp:nvSpPr>
        <dsp:cNvPr id="0" name=""/>
        <dsp:cNvSpPr/>
      </dsp:nvSpPr>
      <dsp:spPr>
        <a:xfrm>
          <a:off x="0" y="1691550"/>
          <a:ext cx="12034837"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1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Progressively establish and complete credit law and regulation systems and credit standards systems, strengthen credit information management, standardize the development of credit service structures, safeguard the security of credit information, and the rights and interests of information subjects. </a:t>
          </a:r>
        </a:p>
      </dsp:txBody>
      <dsp:txXfrm>
        <a:off x="0" y="1691550"/>
        <a:ext cx="12034837" cy="914940"/>
      </dsp:txXfrm>
    </dsp:sp>
    <dsp:sp modelId="{5D4015C4-9722-6F4E-84CE-66AA23580BE9}">
      <dsp:nvSpPr>
        <dsp:cNvPr id="0" name=""/>
        <dsp:cNvSpPr/>
      </dsp:nvSpPr>
      <dsp:spPr>
        <a:xfrm>
          <a:off x="0" y="2606490"/>
          <a:ext cx="12034837" cy="623610"/>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Comprehensive planning, graduated implementation.</a:t>
          </a:r>
        </a:p>
      </dsp:txBody>
      <dsp:txXfrm>
        <a:off x="30442" y="2636932"/>
        <a:ext cx="11973953" cy="562726"/>
      </dsp:txXfrm>
    </dsp:sp>
    <dsp:sp modelId="{7F062051-7D7C-D64F-9EDC-FAA934743E24}">
      <dsp:nvSpPr>
        <dsp:cNvPr id="0" name=""/>
        <dsp:cNvSpPr/>
      </dsp:nvSpPr>
      <dsp:spPr>
        <a:xfrm>
          <a:off x="0" y="3230100"/>
          <a:ext cx="12034837"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1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In view of the long-term nature, systemic nature and complexity of social credit system construction, strengthen top-level design, . . . , plan the overall picture comprehensively, plan systematically, organize implementation in a planned and graduated manner. </a:t>
          </a:r>
        </a:p>
      </dsp:txBody>
      <dsp:txXfrm>
        <a:off x="0" y="3230100"/>
        <a:ext cx="12034837" cy="914940"/>
      </dsp:txXfrm>
    </dsp:sp>
    <dsp:sp modelId="{168723A1-DF79-3048-B98D-A87B14719194}">
      <dsp:nvSpPr>
        <dsp:cNvPr id="0" name=""/>
        <dsp:cNvSpPr/>
      </dsp:nvSpPr>
      <dsp:spPr>
        <a:xfrm>
          <a:off x="0" y="4145040"/>
          <a:ext cx="12034837" cy="62361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Breakthroughs in focus points, strengthen application.</a:t>
          </a:r>
        </a:p>
      </dsp:txBody>
      <dsp:txXfrm>
        <a:off x="30442" y="4175482"/>
        <a:ext cx="11973953" cy="562726"/>
      </dsp:txXfrm>
    </dsp:sp>
    <dsp:sp modelId="{2C8BD9E3-1068-1241-97F2-DC0CE9B2C2E7}">
      <dsp:nvSpPr>
        <dsp:cNvPr id="0" name=""/>
        <dsp:cNvSpPr/>
      </dsp:nvSpPr>
      <dsp:spPr>
        <a:xfrm>
          <a:off x="0" y="4768650"/>
          <a:ext cx="12034837"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1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1" kern="1200"/>
            <a:t>Choose focus areas and model regions </a:t>
          </a:r>
          <a:r>
            <a:rPr lang="en-US" sz="2000" kern="1200"/>
            <a:t>to launch credit construction demonstrations. Vigorously spread the socialized application of credit products, stimulate the interaction, exchange, coordination and sharing of credit information, complete combined social credit reward and punishment mechanisms, </a:t>
          </a:r>
          <a:r>
            <a:rPr lang="en-US" sz="2000" b="1" kern="1200"/>
            <a:t>construct a social credit environment </a:t>
          </a:r>
          <a:r>
            <a:rPr lang="en-US" sz="2000" kern="1200"/>
            <a:t>of honesty/integrity, self-discipline, trust-keeping and mutual trust. </a:t>
          </a:r>
        </a:p>
      </dsp:txBody>
      <dsp:txXfrm>
        <a:off x="0" y="4768650"/>
        <a:ext cx="12034837" cy="1184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A3D14-0978-944A-B27E-55369A1E76F9}">
      <dsp:nvSpPr>
        <dsp:cNvPr id="0" name=""/>
        <dsp:cNvSpPr/>
      </dsp:nvSpPr>
      <dsp:spPr>
        <a:xfrm>
          <a:off x="3571" y="1343977"/>
          <a:ext cx="3583781" cy="2867024"/>
        </a:xfrm>
        <a:prstGeom prst="homePlate">
          <a:avLst>
            <a:gd name="adj" fmla="val 25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6428" tIns="60960" rIns="505711" bIns="6096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571" y="1343977"/>
        <a:ext cx="3225403" cy="2867024"/>
      </dsp:txXfrm>
    </dsp:sp>
    <dsp:sp modelId="{C8A3B278-0207-5345-A2DB-C8F604C1F9BC}">
      <dsp:nvSpPr>
        <dsp:cNvPr id="0" name=""/>
        <dsp:cNvSpPr/>
      </dsp:nvSpPr>
      <dsp:spPr>
        <a:xfrm>
          <a:off x="2870596" y="1343977"/>
          <a:ext cx="3583781" cy="2867024"/>
        </a:xfrm>
        <a:prstGeom prst="chevron">
          <a:avLst>
            <a:gd name="adj" fmla="val 25000"/>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6428" tIns="60960" rIns="126428" bIns="60960" numCol="1" spcCol="1270" anchor="t" anchorCtr="0">
          <a:noAutofit/>
        </a:bodyPr>
        <a:lstStyle/>
        <a:p>
          <a:pPr marL="0" lvl="0" indent="0" algn="l" defTabSz="1066800">
            <a:lnSpc>
              <a:spcPct val="90000"/>
            </a:lnSpc>
            <a:spcBef>
              <a:spcPct val="0"/>
            </a:spcBef>
            <a:spcAft>
              <a:spcPct val="35000"/>
            </a:spcAft>
            <a:buNone/>
          </a:pPr>
          <a:r>
            <a:rPr lang="en-US" sz="2400" b="1" kern="1200" dirty="0"/>
            <a:t>State at the Center</a:t>
          </a:r>
        </a:p>
        <a:p>
          <a:pPr marL="171450" lvl="1" indent="-171450" algn="l" defTabSz="844550">
            <a:lnSpc>
              <a:spcPct val="90000"/>
            </a:lnSpc>
            <a:spcBef>
              <a:spcPct val="0"/>
            </a:spcBef>
            <a:spcAft>
              <a:spcPct val="15000"/>
            </a:spcAft>
            <a:buChar char="•"/>
          </a:pPr>
          <a:r>
            <a:rPr lang="en-US" sz="1900" b="1" kern="1200" dirty="0"/>
            <a:t>Coordination, </a:t>
          </a:r>
        </a:p>
        <a:p>
          <a:pPr marL="171450" lvl="1" indent="-171450" algn="l" defTabSz="844550">
            <a:lnSpc>
              <a:spcPct val="90000"/>
            </a:lnSpc>
            <a:spcBef>
              <a:spcPct val="0"/>
            </a:spcBef>
            <a:spcAft>
              <a:spcPct val="15000"/>
            </a:spcAft>
            <a:buChar char="•"/>
          </a:pPr>
          <a:r>
            <a:rPr lang="en-US" sz="1900" b="1" kern="1200"/>
            <a:t>Leadership</a:t>
          </a:r>
          <a:endParaRPr lang="en-US" sz="1900" b="1" kern="1200" dirty="0"/>
        </a:p>
      </dsp:txBody>
      <dsp:txXfrm>
        <a:off x="3587352" y="1343977"/>
        <a:ext cx="2150269" cy="2867024"/>
      </dsp:txXfrm>
    </dsp:sp>
    <dsp:sp modelId="{FE9BC644-F41C-C845-9F96-BB304349C164}">
      <dsp:nvSpPr>
        <dsp:cNvPr id="0" name=""/>
        <dsp:cNvSpPr/>
      </dsp:nvSpPr>
      <dsp:spPr>
        <a:xfrm>
          <a:off x="5737621" y="1343977"/>
          <a:ext cx="3583781" cy="2867024"/>
        </a:xfrm>
        <a:prstGeom prst="chevron">
          <a:avLst>
            <a:gd name="adj" fmla="val 25000"/>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6428" tIns="60960" rIns="126428" bIns="60960" numCol="1" spcCol="1270" anchor="t" anchorCtr="0">
          <a:noAutofit/>
        </a:bodyPr>
        <a:lstStyle/>
        <a:p>
          <a:pPr marL="0" lvl="0" indent="0" algn="l" defTabSz="1066800">
            <a:lnSpc>
              <a:spcPct val="90000"/>
            </a:lnSpc>
            <a:spcBef>
              <a:spcPct val="0"/>
            </a:spcBef>
            <a:spcAft>
              <a:spcPct val="35000"/>
            </a:spcAft>
            <a:buNone/>
          </a:pPr>
          <a:r>
            <a:rPr lang="en-US" sz="2400" b="1" kern="1200" dirty="0"/>
            <a:t>Focus on four sectors </a:t>
          </a:r>
        </a:p>
        <a:p>
          <a:pPr marL="171450" lvl="1" indent="-171450" algn="l" defTabSz="844550">
            <a:lnSpc>
              <a:spcPct val="90000"/>
            </a:lnSpc>
            <a:spcBef>
              <a:spcPct val="0"/>
            </a:spcBef>
            <a:spcAft>
              <a:spcPct val="15000"/>
            </a:spcAft>
            <a:buChar char="•"/>
          </a:pPr>
          <a:r>
            <a:rPr lang="en-US" sz="1900" b="1" kern="1200" dirty="0"/>
            <a:t>Government, commercial activities, social integrity, judicial credibility ¶ II(1)-(4) </a:t>
          </a:r>
        </a:p>
      </dsp:txBody>
      <dsp:txXfrm>
        <a:off x="6454377" y="1343977"/>
        <a:ext cx="2150269" cy="2867024"/>
      </dsp:txXfrm>
    </dsp:sp>
    <dsp:sp modelId="{4AD1119C-3F31-FF46-9F3E-A320C3F895E2}">
      <dsp:nvSpPr>
        <dsp:cNvPr id="0" name=""/>
        <dsp:cNvSpPr/>
      </dsp:nvSpPr>
      <dsp:spPr>
        <a:xfrm>
          <a:off x="8604646" y="1343977"/>
          <a:ext cx="3583781" cy="2867024"/>
        </a:xfrm>
        <a:prstGeom prst="chevron">
          <a:avLst>
            <a:gd name="adj" fmla="val 25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6428" tIns="71120" rIns="126428"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Build, Share, Implement </a:t>
          </a:r>
        </a:p>
      </dsp:txBody>
      <dsp:txXfrm>
        <a:off x="9321402" y="1343977"/>
        <a:ext cx="2150269" cy="2867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16D3C-7CE5-024C-8684-D8E57C25D300}">
      <dsp:nvSpPr>
        <dsp:cNvPr id="0" name=""/>
        <dsp:cNvSpPr/>
      </dsp:nvSpPr>
      <dsp:spPr>
        <a:xfrm>
          <a:off x="0" y="30519"/>
          <a:ext cx="10515600"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Social credit as trigger for variety of governmental action:  </a:t>
          </a:r>
        </a:p>
      </dsp:txBody>
      <dsp:txXfrm>
        <a:off x="67966" y="98485"/>
        <a:ext cx="10379668" cy="1256367"/>
      </dsp:txXfrm>
    </dsp:sp>
    <dsp:sp modelId="{54D45AB1-D868-F34D-8156-AC494E36E5B2}">
      <dsp:nvSpPr>
        <dsp:cNvPr id="0" name=""/>
        <dsp:cNvSpPr/>
      </dsp:nvSpPr>
      <dsp:spPr>
        <a:xfrm>
          <a:off x="0" y="1422819"/>
          <a:ext cx="10515600" cy="289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administrative permission, government procurement, tendering and bidding, </a:t>
          </a:r>
          <a:r>
            <a:rPr lang="en-US" sz="2700" kern="1200" dirty="0" err="1"/>
            <a:t>labour</a:t>
          </a:r>
          <a:r>
            <a:rPr lang="en-US" sz="2700" kern="1200" dirty="0"/>
            <a:t> and employment, social security, scientific research management, cadre promotion and appointment, management and supervision, application for government financial support and other such areas, and foster the development of a credit services market. </a:t>
          </a:r>
        </a:p>
        <a:p>
          <a:pPr marL="228600" lvl="1" indent="-228600" algn="l" defTabSz="1200150">
            <a:lnSpc>
              <a:spcPct val="90000"/>
            </a:lnSpc>
            <a:spcBef>
              <a:spcPct val="0"/>
            </a:spcBef>
            <a:spcAft>
              <a:spcPct val="20000"/>
            </a:spcAft>
            <a:buChar char="•"/>
          </a:pPr>
          <a:r>
            <a:rPr lang="en-US" sz="2700" kern="1200"/>
            <a:t>Honor government agreements and commitments</a:t>
          </a:r>
        </a:p>
        <a:p>
          <a:pPr marL="228600" lvl="1" indent="-228600" algn="l" defTabSz="1200150">
            <a:lnSpc>
              <a:spcPct val="90000"/>
            </a:lnSpc>
            <a:spcBef>
              <a:spcPct val="0"/>
            </a:spcBef>
            <a:spcAft>
              <a:spcPct val="20000"/>
            </a:spcAft>
            <a:buChar char="•"/>
          </a:pPr>
          <a:r>
            <a:rPr lang="en-US" sz="2700" kern="1200"/>
            <a:t>Monitor civil servants</a:t>
          </a:r>
        </a:p>
      </dsp:txBody>
      <dsp:txXfrm>
        <a:off x="0" y="1422819"/>
        <a:ext cx="10515600" cy="289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D6D2D-C956-3645-B4EF-F877F2A075E4}">
      <dsp:nvSpPr>
        <dsp:cNvPr id="0" name=""/>
        <dsp:cNvSpPr/>
      </dsp:nvSpPr>
      <dsp:spPr>
        <a:xfrm>
          <a:off x="3594" y="229666"/>
          <a:ext cx="1946002" cy="116760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Production</a:t>
          </a:r>
        </a:p>
      </dsp:txBody>
      <dsp:txXfrm>
        <a:off x="3594" y="229666"/>
        <a:ext cx="1946002" cy="1167601"/>
      </dsp:txXfrm>
    </dsp:sp>
    <dsp:sp modelId="{ED2F9696-D575-614B-89A0-19F519DBDDD8}">
      <dsp:nvSpPr>
        <dsp:cNvPr id="0" name=""/>
        <dsp:cNvSpPr/>
      </dsp:nvSpPr>
      <dsp:spPr>
        <a:xfrm>
          <a:off x="2144196" y="229666"/>
          <a:ext cx="1946002" cy="116760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Logistics</a:t>
          </a:r>
        </a:p>
      </dsp:txBody>
      <dsp:txXfrm>
        <a:off x="2144196" y="229666"/>
        <a:ext cx="1946002" cy="1167601"/>
      </dsp:txXfrm>
    </dsp:sp>
    <dsp:sp modelId="{CE97F61A-43E3-8142-B3F4-EE95C22AD381}">
      <dsp:nvSpPr>
        <dsp:cNvPr id="0" name=""/>
        <dsp:cNvSpPr/>
      </dsp:nvSpPr>
      <dsp:spPr>
        <a:xfrm>
          <a:off x="4284798" y="229666"/>
          <a:ext cx="1946002" cy="116760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Finance. </a:t>
          </a:r>
        </a:p>
      </dsp:txBody>
      <dsp:txXfrm>
        <a:off x="4284798" y="229666"/>
        <a:ext cx="1946002" cy="1167601"/>
      </dsp:txXfrm>
    </dsp:sp>
    <dsp:sp modelId="{A50EEAC4-F3A8-074D-96A4-A42A17380D7C}">
      <dsp:nvSpPr>
        <dsp:cNvPr id="0" name=""/>
        <dsp:cNvSpPr/>
      </dsp:nvSpPr>
      <dsp:spPr>
        <a:xfrm>
          <a:off x="6425401" y="229666"/>
          <a:ext cx="1946002" cy="116760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Taxation</a:t>
          </a:r>
        </a:p>
      </dsp:txBody>
      <dsp:txXfrm>
        <a:off x="6425401" y="229666"/>
        <a:ext cx="1946002" cy="1167601"/>
      </dsp:txXfrm>
    </dsp:sp>
    <dsp:sp modelId="{4B2BE5D9-2A5F-4B4F-8AA1-18C3E077CFB6}">
      <dsp:nvSpPr>
        <dsp:cNvPr id="0" name=""/>
        <dsp:cNvSpPr/>
      </dsp:nvSpPr>
      <dsp:spPr>
        <a:xfrm>
          <a:off x="8566003" y="229666"/>
          <a:ext cx="1946002" cy="116760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Pricing (“clear retail pricing”)</a:t>
          </a:r>
        </a:p>
      </dsp:txBody>
      <dsp:txXfrm>
        <a:off x="8566003" y="229666"/>
        <a:ext cx="1946002" cy="1167601"/>
      </dsp:txXfrm>
    </dsp:sp>
    <dsp:sp modelId="{22399D13-368C-7F41-87A6-A223D18D47C5}">
      <dsp:nvSpPr>
        <dsp:cNvPr id="0" name=""/>
        <dsp:cNvSpPr/>
      </dsp:nvSpPr>
      <dsp:spPr>
        <a:xfrm>
          <a:off x="3594" y="1591868"/>
          <a:ext cx="1946002" cy="116760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Project construction</a:t>
          </a:r>
        </a:p>
      </dsp:txBody>
      <dsp:txXfrm>
        <a:off x="3594" y="1591868"/>
        <a:ext cx="1946002" cy="1167601"/>
      </dsp:txXfrm>
    </dsp:sp>
    <dsp:sp modelId="{3446511C-F4CE-7E48-A732-5311635E5519}">
      <dsp:nvSpPr>
        <dsp:cNvPr id="0" name=""/>
        <dsp:cNvSpPr/>
      </dsp:nvSpPr>
      <dsp:spPr>
        <a:xfrm>
          <a:off x="2144196" y="1591868"/>
          <a:ext cx="1946002" cy="116760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Government procurement</a:t>
          </a:r>
        </a:p>
      </dsp:txBody>
      <dsp:txXfrm>
        <a:off x="2144196" y="1591868"/>
        <a:ext cx="1946002" cy="1167601"/>
      </dsp:txXfrm>
    </dsp:sp>
    <dsp:sp modelId="{7BB2A904-6094-4247-AC2B-FEE94CA5A8A8}">
      <dsp:nvSpPr>
        <dsp:cNvPr id="0" name=""/>
        <dsp:cNvSpPr/>
      </dsp:nvSpPr>
      <dsp:spPr>
        <a:xfrm>
          <a:off x="4284798" y="1591868"/>
          <a:ext cx="1946002" cy="116760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Tendering and bidding</a:t>
          </a:r>
        </a:p>
      </dsp:txBody>
      <dsp:txXfrm>
        <a:off x="4284798" y="1591868"/>
        <a:ext cx="1946002" cy="1167601"/>
      </dsp:txXfrm>
    </dsp:sp>
    <dsp:sp modelId="{E23917EF-32A9-D24A-876F-CE8E66404093}">
      <dsp:nvSpPr>
        <dsp:cNvPr id="0" name=""/>
        <dsp:cNvSpPr/>
      </dsp:nvSpPr>
      <dsp:spPr>
        <a:xfrm>
          <a:off x="6425401" y="1591868"/>
          <a:ext cx="1946002" cy="116760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Transportation</a:t>
          </a:r>
        </a:p>
      </dsp:txBody>
      <dsp:txXfrm>
        <a:off x="6425401" y="1591868"/>
        <a:ext cx="1946002" cy="1167601"/>
      </dsp:txXfrm>
    </dsp:sp>
    <dsp:sp modelId="{CE9D2311-57AB-3041-930A-8BF034E78D0F}">
      <dsp:nvSpPr>
        <dsp:cNvPr id="0" name=""/>
        <dsp:cNvSpPr/>
      </dsp:nvSpPr>
      <dsp:spPr>
        <a:xfrm>
          <a:off x="8566003" y="1591868"/>
          <a:ext cx="1946002" cy="116760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E-Commerce</a:t>
          </a:r>
        </a:p>
      </dsp:txBody>
      <dsp:txXfrm>
        <a:off x="8566003" y="1591868"/>
        <a:ext cx="1946002" cy="1167601"/>
      </dsp:txXfrm>
    </dsp:sp>
    <dsp:sp modelId="{676A75F1-D5AE-8845-A270-4C0C5DB64271}">
      <dsp:nvSpPr>
        <dsp:cNvPr id="0" name=""/>
        <dsp:cNvSpPr/>
      </dsp:nvSpPr>
      <dsp:spPr>
        <a:xfrm>
          <a:off x="1073895" y="2954069"/>
          <a:ext cx="1946002" cy="116760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Statistics</a:t>
          </a:r>
        </a:p>
      </dsp:txBody>
      <dsp:txXfrm>
        <a:off x="1073895" y="2954069"/>
        <a:ext cx="1946002" cy="1167601"/>
      </dsp:txXfrm>
    </dsp:sp>
    <dsp:sp modelId="{D31E6423-1AD4-E24F-8BB4-4B6BD9300F80}">
      <dsp:nvSpPr>
        <dsp:cNvPr id="0" name=""/>
        <dsp:cNvSpPr/>
      </dsp:nvSpPr>
      <dsp:spPr>
        <a:xfrm>
          <a:off x="3214497" y="2954069"/>
          <a:ext cx="1946002" cy="116760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Services sector (Professionals)</a:t>
          </a:r>
        </a:p>
      </dsp:txBody>
      <dsp:txXfrm>
        <a:off x="3214497" y="2954069"/>
        <a:ext cx="1946002" cy="1167601"/>
      </dsp:txXfrm>
    </dsp:sp>
    <dsp:sp modelId="{6823830B-1580-7342-8A8F-B6928F536CD6}">
      <dsp:nvSpPr>
        <dsp:cNvPr id="0" name=""/>
        <dsp:cNvSpPr/>
      </dsp:nvSpPr>
      <dsp:spPr>
        <a:xfrm>
          <a:off x="5355100" y="2954069"/>
          <a:ext cx="1946002" cy="116760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Advertising</a:t>
          </a:r>
        </a:p>
      </dsp:txBody>
      <dsp:txXfrm>
        <a:off x="5355100" y="2954069"/>
        <a:ext cx="1946002" cy="1167601"/>
      </dsp:txXfrm>
    </dsp:sp>
    <dsp:sp modelId="{A925746F-AF98-0F48-A1D4-917B009407FC}">
      <dsp:nvSpPr>
        <dsp:cNvPr id="0" name=""/>
        <dsp:cNvSpPr/>
      </dsp:nvSpPr>
      <dsp:spPr>
        <a:xfrm>
          <a:off x="7495702" y="2954069"/>
          <a:ext cx="1946002" cy="116760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Enterprise governance (including CSR)</a:t>
          </a:r>
        </a:p>
      </dsp:txBody>
      <dsp:txXfrm>
        <a:off x="7495702" y="2954069"/>
        <a:ext cx="1946002" cy="11676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2C098-A062-1445-B94A-B59807680462}">
      <dsp:nvSpPr>
        <dsp:cNvPr id="0" name=""/>
        <dsp:cNvSpPr/>
      </dsp:nvSpPr>
      <dsp:spPr>
        <a:xfrm>
          <a:off x="4876800" y="703"/>
          <a:ext cx="7315200" cy="2742529"/>
        </a:xfrm>
        <a:prstGeom prst="rightArrow">
          <a:avLst>
            <a:gd name="adj1" fmla="val 75000"/>
            <a:gd name="adj2" fmla="val 50000"/>
          </a:avLst>
        </a:prstGeom>
        <a:solidFill>
          <a:schemeClr val="accent4">
            <a:lumMod val="40000"/>
            <a:lumOff val="60000"/>
            <a:alpha val="9000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Healthcare, birth control, hygiene</a:t>
          </a:r>
        </a:p>
        <a:p>
          <a:pPr marL="171450" lvl="1" indent="-171450" algn="l" defTabSz="711200">
            <a:lnSpc>
              <a:spcPct val="90000"/>
            </a:lnSpc>
            <a:spcBef>
              <a:spcPct val="0"/>
            </a:spcBef>
            <a:spcAft>
              <a:spcPct val="15000"/>
            </a:spcAft>
            <a:buChar char="•"/>
          </a:pPr>
          <a:r>
            <a:rPr lang="en-US" sz="1600" b="1" kern="1200" dirty="0"/>
            <a:t>“Social Security”; Labor and employment</a:t>
          </a:r>
        </a:p>
        <a:p>
          <a:pPr marL="171450" lvl="1" indent="-171450" algn="l" defTabSz="711200">
            <a:lnSpc>
              <a:spcPct val="90000"/>
            </a:lnSpc>
            <a:spcBef>
              <a:spcPct val="0"/>
            </a:spcBef>
            <a:spcAft>
              <a:spcPct val="15000"/>
            </a:spcAft>
            <a:buChar char="•"/>
          </a:pPr>
          <a:r>
            <a:rPr lang="en-US" sz="1600" b="1" kern="1200" dirty="0"/>
            <a:t>Education and scientific research</a:t>
          </a:r>
        </a:p>
        <a:p>
          <a:pPr marL="171450" lvl="1" indent="-171450" algn="l" defTabSz="711200">
            <a:lnSpc>
              <a:spcPct val="90000"/>
            </a:lnSpc>
            <a:spcBef>
              <a:spcPct val="0"/>
            </a:spcBef>
            <a:spcAft>
              <a:spcPct val="15000"/>
            </a:spcAft>
            <a:buChar char="•"/>
          </a:pPr>
          <a:r>
            <a:rPr lang="en-US" sz="1600" b="1" kern="1200" dirty="0"/>
            <a:t>Culture, sports, tourism</a:t>
          </a:r>
        </a:p>
        <a:p>
          <a:pPr marL="171450" lvl="1" indent="-171450" algn="l" defTabSz="711200">
            <a:lnSpc>
              <a:spcPct val="90000"/>
            </a:lnSpc>
            <a:spcBef>
              <a:spcPct val="0"/>
            </a:spcBef>
            <a:spcAft>
              <a:spcPct val="15000"/>
            </a:spcAft>
            <a:buChar char="•"/>
          </a:pPr>
          <a:r>
            <a:rPr lang="en-US" sz="1600" b="1" kern="1200" dirty="0"/>
            <a:t>Intellectual property rights</a:t>
          </a:r>
        </a:p>
        <a:p>
          <a:pPr marL="171450" lvl="1" indent="-171450" algn="l" defTabSz="711200">
            <a:lnSpc>
              <a:spcPct val="90000"/>
            </a:lnSpc>
            <a:spcBef>
              <a:spcPct val="0"/>
            </a:spcBef>
            <a:spcAft>
              <a:spcPct val="15000"/>
            </a:spcAft>
            <a:buChar char="•"/>
          </a:pPr>
          <a:r>
            <a:rPr lang="en-US" sz="1600" b="1" kern="1200" dirty="0"/>
            <a:t>Environmental protection</a:t>
          </a:r>
        </a:p>
        <a:p>
          <a:pPr marL="171450" lvl="1" indent="-171450" algn="l" defTabSz="711200">
            <a:lnSpc>
              <a:spcPct val="90000"/>
            </a:lnSpc>
            <a:spcBef>
              <a:spcPct val="0"/>
            </a:spcBef>
            <a:spcAft>
              <a:spcPct val="15000"/>
            </a:spcAft>
            <a:buChar char="•"/>
          </a:pPr>
          <a:r>
            <a:rPr lang="en-US" sz="1600" b="1" kern="1200" dirty="0"/>
            <a:t>Credit records for natural persons in economic and social life </a:t>
          </a:r>
        </a:p>
        <a:p>
          <a:pPr marL="171450" lvl="1" indent="-171450" algn="l" defTabSz="711200">
            <a:lnSpc>
              <a:spcPct val="90000"/>
            </a:lnSpc>
            <a:spcBef>
              <a:spcPct val="0"/>
            </a:spcBef>
            <a:spcAft>
              <a:spcPct val="15000"/>
            </a:spcAft>
            <a:buChar char="•"/>
          </a:pPr>
          <a:r>
            <a:rPr lang="en-US" sz="1600" b="1" kern="1200" dirty="0"/>
            <a:t>Internet application and services </a:t>
          </a:r>
        </a:p>
      </dsp:txBody>
      <dsp:txXfrm>
        <a:off x="4876800" y="343519"/>
        <a:ext cx="6286752" cy="2056897"/>
      </dsp:txXfrm>
    </dsp:sp>
    <dsp:sp modelId="{A3F71BF0-B6EC-E84C-88EE-23EF03AACEC8}">
      <dsp:nvSpPr>
        <dsp:cNvPr id="0" name=""/>
        <dsp:cNvSpPr/>
      </dsp:nvSpPr>
      <dsp:spPr>
        <a:xfrm>
          <a:off x="0" y="703"/>
          <a:ext cx="4876800" cy="2742529"/>
        </a:xfrm>
        <a:prstGeom prst="roundRect">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(3) </a:t>
          </a:r>
          <a:r>
            <a:rPr lang="en-US" sz="6500" b="1" kern="1200"/>
            <a:t>Social integrity</a:t>
          </a:r>
          <a:endParaRPr lang="en-US" sz="6500" kern="1200"/>
        </a:p>
      </dsp:txBody>
      <dsp:txXfrm>
        <a:off x="133879" y="134582"/>
        <a:ext cx="4609042" cy="2474771"/>
      </dsp:txXfrm>
    </dsp:sp>
    <dsp:sp modelId="{811EBA06-CAE6-ED49-8E63-3916F3D7726B}">
      <dsp:nvSpPr>
        <dsp:cNvPr id="0" name=""/>
        <dsp:cNvSpPr/>
      </dsp:nvSpPr>
      <dsp:spPr>
        <a:xfrm>
          <a:off x="4876800" y="3017485"/>
          <a:ext cx="7315200" cy="2742529"/>
        </a:xfrm>
        <a:prstGeom prst="rightArrow">
          <a:avLst>
            <a:gd name="adj1" fmla="val 75000"/>
            <a:gd name="adj2" fmla="val 50000"/>
          </a:avLst>
        </a:prstGeom>
        <a:solidFill>
          <a:srgbClr val="FFC000">
            <a:alpha val="90000"/>
          </a:srgb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Transparency in proceedings</a:t>
          </a:r>
        </a:p>
        <a:p>
          <a:pPr marL="228600" lvl="1" indent="-228600" algn="l" defTabSz="889000">
            <a:lnSpc>
              <a:spcPct val="90000"/>
            </a:lnSpc>
            <a:spcBef>
              <a:spcPct val="0"/>
            </a:spcBef>
            <a:spcAft>
              <a:spcPct val="15000"/>
            </a:spcAft>
            <a:buChar char="•"/>
          </a:pPr>
          <a:r>
            <a:rPr lang="en-US" sz="2000" kern="1200" dirty="0"/>
            <a:t>Prosecutorial credibility</a:t>
          </a:r>
        </a:p>
        <a:p>
          <a:pPr marL="228600" lvl="1" indent="-228600" algn="l" defTabSz="889000">
            <a:lnSpc>
              <a:spcPct val="90000"/>
            </a:lnSpc>
            <a:spcBef>
              <a:spcPct val="0"/>
            </a:spcBef>
            <a:spcAft>
              <a:spcPct val="15000"/>
            </a:spcAft>
            <a:buChar char="•"/>
          </a:pPr>
          <a:r>
            <a:rPr lang="en-US" sz="2000" kern="1200" dirty="0"/>
            <a:t>´Public Security services credibility</a:t>
          </a:r>
        </a:p>
        <a:p>
          <a:pPr marL="228600" lvl="1" indent="-228600" algn="l" defTabSz="889000">
            <a:lnSpc>
              <a:spcPct val="90000"/>
            </a:lnSpc>
            <a:spcBef>
              <a:spcPct val="0"/>
            </a:spcBef>
            <a:spcAft>
              <a:spcPct val="15000"/>
            </a:spcAft>
            <a:buChar char="•"/>
          </a:pPr>
          <a:r>
            <a:rPr lang="en-US" sz="2000" kern="1200" dirty="0"/>
            <a:t>Judicial administrative systems </a:t>
          </a:r>
        </a:p>
        <a:p>
          <a:pPr marL="228600" lvl="1" indent="-228600" algn="l" defTabSz="889000">
            <a:lnSpc>
              <a:spcPct val="90000"/>
            </a:lnSpc>
            <a:spcBef>
              <a:spcPct val="0"/>
            </a:spcBef>
            <a:spcAft>
              <a:spcPct val="15000"/>
            </a:spcAft>
            <a:buChar char="•"/>
          </a:pPr>
          <a:r>
            <a:rPr lang="en-US" sz="2000" kern="1200" dirty="0"/>
            <a:t>Law enforcement standardization</a:t>
          </a:r>
        </a:p>
      </dsp:txBody>
      <dsp:txXfrm>
        <a:off x="4876800" y="3360301"/>
        <a:ext cx="6286752" cy="2056897"/>
      </dsp:txXfrm>
    </dsp:sp>
    <dsp:sp modelId="{2AA6A0B8-6A2C-6E4D-9A91-6B4EB332F4C1}">
      <dsp:nvSpPr>
        <dsp:cNvPr id="0" name=""/>
        <dsp:cNvSpPr/>
      </dsp:nvSpPr>
      <dsp:spPr>
        <a:xfrm>
          <a:off x="0" y="3017485"/>
          <a:ext cx="4876800" cy="2742529"/>
        </a:xfrm>
        <a:prstGeom prst="roundRect">
          <a:avLst/>
        </a:prstGeom>
        <a:gradFill rotWithShape="0">
          <a:gsLst>
            <a:gs pos="0">
              <a:schemeClr val="accent5">
                <a:shade val="50000"/>
                <a:hueOff val="334258"/>
                <a:satOff val="8955"/>
                <a:lumOff val="39453"/>
                <a:alphaOff val="0"/>
                <a:satMod val="103000"/>
                <a:lumMod val="102000"/>
                <a:tint val="94000"/>
              </a:schemeClr>
            </a:gs>
            <a:gs pos="50000">
              <a:schemeClr val="accent5">
                <a:shade val="50000"/>
                <a:hueOff val="334258"/>
                <a:satOff val="8955"/>
                <a:lumOff val="39453"/>
                <a:alphaOff val="0"/>
                <a:satMod val="110000"/>
                <a:lumMod val="100000"/>
                <a:shade val="100000"/>
              </a:schemeClr>
            </a:gs>
            <a:gs pos="100000">
              <a:schemeClr val="accent5">
                <a:shade val="50000"/>
                <a:hueOff val="334258"/>
                <a:satOff val="8955"/>
                <a:lumOff val="39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(4) </a:t>
          </a:r>
          <a:r>
            <a:rPr lang="en-US" sz="6500" b="1" kern="1200" dirty="0"/>
            <a:t>Judicial Credibility</a:t>
          </a:r>
          <a:endParaRPr lang="en-US" sz="6500" kern="1200" dirty="0"/>
        </a:p>
      </dsp:txBody>
      <dsp:txXfrm>
        <a:off x="133879" y="3151364"/>
        <a:ext cx="4609042" cy="2474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1C967-B476-FD4C-B622-B8A73014E2B8}">
      <dsp:nvSpPr>
        <dsp:cNvPr id="0" name=""/>
        <dsp:cNvSpPr/>
      </dsp:nvSpPr>
      <dsp:spPr>
        <a:xfrm>
          <a:off x="147951" y="13379"/>
          <a:ext cx="11896097" cy="1732525"/>
        </a:xfrm>
        <a:prstGeom prst="rightArrow">
          <a:avLst>
            <a:gd name="adj1" fmla="val 5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254000" bIns="275038" numCol="1" spcCol="1270" anchor="ctr" anchorCtr="0">
          <a:noAutofit/>
        </a:bodyPr>
        <a:lstStyle/>
        <a:p>
          <a:pPr marL="0" lvl="0" indent="0" algn="l" defTabSz="1466850">
            <a:lnSpc>
              <a:spcPct val="90000"/>
            </a:lnSpc>
            <a:spcBef>
              <a:spcPct val="0"/>
            </a:spcBef>
            <a:spcAft>
              <a:spcPct val="35000"/>
            </a:spcAft>
            <a:buNone/>
          </a:pPr>
          <a:r>
            <a:rPr lang="en-US" sz="3300" kern="1200"/>
            <a:t>Build</a:t>
          </a:r>
        </a:p>
      </dsp:txBody>
      <dsp:txXfrm>
        <a:off x="147951" y="446510"/>
        <a:ext cx="11462966" cy="866263"/>
      </dsp:txXfrm>
    </dsp:sp>
    <dsp:sp modelId="{482FF278-55B8-C84C-B9B4-196098AD5D97}">
      <dsp:nvSpPr>
        <dsp:cNvPr id="0" name=""/>
        <dsp:cNvSpPr/>
      </dsp:nvSpPr>
      <dsp:spPr>
        <a:xfrm>
          <a:off x="147951" y="1349406"/>
          <a:ext cx="3663998" cy="3337481"/>
        </a:xfrm>
        <a:prstGeom prst="rect">
          <a:avLst/>
        </a:prstGeom>
        <a:solidFill>
          <a:schemeClr val="accent4">
            <a:lumMod val="20000"/>
            <a:lumOff val="8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(1) sectoral credit information systems.</a:t>
          </a:r>
        </a:p>
        <a:p>
          <a:pPr marL="0" lvl="0" indent="0" algn="l" defTabSz="977900">
            <a:lnSpc>
              <a:spcPct val="90000"/>
            </a:lnSpc>
            <a:spcBef>
              <a:spcPct val="0"/>
            </a:spcBef>
            <a:spcAft>
              <a:spcPct val="35000"/>
            </a:spcAft>
            <a:buNone/>
          </a:pPr>
          <a:r>
            <a:rPr lang="en-US" sz="2200" b="1" kern="1200" dirty="0"/>
            <a:t>(2) local information systems </a:t>
          </a:r>
        </a:p>
        <a:p>
          <a:pPr marL="0" lvl="0" indent="0" algn="l" defTabSz="977900">
            <a:lnSpc>
              <a:spcPct val="90000"/>
            </a:lnSpc>
            <a:spcBef>
              <a:spcPct val="0"/>
            </a:spcBef>
            <a:spcAft>
              <a:spcPct val="35000"/>
            </a:spcAft>
            <a:buNone/>
          </a:pPr>
          <a:r>
            <a:rPr lang="en-US" sz="2200" b="1" kern="1200" dirty="0"/>
            <a:t>(3) credit investigation systems.</a:t>
          </a:r>
        </a:p>
        <a:p>
          <a:pPr marL="0" lvl="0" indent="0" algn="l" defTabSz="977900">
            <a:lnSpc>
              <a:spcPct val="90000"/>
            </a:lnSpc>
            <a:spcBef>
              <a:spcPct val="0"/>
            </a:spcBef>
            <a:spcAft>
              <a:spcPct val="35000"/>
            </a:spcAft>
            <a:buNone/>
          </a:pPr>
          <a:r>
            <a:rPr lang="en-US" sz="2200" b="1" kern="1200" dirty="0"/>
            <a:t>(4) uniform credit investigation platforms in the financial sector.</a:t>
          </a:r>
        </a:p>
      </dsp:txBody>
      <dsp:txXfrm>
        <a:off x="147951" y="1349406"/>
        <a:ext cx="3663998" cy="3337481"/>
      </dsp:txXfrm>
    </dsp:sp>
    <dsp:sp modelId="{35ED6AB3-E677-F045-954A-C3091231DF8F}">
      <dsp:nvSpPr>
        <dsp:cNvPr id="0" name=""/>
        <dsp:cNvSpPr/>
      </dsp:nvSpPr>
      <dsp:spPr>
        <a:xfrm>
          <a:off x="3811949" y="590887"/>
          <a:ext cx="8232099" cy="1732525"/>
        </a:xfrm>
        <a:prstGeom prst="rightArrow">
          <a:avLst>
            <a:gd name="adj1" fmla="val 50000"/>
            <a:gd name="adj2" fmla="val 5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254000" bIns="275038" numCol="1" spcCol="1270" anchor="ctr" anchorCtr="0">
          <a:noAutofit/>
        </a:bodyPr>
        <a:lstStyle/>
        <a:p>
          <a:pPr marL="0" lvl="0" indent="0" algn="l" defTabSz="1466850">
            <a:lnSpc>
              <a:spcPct val="90000"/>
            </a:lnSpc>
            <a:spcBef>
              <a:spcPct val="0"/>
            </a:spcBef>
            <a:spcAft>
              <a:spcPct val="35000"/>
            </a:spcAft>
            <a:buNone/>
          </a:pPr>
          <a:r>
            <a:rPr lang="en-US" sz="3300" kern="1200"/>
            <a:t>Share</a:t>
          </a:r>
        </a:p>
      </dsp:txBody>
      <dsp:txXfrm>
        <a:off x="3811949" y="1024018"/>
        <a:ext cx="7798968" cy="866263"/>
      </dsp:txXfrm>
    </dsp:sp>
    <dsp:sp modelId="{14F628AE-C323-E540-905F-D06BB7B3EB33}">
      <dsp:nvSpPr>
        <dsp:cNvPr id="0" name=""/>
        <dsp:cNvSpPr/>
      </dsp:nvSpPr>
      <dsp:spPr>
        <a:xfrm>
          <a:off x="3811949" y="1926914"/>
          <a:ext cx="3663998" cy="3337481"/>
        </a:xfrm>
        <a:prstGeom prst="rect">
          <a:avLst/>
        </a:prstGeom>
        <a:solidFill>
          <a:schemeClr val="accent6">
            <a:lumMod val="20000"/>
            <a:lumOff val="8000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Develop credit information exchange and sharing.</a:t>
          </a:r>
        </a:p>
      </dsp:txBody>
      <dsp:txXfrm>
        <a:off x="3811949" y="1926914"/>
        <a:ext cx="3663998" cy="3337481"/>
      </dsp:txXfrm>
    </dsp:sp>
    <dsp:sp modelId="{064D8B87-9DE9-6E42-9E88-8A9744714ACC}">
      <dsp:nvSpPr>
        <dsp:cNvPr id="0" name=""/>
        <dsp:cNvSpPr/>
      </dsp:nvSpPr>
      <dsp:spPr>
        <a:xfrm>
          <a:off x="7475947" y="1168396"/>
          <a:ext cx="4568101" cy="1732525"/>
        </a:xfrm>
        <a:prstGeom prst="rightArrow">
          <a:avLst>
            <a:gd name="adj1" fmla="val 5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254000" bIns="275038" numCol="1" spcCol="1270" anchor="ctr" anchorCtr="0">
          <a:noAutofit/>
        </a:bodyPr>
        <a:lstStyle/>
        <a:p>
          <a:pPr marL="0" lvl="0" indent="0" algn="l" defTabSz="1466850">
            <a:lnSpc>
              <a:spcPct val="90000"/>
            </a:lnSpc>
            <a:spcBef>
              <a:spcPct val="0"/>
            </a:spcBef>
            <a:spcAft>
              <a:spcPct val="35000"/>
            </a:spcAft>
            <a:buNone/>
          </a:pPr>
          <a:r>
            <a:rPr lang="en-US" sz="3300" kern="1200"/>
            <a:t>Mechanisms</a:t>
          </a:r>
        </a:p>
      </dsp:txBody>
      <dsp:txXfrm>
        <a:off x="7475947" y="1601527"/>
        <a:ext cx="4134970" cy="866263"/>
      </dsp:txXfrm>
    </dsp:sp>
    <dsp:sp modelId="{424EA36F-7094-784B-A8AA-3274C62BDFE7}">
      <dsp:nvSpPr>
        <dsp:cNvPr id="0" name=""/>
        <dsp:cNvSpPr/>
      </dsp:nvSpPr>
      <dsp:spPr>
        <a:xfrm>
          <a:off x="7475947" y="2504423"/>
          <a:ext cx="3663998" cy="3288637"/>
        </a:xfrm>
        <a:prstGeom prst="rect">
          <a:avLst/>
        </a:prstGeom>
        <a:solidFill>
          <a:schemeClr val="accent5">
            <a:lumMod val="20000"/>
            <a:lumOff val="8000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Incentive structures and punishments for deviations</a:t>
          </a:r>
        </a:p>
        <a:p>
          <a:pPr marL="0" lvl="0" indent="0" algn="l" defTabSz="800100">
            <a:lnSpc>
              <a:spcPct val="90000"/>
            </a:lnSpc>
            <a:spcBef>
              <a:spcPct val="0"/>
            </a:spcBef>
            <a:spcAft>
              <a:spcPct val="35000"/>
            </a:spcAft>
            <a:buNone/>
          </a:pPr>
          <a:r>
            <a:rPr lang="en-US" sz="1800" b="1" kern="1200" dirty="0"/>
            <a:t>legal, regulatory and standards systems for credit </a:t>
          </a:r>
        </a:p>
        <a:p>
          <a:pPr marL="0" lvl="0" indent="0" algn="l" defTabSz="800100">
            <a:lnSpc>
              <a:spcPct val="90000"/>
            </a:lnSpc>
            <a:spcBef>
              <a:spcPct val="0"/>
            </a:spcBef>
            <a:spcAft>
              <a:spcPct val="35000"/>
            </a:spcAft>
            <a:buNone/>
          </a:pPr>
          <a:r>
            <a:rPr lang="en-US" sz="1800" b="1" kern="1200" dirty="0"/>
            <a:t>standardize credit service markets </a:t>
          </a:r>
        </a:p>
        <a:p>
          <a:pPr marL="0" lvl="0" indent="0" algn="l" defTabSz="800100">
            <a:lnSpc>
              <a:spcPct val="90000"/>
            </a:lnSpc>
            <a:spcBef>
              <a:spcPct val="0"/>
            </a:spcBef>
            <a:spcAft>
              <a:spcPct val="35000"/>
            </a:spcAft>
            <a:buNone/>
          </a:pPr>
          <a:r>
            <a:rPr lang="en-US" sz="1800" b="1" kern="1200" dirty="0"/>
            <a:t>Protect the rights and interest of credit information subjects </a:t>
          </a:r>
        </a:p>
        <a:p>
          <a:pPr marL="171450" lvl="1" indent="-171450" algn="l" defTabSz="800100">
            <a:lnSpc>
              <a:spcPct val="90000"/>
            </a:lnSpc>
            <a:spcBef>
              <a:spcPct val="0"/>
            </a:spcBef>
            <a:spcAft>
              <a:spcPct val="15000"/>
            </a:spcAft>
            <a:buChar char="•"/>
          </a:pPr>
          <a:r>
            <a:rPr lang="en-US" sz="1800" b="1" kern="1200" dirty="0"/>
            <a:t>Special rules for confession and self correction</a:t>
          </a:r>
        </a:p>
        <a:p>
          <a:pPr marL="0" lvl="0" indent="0" algn="l" defTabSz="800100">
            <a:lnSpc>
              <a:spcPct val="90000"/>
            </a:lnSpc>
            <a:spcBef>
              <a:spcPct val="0"/>
            </a:spcBef>
            <a:spcAft>
              <a:spcPct val="35000"/>
            </a:spcAft>
            <a:buNone/>
          </a:pPr>
          <a:r>
            <a:rPr lang="en-US" sz="1800" b="1" kern="1200" dirty="0"/>
            <a:t>credit information security management </a:t>
          </a:r>
        </a:p>
      </dsp:txBody>
      <dsp:txXfrm>
        <a:off x="7475947" y="2504423"/>
        <a:ext cx="3663998" cy="32886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D784F-9D4D-7B4E-85B6-09A053017F85}">
      <dsp:nvSpPr>
        <dsp:cNvPr id="0" name=""/>
        <dsp:cNvSpPr/>
      </dsp:nvSpPr>
      <dsp:spPr>
        <a:xfrm>
          <a:off x="4876800" y="692"/>
          <a:ext cx="7315200" cy="2698998"/>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A Governance, Risk Management, and Compliance (GRC) model</a:t>
          </a:r>
        </a:p>
        <a:p>
          <a:pPr marL="342900" lvl="2" indent="-171450" algn="l" defTabSz="800100">
            <a:lnSpc>
              <a:spcPct val="90000"/>
            </a:lnSpc>
            <a:spcBef>
              <a:spcPct val="0"/>
            </a:spcBef>
            <a:spcAft>
              <a:spcPct val="15000"/>
            </a:spcAft>
            <a:buChar char="•"/>
          </a:pPr>
          <a:r>
            <a:rPr lang="en-US" sz="1800" b="1" kern="1200" dirty="0"/>
            <a:t>Systems of data drive management controls</a:t>
          </a:r>
        </a:p>
        <a:p>
          <a:pPr marL="342900" lvl="2" indent="-171450" algn="l" defTabSz="800100">
            <a:lnSpc>
              <a:spcPct val="90000"/>
            </a:lnSpc>
            <a:spcBef>
              <a:spcPct val="0"/>
            </a:spcBef>
            <a:spcAft>
              <a:spcPct val="15000"/>
            </a:spcAft>
            <a:buChar char="•"/>
          </a:pPr>
          <a:r>
            <a:rPr lang="en-US" sz="1800" b="1" kern="1200" dirty="0"/>
            <a:t>Systems for identifying and responding to risks affecting objectives of specific parties</a:t>
          </a:r>
        </a:p>
        <a:p>
          <a:pPr marL="342900" lvl="2" indent="-171450" algn="l" defTabSz="800100">
            <a:lnSpc>
              <a:spcPct val="90000"/>
            </a:lnSpc>
            <a:spcBef>
              <a:spcPct val="0"/>
            </a:spcBef>
            <a:spcAft>
              <a:spcPct val="15000"/>
            </a:spcAft>
            <a:buChar char="•"/>
          </a:pPr>
          <a:r>
            <a:rPr lang="en-US" sz="1800" b="1" kern="1200" dirty="0"/>
            <a:t>System for identifying and  meeting legal and social norm requirements  </a:t>
          </a:r>
        </a:p>
        <a:p>
          <a:pPr marL="171450" lvl="1" indent="-171450" algn="l" defTabSz="800100">
            <a:lnSpc>
              <a:spcPct val="90000"/>
            </a:lnSpc>
            <a:spcBef>
              <a:spcPct val="0"/>
            </a:spcBef>
            <a:spcAft>
              <a:spcPct val="15000"/>
            </a:spcAft>
            <a:buChar char="•"/>
          </a:pPr>
          <a:r>
            <a:rPr lang="en-US" sz="1800" b="1" kern="1200" dirty="0"/>
            <a:t>Applied to and by public and private actors; little coordination. </a:t>
          </a:r>
        </a:p>
      </dsp:txBody>
      <dsp:txXfrm>
        <a:off x="4876800" y="338067"/>
        <a:ext cx="6303076" cy="2024248"/>
      </dsp:txXfrm>
    </dsp:sp>
    <dsp:sp modelId="{A166B027-6B96-454D-9261-75C90F4ADE81}">
      <dsp:nvSpPr>
        <dsp:cNvPr id="0" name=""/>
        <dsp:cNvSpPr/>
      </dsp:nvSpPr>
      <dsp:spPr>
        <a:xfrm>
          <a:off x="0" y="692"/>
          <a:ext cx="4876800" cy="269899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There is no social credit system in the West analogous to emerging Chinese model</a:t>
          </a:r>
        </a:p>
      </dsp:txBody>
      <dsp:txXfrm>
        <a:off x="131754" y="132446"/>
        <a:ext cx="4613292" cy="2435490"/>
      </dsp:txXfrm>
    </dsp:sp>
    <dsp:sp modelId="{7E31BF1F-1490-2C4E-B93A-154910855138}">
      <dsp:nvSpPr>
        <dsp:cNvPr id="0" name=""/>
        <dsp:cNvSpPr/>
      </dsp:nvSpPr>
      <dsp:spPr>
        <a:xfrm>
          <a:off x="4876800" y="2969589"/>
          <a:ext cx="7315200" cy="2698998"/>
        </a:xfrm>
        <a:prstGeom prst="rightArrow">
          <a:avLst>
            <a:gd name="adj1" fmla="val 75000"/>
            <a:gd name="adj2" fmla="val 50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surveillance </a:t>
          </a:r>
        </a:p>
        <a:p>
          <a:pPr marL="171450" lvl="1" indent="-171450" algn="l" defTabSz="711200">
            <a:lnSpc>
              <a:spcPct val="90000"/>
            </a:lnSpc>
            <a:spcBef>
              <a:spcPct val="0"/>
            </a:spcBef>
            <a:spcAft>
              <a:spcPct val="15000"/>
            </a:spcAft>
            <a:buChar char="•"/>
          </a:pPr>
          <a:r>
            <a:rPr lang="en-US" sz="1600" b="1" kern="1200" dirty="0"/>
            <a:t>reporting, including disclosure for accountability (through law)</a:t>
          </a:r>
        </a:p>
        <a:p>
          <a:pPr marL="171450" lvl="1" indent="-171450" algn="l" defTabSz="711200">
            <a:lnSpc>
              <a:spcPct val="90000"/>
            </a:lnSpc>
            <a:spcBef>
              <a:spcPct val="0"/>
            </a:spcBef>
            <a:spcAft>
              <a:spcPct val="15000"/>
            </a:spcAft>
            <a:buChar char="•"/>
          </a:pPr>
          <a:r>
            <a:rPr lang="en-US" sz="1600" b="1" kern="1200" dirty="0"/>
            <a:t>data collection, markets in data</a:t>
          </a:r>
        </a:p>
        <a:p>
          <a:pPr marL="171450" lvl="1" indent="-171450" algn="l" defTabSz="711200">
            <a:lnSpc>
              <a:spcPct val="90000"/>
            </a:lnSpc>
            <a:spcBef>
              <a:spcPct val="0"/>
            </a:spcBef>
            <a:spcAft>
              <a:spcPct val="15000"/>
            </a:spcAft>
            <a:buChar char="•"/>
          </a:pPr>
          <a:r>
            <a:rPr lang="en-US" sz="1600" b="1" kern="1200" dirty="0"/>
            <a:t>data repacking and distribution, </a:t>
          </a:r>
        </a:p>
        <a:p>
          <a:pPr marL="171450" lvl="1" indent="-171450" algn="l" defTabSz="711200">
            <a:lnSpc>
              <a:spcPct val="90000"/>
            </a:lnSpc>
            <a:spcBef>
              <a:spcPct val="0"/>
            </a:spcBef>
            <a:spcAft>
              <a:spcPct val="15000"/>
            </a:spcAft>
            <a:buChar char="•"/>
          </a:pPr>
          <a:r>
            <a:rPr lang="en-US" sz="1600" b="1" kern="1200" dirty="0"/>
            <a:t>Analytics and relational  connections  between objectives or principles and behaviors</a:t>
          </a:r>
        </a:p>
        <a:p>
          <a:pPr marL="171450" lvl="1" indent="-171450" algn="l" defTabSz="711200">
            <a:lnSpc>
              <a:spcPct val="90000"/>
            </a:lnSpc>
            <a:spcBef>
              <a:spcPct val="0"/>
            </a:spcBef>
            <a:spcAft>
              <a:spcPct val="15000"/>
            </a:spcAft>
            <a:buChar char="•"/>
          </a:pPr>
          <a:r>
            <a:rPr lang="en-US" sz="1600" b="1" kern="1200" dirty="0"/>
            <a:t>Reward and punishment system (inducement, discipline, social behavior management</a:t>
          </a:r>
        </a:p>
      </dsp:txBody>
      <dsp:txXfrm>
        <a:off x="4876800" y="3306964"/>
        <a:ext cx="6303076" cy="2024248"/>
      </dsp:txXfrm>
    </dsp:sp>
    <dsp:sp modelId="{3FD18078-050F-1C46-844F-10E97F56B6B1}">
      <dsp:nvSpPr>
        <dsp:cNvPr id="0" name=""/>
        <dsp:cNvSpPr/>
      </dsp:nvSpPr>
      <dsp:spPr>
        <a:xfrm>
          <a:off x="0" y="2969589"/>
          <a:ext cx="4876800" cy="2698998"/>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What the West has developed are aggregations of related functions:</a:t>
          </a:r>
        </a:p>
      </dsp:txBody>
      <dsp:txXfrm>
        <a:off x="131754" y="3101343"/>
        <a:ext cx="4613292" cy="243549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5BDFE8-87BF-744C-898E-43C83FA3EF27}"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53094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BDFE8-87BF-744C-898E-43C83FA3EF27}"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54767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BDFE8-87BF-744C-898E-43C83FA3EF27}"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50043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BDFE8-87BF-744C-898E-43C83FA3EF27}"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51920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5BDFE8-87BF-744C-898E-43C83FA3EF27}"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8819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5BDFE8-87BF-744C-898E-43C83FA3EF27}" type="datetimeFigureOut">
              <a:rPr lang="en-US" smtClean="0"/>
              <a:t>5/3/18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13972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BDFE8-87BF-744C-898E-43C83FA3EF27}" type="datetimeFigureOut">
              <a:rPr lang="en-US" smtClean="0"/>
              <a:t>5/3/18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203341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5BDFE8-87BF-744C-898E-43C83FA3EF27}" type="datetimeFigureOut">
              <a:rPr lang="en-US" smtClean="0"/>
              <a:t>5/3/18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49993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BDFE8-87BF-744C-898E-43C83FA3EF27}" type="datetimeFigureOut">
              <a:rPr lang="en-US" smtClean="0"/>
              <a:t>5/3/18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46350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5BDFE8-87BF-744C-898E-43C83FA3EF27}" type="datetimeFigureOut">
              <a:rPr lang="en-US" smtClean="0"/>
              <a:t>5/3/18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93659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5BDFE8-87BF-744C-898E-43C83FA3EF27}" type="datetimeFigureOut">
              <a:rPr lang="en-US" smtClean="0"/>
              <a:t>5/3/18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45DC-7964-7242-A8B3-0C6B03104905}" type="slidenum">
              <a:rPr lang="en-US" smtClean="0"/>
              <a:t>‹#›</a:t>
            </a:fld>
            <a:endParaRPr lang="en-US"/>
          </a:p>
        </p:txBody>
      </p:sp>
    </p:spTree>
    <p:extLst>
      <p:ext uri="{BB962C8B-B14F-4D97-AF65-F5344CB8AC3E}">
        <p14:creationId xmlns:p14="http://schemas.microsoft.com/office/powerpoint/2010/main" val="106980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BDFE8-87BF-744C-898E-43C83FA3EF27}" type="datetimeFigureOut">
              <a:rPr lang="en-US" smtClean="0"/>
              <a:t>5/3/18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D45DC-7964-7242-A8B3-0C6B03104905}" type="slidenum">
              <a:rPr lang="en-US" smtClean="0"/>
              <a:t>‹#›</a:t>
            </a:fld>
            <a:endParaRPr lang="en-US"/>
          </a:p>
        </p:txBody>
      </p:sp>
    </p:spTree>
    <p:extLst>
      <p:ext uri="{BB962C8B-B14F-4D97-AF65-F5344CB8AC3E}">
        <p14:creationId xmlns:p14="http://schemas.microsoft.com/office/powerpoint/2010/main" val="90613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hyperlink" Target="https://www.cnbc.com/2017/07/24/wisconsin-company-to-install-rice-sized-microchips-in-employees.html" TargetMode="External"/><Relationship Id="rId2" Type="http://schemas.openxmlformats.org/officeDocument/2006/relationships/hyperlink" Target="https://www.cnbc.com/closing-bell/"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cnbc.com/2017/07/24/installing-microchips-in-employees-is-the-right-thing-to-do-ceo-says.html"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motherboard.vice.com/en_us/article/mg9vvn/how-our-likes-helped-trump-win"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39146"/>
          </a:xfrm>
          <a:noFill/>
        </p:spPr>
        <p:txBody>
          <a:bodyPr>
            <a:normAutofit fontScale="90000"/>
          </a:bodyPr>
          <a:lstStyle/>
          <a:p>
            <a:pPr algn="l"/>
            <a:r>
              <a:rPr lang="en-US" sz="4000" b="1" dirty="0">
                <a:solidFill>
                  <a:schemeClr val="bg1"/>
                </a:solidFill>
              </a:rPr>
              <a:t>The Structures and Ideologies of Social Credit in the U.S.</a:t>
            </a:r>
            <a:br>
              <a:rPr lang="en-US" sz="4000" b="1" dirty="0">
                <a:solidFill>
                  <a:schemeClr val="bg1"/>
                </a:solidFill>
              </a:rPr>
            </a:br>
            <a:br>
              <a:rPr lang="en-US" sz="4000" b="1" dirty="0">
                <a:solidFill>
                  <a:schemeClr val="bg1"/>
                </a:solidFill>
              </a:rPr>
            </a:br>
            <a:r>
              <a:rPr lang="en-US" sz="2800" b="1" dirty="0">
                <a:solidFill>
                  <a:schemeClr val="bg1"/>
                </a:solidFill>
              </a:rPr>
              <a:t>Larry Catá Backer</a:t>
            </a:r>
            <a:r>
              <a:rPr lang="en-US" altLang="zh-CN" sz="2800" b="1" dirty="0">
                <a:solidFill>
                  <a:schemeClr val="bg1"/>
                </a:solidFill>
              </a:rPr>
              <a:t>(</a:t>
            </a:r>
            <a:r>
              <a:rPr lang="zh-CN" altLang="en-US" sz="2800" b="1" dirty="0">
                <a:solidFill>
                  <a:schemeClr val="bg1"/>
                </a:solidFill>
              </a:rPr>
              <a:t>白 轲</a:t>
            </a:r>
            <a:r>
              <a:rPr lang="en-US" altLang="zh-CN" sz="2800" b="1" dirty="0">
                <a:solidFill>
                  <a:schemeClr val="bg1"/>
                </a:solidFill>
              </a:rPr>
              <a:t>)</a:t>
            </a:r>
            <a:br>
              <a:rPr lang="en-US" altLang="zh-CN" sz="2800" b="1" dirty="0">
                <a:solidFill>
                  <a:schemeClr val="bg1"/>
                </a:solidFill>
              </a:rPr>
            </a:br>
            <a:r>
              <a:rPr lang="en-US" sz="2200" b="1" dirty="0">
                <a:solidFill>
                  <a:schemeClr val="bg1"/>
                </a:solidFill>
              </a:rPr>
              <a:t>W. Richard and Mary Eshelman Faculty Scholar </a:t>
            </a:r>
            <a:br>
              <a:rPr lang="en-US" sz="2200" b="1" dirty="0">
                <a:solidFill>
                  <a:schemeClr val="bg1"/>
                </a:solidFill>
              </a:rPr>
            </a:br>
            <a:r>
              <a:rPr lang="en-US" sz="2200" b="1" dirty="0">
                <a:solidFill>
                  <a:schemeClr val="bg1"/>
                </a:solidFill>
              </a:rPr>
              <a:t>Professor of Law and International Affairs</a:t>
            </a:r>
            <a:br>
              <a:rPr lang="en-US" sz="2200" b="1" dirty="0">
                <a:solidFill>
                  <a:schemeClr val="bg1"/>
                </a:solidFill>
              </a:rPr>
            </a:br>
            <a:r>
              <a:rPr lang="en-US" sz="2200" b="1" dirty="0">
                <a:solidFill>
                  <a:schemeClr val="bg1"/>
                </a:solidFill>
              </a:rPr>
              <a:t>Pennsylvania State University</a:t>
            </a:r>
            <a:br>
              <a:rPr lang="en-US" sz="2800" dirty="0"/>
            </a:br>
            <a:endParaRPr lang="en-US" sz="4000" dirty="0"/>
          </a:p>
        </p:txBody>
      </p:sp>
      <p:sp>
        <p:nvSpPr>
          <p:cNvPr id="3" name="Subtitle 2"/>
          <p:cNvSpPr>
            <a:spLocks noGrp="1"/>
          </p:cNvSpPr>
          <p:nvPr>
            <p:ph type="subTitle" idx="1"/>
          </p:nvPr>
        </p:nvSpPr>
        <p:spPr>
          <a:xfrm>
            <a:off x="0" y="5532120"/>
            <a:ext cx="4960620" cy="1325880"/>
          </a:xfrm>
          <a:noFill/>
        </p:spPr>
        <p:txBody>
          <a:bodyPr>
            <a:normAutofit fontScale="92500" lnSpcReduction="10000"/>
          </a:bodyPr>
          <a:lstStyle/>
          <a:p>
            <a:pPr algn="l"/>
            <a:r>
              <a:rPr lang="zh-CN" altLang="en-US" b="1" dirty="0">
                <a:solidFill>
                  <a:schemeClr val="bg1"/>
                </a:solidFill>
              </a:rPr>
              <a:t>欧美国家信用法治经验及对中国的启示</a:t>
            </a:r>
            <a:r>
              <a:rPr lang="zh-Hans" altLang="en-US" b="1" dirty="0">
                <a:solidFill>
                  <a:schemeClr val="bg1"/>
                </a:solidFill>
              </a:rPr>
              <a:t> </a:t>
            </a:r>
            <a:endParaRPr lang="es-ES" altLang="zh-Hans" b="1" dirty="0">
              <a:solidFill>
                <a:schemeClr val="bg1"/>
              </a:solidFill>
            </a:endParaRPr>
          </a:p>
          <a:p>
            <a:pPr algn="l"/>
            <a:r>
              <a:rPr lang="en-US" altLang="zh-Hans" b="1" dirty="0">
                <a:solidFill>
                  <a:schemeClr val="bg1"/>
                </a:solidFill>
              </a:rPr>
              <a:t>[Experiences of Credit Law Practices From the U.S. and European Countries and its Implications for China]</a:t>
            </a:r>
            <a:endParaRPr lang="en-US" altLang="zh-CN" b="1" dirty="0">
              <a:solidFill>
                <a:schemeClr val="bg1"/>
              </a:solidFill>
            </a:endParaRPr>
          </a:p>
          <a:p>
            <a:pPr algn="l"/>
            <a:endParaRPr lang="en-US" altLang="zh-CN" b="1" dirty="0">
              <a:solidFill>
                <a:schemeClr val="bg1"/>
              </a:solidFill>
            </a:endParaRPr>
          </a:p>
        </p:txBody>
      </p:sp>
      <p:sp>
        <p:nvSpPr>
          <p:cNvPr id="4" name="TextBox 3">
            <a:extLst>
              <a:ext uri="{FF2B5EF4-FFF2-40B4-BE49-F238E27FC236}">
                <a16:creationId xmlns:a16="http://schemas.microsoft.com/office/drawing/2014/main" id="{EA1CB168-606C-3B42-81B6-E8059005D04B}"/>
              </a:ext>
            </a:extLst>
          </p:cNvPr>
          <p:cNvSpPr txBox="1"/>
          <p:nvPr/>
        </p:nvSpPr>
        <p:spPr>
          <a:xfrm>
            <a:off x="6644106" y="5456396"/>
            <a:ext cx="5547894" cy="1477328"/>
          </a:xfrm>
          <a:prstGeom prst="rect">
            <a:avLst/>
          </a:prstGeom>
          <a:noFill/>
        </p:spPr>
        <p:txBody>
          <a:bodyPr wrap="square" rtlCol="0">
            <a:spAutoFit/>
          </a:bodyPr>
          <a:lstStyle/>
          <a:p>
            <a:pPr algn="r"/>
            <a:r>
              <a:rPr lang="zh-CN" altLang="en-US" b="1" dirty="0">
                <a:solidFill>
                  <a:schemeClr val="bg1"/>
                </a:solidFill>
              </a:rPr>
              <a:t>首都师范大学</a:t>
            </a:r>
            <a:r>
              <a:rPr lang="en-US" altLang="zh-Hans" b="1" dirty="0">
                <a:solidFill>
                  <a:schemeClr val="bg1"/>
                </a:solidFill>
              </a:rPr>
              <a:t> </a:t>
            </a:r>
            <a:r>
              <a:rPr lang="zh-CN" altLang="en-US" b="1" dirty="0">
                <a:solidFill>
                  <a:schemeClr val="bg1"/>
                </a:solidFill>
              </a:rPr>
              <a:t>信用立法与信用评估研究中心</a:t>
            </a:r>
            <a:r>
              <a:rPr lang="en-US" altLang="zh-CN" b="1" dirty="0">
                <a:solidFill>
                  <a:schemeClr val="bg1"/>
                </a:solidFill>
              </a:rPr>
              <a:t> </a:t>
            </a:r>
          </a:p>
          <a:p>
            <a:pPr algn="r"/>
            <a:r>
              <a:rPr lang="en-US" altLang="zh-Hans" b="1" dirty="0">
                <a:solidFill>
                  <a:schemeClr val="bg1"/>
                </a:solidFill>
              </a:rPr>
              <a:t>Capital Normal University Research Center for Credit Law and Credit Assessment, </a:t>
            </a:r>
          </a:p>
          <a:p>
            <a:pPr algn="r"/>
            <a:r>
              <a:rPr lang="en-US" altLang="zh-Hans" b="1" dirty="0">
                <a:solidFill>
                  <a:schemeClr val="bg1"/>
                </a:solidFill>
              </a:rPr>
              <a:t>April 25, 2018</a:t>
            </a:r>
          </a:p>
          <a:p>
            <a:pPr algn="r"/>
            <a:endParaRPr lang="en-US" dirty="0"/>
          </a:p>
        </p:txBody>
      </p:sp>
    </p:spTree>
    <p:extLst>
      <p:ext uri="{BB962C8B-B14F-4D97-AF65-F5344CB8AC3E}">
        <p14:creationId xmlns:p14="http://schemas.microsoft.com/office/powerpoint/2010/main" val="200754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1559"/>
          </a:xfrm>
        </p:spPr>
        <p:txBody>
          <a:bodyPr>
            <a:normAutofit/>
          </a:bodyPr>
          <a:lstStyle/>
          <a:p>
            <a:pPr algn="ctr"/>
            <a:r>
              <a:rPr lang="en-US" dirty="0"/>
              <a:t>Social Credit: Build; Share; Implement</a:t>
            </a:r>
            <a:endParaRPr lang="en-US" sz="3600" dirty="0"/>
          </a:p>
        </p:txBody>
      </p:sp>
      <p:graphicFrame>
        <p:nvGraphicFramePr>
          <p:cNvPr id="5" name="Content Placeholder 4">
            <a:extLst>
              <a:ext uri="{FF2B5EF4-FFF2-40B4-BE49-F238E27FC236}">
                <a16:creationId xmlns:a16="http://schemas.microsoft.com/office/drawing/2014/main" id="{CA67E482-9229-E04B-A83E-C5ABC58FE62D}"/>
              </a:ext>
            </a:extLst>
          </p:cNvPr>
          <p:cNvGraphicFramePr>
            <a:graphicFrameLocks noGrp="1"/>
          </p:cNvGraphicFramePr>
          <p:nvPr>
            <p:ph idx="1"/>
            <p:extLst>
              <p:ext uri="{D42A27DB-BD31-4B8C-83A1-F6EECF244321}">
                <p14:modId xmlns:p14="http://schemas.microsoft.com/office/powerpoint/2010/main" val="3525716835"/>
              </p:ext>
            </p:extLst>
          </p:nvPr>
        </p:nvGraphicFramePr>
        <p:xfrm>
          <a:off x="0" y="1051560"/>
          <a:ext cx="12192000" cy="580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19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8880" y="1"/>
            <a:ext cx="7338060" cy="1028699"/>
          </a:xfrm>
          <a:solidFill>
            <a:schemeClr val="bg2">
              <a:lumMod val="90000"/>
            </a:schemeClr>
          </a:solidFill>
        </p:spPr>
        <p:txBody>
          <a:bodyPr/>
          <a:lstStyle/>
          <a:p>
            <a:pPr algn="ctr"/>
            <a:r>
              <a:rPr lang="en-US" b="1" dirty="0"/>
              <a:t>Social Credit in the West</a:t>
            </a:r>
          </a:p>
        </p:txBody>
      </p:sp>
      <p:sp>
        <p:nvSpPr>
          <p:cNvPr id="8" name="Content Placeholder 7"/>
          <p:cNvSpPr>
            <a:spLocks noGrp="1"/>
          </p:cNvSpPr>
          <p:nvPr>
            <p:ph idx="1"/>
          </p:nvPr>
        </p:nvSpPr>
        <p:spPr>
          <a:xfrm>
            <a:off x="1" y="5052060"/>
            <a:ext cx="12161520" cy="1805940"/>
          </a:xfrm>
          <a:solidFill>
            <a:schemeClr val="bg2">
              <a:lumMod val="90000"/>
            </a:schemeClr>
          </a:solidFill>
        </p:spPr>
        <p:txBody>
          <a:bodyPr/>
          <a:lstStyle/>
          <a:p>
            <a:pPr algn="ctr"/>
            <a:r>
              <a:rPr lang="en-US" dirty="0"/>
              <a:t>Power through fracture and diffusion</a:t>
            </a:r>
          </a:p>
          <a:p>
            <a:pPr lvl="1" algn="ctr"/>
            <a:r>
              <a:rPr lang="en-US" dirty="0"/>
              <a:t>Governmentalization of the private sphere</a:t>
            </a:r>
          </a:p>
          <a:p>
            <a:pPr lvl="1" algn="ctr"/>
            <a:r>
              <a:rPr lang="en-US" dirty="0"/>
              <a:t>Privatization of the public sphere</a:t>
            </a:r>
          </a:p>
          <a:p>
            <a:pPr lvl="1" algn="ctr"/>
            <a:r>
              <a:rPr lang="en-US" dirty="0"/>
              <a:t>Migration from law and regulation to systems and systems management</a:t>
            </a:r>
          </a:p>
          <a:p>
            <a:endParaRPr lang="en-US" dirty="0"/>
          </a:p>
        </p:txBody>
      </p:sp>
    </p:spTree>
    <p:extLst>
      <p:ext uri="{BB962C8B-B14F-4D97-AF65-F5344CB8AC3E}">
        <p14:creationId xmlns:p14="http://schemas.microsoft.com/office/powerpoint/2010/main" val="406161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12BC-CC50-6544-B2A5-173AE9E75FD3}"/>
              </a:ext>
            </a:extLst>
          </p:cNvPr>
          <p:cNvSpPr>
            <a:spLocks noGrp="1"/>
          </p:cNvSpPr>
          <p:nvPr>
            <p:ph type="title"/>
          </p:nvPr>
        </p:nvSpPr>
        <p:spPr>
          <a:xfrm>
            <a:off x="838200" y="1"/>
            <a:ext cx="10515600" cy="982979"/>
          </a:xfrm>
        </p:spPr>
        <p:txBody>
          <a:bodyPr/>
          <a:lstStyle/>
          <a:p>
            <a:pPr algn="ctr"/>
            <a:r>
              <a:rPr lang="en-US" dirty="0"/>
              <a:t>Does the West Have a Social Credit System?</a:t>
            </a:r>
          </a:p>
        </p:txBody>
      </p:sp>
      <p:graphicFrame>
        <p:nvGraphicFramePr>
          <p:cNvPr id="4" name="Content Placeholder 3">
            <a:extLst>
              <a:ext uri="{FF2B5EF4-FFF2-40B4-BE49-F238E27FC236}">
                <a16:creationId xmlns:a16="http://schemas.microsoft.com/office/drawing/2014/main" id="{8A898AE5-0C17-8648-B071-DF1A1C717774}"/>
              </a:ext>
            </a:extLst>
          </p:cNvPr>
          <p:cNvGraphicFramePr>
            <a:graphicFrameLocks noGrp="1"/>
          </p:cNvGraphicFramePr>
          <p:nvPr>
            <p:ph idx="1"/>
            <p:extLst>
              <p:ext uri="{D42A27DB-BD31-4B8C-83A1-F6EECF244321}">
                <p14:modId xmlns:p14="http://schemas.microsoft.com/office/powerpoint/2010/main" val="1712725231"/>
              </p:ext>
            </p:extLst>
          </p:nvPr>
        </p:nvGraphicFramePr>
        <p:xfrm>
          <a:off x="0" y="1188720"/>
          <a:ext cx="12192000"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41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28E7-C4D6-6140-BECF-8A204B235E40}"/>
              </a:ext>
            </a:extLst>
          </p:cNvPr>
          <p:cNvSpPr>
            <a:spLocks noGrp="1"/>
          </p:cNvSpPr>
          <p:nvPr>
            <p:ph type="title"/>
          </p:nvPr>
        </p:nvSpPr>
        <p:spPr>
          <a:xfrm>
            <a:off x="0" y="1"/>
            <a:ext cx="5852160" cy="1690688"/>
          </a:xfrm>
        </p:spPr>
        <p:txBody>
          <a:bodyPr>
            <a:normAutofit fontScale="90000"/>
          </a:bodyPr>
          <a:lstStyle/>
          <a:p>
            <a:r>
              <a:rPr lang="en-US" dirty="0" err="1"/>
              <a:t>MicroChips</a:t>
            </a:r>
            <a:r>
              <a:rPr lang="en-US" dirty="0"/>
              <a:t> in Employees: Three Square Market</a:t>
            </a:r>
          </a:p>
        </p:txBody>
      </p:sp>
      <p:sp>
        <p:nvSpPr>
          <p:cNvPr id="4" name="Content Placeholder 3">
            <a:extLst>
              <a:ext uri="{FF2B5EF4-FFF2-40B4-BE49-F238E27FC236}">
                <a16:creationId xmlns:a16="http://schemas.microsoft.com/office/drawing/2014/main" id="{19C516B4-762D-C245-8D56-5D952D47E7FF}"/>
              </a:ext>
            </a:extLst>
          </p:cNvPr>
          <p:cNvSpPr>
            <a:spLocks noGrp="1"/>
          </p:cNvSpPr>
          <p:nvPr>
            <p:ph sz="half" idx="1"/>
          </p:nvPr>
        </p:nvSpPr>
        <p:spPr>
          <a:xfrm>
            <a:off x="0" y="1825625"/>
            <a:ext cx="5181600" cy="5032375"/>
          </a:xfrm>
        </p:spPr>
        <p:txBody>
          <a:bodyPr>
            <a:normAutofit fontScale="77500" lnSpcReduction="20000"/>
          </a:bodyPr>
          <a:lstStyle/>
          <a:p>
            <a:r>
              <a:rPr lang="en-US" dirty="0"/>
              <a:t>Three Square Market will be the first firm in the U.S. to use the device, which was approved by the FDA in 2004, CEO Todd Westby told CNBC on Monday.</a:t>
            </a:r>
          </a:p>
          <a:p>
            <a:r>
              <a:rPr lang="en-US" dirty="0"/>
              <a:t>"We think it's the right thing to do for advancing innovation just like the driverless car basically did in recent months," he said in an interview with "</a:t>
            </a:r>
            <a:r>
              <a:rPr lang="en-US" dirty="0">
                <a:hlinkClick r:id="rId2"/>
              </a:rPr>
              <a:t>Closing Bell.</a:t>
            </a:r>
            <a:r>
              <a:rPr lang="en-US" dirty="0"/>
              <a:t>"</a:t>
            </a:r>
          </a:p>
          <a:p>
            <a:r>
              <a:rPr lang="en-US" dirty="0"/>
              <a:t>The company, which provides technology for break-room markets or mini-market kiosks, is anticipating </a:t>
            </a:r>
            <a:r>
              <a:rPr lang="en-US" dirty="0">
                <a:hlinkClick r:id="rId3"/>
              </a:rPr>
              <a:t>over 50 employees to be voluntarily chipped</a:t>
            </a:r>
            <a:r>
              <a:rPr lang="en-US" dirty="0"/>
              <a:t>.</a:t>
            </a:r>
          </a:p>
          <a:p>
            <a:r>
              <a:rPr lang="en-US" dirty="0"/>
              <a:t>Westby said he and his family will be chipped, too.</a:t>
            </a:r>
          </a:p>
          <a:p>
            <a:r>
              <a:rPr lang="en-US" b="1" dirty="0">
                <a:hlinkClick r:id="rId4"/>
              </a:rPr>
              <a:t>Installing microchips in employees is 'the right thing to do,' CEO says</a:t>
            </a:r>
            <a:endParaRPr lang="en-US" b="1" dirty="0"/>
          </a:p>
          <a:p>
            <a:pPr marL="0" indent="0">
              <a:buNone/>
            </a:pPr>
            <a:endParaRPr lang="en-US" dirty="0"/>
          </a:p>
        </p:txBody>
      </p:sp>
      <p:pic>
        <p:nvPicPr>
          <p:cNvPr id="7" name="Content Placeholder 6">
            <a:extLst>
              <a:ext uri="{FF2B5EF4-FFF2-40B4-BE49-F238E27FC236}">
                <a16:creationId xmlns:a16="http://schemas.microsoft.com/office/drawing/2014/main" id="{30A5EF9F-6AF1-F941-8BD0-B99E4CD77EEE}"/>
              </a:ext>
            </a:extLst>
          </p:cNvPr>
          <p:cNvPicPr>
            <a:picLocks noGrp="1" noChangeAspect="1"/>
          </p:cNvPicPr>
          <p:nvPr>
            <p:ph sz="half" idx="2"/>
          </p:nvPr>
        </p:nvPicPr>
        <p:blipFill>
          <a:blip r:embed="rId5"/>
          <a:stretch>
            <a:fillRect/>
          </a:stretch>
        </p:blipFill>
        <p:spPr>
          <a:xfrm>
            <a:off x="6172200" y="365124"/>
            <a:ext cx="6019800" cy="6492875"/>
          </a:xfrm>
        </p:spPr>
      </p:pic>
    </p:spTree>
    <p:extLst>
      <p:ext uri="{BB962C8B-B14F-4D97-AF65-F5344CB8AC3E}">
        <p14:creationId xmlns:p14="http://schemas.microsoft.com/office/powerpoint/2010/main" val="42872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D543-F1CF-6F4E-B792-B1294ABF7C05}"/>
              </a:ext>
            </a:extLst>
          </p:cNvPr>
          <p:cNvSpPr>
            <a:spLocks noGrp="1"/>
          </p:cNvSpPr>
          <p:nvPr>
            <p:ph type="title"/>
          </p:nvPr>
        </p:nvSpPr>
        <p:spPr>
          <a:xfrm>
            <a:off x="0" y="1"/>
            <a:ext cx="12192000" cy="1120139"/>
          </a:xfrm>
        </p:spPr>
        <p:txBody>
          <a:bodyPr>
            <a:normAutofit fontScale="90000"/>
          </a:bodyPr>
          <a:lstStyle/>
          <a:p>
            <a:pPr algn="ctr"/>
            <a:r>
              <a:rPr lang="en-US" dirty="0"/>
              <a:t>“Social Credit” Implications for Chip Implants for Workers</a:t>
            </a:r>
          </a:p>
        </p:txBody>
      </p:sp>
      <p:graphicFrame>
        <p:nvGraphicFramePr>
          <p:cNvPr id="4" name="Content Placeholder 3">
            <a:extLst>
              <a:ext uri="{FF2B5EF4-FFF2-40B4-BE49-F238E27FC236}">
                <a16:creationId xmlns:a16="http://schemas.microsoft.com/office/drawing/2014/main" id="{94CF6D47-5EDA-704D-8059-61A6ABCA425E}"/>
              </a:ext>
            </a:extLst>
          </p:cNvPr>
          <p:cNvGraphicFramePr>
            <a:graphicFrameLocks noGrp="1"/>
          </p:cNvGraphicFramePr>
          <p:nvPr>
            <p:ph idx="1"/>
            <p:extLst>
              <p:ext uri="{D42A27DB-BD31-4B8C-83A1-F6EECF244321}">
                <p14:modId xmlns:p14="http://schemas.microsoft.com/office/powerpoint/2010/main" val="2113889625"/>
              </p:ext>
            </p:extLst>
          </p:nvPr>
        </p:nvGraphicFramePr>
        <p:xfrm>
          <a:off x="0" y="1120140"/>
          <a:ext cx="12192000" cy="5737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8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4419"/>
          </a:xfrm>
        </p:spPr>
        <p:txBody>
          <a:bodyPr>
            <a:normAutofit fontScale="90000"/>
          </a:bodyPr>
          <a:lstStyle/>
          <a:p>
            <a:pPr algn="ctr"/>
            <a:r>
              <a:rPr lang="en-US" dirty="0"/>
              <a:t>Western Principles for Risk and Compliance Systems</a:t>
            </a:r>
          </a:p>
        </p:txBody>
      </p:sp>
      <p:graphicFrame>
        <p:nvGraphicFramePr>
          <p:cNvPr id="7" name="Content Placeholder 6">
            <a:extLst>
              <a:ext uri="{FF2B5EF4-FFF2-40B4-BE49-F238E27FC236}">
                <a16:creationId xmlns:a16="http://schemas.microsoft.com/office/drawing/2014/main" id="{A74BFF13-9033-8147-9C63-94D5A00D525E}"/>
              </a:ext>
            </a:extLst>
          </p:cNvPr>
          <p:cNvGraphicFramePr>
            <a:graphicFrameLocks noGrp="1"/>
          </p:cNvGraphicFramePr>
          <p:nvPr>
            <p:ph idx="1"/>
            <p:extLst>
              <p:ext uri="{D42A27DB-BD31-4B8C-83A1-F6EECF244321}">
                <p14:modId xmlns:p14="http://schemas.microsoft.com/office/powerpoint/2010/main" val="186575286"/>
              </p:ext>
            </p:extLst>
          </p:nvPr>
        </p:nvGraphicFramePr>
        <p:xfrm>
          <a:off x="0" y="1074420"/>
          <a:ext cx="12192000" cy="5783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032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1559"/>
          </a:xfrm>
        </p:spPr>
        <p:txBody>
          <a:bodyPr>
            <a:normAutofit fontScale="90000"/>
          </a:bodyPr>
          <a:lstStyle/>
          <a:p>
            <a:pPr algn="ctr"/>
            <a:r>
              <a:rPr lang="en-US" dirty="0"/>
              <a:t>A “New Era” Techniques of Governance in the West</a:t>
            </a:r>
          </a:p>
        </p:txBody>
      </p:sp>
      <p:graphicFrame>
        <p:nvGraphicFramePr>
          <p:cNvPr id="4" name="Content Placeholder 3">
            <a:extLst>
              <a:ext uri="{FF2B5EF4-FFF2-40B4-BE49-F238E27FC236}">
                <a16:creationId xmlns:a16="http://schemas.microsoft.com/office/drawing/2014/main" id="{EE79CFD1-7E49-3944-A83E-D30789A7AD6D}"/>
              </a:ext>
            </a:extLst>
          </p:cNvPr>
          <p:cNvGraphicFramePr>
            <a:graphicFrameLocks noGrp="1"/>
          </p:cNvGraphicFramePr>
          <p:nvPr>
            <p:ph idx="1"/>
            <p:extLst>
              <p:ext uri="{D42A27DB-BD31-4B8C-83A1-F6EECF244321}">
                <p14:modId xmlns:p14="http://schemas.microsoft.com/office/powerpoint/2010/main" val="3622583175"/>
              </p:ext>
            </p:extLst>
          </p:nvPr>
        </p:nvGraphicFramePr>
        <p:xfrm>
          <a:off x="0" y="1211580"/>
          <a:ext cx="12192000" cy="5646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47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A997-645D-5142-8265-6E30FF5269B0}"/>
              </a:ext>
            </a:extLst>
          </p:cNvPr>
          <p:cNvSpPr>
            <a:spLocks noGrp="1"/>
          </p:cNvSpPr>
          <p:nvPr>
            <p:ph type="title"/>
          </p:nvPr>
        </p:nvSpPr>
        <p:spPr>
          <a:xfrm>
            <a:off x="838200" y="1"/>
            <a:ext cx="10515600" cy="731519"/>
          </a:xfrm>
        </p:spPr>
        <p:txBody>
          <a:bodyPr/>
          <a:lstStyle/>
          <a:p>
            <a:pPr algn="ctr"/>
            <a:r>
              <a:rPr lang="en-US" dirty="0"/>
              <a:t>The Industry of Data Harvesting</a:t>
            </a:r>
          </a:p>
        </p:txBody>
      </p:sp>
      <p:graphicFrame>
        <p:nvGraphicFramePr>
          <p:cNvPr id="4" name="Content Placeholder 3">
            <a:extLst>
              <a:ext uri="{FF2B5EF4-FFF2-40B4-BE49-F238E27FC236}">
                <a16:creationId xmlns:a16="http://schemas.microsoft.com/office/drawing/2014/main" id="{51763664-8D02-3648-B111-2AEEB711B4AF}"/>
              </a:ext>
            </a:extLst>
          </p:cNvPr>
          <p:cNvGraphicFramePr>
            <a:graphicFrameLocks noGrp="1"/>
          </p:cNvGraphicFramePr>
          <p:nvPr>
            <p:ph idx="1"/>
            <p:extLst>
              <p:ext uri="{D42A27DB-BD31-4B8C-83A1-F6EECF244321}">
                <p14:modId xmlns:p14="http://schemas.microsoft.com/office/powerpoint/2010/main" val="2146392695"/>
              </p:ext>
            </p:extLst>
          </p:nvPr>
        </p:nvGraphicFramePr>
        <p:xfrm>
          <a:off x="0" y="1051560"/>
          <a:ext cx="12192000" cy="580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65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476C-947E-A64D-9994-ED2E6185C9EB}"/>
              </a:ext>
            </a:extLst>
          </p:cNvPr>
          <p:cNvSpPr>
            <a:spLocks noGrp="1"/>
          </p:cNvSpPr>
          <p:nvPr>
            <p:ph type="title"/>
          </p:nvPr>
        </p:nvSpPr>
        <p:spPr/>
        <p:txBody>
          <a:bodyPr/>
          <a:lstStyle/>
          <a:p>
            <a:r>
              <a:rPr lang="en-US" dirty="0"/>
              <a:t>What is Data: The Census Question </a:t>
            </a:r>
          </a:p>
        </p:txBody>
      </p:sp>
      <p:graphicFrame>
        <p:nvGraphicFramePr>
          <p:cNvPr id="4" name="Content Placeholder 3">
            <a:extLst>
              <a:ext uri="{FF2B5EF4-FFF2-40B4-BE49-F238E27FC236}">
                <a16:creationId xmlns:a16="http://schemas.microsoft.com/office/drawing/2014/main" id="{5C4D6DC3-8ACB-FC4F-BF2E-05D1F0855819}"/>
              </a:ext>
            </a:extLst>
          </p:cNvPr>
          <p:cNvGraphicFramePr>
            <a:graphicFrameLocks noGrp="1"/>
          </p:cNvGraphicFramePr>
          <p:nvPr>
            <p:ph idx="1"/>
            <p:extLst>
              <p:ext uri="{D42A27DB-BD31-4B8C-83A1-F6EECF244321}">
                <p14:modId xmlns:p14="http://schemas.microsoft.com/office/powerpoint/2010/main" val="3839165946"/>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3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1579"/>
          </a:xfrm>
        </p:spPr>
        <p:txBody>
          <a:bodyPr>
            <a:normAutofit fontScale="90000"/>
          </a:bodyPr>
          <a:lstStyle/>
          <a:p>
            <a:pPr algn="ctr"/>
            <a:r>
              <a:rPr lang="en-US" dirty="0"/>
              <a:t>Western Approaches to Social Credit Operationalization—Public Sphere</a:t>
            </a:r>
          </a:p>
        </p:txBody>
      </p:sp>
      <p:graphicFrame>
        <p:nvGraphicFramePr>
          <p:cNvPr id="4" name="Content Placeholder 3">
            <a:extLst>
              <a:ext uri="{FF2B5EF4-FFF2-40B4-BE49-F238E27FC236}">
                <a16:creationId xmlns:a16="http://schemas.microsoft.com/office/drawing/2014/main" id="{99691734-5F99-4947-B34F-77071FA21C39}"/>
              </a:ext>
            </a:extLst>
          </p:cNvPr>
          <p:cNvGraphicFramePr>
            <a:graphicFrameLocks noGrp="1"/>
          </p:cNvGraphicFramePr>
          <p:nvPr>
            <p:ph idx="1"/>
            <p:extLst>
              <p:ext uri="{D42A27DB-BD31-4B8C-83A1-F6EECF244321}">
                <p14:modId xmlns:p14="http://schemas.microsoft.com/office/powerpoint/2010/main" val="1982127610"/>
              </p:ext>
            </p:extLst>
          </p:nvPr>
        </p:nvGraphicFramePr>
        <p:xfrm>
          <a:off x="0" y="1211580"/>
          <a:ext cx="12192000" cy="5646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60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860" y="0"/>
            <a:ext cx="4480560" cy="1074420"/>
          </a:xfrm>
        </p:spPr>
        <p:txBody>
          <a:bodyPr/>
          <a:lstStyle/>
          <a:p>
            <a:pPr algn="ctr"/>
            <a:r>
              <a:rPr lang="en-US" dirty="0"/>
              <a:t>Introduction</a:t>
            </a:r>
          </a:p>
        </p:txBody>
      </p:sp>
      <p:graphicFrame>
        <p:nvGraphicFramePr>
          <p:cNvPr id="13" name="Content Placeholder 12">
            <a:extLst>
              <a:ext uri="{FF2B5EF4-FFF2-40B4-BE49-F238E27FC236}">
                <a16:creationId xmlns:a16="http://schemas.microsoft.com/office/drawing/2014/main" id="{1D705C41-208F-4446-9605-3659973759D2}"/>
              </a:ext>
            </a:extLst>
          </p:cNvPr>
          <p:cNvGraphicFramePr>
            <a:graphicFrameLocks noGrp="1"/>
          </p:cNvGraphicFramePr>
          <p:nvPr>
            <p:ph idx="1"/>
            <p:extLst>
              <p:ext uri="{D42A27DB-BD31-4B8C-83A1-F6EECF244321}">
                <p14:modId xmlns:p14="http://schemas.microsoft.com/office/powerpoint/2010/main" val="1537893361"/>
              </p:ext>
            </p:extLst>
          </p:nvPr>
        </p:nvGraphicFramePr>
        <p:xfrm>
          <a:off x="0" y="1074420"/>
          <a:ext cx="12192000" cy="5783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451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741D-2122-B049-A0BD-E34FC6B9F450}"/>
              </a:ext>
            </a:extLst>
          </p:cNvPr>
          <p:cNvSpPr>
            <a:spLocks noGrp="1"/>
          </p:cNvSpPr>
          <p:nvPr>
            <p:ph type="title"/>
          </p:nvPr>
        </p:nvSpPr>
        <p:spPr>
          <a:xfrm>
            <a:off x="0" y="1"/>
            <a:ext cx="12192000" cy="1690688"/>
          </a:xfrm>
        </p:spPr>
        <p:txBody>
          <a:bodyPr>
            <a:normAutofit fontScale="90000"/>
          </a:bodyPr>
          <a:lstStyle/>
          <a:p>
            <a:r>
              <a:rPr lang="en-US" dirty="0"/>
              <a:t>From Internet Quizzes to Analytics: Facebook-Cambridge Analytics—Power of Data Driven Algorithms</a:t>
            </a:r>
          </a:p>
        </p:txBody>
      </p:sp>
      <p:pic>
        <p:nvPicPr>
          <p:cNvPr id="7" name="Content Placeholder 6">
            <a:extLst>
              <a:ext uri="{FF2B5EF4-FFF2-40B4-BE49-F238E27FC236}">
                <a16:creationId xmlns:a16="http://schemas.microsoft.com/office/drawing/2014/main" id="{3733A623-4650-4D4E-938A-D260F068E3E5}"/>
              </a:ext>
            </a:extLst>
          </p:cNvPr>
          <p:cNvPicPr>
            <a:picLocks noGrp="1" noChangeAspect="1"/>
          </p:cNvPicPr>
          <p:nvPr>
            <p:ph sz="half" idx="1"/>
          </p:nvPr>
        </p:nvPicPr>
        <p:blipFill>
          <a:blip r:embed="rId2"/>
          <a:stretch>
            <a:fillRect/>
          </a:stretch>
        </p:blipFill>
        <p:spPr>
          <a:xfrm>
            <a:off x="220980" y="1690688"/>
            <a:ext cx="5181600" cy="3450092"/>
          </a:xfrm>
        </p:spPr>
      </p:pic>
      <p:sp>
        <p:nvSpPr>
          <p:cNvPr id="5" name="Content Placeholder 4">
            <a:extLst>
              <a:ext uri="{FF2B5EF4-FFF2-40B4-BE49-F238E27FC236}">
                <a16:creationId xmlns:a16="http://schemas.microsoft.com/office/drawing/2014/main" id="{A59CCE85-1DB1-E74A-8CC3-710F35E44820}"/>
              </a:ext>
            </a:extLst>
          </p:cNvPr>
          <p:cNvSpPr>
            <a:spLocks noGrp="1"/>
          </p:cNvSpPr>
          <p:nvPr>
            <p:ph sz="half" idx="2"/>
          </p:nvPr>
        </p:nvSpPr>
        <p:spPr>
          <a:xfrm>
            <a:off x="6172200" y="1690688"/>
            <a:ext cx="6019800" cy="5018901"/>
          </a:xfrm>
        </p:spPr>
        <p:txBody>
          <a:bodyPr>
            <a:normAutofit fontScale="77500" lnSpcReduction="20000"/>
          </a:bodyPr>
          <a:lstStyle/>
          <a:p>
            <a:r>
              <a:rPr lang="en-US" dirty="0"/>
              <a:t>Before the 2016 election, Cambridge Analytica was an obscure consulting company funded by the family of conservative hedge fund mogul—and Republican political donor—Robert Mercer. But in the weeks after the 2016 election, </a:t>
            </a:r>
            <a:r>
              <a:rPr lang="en-US" dirty="0">
                <a:hlinkClick r:id="rId3"/>
              </a:rPr>
              <a:t>rumors began to circulate</a:t>
            </a:r>
            <a:r>
              <a:rPr lang="en-US" dirty="0"/>
              <a:t> that Cambridge had played a key role in Donald Trump's victory.</a:t>
            </a:r>
          </a:p>
          <a:p>
            <a:r>
              <a:rPr lang="en-US" dirty="0"/>
              <a:t>Where conventional political advertising uses crude demographic factors like age and ZIP code to target advertising, Cambridge supposedly used a technique called psychographics, which involves building a detailed psychological profile of a user that will allow a campaign to predict exactly what kind of appeal will be most likely to convince any particular voter.</a:t>
            </a:r>
          </a:p>
          <a:p>
            <a:r>
              <a:rPr lang="en-US" dirty="0"/>
              <a:t>Use of APIs to harvest additional data: </a:t>
            </a:r>
          </a:p>
          <a:p>
            <a:pPr lvl="1"/>
            <a:r>
              <a:rPr lang="en-US" i="1" dirty="0"/>
              <a:t>Application program interface (</a:t>
            </a:r>
            <a:r>
              <a:rPr lang="en-US" b="1" i="1" dirty="0"/>
              <a:t>API</a:t>
            </a:r>
            <a:r>
              <a:rPr lang="en-US" i="1" dirty="0"/>
              <a:t>) is a set of routines, protocols, and tools for building software applications. An </a:t>
            </a:r>
            <a:r>
              <a:rPr lang="en-US" b="1" i="1" dirty="0"/>
              <a:t>API</a:t>
            </a:r>
            <a:r>
              <a:rPr lang="en-US" i="1" dirty="0"/>
              <a:t> specifies how software components should interact.</a:t>
            </a:r>
            <a:endParaRPr lang="en-US" dirty="0"/>
          </a:p>
          <a:p>
            <a:endParaRPr lang="en-US" dirty="0"/>
          </a:p>
        </p:txBody>
      </p:sp>
      <p:sp>
        <p:nvSpPr>
          <p:cNvPr id="8" name="TextBox 7">
            <a:extLst>
              <a:ext uri="{FF2B5EF4-FFF2-40B4-BE49-F238E27FC236}">
                <a16:creationId xmlns:a16="http://schemas.microsoft.com/office/drawing/2014/main" id="{12ECFB5C-3FAB-4942-B9E6-0ECF5CEF42E0}"/>
              </a:ext>
            </a:extLst>
          </p:cNvPr>
          <p:cNvSpPr txBox="1"/>
          <p:nvPr/>
        </p:nvSpPr>
        <p:spPr>
          <a:xfrm>
            <a:off x="220980" y="5509260"/>
            <a:ext cx="5951220" cy="1200329"/>
          </a:xfrm>
          <a:prstGeom prst="rect">
            <a:avLst/>
          </a:prstGeom>
          <a:noFill/>
        </p:spPr>
        <p:txBody>
          <a:bodyPr wrap="square" rtlCol="0">
            <a:spAutoFit/>
          </a:bodyPr>
          <a:lstStyle/>
          <a:p>
            <a:r>
              <a:rPr lang="en-US" dirty="0"/>
              <a:t>Developing a quiz to harvest Facebook data; use of Facebook profile.</a:t>
            </a:r>
          </a:p>
          <a:p>
            <a:r>
              <a:rPr lang="en-US" dirty="0"/>
              <a:t>Data feeds predictive algorithms that can be used to shape company action</a:t>
            </a:r>
          </a:p>
        </p:txBody>
      </p:sp>
    </p:spTree>
    <p:extLst>
      <p:ext uri="{BB962C8B-B14F-4D97-AF65-F5344CB8AC3E}">
        <p14:creationId xmlns:p14="http://schemas.microsoft.com/office/powerpoint/2010/main" val="176828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0121"/>
          </a:xfrm>
        </p:spPr>
        <p:txBody>
          <a:bodyPr>
            <a:normAutofit fontScale="90000"/>
          </a:bodyPr>
          <a:lstStyle/>
          <a:p>
            <a:pPr algn="ctr"/>
            <a:r>
              <a:rPr lang="en-US" dirty="0"/>
              <a:t>Western Approaches to Social Credit Operationalization—Private Sphere</a:t>
            </a:r>
          </a:p>
        </p:txBody>
      </p:sp>
      <p:graphicFrame>
        <p:nvGraphicFramePr>
          <p:cNvPr id="6" name="Content Placeholder 5">
            <a:extLst>
              <a:ext uri="{FF2B5EF4-FFF2-40B4-BE49-F238E27FC236}">
                <a16:creationId xmlns:a16="http://schemas.microsoft.com/office/drawing/2014/main" id="{463AE389-4764-7B47-82DC-7C219559ABAB}"/>
              </a:ext>
            </a:extLst>
          </p:cNvPr>
          <p:cNvGraphicFramePr>
            <a:graphicFrameLocks noGrp="1"/>
          </p:cNvGraphicFramePr>
          <p:nvPr>
            <p:ph idx="1"/>
            <p:extLst>
              <p:ext uri="{D42A27DB-BD31-4B8C-83A1-F6EECF244321}">
                <p14:modId xmlns:p14="http://schemas.microsoft.com/office/powerpoint/2010/main" val="2497269628"/>
              </p:ext>
            </p:extLst>
          </p:nvPr>
        </p:nvGraphicFramePr>
        <p:xfrm>
          <a:off x="0" y="1188720"/>
          <a:ext cx="12192000"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32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727E-EB9A-704B-9D56-5CA423D626DB}"/>
              </a:ext>
            </a:extLst>
          </p:cNvPr>
          <p:cNvSpPr>
            <a:spLocks noGrp="1"/>
          </p:cNvSpPr>
          <p:nvPr>
            <p:ph type="title"/>
          </p:nvPr>
        </p:nvSpPr>
        <p:spPr>
          <a:xfrm>
            <a:off x="838200" y="1"/>
            <a:ext cx="10515600" cy="800099"/>
          </a:xfrm>
        </p:spPr>
        <p:txBody>
          <a:bodyPr/>
          <a:lstStyle/>
          <a:p>
            <a:pPr algn="ctr"/>
            <a:r>
              <a:rPr lang="en-US" dirty="0"/>
              <a:t>Managing University Student Clubs</a:t>
            </a:r>
          </a:p>
        </p:txBody>
      </p:sp>
      <p:graphicFrame>
        <p:nvGraphicFramePr>
          <p:cNvPr id="4" name="Content Placeholder 3">
            <a:extLst>
              <a:ext uri="{FF2B5EF4-FFF2-40B4-BE49-F238E27FC236}">
                <a16:creationId xmlns:a16="http://schemas.microsoft.com/office/drawing/2014/main" id="{358651D9-15B5-0B46-A60A-9388E402DFBA}"/>
              </a:ext>
            </a:extLst>
          </p:cNvPr>
          <p:cNvGraphicFramePr>
            <a:graphicFrameLocks noGrp="1"/>
          </p:cNvGraphicFramePr>
          <p:nvPr>
            <p:ph idx="1"/>
            <p:extLst>
              <p:ext uri="{D42A27DB-BD31-4B8C-83A1-F6EECF244321}">
                <p14:modId xmlns:p14="http://schemas.microsoft.com/office/powerpoint/2010/main" val="227194787"/>
              </p:ext>
            </p:extLst>
          </p:nvPr>
        </p:nvGraphicFramePr>
        <p:xfrm>
          <a:off x="0" y="1143000"/>
          <a:ext cx="573786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2312612-60A9-C649-BDE1-1F9EA994AD5F}"/>
              </a:ext>
            </a:extLst>
          </p:cNvPr>
          <p:cNvPicPr>
            <a:picLocks noChangeAspect="1"/>
          </p:cNvPicPr>
          <p:nvPr/>
        </p:nvPicPr>
        <p:blipFill>
          <a:blip r:embed="rId7"/>
          <a:stretch>
            <a:fillRect/>
          </a:stretch>
        </p:blipFill>
        <p:spPr>
          <a:xfrm>
            <a:off x="5943600" y="2024380"/>
            <a:ext cx="6073140" cy="2946400"/>
          </a:xfrm>
          <a:prstGeom prst="rect">
            <a:avLst/>
          </a:prstGeom>
        </p:spPr>
      </p:pic>
    </p:spTree>
    <p:extLst>
      <p:ext uri="{BB962C8B-B14F-4D97-AF65-F5344CB8AC3E}">
        <p14:creationId xmlns:p14="http://schemas.microsoft.com/office/powerpoint/2010/main" val="215110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8F18-84E1-A449-B944-AE744E9CEA84}"/>
              </a:ext>
            </a:extLst>
          </p:cNvPr>
          <p:cNvSpPr>
            <a:spLocks noGrp="1"/>
          </p:cNvSpPr>
          <p:nvPr>
            <p:ph type="title"/>
          </p:nvPr>
        </p:nvSpPr>
        <p:spPr>
          <a:xfrm>
            <a:off x="838200" y="1"/>
            <a:ext cx="10515600" cy="914400"/>
          </a:xfrm>
        </p:spPr>
        <p:txBody>
          <a:bodyPr>
            <a:normAutofit/>
          </a:bodyPr>
          <a:lstStyle/>
          <a:p>
            <a:r>
              <a:rPr lang="en-US" dirty="0"/>
              <a:t>U.S. Rating Agencies as a Form of Social Credit</a:t>
            </a:r>
          </a:p>
        </p:txBody>
      </p:sp>
      <p:graphicFrame>
        <p:nvGraphicFramePr>
          <p:cNvPr id="5" name="Content Placeholder 4">
            <a:extLst>
              <a:ext uri="{FF2B5EF4-FFF2-40B4-BE49-F238E27FC236}">
                <a16:creationId xmlns:a16="http://schemas.microsoft.com/office/drawing/2014/main" id="{E3F28391-4D64-1D47-B90E-9E687D834FDA}"/>
              </a:ext>
            </a:extLst>
          </p:cNvPr>
          <p:cNvGraphicFramePr>
            <a:graphicFrameLocks noGrp="1"/>
          </p:cNvGraphicFramePr>
          <p:nvPr>
            <p:ph idx="1"/>
            <p:extLst>
              <p:ext uri="{D42A27DB-BD31-4B8C-83A1-F6EECF244321}">
                <p14:modId xmlns:p14="http://schemas.microsoft.com/office/powerpoint/2010/main" val="1687764937"/>
              </p:ext>
            </p:extLst>
          </p:nvPr>
        </p:nvGraphicFramePr>
        <p:xfrm>
          <a:off x="0" y="914401"/>
          <a:ext cx="11353800" cy="5943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16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5D7B-8E4C-6042-BD65-B54B98E1150C}"/>
              </a:ext>
            </a:extLst>
          </p:cNvPr>
          <p:cNvSpPr>
            <a:spLocks noGrp="1"/>
          </p:cNvSpPr>
          <p:nvPr>
            <p:ph type="title"/>
          </p:nvPr>
        </p:nvSpPr>
        <p:spPr/>
        <p:txBody>
          <a:bodyPr/>
          <a:lstStyle/>
          <a:p>
            <a:r>
              <a:rPr lang="en-US" dirty="0"/>
              <a:t>Rating Agencies as a Form of Applied Social Credit Philosophy?</a:t>
            </a:r>
          </a:p>
        </p:txBody>
      </p:sp>
      <p:graphicFrame>
        <p:nvGraphicFramePr>
          <p:cNvPr id="4" name="Content Placeholder 3">
            <a:extLst>
              <a:ext uri="{FF2B5EF4-FFF2-40B4-BE49-F238E27FC236}">
                <a16:creationId xmlns:a16="http://schemas.microsoft.com/office/drawing/2014/main" id="{BE88193B-42E1-3545-B32D-E4C2B06FE79D}"/>
              </a:ext>
            </a:extLst>
          </p:cNvPr>
          <p:cNvGraphicFramePr>
            <a:graphicFrameLocks noGrp="1"/>
          </p:cNvGraphicFramePr>
          <p:nvPr>
            <p:ph idx="1"/>
            <p:extLst>
              <p:ext uri="{D42A27DB-BD31-4B8C-83A1-F6EECF244321}">
                <p14:modId xmlns:p14="http://schemas.microsoft.com/office/powerpoint/2010/main" val="1644036115"/>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104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933449"/>
          </a:xfrm>
        </p:spPr>
        <p:txBody>
          <a:bodyPr/>
          <a:lstStyle/>
          <a:p>
            <a:r>
              <a:rPr lang="en-US" dirty="0"/>
              <a:t>Social Credit Challenges: China </a:t>
            </a:r>
          </a:p>
        </p:txBody>
      </p:sp>
      <p:sp>
        <p:nvSpPr>
          <p:cNvPr id="8" name="Content Placeholder 7"/>
          <p:cNvSpPr>
            <a:spLocks noGrp="1"/>
          </p:cNvSpPr>
          <p:nvPr>
            <p:ph sz="half" idx="1"/>
          </p:nvPr>
        </p:nvSpPr>
        <p:spPr>
          <a:xfrm>
            <a:off x="152400" y="1333500"/>
            <a:ext cx="5867400" cy="5524499"/>
          </a:xfrm>
        </p:spPr>
        <p:txBody>
          <a:bodyPr>
            <a:normAutofit lnSpcReduction="10000"/>
          </a:bodyPr>
          <a:lstStyle/>
          <a:p>
            <a:r>
              <a:rPr lang="en-US" b="1" dirty="0">
                <a:solidFill>
                  <a:srgbClr val="FF0000"/>
                </a:solidFill>
              </a:rPr>
              <a:t>System Construction Challenges</a:t>
            </a:r>
          </a:p>
          <a:p>
            <a:pPr lvl="1"/>
            <a:r>
              <a:rPr lang="en-US" dirty="0"/>
              <a:t>System construction </a:t>
            </a:r>
          </a:p>
          <a:p>
            <a:pPr lvl="1"/>
            <a:r>
              <a:rPr lang="en-US" dirty="0"/>
              <a:t>Data harvesting and integrity</a:t>
            </a:r>
          </a:p>
          <a:p>
            <a:r>
              <a:rPr lang="en-US" b="1" dirty="0">
                <a:solidFill>
                  <a:srgbClr val="FF0000"/>
                </a:solidFill>
              </a:rPr>
              <a:t>Management Problems</a:t>
            </a:r>
          </a:p>
          <a:p>
            <a:pPr lvl="1"/>
            <a:r>
              <a:rPr lang="en-US" dirty="0"/>
              <a:t>Coherence across a vast governmental sphere</a:t>
            </a:r>
          </a:p>
          <a:p>
            <a:pPr lvl="1"/>
            <a:r>
              <a:rPr lang="en-US" dirty="0"/>
              <a:t>Integration with private social credit offshoots </a:t>
            </a:r>
          </a:p>
          <a:p>
            <a:pPr lvl="1"/>
            <a:r>
              <a:rPr lang="en-US" dirty="0"/>
              <a:t>How to solve issue of administrative abuse</a:t>
            </a:r>
          </a:p>
          <a:p>
            <a:r>
              <a:rPr lang="en-US" b="1" dirty="0">
                <a:solidFill>
                  <a:srgbClr val="FF0000"/>
                </a:solidFill>
              </a:rPr>
              <a:t>Political issues</a:t>
            </a:r>
          </a:p>
          <a:p>
            <a:pPr lvl="1"/>
            <a:r>
              <a:rPr lang="en-US" dirty="0"/>
              <a:t>Integration with political and systems standards outside of China</a:t>
            </a:r>
          </a:p>
          <a:p>
            <a:pPr lvl="1"/>
            <a:r>
              <a:rPr lang="en-US" dirty="0"/>
              <a:t>Applies especially to Chinese enterprises operating abroad</a:t>
            </a:r>
          </a:p>
        </p:txBody>
      </p:sp>
      <p:sp>
        <p:nvSpPr>
          <p:cNvPr id="3" name="Content Placeholder 2"/>
          <p:cNvSpPr>
            <a:spLocks noGrp="1"/>
          </p:cNvSpPr>
          <p:nvPr>
            <p:ph sz="half" idx="2"/>
          </p:nvPr>
        </p:nvSpPr>
        <p:spPr>
          <a:xfrm>
            <a:off x="6172200" y="495300"/>
            <a:ext cx="6019800" cy="6362699"/>
          </a:xfrm>
        </p:spPr>
        <p:txBody>
          <a:bodyPr>
            <a:normAutofit lnSpcReduction="10000"/>
          </a:bodyPr>
          <a:lstStyle/>
          <a:p>
            <a:endParaRPr lang="en-US" dirty="0"/>
          </a:p>
          <a:p>
            <a:r>
              <a:rPr lang="en-US" b="1" dirty="0">
                <a:solidFill>
                  <a:srgbClr val="FF0000"/>
                </a:solidFill>
              </a:rPr>
              <a:t>Technical Issues</a:t>
            </a:r>
          </a:p>
          <a:p>
            <a:pPr lvl="1"/>
            <a:r>
              <a:rPr lang="en-US" dirty="0"/>
              <a:t>Data harvesting</a:t>
            </a:r>
          </a:p>
          <a:p>
            <a:pPr lvl="1"/>
            <a:r>
              <a:rPr lang="en-US" dirty="0"/>
              <a:t>Data retention</a:t>
            </a:r>
          </a:p>
          <a:p>
            <a:pPr lvl="1"/>
            <a:r>
              <a:rPr lang="en-US" dirty="0"/>
              <a:t>Data integrity</a:t>
            </a:r>
          </a:p>
          <a:p>
            <a:r>
              <a:rPr lang="en-US" b="1" dirty="0">
                <a:solidFill>
                  <a:srgbClr val="FF0000"/>
                </a:solidFill>
              </a:rPr>
              <a:t>Interpretation Challenges</a:t>
            </a:r>
          </a:p>
          <a:p>
            <a:pPr lvl="1"/>
            <a:r>
              <a:rPr lang="en-US" dirty="0"/>
              <a:t>Adding meaning to data may be difficult</a:t>
            </a:r>
          </a:p>
          <a:p>
            <a:pPr lvl="1"/>
            <a:r>
              <a:rPr lang="en-US" dirty="0"/>
              <a:t>Algorithms </a:t>
            </a:r>
          </a:p>
          <a:p>
            <a:pPr lvl="1"/>
            <a:r>
              <a:rPr lang="en-US" dirty="0"/>
              <a:t>Review mechanism itself a subject of or corrupted by the social credit system in which it is embedded?</a:t>
            </a:r>
          </a:p>
          <a:p>
            <a:pPr lvl="1"/>
            <a:endParaRPr lang="en-US" dirty="0"/>
          </a:p>
        </p:txBody>
      </p:sp>
    </p:spTree>
    <p:extLst>
      <p:ext uri="{BB962C8B-B14F-4D97-AF65-F5344CB8AC3E}">
        <p14:creationId xmlns:p14="http://schemas.microsoft.com/office/powerpoint/2010/main" val="358802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933449"/>
          </a:xfrm>
        </p:spPr>
        <p:txBody>
          <a:bodyPr/>
          <a:lstStyle/>
          <a:p>
            <a:r>
              <a:rPr lang="en-US" dirty="0"/>
              <a:t>Social Credit Challenges: US </a:t>
            </a:r>
          </a:p>
        </p:txBody>
      </p:sp>
      <p:sp>
        <p:nvSpPr>
          <p:cNvPr id="8" name="Content Placeholder 7"/>
          <p:cNvSpPr>
            <a:spLocks noGrp="1"/>
          </p:cNvSpPr>
          <p:nvPr>
            <p:ph sz="half" idx="1"/>
          </p:nvPr>
        </p:nvSpPr>
        <p:spPr>
          <a:xfrm>
            <a:off x="152400" y="933450"/>
            <a:ext cx="5867400" cy="5924549"/>
          </a:xfrm>
        </p:spPr>
        <p:txBody>
          <a:bodyPr>
            <a:normAutofit fontScale="92500" lnSpcReduction="10000"/>
          </a:bodyPr>
          <a:lstStyle/>
          <a:p>
            <a:r>
              <a:rPr lang="en-US" b="1" dirty="0">
                <a:solidFill>
                  <a:srgbClr val="FF0000"/>
                </a:solidFill>
              </a:rPr>
              <a:t>System Construction Challenges</a:t>
            </a:r>
          </a:p>
          <a:p>
            <a:pPr lvl="1"/>
            <a:r>
              <a:rPr lang="en-US" dirty="0"/>
              <a:t>System construction: no single standard; quality and scope issues </a:t>
            </a:r>
          </a:p>
          <a:p>
            <a:pPr lvl="1"/>
            <a:r>
              <a:rPr lang="en-US" dirty="0"/>
              <a:t>Data harvesting and integrity in a fractured system </a:t>
            </a:r>
          </a:p>
          <a:p>
            <a:r>
              <a:rPr lang="en-US" b="1" dirty="0">
                <a:solidFill>
                  <a:srgbClr val="FF0000"/>
                </a:solidFill>
              </a:rPr>
              <a:t>Political issues</a:t>
            </a:r>
          </a:p>
          <a:p>
            <a:pPr lvl="1"/>
            <a:r>
              <a:rPr lang="en-US" dirty="0"/>
              <a:t>No real coordination of management of markets for data and data based management systems</a:t>
            </a:r>
          </a:p>
          <a:p>
            <a:pPr lvl="1"/>
            <a:r>
              <a:rPr lang="en-US" dirty="0"/>
              <a:t>Little protection for data sources and individuals whose information is harvested</a:t>
            </a:r>
          </a:p>
          <a:p>
            <a:pPr lvl="1"/>
            <a:r>
              <a:rPr lang="en-US" dirty="0"/>
              <a:t>Much regulation is fractured along market segment lines (e.g. credit reporting, social media, etc.) </a:t>
            </a:r>
          </a:p>
          <a:p>
            <a:pPr lvl="1"/>
            <a:r>
              <a:rPr lang="en-US" dirty="0"/>
              <a:t>Integration with political and systems standards outside of U.S. (e.g., EU and China)</a:t>
            </a:r>
          </a:p>
          <a:p>
            <a:pPr lvl="1"/>
            <a:r>
              <a:rPr lang="en-US" dirty="0"/>
              <a:t>Coordination with U.S. law (privacy, disclosure, business rules, etc.)</a:t>
            </a:r>
          </a:p>
          <a:p>
            <a:pPr lvl="1"/>
            <a:endParaRPr lang="en-US" dirty="0"/>
          </a:p>
          <a:p>
            <a:pPr lvl="1"/>
            <a:endParaRPr lang="en-US" dirty="0"/>
          </a:p>
        </p:txBody>
      </p:sp>
      <p:sp>
        <p:nvSpPr>
          <p:cNvPr id="3" name="Content Placeholder 2"/>
          <p:cNvSpPr>
            <a:spLocks noGrp="1"/>
          </p:cNvSpPr>
          <p:nvPr>
            <p:ph sz="half" idx="2"/>
          </p:nvPr>
        </p:nvSpPr>
        <p:spPr>
          <a:xfrm>
            <a:off x="6172200" y="495300"/>
            <a:ext cx="6019800" cy="6362699"/>
          </a:xfrm>
        </p:spPr>
        <p:txBody>
          <a:bodyPr>
            <a:normAutofit fontScale="92500" lnSpcReduction="10000"/>
          </a:bodyPr>
          <a:lstStyle/>
          <a:p>
            <a:pPr marL="457200" lvl="1" indent="0">
              <a:buNone/>
            </a:pPr>
            <a:endParaRPr lang="en-US" dirty="0"/>
          </a:p>
          <a:p>
            <a:r>
              <a:rPr lang="en-US" b="1" dirty="0">
                <a:solidFill>
                  <a:srgbClr val="FF0000"/>
                </a:solidFill>
              </a:rPr>
              <a:t>Management Problems</a:t>
            </a:r>
          </a:p>
          <a:p>
            <a:pPr lvl="1"/>
            <a:r>
              <a:rPr lang="en-US" dirty="0"/>
              <a:t>Coherence across a vast private and governmental sphere</a:t>
            </a:r>
          </a:p>
          <a:p>
            <a:pPr lvl="1"/>
            <a:r>
              <a:rPr lang="en-US" dirty="0"/>
              <a:t>No basis for consist integration of private social credit and governmental systems </a:t>
            </a:r>
          </a:p>
          <a:p>
            <a:pPr lvl="1"/>
            <a:r>
              <a:rPr lang="en-US" dirty="0"/>
              <a:t>How to solve issue of market abuse; extent of governmental oversight unclear</a:t>
            </a:r>
            <a:endParaRPr lang="en-US" b="1" dirty="0">
              <a:solidFill>
                <a:srgbClr val="FF0000"/>
              </a:solidFill>
            </a:endParaRPr>
          </a:p>
          <a:p>
            <a:r>
              <a:rPr lang="en-US" b="1" dirty="0">
                <a:solidFill>
                  <a:srgbClr val="FF0000"/>
                </a:solidFill>
              </a:rPr>
              <a:t>Technical Issues</a:t>
            </a:r>
          </a:p>
          <a:p>
            <a:pPr lvl="1"/>
            <a:r>
              <a:rPr lang="en-US" dirty="0"/>
              <a:t>Data harvesting</a:t>
            </a:r>
          </a:p>
          <a:p>
            <a:pPr lvl="1"/>
            <a:r>
              <a:rPr lang="en-US" dirty="0"/>
              <a:t>Data retention</a:t>
            </a:r>
          </a:p>
          <a:p>
            <a:pPr lvl="1"/>
            <a:r>
              <a:rPr lang="en-US" dirty="0"/>
              <a:t>Data integrity</a:t>
            </a:r>
          </a:p>
          <a:p>
            <a:pPr lvl="1"/>
            <a:r>
              <a:rPr lang="en-US" dirty="0"/>
              <a:t>The ideological problem of algorithms</a:t>
            </a:r>
          </a:p>
          <a:p>
            <a:r>
              <a:rPr lang="en-US" b="1" dirty="0">
                <a:solidFill>
                  <a:srgbClr val="FF0000"/>
                </a:solidFill>
              </a:rPr>
              <a:t>Interpretation Challenges</a:t>
            </a:r>
          </a:p>
          <a:p>
            <a:pPr lvl="1"/>
            <a:r>
              <a:rPr lang="en-US" dirty="0"/>
              <a:t>Adding meaning to data may be difficult</a:t>
            </a:r>
          </a:p>
          <a:p>
            <a:pPr lvl="1"/>
            <a:r>
              <a:rPr lang="en-US" dirty="0"/>
              <a:t>Algorithms </a:t>
            </a:r>
          </a:p>
          <a:p>
            <a:pPr lvl="1"/>
            <a:r>
              <a:rPr lang="en-US" dirty="0"/>
              <a:t>Review mechanism itself a subject of or corrupted by the social credit system in which it is embedded?</a:t>
            </a:r>
          </a:p>
          <a:p>
            <a:pPr lvl="1"/>
            <a:endParaRPr lang="en-US" dirty="0"/>
          </a:p>
        </p:txBody>
      </p:sp>
    </p:spTree>
    <p:extLst>
      <p:ext uri="{BB962C8B-B14F-4D97-AF65-F5344CB8AC3E}">
        <p14:creationId xmlns:p14="http://schemas.microsoft.com/office/powerpoint/2010/main" val="362541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70DA74-F981-3544-88EC-AFB9C31D29A0}"/>
              </a:ext>
            </a:extLst>
          </p:cNvPr>
          <p:cNvSpPr>
            <a:spLocks noGrp="1"/>
          </p:cNvSpPr>
          <p:nvPr>
            <p:ph type="title"/>
          </p:nvPr>
        </p:nvSpPr>
        <p:spPr>
          <a:xfrm>
            <a:off x="838200" y="1"/>
            <a:ext cx="10515600" cy="1005839"/>
          </a:xfrm>
        </p:spPr>
        <p:txBody>
          <a:bodyPr/>
          <a:lstStyle/>
          <a:p>
            <a:pPr algn="ctr"/>
            <a:r>
              <a:rPr lang="en-US" dirty="0"/>
              <a:t>Conclusions </a:t>
            </a:r>
          </a:p>
        </p:txBody>
      </p:sp>
      <p:graphicFrame>
        <p:nvGraphicFramePr>
          <p:cNvPr id="7" name="Content Placeholder 6">
            <a:extLst>
              <a:ext uri="{FF2B5EF4-FFF2-40B4-BE49-F238E27FC236}">
                <a16:creationId xmlns:a16="http://schemas.microsoft.com/office/drawing/2014/main" id="{5EFBB9DD-D52C-BD47-8B5D-EAFB39FD9A63}"/>
              </a:ext>
            </a:extLst>
          </p:cNvPr>
          <p:cNvGraphicFramePr>
            <a:graphicFrameLocks noGrp="1"/>
          </p:cNvGraphicFramePr>
          <p:nvPr>
            <p:ph idx="1"/>
            <p:extLst>
              <p:ext uri="{D42A27DB-BD31-4B8C-83A1-F6EECF244321}">
                <p14:modId xmlns:p14="http://schemas.microsoft.com/office/powerpoint/2010/main" val="719425626"/>
              </p:ext>
            </p:extLst>
          </p:nvPr>
        </p:nvGraphicFramePr>
        <p:xfrm>
          <a:off x="0" y="1005840"/>
          <a:ext cx="12192000" cy="585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807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BB5B-755B-014D-86BF-9E05D626080A}"/>
              </a:ext>
            </a:extLst>
          </p:cNvPr>
          <p:cNvSpPr>
            <a:spLocks noGrp="1"/>
          </p:cNvSpPr>
          <p:nvPr>
            <p:ph type="title"/>
          </p:nvPr>
        </p:nvSpPr>
        <p:spPr>
          <a:xfrm>
            <a:off x="3886200" y="0"/>
            <a:ext cx="4358640" cy="1188720"/>
          </a:xfrm>
          <a:solidFill>
            <a:schemeClr val="accent3">
              <a:hueOff val="2710599"/>
              <a:satOff val="100000"/>
              <a:lumOff val="-14706"/>
            </a:schemeClr>
          </a:solidFill>
        </p:spPr>
        <p:txBody>
          <a:bodyPr/>
          <a:lstStyle/>
          <a:p>
            <a:pPr algn="ctr"/>
            <a:r>
              <a:rPr lang="en-US" dirty="0"/>
              <a:t>Thank You </a:t>
            </a:r>
            <a:r>
              <a:rPr lang="zh-CN" altLang="en-US" dirty="0"/>
              <a:t>谢</a:t>
            </a:r>
            <a:r>
              <a:rPr lang="zh-Hans" altLang="en-US" dirty="0"/>
              <a:t> </a:t>
            </a:r>
            <a:r>
              <a:rPr lang="zh-CN" altLang="en-US" dirty="0"/>
              <a:t>谢</a:t>
            </a:r>
            <a:endParaRPr lang="en-US" dirty="0"/>
          </a:p>
        </p:txBody>
      </p:sp>
    </p:spTree>
    <p:extLst>
      <p:ext uri="{BB962C8B-B14F-4D97-AF65-F5344CB8AC3E}">
        <p14:creationId xmlns:p14="http://schemas.microsoft.com/office/powerpoint/2010/main" val="413170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FB3D-F514-9848-92DE-73A8C69CE251}"/>
              </a:ext>
            </a:extLst>
          </p:cNvPr>
          <p:cNvSpPr>
            <a:spLocks noGrp="1"/>
          </p:cNvSpPr>
          <p:nvPr>
            <p:ph type="title"/>
          </p:nvPr>
        </p:nvSpPr>
        <p:spPr>
          <a:xfrm>
            <a:off x="838200" y="1"/>
            <a:ext cx="10515600" cy="960119"/>
          </a:xfrm>
        </p:spPr>
        <p:txBody>
          <a:bodyPr/>
          <a:lstStyle/>
          <a:p>
            <a:pPr algn="ctr"/>
            <a:r>
              <a:rPr lang="en-US" dirty="0"/>
              <a:t>What We Will Cover Today</a:t>
            </a:r>
          </a:p>
        </p:txBody>
      </p:sp>
      <p:graphicFrame>
        <p:nvGraphicFramePr>
          <p:cNvPr id="4" name="Content Placeholder 3">
            <a:extLst>
              <a:ext uri="{FF2B5EF4-FFF2-40B4-BE49-F238E27FC236}">
                <a16:creationId xmlns:a16="http://schemas.microsoft.com/office/drawing/2014/main" id="{66B9D647-DE98-5748-9E34-0A8650E5AC2A}"/>
              </a:ext>
            </a:extLst>
          </p:cNvPr>
          <p:cNvGraphicFramePr>
            <a:graphicFrameLocks noGrp="1"/>
          </p:cNvGraphicFramePr>
          <p:nvPr>
            <p:ph idx="1"/>
            <p:extLst>
              <p:ext uri="{D42A27DB-BD31-4B8C-83A1-F6EECF244321}">
                <p14:modId xmlns:p14="http://schemas.microsoft.com/office/powerpoint/2010/main" val="2923267076"/>
              </p:ext>
            </p:extLst>
          </p:nvPr>
        </p:nvGraphicFramePr>
        <p:xfrm>
          <a:off x="0" y="960120"/>
          <a:ext cx="12192000" cy="5897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02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1353799" cy="891541"/>
          </a:xfrm>
        </p:spPr>
        <p:txBody>
          <a:bodyPr>
            <a:normAutofit fontScale="90000"/>
          </a:bodyPr>
          <a:lstStyle/>
          <a:p>
            <a:r>
              <a:rPr lang="en-US" dirty="0"/>
              <a:t>An All Around Focus: Chinese Social Credit Principles</a:t>
            </a:r>
            <a:br>
              <a:rPr lang="en-US" dirty="0"/>
            </a:br>
            <a:endParaRPr lang="en-US" sz="3200" dirty="0"/>
          </a:p>
        </p:txBody>
      </p:sp>
      <p:graphicFrame>
        <p:nvGraphicFramePr>
          <p:cNvPr id="4" name="Content Placeholder 3">
            <a:extLst>
              <a:ext uri="{FF2B5EF4-FFF2-40B4-BE49-F238E27FC236}">
                <a16:creationId xmlns:a16="http://schemas.microsoft.com/office/drawing/2014/main" id="{7E8DF1D4-B179-5A41-AF01-2627D1FCD4FD}"/>
              </a:ext>
            </a:extLst>
          </p:cNvPr>
          <p:cNvGraphicFramePr>
            <a:graphicFrameLocks noGrp="1"/>
          </p:cNvGraphicFramePr>
          <p:nvPr>
            <p:ph idx="1"/>
            <p:extLst>
              <p:ext uri="{D42A27DB-BD31-4B8C-83A1-F6EECF244321}">
                <p14:modId xmlns:p14="http://schemas.microsoft.com/office/powerpoint/2010/main" val="3214169255"/>
              </p:ext>
            </p:extLst>
          </p:nvPr>
        </p:nvGraphicFramePr>
        <p:xfrm>
          <a:off x="157162" y="891540"/>
          <a:ext cx="12034837" cy="596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53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FB3D-F514-9848-92DE-73A8C69CE251}"/>
              </a:ext>
            </a:extLst>
          </p:cNvPr>
          <p:cNvSpPr>
            <a:spLocks noGrp="1"/>
          </p:cNvSpPr>
          <p:nvPr>
            <p:ph type="title"/>
          </p:nvPr>
        </p:nvSpPr>
        <p:spPr>
          <a:xfrm>
            <a:off x="838200" y="1"/>
            <a:ext cx="10515600" cy="1142999"/>
          </a:xfrm>
        </p:spPr>
        <p:txBody>
          <a:bodyPr/>
          <a:lstStyle/>
          <a:p>
            <a:pPr algn="ctr"/>
            <a:r>
              <a:rPr lang="en-US" dirty="0"/>
              <a:t>Building the Integrated System</a:t>
            </a:r>
          </a:p>
        </p:txBody>
      </p:sp>
      <p:graphicFrame>
        <p:nvGraphicFramePr>
          <p:cNvPr id="4" name="Content Placeholder 3">
            <a:extLst>
              <a:ext uri="{FF2B5EF4-FFF2-40B4-BE49-F238E27FC236}">
                <a16:creationId xmlns:a16="http://schemas.microsoft.com/office/drawing/2014/main" id="{109B68E9-E38B-3A41-BB0B-0FAB1458BFED}"/>
              </a:ext>
            </a:extLst>
          </p:cNvPr>
          <p:cNvGraphicFramePr>
            <a:graphicFrameLocks noGrp="1"/>
          </p:cNvGraphicFramePr>
          <p:nvPr>
            <p:ph idx="1"/>
            <p:extLst>
              <p:ext uri="{D42A27DB-BD31-4B8C-83A1-F6EECF244321}">
                <p14:modId xmlns:p14="http://schemas.microsoft.com/office/powerpoint/2010/main" val="3537459168"/>
              </p:ext>
            </p:extLst>
          </p:nvPr>
        </p:nvGraphicFramePr>
        <p:xfrm>
          <a:off x="0" y="1143000"/>
          <a:ext cx="12192000" cy="5554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73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06657B-726D-5E43-9081-47B45F4A0003}"/>
              </a:ext>
            </a:extLst>
          </p:cNvPr>
          <p:cNvSpPr>
            <a:spLocks noGrp="1"/>
          </p:cNvSpPr>
          <p:nvPr>
            <p:ph type="title"/>
          </p:nvPr>
        </p:nvSpPr>
        <p:spPr/>
        <p:txBody>
          <a:bodyPr/>
          <a:lstStyle/>
          <a:p>
            <a:r>
              <a:rPr lang="en-US" dirty="0"/>
              <a:t>Government </a:t>
            </a:r>
          </a:p>
        </p:txBody>
      </p:sp>
      <p:graphicFrame>
        <p:nvGraphicFramePr>
          <p:cNvPr id="7" name="Content Placeholder 6">
            <a:extLst>
              <a:ext uri="{FF2B5EF4-FFF2-40B4-BE49-F238E27FC236}">
                <a16:creationId xmlns:a16="http://schemas.microsoft.com/office/drawing/2014/main" id="{6AEF7F59-A67F-0D48-98DE-EE41D9A4ED0E}"/>
              </a:ext>
            </a:extLst>
          </p:cNvPr>
          <p:cNvGraphicFramePr>
            <a:graphicFrameLocks noGrp="1"/>
          </p:cNvGraphicFramePr>
          <p:nvPr>
            <p:ph idx="1"/>
            <p:extLst>
              <p:ext uri="{D42A27DB-BD31-4B8C-83A1-F6EECF244321}">
                <p14:modId xmlns:p14="http://schemas.microsoft.com/office/powerpoint/2010/main" val="39018337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511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6798-511E-3248-9187-FE48FC64C867}"/>
              </a:ext>
            </a:extLst>
          </p:cNvPr>
          <p:cNvSpPr>
            <a:spLocks noGrp="1"/>
          </p:cNvSpPr>
          <p:nvPr>
            <p:ph type="title"/>
          </p:nvPr>
        </p:nvSpPr>
        <p:spPr/>
        <p:txBody>
          <a:bodyPr/>
          <a:lstStyle/>
          <a:p>
            <a:r>
              <a:rPr lang="en-US" dirty="0"/>
              <a:t>Commercial Activity</a:t>
            </a:r>
          </a:p>
        </p:txBody>
      </p:sp>
      <p:graphicFrame>
        <p:nvGraphicFramePr>
          <p:cNvPr id="7" name="Content Placeholder 6">
            <a:extLst>
              <a:ext uri="{FF2B5EF4-FFF2-40B4-BE49-F238E27FC236}">
                <a16:creationId xmlns:a16="http://schemas.microsoft.com/office/drawing/2014/main" id="{31971708-7662-5446-A147-E3604E2AF001}"/>
              </a:ext>
            </a:extLst>
          </p:cNvPr>
          <p:cNvGraphicFramePr>
            <a:graphicFrameLocks noGrp="1"/>
          </p:cNvGraphicFramePr>
          <p:nvPr>
            <p:ph idx="1"/>
            <p:extLst>
              <p:ext uri="{D42A27DB-BD31-4B8C-83A1-F6EECF244321}">
                <p14:modId xmlns:p14="http://schemas.microsoft.com/office/powerpoint/2010/main" val="30011521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0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5C31-358D-3B46-98CF-06D1EE752398}"/>
              </a:ext>
            </a:extLst>
          </p:cNvPr>
          <p:cNvSpPr>
            <a:spLocks noGrp="1"/>
          </p:cNvSpPr>
          <p:nvPr>
            <p:ph type="title"/>
          </p:nvPr>
        </p:nvSpPr>
        <p:spPr>
          <a:xfrm>
            <a:off x="838200" y="1"/>
            <a:ext cx="10515600" cy="1097279"/>
          </a:xfrm>
        </p:spPr>
        <p:txBody>
          <a:bodyPr/>
          <a:lstStyle/>
          <a:p>
            <a:r>
              <a:rPr lang="en-US" dirty="0"/>
              <a:t>Social Integrity and Judicial Credibility</a:t>
            </a:r>
          </a:p>
        </p:txBody>
      </p:sp>
      <p:graphicFrame>
        <p:nvGraphicFramePr>
          <p:cNvPr id="4" name="Content Placeholder 3">
            <a:extLst>
              <a:ext uri="{FF2B5EF4-FFF2-40B4-BE49-F238E27FC236}">
                <a16:creationId xmlns:a16="http://schemas.microsoft.com/office/drawing/2014/main" id="{24277558-8EFE-EE4A-8873-68B8F1E5E187}"/>
              </a:ext>
            </a:extLst>
          </p:cNvPr>
          <p:cNvGraphicFramePr>
            <a:graphicFrameLocks noGrp="1"/>
          </p:cNvGraphicFramePr>
          <p:nvPr>
            <p:ph idx="1"/>
            <p:extLst>
              <p:ext uri="{D42A27DB-BD31-4B8C-83A1-F6EECF244321}">
                <p14:modId xmlns:p14="http://schemas.microsoft.com/office/powerpoint/2010/main" val="3748496711"/>
              </p:ext>
            </p:extLst>
          </p:nvPr>
        </p:nvGraphicFramePr>
        <p:xfrm>
          <a:off x="0" y="1097280"/>
          <a:ext cx="12192000" cy="5760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61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4508"/>
          </a:xfrm>
        </p:spPr>
        <p:txBody>
          <a:bodyPr>
            <a:normAutofit/>
          </a:bodyPr>
          <a:lstStyle/>
          <a:p>
            <a:r>
              <a:rPr lang="en-US" dirty="0"/>
              <a:t>Education and Culture</a:t>
            </a:r>
          </a:p>
        </p:txBody>
      </p:sp>
      <p:sp>
        <p:nvSpPr>
          <p:cNvPr id="3" name="Content Placeholder 2"/>
          <p:cNvSpPr>
            <a:spLocks noGrp="1"/>
          </p:cNvSpPr>
          <p:nvPr>
            <p:ph sz="half" idx="1"/>
          </p:nvPr>
        </p:nvSpPr>
        <p:spPr>
          <a:xfrm>
            <a:off x="471055" y="1454727"/>
            <a:ext cx="5548745" cy="5403272"/>
          </a:xfrm>
        </p:spPr>
        <p:txBody>
          <a:bodyPr>
            <a:normAutofit lnSpcReduction="10000"/>
          </a:bodyPr>
          <a:lstStyle/>
          <a:p>
            <a:r>
              <a:rPr lang="en-US" sz="2600" dirty="0">
                <a:solidFill>
                  <a:srgbClr val="FF0000"/>
                </a:solidFill>
              </a:rPr>
              <a:t>Education</a:t>
            </a:r>
          </a:p>
          <a:p>
            <a:r>
              <a:rPr lang="en-US" sz="2600" dirty="0">
                <a:solidFill>
                  <a:srgbClr val="FF0000"/>
                </a:solidFill>
              </a:rPr>
              <a:t>Tied to </a:t>
            </a:r>
            <a:r>
              <a:rPr lang="en-US" sz="2400" dirty="0">
                <a:solidFill>
                  <a:srgbClr val="FF0000"/>
                </a:solidFill>
              </a:rPr>
              <a:t>construction of Socialist core value system</a:t>
            </a:r>
            <a:r>
              <a:rPr lang="en-US" sz="2400" dirty="0">
                <a:solidFill>
                  <a:srgbClr val="FF0000"/>
                </a:solidFill>
                <a:effectLst/>
              </a:rPr>
              <a:t> </a:t>
            </a:r>
          </a:p>
          <a:p>
            <a:pPr lvl="1"/>
            <a:r>
              <a:rPr lang="en-US" sz="2000" dirty="0"/>
              <a:t>Vehicle for socialization of social credit</a:t>
            </a:r>
          </a:p>
          <a:p>
            <a:pPr lvl="1"/>
            <a:r>
              <a:rPr lang="en-US" sz="2000" dirty="0">
                <a:effectLst/>
              </a:rPr>
              <a:t>“</a:t>
            </a:r>
            <a:r>
              <a:rPr lang="en-US" sz="2000" dirty="0"/>
              <a:t>Forcefully launch activities to let universal education and propaganda about credit enter enterprises, enter classrooms, enter communities, enter villages and enter households.</a:t>
            </a:r>
            <a:r>
              <a:rPr lang="en-US" sz="2000" dirty="0">
                <a:effectLst/>
              </a:rPr>
              <a:t> ”</a:t>
            </a:r>
          </a:p>
          <a:p>
            <a:r>
              <a:rPr lang="en-US" sz="2400" dirty="0">
                <a:solidFill>
                  <a:srgbClr val="FF0000"/>
                </a:solidFill>
              </a:rPr>
              <a:t>Build “moral” classrooms </a:t>
            </a:r>
          </a:p>
          <a:p>
            <a:pPr lvl="1"/>
            <a:r>
              <a:rPr lang="en-US" sz="2200" dirty="0"/>
              <a:t>Construct parameters for assessing value of classroom instruction in appropriate approaches to social credit and underlying moral principles</a:t>
            </a:r>
          </a:p>
        </p:txBody>
      </p:sp>
      <p:sp>
        <p:nvSpPr>
          <p:cNvPr id="4" name="Content Placeholder 3"/>
          <p:cNvSpPr>
            <a:spLocks noGrp="1"/>
          </p:cNvSpPr>
          <p:nvPr>
            <p:ph sz="half" idx="2"/>
          </p:nvPr>
        </p:nvSpPr>
        <p:spPr>
          <a:xfrm>
            <a:off x="6172200" y="1246910"/>
            <a:ext cx="6019800" cy="5611090"/>
          </a:xfrm>
        </p:spPr>
        <p:txBody>
          <a:bodyPr>
            <a:normAutofit lnSpcReduction="10000"/>
          </a:bodyPr>
          <a:lstStyle/>
          <a:p>
            <a:r>
              <a:rPr lang="en-US" dirty="0">
                <a:solidFill>
                  <a:srgbClr val="FF0000"/>
                </a:solidFill>
              </a:rPr>
              <a:t>Culture:</a:t>
            </a:r>
          </a:p>
          <a:p>
            <a:pPr lvl="1"/>
            <a:r>
              <a:rPr lang="en-US" dirty="0"/>
              <a:t>Establish models of appropriate conduct</a:t>
            </a:r>
          </a:p>
          <a:p>
            <a:pPr lvl="1"/>
            <a:r>
              <a:rPr lang="en-US" dirty="0"/>
              <a:t>launch topical activities concerning sincerity. </a:t>
            </a:r>
          </a:p>
          <a:p>
            <a:pPr lvl="2"/>
            <a:r>
              <a:rPr lang="en-US" dirty="0"/>
              <a:t>Organize pubic interest activities such as the “Sincerity Activity Week” “Quality Month”</a:t>
            </a:r>
            <a:r>
              <a:rPr lang="en-US" dirty="0">
                <a:effectLst/>
              </a:rPr>
              <a:t> </a:t>
            </a:r>
          </a:p>
          <a:p>
            <a:pPr lvl="1"/>
            <a:r>
              <a:rPr lang="en-US" dirty="0"/>
              <a:t>Special campaigns in focus sectors</a:t>
            </a:r>
            <a:r>
              <a:rPr lang="en-US" dirty="0">
                <a:effectLst/>
              </a:rPr>
              <a:t> </a:t>
            </a:r>
          </a:p>
          <a:p>
            <a:pPr lvl="2"/>
            <a:r>
              <a:rPr lang="en-US" dirty="0"/>
              <a:t>“persist in correcting unhealthy trends and evil practices of abusing power for personal gain, lying and cheating, forgetting integrity when tempted by gains, benefiting oneself at others’ expense, etc., and establish trends of sectoral sincerity and integrity.”</a:t>
            </a:r>
            <a:r>
              <a:rPr lang="en-US" dirty="0">
                <a:effectLst/>
              </a:rPr>
              <a:t> </a:t>
            </a:r>
          </a:p>
          <a:p>
            <a:r>
              <a:rPr lang="en-US" sz="2600" b="1" dirty="0">
                <a:solidFill>
                  <a:srgbClr val="FF0000"/>
                </a:solidFill>
              </a:rPr>
              <a:t>Develop social credit management as a scholarly field</a:t>
            </a:r>
          </a:p>
          <a:p>
            <a:pPr lvl="1"/>
            <a:r>
              <a:rPr lang="en-US" sz="2200" dirty="0"/>
              <a:t>Research</a:t>
            </a:r>
          </a:p>
          <a:p>
            <a:pPr lvl="1"/>
            <a:r>
              <a:rPr lang="en-US" sz="2200" dirty="0"/>
              <a:t>training</a:t>
            </a:r>
          </a:p>
          <a:p>
            <a:pPr lvl="2"/>
            <a:endParaRPr lang="en-US" dirty="0"/>
          </a:p>
        </p:txBody>
      </p:sp>
    </p:spTree>
    <p:extLst>
      <p:ext uri="{BB962C8B-B14F-4D97-AF65-F5344CB8AC3E}">
        <p14:creationId xmlns:p14="http://schemas.microsoft.com/office/powerpoint/2010/main" val="3932003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E87CD67-1217-604B-A573-70F0A26E5CDD}" vid="{6271E960-6573-C546-8F22-37B33BA11B0B}"/>
    </a:ext>
  </a:extLst>
</a:theme>
</file>

<file path=docProps/app.xml><?xml version="1.0" encoding="utf-8"?>
<Properties xmlns="http://schemas.openxmlformats.org/officeDocument/2006/extended-properties" xmlns:vt="http://schemas.openxmlformats.org/officeDocument/2006/docPropsVTypes">
  <Template>Office Theme</Template>
  <TotalTime>3634</TotalTime>
  <Words>2463</Words>
  <Application>Microsoft Macintosh PowerPoint</Application>
  <PresentationFormat>Widescreen</PresentationFormat>
  <Paragraphs>299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DengXian</vt:lpstr>
      <vt:lpstr>DengXian Light</vt:lpstr>
      <vt:lpstr>Arial</vt:lpstr>
      <vt:lpstr>Calibri</vt:lpstr>
      <vt:lpstr>Calibri Light</vt:lpstr>
      <vt:lpstr>Office Theme</vt:lpstr>
      <vt:lpstr>The Structures and Ideologies of Social Credit in the U.S.  Larry Catá Backer(白 轲) W. Richard and Mary Eshelman Faculty Scholar  Professor of Law and International Affairs Pennsylvania State University </vt:lpstr>
      <vt:lpstr>Introduction</vt:lpstr>
      <vt:lpstr>What We Will Cover Today</vt:lpstr>
      <vt:lpstr>An All Around Focus: Chinese Social Credit Principles </vt:lpstr>
      <vt:lpstr>Building the Integrated System</vt:lpstr>
      <vt:lpstr>Government </vt:lpstr>
      <vt:lpstr>Commercial Activity</vt:lpstr>
      <vt:lpstr>Social Integrity and Judicial Credibility</vt:lpstr>
      <vt:lpstr>Education and Culture</vt:lpstr>
      <vt:lpstr>Social Credit: Build; Share; Implement</vt:lpstr>
      <vt:lpstr>Social Credit in the West</vt:lpstr>
      <vt:lpstr>Does the West Have a Social Credit System?</vt:lpstr>
      <vt:lpstr>MicroChips in Employees: Three Square Market</vt:lpstr>
      <vt:lpstr>“Social Credit” Implications for Chip Implants for Workers</vt:lpstr>
      <vt:lpstr>Western Principles for Risk and Compliance Systems</vt:lpstr>
      <vt:lpstr>A “New Era” Techniques of Governance in the West</vt:lpstr>
      <vt:lpstr>The Industry of Data Harvesting</vt:lpstr>
      <vt:lpstr>What is Data: The Census Question </vt:lpstr>
      <vt:lpstr>Western Approaches to Social Credit Operationalization—Public Sphere</vt:lpstr>
      <vt:lpstr>From Internet Quizzes to Analytics: Facebook-Cambridge Analytics—Power of Data Driven Algorithms</vt:lpstr>
      <vt:lpstr>Western Approaches to Social Credit Operationalization—Private Sphere</vt:lpstr>
      <vt:lpstr>Managing University Student Clubs</vt:lpstr>
      <vt:lpstr>U.S. Rating Agencies as a Form of Social Credit</vt:lpstr>
      <vt:lpstr>Rating Agencies as a Form of Applied Social Credit Philosophy?</vt:lpstr>
      <vt:lpstr>Social Credit Challenges: China </vt:lpstr>
      <vt:lpstr>Social Credit Challenges: US </vt:lpstr>
      <vt:lpstr>Conclusions </vt:lpstr>
      <vt:lpstr>Thank You 谢 谢</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61</cp:revision>
  <dcterms:created xsi:type="dcterms:W3CDTF">2018-04-22T11:33:39Z</dcterms:created>
  <dcterms:modified xsi:type="dcterms:W3CDTF">2018-05-03T17:11:34Z</dcterms:modified>
</cp:coreProperties>
</file>