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7" r:id="rId3"/>
    <p:sldId id="262" r:id="rId4"/>
    <p:sldId id="268" r:id="rId5"/>
    <p:sldId id="274" r:id="rId6"/>
    <p:sldId id="269" r:id="rId7"/>
    <p:sldId id="272" r:id="rId8"/>
    <p:sldId id="273" r:id="rId9"/>
    <p:sldId id="275" r:id="rId10"/>
    <p:sldId id="264" r:id="rId11"/>
    <p:sldId id="282" r:id="rId12"/>
    <p:sldId id="280" r:id="rId13"/>
    <p:sldId id="281" r:id="rId14"/>
    <p:sldId id="283" r:id="rId15"/>
    <p:sldId id="279"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6"/>
    <p:restoredTop sz="94444"/>
  </p:normalViewPr>
  <p:slideViewPr>
    <p:cSldViewPr snapToGrid="0" snapToObjects="1">
      <p:cViewPr varScale="1">
        <p:scale>
          <a:sx n="56" d="100"/>
          <a:sy n="56" d="100"/>
        </p:scale>
        <p:origin x="192"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g"/></Relationships>
</file>

<file path=ppt/diagrams/_rels/data2.xml.rels><?xml version="1.0" encoding="UTF-8" standalone="yes"?>
<Relationships xmlns="http://schemas.openxmlformats.org/package/2006/relationships"><Relationship Id="rId1" Type="http://schemas.openxmlformats.org/officeDocument/2006/relationships/hyperlink" Target="http://www.fmprc.gov.cn/mfa_eng/topics_665678/xjpfwzysiesgjtfhshzzfh_665686/t1076334.shtml"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http://lcbackerblog.blogspot.com/2018/03/on-internationalization-of-chinas-new.html" TargetMode="External"/><Relationship Id="rId2" Type="http://schemas.openxmlformats.org/officeDocument/2006/relationships/hyperlink" Target="https://qz.com/983460/obor-an-extremely-simple-guide-to-understanding-chinas-one-belt-one-road-forum-for-its-new-silk-road/" TargetMode="External"/><Relationship Id="rId1" Type="http://schemas.openxmlformats.org/officeDocument/2006/relationships/hyperlink" Target="http://www.caixinglobal.com/2017-05-10/101088332.html" TargetMode="External"/><Relationship Id="rId4" Type="http://schemas.openxmlformats.org/officeDocument/2006/relationships/hyperlink" Target="https://www.ndb.int/"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s://books.google.com/books?id=aannCgAAQBAJ&amp;pg=PA392&amp;lpg=PA392&amp;dq=PCAs+international&amp;source=bl&amp;ots=Pv6iDN7EFv&amp;sig=ZZDU-ge7H34-ePLROaOzdYi0jDQ&amp;hl=en&amp;sa=X&amp;ved=0ahUKEwia4Y_q6b_TAhWCSyYKHTxrDm0Q6AEIUTAG" TargetMode="External"/><Relationship Id="rId2" Type="http://schemas.openxmlformats.org/officeDocument/2006/relationships/hyperlink" Target="http://thediplomat.com/2014/11/the-new-silk-road-chinas-marshall-plan/" TargetMode="External"/><Relationship Id="rId1" Type="http://schemas.openxmlformats.org/officeDocument/2006/relationships/hyperlink" Target="https://www.bloomberg.com/news/articles/2016-08-07/china-s-marshall-plan"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asean.org/?static_post=rcep-regional-comprehensive-economic-partnership"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1" Type="http://schemas.openxmlformats.org/officeDocument/2006/relationships/hyperlink" Target="http://www.fmprc.gov.cn/mfa_eng/topics_665678/xjpfwzysiesgjtfhshzzfh_665686/t1076334.shtml"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lcbackerblog.blogspot.com/2018/03/on-internationalization-of-chinas-new.html" TargetMode="External"/><Relationship Id="rId2" Type="http://schemas.openxmlformats.org/officeDocument/2006/relationships/hyperlink" Target="https://qz.com/983460/obor-an-extremely-simple-guide-to-understanding-chinas-one-belt-one-road-forum-for-its-new-silk-road/" TargetMode="External"/><Relationship Id="rId1" Type="http://schemas.openxmlformats.org/officeDocument/2006/relationships/hyperlink" Target="http://www.caixinglobal.com/2017-05-10/101088332.html" TargetMode="External"/><Relationship Id="rId4" Type="http://schemas.openxmlformats.org/officeDocument/2006/relationships/hyperlink" Target="https://www.ndb.int/"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books.google.com/books?id=aannCgAAQBAJ&amp;pg=PA392&amp;lpg=PA392&amp;dq=PCAs+international&amp;source=bl&amp;ots=Pv6iDN7EFv&amp;sig=ZZDU-ge7H34-ePLROaOzdYi0jDQ&amp;hl=en&amp;sa=X&amp;ved=0ahUKEwia4Y_q6b_TAhWCSyYKHTxrDm0Q6AEIUTAG" TargetMode="External"/><Relationship Id="rId2" Type="http://schemas.openxmlformats.org/officeDocument/2006/relationships/hyperlink" Target="http://thediplomat.com/2014/11/the-new-silk-road-chinas-marshall-plan/" TargetMode="External"/><Relationship Id="rId1" Type="http://schemas.openxmlformats.org/officeDocument/2006/relationships/hyperlink" Target="https://www.bloomberg.com/news/articles/2016-08-07/china-s-marshall-plan"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asean.org/?static_post=rcep-regional-comprehensive-economic-partnership"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18B43-522D-E34F-AC4C-68DB11AA56C3}" type="doc">
      <dgm:prSet loTypeId="urn:microsoft.com/office/officeart/2005/8/layout/hierarchy4" loCatId="process" qsTypeId="urn:microsoft.com/office/officeart/2005/8/quickstyle/simple1" qsCatId="simple" csTypeId="urn:microsoft.com/office/officeart/2005/8/colors/accent5_2" csCatId="accent5" phldr="1"/>
      <dgm:spPr/>
      <dgm:t>
        <a:bodyPr/>
        <a:lstStyle/>
        <a:p>
          <a:endParaRPr lang="en-US"/>
        </a:p>
      </dgm:t>
    </dgm:pt>
    <dgm:pt modelId="{B5C540C8-5D52-534F-8AFC-00FE4CA24241}">
      <dgm:prSet custT="1"/>
      <dgm:spPr>
        <a:solidFill>
          <a:schemeClr val="accent1">
            <a:lumMod val="20000"/>
            <a:lumOff val="80000"/>
          </a:schemeClr>
        </a:solidFill>
      </dgm:spPr>
      <dgm:t>
        <a:bodyPr/>
        <a:lstStyle/>
        <a:p>
          <a:r>
            <a:rPr lang="en-US" sz="2400" b="1" dirty="0">
              <a:solidFill>
                <a:schemeClr val="tx1"/>
              </a:solidFill>
            </a:rPr>
            <a:t>OBOR and “America First” the two emerging frameworks for trade relations</a:t>
          </a:r>
        </a:p>
      </dgm:t>
    </dgm:pt>
    <dgm:pt modelId="{9BC8C45B-6A85-0949-8CD7-C2879200C4EE}" type="parTrans" cxnId="{5ED2D801-203E-704B-BDA5-1E5785505495}">
      <dgm:prSet/>
      <dgm:spPr/>
      <dgm:t>
        <a:bodyPr/>
        <a:lstStyle/>
        <a:p>
          <a:endParaRPr lang="en-US"/>
        </a:p>
      </dgm:t>
    </dgm:pt>
    <dgm:pt modelId="{E3B699F0-FFAE-7B4C-921D-5F3CB7B1602D}" type="sibTrans" cxnId="{5ED2D801-203E-704B-BDA5-1E5785505495}">
      <dgm:prSet/>
      <dgm:spPr/>
      <dgm:t>
        <a:bodyPr/>
        <a:lstStyle/>
        <a:p>
          <a:endParaRPr lang="en-US"/>
        </a:p>
      </dgm:t>
    </dgm:pt>
    <dgm:pt modelId="{17DE2AED-414E-B04A-AB0E-6A581B004D00}">
      <dgm:prSet/>
      <dgm:spPr>
        <a:solidFill>
          <a:schemeClr val="accent1">
            <a:lumMod val="50000"/>
          </a:schemeClr>
        </a:solidFill>
      </dgm:spPr>
      <dgm:t>
        <a:bodyPr/>
        <a:lstStyle/>
        <a:p>
          <a:r>
            <a:rPr lang="en-US" b="1" dirty="0"/>
            <a:t>Both are built on new approaches to relationships among states</a:t>
          </a:r>
        </a:p>
      </dgm:t>
    </dgm:pt>
    <dgm:pt modelId="{476B6F88-1533-AE40-A9FC-52DBDCBE81BC}" type="parTrans" cxnId="{6A2D1458-EFC9-7E40-8E4F-17C7CA683A11}">
      <dgm:prSet/>
      <dgm:spPr/>
      <dgm:t>
        <a:bodyPr/>
        <a:lstStyle/>
        <a:p>
          <a:endParaRPr lang="en-US"/>
        </a:p>
      </dgm:t>
    </dgm:pt>
    <dgm:pt modelId="{913C9B70-5A8B-C442-AC6A-9845729643A0}" type="sibTrans" cxnId="{6A2D1458-EFC9-7E40-8E4F-17C7CA683A11}">
      <dgm:prSet/>
      <dgm:spPr/>
      <dgm:t>
        <a:bodyPr/>
        <a:lstStyle/>
        <a:p>
          <a:endParaRPr lang="en-US"/>
        </a:p>
      </dgm:t>
    </dgm:pt>
    <dgm:pt modelId="{BF87334F-505C-B548-81A3-60A2F7EE597F}">
      <dgm:prSet custT="1"/>
      <dgm:spPr>
        <a:solidFill>
          <a:schemeClr val="accent1">
            <a:lumMod val="50000"/>
          </a:schemeClr>
        </a:solidFill>
      </dgm:spPr>
      <dgm:t>
        <a:bodyPr/>
        <a:lstStyle/>
        <a:p>
          <a:r>
            <a:rPr lang="en-US" sz="1800" b="1" dirty="0"/>
            <a:t>And also relations among stake-holders </a:t>
          </a:r>
        </a:p>
      </dgm:t>
    </dgm:pt>
    <dgm:pt modelId="{D9879F25-E94D-1C4E-BED5-149075D161FF}" type="parTrans" cxnId="{BD9CD818-C21E-5646-9C70-E1E4D9CB5BDA}">
      <dgm:prSet/>
      <dgm:spPr/>
      <dgm:t>
        <a:bodyPr/>
        <a:lstStyle/>
        <a:p>
          <a:endParaRPr lang="en-US"/>
        </a:p>
      </dgm:t>
    </dgm:pt>
    <dgm:pt modelId="{8B93FD38-0941-B848-A22A-5CF2C5B95AFE}" type="sibTrans" cxnId="{BD9CD818-C21E-5646-9C70-E1E4D9CB5BDA}">
      <dgm:prSet/>
      <dgm:spPr/>
      <dgm:t>
        <a:bodyPr/>
        <a:lstStyle/>
        <a:p>
          <a:endParaRPr lang="en-US"/>
        </a:p>
      </dgm:t>
    </dgm:pt>
    <dgm:pt modelId="{09B0EB75-C1FB-4349-AB94-775D10F3B1D6}">
      <dgm:prSet/>
      <dgm:spPr>
        <a:solidFill>
          <a:schemeClr val="accent1">
            <a:lumMod val="50000"/>
          </a:schemeClr>
        </a:solidFill>
      </dgm:spPr>
      <dgm:t>
        <a:bodyPr/>
        <a:lstStyle/>
        <a:p>
          <a:r>
            <a:rPr lang="en-US" b="1" dirty="0"/>
            <a:t>Both will likely reshape the foundations of globalization</a:t>
          </a:r>
        </a:p>
      </dgm:t>
    </dgm:pt>
    <dgm:pt modelId="{3D7CDEAA-6FBD-FE4A-B8EF-E0CD0684D5FB}" type="parTrans" cxnId="{84C80FD2-FC26-D740-A2D2-6E117F47EEF0}">
      <dgm:prSet/>
      <dgm:spPr/>
      <dgm:t>
        <a:bodyPr/>
        <a:lstStyle/>
        <a:p>
          <a:endParaRPr lang="en-US"/>
        </a:p>
      </dgm:t>
    </dgm:pt>
    <dgm:pt modelId="{D03C4484-9757-634E-A100-D30AABC77C80}" type="sibTrans" cxnId="{84C80FD2-FC26-D740-A2D2-6E117F47EEF0}">
      <dgm:prSet/>
      <dgm:spPr/>
      <dgm:t>
        <a:bodyPr/>
        <a:lstStyle/>
        <a:p>
          <a:endParaRPr lang="en-US"/>
        </a:p>
      </dgm:t>
    </dgm:pt>
    <dgm:pt modelId="{E8BA7F70-0C4C-444C-AE47-6322749352B8}">
      <dgm:prSet custT="1"/>
      <dgm:spPr>
        <a:solidFill>
          <a:schemeClr val="accent2">
            <a:lumMod val="20000"/>
            <a:lumOff val="80000"/>
          </a:schemeClr>
        </a:solidFill>
      </dgm:spPr>
      <dgm:t>
        <a:bodyPr/>
        <a:lstStyle/>
        <a:p>
          <a:r>
            <a:rPr lang="en-US" sz="2400" b="1" dirty="0">
              <a:solidFill>
                <a:schemeClr val="tx1"/>
              </a:solidFill>
            </a:rPr>
            <a:t>But also produce new challenges </a:t>
          </a:r>
        </a:p>
      </dgm:t>
    </dgm:pt>
    <dgm:pt modelId="{78048F82-6F9A-174B-AF4F-13A90EE67E0A}" type="parTrans" cxnId="{2CBEB58A-E1D0-994C-80FF-C3BE7A9BF5D9}">
      <dgm:prSet/>
      <dgm:spPr/>
      <dgm:t>
        <a:bodyPr/>
        <a:lstStyle/>
        <a:p>
          <a:endParaRPr lang="en-US"/>
        </a:p>
      </dgm:t>
    </dgm:pt>
    <dgm:pt modelId="{C5AAEF8E-9893-3B40-A01B-2AFCBFD55FB3}" type="sibTrans" cxnId="{2CBEB58A-E1D0-994C-80FF-C3BE7A9BF5D9}">
      <dgm:prSet/>
      <dgm:spPr/>
      <dgm:t>
        <a:bodyPr/>
        <a:lstStyle/>
        <a:p>
          <a:endParaRPr lang="en-US"/>
        </a:p>
      </dgm:t>
    </dgm:pt>
    <dgm:pt modelId="{54990274-B899-9B4A-9FB7-D6ECF2E6CDD3}">
      <dgm:prSet/>
      <dgm:spPr>
        <a:solidFill>
          <a:schemeClr val="accent2">
            <a:lumMod val="50000"/>
          </a:schemeClr>
        </a:solidFill>
      </dgm:spPr>
      <dgm:t>
        <a:bodyPr/>
        <a:lstStyle/>
        <a:p>
          <a:r>
            <a:rPr lang="en-US" b="1" dirty="0"/>
            <a:t>Traditional fields of law, economics, big data and other field</a:t>
          </a:r>
        </a:p>
      </dgm:t>
    </dgm:pt>
    <dgm:pt modelId="{EBAA7B75-4E66-E741-9C55-1B37EAD4180C}" type="parTrans" cxnId="{37C61DFB-FC85-104D-A305-534B9066AD59}">
      <dgm:prSet/>
      <dgm:spPr/>
      <dgm:t>
        <a:bodyPr/>
        <a:lstStyle/>
        <a:p>
          <a:endParaRPr lang="en-US"/>
        </a:p>
      </dgm:t>
    </dgm:pt>
    <dgm:pt modelId="{C226A237-3734-2340-BFC5-21CDFCD8DF49}" type="sibTrans" cxnId="{37C61DFB-FC85-104D-A305-534B9066AD59}">
      <dgm:prSet/>
      <dgm:spPr/>
      <dgm:t>
        <a:bodyPr/>
        <a:lstStyle/>
        <a:p>
          <a:endParaRPr lang="en-US"/>
        </a:p>
      </dgm:t>
    </dgm:pt>
    <dgm:pt modelId="{9BBB15FF-6320-9F46-B47B-0A2D99FD2D37}">
      <dgm:prSet/>
      <dgm:spPr>
        <a:solidFill>
          <a:schemeClr val="accent2">
            <a:lumMod val="50000"/>
          </a:schemeClr>
        </a:solidFill>
      </dgm:spPr>
      <dgm:t>
        <a:bodyPr/>
        <a:lstStyle/>
        <a:p>
          <a:r>
            <a:rPr lang="en-US" b="1" dirty="0"/>
            <a:t>Emerging fields of Soft law and regulatory governance</a:t>
          </a:r>
        </a:p>
      </dgm:t>
    </dgm:pt>
    <dgm:pt modelId="{5504D6B4-5418-9940-8C5A-29EA6496C78D}" type="parTrans" cxnId="{BF273E0D-16E8-B74F-B416-213C5DBF0B28}">
      <dgm:prSet/>
      <dgm:spPr/>
      <dgm:t>
        <a:bodyPr/>
        <a:lstStyle/>
        <a:p>
          <a:endParaRPr lang="en-US"/>
        </a:p>
      </dgm:t>
    </dgm:pt>
    <dgm:pt modelId="{9E609DBE-1A70-3E45-B17B-2C5F7EC72CF1}" type="sibTrans" cxnId="{BF273E0D-16E8-B74F-B416-213C5DBF0B28}">
      <dgm:prSet/>
      <dgm:spPr/>
      <dgm:t>
        <a:bodyPr/>
        <a:lstStyle/>
        <a:p>
          <a:endParaRPr lang="en-US"/>
        </a:p>
      </dgm:t>
    </dgm:pt>
    <dgm:pt modelId="{16144788-62B0-DA4A-843E-0B3BE4B9AFF5}">
      <dgm:prSet custT="1"/>
      <dgm:spPr>
        <a:solidFill>
          <a:schemeClr val="accent3">
            <a:lumMod val="20000"/>
            <a:lumOff val="80000"/>
          </a:schemeClr>
        </a:solidFill>
      </dgm:spPr>
      <dgm:t>
        <a:bodyPr/>
        <a:lstStyle/>
        <a:p>
          <a:r>
            <a:rPr lang="en-US" sz="2400" b="1" dirty="0">
              <a:solidFill>
                <a:schemeClr val="tx1"/>
              </a:solidFill>
            </a:rPr>
            <a:t>Universities ought to have a responsibility to better train students </a:t>
          </a:r>
        </a:p>
      </dgm:t>
    </dgm:pt>
    <dgm:pt modelId="{57F76D72-FF6A-C14F-B634-3E33BA4151E6}" type="parTrans" cxnId="{08FA9DF2-BFDC-8B4D-BD5B-CF2F7B20949A}">
      <dgm:prSet/>
      <dgm:spPr/>
      <dgm:t>
        <a:bodyPr/>
        <a:lstStyle/>
        <a:p>
          <a:endParaRPr lang="en-US"/>
        </a:p>
      </dgm:t>
    </dgm:pt>
    <dgm:pt modelId="{B90A72E3-D77A-0649-919A-BBDACDD63874}" type="sibTrans" cxnId="{08FA9DF2-BFDC-8B4D-BD5B-CF2F7B20949A}">
      <dgm:prSet/>
      <dgm:spPr/>
      <dgm:t>
        <a:bodyPr/>
        <a:lstStyle/>
        <a:p>
          <a:endParaRPr lang="en-US"/>
        </a:p>
      </dgm:t>
    </dgm:pt>
    <dgm:pt modelId="{7E41C43C-F46E-A04B-9025-E1AE23E67F2C}">
      <dgm:prSet/>
      <dgm:spPr>
        <a:solidFill>
          <a:schemeClr val="accent3">
            <a:lumMod val="50000"/>
          </a:schemeClr>
        </a:solidFill>
      </dgm:spPr>
      <dgm:t>
        <a:bodyPr/>
        <a:lstStyle/>
        <a:p>
          <a:r>
            <a:rPr lang="en-US" b="1" dirty="0"/>
            <a:t>to operate in the new environment </a:t>
          </a:r>
        </a:p>
      </dgm:t>
    </dgm:pt>
    <dgm:pt modelId="{6443CD6D-1ACF-854A-B43C-D301D188B27B}" type="parTrans" cxnId="{F67FCCE9-7CA4-4C44-8451-67B1A3BDFF1C}">
      <dgm:prSet/>
      <dgm:spPr/>
      <dgm:t>
        <a:bodyPr/>
        <a:lstStyle/>
        <a:p>
          <a:endParaRPr lang="en-US"/>
        </a:p>
      </dgm:t>
    </dgm:pt>
    <dgm:pt modelId="{14CBFFF8-8EBB-9B40-ADBD-254F357A24CA}" type="sibTrans" cxnId="{F67FCCE9-7CA4-4C44-8451-67B1A3BDFF1C}">
      <dgm:prSet/>
      <dgm:spPr/>
      <dgm:t>
        <a:bodyPr/>
        <a:lstStyle/>
        <a:p>
          <a:endParaRPr lang="en-US"/>
        </a:p>
      </dgm:t>
    </dgm:pt>
    <dgm:pt modelId="{AE309BC2-2EEC-9245-87E5-BB08BD1E80B0}">
      <dgm:prSet/>
      <dgm:spPr>
        <a:solidFill>
          <a:schemeClr val="accent3">
            <a:lumMod val="50000"/>
          </a:schemeClr>
        </a:solidFill>
      </dgm:spPr>
      <dgm:t>
        <a:bodyPr/>
        <a:lstStyle/>
        <a:p>
          <a:r>
            <a:rPr lang="en-US" b="1" dirty="0"/>
            <a:t>And to better serve national policies </a:t>
          </a:r>
        </a:p>
      </dgm:t>
    </dgm:pt>
    <dgm:pt modelId="{4A86ABEF-6532-6945-A427-9ABD3C18A9AF}" type="parTrans" cxnId="{274DEED4-6D23-2D4F-8020-591984EF1173}">
      <dgm:prSet/>
      <dgm:spPr/>
      <dgm:t>
        <a:bodyPr/>
        <a:lstStyle/>
        <a:p>
          <a:endParaRPr lang="en-US"/>
        </a:p>
      </dgm:t>
    </dgm:pt>
    <dgm:pt modelId="{86B3C217-8039-6C4A-AC4F-D87932ADCC17}" type="sibTrans" cxnId="{274DEED4-6D23-2D4F-8020-591984EF1173}">
      <dgm:prSet/>
      <dgm:spPr/>
      <dgm:t>
        <a:bodyPr/>
        <a:lstStyle/>
        <a:p>
          <a:endParaRPr lang="en-US"/>
        </a:p>
      </dgm:t>
    </dgm:pt>
    <dgm:pt modelId="{7CFF4A92-C80A-BE44-9D58-EF302F1FAE4B}">
      <dgm:prSet custT="1"/>
      <dgm:spPr>
        <a:solidFill>
          <a:schemeClr val="accent6">
            <a:lumMod val="20000"/>
            <a:lumOff val="80000"/>
          </a:schemeClr>
        </a:solidFill>
      </dgm:spPr>
      <dgm:t>
        <a:bodyPr/>
        <a:lstStyle/>
        <a:p>
          <a:r>
            <a:rPr lang="en-US" sz="1800" b="1" dirty="0">
              <a:solidFill>
                <a:schemeClr val="tx1"/>
              </a:solidFill>
            </a:rPr>
            <a:t>Consider how universities can shape curriculum to meet responsibilities</a:t>
          </a:r>
        </a:p>
      </dgm:t>
    </dgm:pt>
    <dgm:pt modelId="{687BC8DE-2579-944B-838B-44061B357EC6}" type="parTrans" cxnId="{F620EF76-5534-A54A-B7F3-71BE9E44A57A}">
      <dgm:prSet/>
      <dgm:spPr/>
      <dgm:t>
        <a:bodyPr/>
        <a:lstStyle/>
        <a:p>
          <a:endParaRPr lang="en-US"/>
        </a:p>
      </dgm:t>
    </dgm:pt>
    <dgm:pt modelId="{CCF82063-F897-0E4B-933A-D5818E19F27B}" type="sibTrans" cxnId="{F620EF76-5534-A54A-B7F3-71BE9E44A57A}">
      <dgm:prSet/>
      <dgm:spPr/>
      <dgm:t>
        <a:bodyPr/>
        <a:lstStyle/>
        <a:p>
          <a:endParaRPr lang="en-US"/>
        </a:p>
      </dgm:t>
    </dgm:pt>
    <dgm:pt modelId="{0863B528-73E3-F14C-9061-D3091BC25957}">
      <dgm:prSet/>
      <dgm:spPr>
        <a:solidFill>
          <a:schemeClr val="accent6">
            <a:lumMod val="50000"/>
          </a:schemeClr>
        </a:solidFill>
      </dgm:spPr>
      <dgm:t>
        <a:bodyPr/>
        <a:lstStyle/>
        <a:p>
          <a:r>
            <a:rPr lang="en-US" b="1" dirty="0"/>
            <a:t>Challenges of a new curriculum</a:t>
          </a:r>
        </a:p>
      </dgm:t>
    </dgm:pt>
    <dgm:pt modelId="{52E42402-0754-F34B-B3C6-8C1DD20AEF1B}" type="parTrans" cxnId="{987735B2-0FBF-B143-AEE5-C16152A83CB6}">
      <dgm:prSet/>
      <dgm:spPr/>
      <dgm:t>
        <a:bodyPr/>
        <a:lstStyle/>
        <a:p>
          <a:endParaRPr lang="en-US"/>
        </a:p>
      </dgm:t>
    </dgm:pt>
    <dgm:pt modelId="{6EDCE7F9-30DD-A24F-A676-16A5E54C1B3F}" type="sibTrans" cxnId="{987735B2-0FBF-B143-AEE5-C16152A83CB6}">
      <dgm:prSet/>
      <dgm:spPr/>
      <dgm:t>
        <a:bodyPr/>
        <a:lstStyle/>
        <a:p>
          <a:endParaRPr lang="en-US"/>
        </a:p>
      </dgm:t>
    </dgm:pt>
    <dgm:pt modelId="{0C71D203-F0E5-464E-B71D-257AFA90EF91}" type="pres">
      <dgm:prSet presAssocID="{75718B43-522D-E34F-AC4C-68DB11AA56C3}" presName="Name0" presStyleCnt="0">
        <dgm:presLayoutVars>
          <dgm:chPref val="1"/>
          <dgm:dir/>
          <dgm:animOne val="branch"/>
          <dgm:animLvl val="lvl"/>
          <dgm:resizeHandles/>
        </dgm:presLayoutVars>
      </dgm:prSet>
      <dgm:spPr/>
    </dgm:pt>
    <dgm:pt modelId="{3D6646FB-EB7F-E94E-9110-F003FCAC72D6}" type="pres">
      <dgm:prSet presAssocID="{B5C540C8-5D52-534F-8AFC-00FE4CA24241}" presName="vertOne" presStyleCnt="0"/>
      <dgm:spPr/>
    </dgm:pt>
    <dgm:pt modelId="{3CA22B8A-26C3-644C-A63B-7B40BBDBC471}" type="pres">
      <dgm:prSet presAssocID="{B5C540C8-5D52-534F-8AFC-00FE4CA24241}" presName="txOne" presStyleLbl="node0" presStyleIdx="0" presStyleCnt="4">
        <dgm:presLayoutVars>
          <dgm:chPref val="3"/>
        </dgm:presLayoutVars>
      </dgm:prSet>
      <dgm:spPr/>
    </dgm:pt>
    <dgm:pt modelId="{E8BD9D4E-8943-AC40-9B84-BDA27930BAB7}" type="pres">
      <dgm:prSet presAssocID="{B5C540C8-5D52-534F-8AFC-00FE4CA24241}" presName="parTransOne" presStyleCnt="0"/>
      <dgm:spPr/>
    </dgm:pt>
    <dgm:pt modelId="{1399CCD5-0D6B-B344-887A-0342F10E1093}" type="pres">
      <dgm:prSet presAssocID="{B5C540C8-5D52-534F-8AFC-00FE4CA24241}" presName="horzOne" presStyleCnt="0"/>
      <dgm:spPr/>
    </dgm:pt>
    <dgm:pt modelId="{E9CA9CD3-F120-E643-ACDE-127A681A9CA0}" type="pres">
      <dgm:prSet presAssocID="{17DE2AED-414E-B04A-AB0E-6A581B004D00}" presName="vertTwo" presStyleCnt="0"/>
      <dgm:spPr/>
    </dgm:pt>
    <dgm:pt modelId="{FA6230D2-2CE1-DD49-896E-2026B83D36CF}" type="pres">
      <dgm:prSet presAssocID="{17DE2AED-414E-B04A-AB0E-6A581B004D00}" presName="txTwo" presStyleLbl="node2" presStyleIdx="0" presStyleCnt="8">
        <dgm:presLayoutVars>
          <dgm:chPref val="3"/>
        </dgm:presLayoutVars>
      </dgm:prSet>
      <dgm:spPr/>
    </dgm:pt>
    <dgm:pt modelId="{36209A7C-C958-F445-9A9E-35B45FF8F09F}" type="pres">
      <dgm:prSet presAssocID="{17DE2AED-414E-B04A-AB0E-6A581B004D00}" presName="horzTwo" presStyleCnt="0"/>
      <dgm:spPr/>
    </dgm:pt>
    <dgm:pt modelId="{6B712E93-85B2-1048-8A01-87436E134D34}" type="pres">
      <dgm:prSet presAssocID="{913C9B70-5A8B-C442-AC6A-9845729643A0}" presName="sibSpaceTwo" presStyleCnt="0"/>
      <dgm:spPr/>
    </dgm:pt>
    <dgm:pt modelId="{9B46786B-6F6F-E24C-A423-DF73FBCD440C}" type="pres">
      <dgm:prSet presAssocID="{BF87334F-505C-B548-81A3-60A2F7EE597F}" presName="vertTwo" presStyleCnt="0"/>
      <dgm:spPr/>
    </dgm:pt>
    <dgm:pt modelId="{8EE9A164-67D2-294D-B75D-BB3B3DB54F11}" type="pres">
      <dgm:prSet presAssocID="{BF87334F-505C-B548-81A3-60A2F7EE597F}" presName="txTwo" presStyleLbl="node2" presStyleIdx="1" presStyleCnt="8">
        <dgm:presLayoutVars>
          <dgm:chPref val="3"/>
        </dgm:presLayoutVars>
      </dgm:prSet>
      <dgm:spPr/>
    </dgm:pt>
    <dgm:pt modelId="{5C60D8E1-EBFD-DB42-8B5B-1866F0C19EB9}" type="pres">
      <dgm:prSet presAssocID="{BF87334F-505C-B548-81A3-60A2F7EE597F}" presName="horzTwo" presStyleCnt="0"/>
      <dgm:spPr/>
    </dgm:pt>
    <dgm:pt modelId="{C9CC5CE5-AFBC-4447-B30E-42D789E6E7B0}" type="pres">
      <dgm:prSet presAssocID="{8B93FD38-0941-B848-A22A-5CF2C5B95AFE}" presName="sibSpaceTwo" presStyleCnt="0"/>
      <dgm:spPr/>
    </dgm:pt>
    <dgm:pt modelId="{89EEE440-3441-8B46-9B21-E043B32A3586}" type="pres">
      <dgm:prSet presAssocID="{09B0EB75-C1FB-4349-AB94-775D10F3B1D6}" presName="vertTwo" presStyleCnt="0"/>
      <dgm:spPr/>
    </dgm:pt>
    <dgm:pt modelId="{998E576F-0201-B544-8F2D-08131B166CDB}" type="pres">
      <dgm:prSet presAssocID="{09B0EB75-C1FB-4349-AB94-775D10F3B1D6}" presName="txTwo" presStyleLbl="node2" presStyleIdx="2" presStyleCnt="8">
        <dgm:presLayoutVars>
          <dgm:chPref val="3"/>
        </dgm:presLayoutVars>
      </dgm:prSet>
      <dgm:spPr/>
    </dgm:pt>
    <dgm:pt modelId="{D7B0C6D5-0310-1348-A88A-FFF7C306CFED}" type="pres">
      <dgm:prSet presAssocID="{09B0EB75-C1FB-4349-AB94-775D10F3B1D6}" presName="horzTwo" presStyleCnt="0"/>
      <dgm:spPr/>
    </dgm:pt>
    <dgm:pt modelId="{A153FBDC-133E-4849-8170-7A7524F07909}" type="pres">
      <dgm:prSet presAssocID="{E3B699F0-FFAE-7B4C-921D-5F3CB7B1602D}" presName="sibSpaceOne" presStyleCnt="0"/>
      <dgm:spPr/>
    </dgm:pt>
    <dgm:pt modelId="{02E2B030-F64C-D345-BCB6-251E6AA17277}" type="pres">
      <dgm:prSet presAssocID="{E8BA7F70-0C4C-444C-AE47-6322749352B8}" presName="vertOne" presStyleCnt="0"/>
      <dgm:spPr/>
    </dgm:pt>
    <dgm:pt modelId="{C9B305CE-6C2D-4545-8870-F6AB36FD6E88}" type="pres">
      <dgm:prSet presAssocID="{E8BA7F70-0C4C-444C-AE47-6322749352B8}" presName="txOne" presStyleLbl="node0" presStyleIdx="1" presStyleCnt="4">
        <dgm:presLayoutVars>
          <dgm:chPref val="3"/>
        </dgm:presLayoutVars>
      </dgm:prSet>
      <dgm:spPr/>
    </dgm:pt>
    <dgm:pt modelId="{DCAD407B-8BC6-094B-9C52-765FA23FFA20}" type="pres">
      <dgm:prSet presAssocID="{E8BA7F70-0C4C-444C-AE47-6322749352B8}" presName="parTransOne" presStyleCnt="0"/>
      <dgm:spPr/>
    </dgm:pt>
    <dgm:pt modelId="{D6139E63-D850-0844-9B41-B8C5A69FA49D}" type="pres">
      <dgm:prSet presAssocID="{E8BA7F70-0C4C-444C-AE47-6322749352B8}" presName="horzOne" presStyleCnt="0"/>
      <dgm:spPr/>
    </dgm:pt>
    <dgm:pt modelId="{B58D1676-50E5-7F47-AFA4-C620796948FF}" type="pres">
      <dgm:prSet presAssocID="{54990274-B899-9B4A-9FB7-D6ECF2E6CDD3}" presName="vertTwo" presStyleCnt="0"/>
      <dgm:spPr/>
    </dgm:pt>
    <dgm:pt modelId="{6E473AC1-DB47-2645-B0D3-BE6883E1E979}" type="pres">
      <dgm:prSet presAssocID="{54990274-B899-9B4A-9FB7-D6ECF2E6CDD3}" presName="txTwo" presStyleLbl="node2" presStyleIdx="3" presStyleCnt="8">
        <dgm:presLayoutVars>
          <dgm:chPref val="3"/>
        </dgm:presLayoutVars>
      </dgm:prSet>
      <dgm:spPr/>
    </dgm:pt>
    <dgm:pt modelId="{601D8FEE-E9E6-1D49-9759-BC4D953343C3}" type="pres">
      <dgm:prSet presAssocID="{54990274-B899-9B4A-9FB7-D6ECF2E6CDD3}" presName="horzTwo" presStyleCnt="0"/>
      <dgm:spPr/>
    </dgm:pt>
    <dgm:pt modelId="{9BF70653-2BF6-E040-9D7A-E4CD940B2570}" type="pres">
      <dgm:prSet presAssocID="{C226A237-3734-2340-BFC5-21CDFCD8DF49}" presName="sibSpaceTwo" presStyleCnt="0"/>
      <dgm:spPr/>
    </dgm:pt>
    <dgm:pt modelId="{A8AE3D0F-ABA8-F54E-996C-B5BF3D3FCD4C}" type="pres">
      <dgm:prSet presAssocID="{9BBB15FF-6320-9F46-B47B-0A2D99FD2D37}" presName="vertTwo" presStyleCnt="0"/>
      <dgm:spPr/>
    </dgm:pt>
    <dgm:pt modelId="{EF44E05C-2EBA-3945-B549-D92519DDAFBF}" type="pres">
      <dgm:prSet presAssocID="{9BBB15FF-6320-9F46-B47B-0A2D99FD2D37}" presName="txTwo" presStyleLbl="node2" presStyleIdx="4" presStyleCnt="8">
        <dgm:presLayoutVars>
          <dgm:chPref val="3"/>
        </dgm:presLayoutVars>
      </dgm:prSet>
      <dgm:spPr/>
    </dgm:pt>
    <dgm:pt modelId="{24C0A74F-B534-E248-9629-D094AE6AE204}" type="pres">
      <dgm:prSet presAssocID="{9BBB15FF-6320-9F46-B47B-0A2D99FD2D37}" presName="horzTwo" presStyleCnt="0"/>
      <dgm:spPr/>
    </dgm:pt>
    <dgm:pt modelId="{29B363C1-C604-9A46-BCD2-2C49609B7067}" type="pres">
      <dgm:prSet presAssocID="{C5AAEF8E-9893-3B40-A01B-2AFCBFD55FB3}" presName="sibSpaceOne" presStyleCnt="0"/>
      <dgm:spPr/>
    </dgm:pt>
    <dgm:pt modelId="{CFB7A544-AA97-1F48-B8DC-CFC63996A311}" type="pres">
      <dgm:prSet presAssocID="{16144788-62B0-DA4A-843E-0B3BE4B9AFF5}" presName="vertOne" presStyleCnt="0"/>
      <dgm:spPr/>
    </dgm:pt>
    <dgm:pt modelId="{09DD34DD-3730-C741-981C-89E31C7674AD}" type="pres">
      <dgm:prSet presAssocID="{16144788-62B0-DA4A-843E-0B3BE4B9AFF5}" presName="txOne" presStyleLbl="node0" presStyleIdx="2" presStyleCnt="4" custLinFactNeighborX="-796" custLinFactNeighborY="-168">
        <dgm:presLayoutVars>
          <dgm:chPref val="3"/>
        </dgm:presLayoutVars>
      </dgm:prSet>
      <dgm:spPr/>
    </dgm:pt>
    <dgm:pt modelId="{2C7BC3CF-9846-3A4B-AA20-93AEE1AD1ADB}" type="pres">
      <dgm:prSet presAssocID="{16144788-62B0-DA4A-843E-0B3BE4B9AFF5}" presName="parTransOne" presStyleCnt="0"/>
      <dgm:spPr/>
    </dgm:pt>
    <dgm:pt modelId="{FF0B9188-4A3A-9343-AE61-B19D40296BAC}" type="pres">
      <dgm:prSet presAssocID="{16144788-62B0-DA4A-843E-0B3BE4B9AFF5}" presName="horzOne" presStyleCnt="0"/>
      <dgm:spPr/>
    </dgm:pt>
    <dgm:pt modelId="{FB3B4089-5CB2-2046-92B4-B33CD226A569}" type="pres">
      <dgm:prSet presAssocID="{7E41C43C-F46E-A04B-9025-E1AE23E67F2C}" presName="vertTwo" presStyleCnt="0"/>
      <dgm:spPr/>
    </dgm:pt>
    <dgm:pt modelId="{F1E255A1-378A-8345-BFE9-5D66FD1AD2C9}" type="pres">
      <dgm:prSet presAssocID="{7E41C43C-F46E-A04B-9025-E1AE23E67F2C}" presName="txTwo" presStyleLbl="node2" presStyleIdx="5" presStyleCnt="8">
        <dgm:presLayoutVars>
          <dgm:chPref val="3"/>
        </dgm:presLayoutVars>
      </dgm:prSet>
      <dgm:spPr/>
    </dgm:pt>
    <dgm:pt modelId="{BC46601E-7967-D741-986A-DA540D0A1005}" type="pres">
      <dgm:prSet presAssocID="{7E41C43C-F46E-A04B-9025-E1AE23E67F2C}" presName="horzTwo" presStyleCnt="0"/>
      <dgm:spPr/>
    </dgm:pt>
    <dgm:pt modelId="{E67E1D54-EC72-AF4B-B8D9-032C50D26796}" type="pres">
      <dgm:prSet presAssocID="{14CBFFF8-8EBB-9B40-ADBD-254F357A24CA}" presName="sibSpaceTwo" presStyleCnt="0"/>
      <dgm:spPr/>
    </dgm:pt>
    <dgm:pt modelId="{4947BA75-7D6C-574F-8131-B57D56374A4A}" type="pres">
      <dgm:prSet presAssocID="{AE309BC2-2EEC-9245-87E5-BB08BD1E80B0}" presName="vertTwo" presStyleCnt="0"/>
      <dgm:spPr/>
    </dgm:pt>
    <dgm:pt modelId="{F895F75D-1688-1C4D-892F-D0918874BDEB}" type="pres">
      <dgm:prSet presAssocID="{AE309BC2-2EEC-9245-87E5-BB08BD1E80B0}" presName="txTwo" presStyleLbl="node2" presStyleIdx="6" presStyleCnt="8">
        <dgm:presLayoutVars>
          <dgm:chPref val="3"/>
        </dgm:presLayoutVars>
      </dgm:prSet>
      <dgm:spPr/>
    </dgm:pt>
    <dgm:pt modelId="{38ED1026-92F5-B44D-95DF-1BF43F3B485A}" type="pres">
      <dgm:prSet presAssocID="{AE309BC2-2EEC-9245-87E5-BB08BD1E80B0}" presName="horzTwo" presStyleCnt="0"/>
      <dgm:spPr/>
    </dgm:pt>
    <dgm:pt modelId="{D5B370FB-1790-AC4C-A21A-0AA129F4D9D8}" type="pres">
      <dgm:prSet presAssocID="{B90A72E3-D77A-0649-919A-BBDACDD63874}" presName="sibSpaceOne" presStyleCnt="0"/>
      <dgm:spPr/>
    </dgm:pt>
    <dgm:pt modelId="{50AA32B9-F58E-7549-B3C4-08BAC396E5C4}" type="pres">
      <dgm:prSet presAssocID="{7CFF4A92-C80A-BE44-9D58-EF302F1FAE4B}" presName="vertOne" presStyleCnt="0"/>
      <dgm:spPr/>
    </dgm:pt>
    <dgm:pt modelId="{246E6084-AF6E-5B48-BD71-0475C5A033F9}" type="pres">
      <dgm:prSet presAssocID="{7CFF4A92-C80A-BE44-9D58-EF302F1FAE4B}" presName="txOne" presStyleLbl="node0" presStyleIdx="3" presStyleCnt="4">
        <dgm:presLayoutVars>
          <dgm:chPref val="3"/>
        </dgm:presLayoutVars>
      </dgm:prSet>
      <dgm:spPr/>
    </dgm:pt>
    <dgm:pt modelId="{0C98E0BD-5783-044B-8A76-FBBE7D6725F5}" type="pres">
      <dgm:prSet presAssocID="{7CFF4A92-C80A-BE44-9D58-EF302F1FAE4B}" presName="parTransOne" presStyleCnt="0"/>
      <dgm:spPr/>
    </dgm:pt>
    <dgm:pt modelId="{57650233-F825-B34E-9AB6-C6DB5F874CB1}" type="pres">
      <dgm:prSet presAssocID="{7CFF4A92-C80A-BE44-9D58-EF302F1FAE4B}" presName="horzOne" presStyleCnt="0"/>
      <dgm:spPr/>
    </dgm:pt>
    <dgm:pt modelId="{5BF98E24-5BB2-554B-A442-362933277F27}" type="pres">
      <dgm:prSet presAssocID="{0863B528-73E3-F14C-9061-D3091BC25957}" presName="vertTwo" presStyleCnt="0"/>
      <dgm:spPr/>
    </dgm:pt>
    <dgm:pt modelId="{DCD4A2C6-E48C-8F4B-A4A5-E3895821B7D5}" type="pres">
      <dgm:prSet presAssocID="{0863B528-73E3-F14C-9061-D3091BC25957}" presName="txTwo" presStyleLbl="node2" presStyleIdx="7" presStyleCnt="8">
        <dgm:presLayoutVars>
          <dgm:chPref val="3"/>
        </dgm:presLayoutVars>
      </dgm:prSet>
      <dgm:spPr/>
    </dgm:pt>
    <dgm:pt modelId="{DC53D689-EB9D-6C44-9E76-0167EACDE673}" type="pres">
      <dgm:prSet presAssocID="{0863B528-73E3-F14C-9061-D3091BC25957}" presName="horzTwo" presStyleCnt="0"/>
      <dgm:spPr/>
    </dgm:pt>
  </dgm:ptLst>
  <dgm:cxnLst>
    <dgm:cxn modelId="{5ED2D801-203E-704B-BDA5-1E5785505495}" srcId="{75718B43-522D-E34F-AC4C-68DB11AA56C3}" destId="{B5C540C8-5D52-534F-8AFC-00FE4CA24241}" srcOrd="0" destOrd="0" parTransId="{9BC8C45B-6A85-0949-8CD7-C2879200C4EE}" sibTransId="{E3B699F0-FFAE-7B4C-921D-5F3CB7B1602D}"/>
    <dgm:cxn modelId="{62C01F08-3BE6-1D49-A35E-4600EC3F3D43}" type="presOf" srcId="{7CFF4A92-C80A-BE44-9D58-EF302F1FAE4B}" destId="{246E6084-AF6E-5B48-BD71-0475C5A033F9}" srcOrd="0" destOrd="0" presId="urn:microsoft.com/office/officeart/2005/8/layout/hierarchy4"/>
    <dgm:cxn modelId="{9DD5BB0A-1C7B-1E4C-8196-641D7E58B1F8}" type="presOf" srcId="{AE309BC2-2EEC-9245-87E5-BB08BD1E80B0}" destId="{F895F75D-1688-1C4D-892F-D0918874BDEB}" srcOrd="0" destOrd="0" presId="urn:microsoft.com/office/officeart/2005/8/layout/hierarchy4"/>
    <dgm:cxn modelId="{BF273E0D-16E8-B74F-B416-213C5DBF0B28}" srcId="{E8BA7F70-0C4C-444C-AE47-6322749352B8}" destId="{9BBB15FF-6320-9F46-B47B-0A2D99FD2D37}" srcOrd="1" destOrd="0" parTransId="{5504D6B4-5418-9940-8C5A-29EA6496C78D}" sibTransId="{9E609DBE-1A70-3E45-B17B-2C5F7EC72CF1}"/>
    <dgm:cxn modelId="{BD9CD818-C21E-5646-9C70-E1E4D9CB5BDA}" srcId="{B5C540C8-5D52-534F-8AFC-00FE4CA24241}" destId="{BF87334F-505C-B548-81A3-60A2F7EE597F}" srcOrd="1" destOrd="0" parTransId="{D9879F25-E94D-1C4E-BED5-149075D161FF}" sibTransId="{8B93FD38-0941-B848-A22A-5CF2C5B95AFE}"/>
    <dgm:cxn modelId="{B56EEE1C-E5A3-E249-B058-D90E5C002CD7}" type="presOf" srcId="{7E41C43C-F46E-A04B-9025-E1AE23E67F2C}" destId="{F1E255A1-378A-8345-BFE9-5D66FD1AD2C9}" srcOrd="0" destOrd="0" presId="urn:microsoft.com/office/officeart/2005/8/layout/hierarchy4"/>
    <dgm:cxn modelId="{F3731546-2F98-3240-9086-0FB160BBAEA2}" type="presOf" srcId="{9BBB15FF-6320-9F46-B47B-0A2D99FD2D37}" destId="{EF44E05C-2EBA-3945-B549-D92519DDAFBF}" srcOrd="0" destOrd="0" presId="urn:microsoft.com/office/officeart/2005/8/layout/hierarchy4"/>
    <dgm:cxn modelId="{25481F53-4C51-9A47-966E-0F8A715DF21E}" type="presOf" srcId="{0863B528-73E3-F14C-9061-D3091BC25957}" destId="{DCD4A2C6-E48C-8F4B-A4A5-E3895821B7D5}" srcOrd="0" destOrd="0" presId="urn:microsoft.com/office/officeart/2005/8/layout/hierarchy4"/>
    <dgm:cxn modelId="{6A2D1458-EFC9-7E40-8E4F-17C7CA683A11}" srcId="{B5C540C8-5D52-534F-8AFC-00FE4CA24241}" destId="{17DE2AED-414E-B04A-AB0E-6A581B004D00}" srcOrd="0" destOrd="0" parTransId="{476B6F88-1533-AE40-A9FC-52DBDCBE81BC}" sibTransId="{913C9B70-5A8B-C442-AC6A-9845729643A0}"/>
    <dgm:cxn modelId="{BCD71969-AD9C-DB4E-8633-74915C5D3BAE}" type="presOf" srcId="{BF87334F-505C-B548-81A3-60A2F7EE597F}" destId="{8EE9A164-67D2-294D-B75D-BB3B3DB54F11}" srcOrd="0" destOrd="0" presId="urn:microsoft.com/office/officeart/2005/8/layout/hierarchy4"/>
    <dgm:cxn modelId="{F620EF76-5534-A54A-B7F3-71BE9E44A57A}" srcId="{75718B43-522D-E34F-AC4C-68DB11AA56C3}" destId="{7CFF4A92-C80A-BE44-9D58-EF302F1FAE4B}" srcOrd="3" destOrd="0" parTransId="{687BC8DE-2579-944B-838B-44061B357EC6}" sibTransId="{CCF82063-F897-0E4B-933A-D5818E19F27B}"/>
    <dgm:cxn modelId="{CFD50E7F-20AD-D54B-8A5B-BB16BCAE4D2F}" type="presOf" srcId="{B5C540C8-5D52-534F-8AFC-00FE4CA24241}" destId="{3CA22B8A-26C3-644C-A63B-7B40BBDBC471}" srcOrd="0" destOrd="0" presId="urn:microsoft.com/office/officeart/2005/8/layout/hierarchy4"/>
    <dgm:cxn modelId="{2CBEB58A-E1D0-994C-80FF-C3BE7A9BF5D9}" srcId="{75718B43-522D-E34F-AC4C-68DB11AA56C3}" destId="{E8BA7F70-0C4C-444C-AE47-6322749352B8}" srcOrd="1" destOrd="0" parTransId="{78048F82-6F9A-174B-AF4F-13A90EE67E0A}" sibTransId="{C5AAEF8E-9893-3B40-A01B-2AFCBFD55FB3}"/>
    <dgm:cxn modelId="{56EDA29D-FB87-7342-A034-7CE39A1F3F71}" type="presOf" srcId="{09B0EB75-C1FB-4349-AB94-775D10F3B1D6}" destId="{998E576F-0201-B544-8F2D-08131B166CDB}" srcOrd="0" destOrd="0" presId="urn:microsoft.com/office/officeart/2005/8/layout/hierarchy4"/>
    <dgm:cxn modelId="{987735B2-0FBF-B143-AEE5-C16152A83CB6}" srcId="{7CFF4A92-C80A-BE44-9D58-EF302F1FAE4B}" destId="{0863B528-73E3-F14C-9061-D3091BC25957}" srcOrd="0" destOrd="0" parTransId="{52E42402-0754-F34B-B3C6-8C1DD20AEF1B}" sibTransId="{6EDCE7F9-30DD-A24F-A676-16A5E54C1B3F}"/>
    <dgm:cxn modelId="{84C80FD2-FC26-D740-A2D2-6E117F47EEF0}" srcId="{B5C540C8-5D52-534F-8AFC-00FE4CA24241}" destId="{09B0EB75-C1FB-4349-AB94-775D10F3B1D6}" srcOrd="2" destOrd="0" parTransId="{3D7CDEAA-6FBD-FE4A-B8EF-E0CD0684D5FB}" sibTransId="{D03C4484-9757-634E-A100-D30AABC77C80}"/>
    <dgm:cxn modelId="{B8B2EAD3-F9FB-CA49-9FF7-5A5AA39B539C}" type="presOf" srcId="{17DE2AED-414E-B04A-AB0E-6A581B004D00}" destId="{FA6230D2-2CE1-DD49-896E-2026B83D36CF}" srcOrd="0" destOrd="0" presId="urn:microsoft.com/office/officeart/2005/8/layout/hierarchy4"/>
    <dgm:cxn modelId="{8B6195D4-6C27-7540-87B7-D438F306B8D6}" type="presOf" srcId="{16144788-62B0-DA4A-843E-0B3BE4B9AFF5}" destId="{09DD34DD-3730-C741-981C-89E31C7674AD}" srcOrd="0" destOrd="0" presId="urn:microsoft.com/office/officeart/2005/8/layout/hierarchy4"/>
    <dgm:cxn modelId="{274DEED4-6D23-2D4F-8020-591984EF1173}" srcId="{16144788-62B0-DA4A-843E-0B3BE4B9AFF5}" destId="{AE309BC2-2EEC-9245-87E5-BB08BD1E80B0}" srcOrd="1" destOrd="0" parTransId="{4A86ABEF-6532-6945-A427-9ABD3C18A9AF}" sibTransId="{86B3C217-8039-6C4A-AC4F-D87932ADCC17}"/>
    <dgm:cxn modelId="{F7AD4FE4-F762-E546-A38B-93D73AA35B50}" type="presOf" srcId="{54990274-B899-9B4A-9FB7-D6ECF2E6CDD3}" destId="{6E473AC1-DB47-2645-B0D3-BE6883E1E979}" srcOrd="0" destOrd="0" presId="urn:microsoft.com/office/officeart/2005/8/layout/hierarchy4"/>
    <dgm:cxn modelId="{C31DD9E7-C505-B442-A4BE-371C40388CCE}" type="presOf" srcId="{E8BA7F70-0C4C-444C-AE47-6322749352B8}" destId="{C9B305CE-6C2D-4545-8870-F6AB36FD6E88}" srcOrd="0" destOrd="0" presId="urn:microsoft.com/office/officeart/2005/8/layout/hierarchy4"/>
    <dgm:cxn modelId="{F67FCCE9-7CA4-4C44-8451-67B1A3BDFF1C}" srcId="{16144788-62B0-DA4A-843E-0B3BE4B9AFF5}" destId="{7E41C43C-F46E-A04B-9025-E1AE23E67F2C}" srcOrd="0" destOrd="0" parTransId="{6443CD6D-1ACF-854A-B43C-D301D188B27B}" sibTransId="{14CBFFF8-8EBB-9B40-ADBD-254F357A24CA}"/>
    <dgm:cxn modelId="{08FA9DF2-BFDC-8B4D-BD5B-CF2F7B20949A}" srcId="{75718B43-522D-E34F-AC4C-68DB11AA56C3}" destId="{16144788-62B0-DA4A-843E-0B3BE4B9AFF5}" srcOrd="2" destOrd="0" parTransId="{57F76D72-FF6A-C14F-B634-3E33BA4151E6}" sibTransId="{B90A72E3-D77A-0649-919A-BBDACDD63874}"/>
    <dgm:cxn modelId="{DA61F9F5-1BDE-B54A-A33A-EC522C205BA8}" type="presOf" srcId="{75718B43-522D-E34F-AC4C-68DB11AA56C3}" destId="{0C71D203-F0E5-464E-B71D-257AFA90EF91}" srcOrd="0" destOrd="0" presId="urn:microsoft.com/office/officeart/2005/8/layout/hierarchy4"/>
    <dgm:cxn modelId="{37C61DFB-FC85-104D-A305-534B9066AD59}" srcId="{E8BA7F70-0C4C-444C-AE47-6322749352B8}" destId="{54990274-B899-9B4A-9FB7-D6ECF2E6CDD3}" srcOrd="0" destOrd="0" parTransId="{EBAA7B75-4E66-E741-9C55-1B37EAD4180C}" sibTransId="{C226A237-3734-2340-BFC5-21CDFCD8DF49}"/>
    <dgm:cxn modelId="{3ADF5663-6B5E-7A4C-B16E-9EA433760A90}" type="presParOf" srcId="{0C71D203-F0E5-464E-B71D-257AFA90EF91}" destId="{3D6646FB-EB7F-E94E-9110-F003FCAC72D6}" srcOrd="0" destOrd="0" presId="urn:microsoft.com/office/officeart/2005/8/layout/hierarchy4"/>
    <dgm:cxn modelId="{4CB295AB-815A-254F-957A-86B8824681F9}" type="presParOf" srcId="{3D6646FB-EB7F-E94E-9110-F003FCAC72D6}" destId="{3CA22B8A-26C3-644C-A63B-7B40BBDBC471}" srcOrd="0" destOrd="0" presId="urn:microsoft.com/office/officeart/2005/8/layout/hierarchy4"/>
    <dgm:cxn modelId="{FF746804-A527-8F43-A2D2-DE632A19C57C}" type="presParOf" srcId="{3D6646FB-EB7F-E94E-9110-F003FCAC72D6}" destId="{E8BD9D4E-8943-AC40-9B84-BDA27930BAB7}" srcOrd="1" destOrd="0" presId="urn:microsoft.com/office/officeart/2005/8/layout/hierarchy4"/>
    <dgm:cxn modelId="{95974159-3CC8-F748-9BC5-604ECBD58AF0}" type="presParOf" srcId="{3D6646FB-EB7F-E94E-9110-F003FCAC72D6}" destId="{1399CCD5-0D6B-B344-887A-0342F10E1093}" srcOrd="2" destOrd="0" presId="urn:microsoft.com/office/officeart/2005/8/layout/hierarchy4"/>
    <dgm:cxn modelId="{BF2C7BE7-BF86-D44A-A6C9-381372E763DB}" type="presParOf" srcId="{1399CCD5-0D6B-B344-887A-0342F10E1093}" destId="{E9CA9CD3-F120-E643-ACDE-127A681A9CA0}" srcOrd="0" destOrd="0" presId="urn:microsoft.com/office/officeart/2005/8/layout/hierarchy4"/>
    <dgm:cxn modelId="{7DF4B3CB-72AC-F048-AA94-C22F760E3277}" type="presParOf" srcId="{E9CA9CD3-F120-E643-ACDE-127A681A9CA0}" destId="{FA6230D2-2CE1-DD49-896E-2026B83D36CF}" srcOrd="0" destOrd="0" presId="urn:microsoft.com/office/officeart/2005/8/layout/hierarchy4"/>
    <dgm:cxn modelId="{8FA45E00-F786-5347-9906-A393EC615321}" type="presParOf" srcId="{E9CA9CD3-F120-E643-ACDE-127A681A9CA0}" destId="{36209A7C-C958-F445-9A9E-35B45FF8F09F}" srcOrd="1" destOrd="0" presId="urn:microsoft.com/office/officeart/2005/8/layout/hierarchy4"/>
    <dgm:cxn modelId="{47D5FD4E-2DA4-144F-9D9D-F54E45FDE753}" type="presParOf" srcId="{1399CCD5-0D6B-B344-887A-0342F10E1093}" destId="{6B712E93-85B2-1048-8A01-87436E134D34}" srcOrd="1" destOrd="0" presId="urn:microsoft.com/office/officeart/2005/8/layout/hierarchy4"/>
    <dgm:cxn modelId="{B4B63FB4-5059-E248-94C0-E3490DC5A37E}" type="presParOf" srcId="{1399CCD5-0D6B-B344-887A-0342F10E1093}" destId="{9B46786B-6F6F-E24C-A423-DF73FBCD440C}" srcOrd="2" destOrd="0" presId="urn:microsoft.com/office/officeart/2005/8/layout/hierarchy4"/>
    <dgm:cxn modelId="{C5A69A54-70D1-FA42-8C09-D0563E9D2CAB}" type="presParOf" srcId="{9B46786B-6F6F-E24C-A423-DF73FBCD440C}" destId="{8EE9A164-67D2-294D-B75D-BB3B3DB54F11}" srcOrd="0" destOrd="0" presId="urn:microsoft.com/office/officeart/2005/8/layout/hierarchy4"/>
    <dgm:cxn modelId="{D4499C89-08B8-3E4A-B34B-70E18DCC9799}" type="presParOf" srcId="{9B46786B-6F6F-E24C-A423-DF73FBCD440C}" destId="{5C60D8E1-EBFD-DB42-8B5B-1866F0C19EB9}" srcOrd="1" destOrd="0" presId="urn:microsoft.com/office/officeart/2005/8/layout/hierarchy4"/>
    <dgm:cxn modelId="{483D6DF8-9B57-8945-935C-430BF0F25F51}" type="presParOf" srcId="{1399CCD5-0D6B-B344-887A-0342F10E1093}" destId="{C9CC5CE5-AFBC-4447-B30E-42D789E6E7B0}" srcOrd="3" destOrd="0" presId="urn:microsoft.com/office/officeart/2005/8/layout/hierarchy4"/>
    <dgm:cxn modelId="{6BE30390-6B3E-8B4F-9768-9C26FAA6CB1E}" type="presParOf" srcId="{1399CCD5-0D6B-B344-887A-0342F10E1093}" destId="{89EEE440-3441-8B46-9B21-E043B32A3586}" srcOrd="4" destOrd="0" presId="urn:microsoft.com/office/officeart/2005/8/layout/hierarchy4"/>
    <dgm:cxn modelId="{AC268A57-AA21-7247-8F9E-8227884E43D9}" type="presParOf" srcId="{89EEE440-3441-8B46-9B21-E043B32A3586}" destId="{998E576F-0201-B544-8F2D-08131B166CDB}" srcOrd="0" destOrd="0" presId="urn:microsoft.com/office/officeart/2005/8/layout/hierarchy4"/>
    <dgm:cxn modelId="{C332D058-8193-2348-9E1D-F4F5BB0346BD}" type="presParOf" srcId="{89EEE440-3441-8B46-9B21-E043B32A3586}" destId="{D7B0C6D5-0310-1348-A88A-FFF7C306CFED}" srcOrd="1" destOrd="0" presId="urn:microsoft.com/office/officeart/2005/8/layout/hierarchy4"/>
    <dgm:cxn modelId="{8F9C8557-5778-954D-9DD3-2A565DD5FFE8}" type="presParOf" srcId="{0C71D203-F0E5-464E-B71D-257AFA90EF91}" destId="{A153FBDC-133E-4849-8170-7A7524F07909}" srcOrd="1" destOrd="0" presId="urn:microsoft.com/office/officeart/2005/8/layout/hierarchy4"/>
    <dgm:cxn modelId="{EE3A4BB1-5074-1345-89C8-8BB7E4D7AA05}" type="presParOf" srcId="{0C71D203-F0E5-464E-B71D-257AFA90EF91}" destId="{02E2B030-F64C-D345-BCB6-251E6AA17277}" srcOrd="2" destOrd="0" presId="urn:microsoft.com/office/officeart/2005/8/layout/hierarchy4"/>
    <dgm:cxn modelId="{D5534570-F760-F341-985A-0B3E8C88F107}" type="presParOf" srcId="{02E2B030-F64C-D345-BCB6-251E6AA17277}" destId="{C9B305CE-6C2D-4545-8870-F6AB36FD6E88}" srcOrd="0" destOrd="0" presId="urn:microsoft.com/office/officeart/2005/8/layout/hierarchy4"/>
    <dgm:cxn modelId="{32EC8B05-21E9-4E40-B25C-8038C52B3A6C}" type="presParOf" srcId="{02E2B030-F64C-D345-BCB6-251E6AA17277}" destId="{DCAD407B-8BC6-094B-9C52-765FA23FFA20}" srcOrd="1" destOrd="0" presId="urn:microsoft.com/office/officeart/2005/8/layout/hierarchy4"/>
    <dgm:cxn modelId="{3F6CC48F-2D7C-B442-AFD3-FE0BBD5457C7}" type="presParOf" srcId="{02E2B030-F64C-D345-BCB6-251E6AA17277}" destId="{D6139E63-D850-0844-9B41-B8C5A69FA49D}" srcOrd="2" destOrd="0" presId="urn:microsoft.com/office/officeart/2005/8/layout/hierarchy4"/>
    <dgm:cxn modelId="{4E8D9948-63CE-114F-8FC1-9D297250C4A4}" type="presParOf" srcId="{D6139E63-D850-0844-9B41-B8C5A69FA49D}" destId="{B58D1676-50E5-7F47-AFA4-C620796948FF}" srcOrd="0" destOrd="0" presId="urn:microsoft.com/office/officeart/2005/8/layout/hierarchy4"/>
    <dgm:cxn modelId="{4A6B0C5B-E777-C545-9DE4-27C365E9F900}" type="presParOf" srcId="{B58D1676-50E5-7F47-AFA4-C620796948FF}" destId="{6E473AC1-DB47-2645-B0D3-BE6883E1E979}" srcOrd="0" destOrd="0" presId="urn:microsoft.com/office/officeart/2005/8/layout/hierarchy4"/>
    <dgm:cxn modelId="{D5A32FEA-4EE2-4940-9A3E-62EBD77F8571}" type="presParOf" srcId="{B58D1676-50E5-7F47-AFA4-C620796948FF}" destId="{601D8FEE-E9E6-1D49-9759-BC4D953343C3}" srcOrd="1" destOrd="0" presId="urn:microsoft.com/office/officeart/2005/8/layout/hierarchy4"/>
    <dgm:cxn modelId="{07490CED-9C69-9B47-916E-26AE3619EC24}" type="presParOf" srcId="{D6139E63-D850-0844-9B41-B8C5A69FA49D}" destId="{9BF70653-2BF6-E040-9D7A-E4CD940B2570}" srcOrd="1" destOrd="0" presId="urn:microsoft.com/office/officeart/2005/8/layout/hierarchy4"/>
    <dgm:cxn modelId="{C8D1AEAB-EF51-D148-BBF7-7109CEFF2AC1}" type="presParOf" srcId="{D6139E63-D850-0844-9B41-B8C5A69FA49D}" destId="{A8AE3D0F-ABA8-F54E-996C-B5BF3D3FCD4C}" srcOrd="2" destOrd="0" presId="urn:microsoft.com/office/officeart/2005/8/layout/hierarchy4"/>
    <dgm:cxn modelId="{1DBCA7AA-0B0E-F848-85EB-FBF91E5668DB}" type="presParOf" srcId="{A8AE3D0F-ABA8-F54E-996C-B5BF3D3FCD4C}" destId="{EF44E05C-2EBA-3945-B549-D92519DDAFBF}" srcOrd="0" destOrd="0" presId="urn:microsoft.com/office/officeart/2005/8/layout/hierarchy4"/>
    <dgm:cxn modelId="{E8BBCF19-07FC-AA4E-80DC-A4DBCE803BF8}" type="presParOf" srcId="{A8AE3D0F-ABA8-F54E-996C-B5BF3D3FCD4C}" destId="{24C0A74F-B534-E248-9629-D094AE6AE204}" srcOrd="1" destOrd="0" presId="urn:microsoft.com/office/officeart/2005/8/layout/hierarchy4"/>
    <dgm:cxn modelId="{0BB3FE67-4D99-7C4A-BC89-6FC145E85AEB}" type="presParOf" srcId="{0C71D203-F0E5-464E-B71D-257AFA90EF91}" destId="{29B363C1-C604-9A46-BCD2-2C49609B7067}" srcOrd="3" destOrd="0" presId="urn:microsoft.com/office/officeart/2005/8/layout/hierarchy4"/>
    <dgm:cxn modelId="{12DE4143-16D5-EE48-9E75-359436AEFDFD}" type="presParOf" srcId="{0C71D203-F0E5-464E-B71D-257AFA90EF91}" destId="{CFB7A544-AA97-1F48-B8DC-CFC63996A311}" srcOrd="4" destOrd="0" presId="urn:microsoft.com/office/officeart/2005/8/layout/hierarchy4"/>
    <dgm:cxn modelId="{71524062-4B73-4044-BB39-BC5B9C24A495}" type="presParOf" srcId="{CFB7A544-AA97-1F48-B8DC-CFC63996A311}" destId="{09DD34DD-3730-C741-981C-89E31C7674AD}" srcOrd="0" destOrd="0" presId="urn:microsoft.com/office/officeart/2005/8/layout/hierarchy4"/>
    <dgm:cxn modelId="{203171F9-022A-BC40-89D0-8D0ACA9EE97F}" type="presParOf" srcId="{CFB7A544-AA97-1F48-B8DC-CFC63996A311}" destId="{2C7BC3CF-9846-3A4B-AA20-93AEE1AD1ADB}" srcOrd="1" destOrd="0" presId="urn:microsoft.com/office/officeart/2005/8/layout/hierarchy4"/>
    <dgm:cxn modelId="{A7139DFC-E680-4744-BEE4-1B7BCABBF251}" type="presParOf" srcId="{CFB7A544-AA97-1F48-B8DC-CFC63996A311}" destId="{FF0B9188-4A3A-9343-AE61-B19D40296BAC}" srcOrd="2" destOrd="0" presId="urn:microsoft.com/office/officeart/2005/8/layout/hierarchy4"/>
    <dgm:cxn modelId="{B9AB11D3-6825-5749-85AB-99C36F2BF4B8}" type="presParOf" srcId="{FF0B9188-4A3A-9343-AE61-B19D40296BAC}" destId="{FB3B4089-5CB2-2046-92B4-B33CD226A569}" srcOrd="0" destOrd="0" presId="urn:microsoft.com/office/officeart/2005/8/layout/hierarchy4"/>
    <dgm:cxn modelId="{39A14B9D-39C8-8A40-A0F1-01913EA9662D}" type="presParOf" srcId="{FB3B4089-5CB2-2046-92B4-B33CD226A569}" destId="{F1E255A1-378A-8345-BFE9-5D66FD1AD2C9}" srcOrd="0" destOrd="0" presId="urn:microsoft.com/office/officeart/2005/8/layout/hierarchy4"/>
    <dgm:cxn modelId="{2969D53F-1140-104C-B4CA-FAA062C7FB90}" type="presParOf" srcId="{FB3B4089-5CB2-2046-92B4-B33CD226A569}" destId="{BC46601E-7967-D741-986A-DA540D0A1005}" srcOrd="1" destOrd="0" presId="urn:microsoft.com/office/officeart/2005/8/layout/hierarchy4"/>
    <dgm:cxn modelId="{E6BC017C-B0CD-3D44-87AB-DE53C199A8AD}" type="presParOf" srcId="{FF0B9188-4A3A-9343-AE61-B19D40296BAC}" destId="{E67E1D54-EC72-AF4B-B8D9-032C50D26796}" srcOrd="1" destOrd="0" presId="urn:microsoft.com/office/officeart/2005/8/layout/hierarchy4"/>
    <dgm:cxn modelId="{E44DC974-3D07-2548-AE62-1357045E160A}" type="presParOf" srcId="{FF0B9188-4A3A-9343-AE61-B19D40296BAC}" destId="{4947BA75-7D6C-574F-8131-B57D56374A4A}" srcOrd="2" destOrd="0" presId="urn:microsoft.com/office/officeart/2005/8/layout/hierarchy4"/>
    <dgm:cxn modelId="{4CE19F17-3C73-7C47-A2A3-5F0283063BFB}" type="presParOf" srcId="{4947BA75-7D6C-574F-8131-B57D56374A4A}" destId="{F895F75D-1688-1C4D-892F-D0918874BDEB}" srcOrd="0" destOrd="0" presId="urn:microsoft.com/office/officeart/2005/8/layout/hierarchy4"/>
    <dgm:cxn modelId="{D6AD07C2-821D-2A4B-A097-75833B1CB2F8}" type="presParOf" srcId="{4947BA75-7D6C-574F-8131-B57D56374A4A}" destId="{38ED1026-92F5-B44D-95DF-1BF43F3B485A}" srcOrd="1" destOrd="0" presId="urn:microsoft.com/office/officeart/2005/8/layout/hierarchy4"/>
    <dgm:cxn modelId="{66E140DB-0366-1B4C-8A0D-EB4FB8C934C7}" type="presParOf" srcId="{0C71D203-F0E5-464E-B71D-257AFA90EF91}" destId="{D5B370FB-1790-AC4C-A21A-0AA129F4D9D8}" srcOrd="5" destOrd="0" presId="urn:microsoft.com/office/officeart/2005/8/layout/hierarchy4"/>
    <dgm:cxn modelId="{1B96C363-6299-714D-8821-FB418581ADD3}" type="presParOf" srcId="{0C71D203-F0E5-464E-B71D-257AFA90EF91}" destId="{50AA32B9-F58E-7549-B3C4-08BAC396E5C4}" srcOrd="6" destOrd="0" presId="urn:microsoft.com/office/officeart/2005/8/layout/hierarchy4"/>
    <dgm:cxn modelId="{784060EB-2D17-654A-A00E-B5EC836F4925}" type="presParOf" srcId="{50AA32B9-F58E-7549-B3C4-08BAC396E5C4}" destId="{246E6084-AF6E-5B48-BD71-0475C5A033F9}" srcOrd="0" destOrd="0" presId="urn:microsoft.com/office/officeart/2005/8/layout/hierarchy4"/>
    <dgm:cxn modelId="{E294F2B5-F76F-5643-8A2E-1878B8A7F60A}" type="presParOf" srcId="{50AA32B9-F58E-7549-B3C4-08BAC396E5C4}" destId="{0C98E0BD-5783-044B-8A76-FBBE7D6725F5}" srcOrd="1" destOrd="0" presId="urn:microsoft.com/office/officeart/2005/8/layout/hierarchy4"/>
    <dgm:cxn modelId="{F4C7DA39-0854-E249-975D-E21C819B6ACF}" type="presParOf" srcId="{50AA32B9-F58E-7549-B3C4-08BAC396E5C4}" destId="{57650233-F825-B34E-9AB6-C6DB5F874CB1}" srcOrd="2" destOrd="0" presId="urn:microsoft.com/office/officeart/2005/8/layout/hierarchy4"/>
    <dgm:cxn modelId="{1F381069-B05E-754B-82D2-41C64D2C8294}" type="presParOf" srcId="{57650233-F825-B34E-9AB6-C6DB5F874CB1}" destId="{5BF98E24-5BB2-554B-A442-362933277F27}" srcOrd="0" destOrd="0" presId="urn:microsoft.com/office/officeart/2005/8/layout/hierarchy4"/>
    <dgm:cxn modelId="{0B848BBD-C4DE-1248-B1F2-552A4D0219C7}" type="presParOf" srcId="{5BF98E24-5BB2-554B-A442-362933277F27}" destId="{DCD4A2C6-E48C-8F4B-A4A5-E3895821B7D5}" srcOrd="0" destOrd="0" presId="urn:microsoft.com/office/officeart/2005/8/layout/hierarchy4"/>
    <dgm:cxn modelId="{AD9618E4-0353-2940-8A6E-A582F63CDABE}" type="presParOf" srcId="{5BF98E24-5BB2-554B-A442-362933277F27}" destId="{DC53D689-EB9D-6C44-9E76-0167EACDE67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45239E-353E-F84D-99AB-64D542A0261F}" type="doc">
      <dgm:prSet loTypeId="urn:microsoft.com/office/officeart/2005/8/layout/vList4" loCatId="process" qsTypeId="urn:microsoft.com/office/officeart/2005/8/quickstyle/simple3" qsCatId="simple" csTypeId="urn:microsoft.com/office/officeart/2005/8/colors/colorful4" csCatId="colorful" phldr="1"/>
      <dgm:spPr/>
      <dgm:t>
        <a:bodyPr/>
        <a:lstStyle/>
        <a:p>
          <a:endParaRPr lang="en-US"/>
        </a:p>
      </dgm:t>
    </dgm:pt>
    <dgm:pt modelId="{65A02247-81F6-164D-BD6C-2D79FC8FCCEF}">
      <dgm:prSet/>
      <dgm:spPr/>
      <dgm:t>
        <a:bodyPr/>
        <a:lstStyle/>
        <a:p>
          <a:r>
            <a:rPr lang="en-US" dirty="0"/>
            <a:t>Knowledge Production</a:t>
          </a:r>
        </a:p>
      </dgm:t>
    </dgm:pt>
    <dgm:pt modelId="{4872D7C9-4FDB-A341-8E93-79F44812AA60}" type="parTrans" cxnId="{F2B02DA7-4C7F-4D47-BA15-E6A6F7559545}">
      <dgm:prSet/>
      <dgm:spPr/>
      <dgm:t>
        <a:bodyPr/>
        <a:lstStyle/>
        <a:p>
          <a:endParaRPr lang="en-US"/>
        </a:p>
      </dgm:t>
    </dgm:pt>
    <dgm:pt modelId="{6A907940-5674-8348-A14F-8476173C98F9}" type="sibTrans" cxnId="{F2B02DA7-4C7F-4D47-BA15-E6A6F7559545}">
      <dgm:prSet/>
      <dgm:spPr/>
      <dgm:t>
        <a:bodyPr/>
        <a:lstStyle/>
        <a:p>
          <a:endParaRPr lang="en-US"/>
        </a:p>
      </dgm:t>
    </dgm:pt>
    <dgm:pt modelId="{FF1B88F3-4776-064E-AE48-0925E5D9A121}">
      <dgm:prSet/>
      <dgm:spPr/>
      <dgm:t>
        <a:bodyPr/>
        <a:lstStyle/>
        <a:p>
          <a:r>
            <a:rPr lang="en-US"/>
            <a:t>Analysis</a:t>
          </a:r>
        </a:p>
      </dgm:t>
    </dgm:pt>
    <dgm:pt modelId="{89A8A0B1-A674-D54D-B8AE-6E38C633CCB9}" type="parTrans" cxnId="{A1BE0D01-CD86-F34B-9E57-3707C3AAD258}">
      <dgm:prSet/>
      <dgm:spPr/>
      <dgm:t>
        <a:bodyPr/>
        <a:lstStyle/>
        <a:p>
          <a:endParaRPr lang="en-US"/>
        </a:p>
      </dgm:t>
    </dgm:pt>
    <dgm:pt modelId="{5D03061C-44EA-094E-9B03-878A709F18D8}" type="sibTrans" cxnId="{A1BE0D01-CD86-F34B-9E57-3707C3AAD258}">
      <dgm:prSet/>
      <dgm:spPr/>
      <dgm:t>
        <a:bodyPr/>
        <a:lstStyle/>
        <a:p>
          <a:endParaRPr lang="en-US"/>
        </a:p>
      </dgm:t>
    </dgm:pt>
    <dgm:pt modelId="{F4716BB8-983A-714F-8F0D-9FEC4B74A756}">
      <dgm:prSet/>
      <dgm:spPr/>
      <dgm:t>
        <a:bodyPr/>
        <a:lstStyle/>
        <a:p>
          <a:r>
            <a:rPr lang="en-US"/>
            <a:t>Data Analytics</a:t>
          </a:r>
        </a:p>
      </dgm:t>
    </dgm:pt>
    <dgm:pt modelId="{F0C830EE-E7D1-7149-A594-4204B67DAC51}" type="parTrans" cxnId="{72116A96-6643-2B4A-BC98-C097B47B9FB0}">
      <dgm:prSet/>
      <dgm:spPr/>
      <dgm:t>
        <a:bodyPr/>
        <a:lstStyle/>
        <a:p>
          <a:endParaRPr lang="en-US"/>
        </a:p>
      </dgm:t>
    </dgm:pt>
    <dgm:pt modelId="{2B4633F2-6E89-8B42-B6AE-6DFCB7AD06F2}" type="sibTrans" cxnId="{72116A96-6643-2B4A-BC98-C097B47B9FB0}">
      <dgm:prSet/>
      <dgm:spPr/>
      <dgm:t>
        <a:bodyPr/>
        <a:lstStyle/>
        <a:p>
          <a:endParaRPr lang="en-US"/>
        </a:p>
      </dgm:t>
    </dgm:pt>
    <dgm:pt modelId="{C5DCDABA-FC68-6E49-8B34-817348F5F299}">
      <dgm:prSet/>
      <dgm:spPr/>
      <dgm:t>
        <a:bodyPr/>
        <a:lstStyle/>
        <a:p>
          <a:r>
            <a:rPr lang="en-US"/>
            <a:t>Preparing Students for Effective Participation </a:t>
          </a:r>
        </a:p>
      </dgm:t>
    </dgm:pt>
    <dgm:pt modelId="{ABCFE747-5FC2-344C-BE39-5A6936343823}" type="parTrans" cxnId="{F35BA1BF-5CEF-9948-BD9B-027EA0A7F8FA}">
      <dgm:prSet/>
      <dgm:spPr/>
      <dgm:t>
        <a:bodyPr/>
        <a:lstStyle/>
        <a:p>
          <a:endParaRPr lang="en-US"/>
        </a:p>
      </dgm:t>
    </dgm:pt>
    <dgm:pt modelId="{C451436F-2891-1B44-AA49-9AAB45152A90}" type="sibTrans" cxnId="{F35BA1BF-5CEF-9948-BD9B-027EA0A7F8FA}">
      <dgm:prSet/>
      <dgm:spPr/>
      <dgm:t>
        <a:bodyPr/>
        <a:lstStyle/>
        <a:p>
          <a:endParaRPr lang="en-US"/>
        </a:p>
      </dgm:t>
    </dgm:pt>
    <dgm:pt modelId="{7B6B2165-1154-1945-B418-A7171D268EF9}" type="pres">
      <dgm:prSet presAssocID="{D845239E-353E-F84D-99AB-64D542A0261F}" presName="linear" presStyleCnt="0">
        <dgm:presLayoutVars>
          <dgm:dir/>
          <dgm:resizeHandles val="exact"/>
        </dgm:presLayoutVars>
      </dgm:prSet>
      <dgm:spPr/>
    </dgm:pt>
    <dgm:pt modelId="{450738E7-01D7-BD49-9BE8-C7A3F5B36A59}" type="pres">
      <dgm:prSet presAssocID="{65A02247-81F6-164D-BD6C-2D79FC8FCCEF}" presName="comp" presStyleCnt="0"/>
      <dgm:spPr/>
    </dgm:pt>
    <dgm:pt modelId="{5D047AF5-F257-2846-AD86-C668B1F15778}" type="pres">
      <dgm:prSet presAssocID="{65A02247-81F6-164D-BD6C-2D79FC8FCCEF}" presName="box" presStyleLbl="node1" presStyleIdx="0" presStyleCnt="4"/>
      <dgm:spPr/>
    </dgm:pt>
    <dgm:pt modelId="{333153DB-A0AE-F943-9255-304953D5F268}" type="pres">
      <dgm:prSet presAssocID="{65A02247-81F6-164D-BD6C-2D79FC8FCCEF}"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0" b="-80000"/>
          </a:stretch>
        </a:blipFill>
      </dgm:spPr>
    </dgm:pt>
    <dgm:pt modelId="{5D37DE6D-1E76-EF46-93DD-D7729C9F2B79}" type="pres">
      <dgm:prSet presAssocID="{65A02247-81F6-164D-BD6C-2D79FC8FCCEF}" presName="text" presStyleLbl="node1" presStyleIdx="0" presStyleCnt="4">
        <dgm:presLayoutVars>
          <dgm:bulletEnabled val="1"/>
        </dgm:presLayoutVars>
      </dgm:prSet>
      <dgm:spPr/>
    </dgm:pt>
    <dgm:pt modelId="{90A5F178-38C5-184C-8F20-A594F2E5A870}" type="pres">
      <dgm:prSet presAssocID="{6A907940-5674-8348-A14F-8476173C98F9}" presName="spacer" presStyleCnt="0"/>
      <dgm:spPr/>
    </dgm:pt>
    <dgm:pt modelId="{F3CC0C26-B8C9-E14F-AB19-A7AC457CEB25}" type="pres">
      <dgm:prSet presAssocID="{FF1B88F3-4776-064E-AE48-0925E5D9A121}" presName="comp" presStyleCnt="0"/>
      <dgm:spPr/>
    </dgm:pt>
    <dgm:pt modelId="{B54BE4FB-58D4-D54A-B69D-577DCBC2B017}" type="pres">
      <dgm:prSet presAssocID="{FF1B88F3-4776-064E-AE48-0925E5D9A121}" presName="box" presStyleLbl="node1" presStyleIdx="1" presStyleCnt="4"/>
      <dgm:spPr/>
    </dgm:pt>
    <dgm:pt modelId="{7694A124-1482-5246-9CE4-31CAC70756BC}" type="pres">
      <dgm:prSet presAssocID="{FF1B88F3-4776-064E-AE48-0925E5D9A121}"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0" b="-80000"/>
          </a:stretch>
        </a:blipFill>
      </dgm:spPr>
    </dgm:pt>
    <dgm:pt modelId="{AA5A0AB1-4FBC-6142-8293-CFC5D983846E}" type="pres">
      <dgm:prSet presAssocID="{FF1B88F3-4776-064E-AE48-0925E5D9A121}" presName="text" presStyleLbl="node1" presStyleIdx="1" presStyleCnt="4">
        <dgm:presLayoutVars>
          <dgm:bulletEnabled val="1"/>
        </dgm:presLayoutVars>
      </dgm:prSet>
      <dgm:spPr/>
    </dgm:pt>
    <dgm:pt modelId="{C18E24B4-6EA7-DC4F-86B0-730D3AD82083}" type="pres">
      <dgm:prSet presAssocID="{5D03061C-44EA-094E-9B03-878A709F18D8}" presName="spacer" presStyleCnt="0"/>
      <dgm:spPr/>
    </dgm:pt>
    <dgm:pt modelId="{7A063150-57B6-A449-80A6-E949986F9E7F}" type="pres">
      <dgm:prSet presAssocID="{F4716BB8-983A-714F-8F0D-9FEC4B74A756}" presName="comp" presStyleCnt="0"/>
      <dgm:spPr/>
    </dgm:pt>
    <dgm:pt modelId="{E35CD2D5-9E46-2C4A-A167-7B4433A1C746}" type="pres">
      <dgm:prSet presAssocID="{F4716BB8-983A-714F-8F0D-9FEC4B74A756}" presName="box" presStyleLbl="node1" presStyleIdx="2" presStyleCnt="4"/>
      <dgm:spPr/>
    </dgm:pt>
    <dgm:pt modelId="{94AC642E-018C-4B4D-9B19-663DCAECB793}" type="pres">
      <dgm:prSet presAssocID="{F4716BB8-983A-714F-8F0D-9FEC4B74A756}"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80000" b="-80000"/>
          </a:stretch>
        </a:blipFill>
      </dgm:spPr>
    </dgm:pt>
    <dgm:pt modelId="{C4282592-1E9D-414B-B083-4AE75FF2C330}" type="pres">
      <dgm:prSet presAssocID="{F4716BB8-983A-714F-8F0D-9FEC4B74A756}" presName="text" presStyleLbl="node1" presStyleIdx="2" presStyleCnt="4">
        <dgm:presLayoutVars>
          <dgm:bulletEnabled val="1"/>
        </dgm:presLayoutVars>
      </dgm:prSet>
      <dgm:spPr/>
    </dgm:pt>
    <dgm:pt modelId="{157489A0-618D-FC4F-A02C-2B438A64E9C9}" type="pres">
      <dgm:prSet presAssocID="{2B4633F2-6E89-8B42-B6AE-6DFCB7AD06F2}" presName="spacer" presStyleCnt="0"/>
      <dgm:spPr/>
    </dgm:pt>
    <dgm:pt modelId="{2CAF1A97-A938-CD41-8B91-2FE86EE21487}" type="pres">
      <dgm:prSet presAssocID="{C5DCDABA-FC68-6E49-8B34-817348F5F299}" presName="comp" presStyleCnt="0"/>
      <dgm:spPr/>
    </dgm:pt>
    <dgm:pt modelId="{F11301E7-7CD9-E048-B3D6-29E7EA5AF9D8}" type="pres">
      <dgm:prSet presAssocID="{C5DCDABA-FC68-6E49-8B34-817348F5F299}" presName="box" presStyleLbl="node1" presStyleIdx="3" presStyleCnt="4"/>
      <dgm:spPr/>
    </dgm:pt>
    <dgm:pt modelId="{C813620F-9AB7-664E-8B8F-3983588FA708}" type="pres">
      <dgm:prSet presAssocID="{C5DCDABA-FC68-6E49-8B34-817348F5F299}"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80000" b="-80000"/>
          </a:stretch>
        </a:blipFill>
      </dgm:spPr>
    </dgm:pt>
    <dgm:pt modelId="{B3BAEDD7-6B52-3E48-A7E3-D353CA5E6437}" type="pres">
      <dgm:prSet presAssocID="{C5DCDABA-FC68-6E49-8B34-817348F5F299}" presName="text" presStyleLbl="node1" presStyleIdx="3" presStyleCnt="4">
        <dgm:presLayoutVars>
          <dgm:bulletEnabled val="1"/>
        </dgm:presLayoutVars>
      </dgm:prSet>
      <dgm:spPr/>
    </dgm:pt>
  </dgm:ptLst>
  <dgm:cxnLst>
    <dgm:cxn modelId="{A1BE0D01-CD86-F34B-9E57-3707C3AAD258}" srcId="{D845239E-353E-F84D-99AB-64D542A0261F}" destId="{FF1B88F3-4776-064E-AE48-0925E5D9A121}" srcOrd="1" destOrd="0" parTransId="{89A8A0B1-A674-D54D-B8AE-6E38C633CCB9}" sibTransId="{5D03061C-44EA-094E-9B03-878A709F18D8}"/>
    <dgm:cxn modelId="{FC0D0452-47D5-7B47-806D-81F7944B0BB2}" type="presOf" srcId="{C5DCDABA-FC68-6E49-8B34-817348F5F299}" destId="{F11301E7-7CD9-E048-B3D6-29E7EA5AF9D8}" srcOrd="0" destOrd="0" presId="urn:microsoft.com/office/officeart/2005/8/layout/vList4"/>
    <dgm:cxn modelId="{998C176D-13DD-FB4B-96C3-B6311316A0E6}" type="presOf" srcId="{65A02247-81F6-164D-BD6C-2D79FC8FCCEF}" destId="{5D047AF5-F257-2846-AD86-C668B1F15778}" srcOrd="0" destOrd="0" presId="urn:microsoft.com/office/officeart/2005/8/layout/vList4"/>
    <dgm:cxn modelId="{1487E280-5C65-0C43-8B37-8EF1D4EB80AC}" type="presOf" srcId="{FF1B88F3-4776-064E-AE48-0925E5D9A121}" destId="{B54BE4FB-58D4-D54A-B69D-577DCBC2B017}" srcOrd="0" destOrd="0" presId="urn:microsoft.com/office/officeart/2005/8/layout/vList4"/>
    <dgm:cxn modelId="{72116A96-6643-2B4A-BC98-C097B47B9FB0}" srcId="{D845239E-353E-F84D-99AB-64D542A0261F}" destId="{F4716BB8-983A-714F-8F0D-9FEC4B74A756}" srcOrd="2" destOrd="0" parTransId="{F0C830EE-E7D1-7149-A594-4204B67DAC51}" sibTransId="{2B4633F2-6E89-8B42-B6AE-6DFCB7AD06F2}"/>
    <dgm:cxn modelId="{F2B02DA7-4C7F-4D47-BA15-E6A6F7559545}" srcId="{D845239E-353E-F84D-99AB-64D542A0261F}" destId="{65A02247-81F6-164D-BD6C-2D79FC8FCCEF}" srcOrd="0" destOrd="0" parTransId="{4872D7C9-4FDB-A341-8E93-79F44812AA60}" sibTransId="{6A907940-5674-8348-A14F-8476173C98F9}"/>
    <dgm:cxn modelId="{8215E0A8-23AC-4A41-AC38-243EB3333130}" type="presOf" srcId="{F4716BB8-983A-714F-8F0D-9FEC4B74A756}" destId="{C4282592-1E9D-414B-B083-4AE75FF2C330}" srcOrd="1" destOrd="0" presId="urn:microsoft.com/office/officeart/2005/8/layout/vList4"/>
    <dgm:cxn modelId="{2C8CEEAB-C0A8-F748-BC6D-EAA66AD6C572}" type="presOf" srcId="{C5DCDABA-FC68-6E49-8B34-817348F5F299}" destId="{B3BAEDD7-6B52-3E48-A7E3-D353CA5E6437}" srcOrd="1" destOrd="0" presId="urn:microsoft.com/office/officeart/2005/8/layout/vList4"/>
    <dgm:cxn modelId="{67DC8EBE-130A-DA42-999B-81CFA576080B}" type="presOf" srcId="{FF1B88F3-4776-064E-AE48-0925E5D9A121}" destId="{AA5A0AB1-4FBC-6142-8293-CFC5D983846E}" srcOrd="1" destOrd="0" presId="urn:microsoft.com/office/officeart/2005/8/layout/vList4"/>
    <dgm:cxn modelId="{F35BA1BF-5CEF-9948-BD9B-027EA0A7F8FA}" srcId="{D845239E-353E-F84D-99AB-64D542A0261F}" destId="{C5DCDABA-FC68-6E49-8B34-817348F5F299}" srcOrd="3" destOrd="0" parTransId="{ABCFE747-5FC2-344C-BE39-5A6936343823}" sibTransId="{C451436F-2891-1B44-AA49-9AAB45152A90}"/>
    <dgm:cxn modelId="{D85BD6C9-56DD-5B41-9500-F3ED20129561}" type="presOf" srcId="{F4716BB8-983A-714F-8F0D-9FEC4B74A756}" destId="{E35CD2D5-9E46-2C4A-A167-7B4433A1C746}" srcOrd="0" destOrd="0" presId="urn:microsoft.com/office/officeart/2005/8/layout/vList4"/>
    <dgm:cxn modelId="{A32E93DB-E2BA-F94E-B20E-EF2A0167F807}" type="presOf" srcId="{65A02247-81F6-164D-BD6C-2D79FC8FCCEF}" destId="{5D37DE6D-1E76-EF46-93DD-D7729C9F2B79}" srcOrd="1" destOrd="0" presId="urn:microsoft.com/office/officeart/2005/8/layout/vList4"/>
    <dgm:cxn modelId="{3D9458E6-74D4-364E-9E6F-70FA6BF11220}" type="presOf" srcId="{D845239E-353E-F84D-99AB-64D542A0261F}" destId="{7B6B2165-1154-1945-B418-A7171D268EF9}" srcOrd="0" destOrd="0" presId="urn:microsoft.com/office/officeart/2005/8/layout/vList4"/>
    <dgm:cxn modelId="{AD47BDF5-7356-C449-9EF4-467EDCC74D81}" type="presParOf" srcId="{7B6B2165-1154-1945-B418-A7171D268EF9}" destId="{450738E7-01D7-BD49-9BE8-C7A3F5B36A59}" srcOrd="0" destOrd="0" presId="urn:microsoft.com/office/officeart/2005/8/layout/vList4"/>
    <dgm:cxn modelId="{28EACC35-6058-174A-96D4-0E1C81DBCD31}" type="presParOf" srcId="{450738E7-01D7-BD49-9BE8-C7A3F5B36A59}" destId="{5D047AF5-F257-2846-AD86-C668B1F15778}" srcOrd="0" destOrd="0" presId="urn:microsoft.com/office/officeart/2005/8/layout/vList4"/>
    <dgm:cxn modelId="{E6EFAD72-5E0A-BF49-BB6A-D6DD9B0BD26A}" type="presParOf" srcId="{450738E7-01D7-BD49-9BE8-C7A3F5B36A59}" destId="{333153DB-A0AE-F943-9255-304953D5F268}" srcOrd="1" destOrd="0" presId="urn:microsoft.com/office/officeart/2005/8/layout/vList4"/>
    <dgm:cxn modelId="{6ED2CD87-54E6-9C47-9982-96332BE58C99}" type="presParOf" srcId="{450738E7-01D7-BD49-9BE8-C7A3F5B36A59}" destId="{5D37DE6D-1E76-EF46-93DD-D7729C9F2B79}" srcOrd="2" destOrd="0" presId="urn:microsoft.com/office/officeart/2005/8/layout/vList4"/>
    <dgm:cxn modelId="{32AD5EA1-AAD2-884C-B0F8-05ABBF4DB428}" type="presParOf" srcId="{7B6B2165-1154-1945-B418-A7171D268EF9}" destId="{90A5F178-38C5-184C-8F20-A594F2E5A870}" srcOrd="1" destOrd="0" presId="urn:microsoft.com/office/officeart/2005/8/layout/vList4"/>
    <dgm:cxn modelId="{4FD08074-5A2C-6641-B7FE-E20829DCB34E}" type="presParOf" srcId="{7B6B2165-1154-1945-B418-A7171D268EF9}" destId="{F3CC0C26-B8C9-E14F-AB19-A7AC457CEB25}" srcOrd="2" destOrd="0" presId="urn:microsoft.com/office/officeart/2005/8/layout/vList4"/>
    <dgm:cxn modelId="{33683E58-591B-4247-BF95-C21ADB7EB0AE}" type="presParOf" srcId="{F3CC0C26-B8C9-E14F-AB19-A7AC457CEB25}" destId="{B54BE4FB-58D4-D54A-B69D-577DCBC2B017}" srcOrd="0" destOrd="0" presId="urn:microsoft.com/office/officeart/2005/8/layout/vList4"/>
    <dgm:cxn modelId="{CE64206D-77B4-B44D-A6F4-A39C8A9E8A66}" type="presParOf" srcId="{F3CC0C26-B8C9-E14F-AB19-A7AC457CEB25}" destId="{7694A124-1482-5246-9CE4-31CAC70756BC}" srcOrd="1" destOrd="0" presId="urn:microsoft.com/office/officeart/2005/8/layout/vList4"/>
    <dgm:cxn modelId="{F3D6898E-F532-2345-9448-3D84153AB859}" type="presParOf" srcId="{F3CC0C26-B8C9-E14F-AB19-A7AC457CEB25}" destId="{AA5A0AB1-4FBC-6142-8293-CFC5D983846E}" srcOrd="2" destOrd="0" presId="urn:microsoft.com/office/officeart/2005/8/layout/vList4"/>
    <dgm:cxn modelId="{EC4C9590-BCA8-9F48-8A53-5141AB7BE6CB}" type="presParOf" srcId="{7B6B2165-1154-1945-B418-A7171D268EF9}" destId="{C18E24B4-6EA7-DC4F-86B0-730D3AD82083}" srcOrd="3" destOrd="0" presId="urn:microsoft.com/office/officeart/2005/8/layout/vList4"/>
    <dgm:cxn modelId="{1B6CF1D1-2117-684E-8039-A2C65D51B6E0}" type="presParOf" srcId="{7B6B2165-1154-1945-B418-A7171D268EF9}" destId="{7A063150-57B6-A449-80A6-E949986F9E7F}" srcOrd="4" destOrd="0" presId="urn:microsoft.com/office/officeart/2005/8/layout/vList4"/>
    <dgm:cxn modelId="{56EC9F8E-18A3-7D4A-961F-8ED29827F25B}" type="presParOf" srcId="{7A063150-57B6-A449-80A6-E949986F9E7F}" destId="{E35CD2D5-9E46-2C4A-A167-7B4433A1C746}" srcOrd="0" destOrd="0" presId="urn:microsoft.com/office/officeart/2005/8/layout/vList4"/>
    <dgm:cxn modelId="{7907507D-5448-9C42-AB87-5EA6264A9C3A}" type="presParOf" srcId="{7A063150-57B6-A449-80A6-E949986F9E7F}" destId="{94AC642E-018C-4B4D-9B19-663DCAECB793}" srcOrd="1" destOrd="0" presId="urn:microsoft.com/office/officeart/2005/8/layout/vList4"/>
    <dgm:cxn modelId="{8C9CD9C8-D17B-694B-947C-389F4007C7B2}" type="presParOf" srcId="{7A063150-57B6-A449-80A6-E949986F9E7F}" destId="{C4282592-1E9D-414B-B083-4AE75FF2C330}" srcOrd="2" destOrd="0" presId="urn:microsoft.com/office/officeart/2005/8/layout/vList4"/>
    <dgm:cxn modelId="{63AFD2C7-D564-7642-973C-0574E907162F}" type="presParOf" srcId="{7B6B2165-1154-1945-B418-A7171D268EF9}" destId="{157489A0-618D-FC4F-A02C-2B438A64E9C9}" srcOrd="5" destOrd="0" presId="urn:microsoft.com/office/officeart/2005/8/layout/vList4"/>
    <dgm:cxn modelId="{E7CF1541-4ADA-8043-87D8-D336D264E67B}" type="presParOf" srcId="{7B6B2165-1154-1945-B418-A7171D268EF9}" destId="{2CAF1A97-A938-CD41-8B91-2FE86EE21487}" srcOrd="6" destOrd="0" presId="urn:microsoft.com/office/officeart/2005/8/layout/vList4"/>
    <dgm:cxn modelId="{11B41F3A-530D-8A4D-A078-D3305B675EEE}" type="presParOf" srcId="{2CAF1A97-A938-CD41-8B91-2FE86EE21487}" destId="{F11301E7-7CD9-E048-B3D6-29E7EA5AF9D8}" srcOrd="0" destOrd="0" presId="urn:microsoft.com/office/officeart/2005/8/layout/vList4"/>
    <dgm:cxn modelId="{5F6DFA6F-F55D-FE47-AEDB-423F01E40E0C}" type="presParOf" srcId="{2CAF1A97-A938-CD41-8B91-2FE86EE21487}" destId="{C813620F-9AB7-664E-8B8F-3983588FA708}" srcOrd="1" destOrd="0" presId="urn:microsoft.com/office/officeart/2005/8/layout/vList4"/>
    <dgm:cxn modelId="{7920BD5C-4178-734C-9EB1-7B2D2E91565C}" type="presParOf" srcId="{2CAF1A97-A938-CD41-8B91-2FE86EE21487}" destId="{B3BAEDD7-6B52-3E48-A7E3-D353CA5E643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60B22D-78E4-E144-9DA4-E816DB0D6093}" type="doc">
      <dgm:prSet loTypeId="urn:microsoft.com/office/officeart/2009/3/layout/RandomtoResultProcess" loCatId="process" qsTypeId="urn:microsoft.com/office/officeart/2005/8/quickstyle/simple1" qsCatId="simple" csTypeId="urn:microsoft.com/office/officeart/2005/8/colors/accent6_4" csCatId="accent6" phldr="1"/>
      <dgm:spPr/>
      <dgm:t>
        <a:bodyPr/>
        <a:lstStyle/>
        <a:p>
          <a:endParaRPr lang="en-US"/>
        </a:p>
      </dgm:t>
    </dgm:pt>
    <dgm:pt modelId="{57C07E0B-183A-0E47-8C4B-77BCE0B0F0AD}">
      <dgm:prSet/>
      <dgm:spPr/>
      <dgm:t>
        <a:bodyPr/>
        <a:lstStyle/>
        <a:p>
          <a:r>
            <a:rPr lang="en-US"/>
            <a:t>Planning Issues</a:t>
          </a:r>
        </a:p>
      </dgm:t>
    </dgm:pt>
    <dgm:pt modelId="{B9BB6BD5-2BC6-B04E-B060-91CAAD6B88B3}" type="parTrans" cxnId="{C911F25C-9081-2A41-9116-EC7DE2EBCE65}">
      <dgm:prSet/>
      <dgm:spPr/>
      <dgm:t>
        <a:bodyPr/>
        <a:lstStyle/>
        <a:p>
          <a:endParaRPr lang="en-US"/>
        </a:p>
      </dgm:t>
    </dgm:pt>
    <dgm:pt modelId="{5B27E515-17BA-E443-9B42-B09BC568965F}" type="sibTrans" cxnId="{C911F25C-9081-2A41-9116-EC7DE2EBCE65}">
      <dgm:prSet/>
      <dgm:spPr/>
      <dgm:t>
        <a:bodyPr/>
        <a:lstStyle/>
        <a:p>
          <a:endParaRPr lang="en-US"/>
        </a:p>
      </dgm:t>
    </dgm:pt>
    <dgm:pt modelId="{9630EAB7-0198-D44F-B0E5-687956828004}">
      <dgm:prSet custT="1"/>
      <dgm:spPr>
        <a:solidFill>
          <a:schemeClr val="accent6">
            <a:lumMod val="20000"/>
            <a:lumOff val="80000"/>
          </a:schemeClr>
        </a:solidFill>
      </dgm:spPr>
      <dgm:t>
        <a:bodyPr/>
        <a:lstStyle/>
        <a:p>
          <a:r>
            <a:rPr lang="en-US" sz="2000" b="1" dirty="0"/>
            <a:t>Coherence</a:t>
          </a:r>
        </a:p>
      </dgm:t>
    </dgm:pt>
    <dgm:pt modelId="{2BEFD105-54B9-4F44-949B-DF5DFF77A8DD}" type="parTrans" cxnId="{623BE4DC-672A-484A-B962-137B0D026B68}">
      <dgm:prSet/>
      <dgm:spPr/>
      <dgm:t>
        <a:bodyPr/>
        <a:lstStyle/>
        <a:p>
          <a:endParaRPr lang="en-US"/>
        </a:p>
      </dgm:t>
    </dgm:pt>
    <dgm:pt modelId="{47F7ED10-F47F-024C-97C8-F602080D6CF8}" type="sibTrans" cxnId="{623BE4DC-672A-484A-B962-137B0D026B68}">
      <dgm:prSet/>
      <dgm:spPr/>
      <dgm:t>
        <a:bodyPr/>
        <a:lstStyle/>
        <a:p>
          <a:endParaRPr lang="en-US"/>
        </a:p>
      </dgm:t>
    </dgm:pt>
    <dgm:pt modelId="{67503219-3F40-3341-8A6D-59259B0DE270}">
      <dgm:prSet custT="1"/>
      <dgm:spPr>
        <a:solidFill>
          <a:schemeClr val="accent6">
            <a:lumMod val="20000"/>
            <a:lumOff val="80000"/>
          </a:schemeClr>
        </a:solidFill>
      </dgm:spPr>
      <dgm:t>
        <a:bodyPr/>
        <a:lstStyle/>
        <a:p>
          <a:r>
            <a:rPr lang="en-US" sz="2000" b="1" dirty="0"/>
            <a:t>Technical capacity of teaching staff</a:t>
          </a:r>
        </a:p>
      </dgm:t>
    </dgm:pt>
    <dgm:pt modelId="{A0ABACF6-1F50-0948-A82D-63E61B546C38}" type="parTrans" cxnId="{46194545-9461-C047-9A12-5510D81DC055}">
      <dgm:prSet/>
      <dgm:spPr/>
      <dgm:t>
        <a:bodyPr/>
        <a:lstStyle/>
        <a:p>
          <a:endParaRPr lang="en-US"/>
        </a:p>
      </dgm:t>
    </dgm:pt>
    <dgm:pt modelId="{13D086E6-E1D0-C645-9718-B0D15DB03DCC}" type="sibTrans" cxnId="{46194545-9461-C047-9A12-5510D81DC055}">
      <dgm:prSet/>
      <dgm:spPr/>
      <dgm:t>
        <a:bodyPr/>
        <a:lstStyle/>
        <a:p>
          <a:endParaRPr lang="en-US"/>
        </a:p>
      </dgm:t>
    </dgm:pt>
    <dgm:pt modelId="{C3CFB088-1FDC-8847-96BE-97B385051218}">
      <dgm:prSet custT="1"/>
      <dgm:spPr>
        <a:solidFill>
          <a:schemeClr val="accent6">
            <a:lumMod val="20000"/>
            <a:lumOff val="80000"/>
          </a:schemeClr>
        </a:solidFill>
      </dgm:spPr>
      <dgm:t>
        <a:bodyPr/>
        <a:lstStyle/>
        <a:p>
          <a:r>
            <a:rPr lang="en-US" sz="2000" b="1" dirty="0"/>
            <a:t>Develop robust research focus</a:t>
          </a:r>
        </a:p>
      </dgm:t>
    </dgm:pt>
    <dgm:pt modelId="{2F0E7319-F74F-2749-A3F1-1511D1A0F558}" type="parTrans" cxnId="{D0CD88D3-A355-F144-9303-2C9B98F77863}">
      <dgm:prSet/>
      <dgm:spPr/>
      <dgm:t>
        <a:bodyPr/>
        <a:lstStyle/>
        <a:p>
          <a:endParaRPr lang="en-US"/>
        </a:p>
      </dgm:t>
    </dgm:pt>
    <dgm:pt modelId="{1F3AB5DF-B774-B54C-9243-FD0E395DF667}" type="sibTrans" cxnId="{D0CD88D3-A355-F144-9303-2C9B98F77863}">
      <dgm:prSet/>
      <dgm:spPr/>
      <dgm:t>
        <a:bodyPr/>
        <a:lstStyle/>
        <a:p>
          <a:endParaRPr lang="en-US"/>
        </a:p>
      </dgm:t>
    </dgm:pt>
    <dgm:pt modelId="{23A41F0A-7DEA-8441-94F4-028FC66966A0}">
      <dgm:prSet/>
      <dgm:spPr/>
      <dgm:t>
        <a:bodyPr/>
        <a:lstStyle/>
        <a:p>
          <a:r>
            <a:rPr lang="en-US"/>
            <a:t>Embedded Models</a:t>
          </a:r>
        </a:p>
      </dgm:t>
    </dgm:pt>
    <dgm:pt modelId="{6F9DCFC8-8A4A-5B48-A5CD-B189E5D7D36B}" type="parTrans" cxnId="{2DB8B769-34D5-A740-B31A-B878474E55BD}">
      <dgm:prSet/>
      <dgm:spPr/>
      <dgm:t>
        <a:bodyPr/>
        <a:lstStyle/>
        <a:p>
          <a:endParaRPr lang="en-US"/>
        </a:p>
      </dgm:t>
    </dgm:pt>
    <dgm:pt modelId="{A57DF93F-9E48-8E41-B819-750B28A06CC0}" type="sibTrans" cxnId="{2DB8B769-34D5-A740-B31A-B878474E55BD}">
      <dgm:prSet/>
      <dgm:spPr/>
      <dgm:t>
        <a:bodyPr/>
        <a:lstStyle/>
        <a:p>
          <a:endParaRPr lang="en-US"/>
        </a:p>
      </dgm:t>
    </dgm:pt>
    <dgm:pt modelId="{F7FE47A0-AADD-BC45-8A0E-DB2B7EDCB1CC}">
      <dgm:prSet/>
      <dgm:spPr>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dgm:spPr>
      <dgm:t>
        <a:bodyPr/>
        <a:lstStyle/>
        <a:p>
          <a:r>
            <a:rPr lang="en-US" b="1" dirty="0"/>
            <a:t>Include OBOR related materials in courses currently offered</a:t>
          </a:r>
        </a:p>
      </dgm:t>
    </dgm:pt>
    <dgm:pt modelId="{1741BB87-2F28-1048-BD40-F76AC7173894}" type="parTrans" cxnId="{12105BE1-33AA-A141-BF80-4ADB3A02F53C}">
      <dgm:prSet/>
      <dgm:spPr/>
      <dgm:t>
        <a:bodyPr/>
        <a:lstStyle/>
        <a:p>
          <a:endParaRPr lang="en-US"/>
        </a:p>
      </dgm:t>
    </dgm:pt>
    <dgm:pt modelId="{920F6138-E07B-AA4C-A762-5E07FCE1C5A9}" type="sibTrans" cxnId="{12105BE1-33AA-A141-BF80-4ADB3A02F53C}">
      <dgm:prSet/>
      <dgm:spPr/>
      <dgm:t>
        <a:bodyPr/>
        <a:lstStyle/>
        <a:p>
          <a:endParaRPr lang="en-US"/>
        </a:p>
      </dgm:t>
    </dgm:pt>
    <dgm:pt modelId="{11AEC302-5ECC-1D4B-9EDD-E2840FD1C85F}">
      <dgm:prSet/>
      <dgm:spPr>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dgm:spPr>
      <dgm:t>
        <a:bodyPr/>
        <a:lstStyle/>
        <a:p>
          <a:r>
            <a:rPr lang="en-US" b="1" dirty="0"/>
            <a:t>Identify and develop courses</a:t>
          </a:r>
        </a:p>
      </dgm:t>
    </dgm:pt>
    <dgm:pt modelId="{9B43375D-1774-C841-BBEE-5FF748BE78B4}" type="parTrans" cxnId="{39B08EA5-2C31-F64A-B817-D830E48EA7C7}">
      <dgm:prSet/>
      <dgm:spPr/>
      <dgm:t>
        <a:bodyPr/>
        <a:lstStyle/>
        <a:p>
          <a:endParaRPr lang="en-US"/>
        </a:p>
      </dgm:t>
    </dgm:pt>
    <dgm:pt modelId="{398EB706-A5E8-464E-B2A0-94F40D8975E1}" type="sibTrans" cxnId="{39B08EA5-2C31-F64A-B817-D830E48EA7C7}">
      <dgm:prSet/>
      <dgm:spPr/>
      <dgm:t>
        <a:bodyPr/>
        <a:lstStyle/>
        <a:p>
          <a:endParaRPr lang="en-US"/>
        </a:p>
      </dgm:t>
    </dgm:pt>
    <dgm:pt modelId="{CFDBF9BA-4E15-CD4D-9521-D80186EE22E4}">
      <dgm:prSet/>
      <dgm:spPr>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dgm:spPr>
      <dgm:t>
        <a:bodyPr/>
        <a:lstStyle/>
        <a:p>
          <a:r>
            <a:rPr lang="en-US" b="1" dirty="0"/>
            <a:t>Build portable OBOR modules for staff use</a:t>
          </a:r>
        </a:p>
      </dgm:t>
    </dgm:pt>
    <dgm:pt modelId="{62A6D329-5910-0C45-86E4-BA91A93C7E1A}" type="parTrans" cxnId="{041180FA-5525-7D41-A140-1E7640CD86D7}">
      <dgm:prSet/>
      <dgm:spPr/>
      <dgm:t>
        <a:bodyPr/>
        <a:lstStyle/>
        <a:p>
          <a:endParaRPr lang="en-US"/>
        </a:p>
      </dgm:t>
    </dgm:pt>
    <dgm:pt modelId="{3BBA3595-0D22-9240-9040-12F75D210CAF}" type="sibTrans" cxnId="{041180FA-5525-7D41-A140-1E7640CD86D7}">
      <dgm:prSet/>
      <dgm:spPr/>
      <dgm:t>
        <a:bodyPr/>
        <a:lstStyle/>
        <a:p>
          <a:endParaRPr lang="en-US"/>
        </a:p>
      </dgm:t>
    </dgm:pt>
    <dgm:pt modelId="{4B3632E0-260D-6E46-B1E8-2DDF8CF57BD8}">
      <dgm:prSet/>
      <dgm:spPr/>
      <dgm:t>
        <a:bodyPr/>
        <a:lstStyle/>
        <a:p>
          <a:r>
            <a:rPr lang="en-US"/>
            <a:t>Stand Alone Models</a:t>
          </a:r>
        </a:p>
      </dgm:t>
    </dgm:pt>
    <dgm:pt modelId="{6540BC0B-9782-CC45-B388-099BBF2B5FCC}" type="parTrans" cxnId="{32ABF143-A637-FA4A-AFDF-0C9C996F12D2}">
      <dgm:prSet/>
      <dgm:spPr/>
      <dgm:t>
        <a:bodyPr/>
        <a:lstStyle/>
        <a:p>
          <a:endParaRPr lang="en-US"/>
        </a:p>
      </dgm:t>
    </dgm:pt>
    <dgm:pt modelId="{7C960E14-EDE5-A84E-B708-4318594ECFD1}" type="sibTrans" cxnId="{32ABF143-A637-FA4A-AFDF-0C9C996F12D2}">
      <dgm:prSet/>
      <dgm:spPr/>
      <dgm:t>
        <a:bodyPr/>
        <a:lstStyle/>
        <a:p>
          <a:endParaRPr lang="en-US"/>
        </a:p>
      </dgm:t>
    </dgm:pt>
    <dgm:pt modelId="{78E3685B-170A-5A45-A477-1F500C37485C}">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dgm:spPr>
      <dgm:t>
        <a:bodyPr/>
        <a:lstStyle/>
        <a:p>
          <a:r>
            <a:rPr lang="en-US" b="1" dirty="0"/>
            <a:t>Certificate programs</a:t>
          </a:r>
        </a:p>
      </dgm:t>
    </dgm:pt>
    <dgm:pt modelId="{E0141497-50F3-A847-A2FC-BD152C1C656D}" type="parTrans" cxnId="{E1583332-9398-FE47-8A3B-EC5E0D922878}">
      <dgm:prSet/>
      <dgm:spPr/>
      <dgm:t>
        <a:bodyPr/>
        <a:lstStyle/>
        <a:p>
          <a:endParaRPr lang="en-US"/>
        </a:p>
      </dgm:t>
    </dgm:pt>
    <dgm:pt modelId="{5DCABAC3-6C2D-FF49-B727-5E1FBFFF4AFC}" type="sibTrans" cxnId="{E1583332-9398-FE47-8A3B-EC5E0D922878}">
      <dgm:prSet/>
      <dgm:spPr/>
      <dgm:t>
        <a:bodyPr/>
        <a:lstStyle/>
        <a:p>
          <a:endParaRPr lang="en-US"/>
        </a:p>
      </dgm:t>
    </dgm:pt>
    <dgm:pt modelId="{70ED4ABF-E3C7-EB4C-BC96-FC29F2DE8775}">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dgm:spPr>
      <dgm:t>
        <a:bodyPr/>
        <a:lstStyle/>
        <a:p>
          <a:r>
            <a:rPr lang="en-US" b="1" dirty="0"/>
            <a:t>´Concentrations</a:t>
          </a:r>
        </a:p>
      </dgm:t>
    </dgm:pt>
    <dgm:pt modelId="{621671A9-6A15-BC45-83ED-259F75F39DE9}" type="parTrans" cxnId="{7FE40AD1-2CD5-2C41-A07B-05E12514EBF2}">
      <dgm:prSet/>
      <dgm:spPr/>
      <dgm:t>
        <a:bodyPr/>
        <a:lstStyle/>
        <a:p>
          <a:endParaRPr lang="en-US"/>
        </a:p>
      </dgm:t>
    </dgm:pt>
    <dgm:pt modelId="{45856E59-4F11-B945-9DC2-0AED2F81FACA}" type="sibTrans" cxnId="{7FE40AD1-2CD5-2C41-A07B-05E12514EBF2}">
      <dgm:prSet/>
      <dgm:spPr/>
      <dgm:t>
        <a:bodyPr/>
        <a:lstStyle/>
        <a:p>
          <a:endParaRPr lang="en-US"/>
        </a:p>
      </dgm:t>
    </dgm:pt>
    <dgm:pt modelId="{F782C628-F7A7-6340-922D-927608795350}">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dgm:spPr>
      <dgm:t>
        <a:bodyPr/>
        <a:lstStyle/>
        <a:p>
          <a:r>
            <a:rPr lang="en-US" b="1" dirty="0"/>
            <a:t>Degree major</a:t>
          </a:r>
        </a:p>
      </dgm:t>
    </dgm:pt>
    <dgm:pt modelId="{61849AD4-DB70-724B-B484-01AEA5C35C18}" type="parTrans" cxnId="{F30953FA-544F-B641-9FDC-8EC94C9A1E86}">
      <dgm:prSet/>
      <dgm:spPr/>
      <dgm:t>
        <a:bodyPr/>
        <a:lstStyle/>
        <a:p>
          <a:endParaRPr lang="en-US"/>
        </a:p>
      </dgm:t>
    </dgm:pt>
    <dgm:pt modelId="{72A13C2D-4829-5248-9C59-A4A0BC7CB4D5}" type="sibTrans" cxnId="{F30953FA-544F-B641-9FDC-8EC94C9A1E86}">
      <dgm:prSet/>
      <dgm:spPr/>
      <dgm:t>
        <a:bodyPr/>
        <a:lstStyle/>
        <a:p>
          <a:endParaRPr lang="en-US"/>
        </a:p>
      </dgm:t>
    </dgm:pt>
    <dgm:pt modelId="{43EFC43A-1E68-3A47-953A-8B4BF557528D}">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dgm:spPr>
      <dgm:t>
        <a:bodyPr/>
        <a:lstStyle/>
        <a:p>
          <a:r>
            <a:rPr lang="en-US" b="1" dirty="0"/>
            <a:t>Post Graduate concentration</a:t>
          </a:r>
        </a:p>
      </dgm:t>
    </dgm:pt>
    <dgm:pt modelId="{A2A9075D-1985-1444-8B7F-23ED301A6E09}" type="parTrans" cxnId="{2FF419F3-43C4-A74E-9C13-A7778DA98BEC}">
      <dgm:prSet/>
      <dgm:spPr/>
      <dgm:t>
        <a:bodyPr/>
        <a:lstStyle/>
        <a:p>
          <a:endParaRPr lang="en-US"/>
        </a:p>
      </dgm:t>
    </dgm:pt>
    <dgm:pt modelId="{11EA59B7-004F-4E40-A2CF-A1FA1B66F5BA}" type="sibTrans" cxnId="{2FF419F3-43C4-A74E-9C13-A7778DA98BEC}">
      <dgm:prSet/>
      <dgm:spPr/>
      <dgm:t>
        <a:bodyPr/>
        <a:lstStyle/>
        <a:p>
          <a:endParaRPr lang="en-US"/>
        </a:p>
      </dgm:t>
    </dgm:pt>
    <dgm:pt modelId="{70FA2FCD-AC9E-9748-8608-4A3387756F30}" type="pres">
      <dgm:prSet presAssocID="{B460B22D-78E4-E144-9DA4-E816DB0D6093}" presName="Name0" presStyleCnt="0">
        <dgm:presLayoutVars>
          <dgm:dir/>
          <dgm:animOne val="branch"/>
          <dgm:animLvl val="lvl"/>
        </dgm:presLayoutVars>
      </dgm:prSet>
      <dgm:spPr/>
    </dgm:pt>
    <dgm:pt modelId="{8655BE52-FF2B-8F4A-B7A9-EDBFEEE021B0}" type="pres">
      <dgm:prSet presAssocID="{57C07E0B-183A-0E47-8C4B-77BCE0B0F0AD}" presName="chaos" presStyleCnt="0"/>
      <dgm:spPr/>
    </dgm:pt>
    <dgm:pt modelId="{65E50877-B542-CA47-993E-1456C87D5F66}" type="pres">
      <dgm:prSet presAssocID="{57C07E0B-183A-0E47-8C4B-77BCE0B0F0AD}" presName="parTx1" presStyleLbl="revTx" presStyleIdx="0" presStyleCnt="5"/>
      <dgm:spPr/>
    </dgm:pt>
    <dgm:pt modelId="{FFC9E5A8-EDDA-9C4E-8DCB-60F11482E85F}" type="pres">
      <dgm:prSet presAssocID="{57C07E0B-183A-0E47-8C4B-77BCE0B0F0AD}" presName="desTx1" presStyleLbl="revTx" presStyleIdx="1" presStyleCnt="5">
        <dgm:presLayoutVars>
          <dgm:bulletEnabled val="1"/>
        </dgm:presLayoutVars>
      </dgm:prSet>
      <dgm:spPr/>
    </dgm:pt>
    <dgm:pt modelId="{7019FD49-05E9-DF4C-BB6D-6A58C1D85819}" type="pres">
      <dgm:prSet presAssocID="{57C07E0B-183A-0E47-8C4B-77BCE0B0F0AD}" presName="c1" presStyleLbl="node1" presStyleIdx="0" presStyleCnt="19"/>
      <dgm:spPr/>
    </dgm:pt>
    <dgm:pt modelId="{D587ADE4-FC34-F841-92BB-82F22B4CAF31}" type="pres">
      <dgm:prSet presAssocID="{57C07E0B-183A-0E47-8C4B-77BCE0B0F0AD}" presName="c2" presStyleLbl="node1" presStyleIdx="1" presStyleCnt="19"/>
      <dgm:spPr/>
    </dgm:pt>
    <dgm:pt modelId="{BC437253-406C-9941-98FB-EB093E8699CC}" type="pres">
      <dgm:prSet presAssocID="{57C07E0B-183A-0E47-8C4B-77BCE0B0F0AD}" presName="c3" presStyleLbl="node1" presStyleIdx="2" presStyleCnt="19"/>
      <dgm:spPr/>
    </dgm:pt>
    <dgm:pt modelId="{466B39E9-8304-8A4D-A53E-EE8DCF415A16}" type="pres">
      <dgm:prSet presAssocID="{57C07E0B-183A-0E47-8C4B-77BCE0B0F0AD}" presName="c4" presStyleLbl="node1" presStyleIdx="3" presStyleCnt="19"/>
      <dgm:spPr/>
    </dgm:pt>
    <dgm:pt modelId="{43E7ECC4-3781-9A47-8DD1-F6612C1BEDE6}" type="pres">
      <dgm:prSet presAssocID="{57C07E0B-183A-0E47-8C4B-77BCE0B0F0AD}" presName="c5" presStyleLbl="node1" presStyleIdx="4" presStyleCnt="19"/>
      <dgm:spPr/>
    </dgm:pt>
    <dgm:pt modelId="{2DDE964E-42DD-A744-9BBD-016E3FBF081B}" type="pres">
      <dgm:prSet presAssocID="{57C07E0B-183A-0E47-8C4B-77BCE0B0F0AD}" presName="c6" presStyleLbl="node1" presStyleIdx="5" presStyleCnt="19"/>
      <dgm:spPr/>
    </dgm:pt>
    <dgm:pt modelId="{56A0EA28-1653-2F49-9B44-6D663069C421}" type="pres">
      <dgm:prSet presAssocID="{57C07E0B-183A-0E47-8C4B-77BCE0B0F0AD}" presName="c7" presStyleLbl="node1" presStyleIdx="6" presStyleCnt="19"/>
      <dgm:spPr/>
    </dgm:pt>
    <dgm:pt modelId="{5C48C6D0-3A42-554D-95D4-41BD4A59992F}" type="pres">
      <dgm:prSet presAssocID="{57C07E0B-183A-0E47-8C4B-77BCE0B0F0AD}" presName="c8" presStyleLbl="node1" presStyleIdx="7" presStyleCnt="19"/>
      <dgm:spPr/>
    </dgm:pt>
    <dgm:pt modelId="{EC3FC4A5-2887-024D-A11C-ECBC3815174C}" type="pres">
      <dgm:prSet presAssocID="{57C07E0B-183A-0E47-8C4B-77BCE0B0F0AD}" presName="c9" presStyleLbl="node1" presStyleIdx="8" presStyleCnt="19"/>
      <dgm:spPr/>
    </dgm:pt>
    <dgm:pt modelId="{81956179-6BB8-2B43-9937-31930DC418E6}" type="pres">
      <dgm:prSet presAssocID="{57C07E0B-183A-0E47-8C4B-77BCE0B0F0AD}" presName="c10" presStyleLbl="node1" presStyleIdx="9" presStyleCnt="19"/>
      <dgm:spPr/>
    </dgm:pt>
    <dgm:pt modelId="{498C22BA-87ED-8746-93A9-86D881242CC0}" type="pres">
      <dgm:prSet presAssocID="{57C07E0B-183A-0E47-8C4B-77BCE0B0F0AD}" presName="c11" presStyleLbl="node1" presStyleIdx="10" presStyleCnt="19"/>
      <dgm:spPr/>
    </dgm:pt>
    <dgm:pt modelId="{64D0E635-17C4-7C46-829B-46BA093DA824}" type="pres">
      <dgm:prSet presAssocID="{57C07E0B-183A-0E47-8C4B-77BCE0B0F0AD}" presName="c12" presStyleLbl="node1" presStyleIdx="11" presStyleCnt="19"/>
      <dgm:spPr/>
    </dgm:pt>
    <dgm:pt modelId="{BC79B311-50F0-3242-9337-E998F7A188D5}" type="pres">
      <dgm:prSet presAssocID="{57C07E0B-183A-0E47-8C4B-77BCE0B0F0AD}" presName="c13" presStyleLbl="node1" presStyleIdx="12" presStyleCnt="19"/>
      <dgm:spPr/>
    </dgm:pt>
    <dgm:pt modelId="{69A0B3F1-AD3D-3942-A9CD-A0BA2E818473}" type="pres">
      <dgm:prSet presAssocID="{57C07E0B-183A-0E47-8C4B-77BCE0B0F0AD}" presName="c14" presStyleLbl="node1" presStyleIdx="13" presStyleCnt="19"/>
      <dgm:spPr/>
    </dgm:pt>
    <dgm:pt modelId="{6BCF151E-6CFC-964B-B564-70C9434B176B}" type="pres">
      <dgm:prSet presAssocID="{57C07E0B-183A-0E47-8C4B-77BCE0B0F0AD}" presName="c15" presStyleLbl="node1" presStyleIdx="14" presStyleCnt="19"/>
      <dgm:spPr/>
    </dgm:pt>
    <dgm:pt modelId="{0B6E0B3F-4E7A-BF4C-86E1-8CD887B21774}" type="pres">
      <dgm:prSet presAssocID="{57C07E0B-183A-0E47-8C4B-77BCE0B0F0AD}" presName="c16" presStyleLbl="node1" presStyleIdx="15" presStyleCnt="19"/>
      <dgm:spPr/>
    </dgm:pt>
    <dgm:pt modelId="{0B4828E0-860D-B54B-B741-C427F744E89E}" type="pres">
      <dgm:prSet presAssocID="{57C07E0B-183A-0E47-8C4B-77BCE0B0F0AD}" presName="c17" presStyleLbl="node1" presStyleIdx="16" presStyleCnt="19"/>
      <dgm:spPr/>
    </dgm:pt>
    <dgm:pt modelId="{58DBB72A-1C5F-0847-92A2-E9A49DC341DA}" type="pres">
      <dgm:prSet presAssocID="{57C07E0B-183A-0E47-8C4B-77BCE0B0F0AD}" presName="c18" presStyleLbl="node1" presStyleIdx="17" presStyleCnt="19"/>
      <dgm:spPr/>
    </dgm:pt>
    <dgm:pt modelId="{C8393950-E0D4-794C-B1C7-36984497C12A}" type="pres">
      <dgm:prSet presAssocID="{5B27E515-17BA-E443-9B42-B09BC568965F}" presName="chevronComposite1" presStyleCnt="0"/>
      <dgm:spPr/>
    </dgm:pt>
    <dgm:pt modelId="{2C40B0E8-448D-4441-B686-BB552432D854}" type="pres">
      <dgm:prSet presAssocID="{5B27E515-17BA-E443-9B42-B09BC568965F}" presName="chevron1" presStyleLbl="sibTrans2D1" presStyleIdx="0" presStyleCnt="2"/>
      <dgm:spPr/>
    </dgm:pt>
    <dgm:pt modelId="{DAD0B9C6-3EEF-C94A-A09D-D577165F4246}" type="pres">
      <dgm:prSet presAssocID="{5B27E515-17BA-E443-9B42-B09BC568965F}" presName="spChevron1" presStyleCnt="0"/>
      <dgm:spPr/>
    </dgm:pt>
    <dgm:pt modelId="{1B28E133-EAA1-F646-BE51-337DB724AE3B}" type="pres">
      <dgm:prSet presAssocID="{23A41F0A-7DEA-8441-94F4-028FC66966A0}" presName="middle" presStyleCnt="0"/>
      <dgm:spPr/>
    </dgm:pt>
    <dgm:pt modelId="{83593045-743D-7D4E-BDA3-972615B8A76D}" type="pres">
      <dgm:prSet presAssocID="{23A41F0A-7DEA-8441-94F4-028FC66966A0}" presName="parTxMid" presStyleLbl="revTx" presStyleIdx="2" presStyleCnt="5"/>
      <dgm:spPr/>
    </dgm:pt>
    <dgm:pt modelId="{3D50A1DA-0D67-EE49-A8EF-6298344267E9}" type="pres">
      <dgm:prSet presAssocID="{23A41F0A-7DEA-8441-94F4-028FC66966A0}" presName="desTxMid" presStyleLbl="revTx" presStyleIdx="3" presStyleCnt="5" custScaleX="125364">
        <dgm:presLayoutVars>
          <dgm:bulletEnabled val="1"/>
        </dgm:presLayoutVars>
      </dgm:prSet>
      <dgm:spPr/>
    </dgm:pt>
    <dgm:pt modelId="{686C93AD-F9A9-274E-A029-E0A6F4A6239B}" type="pres">
      <dgm:prSet presAssocID="{23A41F0A-7DEA-8441-94F4-028FC66966A0}" presName="spMid" presStyleCnt="0"/>
      <dgm:spPr/>
    </dgm:pt>
    <dgm:pt modelId="{E41EF329-318C-AB45-9B86-B1F5452E5B50}" type="pres">
      <dgm:prSet presAssocID="{A57DF93F-9E48-8E41-B819-750B28A06CC0}" presName="chevronComposite1" presStyleCnt="0"/>
      <dgm:spPr/>
    </dgm:pt>
    <dgm:pt modelId="{B4446AD2-9ACA-3847-979F-BFA2CA64AAA9}" type="pres">
      <dgm:prSet presAssocID="{A57DF93F-9E48-8E41-B819-750B28A06CC0}" presName="chevron1" presStyleLbl="sibTrans2D1" presStyleIdx="1" presStyleCnt="2"/>
      <dgm:spPr/>
    </dgm:pt>
    <dgm:pt modelId="{0BFD8C8A-F9AD-B343-A691-EFA745A34327}" type="pres">
      <dgm:prSet presAssocID="{A57DF93F-9E48-8E41-B819-750B28A06CC0}" presName="spChevron1" presStyleCnt="0"/>
      <dgm:spPr/>
    </dgm:pt>
    <dgm:pt modelId="{A171D732-3FAB-A14C-96F5-E23BC241F5AB}" type="pres">
      <dgm:prSet presAssocID="{4B3632E0-260D-6E46-B1E8-2DDF8CF57BD8}" presName="last" presStyleCnt="0"/>
      <dgm:spPr/>
    </dgm:pt>
    <dgm:pt modelId="{95DA873E-CEBF-D74E-9A8D-AA3CCCCD0098}" type="pres">
      <dgm:prSet presAssocID="{4B3632E0-260D-6E46-B1E8-2DDF8CF57BD8}" presName="circleTx" presStyleLbl="node1" presStyleIdx="18" presStyleCnt="19"/>
      <dgm:spPr/>
    </dgm:pt>
    <dgm:pt modelId="{29FDD4B5-4464-2448-B33F-F7F9823AD9BF}" type="pres">
      <dgm:prSet presAssocID="{4B3632E0-260D-6E46-B1E8-2DDF8CF57BD8}" presName="desTxN" presStyleLbl="revTx" presStyleIdx="4" presStyleCnt="5">
        <dgm:presLayoutVars>
          <dgm:bulletEnabled val="1"/>
        </dgm:presLayoutVars>
      </dgm:prSet>
      <dgm:spPr/>
    </dgm:pt>
    <dgm:pt modelId="{1C91EBB3-51C4-4A4B-932F-6D4D2B04AAE1}" type="pres">
      <dgm:prSet presAssocID="{4B3632E0-260D-6E46-B1E8-2DDF8CF57BD8}" presName="spN" presStyleCnt="0"/>
      <dgm:spPr/>
    </dgm:pt>
  </dgm:ptLst>
  <dgm:cxnLst>
    <dgm:cxn modelId="{7F2C0A14-A56E-C745-AD20-12A44545D211}" type="presOf" srcId="{C3CFB088-1FDC-8847-96BE-97B385051218}" destId="{FFC9E5A8-EDDA-9C4E-8DCB-60F11482E85F}" srcOrd="0" destOrd="2" presId="urn:microsoft.com/office/officeart/2009/3/layout/RandomtoResultProcess"/>
    <dgm:cxn modelId="{51BBA22B-E867-E04C-9E2C-B3E4B8D03C52}" type="presOf" srcId="{70ED4ABF-E3C7-EB4C-BC96-FC29F2DE8775}" destId="{29FDD4B5-4464-2448-B33F-F7F9823AD9BF}" srcOrd="0" destOrd="1" presId="urn:microsoft.com/office/officeart/2009/3/layout/RandomtoResultProcess"/>
    <dgm:cxn modelId="{E1583332-9398-FE47-8A3B-EC5E0D922878}" srcId="{4B3632E0-260D-6E46-B1E8-2DDF8CF57BD8}" destId="{78E3685B-170A-5A45-A477-1F500C37485C}" srcOrd="0" destOrd="0" parTransId="{E0141497-50F3-A847-A2FC-BD152C1C656D}" sibTransId="{5DCABAC3-6C2D-FF49-B727-5E1FBFFF4AFC}"/>
    <dgm:cxn modelId="{207A353B-0392-BC44-9CE5-1A4BCB809619}" type="presOf" srcId="{CFDBF9BA-4E15-CD4D-9521-D80186EE22E4}" destId="{3D50A1DA-0D67-EE49-A8EF-6298344267E9}" srcOrd="0" destOrd="2" presId="urn:microsoft.com/office/officeart/2009/3/layout/RandomtoResultProcess"/>
    <dgm:cxn modelId="{32ABF143-A637-FA4A-AFDF-0C9C996F12D2}" srcId="{B460B22D-78E4-E144-9DA4-E816DB0D6093}" destId="{4B3632E0-260D-6E46-B1E8-2DDF8CF57BD8}" srcOrd="2" destOrd="0" parTransId="{6540BC0B-9782-CC45-B388-099BBF2B5FCC}" sibTransId="{7C960E14-EDE5-A84E-B708-4318594ECFD1}"/>
    <dgm:cxn modelId="{46194545-9461-C047-9A12-5510D81DC055}" srcId="{57C07E0B-183A-0E47-8C4B-77BCE0B0F0AD}" destId="{67503219-3F40-3341-8A6D-59259B0DE270}" srcOrd="1" destOrd="0" parTransId="{A0ABACF6-1F50-0948-A82D-63E61B546C38}" sibTransId="{13D086E6-E1D0-C645-9718-B0D15DB03DCC}"/>
    <dgm:cxn modelId="{8F231850-145D-AF4E-AF6C-DB67952F9131}" type="presOf" srcId="{9630EAB7-0198-D44F-B0E5-687956828004}" destId="{FFC9E5A8-EDDA-9C4E-8DCB-60F11482E85F}" srcOrd="0" destOrd="0" presId="urn:microsoft.com/office/officeart/2009/3/layout/RandomtoResultProcess"/>
    <dgm:cxn modelId="{6A1F9B54-774C-834E-90F6-BDB29A6E492B}" type="presOf" srcId="{23A41F0A-7DEA-8441-94F4-028FC66966A0}" destId="{83593045-743D-7D4E-BDA3-972615B8A76D}" srcOrd="0" destOrd="0" presId="urn:microsoft.com/office/officeart/2009/3/layout/RandomtoResultProcess"/>
    <dgm:cxn modelId="{A3D50958-9D36-304C-B1EA-DA2A21B28EEB}" type="presOf" srcId="{F782C628-F7A7-6340-922D-927608795350}" destId="{29FDD4B5-4464-2448-B33F-F7F9823AD9BF}" srcOrd="0" destOrd="2" presId="urn:microsoft.com/office/officeart/2009/3/layout/RandomtoResultProcess"/>
    <dgm:cxn modelId="{C911F25C-9081-2A41-9116-EC7DE2EBCE65}" srcId="{B460B22D-78E4-E144-9DA4-E816DB0D6093}" destId="{57C07E0B-183A-0E47-8C4B-77BCE0B0F0AD}" srcOrd="0" destOrd="0" parTransId="{B9BB6BD5-2BC6-B04E-B060-91CAAD6B88B3}" sibTransId="{5B27E515-17BA-E443-9B42-B09BC568965F}"/>
    <dgm:cxn modelId="{4DF48861-3630-D042-9AD7-17F7A06365C4}" type="presOf" srcId="{4B3632E0-260D-6E46-B1E8-2DDF8CF57BD8}" destId="{95DA873E-CEBF-D74E-9A8D-AA3CCCCD0098}" srcOrd="0" destOrd="0" presId="urn:microsoft.com/office/officeart/2009/3/layout/RandomtoResultProcess"/>
    <dgm:cxn modelId="{2DB8B769-34D5-A740-B31A-B878474E55BD}" srcId="{B460B22D-78E4-E144-9DA4-E816DB0D6093}" destId="{23A41F0A-7DEA-8441-94F4-028FC66966A0}" srcOrd="1" destOrd="0" parTransId="{6F9DCFC8-8A4A-5B48-A5CD-B189E5D7D36B}" sibTransId="{A57DF93F-9E48-8E41-B819-750B28A06CC0}"/>
    <dgm:cxn modelId="{28E4946F-3980-A546-A641-DC522EB7259A}" type="presOf" srcId="{57C07E0B-183A-0E47-8C4B-77BCE0B0F0AD}" destId="{65E50877-B542-CA47-993E-1456C87D5F66}" srcOrd="0" destOrd="0" presId="urn:microsoft.com/office/officeart/2009/3/layout/RandomtoResultProcess"/>
    <dgm:cxn modelId="{F465A380-555B-7F41-A0BD-4B8B0C8DC3E2}" type="presOf" srcId="{F7FE47A0-AADD-BC45-8A0E-DB2B7EDCB1CC}" destId="{3D50A1DA-0D67-EE49-A8EF-6298344267E9}" srcOrd="0" destOrd="0" presId="urn:microsoft.com/office/officeart/2009/3/layout/RandomtoResultProcess"/>
    <dgm:cxn modelId="{775CD881-52D0-9340-ABC5-CE7418B84DCF}" type="presOf" srcId="{43EFC43A-1E68-3A47-953A-8B4BF557528D}" destId="{29FDD4B5-4464-2448-B33F-F7F9823AD9BF}" srcOrd="0" destOrd="3" presId="urn:microsoft.com/office/officeart/2009/3/layout/RandomtoResultProcess"/>
    <dgm:cxn modelId="{39B08EA5-2C31-F64A-B817-D830E48EA7C7}" srcId="{23A41F0A-7DEA-8441-94F4-028FC66966A0}" destId="{11AEC302-5ECC-1D4B-9EDD-E2840FD1C85F}" srcOrd="1" destOrd="0" parTransId="{9B43375D-1774-C841-BBEE-5FF748BE78B4}" sibTransId="{398EB706-A5E8-464E-B2A0-94F40D8975E1}"/>
    <dgm:cxn modelId="{81222BBD-FA19-164C-869D-B2E2D1F4F396}" type="presOf" srcId="{67503219-3F40-3341-8A6D-59259B0DE270}" destId="{FFC9E5A8-EDDA-9C4E-8DCB-60F11482E85F}" srcOrd="0" destOrd="1" presId="urn:microsoft.com/office/officeart/2009/3/layout/RandomtoResultProcess"/>
    <dgm:cxn modelId="{7FE40AD1-2CD5-2C41-A07B-05E12514EBF2}" srcId="{4B3632E0-260D-6E46-B1E8-2DDF8CF57BD8}" destId="{70ED4ABF-E3C7-EB4C-BC96-FC29F2DE8775}" srcOrd="1" destOrd="0" parTransId="{621671A9-6A15-BC45-83ED-259F75F39DE9}" sibTransId="{45856E59-4F11-B945-9DC2-0AED2F81FACA}"/>
    <dgm:cxn modelId="{D0CD88D3-A355-F144-9303-2C9B98F77863}" srcId="{57C07E0B-183A-0E47-8C4B-77BCE0B0F0AD}" destId="{C3CFB088-1FDC-8847-96BE-97B385051218}" srcOrd="2" destOrd="0" parTransId="{2F0E7319-F74F-2749-A3F1-1511D1A0F558}" sibTransId="{1F3AB5DF-B774-B54C-9243-FD0E395DF667}"/>
    <dgm:cxn modelId="{C9D714D9-4E40-9645-853C-AE637D50B734}" type="presOf" srcId="{11AEC302-5ECC-1D4B-9EDD-E2840FD1C85F}" destId="{3D50A1DA-0D67-EE49-A8EF-6298344267E9}" srcOrd="0" destOrd="1" presId="urn:microsoft.com/office/officeart/2009/3/layout/RandomtoResultProcess"/>
    <dgm:cxn modelId="{623BE4DC-672A-484A-B962-137B0D026B68}" srcId="{57C07E0B-183A-0E47-8C4B-77BCE0B0F0AD}" destId="{9630EAB7-0198-D44F-B0E5-687956828004}" srcOrd="0" destOrd="0" parTransId="{2BEFD105-54B9-4F44-949B-DF5DFF77A8DD}" sibTransId="{47F7ED10-F47F-024C-97C8-F602080D6CF8}"/>
    <dgm:cxn modelId="{12105BE1-33AA-A141-BF80-4ADB3A02F53C}" srcId="{23A41F0A-7DEA-8441-94F4-028FC66966A0}" destId="{F7FE47A0-AADD-BC45-8A0E-DB2B7EDCB1CC}" srcOrd="0" destOrd="0" parTransId="{1741BB87-2F28-1048-BD40-F76AC7173894}" sibTransId="{920F6138-E07B-AA4C-A762-5E07FCE1C5A9}"/>
    <dgm:cxn modelId="{0E0821ED-8896-604C-877D-9D2C1AADE0C2}" type="presOf" srcId="{78E3685B-170A-5A45-A477-1F500C37485C}" destId="{29FDD4B5-4464-2448-B33F-F7F9823AD9BF}" srcOrd="0" destOrd="0" presId="urn:microsoft.com/office/officeart/2009/3/layout/RandomtoResultProcess"/>
    <dgm:cxn modelId="{2FF419F3-43C4-A74E-9C13-A7778DA98BEC}" srcId="{4B3632E0-260D-6E46-B1E8-2DDF8CF57BD8}" destId="{43EFC43A-1E68-3A47-953A-8B4BF557528D}" srcOrd="3" destOrd="0" parTransId="{A2A9075D-1985-1444-8B7F-23ED301A6E09}" sibTransId="{11EA59B7-004F-4E40-A2CF-A1FA1B66F5BA}"/>
    <dgm:cxn modelId="{3DEDDBF8-9A50-7D4C-AEF2-D2F5B65BF24E}" type="presOf" srcId="{B460B22D-78E4-E144-9DA4-E816DB0D6093}" destId="{70FA2FCD-AC9E-9748-8608-4A3387756F30}" srcOrd="0" destOrd="0" presId="urn:microsoft.com/office/officeart/2009/3/layout/RandomtoResultProcess"/>
    <dgm:cxn modelId="{F30953FA-544F-B641-9FDC-8EC94C9A1E86}" srcId="{4B3632E0-260D-6E46-B1E8-2DDF8CF57BD8}" destId="{F782C628-F7A7-6340-922D-927608795350}" srcOrd="2" destOrd="0" parTransId="{61849AD4-DB70-724B-B484-01AEA5C35C18}" sibTransId="{72A13C2D-4829-5248-9C59-A4A0BC7CB4D5}"/>
    <dgm:cxn modelId="{041180FA-5525-7D41-A140-1E7640CD86D7}" srcId="{23A41F0A-7DEA-8441-94F4-028FC66966A0}" destId="{CFDBF9BA-4E15-CD4D-9521-D80186EE22E4}" srcOrd="2" destOrd="0" parTransId="{62A6D329-5910-0C45-86E4-BA91A93C7E1A}" sibTransId="{3BBA3595-0D22-9240-9040-12F75D210CAF}"/>
    <dgm:cxn modelId="{55A1216B-B349-2D46-A003-988D361C3506}" type="presParOf" srcId="{70FA2FCD-AC9E-9748-8608-4A3387756F30}" destId="{8655BE52-FF2B-8F4A-B7A9-EDBFEEE021B0}" srcOrd="0" destOrd="0" presId="urn:microsoft.com/office/officeart/2009/3/layout/RandomtoResultProcess"/>
    <dgm:cxn modelId="{058B692C-C69A-B040-AC0E-AA1D4163B7D3}" type="presParOf" srcId="{8655BE52-FF2B-8F4A-B7A9-EDBFEEE021B0}" destId="{65E50877-B542-CA47-993E-1456C87D5F66}" srcOrd="0" destOrd="0" presId="urn:microsoft.com/office/officeart/2009/3/layout/RandomtoResultProcess"/>
    <dgm:cxn modelId="{16AFB8B3-B272-1044-BE9A-C2A784D67FFA}" type="presParOf" srcId="{8655BE52-FF2B-8F4A-B7A9-EDBFEEE021B0}" destId="{FFC9E5A8-EDDA-9C4E-8DCB-60F11482E85F}" srcOrd="1" destOrd="0" presId="urn:microsoft.com/office/officeart/2009/3/layout/RandomtoResultProcess"/>
    <dgm:cxn modelId="{A9AD402A-44C8-1E4E-A3FD-3E0555953EA9}" type="presParOf" srcId="{8655BE52-FF2B-8F4A-B7A9-EDBFEEE021B0}" destId="{7019FD49-05E9-DF4C-BB6D-6A58C1D85819}" srcOrd="2" destOrd="0" presId="urn:microsoft.com/office/officeart/2009/3/layout/RandomtoResultProcess"/>
    <dgm:cxn modelId="{4F13C8B7-2AA0-2A48-BCCE-B277068ADCC8}" type="presParOf" srcId="{8655BE52-FF2B-8F4A-B7A9-EDBFEEE021B0}" destId="{D587ADE4-FC34-F841-92BB-82F22B4CAF31}" srcOrd="3" destOrd="0" presId="urn:microsoft.com/office/officeart/2009/3/layout/RandomtoResultProcess"/>
    <dgm:cxn modelId="{91604A5F-DB8B-DE41-B807-3189B4B3E98E}" type="presParOf" srcId="{8655BE52-FF2B-8F4A-B7A9-EDBFEEE021B0}" destId="{BC437253-406C-9941-98FB-EB093E8699CC}" srcOrd="4" destOrd="0" presId="urn:microsoft.com/office/officeart/2009/3/layout/RandomtoResultProcess"/>
    <dgm:cxn modelId="{46C2AB98-1E35-274F-98C9-E0B616A98085}" type="presParOf" srcId="{8655BE52-FF2B-8F4A-B7A9-EDBFEEE021B0}" destId="{466B39E9-8304-8A4D-A53E-EE8DCF415A16}" srcOrd="5" destOrd="0" presId="urn:microsoft.com/office/officeart/2009/3/layout/RandomtoResultProcess"/>
    <dgm:cxn modelId="{91B0AC29-2131-D74E-B9F2-6B227151D09B}" type="presParOf" srcId="{8655BE52-FF2B-8F4A-B7A9-EDBFEEE021B0}" destId="{43E7ECC4-3781-9A47-8DD1-F6612C1BEDE6}" srcOrd="6" destOrd="0" presId="urn:microsoft.com/office/officeart/2009/3/layout/RandomtoResultProcess"/>
    <dgm:cxn modelId="{0BA45D46-33EA-1A4C-B42F-A6F8F4442F10}" type="presParOf" srcId="{8655BE52-FF2B-8F4A-B7A9-EDBFEEE021B0}" destId="{2DDE964E-42DD-A744-9BBD-016E3FBF081B}" srcOrd="7" destOrd="0" presId="urn:microsoft.com/office/officeart/2009/3/layout/RandomtoResultProcess"/>
    <dgm:cxn modelId="{D213E086-35D5-2045-9A9D-FE59D4113895}" type="presParOf" srcId="{8655BE52-FF2B-8F4A-B7A9-EDBFEEE021B0}" destId="{56A0EA28-1653-2F49-9B44-6D663069C421}" srcOrd="8" destOrd="0" presId="urn:microsoft.com/office/officeart/2009/3/layout/RandomtoResultProcess"/>
    <dgm:cxn modelId="{F337C4CA-1B1A-1148-B9B0-C44DFCB7659F}" type="presParOf" srcId="{8655BE52-FF2B-8F4A-B7A9-EDBFEEE021B0}" destId="{5C48C6D0-3A42-554D-95D4-41BD4A59992F}" srcOrd="9" destOrd="0" presId="urn:microsoft.com/office/officeart/2009/3/layout/RandomtoResultProcess"/>
    <dgm:cxn modelId="{D9A91B49-C4E6-A04D-929D-D0A7E0E5AEC0}" type="presParOf" srcId="{8655BE52-FF2B-8F4A-B7A9-EDBFEEE021B0}" destId="{EC3FC4A5-2887-024D-A11C-ECBC3815174C}" srcOrd="10" destOrd="0" presId="urn:microsoft.com/office/officeart/2009/3/layout/RandomtoResultProcess"/>
    <dgm:cxn modelId="{432BCA21-27DD-BD4B-8830-9FF0805398CE}" type="presParOf" srcId="{8655BE52-FF2B-8F4A-B7A9-EDBFEEE021B0}" destId="{81956179-6BB8-2B43-9937-31930DC418E6}" srcOrd="11" destOrd="0" presId="urn:microsoft.com/office/officeart/2009/3/layout/RandomtoResultProcess"/>
    <dgm:cxn modelId="{E43CA1C9-BEBD-5E49-9C62-DECE5F6BE5B9}" type="presParOf" srcId="{8655BE52-FF2B-8F4A-B7A9-EDBFEEE021B0}" destId="{498C22BA-87ED-8746-93A9-86D881242CC0}" srcOrd="12" destOrd="0" presId="urn:microsoft.com/office/officeart/2009/3/layout/RandomtoResultProcess"/>
    <dgm:cxn modelId="{0F799EEC-AB00-2D4B-8D7F-0A7DEF54D771}" type="presParOf" srcId="{8655BE52-FF2B-8F4A-B7A9-EDBFEEE021B0}" destId="{64D0E635-17C4-7C46-829B-46BA093DA824}" srcOrd="13" destOrd="0" presId="urn:microsoft.com/office/officeart/2009/3/layout/RandomtoResultProcess"/>
    <dgm:cxn modelId="{E6DF0093-9E39-144A-AC3B-0800713E52E1}" type="presParOf" srcId="{8655BE52-FF2B-8F4A-B7A9-EDBFEEE021B0}" destId="{BC79B311-50F0-3242-9337-E998F7A188D5}" srcOrd="14" destOrd="0" presId="urn:microsoft.com/office/officeart/2009/3/layout/RandomtoResultProcess"/>
    <dgm:cxn modelId="{D46A22BD-D063-614B-8D0B-0F9BAB2BB8CE}" type="presParOf" srcId="{8655BE52-FF2B-8F4A-B7A9-EDBFEEE021B0}" destId="{69A0B3F1-AD3D-3942-A9CD-A0BA2E818473}" srcOrd="15" destOrd="0" presId="urn:microsoft.com/office/officeart/2009/3/layout/RandomtoResultProcess"/>
    <dgm:cxn modelId="{FF69F003-4A71-E84C-8119-E414BAD88052}" type="presParOf" srcId="{8655BE52-FF2B-8F4A-B7A9-EDBFEEE021B0}" destId="{6BCF151E-6CFC-964B-B564-70C9434B176B}" srcOrd="16" destOrd="0" presId="urn:microsoft.com/office/officeart/2009/3/layout/RandomtoResultProcess"/>
    <dgm:cxn modelId="{31D3C2D8-66EA-DB4F-86E0-2BF71BA28028}" type="presParOf" srcId="{8655BE52-FF2B-8F4A-B7A9-EDBFEEE021B0}" destId="{0B6E0B3F-4E7A-BF4C-86E1-8CD887B21774}" srcOrd="17" destOrd="0" presId="urn:microsoft.com/office/officeart/2009/3/layout/RandomtoResultProcess"/>
    <dgm:cxn modelId="{499A7567-513D-3B41-AC6D-64CA2FA35528}" type="presParOf" srcId="{8655BE52-FF2B-8F4A-B7A9-EDBFEEE021B0}" destId="{0B4828E0-860D-B54B-B741-C427F744E89E}" srcOrd="18" destOrd="0" presId="urn:microsoft.com/office/officeart/2009/3/layout/RandomtoResultProcess"/>
    <dgm:cxn modelId="{5D7AE0D7-94FE-FD47-9224-C94DA69210C4}" type="presParOf" srcId="{8655BE52-FF2B-8F4A-B7A9-EDBFEEE021B0}" destId="{58DBB72A-1C5F-0847-92A2-E9A49DC341DA}" srcOrd="19" destOrd="0" presId="urn:microsoft.com/office/officeart/2009/3/layout/RandomtoResultProcess"/>
    <dgm:cxn modelId="{B02EDA71-EC56-664F-BD51-64CDA9770537}" type="presParOf" srcId="{70FA2FCD-AC9E-9748-8608-4A3387756F30}" destId="{C8393950-E0D4-794C-B1C7-36984497C12A}" srcOrd="1" destOrd="0" presId="urn:microsoft.com/office/officeart/2009/3/layout/RandomtoResultProcess"/>
    <dgm:cxn modelId="{4909CF4A-B433-5F41-9AA6-8F60B912D94D}" type="presParOf" srcId="{C8393950-E0D4-794C-B1C7-36984497C12A}" destId="{2C40B0E8-448D-4441-B686-BB552432D854}" srcOrd="0" destOrd="0" presId="urn:microsoft.com/office/officeart/2009/3/layout/RandomtoResultProcess"/>
    <dgm:cxn modelId="{73345A40-DBF8-9549-86C3-65D16D9306DC}" type="presParOf" srcId="{C8393950-E0D4-794C-B1C7-36984497C12A}" destId="{DAD0B9C6-3EEF-C94A-A09D-D577165F4246}" srcOrd="1" destOrd="0" presId="urn:microsoft.com/office/officeart/2009/3/layout/RandomtoResultProcess"/>
    <dgm:cxn modelId="{B2D5E44D-BC45-5F4A-82CB-421BDF37627B}" type="presParOf" srcId="{70FA2FCD-AC9E-9748-8608-4A3387756F30}" destId="{1B28E133-EAA1-F646-BE51-337DB724AE3B}" srcOrd="2" destOrd="0" presId="urn:microsoft.com/office/officeart/2009/3/layout/RandomtoResultProcess"/>
    <dgm:cxn modelId="{1B38A646-547B-DB45-9052-F3E641E6A7BE}" type="presParOf" srcId="{1B28E133-EAA1-F646-BE51-337DB724AE3B}" destId="{83593045-743D-7D4E-BDA3-972615B8A76D}" srcOrd="0" destOrd="0" presId="urn:microsoft.com/office/officeart/2009/3/layout/RandomtoResultProcess"/>
    <dgm:cxn modelId="{0EE89530-A7C1-7040-8E0A-D9242B608672}" type="presParOf" srcId="{1B28E133-EAA1-F646-BE51-337DB724AE3B}" destId="{3D50A1DA-0D67-EE49-A8EF-6298344267E9}" srcOrd="1" destOrd="0" presId="urn:microsoft.com/office/officeart/2009/3/layout/RandomtoResultProcess"/>
    <dgm:cxn modelId="{2C516F78-C8A1-7E4B-98A4-1D9157E51F99}" type="presParOf" srcId="{1B28E133-EAA1-F646-BE51-337DB724AE3B}" destId="{686C93AD-F9A9-274E-A029-E0A6F4A6239B}" srcOrd="2" destOrd="0" presId="urn:microsoft.com/office/officeart/2009/3/layout/RandomtoResultProcess"/>
    <dgm:cxn modelId="{C0EF3628-F419-FB42-8F6F-A24E2421D75C}" type="presParOf" srcId="{70FA2FCD-AC9E-9748-8608-4A3387756F30}" destId="{E41EF329-318C-AB45-9B86-B1F5452E5B50}" srcOrd="3" destOrd="0" presId="urn:microsoft.com/office/officeart/2009/3/layout/RandomtoResultProcess"/>
    <dgm:cxn modelId="{9CDC88D0-8736-4441-97D0-F1A9EE9C5EA3}" type="presParOf" srcId="{E41EF329-318C-AB45-9B86-B1F5452E5B50}" destId="{B4446AD2-9ACA-3847-979F-BFA2CA64AAA9}" srcOrd="0" destOrd="0" presId="urn:microsoft.com/office/officeart/2009/3/layout/RandomtoResultProcess"/>
    <dgm:cxn modelId="{A7CC6B16-510A-C741-84A8-4655BE9B48E7}" type="presParOf" srcId="{E41EF329-318C-AB45-9B86-B1F5452E5B50}" destId="{0BFD8C8A-F9AD-B343-A691-EFA745A34327}" srcOrd="1" destOrd="0" presId="urn:microsoft.com/office/officeart/2009/3/layout/RandomtoResultProcess"/>
    <dgm:cxn modelId="{BB66E437-135E-7940-B647-40CC57F5498B}" type="presParOf" srcId="{70FA2FCD-AC9E-9748-8608-4A3387756F30}" destId="{A171D732-3FAB-A14C-96F5-E23BC241F5AB}" srcOrd="4" destOrd="0" presId="urn:microsoft.com/office/officeart/2009/3/layout/RandomtoResultProcess"/>
    <dgm:cxn modelId="{90035ACE-32B0-D542-8BC9-35B5D89CE133}" type="presParOf" srcId="{A171D732-3FAB-A14C-96F5-E23BC241F5AB}" destId="{95DA873E-CEBF-D74E-9A8D-AA3CCCCD0098}" srcOrd="0" destOrd="0" presId="urn:microsoft.com/office/officeart/2009/3/layout/RandomtoResultProcess"/>
    <dgm:cxn modelId="{5F9AB6EA-08B7-5747-AC4C-C581F148C578}" type="presParOf" srcId="{A171D732-3FAB-A14C-96F5-E23BC241F5AB}" destId="{29FDD4B5-4464-2448-B33F-F7F9823AD9BF}" srcOrd="1" destOrd="0" presId="urn:microsoft.com/office/officeart/2009/3/layout/RandomtoResultProcess"/>
    <dgm:cxn modelId="{717FB38B-2D58-5640-8CA7-01BE7F269311}" type="presParOf" srcId="{A171D732-3FAB-A14C-96F5-E23BC241F5AB}" destId="{1C91EBB3-51C4-4A4B-932F-6D4D2B04AAE1}"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ECA962-68E3-2C43-9674-DD6FBAA7C89F}" type="doc">
      <dgm:prSet loTypeId="urn:microsoft.com/office/officeart/2005/8/layout/cycle4" loCatId="process" qsTypeId="urn:microsoft.com/office/officeart/2005/8/quickstyle/simple3" qsCatId="simple" csTypeId="urn:microsoft.com/office/officeart/2005/8/colors/colorful1" csCatId="colorful" phldr="1"/>
      <dgm:spPr/>
      <dgm:t>
        <a:bodyPr/>
        <a:lstStyle/>
        <a:p>
          <a:endParaRPr lang="en-US"/>
        </a:p>
      </dgm:t>
    </dgm:pt>
    <dgm:pt modelId="{185B0BCD-EBA4-AB43-9FD1-FD64666280AE}">
      <dgm:prSet/>
      <dgm:spPr/>
      <dgm:t>
        <a:bodyPr/>
        <a:lstStyle/>
        <a:p>
          <a:r>
            <a:rPr lang="en-US" dirty="0"/>
            <a:t>Requires specialized knowledge</a:t>
          </a:r>
        </a:p>
      </dgm:t>
    </dgm:pt>
    <dgm:pt modelId="{2B257843-89C1-E649-AF15-E7EAD7085B5C}" type="parTrans" cxnId="{F58C1F8F-2961-1041-8159-1E130C2F3AB4}">
      <dgm:prSet/>
      <dgm:spPr/>
      <dgm:t>
        <a:bodyPr/>
        <a:lstStyle/>
        <a:p>
          <a:endParaRPr lang="en-US"/>
        </a:p>
      </dgm:t>
    </dgm:pt>
    <dgm:pt modelId="{F29F5D55-5F81-7A47-B97D-5ADA65AA6B2A}" type="sibTrans" cxnId="{F58C1F8F-2961-1041-8159-1E130C2F3AB4}">
      <dgm:prSet/>
      <dgm:spPr/>
      <dgm:t>
        <a:bodyPr/>
        <a:lstStyle/>
        <a:p>
          <a:endParaRPr lang="en-US"/>
        </a:p>
      </dgm:t>
    </dgm:pt>
    <dgm:pt modelId="{F9EFC38A-4571-4040-A34E-FCB0669A5E8C}">
      <dgm:prSet/>
      <dgm:spPr/>
      <dgm:t>
        <a:bodyPr/>
        <a:lstStyle/>
        <a:p>
          <a:r>
            <a:rPr lang="en-US"/>
            <a:t>Is a nexus of the application of a broad number of traditional fields of study</a:t>
          </a:r>
        </a:p>
      </dgm:t>
    </dgm:pt>
    <dgm:pt modelId="{DF2833E0-D9B6-194B-A50D-5A9AC8F4F212}" type="parTrans" cxnId="{E3580218-5794-9245-932F-FBEDFC2F20D5}">
      <dgm:prSet/>
      <dgm:spPr/>
      <dgm:t>
        <a:bodyPr/>
        <a:lstStyle/>
        <a:p>
          <a:endParaRPr lang="en-US"/>
        </a:p>
      </dgm:t>
    </dgm:pt>
    <dgm:pt modelId="{4FE7DE72-461A-7142-89AE-DAC509494DC4}" type="sibTrans" cxnId="{E3580218-5794-9245-932F-FBEDFC2F20D5}">
      <dgm:prSet/>
      <dgm:spPr/>
      <dgm:t>
        <a:bodyPr/>
        <a:lstStyle/>
        <a:p>
          <a:endParaRPr lang="en-US"/>
        </a:p>
      </dgm:t>
    </dgm:pt>
    <dgm:pt modelId="{FAB050BF-6386-9244-BDB6-4586789F82F0}">
      <dgm:prSet/>
      <dgm:spPr>
        <a:solidFill>
          <a:schemeClr val="accent4">
            <a:lumMod val="20000"/>
            <a:lumOff val="80000"/>
          </a:schemeClr>
        </a:solidFill>
      </dgm:spPr>
      <dgm:t>
        <a:bodyPr/>
        <a:lstStyle/>
        <a:p>
          <a:r>
            <a:rPr lang="en-US"/>
            <a:t>Contract</a:t>
          </a:r>
        </a:p>
      </dgm:t>
    </dgm:pt>
    <dgm:pt modelId="{7700D3E1-8ECE-0640-81D7-69C0BB6EA7F5}" type="parTrans" cxnId="{A9AEBA78-9A6F-994F-9949-079608C09BFE}">
      <dgm:prSet/>
      <dgm:spPr/>
      <dgm:t>
        <a:bodyPr/>
        <a:lstStyle/>
        <a:p>
          <a:endParaRPr lang="en-US"/>
        </a:p>
      </dgm:t>
    </dgm:pt>
    <dgm:pt modelId="{A2FA3D02-5C40-1A49-BA72-576F2C63BC7E}" type="sibTrans" cxnId="{A9AEBA78-9A6F-994F-9949-079608C09BFE}">
      <dgm:prSet/>
      <dgm:spPr/>
      <dgm:t>
        <a:bodyPr/>
        <a:lstStyle/>
        <a:p>
          <a:endParaRPr lang="en-US"/>
        </a:p>
      </dgm:t>
    </dgm:pt>
    <dgm:pt modelId="{47F9E6BF-5C08-F842-9C20-5B51454C16C3}">
      <dgm:prSet/>
      <dgm:spPr>
        <a:solidFill>
          <a:schemeClr val="accent4">
            <a:lumMod val="20000"/>
            <a:lumOff val="80000"/>
          </a:schemeClr>
        </a:solidFill>
      </dgm:spPr>
      <dgm:t>
        <a:bodyPr/>
        <a:lstStyle/>
        <a:p>
          <a:r>
            <a:rPr lang="en-US"/>
            <a:t>International Trade and Investment</a:t>
          </a:r>
        </a:p>
      </dgm:t>
    </dgm:pt>
    <dgm:pt modelId="{7370254B-BB36-1241-BF8D-50593F5C3ABB}" type="parTrans" cxnId="{D5973435-278A-4145-8D4D-D07785B7D174}">
      <dgm:prSet/>
      <dgm:spPr/>
      <dgm:t>
        <a:bodyPr/>
        <a:lstStyle/>
        <a:p>
          <a:endParaRPr lang="en-US"/>
        </a:p>
      </dgm:t>
    </dgm:pt>
    <dgm:pt modelId="{12052C2C-D184-C447-AF3F-BE36DD2FC5BC}" type="sibTrans" cxnId="{D5973435-278A-4145-8D4D-D07785B7D174}">
      <dgm:prSet/>
      <dgm:spPr/>
      <dgm:t>
        <a:bodyPr/>
        <a:lstStyle/>
        <a:p>
          <a:endParaRPr lang="en-US"/>
        </a:p>
      </dgm:t>
    </dgm:pt>
    <dgm:pt modelId="{E6EC3FE4-7B49-DE43-9CDF-7BE1B5069754}">
      <dgm:prSet/>
      <dgm:spPr>
        <a:solidFill>
          <a:schemeClr val="accent4">
            <a:lumMod val="20000"/>
            <a:lumOff val="80000"/>
          </a:schemeClr>
        </a:solidFill>
      </dgm:spPr>
      <dgm:t>
        <a:bodyPr/>
        <a:lstStyle/>
        <a:p>
          <a:r>
            <a:rPr lang="en-US" dirty="0"/>
            <a:t>Enterprise Law</a:t>
          </a:r>
        </a:p>
      </dgm:t>
    </dgm:pt>
    <dgm:pt modelId="{F156AE50-687B-A244-8758-0FEF218A7FBD}" type="parTrans" cxnId="{5092337A-9171-B847-B4CF-1D699771BA2B}">
      <dgm:prSet/>
      <dgm:spPr/>
      <dgm:t>
        <a:bodyPr/>
        <a:lstStyle/>
        <a:p>
          <a:endParaRPr lang="en-US"/>
        </a:p>
      </dgm:t>
    </dgm:pt>
    <dgm:pt modelId="{2B94721C-9302-054D-ABAA-5CCFA377A212}" type="sibTrans" cxnId="{5092337A-9171-B847-B4CF-1D699771BA2B}">
      <dgm:prSet/>
      <dgm:spPr/>
      <dgm:t>
        <a:bodyPr/>
        <a:lstStyle/>
        <a:p>
          <a:endParaRPr lang="en-US"/>
        </a:p>
      </dgm:t>
    </dgm:pt>
    <dgm:pt modelId="{2C9D6CC8-7FDF-AE42-8795-B0F0E1898074}">
      <dgm:prSet/>
      <dgm:spPr>
        <a:solidFill>
          <a:schemeClr val="accent4">
            <a:lumMod val="20000"/>
            <a:lumOff val="80000"/>
          </a:schemeClr>
        </a:solidFill>
      </dgm:spPr>
      <dgm:t>
        <a:bodyPr/>
        <a:lstStyle/>
        <a:p>
          <a:r>
            <a:rPr lang="en-US"/>
            <a:t>Etc.</a:t>
          </a:r>
        </a:p>
      </dgm:t>
    </dgm:pt>
    <dgm:pt modelId="{F66F4D86-9E67-6447-941B-6D409B72954E}" type="parTrans" cxnId="{CBE33DFC-C989-A94E-A2E1-83CF16915CDE}">
      <dgm:prSet/>
      <dgm:spPr/>
      <dgm:t>
        <a:bodyPr/>
        <a:lstStyle/>
        <a:p>
          <a:endParaRPr lang="en-US"/>
        </a:p>
      </dgm:t>
    </dgm:pt>
    <dgm:pt modelId="{A0738576-0C2D-4E47-A37F-1A7BD4D663B0}" type="sibTrans" cxnId="{CBE33DFC-C989-A94E-A2E1-83CF16915CDE}">
      <dgm:prSet/>
      <dgm:spPr/>
      <dgm:t>
        <a:bodyPr/>
        <a:lstStyle/>
        <a:p>
          <a:endParaRPr lang="en-US"/>
        </a:p>
      </dgm:t>
    </dgm:pt>
    <dgm:pt modelId="{B9BBBC05-DA0C-5046-8762-BE43501CE659}">
      <dgm:prSet/>
      <dgm:spPr/>
      <dgm:t>
        <a:bodyPr/>
        <a:lstStyle/>
        <a:p>
          <a:r>
            <a:rPr lang="en-US"/>
            <a:t>Includes an interdisciplinary element</a:t>
          </a:r>
        </a:p>
      </dgm:t>
    </dgm:pt>
    <dgm:pt modelId="{F014895A-3C7D-1249-B796-A0F0382D7499}" type="parTrans" cxnId="{BF982A24-5118-B24D-8EC1-F171E8FA91D5}">
      <dgm:prSet/>
      <dgm:spPr/>
      <dgm:t>
        <a:bodyPr/>
        <a:lstStyle/>
        <a:p>
          <a:endParaRPr lang="en-US"/>
        </a:p>
      </dgm:t>
    </dgm:pt>
    <dgm:pt modelId="{63A10261-360B-6C43-B221-F188E4BBEB92}" type="sibTrans" cxnId="{BF982A24-5118-B24D-8EC1-F171E8FA91D5}">
      <dgm:prSet/>
      <dgm:spPr/>
      <dgm:t>
        <a:bodyPr/>
        <a:lstStyle/>
        <a:p>
          <a:endParaRPr lang="en-US"/>
        </a:p>
      </dgm:t>
    </dgm:pt>
    <dgm:pt modelId="{F0FFCD25-7727-EA43-8169-6CA3B0A3CA19}">
      <dgm:prSet/>
      <dgm:spPr>
        <a:solidFill>
          <a:schemeClr val="accent5">
            <a:lumMod val="20000"/>
            <a:lumOff val="80000"/>
            <a:alpha val="90000"/>
          </a:schemeClr>
        </a:solidFill>
      </dgm:spPr>
      <dgm:t>
        <a:bodyPr/>
        <a:lstStyle/>
        <a:p>
          <a:r>
            <a:rPr lang="en-US"/>
            <a:t>Law</a:t>
          </a:r>
        </a:p>
      </dgm:t>
    </dgm:pt>
    <dgm:pt modelId="{E61F858E-E702-4047-AEC3-E0D330CC137C}" type="parTrans" cxnId="{4BD1747E-1DDC-2348-9F5F-550B476E7500}">
      <dgm:prSet/>
      <dgm:spPr/>
      <dgm:t>
        <a:bodyPr/>
        <a:lstStyle/>
        <a:p>
          <a:endParaRPr lang="en-US"/>
        </a:p>
      </dgm:t>
    </dgm:pt>
    <dgm:pt modelId="{9A30C3AF-9085-2948-ACD8-CF1FC73272CF}" type="sibTrans" cxnId="{4BD1747E-1DDC-2348-9F5F-550B476E7500}">
      <dgm:prSet/>
      <dgm:spPr/>
      <dgm:t>
        <a:bodyPr/>
        <a:lstStyle/>
        <a:p>
          <a:endParaRPr lang="en-US"/>
        </a:p>
      </dgm:t>
    </dgm:pt>
    <dgm:pt modelId="{2979E254-7612-5044-834A-F6731A465ADB}">
      <dgm:prSet/>
      <dgm:spPr>
        <a:solidFill>
          <a:schemeClr val="accent5">
            <a:lumMod val="20000"/>
            <a:lumOff val="80000"/>
            <a:alpha val="90000"/>
          </a:schemeClr>
        </a:solidFill>
      </dgm:spPr>
      <dgm:t>
        <a:bodyPr/>
        <a:lstStyle/>
        <a:p>
          <a:r>
            <a:rPr lang="en-US"/>
            <a:t>Finance</a:t>
          </a:r>
        </a:p>
      </dgm:t>
    </dgm:pt>
    <dgm:pt modelId="{6F391A31-EB52-D647-93FE-E6444EDE8BE2}" type="parTrans" cxnId="{7904AC61-3C4B-9142-B67B-11392F521CCB}">
      <dgm:prSet/>
      <dgm:spPr/>
      <dgm:t>
        <a:bodyPr/>
        <a:lstStyle/>
        <a:p>
          <a:endParaRPr lang="en-US"/>
        </a:p>
      </dgm:t>
    </dgm:pt>
    <dgm:pt modelId="{DD234453-C5BA-CA41-AFF3-AB55B5E92DBC}" type="sibTrans" cxnId="{7904AC61-3C4B-9142-B67B-11392F521CCB}">
      <dgm:prSet/>
      <dgm:spPr/>
      <dgm:t>
        <a:bodyPr/>
        <a:lstStyle/>
        <a:p>
          <a:endParaRPr lang="en-US"/>
        </a:p>
      </dgm:t>
    </dgm:pt>
    <dgm:pt modelId="{FB0274E4-B9AA-7F47-BCE7-B342380A062F}">
      <dgm:prSet/>
      <dgm:spPr>
        <a:solidFill>
          <a:schemeClr val="accent5">
            <a:lumMod val="20000"/>
            <a:lumOff val="80000"/>
            <a:alpha val="90000"/>
          </a:schemeClr>
        </a:solidFill>
      </dgm:spPr>
      <dgm:t>
        <a:bodyPr/>
        <a:lstStyle/>
        <a:p>
          <a:r>
            <a:rPr lang="en-US"/>
            <a:t>Economics</a:t>
          </a:r>
        </a:p>
      </dgm:t>
    </dgm:pt>
    <dgm:pt modelId="{6AD09D6B-36F1-C64E-9675-DBA3CC020FB4}" type="parTrans" cxnId="{7ED477BB-74F2-124B-BA5F-51965D4D69C3}">
      <dgm:prSet/>
      <dgm:spPr/>
      <dgm:t>
        <a:bodyPr/>
        <a:lstStyle/>
        <a:p>
          <a:endParaRPr lang="en-US"/>
        </a:p>
      </dgm:t>
    </dgm:pt>
    <dgm:pt modelId="{1FC3120A-CD2D-E945-85A5-6CDD8F36974D}" type="sibTrans" cxnId="{7ED477BB-74F2-124B-BA5F-51965D4D69C3}">
      <dgm:prSet/>
      <dgm:spPr/>
      <dgm:t>
        <a:bodyPr/>
        <a:lstStyle/>
        <a:p>
          <a:endParaRPr lang="en-US"/>
        </a:p>
      </dgm:t>
    </dgm:pt>
    <dgm:pt modelId="{1FCB87D1-8D85-7A43-AB7B-A08B3951157D}">
      <dgm:prSet/>
      <dgm:spPr>
        <a:solidFill>
          <a:schemeClr val="accent5">
            <a:lumMod val="20000"/>
            <a:lumOff val="80000"/>
            <a:alpha val="90000"/>
          </a:schemeClr>
        </a:solidFill>
      </dgm:spPr>
      <dgm:t>
        <a:bodyPr/>
        <a:lstStyle/>
        <a:p>
          <a:r>
            <a:rPr lang="en-US"/>
            <a:t>Politics</a:t>
          </a:r>
        </a:p>
      </dgm:t>
    </dgm:pt>
    <dgm:pt modelId="{15F20570-B07A-CB44-857D-AACC6885D8FD}" type="parTrans" cxnId="{961CC2EF-8335-1142-BFDF-F2F883A4BFA7}">
      <dgm:prSet/>
      <dgm:spPr/>
      <dgm:t>
        <a:bodyPr/>
        <a:lstStyle/>
        <a:p>
          <a:endParaRPr lang="en-US"/>
        </a:p>
      </dgm:t>
    </dgm:pt>
    <dgm:pt modelId="{A4E31711-82EE-F14F-A93C-4C9672D2C446}" type="sibTrans" cxnId="{961CC2EF-8335-1142-BFDF-F2F883A4BFA7}">
      <dgm:prSet/>
      <dgm:spPr/>
      <dgm:t>
        <a:bodyPr/>
        <a:lstStyle/>
        <a:p>
          <a:endParaRPr lang="en-US"/>
        </a:p>
      </dgm:t>
    </dgm:pt>
    <dgm:pt modelId="{29DDE2A5-65B4-F048-ACD0-9FECE4962372}">
      <dgm:prSet/>
      <dgm:spPr>
        <a:solidFill>
          <a:schemeClr val="accent5">
            <a:lumMod val="20000"/>
            <a:lumOff val="80000"/>
            <a:alpha val="90000"/>
          </a:schemeClr>
        </a:solidFill>
      </dgm:spPr>
      <dgm:t>
        <a:bodyPr/>
        <a:lstStyle/>
        <a:p>
          <a:r>
            <a:rPr lang="en-US"/>
            <a:t>Etc.</a:t>
          </a:r>
        </a:p>
      </dgm:t>
    </dgm:pt>
    <dgm:pt modelId="{1390543D-1D79-BB4F-8454-C0E7E9C6385E}" type="parTrans" cxnId="{233435A0-37FB-DE45-9A1E-6D534CECE4D9}">
      <dgm:prSet/>
      <dgm:spPr/>
      <dgm:t>
        <a:bodyPr/>
        <a:lstStyle/>
        <a:p>
          <a:endParaRPr lang="en-US"/>
        </a:p>
      </dgm:t>
    </dgm:pt>
    <dgm:pt modelId="{E08FB39A-4D59-664A-AD26-99EFE877FF04}" type="sibTrans" cxnId="{233435A0-37FB-DE45-9A1E-6D534CECE4D9}">
      <dgm:prSet/>
      <dgm:spPr/>
      <dgm:t>
        <a:bodyPr/>
        <a:lstStyle/>
        <a:p>
          <a:endParaRPr lang="en-US"/>
        </a:p>
      </dgm:t>
    </dgm:pt>
    <dgm:pt modelId="{29B1665E-5A8A-554D-96A2-063918566EE1}">
      <dgm:prSet/>
      <dgm:spPr/>
      <dgm:t>
        <a:bodyPr/>
        <a:lstStyle/>
        <a:p>
          <a:r>
            <a:rPr lang="en-US" dirty="0"/>
            <a:t>Dynamic area requires constant adjustment</a:t>
          </a:r>
        </a:p>
      </dgm:t>
    </dgm:pt>
    <dgm:pt modelId="{0B08C7AB-C500-A244-B2AF-9E4575EBC4CC}" type="parTrans" cxnId="{5D438BA7-6112-F94C-BDE1-2FF642544C01}">
      <dgm:prSet/>
      <dgm:spPr/>
      <dgm:t>
        <a:bodyPr/>
        <a:lstStyle/>
        <a:p>
          <a:endParaRPr lang="en-US"/>
        </a:p>
      </dgm:t>
    </dgm:pt>
    <dgm:pt modelId="{92376B5D-3EDF-6745-8A6E-17298DC7A288}" type="sibTrans" cxnId="{5D438BA7-6112-F94C-BDE1-2FF642544C01}">
      <dgm:prSet/>
      <dgm:spPr/>
      <dgm:t>
        <a:bodyPr/>
        <a:lstStyle/>
        <a:p>
          <a:endParaRPr lang="en-US"/>
        </a:p>
      </dgm:t>
    </dgm:pt>
    <dgm:pt modelId="{A85D991F-537B-4C42-BA66-C60B725B052A}">
      <dgm:prSet/>
      <dgm:spPr>
        <a:solidFill>
          <a:schemeClr val="bg2">
            <a:lumMod val="90000"/>
          </a:schemeClr>
        </a:solidFill>
      </dgm:spPr>
      <dgm:t>
        <a:bodyPr/>
        <a:lstStyle/>
        <a:p>
          <a:r>
            <a:rPr lang="en-US" dirty="0"/>
            <a:t>Area of study is itself not fully defined</a:t>
          </a:r>
        </a:p>
      </dgm:t>
    </dgm:pt>
    <dgm:pt modelId="{67C07FDD-2572-0D4D-8710-BDEA65BD880F}" type="parTrans" cxnId="{0CC5AE19-B830-F346-BDFB-C08212C1405B}">
      <dgm:prSet/>
      <dgm:spPr/>
      <dgm:t>
        <a:bodyPr/>
        <a:lstStyle/>
        <a:p>
          <a:endParaRPr lang="en-US"/>
        </a:p>
      </dgm:t>
    </dgm:pt>
    <dgm:pt modelId="{D04CAE59-240E-BF43-8D7F-BD7457925ADC}" type="sibTrans" cxnId="{0CC5AE19-B830-F346-BDFB-C08212C1405B}">
      <dgm:prSet/>
      <dgm:spPr/>
      <dgm:t>
        <a:bodyPr/>
        <a:lstStyle/>
        <a:p>
          <a:endParaRPr lang="en-US"/>
        </a:p>
      </dgm:t>
    </dgm:pt>
    <dgm:pt modelId="{B3ED9524-0D44-0A42-9FF7-F8EB16EC2901}">
      <dgm:prSet/>
      <dgm:spPr>
        <a:solidFill>
          <a:schemeClr val="accent6">
            <a:lumMod val="20000"/>
            <a:lumOff val="80000"/>
          </a:schemeClr>
        </a:solidFill>
      </dgm:spPr>
      <dgm:t>
        <a:bodyPr/>
        <a:lstStyle/>
        <a:p>
          <a:r>
            <a:rPr lang="en-US" dirty="0"/>
            <a:t>Poses a problem for training and assessment of staff and students</a:t>
          </a:r>
        </a:p>
      </dgm:t>
    </dgm:pt>
    <dgm:pt modelId="{58465BFB-800E-0648-AF27-EE45A968D459}" type="parTrans" cxnId="{07BFAA35-D49D-7D42-B211-F3309F4F54E9}">
      <dgm:prSet/>
      <dgm:spPr/>
      <dgm:t>
        <a:bodyPr/>
        <a:lstStyle/>
        <a:p>
          <a:endParaRPr lang="en-US"/>
        </a:p>
      </dgm:t>
    </dgm:pt>
    <dgm:pt modelId="{71ECB786-43B2-7B44-9E2B-C3932C8D74BC}" type="sibTrans" cxnId="{07BFAA35-D49D-7D42-B211-F3309F4F54E9}">
      <dgm:prSet/>
      <dgm:spPr/>
      <dgm:t>
        <a:bodyPr/>
        <a:lstStyle/>
        <a:p>
          <a:endParaRPr lang="en-US"/>
        </a:p>
      </dgm:t>
    </dgm:pt>
    <dgm:pt modelId="{008391E6-33D2-EC41-AD74-F3E0E2111922}" type="pres">
      <dgm:prSet presAssocID="{5DECA962-68E3-2C43-9674-DD6FBAA7C89F}" presName="cycleMatrixDiagram" presStyleCnt="0">
        <dgm:presLayoutVars>
          <dgm:chMax val="1"/>
          <dgm:dir/>
          <dgm:animLvl val="lvl"/>
          <dgm:resizeHandles val="exact"/>
        </dgm:presLayoutVars>
      </dgm:prSet>
      <dgm:spPr/>
    </dgm:pt>
    <dgm:pt modelId="{4C5A1C29-B603-FB40-A3C9-AEBF8E859558}" type="pres">
      <dgm:prSet presAssocID="{5DECA962-68E3-2C43-9674-DD6FBAA7C89F}" presName="children" presStyleCnt="0"/>
      <dgm:spPr/>
    </dgm:pt>
    <dgm:pt modelId="{95A48BD3-6433-5B4F-A997-10108EA48BF7}" type="pres">
      <dgm:prSet presAssocID="{5DECA962-68E3-2C43-9674-DD6FBAA7C89F}" presName="child1group" presStyleCnt="0"/>
      <dgm:spPr/>
    </dgm:pt>
    <dgm:pt modelId="{DC522767-C140-3F41-9E66-021BCEBD560B}" type="pres">
      <dgm:prSet presAssocID="{5DECA962-68E3-2C43-9674-DD6FBAA7C89F}" presName="child1" presStyleLbl="bgAcc1" presStyleIdx="0" presStyleCnt="4"/>
      <dgm:spPr/>
    </dgm:pt>
    <dgm:pt modelId="{0B047FDC-F15B-D143-B66B-788AF9ABDFB6}" type="pres">
      <dgm:prSet presAssocID="{5DECA962-68E3-2C43-9674-DD6FBAA7C89F}" presName="child1Text" presStyleLbl="bgAcc1" presStyleIdx="0" presStyleCnt="4">
        <dgm:presLayoutVars>
          <dgm:bulletEnabled val="1"/>
        </dgm:presLayoutVars>
      </dgm:prSet>
      <dgm:spPr/>
    </dgm:pt>
    <dgm:pt modelId="{505B8C98-CF9A-1045-8A03-0D3E929BD169}" type="pres">
      <dgm:prSet presAssocID="{5DECA962-68E3-2C43-9674-DD6FBAA7C89F}" presName="child2group" presStyleCnt="0"/>
      <dgm:spPr/>
    </dgm:pt>
    <dgm:pt modelId="{A60663AA-98B4-834B-A7DF-C25F15A81405}" type="pres">
      <dgm:prSet presAssocID="{5DECA962-68E3-2C43-9674-DD6FBAA7C89F}" presName="child2" presStyleLbl="bgAcc1" presStyleIdx="1" presStyleCnt="4"/>
      <dgm:spPr/>
    </dgm:pt>
    <dgm:pt modelId="{D8F2533B-881D-7949-8361-DAC9D317B2B3}" type="pres">
      <dgm:prSet presAssocID="{5DECA962-68E3-2C43-9674-DD6FBAA7C89F}" presName="child2Text" presStyleLbl="bgAcc1" presStyleIdx="1" presStyleCnt="4">
        <dgm:presLayoutVars>
          <dgm:bulletEnabled val="1"/>
        </dgm:presLayoutVars>
      </dgm:prSet>
      <dgm:spPr/>
    </dgm:pt>
    <dgm:pt modelId="{6561943A-9F01-7746-9686-47B453C63089}" type="pres">
      <dgm:prSet presAssocID="{5DECA962-68E3-2C43-9674-DD6FBAA7C89F}" presName="child3group" presStyleCnt="0"/>
      <dgm:spPr/>
    </dgm:pt>
    <dgm:pt modelId="{CEB13342-9720-094E-A4D3-232539E036AE}" type="pres">
      <dgm:prSet presAssocID="{5DECA962-68E3-2C43-9674-DD6FBAA7C89F}" presName="child3" presStyleLbl="bgAcc1" presStyleIdx="2" presStyleCnt="4"/>
      <dgm:spPr/>
    </dgm:pt>
    <dgm:pt modelId="{13747457-EAAB-DA49-AD2F-6A510C941827}" type="pres">
      <dgm:prSet presAssocID="{5DECA962-68E3-2C43-9674-DD6FBAA7C89F}" presName="child3Text" presStyleLbl="bgAcc1" presStyleIdx="2" presStyleCnt="4">
        <dgm:presLayoutVars>
          <dgm:bulletEnabled val="1"/>
        </dgm:presLayoutVars>
      </dgm:prSet>
      <dgm:spPr/>
    </dgm:pt>
    <dgm:pt modelId="{0F290670-457E-3E44-BD01-4F30A9CCC76B}" type="pres">
      <dgm:prSet presAssocID="{5DECA962-68E3-2C43-9674-DD6FBAA7C89F}" presName="child4group" presStyleCnt="0"/>
      <dgm:spPr/>
    </dgm:pt>
    <dgm:pt modelId="{C50DA938-96B7-864A-B23B-901A171AF418}" type="pres">
      <dgm:prSet presAssocID="{5DECA962-68E3-2C43-9674-DD6FBAA7C89F}" presName="child4" presStyleLbl="bgAcc1" presStyleIdx="3" presStyleCnt="4"/>
      <dgm:spPr/>
    </dgm:pt>
    <dgm:pt modelId="{FAAA23E0-5826-AE4E-8EDD-FDBC8EF13AF5}" type="pres">
      <dgm:prSet presAssocID="{5DECA962-68E3-2C43-9674-DD6FBAA7C89F}" presName="child4Text" presStyleLbl="bgAcc1" presStyleIdx="3" presStyleCnt="4">
        <dgm:presLayoutVars>
          <dgm:bulletEnabled val="1"/>
        </dgm:presLayoutVars>
      </dgm:prSet>
      <dgm:spPr/>
    </dgm:pt>
    <dgm:pt modelId="{7EE73DC2-0F79-1944-945A-DE9568D5A048}" type="pres">
      <dgm:prSet presAssocID="{5DECA962-68E3-2C43-9674-DD6FBAA7C89F}" presName="childPlaceholder" presStyleCnt="0"/>
      <dgm:spPr/>
    </dgm:pt>
    <dgm:pt modelId="{74410955-DB0F-B145-BB59-E06A77D69BDE}" type="pres">
      <dgm:prSet presAssocID="{5DECA962-68E3-2C43-9674-DD6FBAA7C89F}" presName="circle" presStyleCnt="0"/>
      <dgm:spPr/>
    </dgm:pt>
    <dgm:pt modelId="{588D9424-F22D-C343-AC6B-187B14C522D4}" type="pres">
      <dgm:prSet presAssocID="{5DECA962-68E3-2C43-9674-DD6FBAA7C89F}" presName="quadrant1" presStyleLbl="node1" presStyleIdx="0" presStyleCnt="4">
        <dgm:presLayoutVars>
          <dgm:chMax val="1"/>
          <dgm:bulletEnabled val="1"/>
        </dgm:presLayoutVars>
      </dgm:prSet>
      <dgm:spPr/>
    </dgm:pt>
    <dgm:pt modelId="{E0622D86-5DF7-A149-8141-81FBCEA6BB4A}" type="pres">
      <dgm:prSet presAssocID="{5DECA962-68E3-2C43-9674-DD6FBAA7C89F}" presName="quadrant2" presStyleLbl="node1" presStyleIdx="1" presStyleCnt="4">
        <dgm:presLayoutVars>
          <dgm:chMax val="1"/>
          <dgm:bulletEnabled val="1"/>
        </dgm:presLayoutVars>
      </dgm:prSet>
      <dgm:spPr/>
    </dgm:pt>
    <dgm:pt modelId="{5D093E99-F923-614E-BD69-FD0B3B77FAF8}" type="pres">
      <dgm:prSet presAssocID="{5DECA962-68E3-2C43-9674-DD6FBAA7C89F}" presName="quadrant3" presStyleLbl="node1" presStyleIdx="2" presStyleCnt="4">
        <dgm:presLayoutVars>
          <dgm:chMax val="1"/>
          <dgm:bulletEnabled val="1"/>
        </dgm:presLayoutVars>
      </dgm:prSet>
      <dgm:spPr/>
    </dgm:pt>
    <dgm:pt modelId="{B4D158B1-62CA-7D42-B041-9F393D5BC399}" type="pres">
      <dgm:prSet presAssocID="{5DECA962-68E3-2C43-9674-DD6FBAA7C89F}" presName="quadrant4" presStyleLbl="node1" presStyleIdx="3" presStyleCnt="4">
        <dgm:presLayoutVars>
          <dgm:chMax val="1"/>
          <dgm:bulletEnabled val="1"/>
        </dgm:presLayoutVars>
      </dgm:prSet>
      <dgm:spPr/>
    </dgm:pt>
    <dgm:pt modelId="{75BF0FE8-B61D-0E43-A647-BDD1224B39E0}" type="pres">
      <dgm:prSet presAssocID="{5DECA962-68E3-2C43-9674-DD6FBAA7C89F}" presName="quadrantPlaceholder" presStyleCnt="0"/>
      <dgm:spPr/>
    </dgm:pt>
    <dgm:pt modelId="{1BEA3061-6DAC-054C-9E21-E9152CBD2325}" type="pres">
      <dgm:prSet presAssocID="{5DECA962-68E3-2C43-9674-DD6FBAA7C89F}" presName="center1" presStyleLbl="fgShp" presStyleIdx="0" presStyleCnt="2"/>
      <dgm:spPr/>
    </dgm:pt>
    <dgm:pt modelId="{F9B01657-CFAF-944F-9104-EB2D03CAB835}" type="pres">
      <dgm:prSet presAssocID="{5DECA962-68E3-2C43-9674-DD6FBAA7C89F}" presName="center2" presStyleLbl="fgShp" presStyleIdx="1" presStyleCnt="2"/>
      <dgm:spPr/>
    </dgm:pt>
  </dgm:ptLst>
  <dgm:cxnLst>
    <dgm:cxn modelId="{299B7D05-3EF2-954D-8C02-BE00D62F08E9}" type="presOf" srcId="{2979E254-7612-5044-834A-F6731A465ADB}" destId="{CEB13342-9720-094E-A4D3-232539E036AE}" srcOrd="0" destOrd="1" presId="urn:microsoft.com/office/officeart/2005/8/layout/cycle4"/>
    <dgm:cxn modelId="{A7C9ED11-6215-774E-A8B1-B828130FA185}" type="presOf" srcId="{F0FFCD25-7727-EA43-8169-6CA3B0A3CA19}" destId="{CEB13342-9720-094E-A4D3-232539E036AE}" srcOrd="0" destOrd="0" presId="urn:microsoft.com/office/officeart/2005/8/layout/cycle4"/>
    <dgm:cxn modelId="{E3580218-5794-9245-932F-FBEDFC2F20D5}" srcId="{5DECA962-68E3-2C43-9674-DD6FBAA7C89F}" destId="{F9EFC38A-4571-4040-A34E-FCB0669A5E8C}" srcOrd="1" destOrd="0" parTransId="{DF2833E0-D9B6-194B-A50D-5A9AC8F4F212}" sibTransId="{4FE7DE72-461A-7142-89AE-DAC509494DC4}"/>
    <dgm:cxn modelId="{0CC5AE19-B830-F346-BDFB-C08212C1405B}" srcId="{29B1665E-5A8A-554D-96A2-063918566EE1}" destId="{A85D991F-537B-4C42-BA66-C60B725B052A}" srcOrd="0" destOrd="0" parTransId="{67C07FDD-2572-0D4D-8710-BDEA65BD880F}" sibTransId="{D04CAE59-240E-BF43-8D7F-BD7457925ADC}"/>
    <dgm:cxn modelId="{1EB5071B-E370-1B48-8DCD-CC09D271F283}" type="presOf" srcId="{29DDE2A5-65B4-F048-ACD0-9FECE4962372}" destId="{CEB13342-9720-094E-A4D3-232539E036AE}" srcOrd="0" destOrd="4" presId="urn:microsoft.com/office/officeart/2005/8/layout/cycle4"/>
    <dgm:cxn modelId="{E3B17F21-DE85-124B-BF92-A217A26A5598}" type="presOf" srcId="{FAB050BF-6386-9244-BDB6-4586789F82F0}" destId="{D8F2533B-881D-7949-8361-DAC9D317B2B3}" srcOrd="1" destOrd="0" presId="urn:microsoft.com/office/officeart/2005/8/layout/cycle4"/>
    <dgm:cxn modelId="{BF982A24-5118-B24D-8EC1-F171E8FA91D5}" srcId="{5DECA962-68E3-2C43-9674-DD6FBAA7C89F}" destId="{B9BBBC05-DA0C-5046-8762-BE43501CE659}" srcOrd="2" destOrd="0" parTransId="{F014895A-3C7D-1249-B796-A0F0382D7499}" sibTransId="{63A10261-360B-6C43-B221-F188E4BBEB92}"/>
    <dgm:cxn modelId="{E42CC232-D818-204B-980D-B648A63A724B}" type="presOf" srcId="{1FCB87D1-8D85-7A43-AB7B-A08B3951157D}" destId="{CEB13342-9720-094E-A4D3-232539E036AE}" srcOrd="0" destOrd="3" presId="urn:microsoft.com/office/officeart/2005/8/layout/cycle4"/>
    <dgm:cxn modelId="{078E4134-1B69-7444-A002-C6109DEDBDE5}" type="presOf" srcId="{FB0274E4-B9AA-7F47-BCE7-B342380A062F}" destId="{CEB13342-9720-094E-A4D3-232539E036AE}" srcOrd="0" destOrd="2" presId="urn:microsoft.com/office/officeart/2005/8/layout/cycle4"/>
    <dgm:cxn modelId="{D5973435-278A-4145-8D4D-D07785B7D174}" srcId="{F9EFC38A-4571-4040-A34E-FCB0669A5E8C}" destId="{47F9E6BF-5C08-F842-9C20-5B51454C16C3}" srcOrd="1" destOrd="0" parTransId="{7370254B-BB36-1241-BF8D-50593F5C3ABB}" sibTransId="{12052C2C-D184-C447-AF3F-BE36DD2FC5BC}"/>
    <dgm:cxn modelId="{07BFAA35-D49D-7D42-B211-F3309F4F54E9}" srcId="{185B0BCD-EBA4-AB43-9FD1-FD64666280AE}" destId="{B3ED9524-0D44-0A42-9FF7-F8EB16EC2901}" srcOrd="0" destOrd="0" parTransId="{58465BFB-800E-0648-AF27-EE45A968D459}" sibTransId="{71ECB786-43B2-7B44-9E2B-C3932C8D74BC}"/>
    <dgm:cxn modelId="{4B2CE338-0E64-AB4F-B9E8-346DFFD3371D}" type="presOf" srcId="{5DECA962-68E3-2C43-9674-DD6FBAA7C89F}" destId="{008391E6-33D2-EC41-AD74-F3E0E2111922}" srcOrd="0" destOrd="0" presId="urn:microsoft.com/office/officeart/2005/8/layout/cycle4"/>
    <dgm:cxn modelId="{1A11333E-B74B-3D45-BCA6-EF6C73682F18}" type="presOf" srcId="{29B1665E-5A8A-554D-96A2-063918566EE1}" destId="{B4D158B1-62CA-7D42-B041-9F393D5BC399}" srcOrd="0" destOrd="0" presId="urn:microsoft.com/office/officeart/2005/8/layout/cycle4"/>
    <dgm:cxn modelId="{61C8CC3F-6051-7D4C-BEC6-0839B6C8E81F}" type="presOf" srcId="{A85D991F-537B-4C42-BA66-C60B725B052A}" destId="{C50DA938-96B7-864A-B23B-901A171AF418}" srcOrd="0" destOrd="0" presId="urn:microsoft.com/office/officeart/2005/8/layout/cycle4"/>
    <dgm:cxn modelId="{6405EF4D-1B83-6E4F-815F-7DB7B894181F}" type="presOf" srcId="{1FCB87D1-8D85-7A43-AB7B-A08B3951157D}" destId="{13747457-EAAB-DA49-AD2F-6A510C941827}" srcOrd="1" destOrd="3" presId="urn:microsoft.com/office/officeart/2005/8/layout/cycle4"/>
    <dgm:cxn modelId="{A20B9156-6AF6-3840-B1F5-75EBDAB252F7}" type="presOf" srcId="{47F9E6BF-5C08-F842-9C20-5B51454C16C3}" destId="{A60663AA-98B4-834B-A7DF-C25F15A81405}" srcOrd="0" destOrd="1" presId="urn:microsoft.com/office/officeart/2005/8/layout/cycle4"/>
    <dgm:cxn modelId="{7904AC61-3C4B-9142-B67B-11392F521CCB}" srcId="{B9BBBC05-DA0C-5046-8762-BE43501CE659}" destId="{2979E254-7612-5044-834A-F6731A465ADB}" srcOrd="1" destOrd="0" parTransId="{6F391A31-EB52-D647-93FE-E6444EDE8BE2}" sibTransId="{DD234453-C5BA-CA41-AFF3-AB55B5E92DBC}"/>
    <dgm:cxn modelId="{A9AEBA78-9A6F-994F-9949-079608C09BFE}" srcId="{F9EFC38A-4571-4040-A34E-FCB0669A5E8C}" destId="{FAB050BF-6386-9244-BDB6-4586789F82F0}" srcOrd="0" destOrd="0" parTransId="{7700D3E1-8ECE-0640-81D7-69C0BB6EA7F5}" sibTransId="{A2FA3D02-5C40-1A49-BA72-576F2C63BC7E}"/>
    <dgm:cxn modelId="{5092337A-9171-B847-B4CF-1D699771BA2B}" srcId="{F9EFC38A-4571-4040-A34E-FCB0669A5E8C}" destId="{E6EC3FE4-7B49-DE43-9CDF-7BE1B5069754}" srcOrd="2" destOrd="0" parTransId="{F156AE50-687B-A244-8758-0FEF218A7FBD}" sibTransId="{2B94721C-9302-054D-ABAA-5CCFA377A212}"/>
    <dgm:cxn modelId="{5A12527C-AB05-8D42-BF0D-B4008BD34B44}" type="presOf" srcId="{E6EC3FE4-7B49-DE43-9CDF-7BE1B5069754}" destId="{D8F2533B-881D-7949-8361-DAC9D317B2B3}" srcOrd="1" destOrd="2" presId="urn:microsoft.com/office/officeart/2005/8/layout/cycle4"/>
    <dgm:cxn modelId="{92D1997C-D23F-2445-9FD3-9F99E7734D2F}" type="presOf" srcId="{29DDE2A5-65B4-F048-ACD0-9FECE4962372}" destId="{13747457-EAAB-DA49-AD2F-6A510C941827}" srcOrd="1" destOrd="4" presId="urn:microsoft.com/office/officeart/2005/8/layout/cycle4"/>
    <dgm:cxn modelId="{4BD1747E-1DDC-2348-9F5F-550B476E7500}" srcId="{B9BBBC05-DA0C-5046-8762-BE43501CE659}" destId="{F0FFCD25-7727-EA43-8169-6CA3B0A3CA19}" srcOrd="0" destOrd="0" parTransId="{E61F858E-E702-4047-AEC3-E0D330CC137C}" sibTransId="{9A30C3AF-9085-2948-ACD8-CF1FC73272CF}"/>
    <dgm:cxn modelId="{9D8DF888-DB92-454E-BE5B-41834DB3CB26}" type="presOf" srcId="{47F9E6BF-5C08-F842-9C20-5B51454C16C3}" destId="{D8F2533B-881D-7949-8361-DAC9D317B2B3}" srcOrd="1" destOrd="1" presId="urn:microsoft.com/office/officeart/2005/8/layout/cycle4"/>
    <dgm:cxn modelId="{F58C1F8F-2961-1041-8159-1E130C2F3AB4}" srcId="{5DECA962-68E3-2C43-9674-DD6FBAA7C89F}" destId="{185B0BCD-EBA4-AB43-9FD1-FD64666280AE}" srcOrd="0" destOrd="0" parTransId="{2B257843-89C1-E649-AF15-E7EAD7085B5C}" sibTransId="{F29F5D55-5F81-7A47-B97D-5ADA65AA6B2A}"/>
    <dgm:cxn modelId="{5B37C094-C2AA-D74E-9853-17C78C44987A}" type="presOf" srcId="{E6EC3FE4-7B49-DE43-9CDF-7BE1B5069754}" destId="{A60663AA-98B4-834B-A7DF-C25F15A81405}" srcOrd="0" destOrd="2" presId="urn:microsoft.com/office/officeart/2005/8/layout/cycle4"/>
    <dgm:cxn modelId="{84DF5D97-0225-A640-946F-54CF43727ECC}" type="presOf" srcId="{FB0274E4-B9AA-7F47-BCE7-B342380A062F}" destId="{13747457-EAAB-DA49-AD2F-6A510C941827}" srcOrd="1" destOrd="2" presId="urn:microsoft.com/office/officeart/2005/8/layout/cycle4"/>
    <dgm:cxn modelId="{934C20A0-565A-824A-90E4-E192EB94CB53}" type="presOf" srcId="{A85D991F-537B-4C42-BA66-C60B725B052A}" destId="{FAAA23E0-5826-AE4E-8EDD-FDBC8EF13AF5}" srcOrd="1" destOrd="0" presId="urn:microsoft.com/office/officeart/2005/8/layout/cycle4"/>
    <dgm:cxn modelId="{233435A0-37FB-DE45-9A1E-6D534CECE4D9}" srcId="{B9BBBC05-DA0C-5046-8762-BE43501CE659}" destId="{29DDE2A5-65B4-F048-ACD0-9FECE4962372}" srcOrd="4" destOrd="0" parTransId="{1390543D-1D79-BB4F-8454-C0E7E9C6385E}" sibTransId="{E08FB39A-4D59-664A-AD26-99EFE877FF04}"/>
    <dgm:cxn modelId="{5D438BA7-6112-F94C-BDE1-2FF642544C01}" srcId="{5DECA962-68E3-2C43-9674-DD6FBAA7C89F}" destId="{29B1665E-5A8A-554D-96A2-063918566EE1}" srcOrd="3" destOrd="0" parTransId="{0B08C7AB-C500-A244-B2AF-9E4575EBC4CC}" sibTransId="{92376B5D-3EDF-6745-8A6E-17298DC7A288}"/>
    <dgm:cxn modelId="{7ED477BB-74F2-124B-BA5F-51965D4D69C3}" srcId="{B9BBBC05-DA0C-5046-8762-BE43501CE659}" destId="{FB0274E4-B9AA-7F47-BCE7-B342380A062F}" srcOrd="2" destOrd="0" parTransId="{6AD09D6B-36F1-C64E-9675-DBA3CC020FB4}" sibTransId="{1FC3120A-CD2D-E945-85A5-6CDD8F36974D}"/>
    <dgm:cxn modelId="{991EC6C3-F835-8E47-A68D-AAD1BA6E6109}" type="presOf" srcId="{F0FFCD25-7727-EA43-8169-6CA3B0A3CA19}" destId="{13747457-EAAB-DA49-AD2F-6A510C941827}" srcOrd="1" destOrd="0" presId="urn:microsoft.com/office/officeart/2005/8/layout/cycle4"/>
    <dgm:cxn modelId="{B01754C5-8E61-9944-910E-C349284C1A3D}" type="presOf" srcId="{F9EFC38A-4571-4040-A34E-FCB0669A5E8C}" destId="{E0622D86-5DF7-A149-8141-81FBCEA6BB4A}" srcOrd="0" destOrd="0" presId="urn:microsoft.com/office/officeart/2005/8/layout/cycle4"/>
    <dgm:cxn modelId="{B7DB58CC-AC9C-B64C-A474-D8130F30AF6F}" type="presOf" srcId="{2C9D6CC8-7FDF-AE42-8795-B0F0E1898074}" destId="{A60663AA-98B4-834B-A7DF-C25F15A81405}" srcOrd="0" destOrd="3" presId="urn:microsoft.com/office/officeart/2005/8/layout/cycle4"/>
    <dgm:cxn modelId="{628FA8CF-5C11-5E44-A0E2-48636CDDD4B2}" type="presOf" srcId="{B9BBBC05-DA0C-5046-8762-BE43501CE659}" destId="{5D093E99-F923-614E-BD69-FD0B3B77FAF8}" srcOrd="0" destOrd="0" presId="urn:microsoft.com/office/officeart/2005/8/layout/cycle4"/>
    <dgm:cxn modelId="{04DAABD4-19E1-4C43-BB3D-294D767FA840}" type="presOf" srcId="{FAB050BF-6386-9244-BDB6-4586789F82F0}" destId="{A60663AA-98B4-834B-A7DF-C25F15A81405}" srcOrd="0" destOrd="0" presId="urn:microsoft.com/office/officeart/2005/8/layout/cycle4"/>
    <dgm:cxn modelId="{5C6256DB-D1F8-1A4F-AE21-DFA10519C540}" type="presOf" srcId="{2979E254-7612-5044-834A-F6731A465ADB}" destId="{13747457-EAAB-DA49-AD2F-6A510C941827}" srcOrd="1" destOrd="1" presId="urn:microsoft.com/office/officeart/2005/8/layout/cycle4"/>
    <dgm:cxn modelId="{185A72DE-A54E-054A-9098-C9248111CB03}" type="presOf" srcId="{B3ED9524-0D44-0A42-9FF7-F8EB16EC2901}" destId="{0B047FDC-F15B-D143-B66B-788AF9ABDFB6}" srcOrd="1" destOrd="0" presId="urn:microsoft.com/office/officeart/2005/8/layout/cycle4"/>
    <dgm:cxn modelId="{B39153E0-DF9C-824B-B8E1-0D02178FD9C1}" type="presOf" srcId="{185B0BCD-EBA4-AB43-9FD1-FD64666280AE}" destId="{588D9424-F22D-C343-AC6B-187B14C522D4}" srcOrd="0" destOrd="0" presId="urn:microsoft.com/office/officeart/2005/8/layout/cycle4"/>
    <dgm:cxn modelId="{4756D7EA-9F73-9149-A514-2D0C486B961E}" type="presOf" srcId="{2C9D6CC8-7FDF-AE42-8795-B0F0E1898074}" destId="{D8F2533B-881D-7949-8361-DAC9D317B2B3}" srcOrd="1" destOrd="3" presId="urn:microsoft.com/office/officeart/2005/8/layout/cycle4"/>
    <dgm:cxn modelId="{25B99DEC-89D2-8649-8E7B-7942F0178EA3}" type="presOf" srcId="{B3ED9524-0D44-0A42-9FF7-F8EB16EC2901}" destId="{DC522767-C140-3F41-9E66-021BCEBD560B}" srcOrd="0" destOrd="0" presId="urn:microsoft.com/office/officeart/2005/8/layout/cycle4"/>
    <dgm:cxn modelId="{961CC2EF-8335-1142-BFDF-F2F883A4BFA7}" srcId="{B9BBBC05-DA0C-5046-8762-BE43501CE659}" destId="{1FCB87D1-8D85-7A43-AB7B-A08B3951157D}" srcOrd="3" destOrd="0" parTransId="{15F20570-B07A-CB44-857D-AACC6885D8FD}" sibTransId="{A4E31711-82EE-F14F-A93C-4C9672D2C446}"/>
    <dgm:cxn modelId="{CBE33DFC-C989-A94E-A2E1-83CF16915CDE}" srcId="{F9EFC38A-4571-4040-A34E-FCB0669A5E8C}" destId="{2C9D6CC8-7FDF-AE42-8795-B0F0E1898074}" srcOrd="3" destOrd="0" parTransId="{F66F4D86-9E67-6447-941B-6D409B72954E}" sibTransId="{A0738576-0C2D-4E47-A37F-1A7BD4D663B0}"/>
    <dgm:cxn modelId="{07CABBBD-A33B-764D-B6C4-01B139457504}" type="presParOf" srcId="{008391E6-33D2-EC41-AD74-F3E0E2111922}" destId="{4C5A1C29-B603-FB40-A3C9-AEBF8E859558}" srcOrd="0" destOrd="0" presId="urn:microsoft.com/office/officeart/2005/8/layout/cycle4"/>
    <dgm:cxn modelId="{840C3085-7AC2-624B-B4B5-FC5052A11E43}" type="presParOf" srcId="{4C5A1C29-B603-FB40-A3C9-AEBF8E859558}" destId="{95A48BD3-6433-5B4F-A997-10108EA48BF7}" srcOrd="0" destOrd="0" presId="urn:microsoft.com/office/officeart/2005/8/layout/cycle4"/>
    <dgm:cxn modelId="{6EF8A68F-FAEA-AC41-A4D6-5FC232F5E686}" type="presParOf" srcId="{95A48BD3-6433-5B4F-A997-10108EA48BF7}" destId="{DC522767-C140-3F41-9E66-021BCEBD560B}" srcOrd="0" destOrd="0" presId="urn:microsoft.com/office/officeart/2005/8/layout/cycle4"/>
    <dgm:cxn modelId="{07B5D044-0977-9F41-B265-D83D09D8D37D}" type="presParOf" srcId="{95A48BD3-6433-5B4F-A997-10108EA48BF7}" destId="{0B047FDC-F15B-D143-B66B-788AF9ABDFB6}" srcOrd="1" destOrd="0" presId="urn:microsoft.com/office/officeart/2005/8/layout/cycle4"/>
    <dgm:cxn modelId="{751CFE3B-4859-B440-AA85-9CFF94AA324B}" type="presParOf" srcId="{4C5A1C29-B603-FB40-A3C9-AEBF8E859558}" destId="{505B8C98-CF9A-1045-8A03-0D3E929BD169}" srcOrd="1" destOrd="0" presId="urn:microsoft.com/office/officeart/2005/8/layout/cycle4"/>
    <dgm:cxn modelId="{C845BB94-5315-7844-A59F-7967E3CDF0F3}" type="presParOf" srcId="{505B8C98-CF9A-1045-8A03-0D3E929BD169}" destId="{A60663AA-98B4-834B-A7DF-C25F15A81405}" srcOrd="0" destOrd="0" presId="urn:microsoft.com/office/officeart/2005/8/layout/cycle4"/>
    <dgm:cxn modelId="{57C16840-E170-B341-975F-BB496E4476C5}" type="presParOf" srcId="{505B8C98-CF9A-1045-8A03-0D3E929BD169}" destId="{D8F2533B-881D-7949-8361-DAC9D317B2B3}" srcOrd="1" destOrd="0" presId="urn:microsoft.com/office/officeart/2005/8/layout/cycle4"/>
    <dgm:cxn modelId="{C0C5863E-3D78-B540-BD6B-42F8E77F5CA4}" type="presParOf" srcId="{4C5A1C29-B603-FB40-A3C9-AEBF8E859558}" destId="{6561943A-9F01-7746-9686-47B453C63089}" srcOrd="2" destOrd="0" presId="urn:microsoft.com/office/officeart/2005/8/layout/cycle4"/>
    <dgm:cxn modelId="{70F7FE8A-7E02-D548-A86B-DE938FD8F412}" type="presParOf" srcId="{6561943A-9F01-7746-9686-47B453C63089}" destId="{CEB13342-9720-094E-A4D3-232539E036AE}" srcOrd="0" destOrd="0" presId="urn:microsoft.com/office/officeart/2005/8/layout/cycle4"/>
    <dgm:cxn modelId="{9CB77529-33FB-C349-AC8F-43930996DBBA}" type="presParOf" srcId="{6561943A-9F01-7746-9686-47B453C63089}" destId="{13747457-EAAB-DA49-AD2F-6A510C941827}" srcOrd="1" destOrd="0" presId="urn:microsoft.com/office/officeart/2005/8/layout/cycle4"/>
    <dgm:cxn modelId="{47BF8EF6-4780-8349-B9DB-95C8E98229BC}" type="presParOf" srcId="{4C5A1C29-B603-FB40-A3C9-AEBF8E859558}" destId="{0F290670-457E-3E44-BD01-4F30A9CCC76B}" srcOrd="3" destOrd="0" presId="urn:microsoft.com/office/officeart/2005/8/layout/cycle4"/>
    <dgm:cxn modelId="{FE6088EC-0B5B-824A-8751-5E99F15219FE}" type="presParOf" srcId="{0F290670-457E-3E44-BD01-4F30A9CCC76B}" destId="{C50DA938-96B7-864A-B23B-901A171AF418}" srcOrd="0" destOrd="0" presId="urn:microsoft.com/office/officeart/2005/8/layout/cycle4"/>
    <dgm:cxn modelId="{27B8B9B3-96E9-914A-89F0-6F4F0838386E}" type="presParOf" srcId="{0F290670-457E-3E44-BD01-4F30A9CCC76B}" destId="{FAAA23E0-5826-AE4E-8EDD-FDBC8EF13AF5}" srcOrd="1" destOrd="0" presId="urn:microsoft.com/office/officeart/2005/8/layout/cycle4"/>
    <dgm:cxn modelId="{E914A872-9FF1-0E4A-9ABB-9A1437947D1B}" type="presParOf" srcId="{4C5A1C29-B603-FB40-A3C9-AEBF8E859558}" destId="{7EE73DC2-0F79-1944-945A-DE9568D5A048}" srcOrd="4" destOrd="0" presId="urn:microsoft.com/office/officeart/2005/8/layout/cycle4"/>
    <dgm:cxn modelId="{9C9BF188-624E-734B-A2AA-618B248FF503}" type="presParOf" srcId="{008391E6-33D2-EC41-AD74-F3E0E2111922}" destId="{74410955-DB0F-B145-BB59-E06A77D69BDE}" srcOrd="1" destOrd="0" presId="urn:microsoft.com/office/officeart/2005/8/layout/cycle4"/>
    <dgm:cxn modelId="{412D063A-D79E-D646-BCFA-1922C3F2F023}" type="presParOf" srcId="{74410955-DB0F-B145-BB59-E06A77D69BDE}" destId="{588D9424-F22D-C343-AC6B-187B14C522D4}" srcOrd="0" destOrd="0" presId="urn:microsoft.com/office/officeart/2005/8/layout/cycle4"/>
    <dgm:cxn modelId="{D8B4C2F9-DB88-6448-B8BA-6D92419EBEB9}" type="presParOf" srcId="{74410955-DB0F-B145-BB59-E06A77D69BDE}" destId="{E0622D86-5DF7-A149-8141-81FBCEA6BB4A}" srcOrd="1" destOrd="0" presId="urn:microsoft.com/office/officeart/2005/8/layout/cycle4"/>
    <dgm:cxn modelId="{55E6137A-7172-6A4F-9C16-7EDDBAC51A58}" type="presParOf" srcId="{74410955-DB0F-B145-BB59-E06A77D69BDE}" destId="{5D093E99-F923-614E-BD69-FD0B3B77FAF8}" srcOrd="2" destOrd="0" presId="urn:microsoft.com/office/officeart/2005/8/layout/cycle4"/>
    <dgm:cxn modelId="{7DE63D95-8A55-5744-91F9-9DAABE2EAB9C}" type="presParOf" srcId="{74410955-DB0F-B145-BB59-E06A77D69BDE}" destId="{B4D158B1-62CA-7D42-B041-9F393D5BC399}" srcOrd="3" destOrd="0" presId="urn:microsoft.com/office/officeart/2005/8/layout/cycle4"/>
    <dgm:cxn modelId="{B2584E3E-9477-6348-B411-364C4C1D956C}" type="presParOf" srcId="{74410955-DB0F-B145-BB59-E06A77D69BDE}" destId="{75BF0FE8-B61D-0E43-A647-BDD1224B39E0}" srcOrd="4" destOrd="0" presId="urn:microsoft.com/office/officeart/2005/8/layout/cycle4"/>
    <dgm:cxn modelId="{41C5D6C2-FB20-A745-9EDC-8BCD3405DADD}" type="presParOf" srcId="{008391E6-33D2-EC41-AD74-F3E0E2111922}" destId="{1BEA3061-6DAC-054C-9E21-E9152CBD2325}" srcOrd="2" destOrd="0" presId="urn:microsoft.com/office/officeart/2005/8/layout/cycle4"/>
    <dgm:cxn modelId="{FE4AAA32-4B31-194F-BB60-E871DF44E23A}" type="presParOf" srcId="{008391E6-33D2-EC41-AD74-F3E0E2111922}" destId="{F9B01657-CFAF-944F-9104-EB2D03CAB83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9A062-6E7B-C349-9AF7-08C8A67E581F}"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US"/>
        </a:p>
      </dgm:t>
    </dgm:pt>
    <dgm:pt modelId="{2ABB341E-C750-704F-8B01-E4581A63F924}">
      <dgm:prSet/>
      <dgm:spPr/>
      <dgm:t>
        <a:bodyPr/>
        <a:lstStyle/>
        <a:p>
          <a:r>
            <a:rPr lang="en-US" dirty="0"/>
            <a:t>September 2013</a:t>
          </a:r>
        </a:p>
      </dgm:t>
    </dgm:pt>
    <dgm:pt modelId="{41727CCD-16CC-454B-8088-42E14CAC930F}" type="parTrans" cxnId="{B92D7C0D-1247-664F-8C05-1B56795AAE3B}">
      <dgm:prSet/>
      <dgm:spPr/>
      <dgm:t>
        <a:bodyPr/>
        <a:lstStyle/>
        <a:p>
          <a:endParaRPr lang="en-US"/>
        </a:p>
      </dgm:t>
    </dgm:pt>
    <dgm:pt modelId="{63D3DFB8-ED61-5840-85AE-7C1AA8C0A01B}" type="sibTrans" cxnId="{B92D7C0D-1247-664F-8C05-1B56795AAE3B}">
      <dgm:prSet/>
      <dgm:spPr/>
      <dgm:t>
        <a:bodyPr/>
        <a:lstStyle/>
        <a:p>
          <a:endParaRPr lang="en-US"/>
        </a:p>
      </dgm:t>
    </dgm:pt>
    <dgm:pt modelId="{B6D917C6-1BF8-DE4D-9335-19ACE2AC70D7}">
      <dgm:prSet custT="1"/>
      <dgm:spPr/>
      <dgm:t>
        <a:bodyPr/>
        <a:lstStyle/>
        <a:p>
          <a:r>
            <a:rPr lang="en-US" sz="1200" b="1" dirty="0"/>
            <a:t>OBOR was first put forward by President Xi in visit to Middle East and SE Asia . At the time he said all the countries along Silk Road will be better off if they could revive a modern version of the old silk road (see P</a:t>
          </a:r>
          <a:r>
            <a:rPr lang="en-US" sz="1200" b="1" i="1" dirty="0">
              <a:hlinkClick xmlns:r="http://schemas.openxmlformats.org/officeDocument/2006/relationships" r:id="rId1"/>
            </a:rPr>
            <a:t>resident Xi Jinping Delivers Important Speech and Proposes to Build a Silk Road Economic Belt with Central Asian Countries</a:t>
          </a:r>
          <a:r>
            <a:rPr lang="en-US" sz="1200" b="1" dirty="0"/>
            <a:t>).  Even local hosts paid little attention, thinking it was more rhetoric than substantive. </a:t>
          </a:r>
        </a:p>
      </dgm:t>
    </dgm:pt>
    <dgm:pt modelId="{ABEECE46-283E-7F44-B33C-66C39B6943E0}" type="parTrans" cxnId="{E356BA14-CF96-404A-8F05-529C5471C685}">
      <dgm:prSet/>
      <dgm:spPr/>
      <dgm:t>
        <a:bodyPr/>
        <a:lstStyle/>
        <a:p>
          <a:endParaRPr lang="en-US"/>
        </a:p>
      </dgm:t>
    </dgm:pt>
    <dgm:pt modelId="{9158B737-95BB-E640-9F50-8DBB1A7506A7}" type="sibTrans" cxnId="{E356BA14-CF96-404A-8F05-529C5471C685}">
      <dgm:prSet/>
      <dgm:spPr/>
      <dgm:t>
        <a:bodyPr/>
        <a:lstStyle/>
        <a:p>
          <a:endParaRPr lang="en-US"/>
        </a:p>
      </dgm:t>
    </dgm:pt>
    <dgm:pt modelId="{53A8DEAF-4CA6-FB41-8EDF-1B42CC2A8288}">
      <dgm:prSet/>
      <dgm:spPr/>
      <dgm:t>
        <a:bodyPr/>
        <a:lstStyle/>
        <a:p>
          <a:r>
            <a:rPr lang="en-US" dirty="0"/>
            <a:t>November 2013. </a:t>
          </a:r>
        </a:p>
      </dgm:t>
    </dgm:pt>
    <dgm:pt modelId="{1180F67A-6F4E-5E46-878A-5E431B30D9C2}" type="parTrans" cxnId="{D84BB449-A899-874C-B9AC-9F7476652C4D}">
      <dgm:prSet/>
      <dgm:spPr/>
      <dgm:t>
        <a:bodyPr/>
        <a:lstStyle/>
        <a:p>
          <a:endParaRPr lang="en-US"/>
        </a:p>
      </dgm:t>
    </dgm:pt>
    <dgm:pt modelId="{9FFCAA17-DDA3-B043-93E1-FB07FB9E091F}" type="sibTrans" cxnId="{D84BB449-A899-874C-B9AC-9F7476652C4D}">
      <dgm:prSet/>
      <dgm:spPr/>
      <dgm:t>
        <a:bodyPr/>
        <a:lstStyle/>
        <a:p>
          <a:endParaRPr lang="en-US"/>
        </a:p>
      </dgm:t>
    </dgm:pt>
    <dgm:pt modelId="{FBA338A0-EF85-9A4B-A14F-EB6C70F989CB}">
      <dgm:prSet/>
      <dgm:spPr/>
      <dgm:t>
        <a:bodyPr/>
        <a:lstStyle/>
        <a:p>
          <a:r>
            <a:rPr lang="en-US" dirty="0"/>
            <a:t>In March 2014, </a:t>
          </a:r>
        </a:p>
      </dgm:t>
    </dgm:pt>
    <dgm:pt modelId="{E665760A-8D30-BC40-8F41-BB0FA51FD70E}" type="parTrans" cxnId="{372B384C-5CFB-1445-BCF6-AA0B7EEEA0D9}">
      <dgm:prSet/>
      <dgm:spPr/>
      <dgm:t>
        <a:bodyPr/>
        <a:lstStyle/>
        <a:p>
          <a:endParaRPr lang="en-US"/>
        </a:p>
      </dgm:t>
    </dgm:pt>
    <dgm:pt modelId="{46F25940-45D2-C946-8402-89F07F45D153}" type="sibTrans" cxnId="{372B384C-5CFB-1445-BCF6-AA0B7EEEA0D9}">
      <dgm:prSet/>
      <dgm:spPr/>
      <dgm:t>
        <a:bodyPr/>
        <a:lstStyle/>
        <a:p>
          <a:endParaRPr lang="en-US"/>
        </a:p>
      </dgm:t>
    </dgm:pt>
    <dgm:pt modelId="{CF201FD2-1808-584C-BF79-0F2CEBC83184}">
      <dgm:prSet custT="1"/>
      <dgm:spPr/>
      <dgm:t>
        <a:bodyPr/>
        <a:lstStyle/>
        <a:p>
          <a:r>
            <a:rPr lang="en-US" sz="1800" dirty="0"/>
            <a:t>Premier Li Keqiang, in a report to the National People's Congress called for accelerating Belt and Road construction Development of significance laid down in those reports.</a:t>
          </a:r>
        </a:p>
      </dgm:t>
    </dgm:pt>
    <dgm:pt modelId="{4CE6B7CD-1A3C-5F48-9E5D-BB644ACBF9A8}" type="parTrans" cxnId="{87BCCD26-D8EA-9744-95C7-9D038303B141}">
      <dgm:prSet/>
      <dgm:spPr/>
      <dgm:t>
        <a:bodyPr/>
        <a:lstStyle/>
        <a:p>
          <a:endParaRPr lang="en-US"/>
        </a:p>
      </dgm:t>
    </dgm:pt>
    <dgm:pt modelId="{528A311F-E9C6-2B46-A89C-855E749A8FEA}" type="sibTrans" cxnId="{87BCCD26-D8EA-9744-95C7-9D038303B141}">
      <dgm:prSet/>
      <dgm:spPr/>
      <dgm:t>
        <a:bodyPr/>
        <a:lstStyle/>
        <a:p>
          <a:endParaRPr lang="en-US"/>
        </a:p>
      </dgm:t>
    </dgm:pt>
    <dgm:pt modelId="{72D48FD0-1733-3B4F-B726-899739754A79}">
      <dgm:prSet/>
      <dgm:spPr/>
      <dgm:t>
        <a:bodyPr/>
        <a:lstStyle/>
        <a:p>
          <a:r>
            <a:rPr lang="en-US" dirty="0"/>
            <a:t>October 2014 </a:t>
          </a:r>
        </a:p>
      </dgm:t>
    </dgm:pt>
    <dgm:pt modelId="{2762F156-A510-FB42-BF57-8E3E580F70F2}" type="parTrans" cxnId="{B4853BE1-4A93-614B-8C0A-80B9AAD44936}">
      <dgm:prSet/>
      <dgm:spPr/>
      <dgm:t>
        <a:bodyPr/>
        <a:lstStyle/>
        <a:p>
          <a:endParaRPr lang="en-US"/>
        </a:p>
      </dgm:t>
    </dgm:pt>
    <dgm:pt modelId="{C4BEEBA5-7EE3-6B4F-973C-F71BD3AA31E2}" type="sibTrans" cxnId="{B4853BE1-4A93-614B-8C0A-80B9AAD44936}">
      <dgm:prSet/>
      <dgm:spPr/>
      <dgm:t>
        <a:bodyPr/>
        <a:lstStyle/>
        <a:p>
          <a:endParaRPr lang="en-US"/>
        </a:p>
      </dgm:t>
    </dgm:pt>
    <dgm:pt modelId="{6738038C-2A73-AB48-84FA-B747B7929A71}">
      <dgm:prSet custT="1"/>
      <dgm:spPr/>
      <dgm:t>
        <a:bodyPr/>
        <a:lstStyle/>
        <a:p>
          <a:r>
            <a:rPr lang="en-US" sz="1800" dirty="0"/>
            <a:t>Twenty-one Asian countries willing to join the AIIB as founding members signed the Memorandum of Understanding on Establishing AIIB.</a:t>
          </a:r>
        </a:p>
      </dgm:t>
    </dgm:pt>
    <dgm:pt modelId="{571EA6E3-53F4-3247-99A3-314953F8A0E5}" type="parTrans" cxnId="{FFA1B4C6-B8C4-7541-9D0D-69D355C77E3B}">
      <dgm:prSet/>
      <dgm:spPr/>
      <dgm:t>
        <a:bodyPr/>
        <a:lstStyle/>
        <a:p>
          <a:endParaRPr lang="en-US"/>
        </a:p>
      </dgm:t>
    </dgm:pt>
    <dgm:pt modelId="{592FDAA0-89A0-8A49-8258-00034A7C6342}" type="sibTrans" cxnId="{FFA1B4C6-B8C4-7541-9D0D-69D355C77E3B}">
      <dgm:prSet/>
      <dgm:spPr/>
      <dgm:t>
        <a:bodyPr/>
        <a:lstStyle/>
        <a:p>
          <a:endParaRPr lang="en-US"/>
        </a:p>
      </dgm:t>
    </dgm:pt>
    <dgm:pt modelId="{91BA30EC-08E5-4641-9963-B0A00529D915}">
      <dgm:prSet/>
      <dgm:spPr/>
      <dgm:t>
        <a:bodyPr/>
        <a:lstStyle/>
        <a:p>
          <a:r>
            <a:rPr lang="en-US" dirty="0"/>
            <a:t>March 5, 2015  </a:t>
          </a:r>
        </a:p>
      </dgm:t>
    </dgm:pt>
    <dgm:pt modelId="{C6DDC650-DDF1-6A4D-AC9B-FC83549D5707}" type="parTrans" cxnId="{734FB8D3-13BD-C84A-B061-6FF4A003139D}">
      <dgm:prSet/>
      <dgm:spPr/>
      <dgm:t>
        <a:bodyPr/>
        <a:lstStyle/>
        <a:p>
          <a:endParaRPr lang="en-US"/>
        </a:p>
      </dgm:t>
    </dgm:pt>
    <dgm:pt modelId="{2ACA3662-08DD-AF4C-9F17-918314E57CE7}" type="sibTrans" cxnId="{734FB8D3-13BD-C84A-B061-6FF4A003139D}">
      <dgm:prSet/>
      <dgm:spPr/>
      <dgm:t>
        <a:bodyPr/>
        <a:lstStyle/>
        <a:p>
          <a:endParaRPr lang="en-US"/>
        </a:p>
      </dgm:t>
    </dgm:pt>
    <dgm:pt modelId="{B85ED411-F1E7-C444-B097-3047E59912FA}">
      <dgm:prSet custT="1"/>
      <dgm:spPr/>
      <dgm:t>
        <a:bodyPr/>
        <a:lstStyle/>
        <a:p>
          <a:r>
            <a:rPr lang="en-US" sz="1600" dirty="0"/>
            <a:t>Premier Li, in his government work report, again highlighted the initiative, saying China will move more quickly to strengthen infrastructure with its neighbors, simplify customs clearance procedures and build international logistics gateways.</a:t>
          </a:r>
        </a:p>
      </dgm:t>
    </dgm:pt>
    <dgm:pt modelId="{462104C7-12C5-C74E-82D2-E3E8CA66ACDC}" type="parTrans" cxnId="{118B6651-AEBA-4647-A451-C166423E9B2E}">
      <dgm:prSet/>
      <dgm:spPr/>
      <dgm:t>
        <a:bodyPr/>
        <a:lstStyle/>
        <a:p>
          <a:endParaRPr lang="en-US"/>
        </a:p>
      </dgm:t>
    </dgm:pt>
    <dgm:pt modelId="{F40B074F-1AEB-7B40-BF92-0EF411AF41A3}" type="sibTrans" cxnId="{118B6651-AEBA-4647-A451-C166423E9B2E}">
      <dgm:prSet/>
      <dgm:spPr/>
      <dgm:t>
        <a:bodyPr/>
        <a:lstStyle/>
        <a:p>
          <a:endParaRPr lang="en-US"/>
        </a:p>
      </dgm:t>
    </dgm:pt>
    <dgm:pt modelId="{CC93E7F4-2CAA-BA48-AB6E-20B380DE9CAC}">
      <dgm:prSet/>
      <dgm:spPr/>
      <dgm:t>
        <a:bodyPr/>
        <a:lstStyle/>
        <a:p>
          <a:r>
            <a:rPr lang="en-US"/>
            <a:t>2015</a:t>
          </a:r>
        </a:p>
      </dgm:t>
    </dgm:pt>
    <dgm:pt modelId="{24344A80-20BC-AE45-A3EF-90BBF3ABA7C4}" type="parTrans" cxnId="{05646963-6197-134F-905B-B67996343EE0}">
      <dgm:prSet/>
      <dgm:spPr/>
      <dgm:t>
        <a:bodyPr/>
        <a:lstStyle/>
        <a:p>
          <a:endParaRPr lang="en-US"/>
        </a:p>
      </dgm:t>
    </dgm:pt>
    <dgm:pt modelId="{A78B33E8-ED9B-7B46-9B38-734B56F1F6B5}" type="sibTrans" cxnId="{05646963-6197-134F-905B-B67996343EE0}">
      <dgm:prSet/>
      <dgm:spPr/>
      <dgm:t>
        <a:bodyPr/>
        <a:lstStyle/>
        <a:p>
          <a:endParaRPr lang="en-US"/>
        </a:p>
      </dgm:t>
    </dgm:pt>
    <dgm:pt modelId="{8A453E46-FB1F-E746-AA66-20D5320E821B}">
      <dgm:prSet custT="1"/>
      <dgm:spPr/>
      <dgm:t>
        <a:bodyPr/>
        <a:lstStyle/>
        <a:p>
          <a:r>
            <a:rPr lang="en-US" sz="2000" dirty="0"/>
            <a:t>announcement of several infrastructure projects (ports, roads, etc.) to build physical structures of OBOR </a:t>
          </a:r>
        </a:p>
      </dgm:t>
    </dgm:pt>
    <dgm:pt modelId="{E99778E9-7E5D-EA45-9C73-A3BCDA76DD44}" type="parTrans" cxnId="{AE568E9F-38B6-F348-B670-D2589634E3F0}">
      <dgm:prSet/>
      <dgm:spPr/>
      <dgm:t>
        <a:bodyPr/>
        <a:lstStyle/>
        <a:p>
          <a:endParaRPr lang="en-US"/>
        </a:p>
      </dgm:t>
    </dgm:pt>
    <dgm:pt modelId="{22DD0552-8BE2-824C-9287-04CA03AC9551}" type="sibTrans" cxnId="{AE568E9F-38B6-F348-B670-D2589634E3F0}">
      <dgm:prSet/>
      <dgm:spPr/>
      <dgm:t>
        <a:bodyPr/>
        <a:lstStyle/>
        <a:p>
          <a:endParaRPr lang="en-US"/>
        </a:p>
      </dgm:t>
    </dgm:pt>
    <dgm:pt modelId="{0159A73E-CCD7-8345-A75D-87225F240608}">
      <dgm:prSet/>
      <dgm:spPr/>
      <dgm:t>
        <a:bodyPr/>
        <a:lstStyle/>
        <a:p>
          <a:r>
            <a:rPr lang="en-US" dirty="0"/>
            <a:t>2016 to present</a:t>
          </a:r>
        </a:p>
      </dgm:t>
    </dgm:pt>
    <dgm:pt modelId="{C07EF9E7-F2CE-4F45-ADC5-5EDE496E65D5}" type="parTrans" cxnId="{D4746DEC-F5FA-1545-B86D-4DF134556920}">
      <dgm:prSet/>
      <dgm:spPr/>
      <dgm:t>
        <a:bodyPr/>
        <a:lstStyle/>
        <a:p>
          <a:endParaRPr lang="en-US"/>
        </a:p>
      </dgm:t>
    </dgm:pt>
    <dgm:pt modelId="{AE069805-FFA9-224E-B797-C021E0553085}" type="sibTrans" cxnId="{D4746DEC-F5FA-1545-B86D-4DF134556920}">
      <dgm:prSet/>
      <dgm:spPr/>
      <dgm:t>
        <a:bodyPr/>
        <a:lstStyle/>
        <a:p>
          <a:endParaRPr lang="en-US"/>
        </a:p>
      </dgm:t>
    </dgm:pt>
    <dgm:pt modelId="{816747B6-D0B1-FD43-AB10-EE7A71983C27}">
      <dgm:prSet custT="1"/>
      <dgm:spPr/>
      <dgm:t>
        <a:bodyPr/>
        <a:lstStyle/>
        <a:p>
          <a:r>
            <a:rPr lang="en-US" sz="1600" dirty="0"/>
            <a:t>Sino-CEEF, which was inaugurated by Premier Li Keqiang and his Latvian counterpart Maris </a:t>
          </a:r>
          <a:r>
            <a:rPr lang="en-US" sz="1600" dirty="0" err="1"/>
            <a:t>Kucinskis</a:t>
          </a:r>
          <a:r>
            <a:rPr lang="en-US" sz="1600" dirty="0"/>
            <a:t> in the Latvian capital Riga in November 2016, was set up as a platform for economic cooperation between China and Central and Eastern Europe</a:t>
          </a:r>
        </a:p>
      </dgm:t>
    </dgm:pt>
    <dgm:pt modelId="{B9A6B5AE-C2C3-8E4C-83C8-6409A98BEC7F}" type="parTrans" cxnId="{B45F16B4-50CB-234A-9C20-E4801C0ECDEE}">
      <dgm:prSet/>
      <dgm:spPr/>
      <dgm:t>
        <a:bodyPr/>
        <a:lstStyle/>
        <a:p>
          <a:endParaRPr lang="en-US"/>
        </a:p>
      </dgm:t>
    </dgm:pt>
    <dgm:pt modelId="{9C223AE6-9532-4642-B876-E4C560AC0A9C}" type="sibTrans" cxnId="{B45F16B4-50CB-234A-9C20-E4801C0ECDEE}">
      <dgm:prSet/>
      <dgm:spPr/>
      <dgm:t>
        <a:bodyPr/>
        <a:lstStyle/>
        <a:p>
          <a:endParaRPr lang="en-US"/>
        </a:p>
      </dgm:t>
    </dgm:pt>
    <dgm:pt modelId="{AEC1DC45-0A30-C547-899F-109FD7577C4A}">
      <dgm:prSet custT="1"/>
      <dgm:spPr/>
      <dgm:t>
        <a:bodyPr/>
        <a:lstStyle/>
        <a:p>
          <a:r>
            <a:rPr lang="en-US" sz="1600" dirty="0"/>
            <a:t>Third Plenary Session of the 18th Central Committee of the Communist Party of China there was a formal call for the called for accelerating infrastructure links among neighboring countries and facilitating the Belt and Road initiative</a:t>
          </a:r>
        </a:p>
      </dgm:t>
    </dgm:pt>
    <dgm:pt modelId="{4E3E84F1-E545-A24B-A705-733A1523BE2E}" type="parTrans" cxnId="{C082A352-66EF-9F46-BE05-3601FDBD0DB0}">
      <dgm:prSet/>
      <dgm:spPr/>
      <dgm:t>
        <a:bodyPr/>
        <a:lstStyle/>
        <a:p>
          <a:endParaRPr lang="en-US"/>
        </a:p>
      </dgm:t>
    </dgm:pt>
    <dgm:pt modelId="{2A199B73-8538-AD4F-8663-E0D2D0209A72}" type="sibTrans" cxnId="{C082A352-66EF-9F46-BE05-3601FDBD0DB0}">
      <dgm:prSet/>
      <dgm:spPr/>
      <dgm:t>
        <a:bodyPr/>
        <a:lstStyle/>
        <a:p>
          <a:endParaRPr lang="en-US"/>
        </a:p>
      </dgm:t>
    </dgm:pt>
    <dgm:pt modelId="{76D082E8-47A6-074D-ABA3-7DDDB8BD2366}" type="pres">
      <dgm:prSet presAssocID="{B629A062-6E7B-C349-9AF7-08C8A67E581F}" presName="Name0" presStyleCnt="0">
        <dgm:presLayoutVars>
          <dgm:dir/>
          <dgm:animLvl val="lvl"/>
          <dgm:resizeHandles/>
        </dgm:presLayoutVars>
      </dgm:prSet>
      <dgm:spPr/>
    </dgm:pt>
    <dgm:pt modelId="{30F2F5B4-3EA5-A04E-9F6D-BDFFFBFDF5D9}" type="pres">
      <dgm:prSet presAssocID="{2ABB341E-C750-704F-8B01-E4581A63F924}" presName="linNode" presStyleCnt="0"/>
      <dgm:spPr/>
    </dgm:pt>
    <dgm:pt modelId="{67DE71DD-0022-AC45-A894-1B67E7CAAEC2}" type="pres">
      <dgm:prSet presAssocID="{2ABB341E-C750-704F-8B01-E4581A63F924}" presName="parentShp" presStyleLbl="node1" presStyleIdx="0" presStyleCnt="7" custScaleX="56875" custLinFactNeighborX="-16979" custLinFactNeighborY="-669">
        <dgm:presLayoutVars>
          <dgm:bulletEnabled val="1"/>
        </dgm:presLayoutVars>
      </dgm:prSet>
      <dgm:spPr/>
    </dgm:pt>
    <dgm:pt modelId="{998EFAC7-FB20-2743-8985-72C6C49D0784}" type="pres">
      <dgm:prSet presAssocID="{2ABB341E-C750-704F-8B01-E4581A63F924}" presName="childShp" presStyleLbl="bgAccFollowNode1" presStyleIdx="0" presStyleCnt="7" custScaleX="128750">
        <dgm:presLayoutVars>
          <dgm:bulletEnabled val="1"/>
        </dgm:presLayoutVars>
      </dgm:prSet>
      <dgm:spPr/>
    </dgm:pt>
    <dgm:pt modelId="{9E246C6C-2C0C-C248-AA08-8C976BE222A5}" type="pres">
      <dgm:prSet presAssocID="{63D3DFB8-ED61-5840-85AE-7C1AA8C0A01B}" presName="spacing" presStyleCnt="0"/>
      <dgm:spPr/>
    </dgm:pt>
    <dgm:pt modelId="{D4F3FEBC-2B65-7743-A243-324C6B2D1C68}" type="pres">
      <dgm:prSet presAssocID="{53A8DEAF-4CA6-FB41-8EDF-1B42CC2A8288}" presName="linNode" presStyleCnt="0"/>
      <dgm:spPr/>
    </dgm:pt>
    <dgm:pt modelId="{4AB1B2CB-8DA3-1944-8BE5-28AAA80885DC}" type="pres">
      <dgm:prSet presAssocID="{53A8DEAF-4CA6-FB41-8EDF-1B42CC2A8288}" presName="parentShp" presStyleLbl="node1" presStyleIdx="1" presStyleCnt="7" custScaleX="56563" custLinFactNeighborX="-14479" custLinFactNeighborY="2951">
        <dgm:presLayoutVars>
          <dgm:bulletEnabled val="1"/>
        </dgm:presLayoutVars>
      </dgm:prSet>
      <dgm:spPr/>
    </dgm:pt>
    <dgm:pt modelId="{3AF71DB3-A5C2-B445-AEFF-8AE548593F22}" type="pres">
      <dgm:prSet presAssocID="{53A8DEAF-4CA6-FB41-8EDF-1B42CC2A8288}" presName="childShp" presStyleLbl="bgAccFollowNode1" presStyleIdx="1" presStyleCnt="7" custScaleX="124375">
        <dgm:presLayoutVars>
          <dgm:bulletEnabled val="1"/>
        </dgm:presLayoutVars>
      </dgm:prSet>
      <dgm:spPr/>
    </dgm:pt>
    <dgm:pt modelId="{FA5BFE6B-1B63-DF43-9441-0975DEFA5F6A}" type="pres">
      <dgm:prSet presAssocID="{9FFCAA17-DDA3-B043-93E1-FB07FB9E091F}" presName="spacing" presStyleCnt="0"/>
      <dgm:spPr/>
    </dgm:pt>
    <dgm:pt modelId="{BFE42FF9-1FF8-1447-93F0-A4D588142331}" type="pres">
      <dgm:prSet presAssocID="{FBA338A0-EF85-9A4B-A14F-EB6C70F989CB}" presName="linNode" presStyleCnt="0"/>
      <dgm:spPr/>
    </dgm:pt>
    <dgm:pt modelId="{5B230770-5AF0-7248-A604-FCDFFB85EAB3}" type="pres">
      <dgm:prSet presAssocID="{FBA338A0-EF85-9A4B-A14F-EB6C70F989CB}" presName="parentShp" presStyleLbl="node1" presStyleIdx="2" presStyleCnt="7" custScaleX="56563" custLinFactNeighborX="-14479" custLinFactNeighborY="-2951">
        <dgm:presLayoutVars>
          <dgm:bulletEnabled val="1"/>
        </dgm:presLayoutVars>
      </dgm:prSet>
      <dgm:spPr/>
    </dgm:pt>
    <dgm:pt modelId="{D3D09003-AF8C-C048-BBCA-3D11CBCC48E6}" type="pres">
      <dgm:prSet presAssocID="{FBA338A0-EF85-9A4B-A14F-EB6C70F989CB}" presName="childShp" presStyleLbl="bgAccFollowNode1" presStyleIdx="2" presStyleCnt="7" custScaleX="124375">
        <dgm:presLayoutVars>
          <dgm:bulletEnabled val="1"/>
        </dgm:presLayoutVars>
      </dgm:prSet>
      <dgm:spPr/>
    </dgm:pt>
    <dgm:pt modelId="{CC648F89-E6EE-874F-8F8C-E7E31AE67FF6}" type="pres">
      <dgm:prSet presAssocID="{46F25940-45D2-C946-8402-89F07F45D153}" presName="spacing" presStyleCnt="0"/>
      <dgm:spPr/>
    </dgm:pt>
    <dgm:pt modelId="{AD5E9D36-37DF-5E4E-96F1-D4339C9AA36F}" type="pres">
      <dgm:prSet presAssocID="{72D48FD0-1733-3B4F-B726-899739754A79}" presName="linNode" presStyleCnt="0"/>
      <dgm:spPr/>
    </dgm:pt>
    <dgm:pt modelId="{BF079D3E-FAB1-DC4F-BB15-1726BB63DA86}" type="pres">
      <dgm:prSet presAssocID="{72D48FD0-1733-3B4F-B726-899739754A79}" presName="parentShp" presStyleLbl="node1" presStyleIdx="3" presStyleCnt="7" custScaleX="57500" custLinFactNeighborX="-14167">
        <dgm:presLayoutVars>
          <dgm:bulletEnabled val="1"/>
        </dgm:presLayoutVars>
      </dgm:prSet>
      <dgm:spPr/>
    </dgm:pt>
    <dgm:pt modelId="{9B55998E-69A6-5544-A65F-D7E782A7CFA5}" type="pres">
      <dgm:prSet presAssocID="{72D48FD0-1733-3B4F-B726-899739754A79}" presName="childShp" presStyleLbl="bgAccFollowNode1" presStyleIdx="3" presStyleCnt="7" custScaleX="123750">
        <dgm:presLayoutVars>
          <dgm:bulletEnabled val="1"/>
        </dgm:presLayoutVars>
      </dgm:prSet>
      <dgm:spPr/>
    </dgm:pt>
    <dgm:pt modelId="{8FAD68E3-A159-2D45-93DB-FAA9F8EAE546}" type="pres">
      <dgm:prSet presAssocID="{C4BEEBA5-7EE3-6B4F-973C-F71BD3AA31E2}" presName="spacing" presStyleCnt="0"/>
      <dgm:spPr/>
    </dgm:pt>
    <dgm:pt modelId="{FC83C8D9-3019-F54B-9300-FA98237B26D4}" type="pres">
      <dgm:prSet presAssocID="{91BA30EC-08E5-4641-9963-B0A00529D915}" presName="linNode" presStyleCnt="0"/>
      <dgm:spPr/>
    </dgm:pt>
    <dgm:pt modelId="{1D0BD4B0-CB0B-3A4A-8730-02BAE2D07EA8}" type="pres">
      <dgm:prSet presAssocID="{91BA30EC-08E5-4641-9963-B0A00529D915}" presName="parentShp" presStyleLbl="node1" presStyleIdx="4" presStyleCnt="7" custScaleX="56563" custLinFactNeighborX="-14479">
        <dgm:presLayoutVars>
          <dgm:bulletEnabled val="1"/>
        </dgm:presLayoutVars>
      </dgm:prSet>
      <dgm:spPr/>
    </dgm:pt>
    <dgm:pt modelId="{45B9AF23-6DA1-824D-8E19-C3E73D1C07E8}" type="pres">
      <dgm:prSet presAssocID="{91BA30EC-08E5-4641-9963-B0A00529D915}" presName="childShp" presStyleLbl="bgAccFollowNode1" presStyleIdx="4" presStyleCnt="7" custScaleX="128958">
        <dgm:presLayoutVars>
          <dgm:bulletEnabled val="1"/>
        </dgm:presLayoutVars>
      </dgm:prSet>
      <dgm:spPr/>
    </dgm:pt>
    <dgm:pt modelId="{6C3DF370-6EF1-A646-9855-B7594743AF3F}" type="pres">
      <dgm:prSet presAssocID="{2ACA3662-08DD-AF4C-9F17-918314E57CE7}" presName="spacing" presStyleCnt="0"/>
      <dgm:spPr/>
    </dgm:pt>
    <dgm:pt modelId="{149F151C-702E-2F49-A21F-F4DE521854D4}" type="pres">
      <dgm:prSet presAssocID="{CC93E7F4-2CAA-BA48-AB6E-20B380DE9CAC}" presName="linNode" presStyleCnt="0"/>
      <dgm:spPr/>
    </dgm:pt>
    <dgm:pt modelId="{B68FF86D-8F78-9142-BF9D-D070F44BF774}" type="pres">
      <dgm:prSet presAssocID="{CC93E7F4-2CAA-BA48-AB6E-20B380DE9CAC}" presName="parentShp" presStyleLbl="node1" presStyleIdx="5" presStyleCnt="7" custScaleX="56563" custLinFactNeighborX="-14479" custLinFactNeighborY="2951">
        <dgm:presLayoutVars>
          <dgm:bulletEnabled val="1"/>
        </dgm:presLayoutVars>
      </dgm:prSet>
      <dgm:spPr/>
    </dgm:pt>
    <dgm:pt modelId="{67D814BF-A39E-D44B-9C07-72819FB4F82F}" type="pres">
      <dgm:prSet presAssocID="{CC93E7F4-2CAA-BA48-AB6E-20B380DE9CAC}" presName="childShp" presStyleLbl="bgAccFollowNode1" presStyleIdx="5" presStyleCnt="7" custScaleX="124375">
        <dgm:presLayoutVars>
          <dgm:bulletEnabled val="1"/>
        </dgm:presLayoutVars>
      </dgm:prSet>
      <dgm:spPr/>
    </dgm:pt>
    <dgm:pt modelId="{A0EF3A4D-073F-094B-98A6-B2CF30CD9F76}" type="pres">
      <dgm:prSet presAssocID="{A78B33E8-ED9B-7B46-9B38-734B56F1F6B5}" presName="spacing" presStyleCnt="0"/>
      <dgm:spPr/>
    </dgm:pt>
    <dgm:pt modelId="{E52D04D3-33F1-B44C-BDB1-D044E47A345F}" type="pres">
      <dgm:prSet presAssocID="{0159A73E-CCD7-8345-A75D-87225F240608}" presName="linNode" presStyleCnt="0"/>
      <dgm:spPr/>
    </dgm:pt>
    <dgm:pt modelId="{9901EDF9-133B-964D-9839-506DB0AE5A63}" type="pres">
      <dgm:prSet presAssocID="{0159A73E-CCD7-8345-A75D-87225F240608}" presName="parentShp" presStyleLbl="node1" presStyleIdx="6" presStyleCnt="7" custScaleX="56563" custLinFactNeighborX="-14479" custLinFactNeighborY="669">
        <dgm:presLayoutVars>
          <dgm:bulletEnabled val="1"/>
        </dgm:presLayoutVars>
      </dgm:prSet>
      <dgm:spPr/>
    </dgm:pt>
    <dgm:pt modelId="{33D1E038-907D-9D45-B650-59F60825A149}" type="pres">
      <dgm:prSet presAssocID="{0159A73E-CCD7-8345-A75D-87225F240608}" presName="childShp" presStyleLbl="bgAccFollowNode1" presStyleIdx="6" presStyleCnt="7" custScaleX="123750">
        <dgm:presLayoutVars>
          <dgm:bulletEnabled val="1"/>
        </dgm:presLayoutVars>
      </dgm:prSet>
      <dgm:spPr/>
    </dgm:pt>
  </dgm:ptLst>
  <dgm:cxnLst>
    <dgm:cxn modelId="{CFA9090C-8197-A14C-AC15-285902B6BCB6}" type="presOf" srcId="{AEC1DC45-0A30-C547-899F-109FD7577C4A}" destId="{3AF71DB3-A5C2-B445-AEFF-8AE548593F22}" srcOrd="0" destOrd="0" presId="urn:microsoft.com/office/officeart/2005/8/layout/vList6"/>
    <dgm:cxn modelId="{B92D7C0D-1247-664F-8C05-1B56795AAE3B}" srcId="{B629A062-6E7B-C349-9AF7-08C8A67E581F}" destId="{2ABB341E-C750-704F-8B01-E4581A63F924}" srcOrd="0" destOrd="0" parTransId="{41727CCD-16CC-454B-8088-42E14CAC930F}" sibTransId="{63D3DFB8-ED61-5840-85AE-7C1AA8C0A01B}"/>
    <dgm:cxn modelId="{E356BA14-CF96-404A-8F05-529C5471C685}" srcId="{2ABB341E-C750-704F-8B01-E4581A63F924}" destId="{B6D917C6-1BF8-DE4D-9335-19ACE2AC70D7}" srcOrd="0" destOrd="0" parTransId="{ABEECE46-283E-7F44-B33C-66C39B6943E0}" sibTransId="{9158B737-95BB-E640-9F50-8DBB1A7506A7}"/>
    <dgm:cxn modelId="{4EEA8A1A-BBCA-A840-A105-10DA34910CB0}" type="presOf" srcId="{FBA338A0-EF85-9A4B-A14F-EB6C70F989CB}" destId="{5B230770-5AF0-7248-A604-FCDFFB85EAB3}" srcOrd="0" destOrd="0" presId="urn:microsoft.com/office/officeart/2005/8/layout/vList6"/>
    <dgm:cxn modelId="{87BCCD26-D8EA-9744-95C7-9D038303B141}" srcId="{FBA338A0-EF85-9A4B-A14F-EB6C70F989CB}" destId="{CF201FD2-1808-584C-BF79-0F2CEBC83184}" srcOrd="0" destOrd="0" parTransId="{4CE6B7CD-1A3C-5F48-9E5D-BB644ACBF9A8}" sibTransId="{528A311F-E9C6-2B46-A89C-855E749A8FEA}"/>
    <dgm:cxn modelId="{2F2F0327-3351-2144-8D09-86422AA442F0}" type="presOf" srcId="{6738038C-2A73-AB48-84FA-B747B7929A71}" destId="{9B55998E-69A6-5544-A65F-D7E782A7CFA5}" srcOrd="0" destOrd="0" presId="urn:microsoft.com/office/officeart/2005/8/layout/vList6"/>
    <dgm:cxn modelId="{8E72832E-A5CA-8045-8188-A6467A5DE1E2}" type="presOf" srcId="{8A453E46-FB1F-E746-AA66-20D5320E821B}" destId="{67D814BF-A39E-D44B-9C07-72819FB4F82F}" srcOrd="0" destOrd="0" presId="urn:microsoft.com/office/officeart/2005/8/layout/vList6"/>
    <dgm:cxn modelId="{4AF19D2F-D2BD-A247-ACC3-3A6905854E1E}" type="presOf" srcId="{B6D917C6-1BF8-DE4D-9335-19ACE2AC70D7}" destId="{998EFAC7-FB20-2743-8985-72C6C49D0784}" srcOrd="0" destOrd="0" presId="urn:microsoft.com/office/officeart/2005/8/layout/vList6"/>
    <dgm:cxn modelId="{D84BB449-A899-874C-B9AC-9F7476652C4D}" srcId="{B629A062-6E7B-C349-9AF7-08C8A67E581F}" destId="{53A8DEAF-4CA6-FB41-8EDF-1B42CC2A8288}" srcOrd="1" destOrd="0" parTransId="{1180F67A-6F4E-5E46-878A-5E431B30D9C2}" sibTransId="{9FFCAA17-DDA3-B043-93E1-FB07FB9E091F}"/>
    <dgm:cxn modelId="{372B384C-5CFB-1445-BCF6-AA0B7EEEA0D9}" srcId="{B629A062-6E7B-C349-9AF7-08C8A67E581F}" destId="{FBA338A0-EF85-9A4B-A14F-EB6C70F989CB}" srcOrd="2" destOrd="0" parTransId="{E665760A-8D30-BC40-8F41-BB0FA51FD70E}" sibTransId="{46F25940-45D2-C946-8402-89F07F45D153}"/>
    <dgm:cxn modelId="{118B6651-AEBA-4647-A451-C166423E9B2E}" srcId="{91BA30EC-08E5-4641-9963-B0A00529D915}" destId="{B85ED411-F1E7-C444-B097-3047E59912FA}" srcOrd="0" destOrd="0" parTransId="{462104C7-12C5-C74E-82D2-E3E8CA66ACDC}" sibTransId="{F40B074F-1AEB-7B40-BF92-0EF411AF41A3}"/>
    <dgm:cxn modelId="{C082A352-66EF-9F46-BE05-3601FDBD0DB0}" srcId="{53A8DEAF-4CA6-FB41-8EDF-1B42CC2A8288}" destId="{AEC1DC45-0A30-C547-899F-109FD7577C4A}" srcOrd="0" destOrd="0" parTransId="{4E3E84F1-E545-A24B-A705-733A1523BE2E}" sibTransId="{2A199B73-8538-AD4F-8663-E0D2D0209A72}"/>
    <dgm:cxn modelId="{9E0CDE59-4806-5F4F-9D31-99815EC30F6A}" type="presOf" srcId="{0159A73E-CCD7-8345-A75D-87225F240608}" destId="{9901EDF9-133B-964D-9839-506DB0AE5A63}" srcOrd="0" destOrd="0" presId="urn:microsoft.com/office/officeart/2005/8/layout/vList6"/>
    <dgm:cxn modelId="{975A4C5A-E112-594A-AF1F-8C744969DF0A}" type="presOf" srcId="{B85ED411-F1E7-C444-B097-3047E59912FA}" destId="{45B9AF23-6DA1-824D-8E19-C3E73D1C07E8}" srcOrd="0" destOrd="0" presId="urn:microsoft.com/office/officeart/2005/8/layout/vList6"/>
    <dgm:cxn modelId="{05646963-6197-134F-905B-B67996343EE0}" srcId="{B629A062-6E7B-C349-9AF7-08C8A67E581F}" destId="{CC93E7F4-2CAA-BA48-AB6E-20B380DE9CAC}" srcOrd="5" destOrd="0" parTransId="{24344A80-20BC-AE45-A3EF-90BBF3ABA7C4}" sibTransId="{A78B33E8-ED9B-7B46-9B38-734B56F1F6B5}"/>
    <dgm:cxn modelId="{DD4C848D-A6B1-E44F-88E9-525872667B29}" type="presOf" srcId="{53A8DEAF-4CA6-FB41-8EDF-1B42CC2A8288}" destId="{4AB1B2CB-8DA3-1944-8BE5-28AAA80885DC}" srcOrd="0" destOrd="0" presId="urn:microsoft.com/office/officeart/2005/8/layout/vList6"/>
    <dgm:cxn modelId="{D21A0A9A-6A55-6845-9028-5A2552938205}" type="presOf" srcId="{B629A062-6E7B-C349-9AF7-08C8A67E581F}" destId="{76D082E8-47A6-074D-ABA3-7DDDB8BD2366}" srcOrd="0" destOrd="0" presId="urn:microsoft.com/office/officeart/2005/8/layout/vList6"/>
    <dgm:cxn modelId="{04FA2E9C-692A-4B45-AB1E-BF846F45E25F}" type="presOf" srcId="{2ABB341E-C750-704F-8B01-E4581A63F924}" destId="{67DE71DD-0022-AC45-A894-1B67E7CAAEC2}" srcOrd="0" destOrd="0" presId="urn:microsoft.com/office/officeart/2005/8/layout/vList6"/>
    <dgm:cxn modelId="{AE568E9F-38B6-F348-B670-D2589634E3F0}" srcId="{CC93E7F4-2CAA-BA48-AB6E-20B380DE9CAC}" destId="{8A453E46-FB1F-E746-AA66-20D5320E821B}" srcOrd="0" destOrd="0" parTransId="{E99778E9-7E5D-EA45-9C73-A3BCDA76DD44}" sibTransId="{22DD0552-8BE2-824C-9287-04CA03AC9551}"/>
    <dgm:cxn modelId="{812EA8A0-B59E-1840-9EB0-4891DED949F7}" type="presOf" srcId="{816747B6-D0B1-FD43-AB10-EE7A71983C27}" destId="{33D1E038-907D-9D45-B650-59F60825A149}" srcOrd="0" destOrd="0" presId="urn:microsoft.com/office/officeart/2005/8/layout/vList6"/>
    <dgm:cxn modelId="{B45F16B4-50CB-234A-9C20-E4801C0ECDEE}" srcId="{0159A73E-CCD7-8345-A75D-87225F240608}" destId="{816747B6-D0B1-FD43-AB10-EE7A71983C27}" srcOrd="0" destOrd="0" parTransId="{B9A6B5AE-C2C3-8E4C-83C8-6409A98BEC7F}" sibTransId="{9C223AE6-9532-4642-B876-E4C560AC0A9C}"/>
    <dgm:cxn modelId="{FFA1B4C6-B8C4-7541-9D0D-69D355C77E3B}" srcId="{72D48FD0-1733-3B4F-B726-899739754A79}" destId="{6738038C-2A73-AB48-84FA-B747B7929A71}" srcOrd="0" destOrd="0" parTransId="{571EA6E3-53F4-3247-99A3-314953F8A0E5}" sibTransId="{592FDAA0-89A0-8A49-8258-00034A7C6342}"/>
    <dgm:cxn modelId="{B840B4CD-EF9F-784E-9739-0CD6B9D17722}" type="presOf" srcId="{CF201FD2-1808-584C-BF79-0F2CEBC83184}" destId="{D3D09003-AF8C-C048-BBCA-3D11CBCC48E6}" srcOrd="0" destOrd="0" presId="urn:microsoft.com/office/officeart/2005/8/layout/vList6"/>
    <dgm:cxn modelId="{0CF4B9D2-D3A3-334B-B561-86751DCF8E2D}" type="presOf" srcId="{72D48FD0-1733-3B4F-B726-899739754A79}" destId="{BF079D3E-FAB1-DC4F-BB15-1726BB63DA86}" srcOrd="0" destOrd="0" presId="urn:microsoft.com/office/officeart/2005/8/layout/vList6"/>
    <dgm:cxn modelId="{734FB8D3-13BD-C84A-B061-6FF4A003139D}" srcId="{B629A062-6E7B-C349-9AF7-08C8A67E581F}" destId="{91BA30EC-08E5-4641-9963-B0A00529D915}" srcOrd="4" destOrd="0" parTransId="{C6DDC650-DDF1-6A4D-AC9B-FC83549D5707}" sibTransId="{2ACA3662-08DD-AF4C-9F17-918314E57CE7}"/>
    <dgm:cxn modelId="{B4853BE1-4A93-614B-8C0A-80B9AAD44936}" srcId="{B629A062-6E7B-C349-9AF7-08C8A67E581F}" destId="{72D48FD0-1733-3B4F-B726-899739754A79}" srcOrd="3" destOrd="0" parTransId="{2762F156-A510-FB42-BF57-8E3E580F70F2}" sibTransId="{C4BEEBA5-7EE3-6B4F-973C-F71BD3AA31E2}"/>
    <dgm:cxn modelId="{453381E3-04CF-E04D-A2D8-C38BDA331CE3}" type="presOf" srcId="{91BA30EC-08E5-4641-9963-B0A00529D915}" destId="{1D0BD4B0-CB0B-3A4A-8730-02BAE2D07EA8}" srcOrd="0" destOrd="0" presId="urn:microsoft.com/office/officeart/2005/8/layout/vList6"/>
    <dgm:cxn modelId="{9B6C40E6-2C2E-BD44-9DFE-AEE4752FB4DD}" type="presOf" srcId="{CC93E7F4-2CAA-BA48-AB6E-20B380DE9CAC}" destId="{B68FF86D-8F78-9142-BF9D-D070F44BF774}" srcOrd="0" destOrd="0" presId="urn:microsoft.com/office/officeart/2005/8/layout/vList6"/>
    <dgm:cxn modelId="{D4746DEC-F5FA-1545-B86D-4DF134556920}" srcId="{B629A062-6E7B-C349-9AF7-08C8A67E581F}" destId="{0159A73E-CCD7-8345-A75D-87225F240608}" srcOrd="6" destOrd="0" parTransId="{C07EF9E7-F2CE-4F45-ADC5-5EDE496E65D5}" sibTransId="{AE069805-FFA9-224E-B797-C021E0553085}"/>
    <dgm:cxn modelId="{32B3F2AF-AC1B-014F-BD64-1CA3478E7B7A}" type="presParOf" srcId="{76D082E8-47A6-074D-ABA3-7DDDB8BD2366}" destId="{30F2F5B4-3EA5-A04E-9F6D-BDFFFBFDF5D9}" srcOrd="0" destOrd="0" presId="urn:microsoft.com/office/officeart/2005/8/layout/vList6"/>
    <dgm:cxn modelId="{A1975B0D-1828-914C-9F52-BEFC40B0F604}" type="presParOf" srcId="{30F2F5B4-3EA5-A04E-9F6D-BDFFFBFDF5D9}" destId="{67DE71DD-0022-AC45-A894-1B67E7CAAEC2}" srcOrd="0" destOrd="0" presId="urn:microsoft.com/office/officeart/2005/8/layout/vList6"/>
    <dgm:cxn modelId="{4B5C1373-FDBD-3940-8991-2E6E0870C27F}" type="presParOf" srcId="{30F2F5B4-3EA5-A04E-9F6D-BDFFFBFDF5D9}" destId="{998EFAC7-FB20-2743-8985-72C6C49D0784}" srcOrd="1" destOrd="0" presId="urn:microsoft.com/office/officeart/2005/8/layout/vList6"/>
    <dgm:cxn modelId="{345FE237-AEAE-934A-963F-588D79434A2F}" type="presParOf" srcId="{76D082E8-47A6-074D-ABA3-7DDDB8BD2366}" destId="{9E246C6C-2C0C-C248-AA08-8C976BE222A5}" srcOrd="1" destOrd="0" presId="urn:microsoft.com/office/officeart/2005/8/layout/vList6"/>
    <dgm:cxn modelId="{FBF7DCE6-BCC1-B145-9BAB-5FBC1A411380}" type="presParOf" srcId="{76D082E8-47A6-074D-ABA3-7DDDB8BD2366}" destId="{D4F3FEBC-2B65-7743-A243-324C6B2D1C68}" srcOrd="2" destOrd="0" presId="urn:microsoft.com/office/officeart/2005/8/layout/vList6"/>
    <dgm:cxn modelId="{2902B439-EF5E-844A-AA76-3F5489950366}" type="presParOf" srcId="{D4F3FEBC-2B65-7743-A243-324C6B2D1C68}" destId="{4AB1B2CB-8DA3-1944-8BE5-28AAA80885DC}" srcOrd="0" destOrd="0" presId="urn:microsoft.com/office/officeart/2005/8/layout/vList6"/>
    <dgm:cxn modelId="{A317C6A9-159E-A44F-9A7E-7EC60069241E}" type="presParOf" srcId="{D4F3FEBC-2B65-7743-A243-324C6B2D1C68}" destId="{3AF71DB3-A5C2-B445-AEFF-8AE548593F22}" srcOrd="1" destOrd="0" presId="urn:microsoft.com/office/officeart/2005/8/layout/vList6"/>
    <dgm:cxn modelId="{E711F56A-0D73-E446-843D-D6D751B49084}" type="presParOf" srcId="{76D082E8-47A6-074D-ABA3-7DDDB8BD2366}" destId="{FA5BFE6B-1B63-DF43-9441-0975DEFA5F6A}" srcOrd="3" destOrd="0" presId="urn:microsoft.com/office/officeart/2005/8/layout/vList6"/>
    <dgm:cxn modelId="{2EC48695-017D-BE47-AF13-F4ED676DB562}" type="presParOf" srcId="{76D082E8-47A6-074D-ABA3-7DDDB8BD2366}" destId="{BFE42FF9-1FF8-1447-93F0-A4D588142331}" srcOrd="4" destOrd="0" presId="urn:microsoft.com/office/officeart/2005/8/layout/vList6"/>
    <dgm:cxn modelId="{1E7E9CF7-2885-B143-B71F-542925DD03C4}" type="presParOf" srcId="{BFE42FF9-1FF8-1447-93F0-A4D588142331}" destId="{5B230770-5AF0-7248-A604-FCDFFB85EAB3}" srcOrd="0" destOrd="0" presId="urn:microsoft.com/office/officeart/2005/8/layout/vList6"/>
    <dgm:cxn modelId="{52C0250B-6A7A-9045-B9D7-2D3FEEE68332}" type="presParOf" srcId="{BFE42FF9-1FF8-1447-93F0-A4D588142331}" destId="{D3D09003-AF8C-C048-BBCA-3D11CBCC48E6}" srcOrd="1" destOrd="0" presId="urn:microsoft.com/office/officeart/2005/8/layout/vList6"/>
    <dgm:cxn modelId="{26344C70-9EE0-F84E-8E84-A265C36FDBC8}" type="presParOf" srcId="{76D082E8-47A6-074D-ABA3-7DDDB8BD2366}" destId="{CC648F89-E6EE-874F-8F8C-E7E31AE67FF6}" srcOrd="5" destOrd="0" presId="urn:microsoft.com/office/officeart/2005/8/layout/vList6"/>
    <dgm:cxn modelId="{3004B0F2-3A2B-194D-892A-8DEF62B8A24C}" type="presParOf" srcId="{76D082E8-47A6-074D-ABA3-7DDDB8BD2366}" destId="{AD5E9D36-37DF-5E4E-96F1-D4339C9AA36F}" srcOrd="6" destOrd="0" presId="urn:microsoft.com/office/officeart/2005/8/layout/vList6"/>
    <dgm:cxn modelId="{B2F6642E-A9BC-4442-AE29-C1E65961B820}" type="presParOf" srcId="{AD5E9D36-37DF-5E4E-96F1-D4339C9AA36F}" destId="{BF079D3E-FAB1-DC4F-BB15-1726BB63DA86}" srcOrd="0" destOrd="0" presId="urn:microsoft.com/office/officeart/2005/8/layout/vList6"/>
    <dgm:cxn modelId="{69A169F5-A60C-6449-9F5B-7B1FA92F45ED}" type="presParOf" srcId="{AD5E9D36-37DF-5E4E-96F1-D4339C9AA36F}" destId="{9B55998E-69A6-5544-A65F-D7E782A7CFA5}" srcOrd="1" destOrd="0" presId="urn:microsoft.com/office/officeart/2005/8/layout/vList6"/>
    <dgm:cxn modelId="{5FB1C4DD-8A43-3F41-936A-0736F5AF9663}" type="presParOf" srcId="{76D082E8-47A6-074D-ABA3-7DDDB8BD2366}" destId="{8FAD68E3-A159-2D45-93DB-FAA9F8EAE546}" srcOrd="7" destOrd="0" presId="urn:microsoft.com/office/officeart/2005/8/layout/vList6"/>
    <dgm:cxn modelId="{E1422C48-169D-3C4B-8D4D-E192BA0C008D}" type="presParOf" srcId="{76D082E8-47A6-074D-ABA3-7DDDB8BD2366}" destId="{FC83C8D9-3019-F54B-9300-FA98237B26D4}" srcOrd="8" destOrd="0" presId="urn:microsoft.com/office/officeart/2005/8/layout/vList6"/>
    <dgm:cxn modelId="{72754879-D223-E843-A0E4-9F135B6B2123}" type="presParOf" srcId="{FC83C8D9-3019-F54B-9300-FA98237B26D4}" destId="{1D0BD4B0-CB0B-3A4A-8730-02BAE2D07EA8}" srcOrd="0" destOrd="0" presId="urn:microsoft.com/office/officeart/2005/8/layout/vList6"/>
    <dgm:cxn modelId="{7B8FD565-2D58-4E41-85AD-FF62C5683540}" type="presParOf" srcId="{FC83C8D9-3019-F54B-9300-FA98237B26D4}" destId="{45B9AF23-6DA1-824D-8E19-C3E73D1C07E8}" srcOrd="1" destOrd="0" presId="urn:microsoft.com/office/officeart/2005/8/layout/vList6"/>
    <dgm:cxn modelId="{5DB9A94F-9E0B-D149-B2A8-634EE689DDB0}" type="presParOf" srcId="{76D082E8-47A6-074D-ABA3-7DDDB8BD2366}" destId="{6C3DF370-6EF1-A646-9855-B7594743AF3F}" srcOrd="9" destOrd="0" presId="urn:microsoft.com/office/officeart/2005/8/layout/vList6"/>
    <dgm:cxn modelId="{D9AF659C-73B6-0041-963E-9F727C4CC7CA}" type="presParOf" srcId="{76D082E8-47A6-074D-ABA3-7DDDB8BD2366}" destId="{149F151C-702E-2F49-A21F-F4DE521854D4}" srcOrd="10" destOrd="0" presId="urn:microsoft.com/office/officeart/2005/8/layout/vList6"/>
    <dgm:cxn modelId="{6D313A1D-9CA1-C74F-8EF2-2E5849252EE4}" type="presParOf" srcId="{149F151C-702E-2F49-A21F-F4DE521854D4}" destId="{B68FF86D-8F78-9142-BF9D-D070F44BF774}" srcOrd="0" destOrd="0" presId="urn:microsoft.com/office/officeart/2005/8/layout/vList6"/>
    <dgm:cxn modelId="{9C463E3D-49FA-944E-998C-6F2D96E616A0}" type="presParOf" srcId="{149F151C-702E-2F49-A21F-F4DE521854D4}" destId="{67D814BF-A39E-D44B-9C07-72819FB4F82F}" srcOrd="1" destOrd="0" presId="urn:microsoft.com/office/officeart/2005/8/layout/vList6"/>
    <dgm:cxn modelId="{30BF8F8D-0B8C-0E44-A9B7-A2005FE93757}" type="presParOf" srcId="{76D082E8-47A6-074D-ABA3-7DDDB8BD2366}" destId="{A0EF3A4D-073F-094B-98A6-B2CF30CD9F76}" srcOrd="11" destOrd="0" presId="urn:microsoft.com/office/officeart/2005/8/layout/vList6"/>
    <dgm:cxn modelId="{277D6C4C-39C3-6442-A1A8-5F4D9DE10C46}" type="presParOf" srcId="{76D082E8-47A6-074D-ABA3-7DDDB8BD2366}" destId="{E52D04D3-33F1-B44C-BDB1-D044E47A345F}" srcOrd="12" destOrd="0" presId="urn:microsoft.com/office/officeart/2005/8/layout/vList6"/>
    <dgm:cxn modelId="{D7158904-512B-AD41-B656-4928BCA8822C}" type="presParOf" srcId="{E52D04D3-33F1-B44C-BDB1-D044E47A345F}" destId="{9901EDF9-133B-964D-9839-506DB0AE5A63}" srcOrd="0" destOrd="0" presId="urn:microsoft.com/office/officeart/2005/8/layout/vList6"/>
    <dgm:cxn modelId="{E6039DD0-51AA-CE49-A92D-D0A8AFBF3262}" type="presParOf" srcId="{E52D04D3-33F1-B44C-BDB1-D044E47A345F}" destId="{33D1E038-907D-9D45-B650-59F60825A14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6F3BFB-D7FF-0A44-A36F-2C2A08AD0935}"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n-US"/>
        </a:p>
      </dgm:t>
    </dgm:pt>
    <dgm:pt modelId="{E35918D7-CD3B-2A4E-AD88-BF14CC5FDFDB}">
      <dgm:prSet custT="1"/>
      <dgm:spPr/>
      <dgm:t>
        <a:bodyPr/>
        <a:lstStyle/>
        <a:p>
          <a:r>
            <a:rPr lang="en-US" sz="3200" b="1" dirty="0">
              <a:solidFill>
                <a:schemeClr val="tx1"/>
              </a:solidFill>
            </a:rPr>
            <a:t>Strategies</a:t>
          </a:r>
          <a:endParaRPr lang="en-US" sz="3200" dirty="0">
            <a:solidFill>
              <a:schemeClr val="tx1"/>
            </a:solidFill>
          </a:endParaRPr>
        </a:p>
      </dgm:t>
    </dgm:pt>
    <dgm:pt modelId="{779E4E84-731A-8348-B4B2-5F073A7B7750}" type="parTrans" cxnId="{7C1317BA-3ED9-FB4D-8A49-45EE96552D0F}">
      <dgm:prSet/>
      <dgm:spPr/>
      <dgm:t>
        <a:bodyPr/>
        <a:lstStyle/>
        <a:p>
          <a:endParaRPr lang="en-US"/>
        </a:p>
      </dgm:t>
    </dgm:pt>
    <dgm:pt modelId="{E4AF34C4-1B1D-4648-810D-6AF1671C613B}" type="sibTrans" cxnId="{7C1317BA-3ED9-FB4D-8A49-45EE96552D0F}">
      <dgm:prSet/>
      <dgm:spPr/>
      <dgm:t>
        <a:bodyPr/>
        <a:lstStyle/>
        <a:p>
          <a:endParaRPr lang="en-US"/>
        </a:p>
      </dgm:t>
    </dgm:pt>
    <dgm:pt modelId="{2C518177-D761-D844-BBBF-8BFFE9BA9813}">
      <dgm:prSet/>
      <dgm:spPr/>
      <dgm:t>
        <a:bodyPr/>
        <a:lstStyle/>
        <a:p>
          <a:r>
            <a:rPr lang="en-US" dirty="0">
              <a:solidFill>
                <a:schemeClr val="tx1"/>
              </a:solidFill>
            </a:rPr>
            <a:t>(1) meant </a:t>
          </a:r>
          <a:r>
            <a:rPr lang="en-US" b="1" dirty="0">
              <a:solidFill>
                <a:schemeClr val="tx1"/>
              </a:solidFill>
            </a:rPr>
            <a:t>to </a:t>
          </a:r>
          <a:r>
            <a:rPr lang="en-US" b="1" dirty="0">
              <a:solidFill>
                <a:srgbClr val="FF0000"/>
              </a:solidFill>
            </a:rPr>
            <a:t>counter</a:t>
          </a:r>
          <a:r>
            <a:rPr lang="en-US" b="1" dirty="0">
              <a:solidFill>
                <a:schemeClr val="tx1"/>
              </a:solidFill>
            </a:rPr>
            <a:t> what appeared to be trends in World economy</a:t>
          </a:r>
          <a:r>
            <a:rPr lang="en-US" dirty="0">
              <a:solidFill>
                <a:schemeClr val="tx1"/>
              </a:solidFill>
            </a:rPr>
            <a:t>; </a:t>
          </a:r>
        </a:p>
      </dgm:t>
    </dgm:pt>
    <dgm:pt modelId="{6866C19F-7646-4344-9668-680220ECD123}" type="parTrans" cxnId="{757B6117-DD40-2546-9743-73D334B673CF}">
      <dgm:prSet/>
      <dgm:spPr/>
      <dgm:t>
        <a:bodyPr/>
        <a:lstStyle/>
        <a:p>
          <a:endParaRPr lang="en-US"/>
        </a:p>
      </dgm:t>
    </dgm:pt>
    <dgm:pt modelId="{57320612-8B36-3545-8B8E-147AA788F084}" type="sibTrans" cxnId="{757B6117-DD40-2546-9743-73D334B673CF}">
      <dgm:prSet/>
      <dgm:spPr/>
      <dgm:t>
        <a:bodyPr/>
        <a:lstStyle/>
        <a:p>
          <a:endParaRPr lang="en-US"/>
        </a:p>
      </dgm:t>
    </dgm:pt>
    <dgm:pt modelId="{4BD74165-17A6-C04F-A964-43273DAAA21B}">
      <dgm:prSet/>
      <dgm:spPr/>
      <dgm:t>
        <a:bodyPr/>
        <a:lstStyle/>
        <a:p>
          <a:r>
            <a:rPr lang="en-US" dirty="0"/>
            <a:t>the West was still in the post financial crisis era that reduced the utility of Western trade systems;</a:t>
          </a:r>
        </a:p>
      </dgm:t>
    </dgm:pt>
    <dgm:pt modelId="{63B6D86D-40CA-7240-B853-346817368414}" type="parTrans" cxnId="{A17779A7-402A-E54F-A5FA-8E0F75BF2CE3}">
      <dgm:prSet/>
      <dgm:spPr/>
      <dgm:t>
        <a:bodyPr/>
        <a:lstStyle/>
        <a:p>
          <a:endParaRPr lang="en-US"/>
        </a:p>
      </dgm:t>
    </dgm:pt>
    <dgm:pt modelId="{DD1AFB17-4FC8-5740-A394-AF651C77D17D}" type="sibTrans" cxnId="{A17779A7-402A-E54F-A5FA-8E0F75BF2CE3}">
      <dgm:prSet/>
      <dgm:spPr/>
      <dgm:t>
        <a:bodyPr/>
        <a:lstStyle/>
        <a:p>
          <a:endParaRPr lang="en-US"/>
        </a:p>
      </dgm:t>
    </dgm:pt>
    <dgm:pt modelId="{5D5E5B83-6109-9B49-B973-6718CB59C0D0}">
      <dgm:prSet/>
      <dgm:spPr/>
      <dgm:t>
        <a:bodyPr/>
        <a:lstStyle/>
        <a:p>
          <a:r>
            <a:rPr lang="en-US" dirty="0">
              <a:solidFill>
                <a:schemeClr val="tx1"/>
              </a:solidFill>
            </a:rPr>
            <a:t>(2</a:t>
          </a:r>
          <a:r>
            <a:rPr lang="en-US" b="1" dirty="0">
              <a:solidFill>
                <a:schemeClr val="tx1"/>
              </a:solidFill>
            </a:rPr>
            <a:t>) </a:t>
          </a:r>
          <a:r>
            <a:rPr lang="en-US" b="1" dirty="0">
              <a:solidFill>
                <a:srgbClr val="FF0000"/>
              </a:solidFill>
            </a:rPr>
            <a:t>protect against </a:t>
          </a:r>
          <a:r>
            <a:rPr lang="en-US" b="1" dirty="0">
              <a:solidFill>
                <a:schemeClr val="tx1"/>
              </a:solidFill>
            </a:rPr>
            <a:t>anticipated revival of protectionism in the West </a:t>
          </a:r>
          <a:endParaRPr lang="en-US" dirty="0">
            <a:solidFill>
              <a:schemeClr val="tx1"/>
            </a:solidFill>
          </a:endParaRPr>
        </a:p>
      </dgm:t>
    </dgm:pt>
    <dgm:pt modelId="{CB55994C-E855-C64B-8DC0-D3E4E299FD71}" type="parTrans" cxnId="{D6EB7AF8-7E1C-7B4C-9D20-2157B9BDBF39}">
      <dgm:prSet/>
      <dgm:spPr/>
      <dgm:t>
        <a:bodyPr/>
        <a:lstStyle/>
        <a:p>
          <a:endParaRPr lang="en-US"/>
        </a:p>
      </dgm:t>
    </dgm:pt>
    <dgm:pt modelId="{4284EACA-E1E4-044B-B0C9-5C91412D9B41}" type="sibTrans" cxnId="{D6EB7AF8-7E1C-7B4C-9D20-2157B9BDBF39}">
      <dgm:prSet/>
      <dgm:spPr/>
      <dgm:t>
        <a:bodyPr/>
        <a:lstStyle/>
        <a:p>
          <a:endParaRPr lang="en-US"/>
        </a:p>
      </dgm:t>
    </dgm:pt>
    <dgm:pt modelId="{B5D11AB8-7AF3-5446-92F1-782B5C11C0B7}">
      <dgm:prSet/>
      <dgm:spPr/>
      <dgm:t>
        <a:bodyPr/>
        <a:lstStyle/>
        <a:p>
          <a:r>
            <a:rPr lang="en-US" dirty="0"/>
            <a:t>that would create impediments to China's access to global markets and reduce the effectiveness of Western trade systems;  </a:t>
          </a:r>
        </a:p>
      </dgm:t>
    </dgm:pt>
    <dgm:pt modelId="{E5F0413D-70A3-C84E-ACC0-6693B6225786}" type="parTrans" cxnId="{3ECB6997-0297-5145-A421-D59FD21D600F}">
      <dgm:prSet/>
      <dgm:spPr/>
      <dgm:t>
        <a:bodyPr/>
        <a:lstStyle/>
        <a:p>
          <a:endParaRPr lang="en-US"/>
        </a:p>
      </dgm:t>
    </dgm:pt>
    <dgm:pt modelId="{6D793F7C-5E42-394E-9890-3D2237B5A2A1}" type="sibTrans" cxnId="{3ECB6997-0297-5145-A421-D59FD21D600F}">
      <dgm:prSet/>
      <dgm:spPr/>
      <dgm:t>
        <a:bodyPr/>
        <a:lstStyle/>
        <a:p>
          <a:endParaRPr lang="en-US"/>
        </a:p>
      </dgm:t>
    </dgm:pt>
    <dgm:pt modelId="{CC6C62E4-CE02-4E40-BC98-3DF75012F054}">
      <dgm:prSet/>
      <dgm:spPr/>
      <dgm:t>
        <a:bodyPr/>
        <a:lstStyle/>
        <a:p>
          <a:r>
            <a:rPr lang="en-US" dirty="0">
              <a:solidFill>
                <a:schemeClr val="tx1"/>
              </a:solidFill>
            </a:rPr>
            <a:t>(3) </a:t>
          </a:r>
          <a:r>
            <a:rPr lang="en-US" b="1" dirty="0">
              <a:solidFill>
                <a:srgbClr val="FF0000"/>
              </a:solidFill>
            </a:rPr>
            <a:t>take advantage </a:t>
          </a:r>
          <a:r>
            <a:rPr lang="en-US" b="1" dirty="0">
              <a:solidFill>
                <a:schemeClr val="tx1"/>
              </a:solidFill>
            </a:rPr>
            <a:t>of the emergence of freer/ more closed global trading system </a:t>
          </a:r>
          <a:endParaRPr lang="en-US" dirty="0">
            <a:solidFill>
              <a:schemeClr val="tx1"/>
            </a:solidFill>
          </a:endParaRPr>
        </a:p>
      </dgm:t>
    </dgm:pt>
    <dgm:pt modelId="{A82E01ED-0109-D948-BE7D-94C619E94078}" type="parTrans" cxnId="{44DF003D-0A23-2744-A12A-84BD46E1E203}">
      <dgm:prSet/>
      <dgm:spPr/>
      <dgm:t>
        <a:bodyPr/>
        <a:lstStyle/>
        <a:p>
          <a:endParaRPr lang="en-US"/>
        </a:p>
      </dgm:t>
    </dgm:pt>
    <dgm:pt modelId="{E79ACE7A-F18A-0D4F-8349-A179BD9FE3C6}" type="sibTrans" cxnId="{44DF003D-0A23-2744-A12A-84BD46E1E203}">
      <dgm:prSet/>
      <dgm:spPr/>
      <dgm:t>
        <a:bodyPr/>
        <a:lstStyle/>
        <a:p>
          <a:endParaRPr lang="en-US"/>
        </a:p>
      </dgm:t>
    </dgm:pt>
    <dgm:pt modelId="{AC041791-7785-3743-88C5-F08021F4B445}">
      <dgm:prSet/>
      <dgm:spPr/>
      <dgm:t>
        <a:bodyPr/>
        <a:lstStyle/>
        <a:p>
          <a:r>
            <a:rPr lang="en-US" dirty="0"/>
            <a:t>that would heighten the utility of regional and targeted trading blocks.</a:t>
          </a:r>
        </a:p>
      </dgm:t>
    </dgm:pt>
    <dgm:pt modelId="{31B1CEDD-0DAD-F146-8A4B-E017D6BE1862}" type="parTrans" cxnId="{CCA01D74-F65D-524F-A376-B9FB5BEF8888}">
      <dgm:prSet/>
      <dgm:spPr/>
      <dgm:t>
        <a:bodyPr/>
        <a:lstStyle/>
        <a:p>
          <a:endParaRPr lang="en-US"/>
        </a:p>
      </dgm:t>
    </dgm:pt>
    <dgm:pt modelId="{AE59B60B-6080-D14F-8A22-4B9239B6EE8A}" type="sibTrans" cxnId="{CCA01D74-F65D-524F-A376-B9FB5BEF8888}">
      <dgm:prSet/>
      <dgm:spPr/>
      <dgm:t>
        <a:bodyPr/>
        <a:lstStyle/>
        <a:p>
          <a:endParaRPr lang="en-US"/>
        </a:p>
      </dgm:t>
    </dgm:pt>
    <dgm:pt modelId="{82E5911C-878D-2C44-9799-5F2CB2861810}">
      <dgm:prSet/>
      <dgm:spPr/>
      <dgm:t>
        <a:bodyPr/>
        <a:lstStyle/>
        <a:p>
          <a:r>
            <a:rPr lang="en-US" dirty="0">
              <a:solidFill>
                <a:schemeClr val="tx1"/>
              </a:solidFill>
            </a:rPr>
            <a:t>(4) </a:t>
          </a:r>
          <a:r>
            <a:rPr lang="en-US" b="1" dirty="0">
              <a:solidFill>
                <a:srgbClr val="FF0000"/>
              </a:solidFill>
            </a:rPr>
            <a:t>fill the void </a:t>
          </a:r>
          <a:r>
            <a:rPr lang="en-US" b="1" dirty="0">
              <a:solidFill>
                <a:schemeClr val="tx1"/>
              </a:solidFill>
            </a:rPr>
            <a:t>left as the integrity of the post 1945 global economic order </a:t>
          </a:r>
          <a:endParaRPr lang="en-US" dirty="0">
            <a:solidFill>
              <a:schemeClr val="tx1"/>
            </a:solidFill>
          </a:endParaRPr>
        </a:p>
      </dgm:t>
    </dgm:pt>
    <dgm:pt modelId="{33D1018B-F94F-0F44-B94A-CE2DD62BA4E7}" type="parTrans" cxnId="{6400ACDD-B96F-BE4C-BFE1-29D511288E52}">
      <dgm:prSet/>
      <dgm:spPr/>
      <dgm:t>
        <a:bodyPr/>
        <a:lstStyle/>
        <a:p>
          <a:endParaRPr lang="en-US"/>
        </a:p>
      </dgm:t>
    </dgm:pt>
    <dgm:pt modelId="{09597E07-33BE-8641-BAE9-B44B81C15B62}" type="sibTrans" cxnId="{6400ACDD-B96F-BE4C-BFE1-29D511288E52}">
      <dgm:prSet/>
      <dgm:spPr/>
      <dgm:t>
        <a:bodyPr/>
        <a:lstStyle/>
        <a:p>
          <a:endParaRPr lang="en-US"/>
        </a:p>
      </dgm:t>
    </dgm:pt>
    <dgm:pt modelId="{1F6AC4D9-9AFD-A949-8A4B-435C963B0ED7}">
      <dgm:prSet/>
      <dgm:spPr/>
      <dgm:t>
        <a:bodyPr/>
        <a:lstStyle/>
        <a:p>
          <a:r>
            <a:rPr lang="en-US" dirty="0"/>
            <a:t>disintegrates as the U.S. began to withdraw from its leadership position because of its own internal politics. </a:t>
          </a:r>
        </a:p>
      </dgm:t>
    </dgm:pt>
    <dgm:pt modelId="{788D829E-EEE5-6A41-83FA-A2037BDBA942}" type="parTrans" cxnId="{4F426D91-8F7B-AF4F-A2A3-98C6004598A7}">
      <dgm:prSet/>
      <dgm:spPr/>
      <dgm:t>
        <a:bodyPr/>
        <a:lstStyle/>
        <a:p>
          <a:endParaRPr lang="en-US"/>
        </a:p>
      </dgm:t>
    </dgm:pt>
    <dgm:pt modelId="{6B864C6A-2DB7-AD4E-A75A-FC7C497E7551}" type="sibTrans" cxnId="{4F426D91-8F7B-AF4F-A2A3-98C6004598A7}">
      <dgm:prSet/>
      <dgm:spPr/>
      <dgm:t>
        <a:bodyPr/>
        <a:lstStyle/>
        <a:p>
          <a:endParaRPr lang="en-US"/>
        </a:p>
      </dgm:t>
    </dgm:pt>
    <dgm:pt modelId="{CB0F1E6E-5F7C-484A-87E9-2988AE4A9DCF}">
      <dgm:prSet/>
      <dgm:spPr/>
      <dgm:t>
        <a:bodyPr/>
        <a:lstStyle/>
        <a:p>
          <a:r>
            <a:rPr lang="en-US" dirty="0">
              <a:solidFill>
                <a:schemeClr val="tx1"/>
              </a:solidFill>
            </a:rPr>
            <a:t>(5) </a:t>
          </a:r>
          <a:r>
            <a:rPr lang="en-US" b="1" dirty="0">
              <a:solidFill>
                <a:schemeClr val="tx1"/>
              </a:solidFill>
            </a:rPr>
            <a:t>essential to </a:t>
          </a:r>
          <a:r>
            <a:rPr lang="en-US" b="1" dirty="0">
              <a:solidFill>
                <a:srgbClr val="FF0000"/>
              </a:solidFill>
            </a:rPr>
            <a:t>cement</a:t>
          </a:r>
          <a:r>
            <a:rPr lang="en-US" b="1" dirty="0">
              <a:solidFill>
                <a:schemeClr val="tx1"/>
              </a:solidFill>
            </a:rPr>
            <a:t> China's position in the world economy, if only to protect its own interests</a:t>
          </a:r>
          <a:r>
            <a:rPr lang="en-US" dirty="0">
              <a:solidFill>
                <a:schemeClr val="tx1"/>
              </a:solidFill>
            </a:rPr>
            <a:t> </a:t>
          </a:r>
        </a:p>
      </dgm:t>
    </dgm:pt>
    <dgm:pt modelId="{5BFAA306-DDA6-3C48-8BB0-A20B5F2C752E}" type="parTrans" cxnId="{63E1A731-707D-5846-98D9-DD4ED03FE7B1}">
      <dgm:prSet/>
      <dgm:spPr/>
      <dgm:t>
        <a:bodyPr/>
        <a:lstStyle/>
        <a:p>
          <a:endParaRPr lang="en-US"/>
        </a:p>
      </dgm:t>
    </dgm:pt>
    <dgm:pt modelId="{A0131DDF-0E4D-C046-AC9B-9C8496FED341}" type="sibTrans" cxnId="{63E1A731-707D-5846-98D9-DD4ED03FE7B1}">
      <dgm:prSet/>
      <dgm:spPr/>
      <dgm:t>
        <a:bodyPr/>
        <a:lstStyle/>
        <a:p>
          <a:endParaRPr lang="en-US"/>
        </a:p>
      </dgm:t>
    </dgm:pt>
    <dgm:pt modelId="{00C735E3-F72A-3546-8497-7277B5F61631}">
      <dgm:prSet/>
      <dgm:spPr/>
      <dgm:t>
        <a:bodyPr/>
        <a:lstStyle/>
        <a:p>
          <a:r>
            <a:rPr lang="en-US" dirty="0"/>
            <a:t>as it transformed from a developing country to one of the G2. </a:t>
          </a:r>
        </a:p>
      </dgm:t>
    </dgm:pt>
    <dgm:pt modelId="{1A3B21DE-EF02-6B4F-BA42-D13137B64757}" type="parTrans" cxnId="{FD480CDC-2080-BA41-AF73-1B9E5F97FE2E}">
      <dgm:prSet/>
      <dgm:spPr/>
      <dgm:t>
        <a:bodyPr/>
        <a:lstStyle/>
        <a:p>
          <a:endParaRPr lang="en-US"/>
        </a:p>
      </dgm:t>
    </dgm:pt>
    <dgm:pt modelId="{046BFA64-0A2B-4D4D-95DD-893CC2BA76B9}" type="sibTrans" cxnId="{FD480CDC-2080-BA41-AF73-1B9E5F97FE2E}">
      <dgm:prSet/>
      <dgm:spPr/>
      <dgm:t>
        <a:bodyPr/>
        <a:lstStyle/>
        <a:p>
          <a:endParaRPr lang="en-US"/>
        </a:p>
      </dgm:t>
    </dgm:pt>
    <dgm:pt modelId="{D96FF90A-6C31-7540-82A4-4D810C23114D}" type="pres">
      <dgm:prSet presAssocID="{296F3BFB-D7FF-0A44-A36F-2C2A08AD0935}" presName="Name0" presStyleCnt="0">
        <dgm:presLayoutVars>
          <dgm:chPref val="3"/>
          <dgm:dir/>
          <dgm:animLvl val="lvl"/>
          <dgm:resizeHandles/>
        </dgm:presLayoutVars>
      </dgm:prSet>
      <dgm:spPr/>
    </dgm:pt>
    <dgm:pt modelId="{2A2BF69A-4AF9-B745-9DFE-EB78BA1EBAB9}" type="pres">
      <dgm:prSet presAssocID="{E35918D7-CD3B-2A4E-AD88-BF14CC5FDFDB}" presName="horFlow" presStyleCnt="0"/>
      <dgm:spPr/>
    </dgm:pt>
    <dgm:pt modelId="{AF744378-66B8-7047-A9DE-BE37A0003B54}" type="pres">
      <dgm:prSet presAssocID="{E35918D7-CD3B-2A4E-AD88-BF14CC5FDFDB}" presName="bigChev" presStyleLbl="node1" presStyleIdx="0" presStyleCnt="6" custScaleX="504152"/>
      <dgm:spPr/>
    </dgm:pt>
    <dgm:pt modelId="{7966BFC3-123B-AB4A-9229-A6647DF48E6E}" type="pres">
      <dgm:prSet presAssocID="{E35918D7-CD3B-2A4E-AD88-BF14CC5FDFDB}" presName="vSp" presStyleCnt="0"/>
      <dgm:spPr/>
    </dgm:pt>
    <dgm:pt modelId="{2F1B37F0-723D-234A-B791-C55F22E31DC0}" type="pres">
      <dgm:prSet presAssocID="{2C518177-D761-D844-BBBF-8BFFE9BA9813}" presName="horFlow" presStyleCnt="0"/>
      <dgm:spPr/>
    </dgm:pt>
    <dgm:pt modelId="{5DFE1C1F-0B27-7B42-8502-5958614F379E}" type="pres">
      <dgm:prSet presAssocID="{2C518177-D761-D844-BBBF-8BFFE9BA9813}" presName="bigChev" presStyleLbl="node1" presStyleIdx="1" presStyleCnt="6" custScaleX="168397" custLinFactX="-35867" custLinFactNeighborX="-100000" custLinFactNeighborY="-2619"/>
      <dgm:spPr/>
    </dgm:pt>
    <dgm:pt modelId="{A1C4CBE0-30FB-0342-A12B-AA08BE42799F}" type="pres">
      <dgm:prSet presAssocID="{63B6D86D-40CA-7240-B853-346817368414}" presName="parTrans" presStyleCnt="0"/>
      <dgm:spPr/>
    </dgm:pt>
    <dgm:pt modelId="{13295BDF-F017-F441-ADEE-E48864EC5F56}" type="pres">
      <dgm:prSet presAssocID="{4BD74165-17A6-C04F-A964-43273DAAA21B}" presName="node" presStyleLbl="alignAccFollowNode1" presStyleIdx="0" presStyleCnt="5" custScaleX="456504">
        <dgm:presLayoutVars>
          <dgm:bulletEnabled val="1"/>
        </dgm:presLayoutVars>
      </dgm:prSet>
      <dgm:spPr/>
    </dgm:pt>
    <dgm:pt modelId="{F20D06C0-8BFD-D248-851D-28DB6D46A49D}" type="pres">
      <dgm:prSet presAssocID="{2C518177-D761-D844-BBBF-8BFFE9BA9813}" presName="vSp" presStyleCnt="0"/>
      <dgm:spPr/>
    </dgm:pt>
    <dgm:pt modelId="{9A71992F-6C8A-044E-BEAB-8467C1CBC995}" type="pres">
      <dgm:prSet presAssocID="{5D5E5B83-6109-9B49-B973-6718CB59C0D0}" presName="horFlow" presStyleCnt="0"/>
      <dgm:spPr/>
    </dgm:pt>
    <dgm:pt modelId="{FA231103-724D-AC4C-A18B-16493AF1E5DB}" type="pres">
      <dgm:prSet presAssocID="{5D5E5B83-6109-9B49-B973-6718CB59C0D0}" presName="bigChev" presStyleLbl="node1" presStyleIdx="2" presStyleCnt="6" custScaleX="168397" custLinFactX="-35867" custLinFactNeighborX="-100000" custLinFactNeighborY="-2619"/>
      <dgm:spPr/>
    </dgm:pt>
    <dgm:pt modelId="{94D05FEB-C887-024B-A383-15540EA3D24D}" type="pres">
      <dgm:prSet presAssocID="{E5F0413D-70A3-C84E-ACC0-6693B6225786}" presName="parTrans" presStyleCnt="0"/>
      <dgm:spPr/>
    </dgm:pt>
    <dgm:pt modelId="{FEE643ED-02DD-A147-9096-3D31C2711132}" type="pres">
      <dgm:prSet presAssocID="{B5D11AB8-7AF3-5446-92F1-782B5C11C0B7}" presName="node" presStyleLbl="alignAccFollowNode1" presStyleIdx="1" presStyleCnt="5" custScaleX="454368">
        <dgm:presLayoutVars>
          <dgm:bulletEnabled val="1"/>
        </dgm:presLayoutVars>
      </dgm:prSet>
      <dgm:spPr/>
    </dgm:pt>
    <dgm:pt modelId="{96A84FD7-C7BE-AA49-9993-F45AB19743FC}" type="pres">
      <dgm:prSet presAssocID="{5D5E5B83-6109-9B49-B973-6718CB59C0D0}" presName="vSp" presStyleCnt="0"/>
      <dgm:spPr/>
    </dgm:pt>
    <dgm:pt modelId="{7E7E4CB1-D49C-0B4D-9C5A-98238CEE9D3A}" type="pres">
      <dgm:prSet presAssocID="{CC6C62E4-CE02-4E40-BC98-3DF75012F054}" presName="horFlow" presStyleCnt="0"/>
      <dgm:spPr/>
    </dgm:pt>
    <dgm:pt modelId="{03E135AB-CF3F-EC43-8B93-F8CF69DFB93D}" type="pres">
      <dgm:prSet presAssocID="{CC6C62E4-CE02-4E40-BC98-3DF75012F054}" presName="bigChev" presStyleLbl="node1" presStyleIdx="3" presStyleCnt="6" custScaleX="170493" custLinFactX="-35867" custLinFactNeighborX="-100000"/>
      <dgm:spPr/>
    </dgm:pt>
    <dgm:pt modelId="{3D5B674A-DCFA-B443-9273-EEEC95127A64}" type="pres">
      <dgm:prSet presAssocID="{31B1CEDD-0DAD-F146-8A4B-E017D6BE1862}" presName="parTrans" presStyleCnt="0"/>
      <dgm:spPr/>
    </dgm:pt>
    <dgm:pt modelId="{62212953-39DD-944A-BE91-5A795BC04A84}" type="pres">
      <dgm:prSet presAssocID="{AC041791-7785-3743-88C5-F08021F4B445}" presName="node" presStyleLbl="alignAccFollowNode1" presStyleIdx="2" presStyleCnt="5" custScaleX="454368">
        <dgm:presLayoutVars>
          <dgm:bulletEnabled val="1"/>
        </dgm:presLayoutVars>
      </dgm:prSet>
      <dgm:spPr/>
    </dgm:pt>
    <dgm:pt modelId="{C2AC01AC-95D2-ED45-AFB6-4A410E14D61B}" type="pres">
      <dgm:prSet presAssocID="{CC6C62E4-CE02-4E40-BC98-3DF75012F054}" presName="vSp" presStyleCnt="0"/>
      <dgm:spPr/>
    </dgm:pt>
    <dgm:pt modelId="{B5F23CEB-6508-9A46-A395-450A35C6D490}" type="pres">
      <dgm:prSet presAssocID="{82E5911C-878D-2C44-9799-5F2CB2861810}" presName="horFlow" presStyleCnt="0"/>
      <dgm:spPr/>
    </dgm:pt>
    <dgm:pt modelId="{2CFD313C-FD3D-A64E-ADAD-72408122C11F}" type="pres">
      <dgm:prSet presAssocID="{82E5911C-878D-2C44-9799-5F2CB2861810}" presName="bigChev" presStyleLbl="node1" presStyleIdx="4" presStyleCnt="6" custScaleX="172588" custLinFactX="-35867" custLinFactNeighborX="-100000" custLinFactNeighborY="-2619"/>
      <dgm:spPr/>
    </dgm:pt>
    <dgm:pt modelId="{E748C451-E1B1-E44B-8463-147CF2D69FEB}" type="pres">
      <dgm:prSet presAssocID="{788D829E-EEE5-6A41-83FA-A2037BDBA942}" presName="parTrans" presStyleCnt="0"/>
      <dgm:spPr/>
    </dgm:pt>
    <dgm:pt modelId="{4901137F-7805-1742-A540-666B52B3601A}" type="pres">
      <dgm:prSet presAssocID="{1F6AC4D9-9AFD-A949-8A4B-435C963B0ED7}" presName="node" presStyleLbl="alignAccFollowNode1" presStyleIdx="3" presStyleCnt="5" custScaleX="454758">
        <dgm:presLayoutVars>
          <dgm:bulletEnabled val="1"/>
        </dgm:presLayoutVars>
      </dgm:prSet>
      <dgm:spPr/>
    </dgm:pt>
    <dgm:pt modelId="{7B47A11C-D049-3349-8238-3FD497DB3773}" type="pres">
      <dgm:prSet presAssocID="{82E5911C-878D-2C44-9799-5F2CB2861810}" presName="vSp" presStyleCnt="0"/>
      <dgm:spPr/>
    </dgm:pt>
    <dgm:pt modelId="{291875C1-7B38-8146-BDE9-07002320CC3F}" type="pres">
      <dgm:prSet presAssocID="{CB0F1E6E-5F7C-484A-87E9-2988AE4A9DCF}" presName="horFlow" presStyleCnt="0"/>
      <dgm:spPr/>
    </dgm:pt>
    <dgm:pt modelId="{DA85856B-C90C-4D48-B806-F992EF61558E}" type="pres">
      <dgm:prSet presAssocID="{CB0F1E6E-5F7C-484A-87E9-2988AE4A9DCF}" presName="bigChev" presStyleLbl="node1" presStyleIdx="5" presStyleCnt="6" custScaleX="170493" custLinFactX="-35867" custLinFactNeighborX="-100000" custLinFactNeighborY="280"/>
      <dgm:spPr/>
    </dgm:pt>
    <dgm:pt modelId="{0A3D2968-7F7A-9E43-8989-E44E8063794C}" type="pres">
      <dgm:prSet presAssocID="{1A3B21DE-EF02-6B4F-BA42-D13137B64757}" presName="parTrans" presStyleCnt="0"/>
      <dgm:spPr/>
    </dgm:pt>
    <dgm:pt modelId="{06FC31FE-EF17-324C-A5D2-49C23CFCE51C}" type="pres">
      <dgm:prSet presAssocID="{00C735E3-F72A-3546-8497-7277B5F61631}" presName="node" presStyleLbl="alignAccFollowNode1" presStyleIdx="4" presStyleCnt="5" custScaleX="455670">
        <dgm:presLayoutVars>
          <dgm:bulletEnabled val="1"/>
        </dgm:presLayoutVars>
      </dgm:prSet>
      <dgm:spPr/>
    </dgm:pt>
  </dgm:ptLst>
  <dgm:cxnLst>
    <dgm:cxn modelId="{757B6117-DD40-2546-9743-73D334B673CF}" srcId="{296F3BFB-D7FF-0A44-A36F-2C2A08AD0935}" destId="{2C518177-D761-D844-BBBF-8BFFE9BA9813}" srcOrd="1" destOrd="0" parTransId="{6866C19F-7646-4344-9668-680220ECD123}" sibTransId="{57320612-8B36-3545-8B8E-147AA788F084}"/>
    <dgm:cxn modelId="{63E1A731-707D-5846-98D9-DD4ED03FE7B1}" srcId="{296F3BFB-D7FF-0A44-A36F-2C2A08AD0935}" destId="{CB0F1E6E-5F7C-484A-87E9-2988AE4A9DCF}" srcOrd="5" destOrd="0" parTransId="{5BFAA306-DDA6-3C48-8BB0-A20B5F2C752E}" sibTransId="{A0131DDF-0E4D-C046-AC9B-9C8496FED341}"/>
    <dgm:cxn modelId="{44DF003D-0A23-2744-A12A-84BD46E1E203}" srcId="{296F3BFB-D7FF-0A44-A36F-2C2A08AD0935}" destId="{CC6C62E4-CE02-4E40-BC98-3DF75012F054}" srcOrd="3" destOrd="0" parTransId="{A82E01ED-0109-D948-BE7D-94C619E94078}" sibTransId="{E79ACE7A-F18A-0D4F-8349-A179BD9FE3C6}"/>
    <dgm:cxn modelId="{3FD84D5E-8B44-7444-A6B8-4FA2690996AF}" type="presOf" srcId="{AC041791-7785-3743-88C5-F08021F4B445}" destId="{62212953-39DD-944A-BE91-5A795BC04A84}" srcOrd="0" destOrd="0" presId="urn:microsoft.com/office/officeart/2005/8/layout/lProcess3"/>
    <dgm:cxn modelId="{CCA01D74-F65D-524F-A376-B9FB5BEF8888}" srcId="{CC6C62E4-CE02-4E40-BC98-3DF75012F054}" destId="{AC041791-7785-3743-88C5-F08021F4B445}" srcOrd="0" destOrd="0" parTransId="{31B1CEDD-0DAD-F146-8A4B-E017D6BE1862}" sibTransId="{AE59B60B-6080-D14F-8A22-4B9239B6EE8A}"/>
    <dgm:cxn modelId="{C40DCD79-8A6E-CB46-A044-B088CDF593F6}" type="presOf" srcId="{4BD74165-17A6-C04F-A964-43273DAAA21B}" destId="{13295BDF-F017-F441-ADEE-E48864EC5F56}" srcOrd="0" destOrd="0" presId="urn:microsoft.com/office/officeart/2005/8/layout/lProcess3"/>
    <dgm:cxn modelId="{2D383B7A-AD42-DB4A-A4F9-888A2A97AEDA}" type="presOf" srcId="{CB0F1E6E-5F7C-484A-87E9-2988AE4A9DCF}" destId="{DA85856B-C90C-4D48-B806-F992EF61558E}" srcOrd="0" destOrd="0" presId="urn:microsoft.com/office/officeart/2005/8/layout/lProcess3"/>
    <dgm:cxn modelId="{8C8AC37B-BB09-834E-9D29-B70468AE1CBC}" type="presOf" srcId="{1F6AC4D9-9AFD-A949-8A4B-435C963B0ED7}" destId="{4901137F-7805-1742-A540-666B52B3601A}" srcOrd="0" destOrd="0" presId="urn:microsoft.com/office/officeart/2005/8/layout/lProcess3"/>
    <dgm:cxn modelId="{4F426D91-8F7B-AF4F-A2A3-98C6004598A7}" srcId="{82E5911C-878D-2C44-9799-5F2CB2861810}" destId="{1F6AC4D9-9AFD-A949-8A4B-435C963B0ED7}" srcOrd="0" destOrd="0" parTransId="{788D829E-EEE5-6A41-83FA-A2037BDBA942}" sibTransId="{6B864C6A-2DB7-AD4E-A75A-FC7C497E7551}"/>
    <dgm:cxn modelId="{3ECB6997-0297-5145-A421-D59FD21D600F}" srcId="{5D5E5B83-6109-9B49-B973-6718CB59C0D0}" destId="{B5D11AB8-7AF3-5446-92F1-782B5C11C0B7}" srcOrd="0" destOrd="0" parTransId="{E5F0413D-70A3-C84E-ACC0-6693B6225786}" sibTransId="{6D793F7C-5E42-394E-9890-3D2237B5A2A1}"/>
    <dgm:cxn modelId="{78691FA0-9482-0649-A5A8-3D988F57B062}" type="presOf" srcId="{00C735E3-F72A-3546-8497-7277B5F61631}" destId="{06FC31FE-EF17-324C-A5D2-49C23CFCE51C}" srcOrd="0" destOrd="0" presId="urn:microsoft.com/office/officeart/2005/8/layout/lProcess3"/>
    <dgm:cxn modelId="{60F0EEA2-AA4F-584D-ABC0-07ACC46BF494}" type="presOf" srcId="{2C518177-D761-D844-BBBF-8BFFE9BA9813}" destId="{5DFE1C1F-0B27-7B42-8502-5958614F379E}" srcOrd="0" destOrd="0" presId="urn:microsoft.com/office/officeart/2005/8/layout/lProcess3"/>
    <dgm:cxn modelId="{A17779A7-402A-E54F-A5FA-8E0F75BF2CE3}" srcId="{2C518177-D761-D844-BBBF-8BFFE9BA9813}" destId="{4BD74165-17A6-C04F-A964-43273DAAA21B}" srcOrd="0" destOrd="0" parTransId="{63B6D86D-40CA-7240-B853-346817368414}" sibTransId="{DD1AFB17-4FC8-5740-A394-AF651C77D17D}"/>
    <dgm:cxn modelId="{B0EFFBAF-CFA5-6649-99E2-AAF89C2C97D9}" type="presOf" srcId="{E35918D7-CD3B-2A4E-AD88-BF14CC5FDFDB}" destId="{AF744378-66B8-7047-A9DE-BE37A0003B54}" srcOrd="0" destOrd="0" presId="urn:microsoft.com/office/officeart/2005/8/layout/lProcess3"/>
    <dgm:cxn modelId="{7C1317BA-3ED9-FB4D-8A49-45EE96552D0F}" srcId="{296F3BFB-D7FF-0A44-A36F-2C2A08AD0935}" destId="{E35918D7-CD3B-2A4E-AD88-BF14CC5FDFDB}" srcOrd="0" destOrd="0" parTransId="{779E4E84-731A-8348-B4B2-5F073A7B7750}" sibTransId="{E4AF34C4-1B1D-4648-810D-6AF1671C613B}"/>
    <dgm:cxn modelId="{2F0CA7BC-0C0A-5A42-80DC-F9BE57D37C55}" type="presOf" srcId="{B5D11AB8-7AF3-5446-92F1-782B5C11C0B7}" destId="{FEE643ED-02DD-A147-9096-3D31C2711132}" srcOrd="0" destOrd="0" presId="urn:microsoft.com/office/officeart/2005/8/layout/lProcess3"/>
    <dgm:cxn modelId="{76D804CF-E084-C24B-BE80-3F3EB79178D4}" type="presOf" srcId="{296F3BFB-D7FF-0A44-A36F-2C2A08AD0935}" destId="{D96FF90A-6C31-7540-82A4-4D810C23114D}" srcOrd="0" destOrd="0" presId="urn:microsoft.com/office/officeart/2005/8/layout/lProcess3"/>
    <dgm:cxn modelId="{50090BD0-AE55-DA47-8235-F3CF3E0DB0DE}" type="presOf" srcId="{82E5911C-878D-2C44-9799-5F2CB2861810}" destId="{2CFD313C-FD3D-A64E-ADAD-72408122C11F}" srcOrd="0" destOrd="0" presId="urn:microsoft.com/office/officeart/2005/8/layout/lProcess3"/>
    <dgm:cxn modelId="{FD480CDC-2080-BA41-AF73-1B9E5F97FE2E}" srcId="{CB0F1E6E-5F7C-484A-87E9-2988AE4A9DCF}" destId="{00C735E3-F72A-3546-8497-7277B5F61631}" srcOrd="0" destOrd="0" parTransId="{1A3B21DE-EF02-6B4F-BA42-D13137B64757}" sibTransId="{046BFA64-0A2B-4D4D-95DD-893CC2BA76B9}"/>
    <dgm:cxn modelId="{6400ACDD-B96F-BE4C-BFE1-29D511288E52}" srcId="{296F3BFB-D7FF-0A44-A36F-2C2A08AD0935}" destId="{82E5911C-878D-2C44-9799-5F2CB2861810}" srcOrd="4" destOrd="0" parTransId="{33D1018B-F94F-0F44-B94A-CE2DD62BA4E7}" sibTransId="{09597E07-33BE-8641-BAE9-B44B81C15B62}"/>
    <dgm:cxn modelId="{5E6153ED-6968-7D40-85B6-6222BB9340FD}" type="presOf" srcId="{5D5E5B83-6109-9B49-B973-6718CB59C0D0}" destId="{FA231103-724D-AC4C-A18B-16493AF1E5DB}" srcOrd="0" destOrd="0" presId="urn:microsoft.com/office/officeart/2005/8/layout/lProcess3"/>
    <dgm:cxn modelId="{B81CB7F6-AD45-7E40-A52A-8DE5E8C3D78A}" type="presOf" srcId="{CC6C62E4-CE02-4E40-BC98-3DF75012F054}" destId="{03E135AB-CF3F-EC43-8B93-F8CF69DFB93D}" srcOrd="0" destOrd="0" presId="urn:microsoft.com/office/officeart/2005/8/layout/lProcess3"/>
    <dgm:cxn modelId="{D6EB7AF8-7E1C-7B4C-9D20-2157B9BDBF39}" srcId="{296F3BFB-D7FF-0A44-A36F-2C2A08AD0935}" destId="{5D5E5B83-6109-9B49-B973-6718CB59C0D0}" srcOrd="2" destOrd="0" parTransId="{CB55994C-E855-C64B-8DC0-D3E4E299FD71}" sibTransId="{4284EACA-E1E4-044B-B0C9-5C91412D9B41}"/>
    <dgm:cxn modelId="{5A658AE9-0B36-884F-B61D-2C0CD8AEF3EE}" type="presParOf" srcId="{D96FF90A-6C31-7540-82A4-4D810C23114D}" destId="{2A2BF69A-4AF9-B745-9DFE-EB78BA1EBAB9}" srcOrd="0" destOrd="0" presId="urn:microsoft.com/office/officeart/2005/8/layout/lProcess3"/>
    <dgm:cxn modelId="{2A54F337-2F5E-2D45-9D4E-DF922213F47D}" type="presParOf" srcId="{2A2BF69A-4AF9-B745-9DFE-EB78BA1EBAB9}" destId="{AF744378-66B8-7047-A9DE-BE37A0003B54}" srcOrd="0" destOrd="0" presId="urn:microsoft.com/office/officeart/2005/8/layout/lProcess3"/>
    <dgm:cxn modelId="{19D60CFD-777C-8846-9243-7CB097E9A4DD}" type="presParOf" srcId="{D96FF90A-6C31-7540-82A4-4D810C23114D}" destId="{7966BFC3-123B-AB4A-9229-A6647DF48E6E}" srcOrd="1" destOrd="0" presId="urn:microsoft.com/office/officeart/2005/8/layout/lProcess3"/>
    <dgm:cxn modelId="{903E90E7-AE44-874A-88CF-EC7C55C35EF1}" type="presParOf" srcId="{D96FF90A-6C31-7540-82A4-4D810C23114D}" destId="{2F1B37F0-723D-234A-B791-C55F22E31DC0}" srcOrd="2" destOrd="0" presId="urn:microsoft.com/office/officeart/2005/8/layout/lProcess3"/>
    <dgm:cxn modelId="{FF911CBF-B87F-F94B-8CD9-7CCEA2768BF1}" type="presParOf" srcId="{2F1B37F0-723D-234A-B791-C55F22E31DC0}" destId="{5DFE1C1F-0B27-7B42-8502-5958614F379E}" srcOrd="0" destOrd="0" presId="urn:microsoft.com/office/officeart/2005/8/layout/lProcess3"/>
    <dgm:cxn modelId="{D448E002-9DF5-4647-9B63-E2C3CC395DE2}" type="presParOf" srcId="{2F1B37F0-723D-234A-B791-C55F22E31DC0}" destId="{A1C4CBE0-30FB-0342-A12B-AA08BE42799F}" srcOrd="1" destOrd="0" presId="urn:microsoft.com/office/officeart/2005/8/layout/lProcess3"/>
    <dgm:cxn modelId="{2C8B638E-2615-7645-8A9D-A4530B3A9C55}" type="presParOf" srcId="{2F1B37F0-723D-234A-B791-C55F22E31DC0}" destId="{13295BDF-F017-F441-ADEE-E48864EC5F56}" srcOrd="2" destOrd="0" presId="urn:microsoft.com/office/officeart/2005/8/layout/lProcess3"/>
    <dgm:cxn modelId="{18677C9A-E167-D94C-BB20-4F02C6343CD6}" type="presParOf" srcId="{D96FF90A-6C31-7540-82A4-4D810C23114D}" destId="{F20D06C0-8BFD-D248-851D-28DB6D46A49D}" srcOrd="3" destOrd="0" presId="urn:microsoft.com/office/officeart/2005/8/layout/lProcess3"/>
    <dgm:cxn modelId="{70BA08F0-DC30-6140-9989-14C8DCFED6B2}" type="presParOf" srcId="{D96FF90A-6C31-7540-82A4-4D810C23114D}" destId="{9A71992F-6C8A-044E-BEAB-8467C1CBC995}" srcOrd="4" destOrd="0" presId="urn:microsoft.com/office/officeart/2005/8/layout/lProcess3"/>
    <dgm:cxn modelId="{A9D52D80-0B1E-CA44-BA7C-760861D50CB5}" type="presParOf" srcId="{9A71992F-6C8A-044E-BEAB-8467C1CBC995}" destId="{FA231103-724D-AC4C-A18B-16493AF1E5DB}" srcOrd="0" destOrd="0" presId="urn:microsoft.com/office/officeart/2005/8/layout/lProcess3"/>
    <dgm:cxn modelId="{DA7EE5F0-A51B-0745-A4F4-4AB7BC27E8BA}" type="presParOf" srcId="{9A71992F-6C8A-044E-BEAB-8467C1CBC995}" destId="{94D05FEB-C887-024B-A383-15540EA3D24D}" srcOrd="1" destOrd="0" presId="urn:microsoft.com/office/officeart/2005/8/layout/lProcess3"/>
    <dgm:cxn modelId="{F046CC97-CEF3-144B-BD9B-C7AF420A17B9}" type="presParOf" srcId="{9A71992F-6C8A-044E-BEAB-8467C1CBC995}" destId="{FEE643ED-02DD-A147-9096-3D31C2711132}" srcOrd="2" destOrd="0" presId="urn:microsoft.com/office/officeart/2005/8/layout/lProcess3"/>
    <dgm:cxn modelId="{06A72BE5-E833-6F40-96AE-357FF73C71A5}" type="presParOf" srcId="{D96FF90A-6C31-7540-82A4-4D810C23114D}" destId="{96A84FD7-C7BE-AA49-9993-F45AB19743FC}" srcOrd="5" destOrd="0" presId="urn:microsoft.com/office/officeart/2005/8/layout/lProcess3"/>
    <dgm:cxn modelId="{9A7747C9-7DEB-744F-8C87-A4FEF8DDCD1A}" type="presParOf" srcId="{D96FF90A-6C31-7540-82A4-4D810C23114D}" destId="{7E7E4CB1-D49C-0B4D-9C5A-98238CEE9D3A}" srcOrd="6" destOrd="0" presId="urn:microsoft.com/office/officeart/2005/8/layout/lProcess3"/>
    <dgm:cxn modelId="{1047240F-DE48-8C43-BEE3-FC698151ADB9}" type="presParOf" srcId="{7E7E4CB1-D49C-0B4D-9C5A-98238CEE9D3A}" destId="{03E135AB-CF3F-EC43-8B93-F8CF69DFB93D}" srcOrd="0" destOrd="0" presId="urn:microsoft.com/office/officeart/2005/8/layout/lProcess3"/>
    <dgm:cxn modelId="{2B7A1872-FF5E-D946-821B-330A963FFBCD}" type="presParOf" srcId="{7E7E4CB1-D49C-0B4D-9C5A-98238CEE9D3A}" destId="{3D5B674A-DCFA-B443-9273-EEEC95127A64}" srcOrd="1" destOrd="0" presId="urn:microsoft.com/office/officeart/2005/8/layout/lProcess3"/>
    <dgm:cxn modelId="{499F4212-8E84-4148-8048-C36198F500BD}" type="presParOf" srcId="{7E7E4CB1-D49C-0B4D-9C5A-98238CEE9D3A}" destId="{62212953-39DD-944A-BE91-5A795BC04A84}" srcOrd="2" destOrd="0" presId="urn:microsoft.com/office/officeart/2005/8/layout/lProcess3"/>
    <dgm:cxn modelId="{66DE6FE4-416C-724A-858B-77827713DECC}" type="presParOf" srcId="{D96FF90A-6C31-7540-82A4-4D810C23114D}" destId="{C2AC01AC-95D2-ED45-AFB6-4A410E14D61B}" srcOrd="7" destOrd="0" presId="urn:microsoft.com/office/officeart/2005/8/layout/lProcess3"/>
    <dgm:cxn modelId="{7C05CA38-90BD-EE42-A28E-E7E0491DE180}" type="presParOf" srcId="{D96FF90A-6C31-7540-82A4-4D810C23114D}" destId="{B5F23CEB-6508-9A46-A395-450A35C6D490}" srcOrd="8" destOrd="0" presId="urn:microsoft.com/office/officeart/2005/8/layout/lProcess3"/>
    <dgm:cxn modelId="{4AF1C1F5-EB94-DD4E-AF6D-4A05C2C858F2}" type="presParOf" srcId="{B5F23CEB-6508-9A46-A395-450A35C6D490}" destId="{2CFD313C-FD3D-A64E-ADAD-72408122C11F}" srcOrd="0" destOrd="0" presId="urn:microsoft.com/office/officeart/2005/8/layout/lProcess3"/>
    <dgm:cxn modelId="{76F0B10F-084C-E64E-8B77-0AD5D1577A73}" type="presParOf" srcId="{B5F23CEB-6508-9A46-A395-450A35C6D490}" destId="{E748C451-E1B1-E44B-8463-147CF2D69FEB}" srcOrd="1" destOrd="0" presId="urn:microsoft.com/office/officeart/2005/8/layout/lProcess3"/>
    <dgm:cxn modelId="{B0CBCFF7-B55C-BA48-B4DD-490E1A765912}" type="presParOf" srcId="{B5F23CEB-6508-9A46-A395-450A35C6D490}" destId="{4901137F-7805-1742-A540-666B52B3601A}" srcOrd="2" destOrd="0" presId="urn:microsoft.com/office/officeart/2005/8/layout/lProcess3"/>
    <dgm:cxn modelId="{8C721883-3E82-734B-A6F2-A04C7390917C}" type="presParOf" srcId="{D96FF90A-6C31-7540-82A4-4D810C23114D}" destId="{7B47A11C-D049-3349-8238-3FD497DB3773}" srcOrd="9" destOrd="0" presId="urn:microsoft.com/office/officeart/2005/8/layout/lProcess3"/>
    <dgm:cxn modelId="{A41CE413-A38F-514B-979F-E0CDBBE1515F}" type="presParOf" srcId="{D96FF90A-6C31-7540-82A4-4D810C23114D}" destId="{291875C1-7B38-8146-BDE9-07002320CC3F}" srcOrd="10" destOrd="0" presId="urn:microsoft.com/office/officeart/2005/8/layout/lProcess3"/>
    <dgm:cxn modelId="{0CC3F6EE-0A72-514A-B013-8A65C128A5C9}" type="presParOf" srcId="{291875C1-7B38-8146-BDE9-07002320CC3F}" destId="{DA85856B-C90C-4D48-B806-F992EF61558E}" srcOrd="0" destOrd="0" presId="urn:microsoft.com/office/officeart/2005/8/layout/lProcess3"/>
    <dgm:cxn modelId="{A98A929B-509A-DD49-B25E-7E5F4B2E4969}" type="presParOf" srcId="{291875C1-7B38-8146-BDE9-07002320CC3F}" destId="{0A3D2968-7F7A-9E43-8989-E44E8063794C}" srcOrd="1" destOrd="0" presId="urn:microsoft.com/office/officeart/2005/8/layout/lProcess3"/>
    <dgm:cxn modelId="{1DAE8C0F-7416-0448-96F8-27BD7B5A319E}" type="presParOf" srcId="{291875C1-7B38-8146-BDE9-07002320CC3F}" destId="{06FC31FE-EF17-324C-A5D2-49C23CFCE51C}"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2AE847-B93B-6C47-9468-11B61FA5946B}"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en-US"/>
        </a:p>
      </dgm:t>
    </dgm:pt>
    <dgm:pt modelId="{7E45212F-4B3C-0D43-B944-34F28A5AD1CC}">
      <dgm:prSet/>
      <dgm:spPr/>
      <dgm:t>
        <a:bodyPr/>
        <a:lstStyle/>
        <a:p>
          <a:endParaRPr lang="en-US" dirty="0"/>
        </a:p>
        <a:p>
          <a:endParaRPr lang="en-US" dirty="0"/>
        </a:p>
        <a:p>
          <a:r>
            <a:rPr lang="en-US" dirty="0"/>
            <a:t>Meant to represent a </a:t>
          </a:r>
          <a:r>
            <a:rPr lang="en-US" b="1" dirty="0">
              <a:solidFill>
                <a:srgbClr val="FF0000"/>
              </a:solidFill>
            </a:rPr>
            <a:t>coordinated framework </a:t>
          </a:r>
          <a:r>
            <a:rPr lang="en-US" dirty="0"/>
            <a:t>of hard and soft power implemented through both </a:t>
          </a:r>
          <a:r>
            <a:rPr lang="en-US" b="1" dirty="0">
              <a:solidFill>
                <a:srgbClr val="FF0000"/>
              </a:solidFill>
            </a:rPr>
            <a:t>public and private channels</a:t>
          </a:r>
          <a:r>
            <a:rPr lang="en-US" dirty="0"/>
            <a:t>. </a:t>
          </a:r>
        </a:p>
      </dgm:t>
    </dgm:pt>
    <dgm:pt modelId="{9197A68B-3545-234E-A22A-092D6BAD32C9}" type="parTrans" cxnId="{C35D2CA4-A6CC-0840-8767-E39BFE12F165}">
      <dgm:prSet/>
      <dgm:spPr/>
      <dgm:t>
        <a:bodyPr/>
        <a:lstStyle/>
        <a:p>
          <a:endParaRPr lang="en-US"/>
        </a:p>
      </dgm:t>
    </dgm:pt>
    <dgm:pt modelId="{4F067EAF-46B9-D94E-A3E7-4E0E2EA053B1}" type="sibTrans" cxnId="{C35D2CA4-A6CC-0840-8767-E39BFE12F165}">
      <dgm:prSet/>
      <dgm:spPr/>
      <dgm:t>
        <a:bodyPr/>
        <a:lstStyle/>
        <a:p>
          <a:endParaRPr lang="en-US"/>
        </a:p>
      </dgm:t>
    </dgm:pt>
    <dgm:pt modelId="{EC48CF88-6B80-264F-B6ED-725FF7767574}">
      <dgm:prSet/>
      <dgm:spPr/>
      <dgm:t>
        <a:bodyPr/>
        <a:lstStyle/>
        <a:p>
          <a:r>
            <a:rPr lang="en-US" dirty="0"/>
            <a:t>Soft power is bound up in the people to people exchanges.  </a:t>
          </a:r>
        </a:p>
      </dgm:t>
    </dgm:pt>
    <dgm:pt modelId="{457069BC-ECA6-C049-9F72-AF700ECB249F}" type="parTrans" cxnId="{10B84525-6F16-7644-A092-B369F34BF23A}">
      <dgm:prSet/>
      <dgm:spPr/>
      <dgm:t>
        <a:bodyPr/>
        <a:lstStyle/>
        <a:p>
          <a:endParaRPr lang="en-US"/>
        </a:p>
      </dgm:t>
    </dgm:pt>
    <dgm:pt modelId="{1CD61EEB-3C60-8048-8660-0083079CCE2E}" type="sibTrans" cxnId="{10B84525-6F16-7644-A092-B369F34BF23A}">
      <dgm:prSet/>
      <dgm:spPr/>
      <dgm:t>
        <a:bodyPr/>
        <a:lstStyle/>
        <a:p>
          <a:endParaRPr lang="en-US"/>
        </a:p>
      </dgm:t>
    </dgm:pt>
    <dgm:pt modelId="{619C337B-BFB2-EA42-B649-B26550228532}">
      <dgm:prSet/>
      <dgm:spPr/>
      <dgm:t>
        <a:bodyPr/>
        <a:lstStyle/>
        <a:p>
          <a:r>
            <a:rPr lang="en-US" dirty="0"/>
            <a:t>Most amplified through media coverage are the infrastructure projects and financial cooperation.  </a:t>
          </a:r>
        </a:p>
      </dgm:t>
    </dgm:pt>
    <dgm:pt modelId="{4CDEF319-FB42-584D-B9BD-DF76B11B8E99}" type="parTrans" cxnId="{61497022-8FC5-E440-BFE4-57D0E2E62EA4}">
      <dgm:prSet/>
      <dgm:spPr/>
      <dgm:t>
        <a:bodyPr/>
        <a:lstStyle/>
        <a:p>
          <a:endParaRPr lang="en-US"/>
        </a:p>
      </dgm:t>
    </dgm:pt>
    <dgm:pt modelId="{162D16D7-35DA-0E47-B200-114AF10BC19B}" type="sibTrans" cxnId="{61497022-8FC5-E440-BFE4-57D0E2E62EA4}">
      <dgm:prSet/>
      <dgm:spPr/>
      <dgm:t>
        <a:bodyPr/>
        <a:lstStyle/>
        <a:p>
          <a:endParaRPr lang="en-US"/>
        </a:p>
      </dgm:t>
    </dgm:pt>
    <dgm:pt modelId="{A0F91AA8-FD30-6043-B791-DEE966F9EF50}">
      <dgm:prSet/>
      <dgm:spPr/>
      <dgm:t>
        <a:bodyPr/>
        <a:lstStyle/>
        <a:p>
          <a:r>
            <a:rPr lang="en-US" b="1" dirty="0">
              <a:solidFill>
                <a:srgbClr val="FF0000"/>
              </a:solidFill>
            </a:rPr>
            <a:t>Trade, infrastructure, development finance, cultural/societal  exchange and security cooperation at the center</a:t>
          </a:r>
          <a:r>
            <a:rPr lang="en-US" dirty="0"/>
            <a:t>.</a:t>
          </a:r>
        </a:p>
      </dgm:t>
    </dgm:pt>
    <dgm:pt modelId="{2C65AEBD-9A54-9348-AEE1-751DCCBA856F}" type="parTrans" cxnId="{BA675FC8-5099-134F-BDA8-C9BADD0470BF}">
      <dgm:prSet/>
      <dgm:spPr/>
      <dgm:t>
        <a:bodyPr/>
        <a:lstStyle/>
        <a:p>
          <a:endParaRPr lang="en-US"/>
        </a:p>
      </dgm:t>
    </dgm:pt>
    <dgm:pt modelId="{FDF8232B-B7CB-BD43-A0DA-EEF08863DAEB}" type="sibTrans" cxnId="{BA675FC8-5099-134F-BDA8-C9BADD0470BF}">
      <dgm:prSet/>
      <dgm:spPr/>
      <dgm:t>
        <a:bodyPr/>
        <a:lstStyle/>
        <a:p>
          <a:endParaRPr lang="en-US"/>
        </a:p>
      </dgm:t>
    </dgm:pt>
    <dgm:pt modelId="{ACF4395E-642F-9845-8058-45F652D299EE}" type="pres">
      <dgm:prSet presAssocID="{182AE847-B93B-6C47-9468-11B61FA5946B}" presName="rootnode" presStyleCnt="0">
        <dgm:presLayoutVars>
          <dgm:chMax/>
          <dgm:chPref/>
          <dgm:dir/>
          <dgm:animLvl val="lvl"/>
        </dgm:presLayoutVars>
      </dgm:prSet>
      <dgm:spPr/>
    </dgm:pt>
    <dgm:pt modelId="{B43DEFBB-6E0D-8F46-9550-C75F97A54F9F}" type="pres">
      <dgm:prSet presAssocID="{7E45212F-4B3C-0D43-B944-34F28A5AD1CC}" presName="composite" presStyleCnt="0"/>
      <dgm:spPr/>
    </dgm:pt>
    <dgm:pt modelId="{F705D17C-BD88-8845-ACB8-4ED38E6665CE}" type="pres">
      <dgm:prSet presAssocID="{7E45212F-4B3C-0D43-B944-34F28A5AD1CC}" presName="LShape" presStyleLbl="alignNode1" presStyleIdx="0" presStyleCnt="1"/>
      <dgm:spPr/>
    </dgm:pt>
    <dgm:pt modelId="{C041E860-8A67-0745-8DB5-0D253D48B57E}" type="pres">
      <dgm:prSet presAssocID="{7E45212F-4B3C-0D43-B944-34F28A5AD1CC}" presName="ParentText" presStyleLbl="revTx" presStyleIdx="0" presStyleCnt="1" custScaleY="134515">
        <dgm:presLayoutVars>
          <dgm:chMax val="0"/>
          <dgm:chPref val="0"/>
          <dgm:bulletEnabled val="1"/>
        </dgm:presLayoutVars>
      </dgm:prSet>
      <dgm:spPr/>
    </dgm:pt>
  </dgm:ptLst>
  <dgm:cxnLst>
    <dgm:cxn modelId="{61497022-8FC5-E440-BFE4-57D0E2E62EA4}" srcId="{7E45212F-4B3C-0D43-B944-34F28A5AD1CC}" destId="{619C337B-BFB2-EA42-B649-B26550228532}" srcOrd="1" destOrd="0" parTransId="{4CDEF319-FB42-584D-B9BD-DF76B11B8E99}" sibTransId="{162D16D7-35DA-0E47-B200-114AF10BC19B}"/>
    <dgm:cxn modelId="{10B84525-6F16-7644-A092-B369F34BF23A}" srcId="{7E45212F-4B3C-0D43-B944-34F28A5AD1CC}" destId="{EC48CF88-6B80-264F-B6ED-725FF7767574}" srcOrd="0" destOrd="0" parTransId="{457069BC-ECA6-C049-9F72-AF700ECB249F}" sibTransId="{1CD61EEB-3C60-8048-8660-0083079CCE2E}"/>
    <dgm:cxn modelId="{B4157732-856D-774F-A1BE-60F3F597B493}" type="presOf" srcId="{619C337B-BFB2-EA42-B649-B26550228532}" destId="{C041E860-8A67-0745-8DB5-0D253D48B57E}" srcOrd="0" destOrd="2" presId="urn:microsoft.com/office/officeart/2009/3/layout/StepUpProcess"/>
    <dgm:cxn modelId="{15D49E41-8E80-5D4F-9E35-5692573D756F}" type="presOf" srcId="{7E45212F-4B3C-0D43-B944-34F28A5AD1CC}" destId="{C041E860-8A67-0745-8DB5-0D253D48B57E}" srcOrd="0" destOrd="0" presId="urn:microsoft.com/office/officeart/2009/3/layout/StepUpProcess"/>
    <dgm:cxn modelId="{6E0A274F-8B4A-0643-B581-9DD07AD402CC}" type="presOf" srcId="{EC48CF88-6B80-264F-B6ED-725FF7767574}" destId="{C041E860-8A67-0745-8DB5-0D253D48B57E}" srcOrd="0" destOrd="1" presId="urn:microsoft.com/office/officeart/2009/3/layout/StepUpProcess"/>
    <dgm:cxn modelId="{D9270A52-460B-0041-B16F-A968CBE30A74}" type="presOf" srcId="{182AE847-B93B-6C47-9468-11B61FA5946B}" destId="{ACF4395E-642F-9845-8058-45F652D299EE}" srcOrd="0" destOrd="0" presId="urn:microsoft.com/office/officeart/2009/3/layout/StepUpProcess"/>
    <dgm:cxn modelId="{055F5168-5E88-D846-9F74-584446AE99EF}" type="presOf" srcId="{A0F91AA8-FD30-6043-B791-DEE966F9EF50}" destId="{C041E860-8A67-0745-8DB5-0D253D48B57E}" srcOrd="0" destOrd="3" presId="urn:microsoft.com/office/officeart/2009/3/layout/StepUpProcess"/>
    <dgm:cxn modelId="{C35D2CA4-A6CC-0840-8767-E39BFE12F165}" srcId="{182AE847-B93B-6C47-9468-11B61FA5946B}" destId="{7E45212F-4B3C-0D43-B944-34F28A5AD1CC}" srcOrd="0" destOrd="0" parTransId="{9197A68B-3545-234E-A22A-092D6BAD32C9}" sibTransId="{4F067EAF-46B9-D94E-A3E7-4E0E2EA053B1}"/>
    <dgm:cxn modelId="{BA675FC8-5099-134F-BDA8-C9BADD0470BF}" srcId="{7E45212F-4B3C-0D43-B944-34F28A5AD1CC}" destId="{A0F91AA8-FD30-6043-B791-DEE966F9EF50}" srcOrd="2" destOrd="0" parTransId="{2C65AEBD-9A54-9348-AEE1-751DCCBA856F}" sibTransId="{FDF8232B-B7CB-BD43-A0DA-EEF08863DAEB}"/>
    <dgm:cxn modelId="{9D9D8B7B-4792-FA40-A3AC-8515E2BBB771}" type="presParOf" srcId="{ACF4395E-642F-9845-8058-45F652D299EE}" destId="{B43DEFBB-6E0D-8F46-9550-C75F97A54F9F}" srcOrd="0" destOrd="0" presId="urn:microsoft.com/office/officeart/2009/3/layout/StepUpProcess"/>
    <dgm:cxn modelId="{C681F228-5AE7-0841-8E7B-38FF1FE57700}" type="presParOf" srcId="{B43DEFBB-6E0D-8F46-9550-C75F97A54F9F}" destId="{F705D17C-BD88-8845-ACB8-4ED38E6665CE}" srcOrd="0" destOrd="0" presId="urn:microsoft.com/office/officeart/2009/3/layout/StepUpProcess"/>
    <dgm:cxn modelId="{3ADE6B21-A104-FC40-9BE6-7AECCB2C6A18}" type="presParOf" srcId="{B43DEFBB-6E0D-8F46-9550-C75F97A54F9F}" destId="{C041E860-8A67-0745-8DB5-0D253D48B57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A95780-2A8F-9248-BBDD-D56494A60DA9}"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2587D58B-8C4F-024D-AB66-526051782F5E}">
      <dgm:prSet phldrT="[Text]"/>
      <dgm:spPr/>
      <dgm:t>
        <a:bodyPr/>
        <a:lstStyle/>
        <a:p>
          <a:r>
            <a:rPr lang="en-US" dirty="0"/>
            <a:t>G2G Policy Coordination</a:t>
          </a:r>
        </a:p>
      </dgm:t>
    </dgm:pt>
    <dgm:pt modelId="{8CAC8881-7F07-B44F-8193-F8A3A6E8E894}" type="parTrans" cxnId="{96611A2E-FA19-6342-BB8C-139D6BBCC032}">
      <dgm:prSet/>
      <dgm:spPr/>
      <dgm:t>
        <a:bodyPr/>
        <a:lstStyle/>
        <a:p>
          <a:endParaRPr lang="en-US"/>
        </a:p>
      </dgm:t>
    </dgm:pt>
    <dgm:pt modelId="{0AE0AD9A-031F-0247-8011-3B9C37BE9648}" type="sibTrans" cxnId="{96611A2E-FA19-6342-BB8C-139D6BBCC032}">
      <dgm:prSet/>
      <dgm:spPr/>
      <dgm:t>
        <a:bodyPr/>
        <a:lstStyle/>
        <a:p>
          <a:endParaRPr lang="en-US"/>
        </a:p>
      </dgm:t>
    </dgm:pt>
    <dgm:pt modelId="{75C7CC0C-D430-5649-A2ED-DA85C6BEFE35}">
      <dgm:prSet phldrT="[Text]"/>
      <dgm:spPr/>
      <dgm:t>
        <a:bodyPr/>
        <a:lstStyle/>
        <a:p>
          <a:r>
            <a:rPr lang="en-US" dirty="0"/>
            <a:t>Infrastructure connectivity</a:t>
          </a:r>
        </a:p>
      </dgm:t>
    </dgm:pt>
    <dgm:pt modelId="{8F765126-A989-5248-BB89-D7A65FCEBDF3}" type="parTrans" cxnId="{6FCF0F29-F0CA-BD46-8739-B8AC38B824BF}">
      <dgm:prSet/>
      <dgm:spPr/>
      <dgm:t>
        <a:bodyPr/>
        <a:lstStyle/>
        <a:p>
          <a:endParaRPr lang="en-US"/>
        </a:p>
      </dgm:t>
    </dgm:pt>
    <dgm:pt modelId="{D66B2634-4E76-4F49-A4D7-92EAEFFCAF28}" type="sibTrans" cxnId="{6FCF0F29-F0CA-BD46-8739-B8AC38B824BF}">
      <dgm:prSet/>
      <dgm:spPr/>
      <dgm:t>
        <a:bodyPr/>
        <a:lstStyle/>
        <a:p>
          <a:endParaRPr lang="en-US"/>
        </a:p>
      </dgm:t>
    </dgm:pt>
    <dgm:pt modelId="{562202B4-30D9-5849-BCDC-65D826D605B5}">
      <dgm:prSet/>
      <dgm:spPr/>
      <dgm:t>
        <a:bodyPr/>
        <a:lstStyle/>
        <a:p>
          <a:r>
            <a:rPr lang="en-US" dirty="0"/>
            <a:t>P2P connectivity</a:t>
          </a:r>
        </a:p>
      </dgm:t>
    </dgm:pt>
    <dgm:pt modelId="{1C3455AF-7115-3F4E-9A1D-5C3F442D3FE3}" type="parTrans" cxnId="{83484FDC-A923-414A-8B26-D63E0D2B05D1}">
      <dgm:prSet/>
      <dgm:spPr/>
      <dgm:t>
        <a:bodyPr/>
        <a:lstStyle/>
        <a:p>
          <a:endParaRPr lang="en-US"/>
        </a:p>
      </dgm:t>
    </dgm:pt>
    <dgm:pt modelId="{5425BB13-A398-544B-8886-4D1CDB120AA8}" type="sibTrans" cxnId="{83484FDC-A923-414A-8B26-D63E0D2B05D1}">
      <dgm:prSet/>
      <dgm:spPr/>
      <dgm:t>
        <a:bodyPr/>
        <a:lstStyle/>
        <a:p>
          <a:endParaRPr lang="en-US"/>
        </a:p>
      </dgm:t>
    </dgm:pt>
    <dgm:pt modelId="{81B461A2-2F83-DE40-8B1F-2B8E666BF1CC}">
      <dgm:prSet/>
      <dgm:spPr/>
      <dgm:t>
        <a:bodyPr/>
        <a:lstStyle/>
        <a:p>
          <a:r>
            <a:rPr lang="en-US" dirty="0"/>
            <a:t>B2B connectivity</a:t>
          </a:r>
        </a:p>
      </dgm:t>
    </dgm:pt>
    <dgm:pt modelId="{0AD761FA-FD6E-BB4D-9DD7-3067BD0B1CDB}" type="parTrans" cxnId="{1CDC96C9-C22D-584B-B42F-5B082A255649}">
      <dgm:prSet/>
      <dgm:spPr/>
      <dgm:t>
        <a:bodyPr/>
        <a:lstStyle/>
        <a:p>
          <a:endParaRPr lang="en-US"/>
        </a:p>
      </dgm:t>
    </dgm:pt>
    <dgm:pt modelId="{8BCF2907-2488-8B41-AF6D-D011733DE284}" type="sibTrans" cxnId="{1CDC96C9-C22D-584B-B42F-5B082A255649}">
      <dgm:prSet/>
      <dgm:spPr/>
      <dgm:t>
        <a:bodyPr/>
        <a:lstStyle/>
        <a:p>
          <a:endParaRPr lang="en-US"/>
        </a:p>
      </dgm:t>
    </dgm:pt>
    <dgm:pt modelId="{A8B76C67-43E6-414A-B232-86CF67B94A49}">
      <dgm:prSet phldrT="[Text]"/>
      <dgm:spPr/>
      <dgm:t>
        <a:bodyPr/>
        <a:lstStyle/>
        <a:p>
          <a:r>
            <a:rPr lang="es-ES" altLang="zh-CN" dirty="0"/>
            <a:t>OBOR </a:t>
          </a:r>
          <a:r>
            <a:rPr lang="en-US" altLang="zh-CN" noProof="0" dirty="0"/>
            <a:t>Policy</a:t>
          </a:r>
          <a:r>
            <a:rPr lang="es-ES" altLang="zh-CN" dirty="0"/>
            <a:t> Objetives</a:t>
          </a:r>
          <a:endParaRPr lang="en-US" dirty="0"/>
        </a:p>
      </dgm:t>
    </dgm:pt>
    <dgm:pt modelId="{E302C43F-FCD8-1B41-8619-2682BFA343FC}" type="sibTrans" cxnId="{D686C1E1-AA97-D04C-820C-72EDC51FD1C6}">
      <dgm:prSet/>
      <dgm:spPr/>
      <dgm:t>
        <a:bodyPr/>
        <a:lstStyle/>
        <a:p>
          <a:endParaRPr lang="en-US"/>
        </a:p>
      </dgm:t>
    </dgm:pt>
    <dgm:pt modelId="{29CAFE0C-0E05-BF4B-82F1-816D20FFCD86}" type="parTrans" cxnId="{D686C1E1-AA97-D04C-820C-72EDC51FD1C6}">
      <dgm:prSet/>
      <dgm:spPr/>
      <dgm:t>
        <a:bodyPr/>
        <a:lstStyle/>
        <a:p>
          <a:endParaRPr lang="en-US"/>
        </a:p>
      </dgm:t>
    </dgm:pt>
    <dgm:pt modelId="{B0D6C83F-83B8-394C-A76F-58E1508DBEA3}">
      <dgm:prSet/>
      <dgm:spPr/>
      <dgm:t>
        <a:bodyPr/>
        <a:lstStyle/>
        <a:p>
          <a:r>
            <a:rPr lang="en-US" dirty="0"/>
            <a:t>Cultural Cooperation and educational exchanges</a:t>
          </a:r>
        </a:p>
      </dgm:t>
    </dgm:pt>
    <dgm:pt modelId="{8C47F8B7-363D-104A-BD64-5CCC234CC258}" type="parTrans" cxnId="{DF57F1B3-C85E-3F4C-9566-663E73775DD2}">
      <dgm:prSet/>
      <dgm:spPr/>
      <dgm:t>
        <a:bodyPr/>
        <a:lstStyle/>
        <a:p>
          <a:endParaRPr lang="en-US"/>
        </a:p>
      </dgm:t>
    </dgm:pt>
    <dgm:pt modelId="{CF68CD7D-DA7F-4A47-B84F-DCAE54C18526}" type="sibTrans" cxnId="{DF57F1B3-C85E-3F4C-9566-663E73775DD2}">
      <dgm:prSet/>
      <dgm:spPr/>
      <dgm:t>
        <a:bodyPr/>
        <a:lstStyle/>
        <a:p>
          <a:endParaRPr lang="en-US"/>
        </a:p>
      </dgm:t>
    </dgm:pt>
    <dgm:pt modelId="{61A08713-3F58-B644-A219-330C17C5DC35}">
      <dgm:prSet/>
      <dgm:spPr/>
      <dgm:t>
        <a:bodyPr/>
        <a:lstStyle/>
        <a:p>
          <a:r>
            <a:rPr lang="en-US" dirty="0"/>
            <a:t>Financial Cooperation</a:t>
          </a:r>
        </a:p>
      </dgm:t>
    </dgm:pt>
    <dgm:pt modelId="{1AA17073-B435-C947-B5EF-6FD193F546C6}" type="parTrans" cxnId="{BB43C815-3DAB-DD45-96D7-4FC18094F494}">
      <dgm:prSet/>
      <dgm:spPr/>
      <dgm:t>
        <a:bodyPr/>
        <a:lstStyle/>
        <a:p>
          <a:endParaRPr lang="en-US"/>
        </a:p>
      </dgm:t>
    </dgm:pt>
    <dgm:pt modelId="{425ECC44-4F75-9B48-BC70-CA773C7E4A16}" type="sibTrans" cxnId="{BB43C815-3DAB-DD45-96D7-4FC18094F494}">
      <dgm:prSet/>
      <dgm:spPr/>
      <dgm:t>
        <a:bodyPr/>
        <a:lstStyle/>
        <a:p>
          <a:endParaRPr lang="en-US"/>
        </a:p>
      </dgm:t>
    </dgm:pt>
    <dgm:pt modelId="{B713C800-BE29-D645-9462-8B939A89755D}">
      <dgm:prSet/>
      <dgm:spPr/>
      <dgm:t>
        <a:bodyPr/>
        <a:lstStyle/>
        <a:p>
          <a:r>
            <a:rPr lang="en-US" dirty="0"/>
            <a:t>Regional Trade</a:t>
          </a:r>
        </a:p>
      </dgm:t>
    </dgm:pt>
    <dgm:pt modelId="{2FE23D4C-C2C2-F747-B05C-F025630A5D9A}" type="parTrans" cxnId="{415C7FF4-D2C7-D34E-A489-75F94A29BAD6}">
      <dgm:prSet/>
      <dgm:spPr/>
      <dgm:t>
        <a:bodyPr/>
        <a:lstStyle/>
        <a:p>
          <a:endParaRPr lang="en-US"/>
        </a:p>
      </dgm:t>
    </dgm:pt>
    <dgm:pt modelId="{17853A76-B0B0-654D-A08D-E0D7F8971E0E}" type="sibTrans" cxnId="{415C7FF4-D2C7-D34E-A489-75F94A29BAD6}">
      <dgm:prSet/>
      <dgm:spPr/>
      <dgm:t>
        <a:bodyPr/>
        <a:lstStyle/>
        <a:p>
          <a:endParaRPr lang="en-US"/>
        </a:p>
      </dgm:t>
    </dgm:pt>
    <dgm:pt modelId="{99270AC8-3387-8B4E-A060-42BC2C771EFF}" type="pres">
      <dgm:prSet presAssocID="{39A95780-2A8F-9248-BBDD-D56494A60DA9}" presName="composite" presStyleCnt="0">
        <dgm:presLayoutVars>
          <dgm:chMax val="1"/>
          <dgm:dir/>
          <dgm:resizeHandles val="exact"/>
        </dgm:presLayoutVars>
      </dgm:prSet>
      <dgm:spPr/>
    </dgm:pt>
    <dgm:pt modelId="{8BB894F3-C306-084B-A701-D0FFF6808C5B}" type="pres">
      <dgm:prSet presAssocID="{39A95780-2A8F-9248-BBDD-D56494A60DA9}" presName="radial" presStyleCnt="0">
        <dgm:presLayoutVars>
          <dgm:animLvl val="ctr"/>
        </dgm:presLayoutVars>
      </dgm:prSet>
      <dgm:spPr/>
    </dgm:pt>
    <dgm:pt modelId="{B562EE3C-0613-5943-B7FF-47ACF2F2B790}" type="pres">
      <dgm:prSet presAssocID="{A8B76C67-43E6-414A-B232-86CF67B94A49}" presName="centerShape" presStyleLbl="vennNode1" presStyleIdx="0" presStyleCnt="8"/>
      <dgm:spPr/>
    </dgm:pt>
    <dgm:pt modelId="{6EC3E746-1EC0-994B-9938-A529240B9513}" type="pres">
      <dgm:prSet presAssocID="{2587D58B-8C4F-024D-AB66-526051782F5E}" presName="node" presStyleLbl="vennNode1" presStyleIdx="1" presStyleCnt="8">
        <dgm:presLayoutVars>
          <dgm:bulletEnabled val="1"/>
        </dgm:presLayoutVars>
      </dgm:prSet>
      <dgm:spPr/>
    </dgm:pt>
    <dgm:pt modelId="{AD658E0B-49BE-0A43-9614-E0235D142184}" type="pres">
      <dgm:prSet presAssocID="{75C7CC0C-D430-5649-A2ED-DA85C6BEFE35}" presName="node" presStyleLbl="vennNode1" presStyleIdx="2" presStyleCnt="8">
        <dgm:presLayoutVars>
          <dgm:bulletEnabled val="1"/>
        </dgm:presLayoutVars>
      </dgm:prSet>
      <dgm:spPr/>
    </dgm:pt>
    <dgm:pt modelId="{C0650710-A05F-F74B-9FAF-2536D0105324}" type="pres">
      <dgm:prSet presAssocID="{562202B4-30D9-5849-BCDC-65D826D605B5}" presName="node" presStyleLbl="vennNode1" presStyleIdx="3" presStyleCnt="8">
        <dgm:presLayoutVars>
          <dgm:bulletEnabled val="1"/>
        </dgm:presLayoutVars>
      </dgm:prSet>
      <dgm:spPr/>
    </dgm:pt>
    <dgm:pt modelId="{A36C6032-709A-114E-9294-8BC95D985EF1}" type="pres">
      <dgm:prSet presAssocID="{81B461A2-2F83-DE40-8B1F-2B8E666BF1CC}" presName="node" presStyleLbl="vennNode1" presStyleIdx="4" presStyleCnt="8">
        <dgm:presLayoutVars>
          <dgm:bulletEnabled val="1"/>
        </dgm:presLayoutVars>
      </dgm:prSet>
      <dgm:spPr/>
    </dgm:pt>
    <dgm:pt modelId="{CDFE976A-C1A0-2F46-B851-C6CBD35B2DEF}" type="pres">
      <dgm:prSet presAssocID="{B0D6C83F-83B8-394C-A76F-58E1508DBEA3}" presName="node" presStyleLbl="vennNode1" presStyleIdx="5" presStyleCnt="8">
        <dgm:presLayoutVars>
          <dgm:bulletEnabled val="1"/>
        </dgm:presLayoutVars>
      </dgm:prSet>
      <dgm:spPr/>
    </dgm:pt>
    <dgm:pt modelId="{E442C276-B82B-C64F-9F72-44704DFC9AA2}" type="pres">
      <dgm:prSet presAssocID="{B713C800-BE29-D645-9462-8B939A89755D}" presName="node" presStyleLbl="vennNode1" presStyleIdx="6" presStyleCnt="8">
        <dgm:presLayoutVars>
          <dgm:bulletEnabled val="1"/>
        </dgm:presLayoutVars>
      </dgm:prSet>
      <dgm:spPr/>
    </dgm:pt>
    <dgm:pt modelId="{814EF2D3-B2CA-C346-9447-D7A724917154}" type="pres">
      <dgm:prSet presAssocID="{61A08713-3F58-B644-A219-330C17C5DC35}" presName="node" presStyleLbl="vennNode1" presStyleIdx="7" presStyleCnt="8">
        <dgm:presLayoutVars>
          <dgm:bulletEnabled val="1"/>
        </dgm:presLayoutVars>
      </dgm:prSet>
      <dgm:spPr/>
    </dgm:pt>
  </dgm:ptLst>
  <dgm:cxnLst>
    <dgm:cxn modelId="{BB43C815-3DAB-DD45-96D7-4FC18094F494}" srcId="{A8B76C67-43E6-414A-B232-86CF67B94A49}" destId="{61A08713-3F58-B644-A219-330C17C5DC35}" srcOrd="6" destOrd="0" parTransId="{1AA17073-B435-C947-B5EF-6FD193F546C6}" sibTransId="{425ECC44-4F75-9B48-BC70-CA773C7E4A16}"/>
    <dgm:cxn modelId="{6FCF0F29-F0CA-BD46-8739-B8AC38B824BF}" srcId="{A8B76C67-43E6-414A-B232-86CF67B94A49}" destId="{75C7CC0C-D430-5649-A2ED-DA85C6BEFE35}" srcOrd="1" destOrd="0" parTransId="{8F765126-A989-5248-BB89-D7A65FCEBDF3}" sibTransId="{D66B2634-4E76-4F49-A4D7-92EAEFFCAF28}"/>
    <dgm:cxn modelId="{96611A2E-FA19-6342-BB8C-139D6BBCC032}" srcId="{A8B76C67-43E6-414A-B232-86CF67B94A49}" destId="{2587D58B-8C4F-024D-AB66-526051782F5E}" srcOrd="0" destOrd="0" parTransId="{8CAC8881-7F07-B44F-8193-F8A3A6E8E894}" sibTransId="{0AE0AD9A-031F-0247-8011-3B9C37BE9648}"/>
    <dgm:cxn modelId="{658C2E44-D62F-7D4F-9FF2-CC3171838E7D}" type="presOf" srcId="{B713C800-BE29-D645-9462-8B939A89755D}" destId="{E442C276-B82B-C64F-9F72-44704DFC9AA2}" srcOrd="0" destOrd="0" presId="urn:microsoft.com/office/officeart/2005/8/layout/radial3"/>
    <dgm:cxn modelId="{13A5F25A-ABFF-D94C-8304-F281EFF75049}" type="presOf" srcId="{562202B4-30D9-5849-BCDC-65D826D605B5}" destId="{C0650710-A05F-F74B-9FAF-2536D0105324}" srcOrd="0" destOrd="0" presId="urn:microsoft.com/office/officeart/2005/8/layout/radial3"/>
    <dgm:cxn modelId="{3E749289-4F7E-174B-8A9E-A504D0A0EDA7}" type="presOf" srcId="{75C7CC0C-D430-5649-A2ED-DA85C6BEFE35}" destId="{AD658E0B-49BE-0A43-9614-E0235D142184}" srcOrd="0" destOrd="0" presId="urn:microsoft.com/office/officeart/2005/8/layout/radial3"/>
    <dgm:cxn modelId="{46A8A995-085B-3F49-BE7D-51F4FCD27331}" type="presOf" srcId="{39A95780-2A8F-9248-BBDD-D56494A60DA9}" destId="{99270AC8-3387-8B4E-A060-42BC2C771EFF}" srcOrd="0" destOrd="0" presId="urn:microsoft.com/office/officeart/2005/8/layout/radial3"/>
    <dgm:cxn modelId="{5F0FA99B-C29B-C247-B88E-150CE700E066}" type="presOf" srcId="{2587D58B-8C4F-024D-AB66-526051782F5E}" destId="{6EC3E746-1EC0-994B-9938-A529240B9513}" srcOrd="0" destOrd="0" presId="urn:microsoft.com/office/officeart/2005/8/layout/radial3"/>
    <dgm:cxn modelId="{DF57F1B3-C85E-3F4C-9566-663E73775DD2}" srcId="{A8B76C67-43E6-414A-B232-86CF67B94A49}" destId="{B0D6C83F-83B8-394C-A76F-58E1508DBEA3}" srcOrd="4" destOrd="0" parTransId="{8C47F8B7-363D-104A-BD64-5CCC234CC258}" sibTransId="{CF68CD7D-DA7F-4A47-B84F-DCAE54C18526}"/>
    <dgm:cxn modelId="{1CDC96C9-C22D-584B-B42F-5B082A255649}" srcId="{A8B76C67-43E6-414A-B232-86CF67B94A49}" destId="{81B461A2-2F83-DE40-8B1F-2B8E666BF1CC}" srcOrd="3" destOrd="0" parTransId="{0AD761FA-FD6E-BB4D-9DD7-3067BD0B1CDB}" sibTransId="{8BCF2907-2488-8B41-AF6D-D011733DE284}"/>
    <dgm:cxn modelId="{E5F485CC-E687-D341-94D6-73EB6679EB82}" type="presOf" srcId="{61A08713-3F58-B644-A219-330C17C5DC35}" destId="{814EF2D3-B2CA-C346-9447-D7A724917154}" srcOrd="0" destOrd="0" presId="urn:microsoft.com/office/officeart/2005/8/layout/radial3"/>
    <dgm:cxn modelId="{D9B23CD3-7113-7D40-B05D-FA10C4783C81}" type="presOf" srcId="{81B461A2-2F83-DE40-8B1F-2B8E666BF1CC}" destId="{A36C6032-709A-114E-9294-8BC95D985EF1}" srcOrd="0" destOrd="0" presId="urn:microsoft.com/office/officeart/2005/8/layout/radial3"/>
    <dgm:cxn modelId="{83484FDC-A923-414A-8B26-D63E0D2B05D1}" srcId="{A8B76C67-43E6-414A-B232-86CF67B94A49}" destId="{562202B4-30D9-5849-BCDC-65D826D605B5}" srcOrd="2" destOrd="0" parTransId="{1C3455AF-7115-3F4E-9A1D-5C3F442D3FE3}" sibTransId="{5425BB13-A398-544B-8886-4D1CDB120AA8}"/>
    <dgm:cxn modelId="{D686C1E1-AA97-D04C-820C-72EDC51FD1C6}" srcId="{39A95780-2A8F-9248-BBDD-D56494A60DA9}" destId="{A8B76C67-43E6-414A-B232-86CF67B94A49}" srcOrd="0" destOrd="0" parTransId="{29CAFE0C-0E05-BF4B-82F1-816D20FFCD86}" sibTransId="{E302C43F-FCD8-1B41-8619-2682BFA343FC}"/>
    <dgm:cxn modelId="{415C7FF4-D2C7-D34E-A489-75F94A29BAD6}" srcId="{A8B76C67-43E6-414A-B232-86CF67B94A49}" destId="{B713C800-BE29-D645-9462-8B939A89755D}" srcOrd="5" destOrd="0" parTransId="{2FE23D4C-C2C2-F747-B05C-F025630A5D9A}" sibTransId="{17853A76-B0B0-654D-A08D-E0D7F8971E0E}"/>
    <dgm:cxn modelId="{4E36ADF7-042E-E94B-AD75-3923139239A6}" type="presOf" srcId="{B0D6C83F-83B8-394C-A76F-58E1508DBEA3}" destId="{CDFE976A-C1A0-2F46-B851-C6CBD35B2DEF}" srcOrd="0" destOrd="0" presId="urn:microsoft.com/office/officeart/2005/8/layout/radial3"/>
    <dgm:cxn modelId="{0008E6FC-98C2-0548-8900-51609B9B07B4}" type="presOf" srcId="{A8B76C67-43E6-414A-B232-86CF67B94A49}" destId="{B562EE3C-0613-5943-B7FF-47ACF2F2B790}" srcOrd="0" destOrd="0" presId="urn:microsoft.com/office/officeart/2005/8/layout/radial3"/>
    <dgm:cxn modelId="{E48E769F-A9DB-1E4A-A9DD-8754E345D780}" type="presParOf" srcId="{99270AC8-3387-8B4E-A060-42BC2C771EFF}" destId="{8BB894F3-C306-084B-A701-D0FFF6808C5B}" srcOrd="0" destOrd="0" presId="urn:microsoft.com/office/officeart/2005/8/layout/radial3"/>
    <dgm:cxn modelId="{EDC0D55A-388B-2740-A350-16455A8695B1}" type="presParOf" srcId="{8BB894F3-C306-084B-A701-D0FFF6808C5B}" destId="{B562EE3C-0613-5943-B7FF-47ACF2F2B790}" srcOrd="0" destOrd="0" presId="urn:microsoft.com/office/officeart/2005/8/layout/radial3"/>
    <dgm:cxn modelId="{52BF80AF-8849-A043-95BB-80D481BB542A}" type="presParOf" srcId="{8BB894F3-C306-084B-A701-D0FFF6808C5B}" destId="{6EC3E746-1EC0-994B-9938-A529240B9513}" srcOrd="1" destOrd="0" presId="urn:microsoft.com/office/officeart/2005/8/layout/radial3"/>
    <dgm:cxn modelId="{34C052F1-38B9-1D4D-98A5-0F823916E64E}" type="presParOf" srcId="{8BB894F3-C306-084B-A701-D0FFF6808C5B}" destId="{AD658E0B-49BE-0A43-9614-E0235D142184}" srcOrd="2" destOrd="0" presId="urn:microsoft.com/office/officeart/2005/8/layout/radial3"/>
    <dgm:cxn modelId="{2531CD5E-4AE2-284F-A244-C28B0863F2F5}" type="presParOf" srcId="{8BB894F3-C306-084B-A701-D0FFF6808C5B}" destId="{C0650710-A05F-F74B-9FAF-2536D0105324}" srcOrd="3" destOrd="0" presId="urn:microsoft.com/office/officeart/2005/8/layout/radial3"/>
    <dgm:cxn modelId="{D7766A2C-F89B-ED48-9349-AC7A768C1389}" type="presParOf" srcId="{8BB894F3-C306-084B-A701-D0FFF6808C5B}" destId="{A36C6032-709A-114E-9294-8BC95D985EF1}" srcOrd="4" destOrd="0" presId="urn:microsoft.com/office/officeart/2005/8/layout/radial3"/>
    <dgm:cxn modelId="{A39DA8C5-0C6E-3440-8E24-E0F387A32ECD}" type="presParOf" srcId="{8BB894F3-C306-084B-A701-D0FFF6808C5B}" destId="{CDFE976A-C1A0-2F46-B851-C6CBD35B2DEF}" srcOrd="5" destOrd="0" presId="urn:microsoft.com/office/officeart/2005/8/layout/radial3"/>
    <dgm:cxn modelId="{7266B615-53FD-8745-89F6-89F22959947B}" type="presParOf" srcId="{8BB894F3-C306-084B-A701-D0FFF6808C5B}" destId="{E442C276-B82B-C64F-9F72-44704DFC9AA2}" srcOrd="6" destOrd="0" presId="urn:microsoft.com/office/officeart/2005/8/layout/radial3"/>
    <dgm:cxn modelId="{ECF9489E-684F-E24F-A26B-FC9EC588F99C}" type="presParOf" srcId="{8BB894F3-C306-084B-A701-D0FFF6808C5B}" destId="{814EF2D3-B2CA-C346-9447-D7A724917154}"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384310-E838-B845-AE22-439005C80422}" type="doc">
      <dgm:prSet loTypeId="urn:microsoft.com/office/officeart/2005/8/layout/venn3" loCatId="process" qsTypeId="urn:microsoft.com/office/officeart/2005/8/quickstyle/simple1" qsCatId="simple" csTypeId="urn:microsoft.com/office/officeart/2005/8/colors/colorful3" csCatId="colorful" phldr="1"/>
      <dgm:spPr/>
      <dgm:t>
        <a:bodyPr/>
        <a:lstStyle/>
        <a:p>
          <a:endParaRPr lang="en-US"/>
        </a:p>
      </dgm:t>
    </dgm:pt>
    <dgm:pt modelId="{15A58C7F-C0A4-1F4C-AA15-CC28E72E52E3}">
      <dgm:prSet/>
      <dgm:spPr/>
      <dgm:t>
        <a:bodyPr/>
        <a:lstStyle/>
        <a:p>
          <a:r>
            <a:rPr lang="en-US" sz="2700" b="1" dirty="0"/>
            <a:t>No OBOR “treaty” or unified legal instrument</a:t>
          </a:r>
        </a:p>
      </dgm:t>
    </dgm:pt>
    <dgm:pt modelId="{35AED47F-18DC-9E47-82ED-EF1EF097059F}" type="parTrans" cxnId="{2B2669B9-C8B4-E744-AB53-22B0AFEEF1D7}">
      <dgm:prSet/>
      <dgm:spPr/>
      <dgm:t>
        <a:bodyPr/>
        <a:lstStyle/>
        <a:p>
          <a:endParaRPr lang="en-US"/>
        </a:p>
      </dgm:t>
    </dgm:pt>
    <dgm:pt modelId="{50E26AD0-B50B-7547-A530-36F4D0A37E98}" type="sibTrans" cxnId="{2B2669B9-C8B4-E744-AB53-22B0AFEEF1D7}">
      <dgm:prSet/>
      <dgm:spPr/>
      <dgm:t>
        <a:bodyPr/>
        <a:lstStyle/>
        <a:p>
          <a:endParaRPr lang="en-US"/>
        </a:p>
      </dgm:t>
    </dgm:pt>
    <dgm:pt modelId="{A639EE77-EEB4-394F-BD58-C7942373C8EB}">
      <dgm:prSet custT="1"/>
      <dgm:spPr/>
      <dgm:t>
        <a:bodyPr/>
        <a:lstStyle/>
        <a:p>
          <a:r>
            <a:rPr lang="en-US" sz="2400" dirty="0"/>
            <a:t>(a) a set of coordinated BITs; and </a:t>
          </a:r>
        </a:p>
      </dgm:t>
    </dgm:pt>
    <dgm:pt modelId="{2F6C8FAC-338C-2A48-9326-DD9875DE5712}" type="parTrans" cxnId="{A0E4E328-56B0-F04E-977E-3141FA752EBB}">
      <dgm:prSet/>
      <dgm:spPr/>
      <dgm:t>
        <a:bodyPr/>
        <a:lstStyle/>
        <a:p>
          <a:endParaRPr lang="en-US"/>
        </a:p>
      </dgm:t>
    </dgm:pt>
    <dgm:pt modelId="{59C101B9-1827-5E4F-97C0-697270A520C4}" type="sibTrans" cxnId="{A0E4E328-56B0-F04E-977E-3141FA752EBB}">
      <dgm:prSet/>
      <dgm:spPr/>
      <dgm:t>
        <a:bodyPr/>
        <a:lstStyle/>
        <a:p>
          <a:endParaRPr lang="en-US"/>
        </a:p>
      </dgm:t>
    </dgm:pt>
    <dgm:pt modelId="{1D203430-4CE1-D244-9D36-FDB9FD208818}">
      <dgm:prSet custT="1"/>
      <dgm:spPr/>
      <dgm:t>
        <a:bodyPr/>
        <a:lstStyle/>
        <a:p>
          <a:r>
            <a:rPr lang="en-US" sz="2400" dirty="0"/>
            <a:t>(2) collateral related policies (infrastructure; culture, and education ties)</a:t>
          </a:r>
        </a:p>
      </dgm:t>
    </dgm:pt>
    <dgm:pt modelId="{E49C5C7F-80D5-1B4E-851F-5B6B5ED437CD}" type="parTrans" cxnId="{BCF27A7E-C0AF-9B48-B27F-29516BECAA53}">
      <dgm:prSet/>
      <dgm:spPr/>
      <dgm:t>
        <a:bodyPr/>
        <a:lstStyle/>
        <a:p>
          <a:endParaRPr lang="en-US"/>
        </a:p>
      </dgm:t>
    </dgm:pt>
    <dgm:pt modelId="{000170E7-06F9-F142-862F-FF1E8C7A7E81}" type="sibTrans" cxnId="{BCF27A7E-C0AF-9B48-B27F-29516BECAA53}">
      <dgm:prSet/>
      <dgm:spPr/>
      <dgm:t>
        <a:bodyPr/>
        <a:lstStyle/>
        <a:p>
          <a:endParaRPr lang="en-US"/>
        </a:p>
      </dgm:t>
    </dgm:pt>
    <dgm:pt modelId="{B09CA06B-C58E-B544-A00E-EEFAEFD3D4A0}">
      <dgm:prSet custT="1"/>
      <dgm:spPr/>
      <dgm:t>
        <a:bodyPr/>
        <a:lstStyle/>
        <a:p>
          <a:r>
            <a:rPr lang="en-US" sz="2400" dirty="0"/>
            <a:t>(3) Military and security coordination </a:t>
          </a:r>
        </a:p>
      </dgm:t>
    </dgm:pt>
    <dgm:pt modelId="{999F0748-823C-C641-8825-E3E2378D872B}" type="parTrans" cxnId="{F398F2CD-4D29-CD48-A9F7-596A844F741E}">
      <dgm:prSet/>
      <dgm:spPr/>
      <dgm:t>
        <a:bodyPr/>
        <a:lstStyle/>
        <a:p>
          <a:endParaRPr lang="en-US"/>
        </a:p>
      </dgm:t>
    </dgm:pt>
    <dgm:pt modelId="{4498EBA3-CD3B-DB4A-BB27-968AB7693B50}" type="sibTrans" cxnId="{F398F2CD-4D29-CD48-A9F7-596A844F741E}">
      <dgm:prSet/>
      <dgm:spPr/>
      <dgm:t>
        <a:bodyPr/>
        <a:lstStyle/>
        <a:p>
          <a:endParaRPr lang="en-US"/>
        </a:p>
      </dgm:t>
    </dgm:pt>
    <dgm:pt modelId="{E6734151-715F-A146-93FA-866C6CBEA9C0}">
      <dgm:prSet custT="1"/>
      <dgm:spPr/>
      <dgm:t>
        <a:bodyPr/>
        <a:lstStyle/>
        <a:p>
          <a:r>
            <a:rPr lang="en-US" sz="2800" b="1" dirty="0"/>
            <a:t>Policy  Structures: Internal</a:t>
          </a:r>
        </a:p>
      </dgm:t>
    </dgm:pt>
    <dgm:pt modelId="{BA13973E-3821-574A-B8E0-40DB1F3AA104}" type="parTrans" cxnId="{6D15B3E0-D090-0E48-A2F2-6A3BF835359C}">
      <dgm:prSet/>
      <dgm:spPr/>
      <dgm:t>
        <a:bodyPr/>
        <a:lstStyle/>
        <a:p>
          <a:endParaRPr lang="en-US"/>
        </a:p>
      </dgm:t>
    </dgm:pt>
    <dgm:pt modelId="{4259CFC9-2449-B649-9EBA-6F65D55B5D62}" type="sibTrans" cxnId="{6D15B3E0-D090-0E48-A2F2-6A3BF835359C}">
      <dgm:prSet/>
      <dgm:spPr/>
      <dgm:t>
        <a:bodyPr/>
        <a:lstStyle/>
        <a:p>
          <a:endParaRPr lang="en-US"/>
        </a:p>
      </dgm:t>
    </dgm:pt>
    <dgm:pt modelId="{E7FC0A12-CF21-E840-945E-24037DBE6591}">
      <dgm:prSet custT="1"/>
      <dgm:spPr/>
      <dgm:t>
        <a:bodyPr/>
        <a:lstStyle/>
        <a:p>
          <a:r>
            <a:rPr lang="en-US" sz="1800" dirty="0"/>
            <a:t>New Era socialist modernization</a:t>
          </a:r>
        </a:p>
      </dgm:t>
    </dgm:pt>
    <dgm:pt modelId="{7C8E96FB-DD2C-F645-9A96-7978E3016A46}" type="parTrans" cxnId="{0CC68BAA-07B2-EB40-9758-28D5B05D06C6}">
      <dgm:prSet/>
      <dgm:spPr/>
      <dgm:t>
        <a:bodyPr/>
        <a:lstStyle/>
        <a:p>
          <a:endParaRPr lang="en-US"/>
        </a:p>
      </dgm:t>
    </dgm:pt>
    <dgm:pt modelId="{6A7CECB5-8710-E440-98AD-0E7E461EA610}" type="sibTrans" cxnId="{0CC68BAA-07B2-EB40-9758-28D5B05D06C6}">
      <dgm:prSet/>
      <dgm:spPr/>
      <dgm:t>
        <a:bodyPr/>
        <a:lstStyle/>
        <a:p>
          <a:endParaRPr lang="en-US"/>
        </a:p>
      </dgm:t>
    </dgm:pt>
    <dgm:pt modelId="{104AE0D3-9BF8-C14F-AE15-91BDD14E6A5E}">
      <dgm:prSet custT="1"/>
      <dgm:spPr/>
      <dgm:t>
        <a:bodyPr/>
        <a:lstStyle/>
        <a:p>
          <a:r>
            <a:rPr lang="en-US" sz="1800" dirty="0"/>
            <a:t>about 50 Chinese state-owned companies have invested in </a:t>
          </a:r>
          <a:r>
            <a:rPr lang="en-US" sz="1800" dirty="0">
              <a:hlinkClick xmlns:r="http://schemas.openxmlformats.org/officeDocument/2006/relationships" r:id="rId1"/>
            </a:rPr>
            <a:t>nearly 1,700 OBOR projects</a:t>
          </a:r>
          <a:r>
            <a:rPr lang="en-US" sz="1800" dirty="0"/>
            <a:t> since 2013</a:t>
          </a:r>
        </a:p>
      </dgm:t>
    </dgm:pt>
    <dgm:pt modelId="{2422A245-B62E-9544-9EDA-E96150AA61D7}" type="parTrans" cxnId="{A98AFAA1-96E3-6F48-A4E2-B71423D315BC}">
      <dgm:prSet/>
      <dgm:spPr/>
      <dgm:t>
        <a:bodyPr/>
        <a:lstStyle/>
        <a:p>
          <a:endParaRPr lang="en-US"/>
        </a:p>
      </dgm:t>
    </dgm:pt>
    <dgm:pt modelId="{9D853881-360C-794E-B732-5CEA336F07D8}" type="sibTrans" cxnId="{A98AFAA1-96E3-6F48-A4E2-B71423D315BC}">
      <dgm:prSet/>
      <dgm:spPr/>
      <dgm:t>
        <a:bodyPr/>
        <a:lstStyle/>
        <a:p>
          <a:endParaRPr lang="en-US"/>
        </a:p>
      </dgm:t>
    </dgm:pt>
    <dgm:pt modelId="{1BEFE303-26C0-D24F-B42B-065D9AA12E39}">
      <dgm:prSet custT="1"/>
      <dgm:spPr/>
      <dgm:t>
        <a:bodyPr/>
        <a:lstStyle/>
        <a:p>
          <a:r>
            <a:rPr lang="en-US" sz="1800" dirty="0">
              <a:hlinkClick xmlns:r="http://schemas.openxmlformats.org/officeDocument/2006/relationships" r:id="rId2"/>
            </a:rPr>
            <a:t>Internal Funding</a:t>
          </a:r>
          <a:r>
            <a:rPr lang="en-US" sz="1800" dirty="0"/>
            <a:t>: state-owned Silk Road Fund, which was officially launched in 2015 with $40 billion of initial capital, and two Chinese policy banks, the </a:t>
          </a:r>
          <a:r>
            <a:rPr lang="en-US" sz="1800" b="1" dirty="0"/>
            <a:t>China Development Bank</a:t>
          </a:r>
          <a:r>
            <a:rPr lang="en-US" sz="1800" dirty="0"/>
            <a:t> and the </a:t>
          </a:r>
          <a:r>
            <a:rPr lang="en-US" sz="1800" b="1" dirty="0"/>
            <a:t>Export </a:t>
          </a:r>
          <a:r>
            <a:rPr lang="en-US" sz="1600" b="1" dirty="0"/>
            <a:t>and Import Bank of China</a:t>
          </a:r>
          <a:r>
            <a:rPr lang="en-US" sz="1600" dirty="0"/>
            <a:t>. </a:t>
          </a:r>
        </a:p>
      </dgm:t>
    </dgm:pt>
    <dgm:pt modelId="{117A3427-92E2-4644-B517-AE728DB84A5D}" type="parTrans" cxnId="{64830652-371B-6D45-9995-65AC860D9014}">
      <dgm:prSet/>
      <dgm:spPr/>
      <dgm:t>
        <a:bodyPr/>
        <a:lstStyle/>
        <a:p>
          <a:endParaRPr lang="en-US"/>
        </a:p>
      </dgm:t>
    </dgm:pt>
    <dgm:pt modelId="{E7AE0DBC-C164-EB4E-BBA4-8B7FA7B51030}" type="sibTrans" cxnId="{64830652-371B-6D45-9995-65AC860D9014}">
      <dgm:prSet/>
      <dgm:spPr/>
      <dgm:t>
        <a:bodyPr/>
        <a:lstStyle/>
        <a:p>
          <a:endParaRPr lang="en-US"/>
        </a:p>
      </dgm:t>
    </dgm:pt>
    <dgm:pt modelId="{E21D4ABD-E046-1540-918B-A2EB8CDB6DE3}">
      <dgm:prSet custT="1"/>
      <dgm:spPr/>
      <dgm:t>
        <a:bodyPr/>
        <a:lstStyle/>
        <a:p>
          <a:r>
            <a:rPr lang="en-US" sz="2800" b="1" dirty="0"/>
            <a:t>External: </a:t>
          </a:r>
        </a:p>
      </dgm:t>
    </dgm:pt>
    <dgm:pt modelId="{A6E2D4FB-B636-8343-9FD1-F377B1914850}" type="parTrans" cxnId="{48B4FBF2-7859-114F-8A5E-5C6DA2CF1AA9}">
      <dgm:prSet/>
      <dgm:spPr/>
      <dgm:t>
        <a:bodyPr/>
        <a:lstStyle/>
        <a:p>
          <a:endParaRPr lang="en-US"/>
        </a:p>
      </dgm:t>
    </dgm:pt>
    <dgm:pt modelId="{829E8C74-613A-9341-9112-7EDB4422E65D}" type="sibTrans" cxnId="{48B4FBF2-7859-114F-8A5E-5C6DA2CF1AA9}">
      <dgm:prSet/>
      <dgm:spPr/>
      <dgm:t>
        <a:bodyPr/>
        <a:lstStyle/>
        <a:p>
          <a:endParaRPr lang="en-US"/>
        </a:p>
      </dgm:t>
    </dgm:pt>
    <dgm:pt modelId="{F5462BD0-4242-6141-8A35-D3A931B75BAF}">
      <dgm:prSet custT="1"/>
      <dgm:spPr/>
      <dgm:t>
        <a:bodyPr/>
        <a:lstStyle/>
        <a:p>
          <a:r>
            <a:rPr lang="en-US" sz="1800" dirty="0"/>
            <a:t>Principle of </a:t>
          </a:r>
          <a:r>
            <a:rPr lang="en-US" sz="1800" b="1" dirty="0">
              <a:hlinkClick xmlns:r="http://schemas.openxmlformats.org/officeDocument/2006/relationships" r:id="rId3"/>
            </a:rPr>
            <a:t>mutually beneficial cooperation</a:t>
          </a:r>
          <a:r>
            <a:rPr lang="en-US" sz="1800" b="1" dirty="0"/>
            <a:t>.</a:t>
          </a:r>
        </a:p>
      </dgm:t>
    </dgm:pt>
    <dgm:pt modelId="{8BCE3A93-5119-DA4A-A9D3-0F21AB999910}" type="parTrans" cxnId="{1101D4E9-7D62-9B48-B529-1711121767CE}">
      <dgm:prSet/>
      <dgm:spPr/>
      <dgm:t>
        <a:bodyPr/>
        <a:lstStyle/>
        <a:p>
          <a:endParaRPr lang="en-US"/>
        </a:p>
      </dgm:t>
    </dgm:pt>
    <dgm:pt modelId="{17F79ABD-9D12-8B47-B9D8-FA51E9A3E406}" type="sibTrans" cxnId="{1101D4E9-7D62-9B48-B529-1711121767CE}">
      <dgm:prSet/>
      <dgm:spPr/>
      <dgm:t>
        <a:bodyPr/>
        <a:lstStyle/>
        <a:p>
          <a:endParaRPr lang="en-US"/>
        </a:p>
      </dgm:t>
    </dgm:pt>
    <dgm:pt modelId="{AA8713C1-7991-6A45-B97C-1CB06B893DF3}">
      <dgm:prSet custT="1"/>
      <dgm:spPr/>
      <dgm:t>
        <a:bodyPr/>
        <a:lstStyle/>
        <a:p>
          <a:r>
            <a:rPr lang="en-US" sz="1800" b="0" dirty="0">
              <a:hlinkClick xmlns:r="http://schemas.openxmlformats.org/officeDocument/2006/relationships" r:id="rId2"/>
            </a:rPr>
            <a:t>External Financing</a:t>
          </a:r>
          <a:r>
            <a:rPr lang="en-US" sz="1800" b="0" dirty="0"/>
            <a:t>: </a:t>
          </a:r>
          <a:r>
            <a:rPr lang="en-US" sz="1800" dirty="0"/>
            <a:t>(1) Beijing-based </a:t>
          </a:r>
          <a:r>
            <a:rPr lang="en-US" sz="1800" b="1" dirty="0"/>
            <a:t>Asian Infrastructure Investment Bank (AIIB)</a:t>
          </a:r>
          <a:r>
            <a:rPr lang="en-US" sz="1800" dirty="0"/>
            <a:t>—with its registered capital of $100 billion; (2) Shanghai-based </a:t>
          </a:r>
          <a:r>
            <a:rPr lang="en-US" sz="1800" b="1" dirty="0">
              <a:hlinkClick xmlns:r="http://schemas.openxmlformats.org/officeDocument/2006/relationships" r:id="rId4"/>
            </a:rPr>
            <a:t>New Development Bank</a:t>
          </a:r>
          <a:r>
            <a:rPr lang="en-US" sz="1800" b="1" dirty="0"/>
            <a:t> </a:t>
          </a:r>
          <a:r>
            <a:rPr lang="en-US" sz="1800" dirty="0"/>
            <a:t>(formerly BRICS Development Bank)—with $50 billion starting capital</a:t>
          </a:r>
        </a:p>
      </dgm:t>
    </dgm:pt>
    <dgm:pt modelId="{0EBBC8C5-FA0B-D749-9A93-81035EC762AF}" type="parTrans" cxnId="{DA00B49E-C2DF-174E-8CD4-2E059911B539}">
      <dgm:prSet/>
      <dgm:spPr/>
      <dgm:t>
        <a:bodyPr/>
        <a:lstStyle/>
        <a:p>
          <a:endParaRPr lang="en-US"/>
        </a:p>
      </dgm:t>
    </dgm:pt>
    <dgm:pt modelId="{2390DB1B-8512-8D4F-8145-D007F34EF81D}" type="sibTrans" cxnId="{DA00B49E-C2DF-174E-8CD4-2E059911B539}">
      <dgm:prSet/>
      <dgm:spPr/>
      <dgm:t>
        <a:bodyPr/>
        <a:lstStyle/>
        <a:p>
          <a:endParaRPr lang="en-US"/>
        </a:p>
      </dgm:t>
    </dgm:pt>
    <dgm:pt modelId="{A6311741-4206-554E-879A-CBB75435DF1A}" type="pres">
      <dgm:prSet presAssocID="{C7384310-E838-B845-AE22-439005C80422}" presName="Name0" presStyleCnt="0">
        <dgm:presLayoutVars>
          <dgm:dir/>
          <dgm:resizeHandles val="exact"/>
        </dgm:presLayoutVars>
      </dgm:prSet>
      <dgm:spPr/>
    </dgm:pt>
    <dgm:pt modelId="{0D232CB6-36E7-D145-92D9-302497B89CB4}" type="pres">
      <dgm:prSet presAssocID="{15A58C7F-C0A4-1F4C-AA15-CC28E72E52E3}" presName="Name5" presStyleLbl="vennNode1" presStyleIdx="0" presStyleCnt="3" custScaleY="125011">
        <dgm:presLayoutVars>
          <dgm:bulletEnabled val="1"/>
        </dgm:presLayoutVars>
      </dgm:prSet>
      <dgm:spPr/>
    </dgm:pt>
    <dgm:pt modelId="{3CAA435F-1780-E746-B774-2B35DE5173CA}" type="pres">
      <dgm:prSet presAssocID="{50E26AD0-B50B-7547-A530-36F4D0A37E98}" presName="space" presStyleCnt="0"/>
      <dgm:spPr/>
    </dgm:pt>
    <dgm:pt modelId="{4F329A38-B2AA-2F4C-A5C5-35817C24106C}" type="pres">
      <dgm:prSet presAssocID="{E6734151-715F-A146-93FA-866C6CBEA9C0}" presName="Name5" presStyleLbl="vennNode1" presStyleIdx="1" presStyleCnt="3" custScaleY="124852">
        <dgm:presLayoutVars>
          <dgm:bulletEnabled val="1"/>
        </dgm:presLayoutVars>
      </dgm:prSet>
      <dgm:spPr/>
    </dgm:pt>
    <dgm:pt modelId="{C8DFB7C7-BA3C-7146-94CF-C8215764A7B8}" type="pres">
      <dgm:prSet presAssocID="{4259CFC9-2449-B649-9EBA-6F65D55B5D62}" presName="space" presStyleCnt="0"/>
      <dgm:spPr/>
    </dgm:pt>
    <dgm:pt modelId="{E470C89F-2F0C-BE48-B1F0-FDA41F26FDE4}" type="pres">
      <dgm:prSet presAssocID="{E21D4ABD-E046-1540-918B-A2EB8CDB6DE3}" presName="Name5" presStyleLbl="vennNode1" presStyleIdx="2" presStyleCnt="3" custScaleY="124693">
        <dgm:presLayoutVars>
          <dgm:bulletEnabled val="1"/>
        </dgm:presLayoutVars>
      </dgm:prSet>
      <dgm:spPr/>
    </dgm:pt>
  </dgm:ptLst>
  <dgm:cxnLst>
    <dgm:cxn modelId="{C9468310-FEEE-3B4A-94D9-70CEA7F091C6}" type="presOf" srcId="{AA8713C1-7991-6A45-B97C-1CB06B893DF3}" destId="{E470C89F-2F0C-BE48-B1F0-FDA41F26FDE4}" srcOrd="0" destOrd="2" presId="urn:microsoft.com/office/officeart/2005/8/layout/venn3"/>
    <dgm:cxn modelId="{AED6FB21-B272-8048-8B00-D1609705643C}" type="presOf" srcId="{1BEFE303-26C0-D24F-B42B-065D9AA12E39}" destId="{4F329A38-B2AA-2F4C-A5C5-35817C24106C}" srcOrd="0" destOrd="3" presId="urn:microsoft.com/office/officeart/2005/8/layout/venn3"/>
    <dgm:cxn modelId="{A0E4E328-56B0-F04E-977E-3141FA752EBB}" srcId="{15A58C7F-C0A4-1F4C-AA15-CC28E72E52E3}" destId="{A639EE77-EEB4-394F-BD58-C7942373C8EB}" srcOrd="0" destOrd="0" parTransId="{2F6C8FAC-338C-2A48-9326-DD9875DE5712}" sibTransId="{59C101B9-1827-5E4F-97C0-697270A520C4}"/>
    <dgm:cxn modelId="{6D071040-EFC8-3F4E-8F85-A055DB9814E3}" type="presOf" srcId="{C7384310-E838-B845-AE22-439005C80422}" destId="{A6311741-4206-554E-879A-CBB75435DF1A}" srcOrd="0" destOrd="0" presId="urn:microsoft.com/office/officeart/2005/8/layout/venn3"/>
    <dgm:cxn modelId="{72988E49-303E-5F4C-95AE-C20B0E1EEBD4}" type="presOf" srcId="{104AE0D3-9BF8-C14F-AE15-91BDD14E6A5E}" destId="{4F329A38-B2AA-2F4C-A5C5-35817C24106C}" srcOrd="0" destOrd="2" presId="urn:microsoft.com/office/officeart/2005/8/layout/venn3"/>
    <dgm:cxn modelId="{A421DF4C-2AB2-A945-B07F-EF027E71E04B}" type="presOf" srcId="{1D203430-4CE1-D244-9D36-FDB9FD208818}" destId="{0D232CB6-36E7-D145-92D9-302497B89CB4}" srcOrd="0" destOrd="2" presId="urn:microsoft.com/office/officeart/2005/8/layout/venn3"/>
    <dgm:cxn modelId="{64830652-371B-6D45-9995-65AC860D9014}" srcId="{E6734151-715F-A146-93FA-866C6CBEA9C0}" destId="{1BEFE303-26C0-D24F-B42B-065D9AA12E39}" srcOrd="2" destOrd="0" parTransId="{117A3427-92E2-4644-B517-AE728DB84A5D}" sibTransId="{E7AE0DBC-C164-EB4E-BBA4-8B7FA7B51030}"/>
    <dgm:cxn modelId="{F5E63573-E395-A24C-93D1-E25B297A59F4}" type="presOf" srcId="{E21D4ABD-E046-1540-918B-A2EB8CDB6DE3}" destId="{E470C89F-2F0C-BE48-B1F0-FDA41F26FDE4}" srcOrd="0" destOrd="0" presId="urn:microsoft.com/office/officeart/2005/8/layout/venn3"/>
    <dgm:cxn modelId="{BCF27A7E-C0AF-9B48-B27F-29516BECAA53}" srcId="{15A58C7F-C0A4-1F4C-AA15-CC28E72E52E3}" destId="{1D203430-4CE1-D244-9D36-FDB9FD208818}" srcOrd="1" destOrd="0" parTransId="{E49C5C7F-80D5-1B4E-851F-5B6B5ED437CD}" sibTransId="{000170E7-06F9-F142-862F-FF1E8C7A7E81}"/>
    <dgm:cxn modelId="{B592508C-C1D5-5B42-AE5D-39D2BBECEC9F}" type="presOf" srcId="{F5462BD0-4242-6141-8A35-D3A931B75BAF}" destId="{E470C89F-2F0C-BE48-B1F0-FDA41F26FDE4}" srcOrd="0" destOrd="1" presId="urn:microsoft.com/office/officeart/2005/8/layout/venn3"/>
    <dgm:cxn modelId="{24EC5492-66D5-284F-9F10-E8D11D8EF5C9}" type="presOf" srcId="{A639EE77-EEB4-394F-BD58-C7942373C8EB}" destId="{0D232CB6-36E7-D145-92D9-302497B89CB4}" srcOrd="0" destOrd="1" presId="urn:microsoft.com/office/officeart/2005/8/layout/venn3"/>
    <dgm:cxn modelId="{DA00B49E-C2DF-174E-8CD4-2E059911B539}" srcId="{E21D4ABD-E046-1540-918B-A2EB8CDB6DE3}" destId="{AA8713C1-7991-6A45-B97C-1CB06B893DF3}" srcOrd="1" destOrd="0" parTransId="{0EBBC8C5-FA0B-D749-9A93-81035EC762AF}" sibTransId="{2390DB1B-8512-8D4F-8145-D007F34EF81D}"/>
    <dgm:cxn modelId="{A98AFAA1-96E3-6F48-A4E2-B71423D315BC}" srcId="{E6734151-715F-A146-93FA-866C6CBEA9C0}" destId="{104AE0D3-9BF8-C14F-AE15-91BDD14E6A5E}" srcOrd="1" destOrd="0" parTransId="{2422A245-B62E-9544-9EDA-E96150AA61D7}" sibTransId="{9D853881-360C-794E-B732-5CEA336F07D8}"/>
    <dgm:cxn modelId="{0CC68BAA-07B2-EB40-9758-28D5B05D06C6}" srcId="{E6734151-715F-A146-93FA-866C6CBEA9C0}" destId="{E7FC0A12-CF21-E840-945E-24037DBE6591}" srcOrd="0" destOrd="0" parTransId="{7C8E96FB-DD2C-F645-9A96-7978E3016A46}" sibTransId="{6A7CECB5-8710-E440-98AD-0E7E461EA610}"/>
    <dgm:cxn modelId="{600736AB-1C71-5D44-895D-79B438116AB4}" type="presOf" srcId="{E6734151-715F-A146-93FA-866C6CBEA9C0}" destId="{4F329A38-B2AA-2F4C-A5C5-35817C24106C}" srcOrd="0" destOrd="0" presId="urn:microsoft.com/office/officeart/2005/8/layout/venn3"/>
    <dgm:cxn modelId="{2B2669B9-C8B4-E744-AB53-22B0AFEEF1D7}" srcId="{C7384310-E838-B845-AE22-439005C80422}" destId="{15A58C7F-C0A4-1F4C-AA15-CC28E72E52E3}" srcOrd="0" destOrd="0" parTransId="{35AED47F-18DC-9E47-82ED-EF1EF097059F}" sibTransId="{50E26AD0-B50B-7547-A530-36F4D0A37E98}"/>
    <dgm:cxn modelId="{A993C1C8-9D2A-5A41-A0BF-8BC2C6B9B3FE}" type="presOf" srcId="{E7FC0A12-CF21-E840-945E-24037DBE6591}" destId="{4F329A38-B2AA-2F4C-A5C5-35817C24106C}" srcOrd="0" destOrd="1" presId="urn:microsoft.com/office/officeart/2005/8/layout/venn3"/>
    <dgm:cxn modelId="{F398F2CD-4D29-CD48-A9F7-596A844F741E}" srcId="{15A58C7F-C0A4-1F4C-AA15-CC28E72E52E3}" destId="{B09CA06B-C58E-B544-A00E-EEFAEFD3D4A0}" srcOrd="2" destOrd="0" parTransId="{999F0748-823C-C641-8825-E3E2378D872B}" sibTransId="{4498EBA3-CD3B-DB4A-BB27-968AB7693B50}"/>
    <dgm:cxn modelId="{82B315CF-8C7B-5346-A3FA-E2A239831B82}" type="presOf" srcId="{15A58C7F-C0A4-1F4C-AA15-CC28E72E52E3}" destId="{0D232CB6-36E7-D145-92D9-302497B89CB4}" srcOrd="0" destOrd="0" presId="urn:microsoft.com/office/officeart/2005/8/layout/venn3"/>
    <dgm:cxn modelId="{6D15B3E0-D090-0E48-A2F2-6A3BF835359C}" srcId="{C7384310-E838-B845-AE22-439005C80422}" destId="{E6734151-715F-A146-93FA-866C6CBEA9C0}" srcOrd="1" destOrd="0" parTransId="{BA13973E-3821-574A-B8E0-40DB1F3AA104}" sibTransId="{4259CFC9-2449-B649-9EBA-6F65D55B5D62}"/>
    <dgm:cxn modelId="{1101D4E9-7D62-9B48-B529-1711121767CE}" srcId="{E21D4ABD-E046-1540-918B-A2EB8CDB6DE3}" destId="{F5462BD0-4242-6141-8A35-D3A931B75BAF}" srcOrd="0" destOrd="0" parTransId="{8BCE3A93-5119-DA4A-A9D3-0F21AB999910}" sibTransId="{17F79ABD-9D12-8B47-B9D8-FA51E9A3E406}"/>
    <dgm:cxn modelId="{48B4FBF2-7859-114F-8A5E-5C6DA2CF1AA9}" srcId="{C7384310-E838-B845-AE22-439005C80422}" destId="{E21D4ABD-E046-1540-918B-A2EB8CDB6DE3}" srcOrd="2" destOrd="0" parTransId="{A6E2D4FB-B636-8343-9FD1-F377B1914850}" sibTransId="{829E8C74-613A-9341-9112-7EDB4422E65D}"/>
    <dgm:cxn modelId="{0EBB64FB-066C-9A47-B127-35A6F96D1A34}" type="presOf" srcId="{B09CA06B-C58E-B544-A00E-EEFAEFD3D4A0}" destId="{0D232CB6-36E7-D145-92D9-302497B89CB4}" srcOrd="0" destOrd="3" presId="urn:microsoft.com/office/officeart/2005/8/layout/venn3"/>
    <dgm:cxn modelId="{A5667DF7-E76D-704B-91BF-559F9C882DB2}" type="presParOf" srcId="{A6311741-4206-554E-879A-CBB75435DF1A}" destId="{0D232CB6-36E7-D145-92D9-302497B89CB4}" srcOrd="0" destOrd="0" presId="urn:microsoft.com/office/officeart/2005/8/layout/venn3"/>
    <dgm:cxn modelId="{B33AF752-AEE2-5844-B903-09B0C2C69855}" type="presParOf" srcId="{A6311741-4206-554E-879A-CBB75435DF1A}" destId="{3CAA435F-1780-E746-B774-2B35DE5173CA}" srcOrd="1" destOrd="0" presId="urn:microsoft.com/office/officeart/2005/8/layout/venn3"/>
    <dgm:cxn modelId="{6F1D7150-AC16-CB4D-9399-D7846A2EC9FF}" type="presParOf" srcId="{A6311741-4206-554E-879A-CBB75435DF1A}" destId="{4F329A38-B2AA-2F4C-A5C5-35817C24106C}" srcOrd="2" destOrd="0" presId="urn:microsoft.com/office/officeart/2005/8/layout/venn3"/>
    <dgm:cxn modelId="{80596902-6AD7-3E4D-868E-54970B226FD2}" type="presParOf" srcId="{A6311741-4206-554E-879A-CBB75435DF1A}" destId="{C8DFB7C7-BA3C-7146-94CF-C8215764A7B8}" srcOrd="3" destOrd="0" presId="urn:microsoft.com/office/officeart/2005/8/layout/venn3"/>
    <dgm:cxn modelId="{8C952E35-3275-E74C-9B6F-856132DB01FD}" type="presParOf" srcId="{A6311741-4206-554E-879A-CBB75435DF1A}" destId="{E470C89F-2F0C-BE48-B1F0-FDA41F26FDE4}"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01EBED-3D22-1E4D-9AE9-B6CE29EF048C}" type="doc">
      <dgm:prSet loTypeId="urn:microsoft.com/office/officeart/2005/8/layout/arrow3" loCatId="process" qsTypeId="urn:microsoft.com/office/officeart/2005/8/quickstyle/simple1" qsCatId="simple" csTypeId="urn:microsoft.com/office/officeart/2005/8/colors/colorful4" csCatId="colorful" phldr="1"/>
      <dgm:spPr/>
      <dgm:t>
        <a:bodyPr/>
        <a:lstStyle/>
        <a:p>
          <a:endParaRPr lang="en-US"/>
        </a:p>
      </dgm:t>
    </dgm:pt>
    <dgm:pt modelId="{87B385A6-E696-1645-8FED-5F77A3B576A2}">
      <dgm:prSet custT="1"/>
      <dgm:spPr/>
      <dgm:t>
        <a:bodyPr/>
        <a:lstStyle/>
        <a:p>
          <a:r>
            <a:rPr lang="en-US" sz="1800" b="1" i="1" dirty="0"/>
            <a:t>First</a:t>
          </a:r>
          <a:r>
            <a:rPr lang="en-US" sz="1800" b="1" dirty="0"/>
            <a:t>, Transforming Conventional</a:t>
          </a:r>
          <a:endParaRPr lang="en-US" sz="1800" dirty="0"/>
        </a:p>
      </dgm:t>
    </dgm:pt>
    <dgm:pt modelId="{184A14D3-93ED-7D4F-B7FE-48E3ACF5EC29}" type="parTrans" cxnId="{C35F3B42-27D8-9E49-A65F-FC155AEFCD65}">
      <dgm:prSet/>
      <dgm:spPr/>
      <dgm:t>
        <a:bodyPr/>
        <a:lstStyle/>
        <a:p>
          <a:endParaRPr lang="en-US"/>
        </a:p>
      </dgm:t>
    </dgm:pt>
    <dgm:pt modelId="{23C03A09-74A6-B744-9C44-010F2C5F9910}" type="sibTrans" cxnId="{C35F3B42-27D8-9E49-A65F-FC155AEFCD65}">
      <dgm:prSet/>
      <dgm:spPr/>
      <dgm:t>
        <a:bodyPr/>
        <a:lstStyle/>
        <a:p>
          <a:endParaRPr lang="en-US"/>
        </a:p>
      </dgm:t>
    </dgm:pt>
    <dgm:pt modelId="{98D33337-03BB-674C-9F7A-630348A5A5EE}">
      <dgm:prSet custT="1"/>
      <dgm:spPr/>
      <dgm:t>
        <a:bodyPr/>
        <a:lstStyle/>
        <a:p>
          <a:r>
            <a:rPr lang="en-US" sz="1800" b="1" dirty="0"/>
            <a:t>As piecemeal multilateralism:</a:t>
          </a:r>
          <a:r>
            <a:rPr lang="en-US" sz="1800" dirty="0"/>
            <a:t> partnership arrangement between countries (an aggregation of BITs), yet also bearing some elements of regional economic integration. </a:t>
          </a:r>
        </a:p>
      </dgm:t>
    </dgm:pt>
    <dgm:pt modelId="{AB195DBC-9575-5748-B2E6-B971C7A23FF4}" type="parTrans" cxnId="{CC5EB55B-06A5-5743-AFA3-D4A4B9D5283C}">
      <dgm:prSet/>
      <dgm:spPr/>
      <dgm:t>
        <a:bodyPr/>
        <a:lstStyle/>
        <a:p>
          <a:endParaRPr lang="en-US"/>
        </a:p>
      </dgm:t>
    </dgm:pt>
    <dgm:pt modelId="{45F2F4CE-CCEF-DF48-814C-586815682FBE}" type="sibTrans" cxnId="{CC5EB55B-06A5-5743-AFA3-D4A4B9D5283C}">
      <dgm:prSet/>
      <dgm:spPr/>
      <dgm:t>
        <a:bodyPr/>
        <a:lstStyle/>
        <a:p>
          <a:endParaRPr lang="en-US"/>
        </a:p>
      </dgm:t>
    </dgm:pt>
    <dgm:pt modelId="{943CFDE6-3519-6249-9FE4-FB25CEA98F50}">
      <dgm:prSet custT="1"/>
      <dgm:spPr/>
      <dgm:t>
        <a:bodyPr/>
        <a:lstStyle/>
        <a:p>
          <a:r>
            <a:rPr lang="en-US" sz="1800" b="1" i="1" dirty="0"/>
            <a:t>As soft multilateralism</a:t>
          </a:r>
          <a:r>
            <a:rPr lang="en-US" sz="1800" dirty="0"/>
            <a:t>: b2b and p2p cooperation, education exchanges etc. </a:t>
          </a:r>
        </a:p>
      </dgm:t>
    </dgm:pt>
    <dgm:pt modelId="{9888A054-D64F-8D40-B367-2BFF9579D02C}" type="parTrans" cxnId="{57730EB1-BC4D-4E46-88F8-301551210187}">
      <dgm:prSet/>
      <dgm:spPr/>
      <dgm:t>
        <a:bodyPr/>
        <a:lstStyle/>
        <a:p>
          <a:endParaRPr lang="en-US"/>
        </a:p>
      </dgm:t>
    </dgm:pt>
    <dgm:pt modelId="{273074B5-65C2-8A47-B292-6B67A0A96850}" type="sibTrans" cxnId="{57730EB1-BC4D-4E46-88F8-301551210187}">
      <dgm:prSet/>
      <dgm:spPr/>
      <dgm:t>
        <a:bodyPr/>
        <a:lstStyle/>
        <a:p>
          <a:endParaRPr lang="en-US"/>
        </a:p>
      </dgm:t>
    </dgm:pt>
    <dgm:pt modelId="{C34AD62F-569C-BD4E-B050-C4039145DABE}">
      <dgm:prSet custT="1"/>
      <dgm:spPr/>
      <dgm:t>
        <a:bodyPr/>
        <a:lstStyle/>
        <a:p>
          <a:r>
            <a:rPr lang="en-US" sz="1800" b="1" i="1" dirty="0"/>
            <a:t>As collateral multilateralism</a:t>
          </a:r>
          <a:r>
            <a:rPr lang="en-US" sz="1800" i="1" dirty="0"/>
            <a:t>: </a:t>
          </a:r>
          <a:r>
            <a:rPr lang="en-US" sz="1800" dirty="0"/>
            <a:t>trade dependent on collateral agreements touching on infrastructure, financing and investment (lubricated through RMB internationalization in fact, e.g. all yuan transactions ) </a:t>
          </a:r>
        </a:p>
      </dgm:t>
    </dgm:pt>
    <dgm:pt modelId="{A8667E92-BF55-B64D-AD29-088D8D6F4663}" type="parTrans" cxnId="{0F0D591F-37E1-8445-9C15-02336E858CA2}">
      <dgm:prSet/>
      <dgm:spPr/>
      <dgm:t>
        <a:bodyPr/>
        <a:lstStyle/>
        <a:p>
          <a:endParaRPr lang="en-US"/>
        </a:p>
      </dgm:t>
    </dgm:pt>
    <dgm:pt modelId="{810480E4-E251-8142-A96B-80C01657C0D5}" type="sibTrans" cxnId="{0F0D591F-37E1-8445-9C15-02336E858CA2}">
      <dgm:prSet/>
      <dgm:spPr/>
      <dgm:t>
        <a:bodyPr/>
        <a:lstStyle/>
        <a:p>
          <a:endParaRPr lang="en-US"/>
        </a:p>
      </dgm:t>
    </dgm:pt>
    <dgm:pt modelId="{55A04BE2-4D1E-E64B-8151-3477EF2C07B7}">
      <dgm:prSet custT="1"/>
      <dgm:spPr/>
      <dgm:t>
        <a:bodyPr/>
        <a:lstStyle/>
        <a:p>
          <a:r>
            <a:rPr lang="en-US" sz="1800" b="1" i="1" dirty="0"/>
            <a:t>Second</a:t>
          </a:r>
          <a:r>
            <a:rPr lang="en-US" sz="1800" b="1" dirty="0"/>
            <a:t>, OBOR may be treated as </a:t>
          </a:r>
          <a:r>
            <a:rPr lang="en-US" sz="1800" b="1" i="1" dirty="0"/>
            <a:t>sui generis</a:t>
          </a:r>
          <a:r>
            <a:rPr lang="en-US" sz="1800" dirty="0"/>
            <a:t>. </a:t>
          </a:r>
        </a:p>
      </dgm:t>
    </dgm:pt>
    <dgm:pt modelId="{4F940445-A442-6B41-A26D-5E0752D3F6A2}" type="parTrans" cxnId="{3F2E9296-FE52-E144-B586-54AC8EFEFD47}">
      <dgm:prSet/>
      <dgm:spPr/>
      <dgm:t>
        <a:bodyPr/>
        <a:lstStyle/>
        <a:p>
          <a:endParaRPr lang="en-US"/>
        </a:p>
      </dgm:t>
    </dgm:pt>
    <dgm:pt modelId="{E77BD7F9-96CE-874D-BBC2-134420F6959D}" type="sibTrans" cxnId="{3F2E9296-FE52-E144-B586-54AC8EFEFD47}">
      <dgm:prSet/>
      <dgm:spPr/>
      <dgm:t>
        <a:bodyPr/>
        <a:lstStyle/>
        <a:p>
          <a:endParaRPr lang="en-US"/>
        </a:p>
      </dgm:t>
    </dgm:pt>
    <dgm:pt modelId="{D2F7BC62-8FAE-644B-885A-8064BFF6FA91}">
      <dgm:prSet custT="1"/>
      <dgm:spPr/>
      <dgm:t>
        <a:bodyPr/>
        <a:lstStyle/>
        <a:p>
          <a:r>
            <a:rPr lang="en-US" sz="1800" dirty="0"/>
            <a:t>First, new model of alliance or association among states grounded in principle and soft power arrangements.  Dean Shen Wei  (</a:t>
          </a:r>
          <a:r>
            <a:rPr lang="en-US" sz="1800" dirty="0">
              <a:hlinkClick xmlns:r="http://schemas.openxmlformats.org/officeDocument/2006/relationships" r:id="rId1"/>
            </a:rPr>
            <a:t>Chinese version of the Marshall Plan</a:t>
          </a:r>
          <a:r>
            <a:rPr lang="en-US" sz="1800" dirty="0"/>
            <a:t>) (for commentary along those lines see </a:t>
          </a:r>
          <a:r>
            <a:rPr lang="en-US" sz="1800" dirty="0">
              <a:hlinkClick xmlns:r="http://schemas.openxmlformats.org/officeDocument/2006/relationships" r:id="rId2"/>
            </a:rPr>
            <a:t>here</a:t>
          </a:r>
          <a:r>
            <a:rPr lang="en-US" sz="1800" dirty="0"/>
            <a:t>). </a:t>
          </a:r>
        </a:p>
      </dgm:t>
    </dgm:pt>
    <dgm:pt modelId="{071D9E73-2DC9-684B-9539-52A019F32AAA}" type="parTrans" cxnId="{4F29975C-BEB2-C048-9CC7-990A04015155}">
      <dgm:prSet/>
      <dgm:spPr/>
      <dgm:t>
        <a:bodyPr/>
        <a:lstStyle/>
        <a:p>
          <a:endParaRPr lang="en-US"/>
        </a:p>
      </dgm:t>
    </dgm:pt>
    <dgm:pt modelId="{BD4A4873-5CCE-084F-9C34-4F3AF2247507}" type="sibTrans" cxnId="{4F29975C-BEB2-C048-9CC7-990A04015155}">
      <dgm:prSet/>
      <dgm:spPr/>
      <dgm:t>
        <a:bodyPr/>
        <a:lstStyle/>
        <a:p>
          <a:endParaRPr lang="en-US"/>
        </a:p>
      </dgm:t>
    </dgm:pt>
    <dgm:pt modelId="{7F6E95E4-1D69-DF44-99AF-B3DD9F0F3E95}">
      <dgm:prSet custT="1"/>
      <dgm:spPr/>
      <dgm:t>
        <a:bodyPr/>
        <a:lstStyle/>
        <a:p>
          <a:r>
            <a:rPr lang="en-US" sz="1800" dirty="0"/>
            <a:t>Second, the focus on "Partnership and Cooperation Agreements (PCSs) (e.g. </a:t>
          </a:r>
          <a:r>
            <a:rPr lang="en-US" sz="1800" dirty="0">
              <a:hlinkClick xmlns:r="http://schemas.openxmlformats.org/officeDocument/2006/relationships" r:id="rId3"/>
            </a:rPr>
            <a:t>here</a:t>
          </a:r>
          <a:r>
            <a:rPr lang="en-US" sz="1800" dirty="0"/>
            <a:t> generally pp. 389-93) for more comprehensive social and political  and cultural vehicle to produce a new version of global governance, a Chinese version of globalization that also advances Chinese national interests.</a:t>
          </a:r>
        </a:p>
      </dgm:t>
    </dgm:pt>
    <dgm:pt modelId="{DDDBBFE2-8164-CF46-AB4A-70550EC4C9C6}" type="parTrans" cxnId="{ABB677EC-3B13-8344-862A-518B46F9B209}">
      <dgm:prSet/>
      <dgm:spPr/>
      <dgm:t>
        <a:bodyPr/>
        <a:lstStyle/>
        <a:p>
          <a:endParaRPr lang="en-US"/>
        </a:p>
      </dgm:t>
    </dgm:pt>
    <dgm:pt modelId="{3FA3B4C2-6CA2-FE4A-9FC3-3E4676A3ADF3}" type="sibTrans" cxnId="{ABB677EC-3B13-8344-862A-518B46F9B209}">
      <dgm:prSet/>
      <dgm:spPr/>
      <dgm:t>
        <a:bodyPr/>
        <a:lstStyle/>
        <a:p>
          <a:endParaRPr lang="en-US"/>
        </a:p>
      </dgm:t>
    </dgm:pt>
    <dgm:pt modelId="{245175A9-F3C3-2443-9FA4-94A12B0F7A6E}" type="pres">
      <dgm:prSet presAssocID="{FC01EBED-3D22-1E4D-9AE9-B6CE29EF048C}" presName="compositeShape" presStyleCnt="0">
        <dgm:presLayoutVars>
          <dgm:chMax val="2"/>
          <dgm:dir/>
          <dgm:resizeHandles val="exact"/>
        </dgm:presLayoutVars>
      </dgm:prSet>
      <dgm:spPr/>
    </dgm:pt>
    <dgm:pt modelId="{E4717B52-5A91-3647-854B-8B03CC95F123}" type="pres">
      <dgm:prSet presAssocID="{FC01EBED-3D22-1E4D-9AE9-B6CE29EF048C}" presName="divider" presStyleLbl="fgShp" presStyleIdx="0" presStyleCnt="1"/>
      <dgm:spPr/>
    </dgm:pt>
    <dgm:pt modelId="{869C38C5-FC48-5A4B-AD7E-B001CD13E5C3}" type="pres">
      <dgm:prSet presAssocID="{87B385A6-E696-1645-8FED-5F77A3B576A2}" presName="downArrow" presStyleLbl="node1" presStyleIdx="0" presStyleCnt="2"/>
      <dgm:spPr/>
    </dgm:pt>
    <dgm:pt modelId="{2C895873-4B87-ED48-8F1D-536B3293692D}" type="pres">
      <dgm:prSet presAssocID="{87B385A6-E696-1645-8FED-5F77A3B576A2}" presName="downArrowText" presStyleLbl="revTx" presStyleIdx="0" presStyleCnt="2" custScaleX="193750" custScaleY="100000">
        <dgm:presLayoutVars>
          <dgm:bulletEnabled val="1"/>
        </dgm:presLayoutVars>
      </dgm:prSet>
      <dgm:spPr/>
    </dgm:pt>
    <dgm:pt modelId="{E666EE6E-9307-554D-91E1-6F33ABCF859E}" type="pres">
      <dgm:prSet presAssocID="{55A04BE2-4D1E-E64B-8151-3477EF2C07B7}" presName="upArrow" presStyleLbl="node1" presStyleIdx="1" presStyleCnt="2"/>
      <dgm:spPr/>
    </dgm:pt>
    <dgm:pt modelId="{DDC9E284-4A16-DE46-9857-57D7CCFBDE84}" type="pres">
      <dgm:prSet presAssocID="{55A04BE2-4D1E-E64B-8151-3477EF2C07B7}" presName="upArrowText" presStyleLbl="revTx" presStyleIdx="1" presStyleCnt="2" custScaleX="185547">
        <dgm:presLayoutVars>
          <dgm:bulletEnabled val="1"/>
        </dgm:presLayoutVars>
      </dgm:prSet>
      <dgm:spPr/>
    </dgm:pt>
  </dgm:ptLst>
  <dgm:cxnLst>
    <dgm:cxn modelId="{CFAC611D-4F77-0B4D-9CE2-00031EBC8693}" type="presOf" srcId="{87B385A6-E696-1645-8FED-5F77A3B576A2}" destId="{2C895873-4B87-ED48-8F1D-536B3293692D}" srcOrd="0" destOrd="0" presId="urn:microsoft.com/office/officeart/2005/8/layout/arrow3"/>
    <dgm:cxn modelId="{0F0D591F-37E1-8445-9C15-02336E858CA2}" srcId="{87B385A6-E696-1645-8FED-5F77A3B576A2}" destId="{C34AD62F-569C-BD4E-B050-C4039145DABE}" srcOrd="2" destOrd="0" parTransId="{A8667E92-BF55-B64D-AD29-088D8D6F4663}" sibTransId="{810480E4-E251-8142-A96B-80C01657C0D5}"/>
    <dgm:cxn modelId="{C35F3B42-27D8-9E49-A65F-FC155AEFCD65}" srcId="{FC01EBED-3D22-1E4D-9AE9-B6CE29EF048C}" destId="{87B385A6-E696-1645-8FED-5F77A3B576A2}" srcOrd="0" destOrd="0" parTransId="{184A14D3-93ED-7D4F-B7FE-48E3ACF5EC29}" sibTransId="{23C03A09-74A6-B744-9C44-010F2C5F9910}"/>
    <dgm:cxn modelId="{6A6BAC55-CDD2-2040-B584-31C2D399AA89}" type="presOf" srcId="{98D33337-03BB-674C-9F7A-630348A5A5EE}" destId="{2C895873-4B87-ED48-8F1D-536B3293692D}" srcOrd="0" destOrd="1" presId="urn:microsoft.com/office/officeart/2005/8/layout/arrow3"/>
    <dgm:cxn modelId="{F15B5C58-E471-4B4E-AD8D-7BEDE6642540}" type="presOf" srcId="{C34AD62F-569C-BD4E-B050-C4039145DABE}" destId="{2C895873-4B87-ED48-8F1D-536B3293692D}" srcOrd="0" destOrd="3" presId="urn:microsoft.com/office/officeart/2005/8/layout/arrow3"/>
    <dgm:cxn modelId="{CC5EB55B-06A5-5743-AFA3-D4A4B9D5283C}" srcId="{87B385A6-E696-1645-8FED-5F77A3B576A2}" destId="{98D33337-03BB-674C-9F7A-630348A5A5EE}" srcOrd="0" destOrd="0" parTransId="{AB195DBC-9575-5748-B2E6-B971C7A23FF4}" sibTransId="{45F2F4CE-CCEF-DF48-814C-586815682FBE}"/>
    <dgm:cxn modelId="{DF4D875C-1C24-3D4C-B85F-067AF8EFAE80}" type="presOf" srcId="{943CFDE6-3519-6249-9FE4-FB25CEA98F50}" destId="{2C895873-4B87-ED48-8F1D-536B3293692D}" srcOrd="0" destOrd="2" presId="urn:microsoft.com/office/officeart/2005/8/layout/arrow3"/>
    <dgm:cxn modelId="{4F29975C-BEB2-C048-9CC7-990A04015155}" srcId="{55A04BE2-4D1E-E64B-8151-3477EF2C07B7}" destId="{D2F7BC62-8FAE-644B-885A-8064BFF6FA91}" srcOrd="0" destOrd="0" parTransId="{071D9E73-2DC9-684B-9539-52A019F32AAA}" sibTransId="{BD4A4873-5CCE-084F-9C34-4F3AF2247507}"/>
    <dgm:cxn modelId="{A23D957E-97E2-5D41-8812-443DA976F4F4}" type="presOf" srcId="{D2F7BC62-8FAE-644B-885A-8064BFF6FA91}" destId="{DDC9E284-4A16-DE46-9857-57D7CCFBDE84}" srcOrd="0" destOrd="1" presId="urn:microsoft.com/office/officeart/2005/8/layout/arrow3"/>
    <dgm:cxn modelId="{17F10787-DC48-C242-A6A7-3834B8AD8B67}" type="presOf" srcId="{FC01EBED-3D22-1E4D-9AE9-B6CE29EF048C}" destId="{245175A9-F3C3-2443-9FA4-94A12B0F7A6E}" srcOrd="0" destOrd="0" presId="urn:microsoft.com/office/officeart/2005/8/layout/arrow3"/>
    <dgm:cxn modelId="{3F2E9296-FE52-E144-B586-54AC8EFEFD47}" srcId="{FC01EBED-3D22-1E4D-9AE9-B6CE29EF048C}" destId="{55A04BE2-4D1E-E64B-8151-3477EF2C07B7}" srcOrd="1" destOrd="0" parTransId="{4F940445-A442-6B41-A26D-5E0752D3F6A2}" sibTransId="{E77BD7F9-96CE-874D-BBC2-134420F6959D}"/>
    <dgm:cxn modelId="{57730EB1-BC4D-4E46-88F8-301551210187}" srcId="{87B385A6-E696-1645-8FED-5F77A3B576A2}" destId="{943CFDE6-3519-6249-9FE4-FB25CEA98F50}" srcOrd="1" destOrd="0" parTransId="{9888A054-D64F-8D40-B367-2BFF9579D02C}" sibTransId="{273074B5-65C2-8A47-B292-6B67A0A96850}"/>
    <dgm:cxn modelId="{70DC79B5-E290-1B43-8618-E9EDFAAEDC57}" type="presOf" srcId="{7F6E95E4-1D69-DF44-99AF-B3DD9F0F3E95}" destId="{DDC9E284-4A16-DE46-9857-57D7CCFBDE84}" srcOrd="0" destOrd="2" presId="urn:microsoft.com/office/officeart/2005/8/layout/arrow3"/>
    <dgm:cxn modelId="{ABB677EC-3B13-8344-862A-518B46F9B209}" srcId="{55A04BE2-4D1E-E64B-8151-3477EF2C07B7}" destId="{7F6E95E4-1D69-DF44-99AF-B3DD9F0F3E95}" srcOrd="1" destOrd="0" parTransId="{DDDBBFE2-8164-CF46-AB4A-70550EC4C9C6}" sibTransId="{3FA3B4C2-6CA2-FE4A-9FC3-3E4676A3ADF3}"/>
    <dgm:cxn modelId="{F44CA5FD-7959-884E-B504-11FC12E196C5}" type="presOf" srcId="{55A04BE2-4D1E-E64B-8151-3477EF2C07B7}" destId="{DDC9E284-4A16-DE46-9857-57D7CCFBDE84}" srcOrd="0" destOrd="0" presId="urn:microsoft.com/office/officeart/2005/8/layout/arrow3"/>
    <dgm:cxn modelId="{295CDD57-73E6-EF4E-BD74-40EED5164877}" type="presParOf" srcId="{245175A9-F3C3-2443-9FA4-94A12B0F7A6E}" destId="{E4717B52-5A91-3647-854B-8B03CC95F123}" srcOrd="0" destOrd="0" presId="urn:microsoft.com/office/officeart/2005/8/layout/arrow3"/>
    <dgm:cxn modelId="{89B4A94B-17AB-2A4D-81E0-7E27E0A9FE76}" type="presParOf" srcId="{245175A9-F3C3-2443-9FA4-94A12B0F7A6E}" destId="{869C38C5-FC48-5A4B-AD7E-B001CD13E5C3}" srcOrd="1" destOrd="0" presId="urn:microsoft.com/office/officeart/2005/8/layout/arrow3"/>
    <dgm:cxn modelId="{9A2B92D0-C52C-5B44-84E4-A7278CDD3483}" type="presParOf" srcId="{245175A9-F3C3-2443-9FA4-94A12B0F7A6E}" destId="{2C895873-4B87-ED48-8F1D-536B3293692D}" srcOrd="2" destOrd="0" presId="urn:microsoft.com/office/officeart/2005/8/layout/arrow3"/>
    <dgm:cxn modelId="{5017E4A9-8C1B-F34E-A5A6-1E7CE3F9C08F}" type="presParOf" srcId="{245175A9-F3C3-2443-9FA4-94A12B0F7A6E}" destId="{E666EE6E-9307-554D-91E1-6F33ABCF859E}" srcOrd="3" destOrd="0" presId="urn:microsoft.com/office/officeart/2005/8/layout/arrow3"/>
    <dgm:cxn modelId="{220C5335-0AB7-074A-ADD6-CC3C2DD89CFE}" type="presParOf" srcId="{245175A9-F3C3-2443-9FA4-94A12B0F7A6E}" destId="{DDC9E284-4A16-DE46-9857-57D7CCFBDE8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F7ED84-D589-C145-9264-A7A6E926E2EA}" type="doc">
      <dgm:prSet loTypeId="urn:microsoft.com/office/officeart/2005/8/layout/lProcess3" loCatId="process" qsTypeId="urn:microsoft.com/office/officeart/2005/8/quickstyle/simple3" qsCatId="simple" csTypeId="urn:microsoft.com/office/officeart/2005/8/colors/colorful1" csCatId="colorful" phldr="1"/>
      <dgm:spPr/>
      <dgm:t>
        <a:bodyPr/>
        <a:lstStyle/>
        <a:p>
          <a:endParaRPr lang="en-US"/>
        </a:p>
      </dgm:t>
    </dgm:pt>
    <dgm:pt modelId="{3F0C4202-CF4E-0B4C-AAF0-8B5B4140C24E}">
      <dgm:prSet/>
      <dgm:spPr/>
      <dgm:t>
        <a:bodyPr/>
        <a:lstStyle/>
        <a:p>
          <a:r>
            <a:rPr lang="en-US" b="1" i="1" dirty="0"/>
            <a:t>piggybacking</a:t>
          </a:r>
          <a:r>
            <a:rPr lang="en-US" dirty="0"/>
            <a:t>. </a:t>
          </a:r>
        </a:p>
      </dgm:t>
    </dgm:pt>
    <dgm:pt modelId="{7AA379CE-B747-5647-9BD9-99B73D129C5F}" type="parTrans" cxnId="{B667D9F5-FA6B-7F42-B074-9EC6A3ADA727}">
      <dgm:prSet/>
      <dgm:spPr/>
      <dgm:t>
        <a:bodyPr/>
        <a:lstStyle/>
        <a:p>
          <a:endParaRPr lang="en-US"/>
        </a:p>
      </dgm:t>
    </dgm:pt>
    <dgm:pt modelId="{AD465717-9FA4-DF4E-8523-586C9FE21E3E}" type="sibTrans" cxnId="{B667D9F5-FA6B-7F42-B074-9EC6A3ADA727}">
      <dgm:prSet/>
      <dgm:spPr/>
      <dgm:t>
        <a:bodyPr/>
        <a:lstStyle/>
        <a:p>
          <a:endParaRPr lang="en-US"/>
        </a:p>
      </dgm:t>
    </dgm:pt>
    <dgm:pt modelId="{CFC05BDB-8D2E-3945-A496-C5AE98E9AD4C}">
      <dgm:prSet/>
      <dgm:spPr/>
      <dgm:t>
        <a:bodyPr/>
        <a:lstStyle/>
        <a:p>
          <a:r>
            <a:rPr lang="en-US" b="1" dirty="0"/>
            <a:t>China will continue to act responsibility within the current normative trade and investment framework.  Piggybacking involves strategic choices to act as a free rider or stakeholder where interests converge.  The focus of that activity s--the WTO and IMF (where a policy of reform will also be carried out).  </a:t>
          </a:r>
        </a:p>
      </dgm:t>
    </dgm:pt>
    <dgm:pt modelId="{7E737710-C7DB-354B-949D-8DDA7487B098}" type="parTrans" cxnId="{2A3CA144-9E5B-A04F-9E0B-4E943DCABDAC}">
      <dgm:prSet/>
      <dgm:spPr/>
      <dgm:t>
        <a:bodyPr/>
        <a:lstStyle/>
        <a:p>
          <a:endParaRPr lang="en-US"/>
        </a:p>
      </dgm:t>
    </dgm:pt>
    <dgm:pt modelId="{0896B461-715F-5043-9626-85CF87946F1E}" type="sibTrans" cxnId="{2A3CA144-9E5B-A04F-9E0B-4E943DCABDAC}">
      <dgm:prSet/>
      <dgm:spPr/>
      <dgm:t>
        <a:bodyPr/>
        <a:lstStyle/>
        <a:p>
          <a:endParaRPr lang="en-US"/>
        </a:p>
      </dgm:t>
    </dgm:pt>
    <dgm:pt modelId="{551D838F-10F4-134A-A64D-09651E44F5CA}">
      <dgm:prSet/>
      <dgm:spPr/>
      <dgm:t>
        <a:bodyPr/>
        <a:lstStyle/>
        <a:p>
          <a:r>
            <a:rPr lang="en-US" b="1" i="1" dirty="0"/>
            <a:t>lawfare</a:t>
          </a:r>
          <a:r>
            <a:rPr lang="en-US" b="1" dirty="0"/>
            <a:t>. </a:t>
          </a:r>
          <a:endParaRPr lang="en-US" dirty="0"/>
        </a:p>
      </dgm:t>
    </dgm:pt>
    <dgm:pt modelId="{C6760F10-8339-9042-9E00-53374EE94148}" type="parTrans" cxnId="{C4F29732-D405-4F46-92D7-C24A9C5EDAFB}">
      <dgm:prSet/>
      <dgm:spPr/>
      <dgm:t>
        <a:bodyPr/>
        <a:lstStyle/>
        <a:p>
          <a:endParaRPr lang="en-US"/>
        </a:p>
      </dgm:t>
    </dgm:pt>
    <dgm:pt modelId="{AB452488-310B-764D-B223-6550D7C41E20}" type="sibTrans" cxnId="{C4F29732-D405-4F46-92D7-C24A9C5EDAFB}">
      <dgm:prSet/>
      <dgm:spPr/>
      <dgm:t>
        <a:bodyPr/>
        <a:lstStyle/>
        <a:p>
          <a:endParaRPr lang="en-US"/>
        </a:p>
      </dgm:t>
    </dgm:pt>
    <dgm:pt modelId="{660DD7CB-0F39-BB4A-9C5E-172B5B739907}">
      <dgm:prSet/>
      <dgm:spPr/>
      <dgm:t>
        <a:bodyPr/>
        <a:lstStyle/>
        <a:p>
          <a:r>
            <a:rPr lang="en-US" b="1" dirty="0"/>
            <a:t>China will engage more aggressively in international fora availing itself of the legalized techniques and procedures long deployed against it and by the traditionally dominant states. Lawfare is a technique for rule making or institution building within the current framework. </a:t>
          </a:r>
        </a:p>
      </dgm:t>
    </dgm:pt>
    <dgm:pt modelId="{2BF77E3A-43CE-6B48-AE52-20C09047744A}" type="parTrans" cxnId="{EDE1235F-61BE-8542-87E5-58441D6586D7}">
      <dgm:prSet/>
      <dgm:spPr/>
      <dgm:t>
        <a:bodyPr/>
        <a:lstStyle/>
        <a:p>
          <a:endParaRPr lang="en-US"/>
        </a:p>
      </dgm:t>
    </dgm:pt>
    <dgm:pt modelId="{ABBA2CD2-1AA6-FF47-B7C5-3BC725921992}" type="sibTrans" cxnId="{EDE1235F-61BE-8542-87E5-58441D6586D7}">
      <dgm:prSet/>
      <dgm:spPr/>
      <dgm:t>
        <a:bodyPr/>
        <a:lstStyle/>
        <a:p>
          <a:endParaRPr lang="en-US"/>
        </a:p>
      </dgm:t>
    </dgm:pt>
    <dgm:pt modelId="{5EF06271-E334-D746-86EA-E80DFB7BB16D}">
      <dgm:prSet/>
      <dgm:spPr/>
      <dgm:t>
        <a:bodyPr/>
        <a:lstStyle/>
        <a:p>
          <a:r>
            <a:rPr lang="en-US" b="1" i="1" dirty="0"/>
            <a:t>bonding</a:t>
          </a:r>
          <a:r>
            <a:rPr lang="en-US" dirty="0"/>
            <a:t>. </a:t>
          </a:r>
        </a:p>
      </dgm:t>
    </dgm:pt>
    <dgm:pt modelId="{091AB05E-0DA1-164F-AE23-2EA2CA0A1569}" type="parTrans" cxnId="{CE7243B0-7143-0A4B-AE6B-845CC9E41FF0}">
      <dgm:prSet/>
      <dgm:spPr/>
      <dgm:t>
        <a:bodyPr/>
        <a:lstStyle/>
        <a:p>
          <a:endParaRPr lang="en-US"/>
        </a:p>
      </dgm:t>
    </dgm:pt>
    <dgm:pt modelId="{EBC0EA19-EB47-7649-967D-0DC74E2FC5D3}" type="sibTrans" cxnId="{CE7243B0-7143-0A4B-AE6B-845CC9E41FF0}">
      <dgm:prSet/>
      <dgm:spPr/>
      <dgm:t>
        <a:bodyPr/>
        <a:lstStyle/>
        <a:p>
          <a:endParaRPr lang="en-US"/>
        </a:p>
      </dgm:t>
    </dgm:pt>
    <dgm:pt modelId="{77DB43F1-E9C1-484A-8A2F-422807BFC525}">
      <dgm:prSet/>
      <dgm:spPr/>
      <dgm:t>
        <a:bodyPr/>
        <a:lstStyle/>
        <a:p>
          <a:r>
            <a:rPr lang="en-US" b="1" dirty="0"/>
            <a:t>OBOR is deployed not merely to facilitate trade but to socialize its participants into the new and evolving framework that is to be established around OBOR. Expansive programs for cultural and educational exchanges and similar programs with a social component.  A weakness of this approach, the extent that OBOR avoids extensive technical assistance capabilities (augmented by the unwillingness to engage in conditionality lending), China provides a useful space for counter-activity by a still quite potent West. </a:t>
          </a:r>
        </a:p>
      </dgm:t>
    </dgm:pt>
    <dgm:pt modelId="{72045599-D702-224D-99C0-3E519F29ABB8}" type="parTrans" cxnId="{B13D4EC9-F14F-5D4E-9C46-8B8E05C7A595}">
      <dgm:prSet/>
      <dgm:spPr/>
      <dgm:t>
        <a:bodyPr/>
        <a:lstStyle/>
        <a:p>
          <a:endParaRPr lang="en-US"/>
        </a:p>
      </dgm:t>
    </dgm:pt>
    <dgm:pt modelId="{EDDBF5CA-E6D9-B04F-873D-98EC84267641}" type="sibTrans" cxnId="{B13D4EC9-F14F-5D4E-9C46-8B8E05C7A595}">
      <dgm:prSet/>
      <dgm:spPr/>
      <dgm:t>
        <a:bodyPr/>
        <a:lstStyle/>
        <a:p>
          <a:endParaRPr lang="en-US"/>
        </a:p>
      </dgm:t>
    </dgm:pt>
    <dgm:pt modelId="{198C4066-023B-7744-B258-D6EDAF41EB90}">
      <dgm:prSet/>
      <dgm:spPr/>
      <dgm:t>
        <a:bodyPr/>
        <a:lstStyle/>
        <a:p>
          <a:r>
            <a:rPr lang="en-US" b="1" i="1" dirty="0"/>
            <a:t>mixed mutual engagement</a:t>
          </a:r>
          <a:r>
            <a:rPr lang="en-US" dirty="0"/>
            <a:t>.  </a:t>
          </a:r>
        </a:p>
      </dgm:t>
    </dgm:pt>
    <dgm:pt modelId="{F97AC703-9BDF-6443-9141-107CD2F82EAA}" type="parTrans" cxnId="{E19AB0BA-049D-2E4A-87F8-36E9C697AFDB}">
      <dgm:prSet/>
      <dgm:spPr/>
      <dgm:t>
        <a:bodyPr/>
        <a:lstStyle/>
        <a:p>
          <a:endParaRPr lang="en-US"/>
        </a:p>
      </dgm:t>
    </dgm:pt>
    <dgm:pt modelId="{A68DE2B1-3058-5D44-B451-E53D6F4CBE7F}" type="sibTrans" cxnId="{E19AB0BA-049D-2E4A-87F8-36E9C697AFDB}">
      <dgm:prSet/>
      <dgm:spPr/>
      <dgm:t>
        <a:bodyPr/>
        <a:lstStyle/>
        <a:p>
          <a:endParaRPr lang="en-US"/>
        </a:p>
      </dgm:t>
    </dgm:pt>
    <dgm:pt modelId="{95841414-BE46-8F43-8E55-1F405447F998}">
      <dgm:prSet/>
      <dgm:spPr/>
      <dgm:t>
        <a:bodyPr/>
        <a:lstStyle/>
        <a:p>
          <a:r>
            <a:rPr lang="en-US" b="1" dirty="0"/>
            <a:t>China here follows the path of both leader and of follower as opportunity arises or necessity requires. In that context one can better understand the logic of China's planning respecting its BITs, FTAs, </a:t>
          </a:r>
          <a:r>
            <a:rPr lang="en-US" b="1" dirty="0">
              <a:hlinkClick xmlns:r="http://schemas.openxmlformats.org/officeDocument/2006/relationships" r:id="rId1"/>
            </a:rPr>
            <a:t>Regional Comprehensive Economic Partnership</a:t>
          </a:r>
          <a:r>
            <a:rPr lang="en-US" b="1" dirty="0"/>
            <a:t>s (RCEPs) and other measures including those reflecting territorial integrity</a:t>
          </a:r>
        </a:p>
      </dgm:t>
    </dgm:pt>
    <dgm:pt modelId="{D49211F9-27C6-3B4B-9091-617E788DE582}" type="parTrans" cxnId="{9BC61336-D07B-8C43-803E-B0603CC64258}">
      <dgm:prSet/>
      <dgm:spPr/>
      <dgm:t>
        <a:bodyPr/>
        <a:lstStyle/>
        <a:p>
          <a:endParaRPr lang="en-US"/>
        </a:p>
      </dgm:t>
    </dgm:pt>
    <dgm:pt modelId="{56D2E0BF-AE2E-5142-8617-3D0DA274770F}" type="sibTrans" cxnId="{9BC61336-D07B-8C43-803E-B0603CC64258}">
      <dgm:prSet/>
      <dgm:spPr/>
      <dgm:t>
        <a:bodyPr/>
        <a:lstStyle/>
        <a:p>
          <a:endParaRPr lang="en-US"/>
        </a:p>
      </dgm:t>
    </dgm:pt>
    <dgm:pt modelId="{B429264A-A04D-9D4F-B63F-BA786DFACC9C}" type="pres">
      <dgm:prSet presAssocID="{CDF7ED84-D589-C145-9264-A7A6E926E2EA}" presName="Name0" presStyleCnt="0">
        <dgm:presLayoutVars>
          <dgm:chPref val="3"/>
          <dgm:dir/>
          <dgm:animLvl val="lvl"/>
          <dgm:resizeHandles/>
        </dgm:presLayoutVars>
      </dgm:prSet>
      <dgm:spPr/>
    </dgm:pt>
    <dgm:pt modelId="{8F1F4546-3CDC-9B48-90A2-BF76770DC3E7}" type="pres">
      <dgm:prSet presAssocID="{3F0C4202-CF4E-0B4C-AAF0-8B5B4140C24E}" presName="horFlow" presStyleCnt="0"/>
      <dgm:spPr/>
    </dgm:pt>
    <dgm:pt modelId="{BA592266-69A3-9748-94B2-E0841D46BD27}" type="pres">
      <dgm:prSet presAssocID="{3F0C4202-CF4E-0B4C-AAF0-8B5B4140C24E}" presName="bigChev" presStyleLbl="node1" presStyleIdx="0" presStyleCnt="4" custLinFactX="-86838" custLinFactNeighborX="-100000" custLinFactNeighborY="4018"/>
      <dgm:spPr/>
    </dgm:pt>
    <dgm:pt modelId="{A88CA1C0-8F95-E241-9950-BA34F12E3AD9}" type="pres">
      <dgm:prSet presAssocID="{7E737710-C7DB-354B-949D-8DDA7487B098}" presName="parTrans" presStyleCnt="0"/>
      <dgm:spPr/>
    </dgm:pt>
    <dgm:pt modelId="{16A814F6-B08E-C848-8D73-CB2E79C237A0}" type="pres">
      <dgm:prSet presAssocID="{CFC05BDB-8D2E-3945-A496-C5AE98E9AD4C}" presName="node" presStyleLbl="alignAccFollowNode1" presStyleIdx="0" presStyleCnt="4" custScaleX="346390">
        <dgm:presLayoutVars>
          <dgm:bulletEnabled val="1"/>
        </dgm:presLayoutVars>
      </dgm:prSet>
      <dgm:spPr/>
    </dgm:pt>
    <dgm:pt modelId="{4F6F1F49-63DB-8945-BF01-214BA5E82B7E}" type="pres">
      <dgm:prSet presAssocID="{3F0C4202-CF4E-0B4C-AAF0-8B5B4140C24E}" presName="vSp" presStyleCnt="0"/>
      <dgm:spPr/>
    </dgm:pt>
    <dgm:pt modelId="{665B4142-0F8B-4846-84DF-44F893375FC8}" type="pres">
      <dgm:prSet presAssocID="{551D838F-10F4-134A-A64D-09651E44F5CA}" presName="horFlow" presStyleCnt="0"/>
      <dgm:spPr/>
    </dgm:pt>
    <dgm:pt modelId="{11FB2BA0-B6FB-7A44-A3CF-009F4A84CE78}" type="pres">
      <dgm:prSet presAssocID="{551D838F-10F4-134A-A64D-09651E44F5CA}" presName="bigChev" presStyleLbl="node1" presStyleIdx="1" presStyleCnt="4" custLinFactX="-86838" custLinFactNeighborX="-100000" custLinFactNeighborY="-4018"/>
      <dgm:spPr/>
    </dgm:pt>
    <dgm:pt modelId="{B16774E7-3905-714D-9B07-13FBFE3AB030}" type="pres">
      <dgm:prSet presAssocID="{2BF77E3A-43CE-6B48-AE52-20C09047744A}" presName="parTrans" presStyleCnt="0"/>
      <dgm:spPr/>
    </dgm:pt>
    <dgm:pt modelId="{F8235317-7EEA-2B47-9549-7C39646B1409}" type="pres">
      <dgm:prSet presAssocID="{660DD7CB-0F39-BB4A-9C5E-172B5B739907}" presName="node" presStyleLbl="alignAccFollowNode1" presStyleIdx="1" presStyleCnt="4" custScaleX="349061">
        <dgm:presLayoutVars>
          <dgm:bulletEnabled val="1"/>
        </dgm:presLayoutVars>
      </dgm:prSet>
      <dgm:spPr/>
    </dgm:pt>
    <dgm:pt modelId="{162E1F90-7BC2-8A4F-A343-8EBF5EF2B060}" type="pres">
      <dgm:prSet presAssocID="{551D838F-10F4-134A-A64D-09651E44F5CA}" presName="vSp" presStyleCnt="0"/>
      <dgm:spPr/>
    </dgm:pt>
    <dgm:pt modelId="{A5B0D140-6FD4-3446-A03F-EFBF2F7DE245}" type="pres">
      <dgm:prSet presAssocID="{5EF06271-E334-D746-86EA-E80DFB7BB16D}" presName="horFlow" presStyleCnt="0"/>
      <dgm:spPr/>
    </dgm:pt>
    <dgm:pt modelId="{304052C8-8036-B84B-8498-7B510DDE011A}" type="pres">
      <dgm:prSet presAssocID="{5EF06271-E334-D746-86EA-E80DFB7BB16D}" presName="bigChev" presStyleLbl="node1" presStyleIdx="2" presStyleCnt="4" custLinFactX="-86838" custLinFactNeighborX="-100000" custLinFactNeighborY="-14064"/>
      <dgm:spPr/>
    </dgm:pt>
    <dgm:pt modelId="{EFC6C377-D18F-2446-995C-C255DC80AAFB}" type="pres">
      <dgm:prSet presAssocID="{72045599-D702-224D-99C0-3E519F29ABB8}" presName="parTrans" presStyleCnt="0"/>
      <dgm:spPr/>
    </dgm:pt>
    <dgm:pt modelId="{3BF6CED4-D714-E249-960F-32F5AB554414}" type="pres">
      <dgm:prSet presAssocID="{77DB43F1-E9C1-484A-8A2F-422807BFC525}" presName="node" presStyleLbl="alignAccFollowNode1" presStyleIdx="2" presStyleCnt="4" custScaleX="355042">
        <dgm:presLayoutVars>
          <dgm:bulletEnabled val="1"/>
        </dgm:presLayoutVars>
      </dgm:prSet>
      <dgm:spPr/>
    </dgm:pt>
    <dgm:pt modelId="{919FA1DF-1C37-8F40-B617-AA5F3AA1C862}" type="pres">
      <dgm:prSet presAssocID="{5EF06271-E334-D746-86EA-E80DFB7BB16D}" presName="vSp" presStyleCnt="0"/>
      <dgm:spPr/>
    </dgm:pt>
    <dgm:pt modelId="{5A85581D-F1C2-0D44-BA60-B3542F5BA082}" type="pres">
      <dgm:prSet presAssocID="{198C4066-023B-7744-B258-D6EDAF41EB90}" presName="horFlow" presStyleCnt="0"/>
      <dgm:spPr/>
    </dgm:pt>
    <dgm:pt modelId="{99390B14-50BB-9A4A-9322-FA08B71772AF}" type="pres">
      <dgm:prSet presAssocID="{198C4066-023B-7744-B258-D6EDAF41EB90}" presName="bigChev" presStyleLbl="node1" presStyleIdx="3" presStyleCnt="4" custLinFactX="-86838" custLinFactNeighborX="-100000" custLinFactNeighborY="-14064"/>
      <dgm:spPr/>
    </dgm:pt>
    <dgm:pt modelId="{592E07CB-8A36-BD43-B046-2DA79D15A079}" type="pres">
      <dgm:prSet presAssocID="{D49211F9-27C6-3B4B-9091-617E788DE582}" presName="parTrans" presStyleCnt="0"/>
      <dgm:spPr/>
    </dgm:pt>
    <dgm:pt modelId="{CD491472-2986-8D4F-867D-508BE01DBB6F}" type="pres">
      <dgm:prSet presAssocID="{95841414-BE46-8F43-8E55-1F405447F998}" presName="node" presStyleLbl="alignAccFollowNode1" presStyleIdx="3" presStyleCnt="4" custScaleX="354870">
        <dgm:presLayoutVars>
          <dgm:bulletEnabled val="1"/>
        </dgm:presLayoutVars>
      </dgm:prSet>
      <dgm:spPr/>
    </dgm:pt>
  </dgm:ptLst>
  <dgm:cxnLst>
    <dgm:cxn modelId="{841F121C-8507-9B47-8C85-21EBFFE63C91}" type="presOf" srcId="{CFC05BDB-8D2E-3945-A496-C5AE98E9AD4C}" destId="{16A814F6-B08E-C848-8D73-CB2E79C237A0}" srcOrd="0" destOrd="0" presId="urn:microsoft.com/office/officeart/2005/8/layout/lProcess3"/>
    <dgm:cxn modelId="{39D8EB1F-4263-8843-AC0A-E48AC73337BB}" type="presOf" srcId="{5EF06271-E334-D746-86EA-E80DFB7BB16D}" destId="{304052C8-8036-B84B-8498-7B510DDE011A}" srcOrd="0" destOrd="0" presId="urn:microsoft.com/office/officeart/2005/8/layout/lProcess3"/>
    <dgm:cxn modelId="{E0411822-3A8B-6546-B045-32A77ED54308}" type="presOf" srcId="{551D838F-10F4-134A-A64D-09651E44F5CA}" destId="{11FB2BA0-B6FB-7A44-A3CF-009F4A84CE78}" srcOrd="0" destOrd="0" presId="urn:microsoft.com/office/officeart/2005/8/layout/lProcess3"/>
    <dgm:cxn modelId="{BDA7A222-E492-534C-9631-971D9280347D}" type="presOf" srcId="{660DD7CB-0F39-BB4A-9C5E-172B5B739907}" destId="{F8235317-7EEA-2B47-9549-7C39646B1409}" srcOrd="0" destOrd="0" presId="urn:microsoft.com/office/officeart/2005/8/layout/lProcess3"/>
    <dgm:cxn modelId="{C4F29732-D405-4F46-92D7-C24A9C5EDAFB}" srcId="{CDF7ED84-D589-C145-9264-A7A6E926E2EA}" destId="{551D838F-10F4-134A-A64D-09651E44F5CA}" srcOrd="1" destOrd="0" parTransId="{C6760F10-8339-9042-9E00-53374EE94148}" sibTransId="{AB452488-310B-764D-B223-6550D7C41E20}"/>
    <dgm:cxn modelId="{9BC61336-D07B-8C43-803E-B0603CC64258}" srcId="{198C4066-023B-7744-B258-D6EDAF41EB90}" destId="{95841414-BE46-8F43-8E55-1F405447F998}" srcOrd="0" destOrd="0" parTransId="{D49211F9-27C6-3B4B-9091-617E788DE582}" sibTransId="{56D2E0BF-AE2E-5142-8617-3D0DA274770F}"/>
    <dgm:cxn modelId="{2A3CA144-9E5B-A04F-9E0B-4E943DCABDAC}" srcId="{3F0C4202-CF4E-0B4C-AAF0-8B5B4140C24E}" destId="{CFC05BDB-8D2E-3945-A496-C5AE98E9AD4C}" srcOrd="0" destOrd="0" parTransId="{7E737710-C7DB-354B-949D-8DDA7487B098}" sibTransId="{0896B461-715F-5043-9626-85CF87946F1E}"/>
    <dgm:cxn modelId="{C2FA4F46-0AAB-F844-9DA9-22EA27F0E78F}" type="presOf" srcId="{95841414-BE46-8F43-8E55-1F405447F998}" destId="{CD491472-2986-8D4F-867D-508BE01DBB6F}" srcOrd="0" destOrd="0" presId="urn:microsoft.com/office/officeart/2005/8/layout/lProcess3"/>
    <dgm:cxn modelId="{B26CF250-63E1-C647-8213-67AC21000F2B}" type="presOf" srcId="{CDF7ED84-D589-C145-9264-A7A6E926E2EA}" destId="{B429264A-A04D-9D4F-B63F-BA786DFACC9C}" srcOrd="0" destOrd="0" presId="urn:microsoft.com/office/officeart/2005/8/layout/lProcess3"/>
    <dgm:cxn modelId="{EDE1235F-61BE-8542-87E5-58441D6586D7}" srcId="{551D838F-10F4-134A-A64D-09651E44F5CA}" destId="{660DD7CB-0F39-BB4A-9C5E-172B5B739907}" srcOrd="0" destOrd="0" parTransId="{2BF77E3A-43CE-6B48-AE52-20C09047744A}" sibTransId="{ABBA2CD2-1AA6-FF47-B7C5-3BC725921992}"/>
    <dgm:cxn modelId="{A5D57F86-52F2-374B-86DA-F52ECC0E9DF2}" type="presOf" srcId="{77DB43F1-E9C1-484A-8A2F-422807BFC525}" destId="{3BF6CED4-D714-E249-960F-32F5AB554414}" srcOrd="0" destOrd="0" presId="urn:microsoft.com/office/officeart/2005/8/layout/lProcess3"/>
    <dgm:cxn modelId="{CE7243B0-7143-0A4B-AE6B-845CC9E41FF0}" srcId="{CDF7ED84-D589-C145-9264-A7A6E926E2EA}" destId="{5EF06271-E334-D746-86EA-E80DFB7BB16D}" srcOrd="2" destOrd="0" parTransId="{091AB05E-0DA1-164F-AE23-2EA2CA0A1569}" sibTransId="{EBC0EA19-EB47-7649-967D-0DC74E2FC5D3}"/>
    <dgm:cxn modelId="{E19AB0BA-049D-2E4A-87F8-36E9C697AFDB}" srcId="{CDF7ED84-D589-C145-9264-A7A6E926E2EA}" destId="{198C4066-023B-7744-B258-D6EDAF41EB90}" srcOrd="3" destOrd="0" parTransId="{F97AC703-9BDF-6443-9141-107CD2F82EAA}" sibTransId="{A68DE2B1-3058-5D44-B451-E53D6F4CBE7F}"/>
    <dgm:cxn modelId="{B13D4EC9-F14F-5D4E-9C46-8B8E05C7A595}" srcId="{5EF06271-E334-D746-86EA-E80DFB7BB16D}" destId="{77DB43F1-E9C1-484A-8A2F-422807BFC525}" srcOrd="0" destOrd="0" parTransId="{72045599-D702-224D-99C0-3E519F29ABB8}" sibTransId="{EDDBF5CA-E6D9-B04F-873D-98EC84267641}"/>
    <dgm:cxn modelId="{FED9A3DB-0125-9D40-BF87-03B2F1CA40AC}" type="presOf" srcId="{3F0C4202-CF4E-0B4C-AAF0-8B5B4140C24E}" destId="{BA592266-69A3-9748-94B2-E0841D46BD27}" srcOrd="0" destOrd="0" presId="urn:microsoft.com/office/officeart/2005/8/layout/lProcess3"/>
    <dgm:cxn modelId="{7BE641E4-8515-7249-983C-56C5312FC941}" type="presOf" srcId="{198C4066-023B-7744-B258-D6EDAF41EB90}" destId="{99390B14-50BB-9A4A-9322-FA08B71772AF}" srcOrd="0" destOrd="0" presId="urn:microsoft.com/office/officeart/2005/8/layout/lProcess3"/>
    <dgm:cxn modelId="{B667D9F5-FA6B-7F42-B074-9EC6A3ADA727}" srcId="{CDF7ED84-D589-C145-9264-A7A6E926E2EA}" destId="{3F0C4202-CF4E-0B4C-AAF0-8B5B4140C24E}" srcOrd="0" destOrd="0" parTransId="{7AA379CE-B747-5647-9BD9-99B73D129C5F}" sibTransId="{AD465717-9FA4-DF4E-8523-586C9FE21E3E}"/>
    <dgm:cxn modelId="{3D1C183C-E51D-A74A-B6A4-390D98BECA22}" type="presParOf" srcId="{B429264A-A04D-9D4F-B63F-BA786DFACC9C}" destId="{8F1F4546-3CDC-9B48-90A2-BF76770DC3E7}" srcOrd="0" destOrd="0" presId="urn:microsoft.com/office/officeart/2005/8/layout/lProcess3"/>
    <dgm:cxn modelId="{EF75B979-BD84-F744-9EB6-D2FC39E473DC}" type="presParOf" srcId="{8F1F4546-3CDC-9B48-90A2-BF76770DC3E7}" destId="{BA592266-69A3-9748-94B2-E0841D46BD27}" srcOrd="0" destOrd="0" presId="urn:microsoft.com/office/officeart/2005/8/layout/lProcess3"/>
    <dgm:cxn modelId="{E138085B-699F-6D4A-BDD0-57EF05F07CD7}" type="presParOf" srcId="{8F1F4546-3CDC-9B48-90A2-BF76770DC3E7}" destId="{A88CA1C0-8F95-E241-9950-BA34F12E3AD9}" srcOrd="1" destOrd="0" presId="urn:microsoft.com/office/officeart/2005/8/layout/lProcess3"/>
    <dgm:cxn modelId="{3B1E9BB2-5493-C04C-9B1C-5A4046A14104}" type="presParOf" srcId="{8F1F4546-3CDC-9B48-90A2-BF76770DC3E7}" destId="{16A814F6-B08E-C848-8D73-CB2E79C237A0}" srcOrd="2" destOrd="0" presId="urn:microsoft.com/office/officeart/2005/8/layout/lProcess3"/>
    <dgm:cxn modelId="{524934DD-B897-8F44-8902-C7D02CD48DE4}" type="presParOf" srcId="{B429264A-A04D-9D4F-B63F-BA786DFACC9C}" destId="{4F6F1F49-63DB-8945-BF01-214BA5E82B7E}" srcOrd="1" destOrd="0" presId="urn:microsoft.com/office/officeart/2005/8/layout/lProcess3"/>
    <dgm:cxn modelId="{7B85D803-0B96-4D43-B80C-1E76778F7FDB}" type="presParOf" srcId="{B429264A-A04D-9D4F-B63F-BA786DFACC9C}" destId="{665B4142-0F8B-4846-84DF-44F893375FC8}" srcOrd="2" destOrd="0" presId="urn:microsoft.com/office/officeart/2005/8/layout/lProcess3"/>
    <dgm:cxn modelId="{CFE99BF1-92E9-8847-82EE-54F846EB63ED}" type="presParOf" srcId="{665B4142-0F8B-4846-84DF-44F893375FC8}" destId="{11FB2BA0-B6FB-7A44-A3CF-009F4A84CE78}" srcOrd="0" destOrd="0" presId="urn:microsoft.com/office/officeart/2005/8/layout/lProcess3"/>
    <dgm:cxn modelId="{EB92E4F2-FBE7-574D-A1AB-E1BA46141354}" type="presParOf" srcId="{665B4142-0F8B-4846-84DF-44F893375FC8}" destId="{B16774E7-3905-714D-9B07-13FBFE3AB030}" srcOrd="1" destOrd="0" presId="urn:microsoft.com/office/officeart/2005/8/layout/lProcess3"/>
    <dgm:cxn modelId="{DD63016F-CDCD-EC42-BAB9-641421AB2747}" type="presParOf" srcId="{665B4142-0F8B-4846-84DF-44F893375FC8}" destId="{F8235317-7EEA-2B47-9549-7C39646B1409}" srcOrd="2" destOrd="0" presId="urn:microsoft.com/office/officeart/2005/8/layout/lProcess3"/>
    <dgm:cxn modelId="{C738C288-258B-854B-8EDF-BC2A8E51CB32}" type="presParOf" srcId="{B429264A-A04D-9D4F-B63F-BA786DFACC9C}" destId="{162E1F90-7BC2-8A4F-A343-8EBF5EF2B060}" srcOrd="3" destOrd="0" presId="urn:microsoft.com/office/officeart/2005/8/layout/lProcess3"/>
    <dgm:cxn modelId="{56863701-34D8-8A4D-B0E9-B83C82D6F0AC}" type="presParOf" srcId="{B429264A-A04D-9D4F-B63F-BA786DFACC9C}" destId="{A5B0D140-6FD4-3446-A03F-EFBF2F7DE245}" srcOrd="4" destOrd="0" presId="urn:microsoft.com/office/officeart/2005/8/layout/lProcess3"/>
    <dgm:cxn modelId="{9315B645-C979-1846-B8A9-A041E72E543C}" type="presParOf" srcId="{A5B0D140-6FD4-3446-A03F-EFBF2F7DE245}" destId="{304052C8-8036-B84B-8498-7B510DDE011A}" srcOrd="0" destOrd="0" presId="urn:microsoft.com/office/officeart/2005/8/layout/lProcess3"/>
    <dgm:cxn modelId="{9333EA64-ADAA-3D42-9533-B53809DE7451}" type="presParOf" srcId="{A5B0D140-6FD4-3446-A03F-EFBF2F7DE245}" destId="{EFC6C377-D18F-2446-995C-C255DC80AAFB}" srcOrd="1" destOrd="0" presId="urn:microsoft.com/office/officeart/2005/8/layout/lProcess3"/>
    <dgm:cxn modelId="{28F9D021-04C9-BC4E-B75F-A8A9C85A2263}" type="presParOf" srcId="{A5B0D140-6FD4-3446-A03F-EFBF2F7DE245}" destId="{3BF6CED4-D714-E249-960F-32F5AB554414}" srcOrd="2" destOrd="0" presId="urn:microsoft.com/office/officeart/2005/8/layout/lProcess3"/>
    <dgm:cxn modelId="{A0B09BB7-C800-6E45-B618-43037D7CE826}" type="presParOf" srcId="{B429264A-A04D-9D4F-B63F-BA786DFACC9C}" destId="{919FA1DF-1C37-8F40-B617-AA5F3AA1C862}" srcOrd="5" destOrd="0" presId="urn:microsoft.com/office/officeart/2005/8/layout/lProcess3"/>
    <dgm:cxn modelId="{83A1C58C-83E1-6341-8BA8-1CEB52D83359}" type="presParOf" srcId="{B429264A-A04D-9D4F-B63F-BA786DFACC9C}" destId="{5A85581D-F1C2-0D44-BA60-B3542F5BA082}" srcOrd="6" destOrd="0" presId="urn:microsoft.com/office/officeart/2005/8/layout/lProcess3"/>
    <dgm:cxn modelId="{D91E01D4-053C-5541-B2E2-F7BE1A389281}" type="presParOf" srcId="{5A85581D-F1C2-0D44-BA60-B3542F5BA082}" destId="{99390B14-50BB-9A4A-9322-FA08B71772AF}" srcOrd="0" destOrd="0" presId="urn:microsoft.com/office/officeart/2005/8/layout/lProcess3"/>
    <dgm:cxn modelId="{EBA36021-9872-4540-A903-76869BBCEA18}" type="presParOf" srcId="{5A85581D-F1C2-0D44-BA60-B3542F5BA082}" destId="{592E07CB-8A36-BD43-B046-2DA79D15A079}" srcOrd="1" destOrd="0" presId="urn:microsoft.com/office/officeart/2005/8/layout/lProcess3"/>
    <dgm:cxn modelId="{24065768-5A60-EC41-93EC-C7785ED71EE0}" type="presParOf" srcId="{5A85581D-F1C2-0D44-BA60-B3542F5BA082}" destId="{CD491472-2986-8D4F-867D-508BE01DBB6F}"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D66789-333D-7947-8C8C-839E7C9C8E6B}" type="doc">
      <dgm:prSet loTypeId="urn:microsoft.com/office/officeart/2005/8/layout/pList2" loCatId="process" qsTypeId="urn:microsoft.com/office/officeart/2005/8/quickstyle/simple3" qsCatId="simple" csTypeId="urn:microsoft.com/office/officeart/2005/8/colors/colorful5" csCatId="colorful" phldr="1"/>
      <dgm:spPr/>
      <dgm:t>
        <a:bodyPr/>
        <a:lstStyle/>
        <a:p>
          <a:endParaRPr lang="en-US"/>
        </a:p>
      </dgm:t>
    </dgm:pt>
    <dgm:pt modelId="{A058C8DB-513A-9C4C-9B45-9B2C022DCB3F}">
      <dgm:prSet/>
      <dgm:spPr/>
      <dgm:t>
        <a:bodyPr/>
        <a:lstStyle/>
        <a:p>
          <a:r>
            <a:rPr lang="en-US"/>
            <a:t>RMB Internationalization as counter to US Dollar/Euro</a:t>
          </a:r>
        </a:p>
      </dgm:t>
    </dgm:pt>
    <dgm:pt modelId="{B85F51EF-10DE-DC49-AF39-F0663836C5A7}" type="parTrans" cxnId="{D8DF7D9E-D7FF-124D-8C59-1DACE910D37D}">
      <dgm:prSet/>
      <dgm:spPr/>
      <dgm:t>
        <a:bodyPr/>
        <a:lstStyle/>
        <a:p>
          <a:endParaRPr lang="en-US"/>
        </a:p>
      </dgm:t>
    </dgm:pt>
    <dgm:pt modelId="{6DBBEBD2-2EEA-8847-A307-A5BD3E43BCD3}" type="sibTrans" cxnId="{D8DF7D9E-D7FF-124D-8C59-1DACE910D37D}">
      <dgm:prSet/>
      <dgm:spPr/>
      <dgm:t>
        <a:bodyPr/>
        <a:lstStyle/>
        <a:p>
          <a:endParaRPr lang="en-US"/>
        </a:p>
      </dgm:t>
    </dgm:pt>
    <dgm:pt modelId="{44DAC742-89EF-C145-803E-95A8945EFA3D}">
      <dgm:prSet/>
      <dgm:spPr/>
      <dgm:t>
        <a:bodyPr/>
        <a:lstStyle/>
        <a:p>
          <a:r>
            <a:rPr lang="en-US" dirty="0"/>
            <a:t>Chinese model of global development finance through AIIB style banks as a counterweight to IMF-World Bank Model</a:t>
          </a:r>
        </a:p>
      </dgm:t>
    </dgm:pt>
    <dgm:pt modelId="{54A18521-6A44-5840-9888-3D6D26CFA263}" type="parTrans" cxnId="{26661167-6264-D046-A5B2-208B3A00352B}">
      <dgm:prSet/>
      <dgm:spPr/>
      <dgm:t>
        <a:bodyPr/>
        <a:lstStyle/>
        <a:p>
          <a:endParaRPr lang="en-US"/>
        </a:p>
      </dgm:t>
    </dgm:pt>
    <dgm:pt modelId="{95B8AB54-AC09-0E44-B49E-78442219ADAF}" type="sibTrans" cxnId="{26661167-6264-D046-A5B2-208B3A00352B}">
      <dgm:prSet/>
      <dgm:spPr/>
      <dgm:t>
        <a:bodyPr/>
        <a:lstStyle/>
        <a:p>
          <a:endParaRPr lang="en-US"/>
        </a:p>
      </dgm:t>
    </dgm:pt>
    <dgm:pt modelId="{8457A0AB-BCAE-9140-AF86-75DEE84FB766}">
      <dgm:prSet/>
      <dgm:spPr/>
      <dgm:t>
        <a:bodyPr/>
        <a:lstStyle/>
        <a:p>
          <a:r>
            <a:rPr lang="en-US" i="1"/>
            <a:t>Mutually beneficial cooperation </a:t>
          </a:r>
          <a:r>
            <a:rPr lang="en-US"/>
            <a:t>as basis for human rights based international standards</a:t>
          </a:r>
        </a:p>
      </dgm:t>
    </dgm:pt>
    <dgm:pt modelId="{074243CF-7449-1A4C-92CC-9315B22CBEF9}" type="parTrans" cxnId="{48B8D7B4-3372-E84F-8A55-F550A0067102}">
      <dgm:prSet/>
      <dgm:spPr/>
      <dgm:t>
        <a:bodyPr/>
        <a:lstStyle/>
        <a:p>
          <a:endParaRPr lang="en-US"/>
        </a:p>
      </dgm:t>
    </dgm:pt>
    <dgm:pt modelId="{044FA658-D725-264B-B65E-58C37980791A}" type="sibTrans" cxnId="{48B8D7B4-3372-E84F-8A55-F550A0067102}">
      <dgm:prSet/>
      <dgm:spPr/>
      <dgm:t>
        <a:bodyPr/>
        <a:lstStyle/>
        <a:p>
          <a:endParaRPr lang="en-US"/>
        </a:p>
      </dgm:t>
    </dgm:pt>
    <dgm:pt modelId="{8C88EBB6-E6DF-AF41-BDC9-F081D19315C1}" type="pres">
      <dgm:prSet presAssocID="{A0D66789-333D-7947-8C8C-839E7C9C8E6B}" presName="Name0" presStyleCnt="0">
        <dgm:presLayoutVars>
          <dgm:dir/>
          <dgm:resizeHandles val="exact"/>
        </dgm:presLayoutVars>
      </dgm:prSet>
      <dgm:spPr/>
    </dgm:pt>
    <dgm:pt modelId="{A8CC0343-F3B4-8547-B02A-C96B99B76D0C}" type="pres">
      <dgm:prSet presAssocID="{A0D66789-333D-7947-8C8C-839E7C9C8E6B}" presName="bkgdShp" presStyleLbl="alignAccFollowNode1" presStyleIdx="0" presStyleCnt="1"/>
      <dgm:spPr/>
    </dgm:pt>
    <dgm:pt modelId="{92C6428D-483B-7D42-B3BD-D32E3785A26B}" type="pres">
      <dgm:prSet presAssocID="{A0D66789-333D-7947-8C8C-839E7C9C8E6B}" presName="linComp" presStyleCnt="0"/>
      <dgm:spPr/>
    </dgm:pt>
    <dgm:pt modelId="{1E93DBEA-B230-BF41-B4D9-032E1D32426B}" type="pres">
      <dgm:prSet presAssocID="{A058C8DB-513A-9C4C-9B45-9B2C022DCB3F}" presName="compNode" presStyleCnt="0"/>
      <dgm:spPr/>
    </dgm:pt>
    <dgm:pt modelId="{B6E4C886-1EDD-744F-9B67-24FD23DD9656}" type="pres">
      <dgm:prSet presAssocID="{A058C8DB-513A-9C4C-9B45-9B2C022DCB3F}" presName="node" presStyleLbl="node1" presStyleIdx="0" presStyleCnt="3">
        <dgm:presLayoutVars>
          <dgm:bulletEnabled val="1"/>
        </dgm:presLayoutVars>
      </dgm:prSet>
      <dgm:spPr/>
    </dgm:pt>
    <dgm:pt modelId="{EBD17614-D3D4-2445-8549-272A6646FA41}" type="pres">
      <dgm:prSet presAssocID="{A058C8DB-513A-9C4C-9B45-9B2C022DCB3F}" presName="invisiNode" presStyleLbl="node1" presStyleIdx="0" presStyleCnt="3"/>
      <dgm:spPr/>
    </dgm:pt>
    <dgm:pt modelId="{A7098B6E-744A-F344-9B88-8C95C906A9C2}" type="pres">
      <dgm:prSet presAssocID="{A058C8DB-513A-9C4C-9B45-9B2C022DCB3F}"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pt>
    <dgm:pt modelId="{87E9FDD0-D581-C24E-84B7-DF2BF5297EB4}" type="pres">
      <dgm:prSet presAssocID="{6DBBEBD2-2EEA-8847-A307-A5BD3E43BCD3}" presName="sibTrans" presStyleLbl="sibTrans2D1" presStyleIdx="0" presStyleCnt="0"/>
      <dgm:spPr/>
    </dgm:pt>
    <dgm:pt modelId="{FF1E2E79-6F3B-DF4A-8FD2-0EEB673FDFCB}" type="pres">
      <dgm:prSet presAssocID="{44DAC742-89EF-C145-803E-95A8945EFA3D}" presName="compNode" presStyleCnt="0"/>
      <dgm:spPr/>
    </dgm:pt>
    <dgm:pt modelId="{C4322869-DEA3-FE45-86A1-F422DEB332F1}" type="pres">
      <dgm:prSet presAssocID="{44DAC742-89EF-C145-803E-95A8945EFA3D}" presName="node" presStyleLbl="node1" presStyleIdx="1" presStyleCnt="3">
        <dgm:presLayoutVars>
          <dgm:bulletEnabled val="1"/>
        </dgm:presLayoutVars>
      </dgm:prSet>
      <dgm:spPr/>
    </dgm:pt>
    <dgm:pt modelId="{5C24D93A-9310-1047-A6D2-84098AA835B3}" type="pres">
      <dgm:prSet presAssocID="{44DAC742-89EF-C145-803E-95A8945EFA3D}" presName="invisiNode" presStyleLbl="node1" presStyleIdx="1" presStyleCnt="3"/>
      <dgm:spPr/>
    </dgm:pt>
    <dgm:pt modelId="{E505C33B-3DB1-F344-8654-A87A4C151D90}" type="pres">
      <dgm:prSet presAssocID="{44DAC742-89EF-C145-803E-95A8945EFA3D}"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94000" b="-94000"/>
          </a:stretch>
        </a:blipFill>
      </dgm:spPr>
    </dgm:pt>
    <dgm:pt modelId="{22E66154-56FD-4D4A-A608-1E571A98A4C7}" type="pres">
      <dgm:prSet presAssocID="{95B8AB54-AC09-0E44-B49E-78442219ADAF}" presName="sibTrans" presStyleLbl="sibTrans2D1" presStyleIdx="0" presStyleCnt="0"/>
      <dgm:spPr/>
    </dgm:pt>
    <dgm:pt modelId="{EDA017CD-D900-524F-8527-B23F5C2CBF8F}" type="pres">
      <dgm:prSet presAssocID="{8457A0AB-BCAE-9140-AF86-75DEE84FB766}" presName="compNode" presStyleCnt="0"/>
      <dgm:spPr/>
    </dgm:pt>
    <dgm:pt modelId="{7D70C03A-AE96-7040-A19C-DC758C4B34D3}" type="pres">
      <dgm:prSet presAssocID="{8457A0AB-BCAE-9140-AF86-75DEE84FB766}" presName="node" presStyleLbl="node1" presStyleIdx="2" presStyleCnt="3">
        <dgm:presLayoutVars>
          <dgm:bulletEnabled val="1"/>
        </dgm:presLayoutVars>
      </dgm:prSet>
      <dgm:spPr/>
    </dgm:pt>
    <dgm:pt modelId="{4B2FA635-6A5A-324A-99ED-94299236C1AA}" type="pres">
      <dgm:prSet presAssocID="{8457A0AB-BCAE-9140-AF86-75DEE84FB766}" presName="invisiNode" presStyleLbl="node1" presStyleIdx="2" presStyleCnt="3"/>
      <dgm:spPr/>
    </dgm:pt>
    <dgm:pt modelId="{3474668A-5CDC-F046-9A8C-C1E2D4D37E5C}" type="pres">
      <dgm:prSet presAssocID="{8457A0AB-BCAE-9140-AF86-75DEE84FB76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4000" b="-94000"/>
          </a:stretch>
        </a:blipFill>
      </dgm:spPr>
    </dgm:pt>
  </dgm:ptLst>
  <dgm:cxnLst>
    <dgm:cxn modelId="{ADCD9621-3546-C14B-BA34-5D83CFD8922C}" type="presOf" srcId="{44DAC742-89EF-C145-803E-95A8945EFA3D}" destId="{C4322869-DEA3-FE45-86A1-F422DEB332F1}" srcOrd="0" destOrd="0" presId="urn:microsoft.com/office/officeart/2005/8/layout/pList2"/>
    <dgm:cxn modelId="{F811BC22-9B8A-614C-AB25-B4ECB5144825}" type="presOf" srcId="{A0D66789-333D-7947-8C8C-839E7C9C8E6B}" destId="{8C88EBB6-E6DF-AF41-BDC9-F081D19315C1}" srcOrd="0" destOrd="0" presId="urn:microsoft.com/office/officeart/2005/8/layout/pList2"/>
    <dgm:cxn modelId="{26661167-6264-D046-A5B2-208B3A00352B}" srcId="{A0D66789-333D-7947-8C8C-839E7C9C8E6B}" destId="{44DAC742-89EF-C145-803E-95A8945EFA3D}" srcOrd="1" destOrd="0" parTransId="{54A18521-6A44-5840-9888-3D6D26CFA263}" sibTransId="{95B8AB54-AC09-0E44-B49E-78442219ADAF}"/>
    <dgm:cxn modelId="{D8DF7D9E-D7FF-124D-8C59-1DACE910D37D}" srcId="{A0D66789-333D-7947-8C8C-839E7C9C8E6B}" destId="{A058C8DB-513A-9C4C-9B45-9B2C022DCB3F}" srcOrd="0" destOrd="0" parTransId="{B85F51EF-10DE-DC49-AF39-F0663836C5A7}" sibTransId="{6DBBEBD2-2EEA-8847-A307-A5BD3E43BCD3}"/>
    <dgm:cxn modelId="{1D2ED0AD-D5A8-044D-A4A4-C4D9B25E7F5C}" type="presOf" srcId="{95B8AB54-AC09-0E44-B49E-78442219ADAF}" destId="{22E66154-56FD-4D4A-A608-1E571A98A4C7}" srcOrd="0" destOrd="0" presId="urn:microsoft.com/office/officeart/2005/8/layout/pList2"/>
    <dgm:cxn modelId="{48B8D7B4-3372-E84F-8A55-F550A0067102}" srcId="{A0D66789-333D-7947-8C8C-839E7C9C8E6B}" destId="{8457A0AB-BCAE-9140-AF86-75DEE84FB766}" srcOrd="2" destOrd="0" parTransId="{074243CF-7449-1A4C-92CC-9315B22CBEF9}" sibTransId="{044FA658-D725-264B-B65E-58C37980791A}"/>
    <dgm:cxn modelId="{9B6A1EB5-59DC-B945-B94D-E8732C0F0936}" type="presOf" srcId="{6DBBEBD2-2EEA-8847-A307-A5BD3E43BCD3}" destId="{87E9FDD0-D581-C24E-84B7-DF2BF5297EB4}" srcOrd="0" destOrd="0" presId="urn:microsoft.com/office/officeart/2005/8/layout/pList2"/>
    <dgm:cxn modelId="{0DC09BC6-2960-414C-9C8D-0F5BF66388AE}" type="presOf" srcId="{A058C8DB-513A-9C4C-9B45-9B2C022DCB3F}" destId="{B6E4C886-1EDD-744F-9B67-24FD23DD9656}" srcOrd="0" destOrd="0" presId="urn:microsoft.com/office/officeart/2005/8/layout/pList2"/>
    <dgm:cxn modelId="{2C75BEE2-742A-6F4F-9631-4F7156112770}" type="presOf" srcId="{8457A0AB-BCAE-9140-AF86-75DEE84FB766}" destId="{7D70C03A-AE96-7040-A19C-DC758C4B34D3}" srcOrd="0" destOrd="0" presId="urn:microsoft.com/office/officeart/2005/8/layout/pList2"/>
    <dgm:cxn modelId="{761DC71A-CA1A-644D-BB83-E48317EBD26D}" type="presParOf" srcId="{8C88EBB6-E6DF-AF41-BDC9-F081D19315C1}" destId="{A8CC0343-F3B4-8547-B02A-C96B99B76D0C}" srcOrd="0" destOrd="0" presId="urn:microsoft.com/office/officeart/2005/8/layout/pList2"/>
    <dgm:cxn modelId="{9FA6F966-6004-9644-B775-64EE0D1D1CE9}" type="presParOf" srcId="{8C88EBB6-E6DF-AF41-BDC9-F081D19315C1}" destId="{92C6428D-483B-7D42-B3BD-D32E3785A26B}" srcOrd="1" destOrd="0" presId="urn:microsoft.com/office/officeart/2005/8/layout/pList2"/>
    <dgm:cxn modelId="{95199BCF-62CF-BF48-B2D1-A42445647D86}" type="presParOf" srcId="{92C6428D-483B-7D42-B3BD-D32E3785A26B}" destId="{1E93DBEA-B230-BF41-B4D9-032E1D32426B}" srcOrd="0" destOrd="0" presId="urn:microsoft.com/office/officeart/2005/8/layout/pList2"/>
    <dgm:cxn modelId="{C522BA64-5D4F-4843-8F65-59A1C59C820A}" type="presParOf" srcId="{1E93DBEA-B230-BF41-B4D9-032E1D32426B}" destId="{B6E4C886-1EDD-744F-9B67-24FD23DD9656}" srcOrd="0" destOrd="0" presId="urn:microsoft.com/office/officeart/2005/8/layout/pList2"/>
    <dgm:cxn modelId="{FA4AEFF8-0501-2442-8A53-6733469CE06D}" type="presParOf" srcId="{1E93DBEA-B230-BF41-B4D9-032E1D32426B}" destId="{EBD17614-D3D4-2445-8549-272A6646FA41}" srcOrd="1" destOrd="0" presId="urn:microsoft.com/office/officeart/2005/8/layout/pList2"/>
    <dgm:cxn modelId="{C25E1EAD-AB29-0C42-9EFC-9EAEA1800C63}" type="presParOf" srcId="{1E93DBEA-B230-BF41-B4D9-032E1D32426B}" destId="{A7098B6E-744A-F344-9B88-8C95C906A9C2}" srcOrd="2" destOrd="0" presId="urn:microsoft.com/office/officeart/2005/8/layout/pList2"/>
    <dgm:cxn modelId="{384EB802-1AC4-FC4D-8FEE-C236E3CECE5C}" type="presParOf" srcId="{92C6428D-483B-7D42-B3BD-D32E3785A26B}" destId="{87E9FDD0-D581-C24E-84B7-DF2BF5297EB4}" srcOrd="1" destOrd="0" presId="urn:microsoft.com/office/officeart/2005/8/layout/pList2"/>
    <dgm:cxn modelId="{85185E49-6A6A-1F4C-8540-432CCB7F8E7C}" type="presParOf" srcId="{92C6428D-483B-7D42-B3BD-D32E3785A26B}" destId="{FF1E2E79-6F3B-DF4A-8FD2-0EEB673FDFCB}" srcOrd="2" destOrd="0" presId="urn:microsoft.com/office/officeart/2005/8/layout/pList2"/>
    <dgm:cxn modelId="{1FD201BA-8495-7548-9260-FF98DBFB9B64}" type="presParOf" srcId="{FF1E2E79-6F3B-DF4A-8FD2-0EEB673FDFCB}" destId="{C4322869-DEA3-FE45-86A1-F422DEB332F1}" srcOrd="0" destOrd="0" presId="urn:microsoft.com/office/officeart/2005/8/layout/pList2"/>
    <dgm:cxn modelId="{6C472E2D-BDAA-554F-A2AD-0C567305EA4F}" type="presParOf" srcId="{FF1E2E79-6F3B-DF4A-8FD2-0EEB673FDFCB}" destId="{5C24D93A-9310-1047-A6D2-84098AA835B3}" srcOrd="1" destOrd="0" presId="urn:microsoft.com/office/officeart/2005/8/layout/pList2"/>
    <dgm:cxn modelId="{602FB478-06C2-7547-9969-DE862A288D9C}" type="presParOf" srcId="{FF1E2E79-6F3B-DF4A-8FD2-0EEB673FDFCB}" destId="{E505C33B-3DB1-F344-8654-A87A4C151D90}" srcOrd="2" destOrd="0" presId="urn:microsoft.com/office/officeart/2005/8/layout/pList2"/>
    <dgm:cxn modelId="{884B2D23-9274-C941-AF4E-6C86A997B9F7}" type="presParOf" srcId="{92C6428D-483B-7D42-B3BD-D32E3785A26B}" destId="{22E66154-56FD-4D4A-A608-1E571A98A4C7}" srcOrd="3" destOrd="0" presId="urn:microsoft.com/office/officeart/2005/8/layout/pList2"/>
    <dgm:cxn modelId="{33E89D11-971E-5F4D-AB61-48BCD16733E4}" type="presParOf" srcId="{92C6428D-483B-7D42-B3BD-D32E3785A26B}" destId="{EDA017CD-D900-524F-8527-B23F5C2CBF8F}" srcOrd="4" destOrd="0" presId="urn:microsoft.com/office/officeart/2005/8/layout/pList2"/>
    <dgm:cxn modelId="{4035AAC6-4528-544C-BDF0-9CB01C4E4FA5}" type="presParOf" srcId="{EDA017CD-D900-524F-8527-B23F5C2CBF8F}" destId="{7D70C03A-AE96-7040-A19C-DC758C4B34D3}" srcOrd="0" destOrd="0" presId="urn:microsoft.com/office/officeart/2005/8/layout/pList2"/>
    <dgm:cxn modelId="{38E6F927-9B06-874F-BFAE-9E47B001CB43}" type="presParOf" srcId="{EDA017CD-D900-524F-8527-B23F5C2CBF8F}" destId="{4B2FA635-6A5A-324A-99ED-94299236C1AA}" srcOrd="1" destOrd="0" presId="urn:microsoft.com/office/officeart/2005/8/layout/pList2"/>
    <dgm:cxn modelId="{34D2EBCB-D1CB-6E4D-AF81-02DE680723F6}" type="presParOf" srcId="{EDA017CD-D900-524F-8527-B23F5C2CBF8F}" destId="{3474668A-5CDC-F046-9A8C-C1E2D4D37E5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22B8A-26C3-644C-A63B-7B40BBDBC471}">
      <dsp:nvSpPr>
        <dsp:cNvPr id="0" name=""/>
        <dsp:cNvSpPr/>
      </dsp:nvSpPr>
      <dsp:spPr>
        <a:xfrm>
          <a:off x="4583" y="541"/>
          <a:ext cx="4365974" cy="279847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OBOR and “America First” the two emerging frameworks for trade relations</a:t>
          </a:r>
        </a:p>
      </dsp:txBody>
      <dsp:txXfrm>
        <a:off x="86548" y="82506"/>
        <a:ext cx="4202044" cy="2634544"/>
      </dsp:txXfrm>
    </dsp:sp>
    <dsp:sp modelId="{FA6230D2-2CE1-DD49-896E-2026B83D36CF}">
      <dsp:nvSpPr>
        <dsp:cNvPr id="0" name=""/>
        <dsp:cNvSpPr/>
      </dsp:nvSpPr>
      <dsp:spPr>
        <a:xfrm>
          <a:off x="4583" y="3121723"/>
          <a:ext cx="1378148" cy="2798474"/>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Both are built on new approaches to relationships among states</a:t>
          </a:r>
        </a:p>
      </dsp:txBody>
      <dsp:txXfrm>
        <a:off x="44948" y="3162088"/>
        <a:ext cx="1297418" cy="2717744"/>
      </dsp:txXfrm>
    </dsp:sp>
    <dsp:sp modelId="{8EE9A164-67D2-294D-B75D-BB3B3DB54F11}">
      <dsp:nvSpPr>
        <dsp:cNvPr id="0" name=""/>
        <dsp:cNvSpPr/>
      </dsp:nvSpPr>
      <dsp:spPr>
        <a:xfrm>
          <a:off x="1498496" y="3121723"/>
          <a:ext cx="1378148" cy="2798474"/>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And also relations among stake-holders </a:t>
          </a:r>
        </a:p>
      </dsp:txBody>
      <dsp:txXfrm>
        <a:off x="1538861" y="3162088"/>
        <a:ext cx="1297418" cy="2717744"/>
      </dsp:txXfrm>
    </dsp:sp>
    <dsp:sp modelId="{998E576F-0201-B544-8F2D-08131B166CDB}">
      <dsp:nvSpPr>
        <dsp:cNvPr id="0" name=""/>
        <dsp:cNvSpPr/>
      </dsp:nvSpPr>
      <dsp:spPr>
        <a:xfrm>
          <a:off x="2992409" y="3121723"/>
          <a:ext cx="1378148" cy="2798474"/>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Both will likely reshape the foundations of globalization</a:t>
          </a:r>
        </a:p>
      </dsp:txBody>
      <dsp:txXfrm>
        <a:off x="3032774" y="3162088"/>
        <a:ext cx="1297418" cy="2717744"/>
      </dsp:txXfrm>
    </dsp:sp>
    <dsp:sp modelId="{C9B305CE-6C2D-4545-8870-F6AB36FD6E88}">
      <dsp:nvSpPr>
        <dsp:cNvPr id="0" name=""/>
        <dsp:cNvSpPr/>
      </dsp:nvSpPr>
      <dsp:spPr>
        <a:xfrm>
          <a:off x="4602087" y="541"/>
          <a:ext cx="2872061" cy="2798474"/>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But also produce new challenges </a:t>
          </a:r>
        </a:p>
      </dsp:txBody>
      <dsp:txXfrm>
        <a:off x="4684052" y="82506"/>
        <a:ext cx="2708131" cy="2634544"/>
      </dsp:txXfrm>
    </dsp:sp>
    <dsp:sp modelId="{6E473AC1-DB47-2645-B0D3-BE6883E1E979}">
      <dsp:nvSpPr>
        <dsp:cNvPr id="0" name=""/>
        <dsp:cNvSpPr/>
      </dsp:nvSpPr>
      <dsp:spPr>
        <a:xfrm>
          <a:off x="4602087" y="3121723"/>
          <a:ext cx="1378148" cy="2798474"/>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Traditional fields of law, economics, big data and other field</a:t>
          </a:r>
        </a:p>
      </dsp:txBody>
      <dsp:txXfrm>
        <a:off x="4642452" y="3162088"/>
        <a:ext cx="1297418" cy="2717744"/>
      </dsp:txXfrm>
    </dsp:sp>
    <dsp:sp modelId="{EF44E05C-2EBA-3945-B549-D92519DDAFBF}">
      <dsp:nvSpPr>
        <dsp:cNvPr id="0" name=""/>
        <dsp:cNvSpPr/>
      </dsp:nvSpPr>
      <dsp:spPr>
        <a:xfrm>
          <a:off x="6095999" y="3121723"/>
          <a:ext cx="1378148" cy="2798474"/>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Emerging fields of Soft law and regulatory governance</a:t>
          </a:r>
        </a:p>
      </dsp:txBody>
      <dsp:txXfrm>
        <a:off x="6136364" y="3162088"/>
        <a:ext cx="1297418" cy="2717744"/>
      </dsp:txXfrm>
    </dsp:sp>
    <dsp:sp modelId="{09DD34DD-3730-C741-981C-89E31C7674AD}">
      <dsp:nvSpPr>
        <dsp:cNvPr id="0" name=""/>
        <dsp:cNvSpPr/>
      </dsp:nvSpPr>
      <dsp:spPr>
        <a:xfrm>
          <a:off x="7682815" y="0"/>
          <a:ext cx="2872061" cy="2798474"/>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Universities ought to have a responsibility to better train students </a:t>
          </a:r>
        </a:p>
      </dsp:txBody>
      <dsp:txXfrm>
        <a:off x="7764780" y="81965"/>
        <a:ext cx="2708131" cy="2634544"/>
      </dsp:txXfrm>
    </dsp:sp>
    <dsp:sp modelId="{F1E255A1-378A-8345-BFE9-5D66FD1AD2C9}">
      <dsp:nvSpPr>
        <dsp:cNvPr id="0" name=""/>
        <dsp:cNvSpPr/>
      </dsp:nvSpPr>
      <dsp:spPr>
        <a:xfrm>
          <a:off x="7705677" y="3121723"/>
          <a:ext cx="1378148" cy="2798474"/>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to operate in the new environment </a:t>
          </a:r>
        </a:p>
      </dsp:txBody>
      <dsp:txXfrm>
        <a:off x="7746042" y="3162088"/>
        <a:ext cx="1297418" cy="2717744"/>
      </dsp:txXfrm>
    </dsp:sp>
    <dsp:sp modelId="{F895F75D-1688-1C4D-892F-D0918874BDEB}">
      <dsp:nvSpPr>
        <dsp:cNvPr id="0" name=""/>
        <dsp:cNvSpPr/>
      </dsp:nvSpPr>
      <dsp:spPr>
        <a:xfrm>
          <a:off x="9199590" y="3121723"/>
          <a:ext cx="1378148" cy="2798474"/>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And to better serve national policies </a:t>
          </a:r>
        </a:p>
      </dsp:txBody>
      <dsp:txXfrm>
        <a:off x="9239955" y="3162088"/>
        <a:ext cx="1297418" cy="2717744"/>
      </dsp:txXfrm>
    </dsp:sp>
    <dsp:sp modelId="{246E6084-AF6E-5B48-BD71-0475C5A033F9}">
      <dsp:nvSpPr>
        <dsp:cNvPr id="0" name=""/>
        <dsp:cNvSpPr/>
      </dsp:nvSpPr>
      <dsp:spPr>
        <a:xfrm>
          <a:off x="10809267" y="541"/>
          <a:ext cx="1378148" cy="2798474"/>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Consider how universities can shape curriculum to meet responsibilities</a:t>
          </a:r>
        </a:p>
      </dsp:txBody>
      <dsp:txXfrm>
        <a:off x="10849632" y="40906"/>
        <a:ext cx="1297418" cy="2717744"/>
      </dsp:txXfrm>
    </dsp:sp>
    <dsp:sp modelId="{DCD4A2C6-E48C-8F4B-A4A5-E3895821B7D5}">
      <dsp:nvSpPr>
        <dsp:cNvPr id="0" name=""/>
        <dsp:cNvSpPr/>
      </dsp:nvSpPr>
      <dsp:spPr>
        <a:xfrm>
          <a:off x="10809267" y="3121723"/>
          <a:ext cx="1378148" cy="2798474"/>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Challenges of a new curriculum</a:t>
          </a:r>
        </a:p>
      </dsp:txBody>
      <dsp:txXfrm>
        <a:off x="10849632" y="3162088"/>
        <a:ext cx="1297418" cy="27177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47AF5-F257-2846-AD86-C668B1F15778}">
      <dsp:nvSpPr>
        <dsp:cNvPr id="0" name=""/>
        <dsp:cNvSpPr/>
      </dsp:nvSpPr>
      <dsp:spPr>
        <a:xfrm>
          <a:off x="0" y="0"/>
          <a:ext cx="12192000" cy="134423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Knowledge Production</a:t>
          </a:r>
        </a:p>
      </dsp:txBody>
      <dsp:txXfrm>
        <a:off x="2572823" y="0"/>
        <a:ext cx="9619176" cy="1344230"/>
      </dsp:txXfrm>
    </dsp:sp>
    <dsp:sp modelId="{333153DB-A0AE-F943-9255-304953D5F268}">
      <dsp:nvSpPr>
        <dsp:cNvPr id="0" name=""/>
        <dsp:cNvSpPr/>
      </dsp:nvSpPr>
      <dsp:spPr>
        <a:xfrm>
          <a:off x="134423" y="134423"/>
          <a:ext cx="2438400" cy="10753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0" b="-8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54BE4FB-58D4-D54A-B69D-577DCBC2B017}">
      <dsp:nvSpPr>
        <dsp:cNvPr id="0" name=""/>
        <dsp:cNvSpPr/>
      </dsp:nvSpPr>
      <dsp:spPr>
        <a:xfrm>
          <a:off x="0" y="1478653"/>
          <a:ext cx="12192000" cy="1344230"/>
        </a:xfrm>
        <a:prstGeom prst="roundRect">
          <a:avLst>
            <a:gd name="adj" fmla="val 1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Analysis</a:t>
          </a:r>
        </a:p>
      </dsp:txBody>
      <dsp:txXfrm>
        <a:off x="2572823" y="1478653"/>
        <a:ext cx="9619176" cy="1344230"/>
      </dsp:txXfrm>
    </dsp:sp>
    <dsp:sp modelId="{7694A124-1482-5246-9CE4-31CAC70756BC}">
      <dsp:nvSpPr>
        <dsp:cNvPr id="0" name=""/>
        <dsp:cNvSpPr/>
      </dsp:nvSpPr>
      <dsp:spPr>
        <a:xfrm>
          <a:off x="134423" y="1613076"/>
          <a:ext cx="2438400" cy="10753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0" b="-8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35CD2D5-9E46-2C4A-A167-7B4433A1C746}">
      <dsp:nvSpPr>
        <dsp:cNvPr id="0" name=""/>
        <dsp:cNvSpPr/>
      </dsp:nvSpPr>
      <dsp:spPr>
        <a:xfrm>
          <a:off x="0" y="2957307"/>
          <a:ext cx="12192000" cy="1344230"/>
        </a:xfrm>
        <a:prstGeom prst="roundRect">
          <a:avLst>
            <a:gd name="adj" fmla="val 1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Data Analytics</a:t>
          </a:r>
        </a:p>
      </dsp:txBody>
      <dsp:txXfrm>
        <a:off x="2572823" y="2957307"/>
        <a:ext cx="9619176" cy="1344230"/>
      </dsp:txXfrm>
    </dsp:sp>
    <dsp:sp modelId="{94AC642E-018C-4B4D-9B19-663DCAECB793}">
      <dsp:nvSpPr>
        <dsp:cNvPr id="0" name=""/>
        <dsp:cNvSpPr/>
      </dsp:nvSpPr>
      <dsp:spPr>
        <a:xfrm>
          <a:off x="134423" y="3091730"/>
          <a:ext cx="2438400" cy="10753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0" b="-8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1301E7-7CD9-E048-B3D6-29E7EA5AF9D8}">
      <dsp:nvSpPr>
        <dsp:cNvPr id="0" name=""/>
        <dsp:cNvSpPr/>
      </dsp:nvSpPr>
      <dsp:spPr>
        <a:xfrm>
          <a:off x="0" y="4435960"/>
          <a:ext cx="12192000" cy="1344230"/>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Preparing Students for Effective Participation </a:t>
          </a:r>
        </a:p>
      </dsp:txBody>
      <dsp:txXfrm>
        <a:off x="2572823" y="4435960"/>
        <a:ext cx="9619176" cy="1344230"/>
      </dsp:txXfrm>
    </dsp:sp>
    <dsp:sp modelId="{C813620F-9AB7-664E-8B8F-3983588FA708}">
      <dsp:nvSpPr>
        <dsp:cNvPr id="0" name=""/>
        <dsp:cNvSpPr/>
      </dsp:nvSpPr>
      <dsp:spPr>
        <a:xfrm>
          <a:off x="134423" y="4570383"/>
          <a:ext cx="2438400" cy="107538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0" b="-8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50877-B542-CA47-993E-1456C87D5F66}">
      <dsp:nvSpPr>
        <dsp:cNvPr id="0" name=""/>
        <dsp:cNvSpPr/>
      </dsp:nvSpPr>
      <dsp:spPr>
        <a:xfrm>
          <a:off x="202211" y="1392888"/>
          <a:ext cx="2968572" cy="978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Planning Issues</a:t>
          </a:r>
        </a:p>
      </dsp:txBody>
      <dsp:txXfrm>
        <a:off x="202211" y="1392888"/>
        <a:ext cx="2968572" cy="978279"/>
      </dsp:txXfrm>
    </dsp:sp>
    <dsp:sp modelId="{FFC9E5A8-EDDA-9C4E-8DCB-60F11482E85F}">
      <dsp:nvSpPr>
        <dsp:cNvPr id="0" name=""/>
        <dsp:cNvSpPr/>
      </dsp:nvSpPr>
      <dsp:spPr>
        <a:xfrm>
          <a:off x="202211" y="3455743"/>
          <a:ext cx="2968572" cy="1832819"/>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Coherence</a:t>
          </a:r>
        </a:p>
        <a:p>
          <a:pPr marL="228600" lvl="1" indent="-228600" algn="l" defTabSz="889000">
            <a:lnSpc>
              <a:spcPct val="90000"/>
            </a:lnSpc>
            <a:spcBef>
              <a:spcPct val="0"/>
            </a:spcBef>
            <a:spcAft>
              <a:spcPct val="15000"/>
            </a:spcAft>
            <a:buChar char="•"/>
          </a:pPr>
          <a:r>
            <a:rPr lang="en-US" sz="2000" b="1" kern="1200" dirty="0"/>
            <a:t>Technical capacity of teaching staff</a:t>
          </a:r>
        </a:p>
        <a:p>
          <a:pPr marL="228600" lvl="1" indent="-228600" algn="l" defTabSz="889000">
            <a:lnSpc>
              <a:spcPct val="90000"/>
            </a:lnSpc>
            <a:spcBef>
              <a:spcPct val="0"/>
            </a:spcBef>
            <a:spcAft>
              <a:spcPct val="15000"/>
            </a:spcAft>
            <a:buChar char="•"/>
          </a:pPr>
          <a:r>
            <a:rPr lang="en-US" sz="2000" b="1" kern="1200" dirty="0"/>
            <a:t>Develop robust research focus</a:t>
          </a:r>
        </a:p>
      </dsp:txBody>
      <dsp:txXfrm>
        <a:off x="202211" y="3455743"/>
        <a:ext cx="2968572" cy="1832819"/>
      </dsp:txXfrm>
    </dsp:sp>
    <dsp:sp modelId="{7019FD49-05E9-DF4C-BB6D-6A58C1D85819}">
      <dsp:nvSpPr>
        <dsp:cNvPr id="0" name=""/>
        <dsp:cNvSpPr/>
      </dsp:nvSpPr>
      <dsp:spPr>
        <a:xfrm>
          <a:off x="198838" y="1095356"/>
          <a:ext cx="236136" cy="236136"/>
        </a:xfrm>
        <a:prstGeom prst="ellips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7ADE4-FC34-F841-92BB-82F22B4CAF31}">
      <dsp:nvSpPr>
        <dsp:cNvPr id="0" name=""/>
        <dsp:cNvSpPr/>
      </dsp:nvSpPr>
      <dsp:spPr>
        <a:xfrm>
          <a:off x="364133" y="764765"/>
          <a:ext cx="236136" cy="236136"/>
        </a:xfrm>
        <a:prstGeom prst="ellipse">
          <a:avLst/>
        </a:prstGeom>
        <a:solidFill>
          <a:schemeClr val="accent6">
            <a:shade val="50000"/>
            <a:hueOff val="38781"/>
            <a:satOff val="-1695"/>
            <a:lumOff val="4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37253-406C-9941-98FB-EB093E8699CC}">
      <dsp:nvSpPr>
        <dsp:cNvPr id="0" name=""/>
        <dsp:cNvSpPr/>
      </dsp:nvSpPr>
      <dsp:spPr>
        <a:xfrm>
          <a:off x="760842" y="830883"/>
          <a:ext cx="371071" cy="371071"/>
        </a:xfrm>
        <a:prstGeom prst="ellipse">
          <a:avLst/>
        </a:prstGeom>
        <a:solidFill>
          <a:schemeClr val="accent6">
            <a:shade val="50000"/>
            <a:hueOff val="77563"/>
            <a:satOff val="-3391"/>
            <a:lumOff val="9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B39E9-8304-8A4D-A53E-EE8DCF415A16}">
      <dsp:nvSpPr>
        <dsp:cNvPr id="0" name=""/>
        <dsp:cNvSpPr/>
      </dsp:nvSpPr>
      <dsp:spPr>
        <a:xfrm>
          <a:off x="1091434" y="467233"/>
          <a:ext cx="236136" cy="236136"/>
        </a:xfrm>
        <a:prstGeom prst="ellipse">
          <a:avLst/>
        </a:prstGeom>
        <a:solidFill>
          <a:schemeClr val="accent6">
            <a:shade val="50000"/>
            <a:hueOff val="116344"/>
            <a:satOff val="-5086"/>
            <a:lumOff val="13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7ECC4-3781-9A47-8DD1-F6612C1BEDE6}">
      <dsp:nvSpPr>
        <dsp:cNvPr id="0" name=""/>
        <dsp:cNvSpPr/>
      </dsp:nvSpPr>
      <dsp:spPr>
        <a:xfrm>
          <a:off x="1521202" y="334997"/>
          <a:ext cx="236136" cy="236136"/>
        </a:xfrm>
        <a:prstGeom prst="ellipse">
          <a:avLst/>
        </a:prstGeom>
        <a:solidFill>
          <a:schemeClr val="accent6">
            <a:shade val="50000"/>
            <a:hueOff val="155126"/>
            <a:satOff val="-6781"/>
            <a:lumOff val="18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E964E-42DD-A744-9BBD-016E3FBF081B}">
      <dsp:nvSpPr>
        <dsp:cNvPr id="0" name=""/>
        <dsp:cNvSpPr/>
      </dsp:nvSpPr>
      <dsp:spPr>
        <a:xfrm>
          <a:off x="2050148" y="566410"/>
          <a:ext cx="236136" cy="236136"/>
        </a:xfrm>
        <a:prstGeom prst="ellipse">
          <a:avLst/>
        </a:prstGeom>
        <a:solidFill>
          <a:schemeClr val="accent6">
            <a:shade val="50000"/>
            <a:hueOff val="193907"/>
            <a:satOff val="-8476"/>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A0EA28-1653-2F49-9B44-6D663069C421}">
      <dsp:nvSpPr>
        <dsp:cNvPr id="0" name=""/>
        <dsp:cNvSpPr/>
      </dsp:nvSpPr>
      <dsp:spPr>
        <a:xfrm>
          <a:off x="2380739" y="731706"/>
          <a:ext cx="371071" cy="371071"/>
        </a:xfrm>
        <a:prstGeom prst="ellipse">
          <a:avLst/>
        </a:prstGeom>
        <a:solidFill>
          <a:schemeClr val="accent6">
            <a:shade val="50000"/>
            <a:hueOff val="232689"/>
            <a:satOff val="-10172"/>
            <a:lumOff val="2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8C6D0-3A42-554D-95D4-41BD4A59992F}">
      <dsp:nvSpPr>
        <dsp:cNvPr id="0" name=""/>
        <dsp:cNvSpPr/>
      </dsp:nvSpPr>
      <dsp:spPr>
        <a:xfrm>
          <a:off x="2843566" y="1095356"/>
          <a:ext cx="236136" cy="236136"/>
        </a:xfrm>
        <a:prstGeom prst="ellipse">
          <a:avLst/>
        </a:prstGeom>
        <a:solidFill>
          <a:schemeClr val="accent6">
            <a:shade val="50000"/>
            <a:hueOff val="271470"/>
            <a:satOff val="-11867"/>
            <a:lumOff val="32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FC4A5-2887-024D-A11C-ECBC3815174C}">
      <dsp:nvSpPr>
        <dsp:cNvPr id="0" name=""/>
        <dsp:cNvSpPr/>
      </dsp:nvSpPr>
      <dsp:spPr>
        <a:xfrm>
          <a:off x="3041921" y="1459006"/>
          <a:ext cx="236136" cy="236136"/>
        </a:xfrm>
        <a:prstGeom prst="ellipse">
          <a:avLst/>
        </a:prstGeom>
        <a:solidFill>
          <a:schemeClr val="accent6">
            <a:shade val="50000"/>
            <a:hueOff val="310252"/>
            <a:satOff val="-13562"/>
            <a:lumOff val="37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56179-6BB8-2B43-9937-31930DC418E6}">
      <dsp:nvSpPr>
        <dsp:cNvPr id="0" name=""/>
        <dsp:cNvSpPr/>
      </dsp:nvSpPr>
      <dsp:spPr>
        <a:xfrm>
          <a:off x="1322847" y="764765"/>
          <a:ext cx="607208" cy="607208"/>
        </a:xfrm>
        <a:prstGeom prst="ellipse">
          <a:avLst/>
        </a:prstGeom>
        <a:solidFill>
          <a:schemeClr val="accent6">
            <a:shade val="50000"/>
            <a:hueOff val="349033"/>
            <a:satOff val="-15257"/>
            <a:lumOff val="4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C22BA-87ED-8746-93A9-86D881242CC0}">
      <dsp:nvSpPr>
        <dsp:cNvPr id="0" name=""/>
        <dsp:cNvSpPr/>
      </dsp:nvSpPr>
      <dsp:spPr>
        <a:xfrm>
          <a:off x="33542" y="2021011"/>
          <a:ext cx="236136" cy="236136"/>
        </a:xfrm>
        <a:prstGeom prst="ellipse">
          <a:avLst/>
        </a:prstGeom>
        <a:solidFill>
          <a:schemeClr val="accent6">
            <a:shade val="50000"/>
            <a:hueOff val="349033"/>
            <a:satOff val="-15257"/>
            <a:lumOff val="4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0E635-17C4-7C46-829B-46BA093DA824}">
      <dsp:nvSpPr>
        <dsp:cNvPr id="0" name=""/>
        <dsp:cNvSpPr/>
      </dsp:nvSpPr>
      <dsp:spPr>
        <a:xfrm>
          <a:off x="231897" y="2318543"/>
          <a:ext cx="371071" cy="371071"/>
        </a:xfrm>
        <a:prstGeom prst="ellipse">
          <a:avLst/>
        </a:prstGeom>
        <a:solidFill>
          <a:schemeClr val="accent6">
            <a:shade val="50000"/>
            <a:hueOff val="310252"/>
            <a:satOff val="-13562"/>
            <a:lumOff val="37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9B311-50F0-3242-9337-E998F7A188D5}">
      <dsp:nvSpPr>
        <dsp:cNvPr id="0" name=""/>
        <dsp:cNvSpPr/>
      </dsp:nvSpPr>
      <dsp:spPr>
        <a:xfrm>
          <a:off x="727783" y="2583016"/>
          <a:ext cx="539740" cy="539740"/>
        </a:xfrm>
        <a:prstGeom prst="ellipse">
          <a:avLst/>
        </a:prstGeom>
        <a:solidFill>
          <a:schemeClr val="accent6">
            <a:shade val="50000"/>
            <a:hueOff val="271470"/>
            <a:satOff val="-11867"/>
            <a:lumOff val="32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A0B3F1-AD3D-3942-A9CD-A0BA2E818473}">
      <dsp:nvSpPr>
        <dsp:cNvPr id="0" name=""/>
        <dsp:cNvSpPr/>
      </dsp:nvSpPr>
      <dsp:spPr>
        <a:xfrm>
          <a:off x="1422025" y="3012784"/>
          <a:ext cx="236136" cy="236136"/>
        </a:xfrm>
        <a:prstGeom prst="ellipse">
          <a:avLst/>
        </a:prstGeom>
        <a:solidFill>
          <a:schemeClr val="accent6">
            <a:shade val="50000"/>
            <a:hueOff val="232689"/>
            <a:satOff val="-10172"/>
            <a:lumOff val="27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F151E-6CFC-964B-B564-70C9434B176B}">
      <dsp:nvSpPr>
        <dsp:cNvPr id="0" name=""/>
        <dsp:cNvSpPr/>
      </dsp:nvSpPr>
      <dsp:spPr>
        <a:xfrm>
          <a:off x="1554261" y="2583016"/>
          <a:ext cx="371071" cy="371071"/>
        </a:xfrm>
        <a:prstGeom prst="ellipse">
          <a:avLst/>
        </a:prstGeom>
        <a:solidFill>
          <a:schemeClr val="accent6">
            <a:shade val="50000"/>
            <a:hueOff val="193907"/>
            <a:satOff val="-8476"/>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E0B3F-4E7A-BF4C-86E1-8CD887B21774}">
      <dsp:nvSpPr>
        <dsp:cNvPr id="0" name=""/>
        <dsp:cNvSpPr/>
      </dsp:nvSpPr>
      <dsp:spPr>
        <a:xfrm>
          <a:off x="1884852" y="3045843"/>
          <a:ext cx="236136" cy="236136"/>
        </a:xfrm>
        <a:prstGeom prst="ellipse">
          <a:avLst/>
        </a:prstGeom>
        <a:solidFill>
          <a:schemeClr val="accent6">
            <a:shade val="50000"/>
            <a:hueOff val="155126"/>
            <a:satOff val="-6781"/>
            <a:lumOff val="18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828E0-860D-B54B-B741-C427F744E89E}">
      <dsp:nvSpPr>
        <dsp:cNvPr id="0" name=""/>
        <dsp:cNvSpPr/>
      </dsp:nvSpPr>
      <dsp:spPr>
        <a:xfrm>
          <a:off x="2182384" y="2516898"/>
          <a:ext cx="539740" cy="539740"/>
        </a:xfrm>
        <a:prstGeom prst="ellipse">
          <a:avLst/>
        </a:prstGeom>
        <a:solidFill>
          <a:schemeClr val="accent6">
            <a:shade val="50000"/>
            <a:hueOff val="116344"/>
            <a:satOff val="-5086"/>
            <a:lumOff val="13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BB72A-1C5F-0847-92A2-E9A49DC341DA}">
      <dsp:nvSpPr>
        <dsp:cNvPr id="0" name=""/>
        <dsp:cNvSpPr/>
      </dsp:nvSpPr>
      <dsp:spPr>
        <a:xfrm>
          <a:off x="2909684" y="2384661"/>
          <a:ext cx="371071" cy="371071"/>
        </a:xfrm>
        <a:prstGeom prst="ellipse">
          <a:avLst/>
        </a:prstGeom>
        <a:solidFill>
          <a:schemeClr val="accent6">
            <a:shade val="50000"/>
            <a:hueOff val="77563"/>
            <a:satOff val="-3391"/>
            <a:lumOff val="9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0B0E8-448D-4441-B686-BB552432D854}">
      <dsp:nvSpPr>
        <dsp:cNvPr id="0" name=""/>
        <dsp:cNvSpPr/>
      </dsp:nvSpPr>
      <dsp:spPr>
        <a:xfrm>
          <a:off x="3280756" y="830333"/>
          <a:ext cx="1089784" cy="2080517"/>
        </a:xfrm>
        <a:prstGeom prst="chevron">
          <a:avLst>
            <a:gd name="adj" fmla="val 6231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593045-743D-7D4E-BDA3-972615B8A76D}">
      <dsp:nvSpPr>
        <dsp:cNvPr id="0" name=""/>
        <dsp:cNvSpPr/>
      </dsp:nvSpPr>
      <dsp:spPr>
        <a:xfrm>
          <a:off x="4747467" y="831344"/>
          <a:ext cx="2972139" cy="2080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Embedded Models</a:t>
          </a:r>
        </a:p>
      </dsp:txBody>
      <dsp:txXfrm>
        <a:off x="4747467" y="831344"/>
        <a:ext cx="2972139" cy="2080497"/>
      </dsp:txXfrm>
    </dsp:sp>
    <dsp:sp modelId="{3D50A1DA-0D67-EE49-A8EF-6298344267E9}">
      <dsp:nvSpPr>
        <dsp:cNvPr id="0" name=""/>
        <dsp:cNvSpPr/>
      </dsp:nvSpPr>
      <dsp:spPr>
        <a:xfrm>
          <a:off x="4370540" y="3455743"/>
          <a:ext cx="3725992" cy="1832819"/>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Include OBOR related materials in courses currently offered</a:t>
          </a:r>
        </a:p>
        <a:p>
          <a:pPr marL="228600" lvl="1" indent="-228600" algn="l" defTabSz="889000">
            <a:lnSpc>
              <a:spcPct val="90000"/>
            </a:lnSpc>
            <a:spcBef>
              <a:spcPct val="0"/>
            </a:spcBef>
            <a:spcAft>
              <a:spcPct val="15000"/>
            </a:spcAft>
            <a:buChar char="•"/>
          </a:pPr>
          <a:r>
            <a:rPr lang="en-US" sz="2000" b="1" kern="1200" dirty="0"/>
            <a:t>Identify and develop courses</a:t>
          </a:r>
        </a:p>
        <a:p>
          <a:pPr marL="228600" lvl="1" indent="-228600" algn="l" defTabSz="889000">
            <a:lnSpc>
              <a:spcPct val="90000"/>
            </a:lnSpc>
            <a:spcBef>
              <a:spcPct val="0"/>
            </a:spcBef>
            <a:spcAft>
              <a:spcPct val="15000"/>
            </a:spcAft>
            <a:buChar char="•"/>
          </a:pPr>
          <a:r>
            <a:rPr lang="en-US" sz="2000" b="1" kern="1200" dirty="0"/>
            <a:t>Build portable OBOR modules for staff use</a:t>
          </a:r>
        </a:p>
      </dsp:txBody>
      <dsp:txXfrm>
        <a:off x="4370540" y="3455743"/>
        <a:ext cx="3725992" cy="1832819"/>
      </dsp:txXfrm>
    </dsp:sp>
    <dsp:sp modelId="{B4446AD2-9ACA-3847-979F-BFA2CA64AAA9}">
      <dsp:nvSpPr>
        <dsp:cNvPr id="0" name=""/>
        <dsp:cNvSpPr/>
      </dsp:nvSpPr>
      <dsp:spPr>
        <a:xfrm>
          <a:off x="8096533" y="830333"/>
          <a:ext cx="1089784" cy="2080517"/>
        </a:xfrm>
        <a:prstGeom prst="chevron">
          <a:avLst>
            <a:gd name="adj" fmla="val 62310"/>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DA873E-CEBF-D74E-9A8D-AA3CCCCD0098}">
      <dsp:nvSpPr>
        <dsp:cNvPr id="0" name=""/>
        <dsp:cNvSpPr/>
      </dsp:nvSpPr>
      <dsp:spPr>
        <a:xfrm>
          <a:off x="9409228" y="682737"/>
          <a:ext cx="2526318" cy="2526318"/>
        </a:xfrm>
        <a:prstGeom prst="ellipse">
          <a:avLst/>
        </a:prstGeom>
        <a:solidFill>
          <a:schemeClr val="accent6">
            <a:shade val="50000"/>
            <a:hueOff val="38781"/>
            <a:satOff val="-1695"/>
            <a:lumOff val="4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a:t>Stand Alone Models</a:t>
          </a:r>
        </a:p>
      </dsp:txBody>
      <dsp:txXfrm>
        <a:off x="9779199" y="1052708"/>
        <a:ext cx="1786376" cy="1786376"/>
      </dsp:txXfrm>
    </dsp:sp>
    <dsp:sp modelId="{29FDD4B5-4464-2448-B33F-F7F9823AD9BF}">
      <dsp:nvSpPr>
        <dsp:cNvPr id="0" name=""/>
        <dsp:cNvSpPr/>
      </dsp:nvSpPr>
      <dsp:spPr>
        <a:xfrm>
          <a:off x="9186318" y="3455743"/>
          <a:ext cx="2972139" cy="1832819"/>
        </a:xfrm>
        <a:prstGeom prst="rect">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Certificate programs</a:t>
          </a:r>
        </a:p>
        <a:p>
          <a:pPr marL="228600" lvl="1" indent="-228600" algn="l" defTabSz="889000">
            <a:lnSpc>
              <a:spcPct val="90000"/>
            </a:lnSpc>
            <a:spcBef>
              <a:spcPct val="0"/>
            </a:spcBef>
            <a:spcAft>
              <a:spcPct val="15000"/>
            </a:spcAft>
            <a:buChar char="•"/>
          </a:pPr>
          <a:r>
            <a:rPr lang="en-US" sz="2000" b="1" kern="1200" dirty="0"/>
            <a:t>´Concentrations</a:t>
          </a:r>
        </a:p>
        <a:p>
          <a:pPr marL="228600" lvl="1" indent="-228600" algn="l" defTabSz="889000">
            <a:lnSpc>
              <a:spcPct val="90000"/>
            </a:lnSpc>
            <a:spcBef>
              <a:spcPct val="0"/>
            </a:spcBef>
            <a:spcAft>
              <a:spcPct val="15000"/>
            </a:spcAft>
            <a:buChar char="•"/>
          </a:pPr>
          <a:r>
            <a:rPr lang="en-US" sz="2000" b="1" kern="1200" dirty="0"/>
            <a:t>Degree major</a:t>
          </a:r>
        </a:p>
        <a:p>
          <a:pPr marL="228600" lvl="1" indent="-228600" algn="l" defTabSz="889000">
            <a:lnSpc>
              <a:spcPct val="90000"/>
            </a:lnSpc>
            <a:spcBef>
              <a:spcPct val="0"/>
            </a:spcBef>
            <a:spcAft>
              <a:spcPct val="15000"/>
            </a:spcAft>
            <a:buChar char="•"/>
          </a:pPr>
          <a:r>
            <a:rPr lang="en-US" sz="2000" b="1" kern="1200" dirty="0"/>
            <a:t>Post Graduate concentration</a:t>
          </a:r>
        </a:p>
      </dsp:txBody>
      <dsp:txXfrm>
        <a:off x="9186318" y="3455743"/>
        <a:ext cx="2972139" cy="18328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13342-9720-094E-A4D3-232539E036AE}">
      <dsp:nvSpPr>
        <dsp:cNvPr id="0" name=""/>
        <dsp:cNvSpPr/>
      </dsp:nvSpPr>
      <dsp:spPr>
        <a:xfrm>
          <a:off x="7048164" y="4150461"/>
          <a:ext cx="3015188" cy="1953158"/>
        </a:xfrm>
        <a:prstGeom prst="roundRect">
          <a:avLst>
            <a:gd name="adj" fmla="val 10000"/>
          </a:avLst>
        </a:prstGeom>
        <a:solidFill>
          <a:schemeClr val="accent5">
            <a:lumMod val="20000"/>
            <a:lumOff val="80000"/>
            <a:alpha val="9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t>Law</a:t>
          </a:r>
        </a:p>
        <a:p>
          <a:pPr marL="114300" lvl="1" indent="-114300" algn="l" defTabSz="666750">
            <a:lnSpc>
              <a:spcPct val="90000"/>
            </a:lnSpc>
            <a:spcBef>
              <a:spcPct val="0"/>
            </a:spcBef>
            <a:spcAft>
              <a:spcPct val="15000"/>
            </a:spcAft>
            <a:buChar char="•"/>
          </a:pPr>
          <a:r>
            <a:rPr lang="en-US" sz="1500" kern="1200"/>
            <a:t>Finance</a:t>
          </a:r>
        </a:p>
        <a:p>
          <a:pPr marL="114300" lvl="1" indent="-114300" algn="l" defTabSz="666750">
            <a:lnSpc>
              <a:spcPct val="90000"/>
            </a:lnSpc>
            <a:spcBef>
              <a:spcPct val="0"/>
            </a:spcBef>
            <a:spcAft>
              <a:spcPct val="15000"/>
            </a:spcAft>
            <a:buChar char="•"/>
          </a:pPr>
          <a:r>
            <a:rPr lang="en-US" sz="1500" kern="1200"/>
            <a:t>Economics</a:t>
          </a:r>
        </a:p>
        <a:p>
          <a:pPr marL="114300" lvl="1" indent="-114300" algn="l" defTabSz="666750">
            <a:lnSpc>
              <a:spcPct val="90000"/>
            </a:lnSpc>
            <a:spcBef>
              <a:spcPct val="0"/>
            </a:spcBef>
            <a:spcAft>
              <a:spcPct val="15000"/>
            </a:spcAft>
            <a:buChar char="•"/>
          </a:pPr>
          <a:r>
            <a:rPr lang="en-US" sz="1500" kern="1200"/>
            <a:t>Politics</a:t>
          </a:r>
        </a:p>
        <a:p>
          <a:pPr marL="114300" lvl="1" indent="-114300" algn="l" defTabSz="666750">
            <a:lnSpc>
              <a:spcPct val="90000"/>
            </a:lnSpc>
            <a:spcBef>
              <a:spcPct val="0"/>
            </a:spcBef>
            <a:spcAft>
              <a:spcPct val="15000"/>
            </a:spcAft>
            <a:buChar char="•"/>
          </a:pPr>
          <a:r>
            <a:rPr lang="en-US" sz="1500" kern="1200"/>
            <a:t>Etc.</a:t>
          </a:r>
        </a:p>
      </dsp:txBody>
      <dsp:txXfrm>
        <a:off x="7995626" y="4681656"/>
        <a:ext cx="2024821" cy="1379058"/>
      </dsp:txXfrm>
    </dsp:sp>
    <dsp:sp modelId="{C50DA938-96B7-864A-B23B-901A171AF418}">
      <dsp:nvSpPr>
        <dsp:cNvPr id="0" name=""/>
        <dsp:cNvSpPr/>
      </dsp:nvSpPr>
      <dsp:spPr>
        <a:xfrm>
          <a:off x="2128647" y="4150461"/>
          <a:ext cx="3015188" cy="1953158"/>
        </a:xfrm>
        <a:prstGeom prst="roundRect">
          <a:avLst>
            <a:gd name="adj" fmla="val 10000"/>
          </a:avLst>
        </a:prstGeom>
        <a:solidFill>
          <a:schemeClr val="bg2">
            <a:lumMod val="9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Area of study is itself not fully defined</a:t>
          </a:r>
        </a:p>
      </dsp:txBody>
      <dsp:txXfrm>
        <a:off x="2171552" y="4681656"/>
        <a:ext cx="2024821" cy="1379058"/>
      </dsp:txXfrm>
    </dsp:sp>
    <dsp:sp modelId="{A60663AA-98B4-834B-A7DF-C25F15A81405}">
      <dsp:nvSpPr>
        <dsp:cNvPr id="0" name=""/>
        <dsp:cNvSpPr/>
      </dsp:nvSpPr>
      <dsp:spPr>
        <a:xfrm>
          <a:off x="7048164" y="0"/>
          <a:ext cx="3015188" cy="1953158"/>
        </a:xfrm>
        <a:prstGeom prst="roundRect">
          <a:avLst>
            <a:gd name="adj" fmla="val 10000"/>
          </a:avLst>
        </a:prstGeom>
        <a:solidFill>
          <a:schemeClr val="accent4">
            <a:lumMod val="20000"/>
            <a:lumOff val="8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t>Contract</a:t>
          </a:r>
        </a:p>
        <a:p>
          <a:pPr marL="114300" lvl="1" indent="-114300" algn="l" defTabSz="666750">
            <a:lnSpc>
              <a:spcPct val="90000"/>
            </a:lnSpc>
            <a:spcBef>
              <a:spcPct val="0"/>
            </a:spcBef>
            <a:spcAft>
              <a:spcPct val="15000"/>
            </a:spcAft>
            <a:buChar char="•"/>
          </a:pPr>
          <a:r>
            <a:rPr lang="en-US" sz="1500" kern="1200"/>
            <a:t>International Trade and Investment</a:t>
          </a:r>
        </a:p>
        <a:p>
          <a:pPr marL="114300" lvl="1" indent="-114300" algn="l" defTabSz="666750">
            <a:lnSpc>
              <a:spcPct val="90000"/>
            </a:lnSpc>
            <a:spcBef>
              <a:spcPct val="0"/>
            </a:spcBef>
            <a:spcAft>
              <a:spcPct val="15000"/>
            </a:spcAft>
            <a:buChar char="•"/>
          </a:pPr>
          <a:r>
            <a:rPr lang="en-US" sz="1500" kern="1200" dirty="0"/>
            <a:t>Enterprise Law</a:t>
          </a:r>
        </a:p>
        <a:p>
          <a:pPr marL="114300" lvl="1" indent="-114300" algn="l" defTabSz="666750">
            <a:lnSpc>
              <a:spcPct val="90000"/>
            </a:lnSpc>
            <a:spcBef>
              <a:spcPct val="0"/>
            </a:spcBef>
            <a:spcAft>
              <a:spcPct val="15000"/>
            </a:spcAft>
            <a:buChar char="•"/>
          </a:pPr>
          <a:r>
            <a:rPr lang="en-US" sz="1500" kern="1200"/>
            <a:t>Etc.</a:t>
          </a:r>
        </a:p>
      </dsp:txBody>
      <dsp:txXfrm>
        <a:off x="7995626" y="42905"/>
        <a:ext cx="2024821" cy="1379058"/>
      </dsp:txXfrm>
    </dsp:sp>
    <dsp:sp modelId="{DC522767-C140-3F41-9E66-021BCEBD560B}">
      <dsp:nvSpPr>
        <dsp:cNvPr id="0" name=""/>
        <dsp:cNvSpPr/>
      </dsp:nvSpPr>
      <dsp:spPr>
        <a:xfrm>
          <a:off x="2128647" y="0"/>
          <a:ext cx="3015188" cy="1953158"/>
        </a:xfrm>
        <a:prstGeom prst="roundRect">
          <a:avLst>
            <a:gd name="adj" fmla="val 10000"/>
          </a:avLst>
        </a:prstGeom>
        <a:solidFill>
          <a:schemeClr val="accent6">
            <a:lumMod val="20000"/>
            <a:lumOff val="8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Poses a problem for training and assessment of staff and students</a:t>
          </a:r>
        </a:p>
      </dsp:txBody>
      <dsp:txXfrm>
        <a:off x="2171552" y="42905"/>
        <a:ext cx="2024821" cy="1379058"/>
      </dsp:txXfrm>
    </dsp:sp>
    <dsp:sp modelId="{588D9424-F22D-C343-AC6B-187B14C522D4}">
      <dsp:nvSpPr>
        <dsp:cNvPr id="0" name=""/>
        <dsp:cNvSpPr/>
      </dsp:nvSpPr>
      <dsp:spPr>
        <a:xfrm>
          <a:off x="3392096" y="347906"/>
          <a:ext cx="2642867" cy="2642867"/>
        </a:xfrm>
        <a:prstGeom prst="pieWedg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Requires specialized knowledge</a:t>
          </a:r>
        </a:p>
      </dsp:txBody>
      <dsp:txXfrm>
        <a:off x="4166174" y="1121984"/>
        <a:ext cx="1868789" cy="1868789"/>
      </dsp:txXfrm>
    </dsp:sp>
    <dsp:sp modelId="{E0622D86-5DF7-A149-8141-81FBCEA6BB4A}">
      <dsp:nvSpPr>
        <dsp:cNvPr id="0" name=""/>
        <dsp:cNvSpPr/>
      </dsp:nvSpPr>
      <dsp:spPr>
        <a:xfrm rot="5400000">
          <a:off x="6157036" y="347906"/>
          <a:ext cx="2642867" cy="2642867"/>
        </a:xfrm>
        <a:prstGeom prst="pieWedg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Is a nexus of the application of a broad number of traditional fields of study</a:t>
          </a:r>
        </a:p>
      </dsp:txBody>
      <dsp:txXfrm rot="-5400000">
        <a:off x="6157036" y="1121984"/>
        <a:ext cx="1868789" cy="1868789"/>
      </dsp:txXfrm>
    </dsp:sp>
    <dsp:sp modelId="{5D093E99-F923-614E-BD69-FD0B3B77FAF8}">
      <dsp:nvSpPr>
        <dsp:cNvPr id="0" name=""/>
        <dsp:cNvSpPr/>
      </dsp:nvSpPr>
      <dsp:spPr>
        <a:xfrm rot="10800000">
          <a:off x="6157036" y="3112846"/>
          <a:ext cx="2642867" cy="2642867"/>
        </a:xfrm>
        <a:prstGeom prst="pieWedg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Includes an interdisciplinary element</a:t>
          </a:r>
        </a:p>
      </dsp:txBody>
      <dsp:txXfrm rot="10800000">
        <a:off x="6157036" y="3112846"/>
        <a:ext cx="1868789" cy="1868789"/>
      </dsp:txXfrm>
    </dsp:sp>
    <dsp:sp modelId="{B4D158B1-62CA-7D42-B041-9F393D5BC399}">
      <dsp:nvSpPr>
        <dsp:cNvPr id="0" name=""/>
        <dsp:cNvSpPr/>
      </dsp:nvSpPr>
      <dsp:spPr>
        <a:xfrm rot="16200000">
          <a:off x="3392096" y="3112846"/>
          <a:ext cx="2642867" cy="2642867"/>
        </a:xfrm>
        <a:prstGeom prst="pieWedg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Dynamic area requires constant adjustment</a:t>
          </a:r>
        </a:p>
      </dsp:txBody>
      <dsp:txXfrm rot="5400000">
        <a:off x="4166174" y="3112846"/>
        <a:ext cx="1868789" cy="1868789"/>
      </dsp:txXfrm>
    </dsp:sp>
    <dsp:sp modelId="{1BEA3061-6DAC-054C-9E21-E9152CBD2325}">
      <dsp:nvSpPr>
        <dsp:cNvPr id="0" name=""/>
        <dsp:cNvSpPr/>
      </dsp:nvSpPr>
      <dsp:spPr>
        <a:xfrm>
          <a:off x="5639754" y="2502484"/>
          <a:ext cx="912491" cy="793470"/>
        </a:xfrm>
        <a:prstGeom prst="circularArrow">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F9B01657-CFAF-944F-9104-EB2D03CAB835}">
      <dsp:nvSpPr>
        <dsp:cNvPr id="0" name=""/>
        <dsp:cNvSpPr/>
      </dsp:nvSpPr>
      <dsp:spPr>
        <a:xfrm rot="10800000">
          <a:off x="5639754" y="2807665"/>
          <a:ext cx="912491" cy="793470"/>
        </a:xfrm>
        <a:prstGeom prst="circularArrow">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EFAC7-FB20-2743-8985-72C6C49D0784}">
      <dsp:nvSpPr>
        <dsp:cNvPr id="0" name=""/>
        <dsp:cNvSpPr/>
      </dsp:nvSpPr>
      <dsp:spPr>
        <a:xfrm>
          <a:off x="2773679" y="5183"/>
          <a:ext cx="9418320" cy="77467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OBOR was first put forward by President Xi in visit to Middle East and SE Asia . At the time he said all the countries along Silk Road will be better off if they could revive a modern version of the old silk road (see P</a:t>
          </a:r>
          <a:r>
            <a:rPr lang="en-US" sz="1200" b="1" i="1" kern="1200" dirty="0">
              <a:hlinkClick xmlns:r="http://schemas.openxmlformats.org/officeDocument/2006/relationships" r:id="rId1"/>
            </a:rPr>
            <a:t>resident Xi Jinping Delivers Important Speech and Proposes to Build a Silk Road Economic Belt with Central Asian Countries</a:t>
          </a:r>
          <a:r>
            <a:rPr lang="en-US" sz="1200" b="1" kern="1200" dirty="0"/>
            <a:t>).  Even local hosts paid little attention, thinking it was more rhetoric than substantive. </a:t>
          </a:r>
        </a:p>
      </dsp:txBody>
      <dsp:txXfrm>
        <a:off x="2773679" y="102017"/>
        <a:ext cx="9127818" cy="581004"/>
      </dsp:txXfrm>
    </dsp:sp>
    <dsp:sp modelId="{67DE71DD-0022-AC45-A894-1B67E7CAAEC2}">
      <dsp:nvSpPr>
        <dsp:cNvPr id="0" name=""/>
        <dsp:cNvSpPr/>
      </dsp:nvSpPr>
      <dsp:spPr>
        <a:xfrm>
          <a:off x="0" y="1"/>
          <a:ext cx="2773680" cy="7746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September 2013</a:t>
          </a:r>
        </a:p>
      </dsp:txBody>
      <dsp:txXfrm>
        <a:off x="37816" y="37817"/>
        <a:ext cx="2698048" cy="699040"/>
      </dsp:txXfrm>
    </dsp:sp>
    <dsp:sp modelId="{3AF71DB3-A5C2-B445-AEFF-8AE548593F22}">
      <dsp:nvSpPr>
        <dsp:cNvPr id="0" name=""/>
        <dsp:cNvSpPr/>
      </dsp:nvSpPr>
      <dsp:spPr>
        <a:xfrm>
          <a:off x="2926092" y="857323"/>
          <a:ext cx="9098280" cy="774672"/>
        </a:xfrm>
        <a:prstGeom prst="rightArrow">
          <a:avLst>
            <a:gd name="adj1" fmla="val 75000"/>
            <a:gd name="adj2" fmla="val 50000"/>
          </a:avLst>
        </a:prstGeom>
        <a:solidFill>
          <a:schemeClr val="accent3">
            <a:tint val="40000"/>
            <a:alpha val="90000"/>
            <a:hueOff val="338190"/>
            <a:satOff val="16667"/>
            <a:lumOff val="297"/>
            <a:alphaOff val="0"/>
          </a:schemeClr>
        </a:solidFill>
        <a:ln w="12700" cap="flat" cmpd="sng" algn="ctr">
          <a:solidFill>
            <a:schemeClr val="accent3">
              <a:tint val="40000"/>
              <a:alpha val="90000"/>
              <a:hueOff val="338190"/>
              <a:satOff val="16667"/>
              <a:lumOff val="2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Third Plenary Session of the 18th Central Committee of the Communist Party of China there was a formal call for the called for accelerating infrastructure links among neighboring countries and facilitating the Belt and Road initiative</a:t>
          </a:r>
        </a:p>
      </dsp:txBody>
      <dsp:txXfrm>
        <a:off x="2926092" y="954157"/>
        <a:ext cx="8807778" cy="581004"/>
      </dsp:txXfrm>
    </dsp:sp>
    <dsp:sp modelId="{4AB1B2CB-8DA3-1944-8BE5-28AAA80885DC}">
      <dsp:nvSpPr>
        <dsp:cNvPr id="0" name=""/>
        <dsp:cNvSpPr/>
      </dsp:nvSpPr>
      <dsp:spPr>
        <a:xfrm>
          <a:off x="0" y="880184"/>
          <a:ext cx="2758464" cy="774672"/>
        </a:xfrm>
        <a:prstGeom prst="roundRect">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November 2013. </a:t>
          </a:r>
        </a:p>
      </dsp:txBody>
      <dsp:txXfrm>
        <a:off x="37816" y="918000"/>
        <a:ext cx="2682832" cy="699040"/>
      </dsp:txXfrm>
    </dsp:sp>
    <dsp:sp modelId="{D3D09003-AF8C-C048-BBCA-3D11CBCC48E6}">
      <dsp:nvSpPr>
        <dsp:cNvPr id="0" name=""/>
        <dsp:cNvSpPr/>
      </dsp:nvSpPr>
      <dsp:spPr>
        <a:xfrm>
          <a:off x="2926092" y="1709463"/>
          <a:ext cx="9098280" cy="774672"/>
        </a:xfrm>
        <a:prstGeom prst="rightArrow">
          <a:avLst>
            <a:gd name="adj1" fmla="val 75000"/>
            <a:gd name="adj2" fmla="val 50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Premier Li Keqiang, in a report to the National People's Congress called for accelerating Belt and Road construction Development of significance laid down in those reports.</a:t>
          </a:r>
        </a:p>
      </dsp:txBody>
      <dsp:txXfrm>
        <a:off x="2926092" y="1806297"/>
        <a:ext cx="8807778" cy="581004"/>
      </dsp:txXfrm>
    </dsp:sp>
    <dsp:sp modelId="{5B230770-5AF0-7248-A604-FCDFFB85EAB3}">
      <dsp:nvSpPr>
        <dsp:cNvPr id="0" name=""/>
        <dsp:cNvSpPr/>
      </dsp:nvSpPr>
      <dsp:spPr>
        <a:xfrm>
          <a:off x="0" y="1686603"/>
          <a:ext cx="2758464" cy="774672"/>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In March 2014, </a:t>
          </a:r>
        </a:p>
      </dsp:txBody>
      <dsp:txXfrm>
        <a:off x="37816" y="1724419"/>
        <a:ext cx="2682832" cy="699040"/>
      </dsp:txXfrm>
    </dsp:sp>
    <dsp:sp modelId="{9B55998E-69A6-5544-A65F-D7E782A7CFA5}">
      <dsp:nvSpPr>
        <dsp:cNvPr id="0" name=""/>
        <dsp:cNvSpPr/>
      </dsp:nvSpPr>
      <dsp:spPr>
        <a:xfrm>
          <a:off x="2971799" y="2561603"/>
          <a:ext cx="9052560" cy="774672"/>
        </a:xfrm>
        <a:prstGeom prst="rightArrow">
          <a:avLst>
            <a:gd name="adj1" fmla="val 75000"/>
            <a:gd name="adj2" fmla="val 50000"/>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Twenty-one Asian countries willing to join the AIIB as founding members signed the Memorandum of Understanding on Establishing AIIB.</a:t>
          </a:r>
        </a:p>
      </dsp:txBody>
      <dsp:txXfrm>
        <a:off x="2971799" y="2658437"/>
        <a:ext cx="8762058" cy="581004"/>
      </dsp:txXfrm>
    </dsp:sp>
    <dsp:sp modelId="{BF079D3E-FAB1-DC4F-BB15-1726BB63DA86}">
      <dsp:nvSpPr>
        <dsp:cNvPr id="0" name=""/>
        <dsp:cNvSpPr/>
      </dsp:nvSpPr>
      <dsp:spPr>
        <a:xfrm>
          <a:off x="0" y="2561603"/>
          <a:ext cx="2804160" cy="774672"/>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October 2014 </a:t>
          </a:r>
        </a:p>
      </dsp:txBody>
      <dsp:txXfrm>
        <a:off x="37816" y="2599419"/>
        <a:ext cx="2728528" cy="699040"/>
      </dsp:txXfrm>
    </dsp:sp>
    <dsp:sp modelId="{45B9AF23-6DA1-824D-8E19-C3E73D1C07E8}">
      <dsp:nvSpPr>
        <dsp:cNvPr id="0" name=""/>
        <dsp:cNvSpPr/>
      </dsp:nvSpPr>
      <dsp:spPr>
        <a:xfrm>
          <a:off x="2758464" y="3413743"/>
          <a:ext cx="9433535" cy="774672"/>
        </a:xfrm>
        <a:prstGeom prst="rightArrow">
          <a:avLst>
            <a:gd name="adj1" fmla="val 75000"/>
            <a:gd name="adj2" fmla="val 50000"/>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Premier Li, in his government work report, again highlighted the initiative, saying China will move more quickly to strengthen infrastructure with its neighbors, simplify customs clearance procedures and build international logistics gateways.</a:t>
          </a:r>
        </a:p>
      </dsp:txBody>
      <dsp:txXfrm>
        <a:off x="2758464" y="3510577"/>
        <a:ext cx="9143033" cy="581004"/>
      </dsp:txXfrm>
    </dsp:sp>
    <dsp:sp modelId="{1D0BD4B0-CB0B-3A4A-8730-02BAE2D07EA8}">
      <dsp:nvSpPr>
        <dsp:cNvPr id="0" name=""/>
        <dsp:cNvSpPr/>
      </dsp:nvSpPr>
      <dsp:spPr>
        <a:xfrm>
          <a:off x="0" y="3413743"/>
          <a:ext cx="2758464" cy="774672"/>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March 5, 2015  </a:t>
          </a:r>
        </a:p>
      </dsp:txBody>
      <dsp:txXfrm>
        <a:off x="37816" y="3451559"/>
        <a:ext cx="2682832" cy="699040"/>
      </dsp:txXfrm>
    </dsp:sp>
    <dsp:sp modelId="{67D814BF-A39E-D44B-9C07-72819FB4F82F}">
      <dsp:nvSpPr>
        <dsp:cNvPr id="0" name=""/>
        <dsp:cNvSpPr/>
      </dsp:nvSpPr>
      <dsp:spPr>
        <a:xfrm>
          <a:off x="2926092" y="4265883"/>
          <a:ext cx="9098280" cy="774672"/>
        </a:xfrm>
        <a:prstGeom prst="rightArrow">
          <a:avLst>
            <a:gd name="adj1" fmla="val 75000"/>
            <a:gd name="adj2" fmla="val 50000"/>
          </a:avLst>
        </a:prstGeom>
        <a:solidFill>
          <a:schemeClr val="accent3">
            <a:tint val="40000"/>
            <a:alpha val="90000"/>
            <a:hueOff val="1690951"/>
            <a:satOff val="83333"/>
            <a:lumOff val="1483"/>
            <a:alphaOff val="0"/>
          </a:schemeClr>
        </a:solidFill>
        <a:ln w="12700" cap="flat" cmpd="sng" algn="ctr">
          <a:solidFill>
            <a:schemeClr val="accent3">
              <a:tint val="40000"/>
              <a:alpha val="90000"/>
              <a:hueOff val="1690951"/>
              <a:satOff val="83333"/>
              <a:lumOff val="14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announcement of several infrastructure projects (ports, roads, etc.) to build physical structures of OBOR </a:t>
          </a:r>
        </a:p>
      </dsp:txBody>
      <dsp:txXfrm>
        <a:off x="2926092" y="4362717"/>
        <a:ext cx="8807778" cy="581004"/>
      </dsp:txXfrm>
    </dsp:sp>
    <dsp:sp modelId="{B68FF86D-8F78-9142-BF9D-D070F44BF774}">
      <dsp:nvSpPr>
        <dsp:cNvPr id="0" name=""/>
        <dsp:cNvSpPr/>
      </dsp:nvSpPr>
      <dsp:spPr>
        <a:xfrm>
          <a:off x="0" y="4288744"/>
          <a:ext cx="2758464" cy="774672"/>
        </a:xfrm>
        <a:prstGeom prst="roundRec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2015</a:t>
          </a:r>
        </a:p>
      </dsp:txBody>
      <dsp:txXfrm>
        <a:off x="37816" y="4326560"/>
        <a:ext cx="2682832" cy="699040"/>
      </dsp:txXfrm>
    </dsp:sp>
    <dsp:sp modelId="{33D1E038-907D-9D45-B650-59F60825A149}">
      <dsp:nvSpPr>
        <dsp:cNvPr id="0" name=""/>
        <dsp:cNvSpPr/>
      </dsp:nvSpPr>
      <dsp:spPr>
        <a:xfrm>
          <a:off x="2948952" y="5118023"/>
          <a:ext cx="9052560" cy="774672"/>
        </a:xfrm>
        <a:prstGeom prst="rightArrow">
          <a:avLst>
            <a:gd name="adj1" fmla="val 75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Sino-CEEF, which was inaugurated by Premier Li Keqiang and his Latvian counterpart Maris </a:t>
          </a:r>
          <a:r>
            <a:rPr lang="en-US" sz="1600" kern="1200" dirty="0" err="1"/>
            <a:t>Kucinskis</a:t>
          </a:r>
          <a:r>
            <a:rPr lang="en-US" sz="1600" kern="1200" dirty="0"/>
            <a:t> in the Latvian capital Riga in November 2016, was set up as a platform for economic cooperation between China and Central and Eastern Europe</a:t>
          </a:r>
        </a:p>
      </dsp:txBody>
      <dsp:txXfrm>
        <a:off x="2948952" y="5214857"/>
        <a:ext cx="8762058" cy="581004"/>
      </dsp:txXfrm>
    </dsp:sp>
    <dsp:sp modelId="{9901EDF9-133B-964D-9839-506DB0AE5A63}">
      <dsp:nvSpPr>
        <dsp:cNvPr id="0" name=""/>
        <dsp:cNvSpPr/>
      </dsp:nvSpPr>
      <dsp:spPr>
        <a:xfrm>
          <a:off x="0" y="5123206"/>
          <a:ext cx="2758464" cy="77467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2016 to present</a:t>
          </a:r>
        </a:p>
      </dsp:txBody>
      <dsp:txXfrm>
        <a:off x="37816" y="5161022"/>
        <a:ext cx="2682832" cy="6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44378-66B8-7047-A9DE-BE37A0003B54}">
      <dsp:nvSpPr>
        <dsp:cNvPr id="0" name=""/>
        <dsp:cNvSpPr/>
      </dsp:nvSpPr>
      <dsp:spPr>
        <a:xfrm>
          <a:off x="237407" y="2440"/>
          <a:ext cx="10999690" cy="87272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rPr>
            <a:t>Strategies</a:t>
          </a:r>
          <a:endParaRPr lang="en-US" sz="3200" kern="1200" dirty="0">
            <a:solidFill>
              <a:schemeClr val="tx1"/>
            </a:solidFill>
          </a:endParaRPr>
        </a:p>
      </dsp:txBody>
      <dsp:txXfrm>
        <a:off x="673771" y="2440"/>
        <a:ext cx="10126962" cy="872728"/>
      </dsp:txXfrm>
    </dsp:sp>
    <dsp:sp modelId="{5DFE1C1F-0B27-7B42-8502-5958614F379E}">
      <dsp:nvSpPr>
        <dsp:cNvPr id="0" name=""/>
        <dsp:cNvSpPr/>
      </dsp:nvSpPr>
      <dsp:spPr>
        <a:xfrm>
          <a:off x="0" y="974494"/>
          <a:ext cx="3674119" cy="872728"/>
        </a:xfrm>
        <a:prstGeom prst="chevron">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 meant </a:t>
          </a:r>
          <a:r>
            <a:rPr lang="en-US" sz="1600" b="1" kern="1200" dirty="0">
              <a:solidFill>
                <a:schemeClr val="tx1"/>
              </a:solidFill>
            </a:rPr>
            <a:t>to </a:t>
          </a:r>
          <a:r>
            <a:rPr lang="en-US" sz="1600" b="1" kern="1200" dirty="0">
              <a:solidFill>
                <a:srgbClr val="FF0000"/>
              </a:solidFill>
            </a:rPr>
            <a:t>counter</a:t>
          </a:r>
          <a:r>
            <a:rPr lang="en-US" sz="1600" b="1" kern="1200" dirty="0">
              <a:solidFill>
                <a:schemeClr val="tx1"/>
              </a:solidFill>
            </a:rPr>
            <a:t> what appeared to be trends in World economy</a:t>
          </a:r>
          <a:r>
            <a:rPr lang="en-US" sz="1600" kern="1200" dirty="0">
              <a:solidFill>
                <a:schemeClr val="tx1"/>
              </a:solidFill>
            </a:rPr>
            <a:t>; </a:t>
          </a:r>
        </a:p>
      </dsp:txBody>
      <dsp:txXfrm>
        <a:off x="436364" y="974494"/>
        <a:ext cx="2801391" cy="872728"/>
      </dsp:txXfrm>
    </dsp:sp>
    <dsp:sp modelId="{13295BDF-F017-F441-ADEE-E48864EC5F56}">
      <dsp:nvSpPr>
        <dsp:cNvPr id="0" name=""/>
        <dsp:cNvSpPr/>
      </dsp:nvSpPr>
      <dsp:spPr>
        <a:xfrm>
          <a:off x="3627890" y="1071532"/>
          <a:ext cx="8266880" cy="724364"/>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the West was still in the post financial crisis era that reduced the utility of Western trade systems;</a:t>
          </a:r>
        </a:p>
      </dsp:txBody>
      <dsp:txXfrm>
        <a:off x="3990072" y="1071532"/>
        <a:ext cx="7542516" cy="724364"/>
      </dsp:txXfrm>
    </dsp:sp>
    <dsp:sp modelId="{FA231103-724D-AC4C-A18B-16493AF1E5DB}">
      <dsp:nvSpPr>
        <dsp:cNvPr id="0" name=""/>
        <dsp:cNvSpPr/>
      </dsp:nvSpPr>
      <dsp:spPr>
        <a:xfrm>
          <a:off x="0" y="1969404"/>
          <a:ext cx="3674119" cy="872728"/>
        </a:xfrm>
        <a:prstGeom prst="chevron">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(2</a:t>
          </a:r>
          <a:r>
            <a:rPr lang="en-US" sz="1600" b="1" kern="1200" dirty="0">
              <a:solidFill>
                <a:schemeClr val="tx1"/>
              </a:solidFill>
            </a:rPr>
            <a:t>) </a:t>
          </a:r>
          <a:r>
            <a:rPr lang="en-US" sz="1600" b="1" kern="1200" dirty="0">
              <a:solidFill>
                <a:srgbClr val="FF0000"/>
              </a:solidFill>
            </a:rPr>
            <a:t>protect against </a:t>
          </a:r>
          <a:r>
            <a:rPr lang="en-US" sz="1600" b="1" kern="1200" dirty="0">
              <a:solidFill>
                <a:schemeClr val="tx1"/>
              </a:solidFill>
            </a:rPr>
            <a:t>anticipated revival of protectionism in the West </a:t>
          </a:r>
          <a:endParaRPr lang="en-US" sz="1600" kern="1200" dirty="0">
            <a:solidFill>
              <a:schemeClr val="tx1"/>
            </a:solidFill>
          </a:endParaRPr>
        </a:p>
      </dsp:txBody>
      <dsp:txXfrm>
        <a:off x="436364" y="1969404"/>
        <a:ext cx="2801391" cy="872728"/>
      </dsp:txXfrm>
    </dsp:sp>
    <dsp:sp modelId="{FEE643ED-02DD-A147-9096-3D31C2711132}">
      <dsp:nvSpPr>
        <dsp:cNvPr id="0" name=""/>
        <dsp:cNvSpPr/>
      </dsp:nvSpPr>
      <dsp:spPr>
        <a:xfrm>
          <a:off x="3627890" y="2066442"/>
          <a:ext cx="8228199" cy="724364"/>
        </a:xfrm>
        <a:prstGeom prst="chevron">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that would create impediments to China's access to global markets and reduce the effectiveness of Western trade systems;  </a:t>
          </a:r>
        </a:p>
      </dsp:txBody>
      <dsp:txXfrm>
        <a:off x="3990072" y="2066442"/>
        <a:ext cx="7503835" cy="724364"/>
      </dsp:txXfrm>
    </dsp:sp>
    <dsp:sp modelId="{03E135AB-CF3F-EC43-8B93-F8CF69DFB93D}">
      <dsp:nvSpPr>
        <dsp:cNvPr id="0" name=""/>
        <dsp:cNvSpPr/>
      </dsp:nvSpPr>
      <dsp:spPr>
        <a:xfrm>
          <a:off x="0" y="2987170"/>
          <a:ext cx="3719850" cy="872728"/>
        </a:xfrm>
        <a:prstGeom prst="chevron">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(3) </a:t>
          </a:r>
          <a:r>
            <a:rPr lang="en-US" sz="1600" b="1" kern="1200" dirty="0">
              <a:solidFill>
                <a:srgbClr val="FF0000"/>
              </a:solidFill>
            </a:rPr>
            <a:t>take advantage </a:t>
          </a:r>
          <a:r>
            <a:rPr lang="en-US" sz="1600" b="1" kern="1200" dirty="0">
              <a:solidFill>
                <a:schemeClr val="tx1"/>
              </a:solidFill>
            </a:rPr>
            <a:t>of the emergence of freer/ more closed global trading system </a:t>
          </a:r>
          <a:endParaRPr lang="en-US" sz="1600" kern="1200" dirty="0">
            <a:solidFill>
              <a:schemeClr val="tx1"/>
            </a:solidFill>
          </a:endParaRPr>
        </a:p>
      </dsp:txBody>
      <dsp:txXfrm>
        <a:off x="436364" y="2987170"/>
        <a:ext cx="2847122" cy="872728"/>
      </dsp:txXfrm>
    </dsp:sp>
    <dsp:sp modelId="{62212953-39DD-944A-BE91-5A795BC04A84}">
      <dsp:nvSpPr>
        <dsp:cNvPr id="0" name=""/>
        <dsp:cNvSpPr/>
      </dsp:nvSpPr>
      <dsp:spPr>
        <a:xfrm>
          <a:off x="3673621" y="3061352"/>
          <a:ext cx="8228199" cy="724364"/>
        </a:xfrm>
        <a:prstGeom prst="chevron">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that would heighten the utility of regional and targeted trading blocks.</a:t>
          </a:r>
        </a:p>
      </dsp:txBody>
      <dsp:txXfrm>
        <a:off x="4035803" y="3061352"/>
        <a:ext cx="7503835" cy="724364"/>
      </dsp:txXfrm>
    </dsp:sp>
    <dsp:sp modelId="{2CFD313C-FD3D-A64E-ADAD-72408122C11F}">
      <dsp:nvSpPr>
        <dsp:cNvPr id="0" name=""/>
        <dsp:cNvSpPr/>
      </dsp:nvSpPr>
      <dsp:spPr>
        <a:xfrm>
          <a:off x="0" y="3959224"/>
          <a:ext cx="3765560" cy="872728"/>
        </a:xfrm>
        <a:prstGeom prst="chevron">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(4) </a:t>
          </a:r>
          <a:r>
            <a:rPr lang="en-US" sz="1600" b="1" kern="1200" dirty="0">
              <a:solidFill>
                <a:srgbClr val="FF0000"/>
              </a:solidFill>
            </a:rPr>
            <a:t>fill the void </a:t>
          </a:r>
          <a:r>
            <a:rPr lang="en-US" sz="1600" b="1" kern="1200" dirty="0">
              <a:solidFill>
                <a:schemeClr val="tx1"/>
              </a:solidFill>
            </a:rPr>
            <a:t>left as the integrity of the post 1945 global economic order </a:t>
          </a:r>
          <a:endParaRPr lang="en-US" sz="1600" kern="1200" dirty="0">
            <a:solidFill>
              <a:schemeClr val="tx1"/>
            </a:solidFill>
          </a:endParaRPr>
        </a:p>
      </dsp:txBody>
      <dsp:txXfrm>
        <a:off x="436364" y="3959224"/>
        <a:ext cx="2892832" cy="872728"/>
      </dsp:txXfrm>
    </dsp:sp>
    <dsp:sp modelId="{4901137F-7805-1742-A540-666B52B3601A}">
      <dsp:nvSpPr>
        <dsp:cNvPr id="0" name=""/>
        <dsp:cNvSpPr/>
      </dsp:nvSpPr>
      <dsp:spPr>
        <a:xfrm>
          <a:off x="3719330" y="4056262"/>
          <a:ext cx="8235262" cy="724364"/>
        </a:xfrm>
        <a:prstGeom prst="chevron">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disintegrates as the U.S. began to withdraw from its leadership position because of its own internal politics. </a:t>
          </a:r>
        </a:p>
      </dsp:txBody>
      <dsp:txXfrm>
        <a:off x="4081512" y="4056262"/>
        <a:ext cx="7510898" cy="724364"/>
      </dsp:txXfrm>
    </dsp:sp>
    <dsp:sp modelId="{DA85856B-C90C-4D48-B806-F992EF61558E}">
      <dsp:nvSpPr>
        <dsp:cNvPr id="0" name=""/>
        <dsp:cNvSpPr/>
      </dsp:nvSpPr>
      <dsp:spPr>
        <a:xfrm>
          <a:off x="0" y="4979431"/>
          <a:ext cx="3719850" cy="87272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(5) </a:t>
          </a:r>
          <a:r>
            <a:rPr lang="en-US" sz="1600" b="1" kern="1200" dirty="0">
              <a:solidFill>
                <a:schemeClr val="tx1"/>
              </a:solidFill>
            </a:rPr>
            <a:t>essential to </a:t>
          </a:r>
          <a:r>
            <a:rPr lang="en-US" sz="1600" b="1" kern="1200" dirty="0">
              <a:solidFill>
                <a:srgbClr val="FF0000"/>
              </a:solidFill>
            </a:rPr>
            <a:t>cement</a:t>
          </a:r>
          <a:r>
            <a:rPr lang="en-US" sz="1600" b="1" kern="1200" dirty="0">
              <a:solidFill>
                <a:schemeClr val="tx1"/>
              </a:solidFill>
            </a:rPr>
            <a:t> China's position in the world economy, if only to protect its own interests</a:t>
          </a:r>
          <a:r>
            <a:rPr lang="en-US" sz="1600" kern="1200" dirty="0">
              <a:solidFill>
                <a:schemeClr val="tx1"/>
              </a:solidFill>
            </a:rPr>
            <a:t> </a:t>
          </a:r>
        </a:p>
      </dsp:txBody>
      <dsp:txXfrm>
        <a:off x="436364" y="4979431"/>
        <a:ext cx="2847122" cy="872728"/>
      </dsp:txXfrm>
    </dsp:sp>
    <dsp:sp modelId="{06FC31FE-EF17-324C-A5D2-49C23CFCE51C}">
      <dsp:nvSpPr>
        <dsp:cNvPr id="0" name=""/>
        <dsp:cNvSpPr/>
      </dsp:nvSpPr>
      <dsp:spPr>
        <a:xfrm>
          <a:off x="3673621" y="5051172"/>
          <a:ext cx="8251777" cy="724364"/>
        </a:xfrm>
        <a:prstGeom prst="chevron">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as it transformed from a developing country to one of the G2. </a:t>
          </a:r>
        </a:p>
      </dsp:txBody>
      <dsp:txXfrm>
        <a:off x="4035803" y="5051172"/>
        <a:ext cx="7527413" cy="724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5D17C-BD88-8845-ACB8-4ED38E6665CE}">
      <dsp:nvSpPr>
        <dsp:cNvPr id="0" name=""/>
        <dsp:cNvSpPr/>
      </dsp:nvSpPr>
      <dsp:spPr>
        <a:xfrm rot="5400000">
          <a:off x="1530370" y="-552488"/>
          <a:ext cx="2949224" cy="4907443"/>
        </a:xfrm>
        <a:prstGeom prst="corner">
          <a:avLst>
            <a:gd name="adj1" fmla="val 16120"/>
            <a:gd name="adj2" fmla="val 161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1E860-8A67-0745-8DB5-0D253D48B57E}">
      <dsp:nvSpPr>
        <dsp:cNvPr id="0" name=""/>
        <dsp:cNvSpPr/>
      </dsp:nvSpPr>
      <dsp:spPr>
        <a:xfrm>
          <a:off x="1038071" y="243573"/>
          <a:ext cx="4430467" cy="5223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Meant to represent a </a:t>
          </a:r>
          <a:r>
            <a:rPr lang="en-US" sz="2400" b="1" kern="1200" dirty="0">
              <a:solidFill>
                <a:srgbClr val="FF0000"/>
              </a:solidFill>
            </a:rPr>
            <a:t>coordinated framework </a:t>
          </a:r>
          <a:r>
            <a:rPr lang="en-US" sz="2400" kern="1200" dirty="0"/>
            <a:t>of hard and soft power implemented through both </a:t>
          </a:r>
          <a:r>
            <a:rPr lang="en-US" sz="2400" b="1" kern="1200" dirty="0">
              <a:solidFill>
                <a:srgbClr val="FF0000"/>
              </a:solidFill>
            </a:rPr>
            <a:t>public and private channels</a:t>
          </a:r>
          <a:r>
            <a:rPr lang="en-US" sz="2400" kern="1200" dirty="0"/>
            <a:t>. </a:t>
          </a:r>
        </a:p>
        <a:p>
          <a:pPr marL="171450" lvl="1" indent="-171450" algn="l" defTabSz="844550">
            <a:lnSpc>
              <a:spcPct val="90000"/>
            </a:lnSpc>
            <a:spcBef>
              <a:spcPct val="0"/>
            </a:spcBef>
            <a:spcAft>
              <a:spcPct val="15000"/>
            </a:spcAft>
            <a:buChar char="•"/>
          </a:pPr>
          <a:r>
            <a:rPr lang="en-US" sz="1900" kern="1200" dirty="0"/>
            <a:t>Soft power is bound up in the people to people exchanges.  </a:t>
          </a:r>
        </a:p>
        <a:p>
          <a:pPr marL="171450" lvl="1" indent="-171450" algn="l" defTabSz="844550">
            <a:lnSpc>
              <a:spcPct val="90000"/>
            </a:lnSpc>
            <a:spcBef>
              <a:spcPct val="0"/>
            </a:spcBef>
            <a:spcAft>
              <a:spcPct val="15000"/>
            </a:spcAft>
            <a:buChar char="•"/>
          </a:pPr>
          <a:r>
            <a:rPr lang="en-US" sz="1900" kern="1200" dirty="0"/>
            <a:t>Most amplified through media coverage are the infrastructure projects and financial cooperation.  </a:t>
          </a:r>
        </a:p>
        <a:p>
          <a:pPr marL="171450" lvl="1" indent="-171450" algn="l" defTabSz="844550">
            <a:lnSpc>
              <a:spcPct val="90000"/>
            </a:lnSpc>
            <a:spcBef>
              <a:spcPct val="0"/>
            </a:spcBef>
            <a:spcAft>
              <a:spcPct val="15000"/>
            </a:spcAft>
            <a:buChar char="•"/>
          </a:pPr>
          <a:r>
            <a:rPr lang="en-US" sz="1900" b="1" kern="1200" dirty="0">
              <a:solidFill>
                <a:srgbClr val="FF0000"/>
              </a:solidFill>
            </a:rPr>
            <a:t>Trade, infrastructure, development finance, cultural/societal  exchange and security cooperation at the center</a:t>
          </a:r>
          <a:r>
            <a:rPr lang="en-US" sz="1900" kern="1200" dirty="0"/>
            <a:t>.</a:t>
          </a:r>
        </a:p>
      </dsp:txBody>
      <dsp:txXfrm>
        <a:off x="1038071" y="243573"/>
        <a:ext cx="4430467" cy="5223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EE3C-0613-5943-B7FF-47ACF2F2B790}">
      <dsp:nvSpPr>
        <dsp:cNvPr id="0" name=""/>
        <dsp:cNvSpPr/>
      </dsp:nvSpPr>
      <dsp:spPr>
        <a:xfrm>
          <a:off x="1285139" y="1803243"/>
          <a:ext cx="3330988" cy="333098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s-ES" altLang="zh-CN" sz="4600" kern="1200" dirty="0"/>
            <a:t>OBOR </a:t>
          </a:r>
          <a:r>
            <a:rPr lang="en-US" altLang="zh-CN" sz="4600" kern="1200" noProof="0" dirty="0"/>
            <a:t>Policy</a:t>
          </a:r>
          <a:r>
            <a:rPr lang="es-ES" altLang="zh-CN" sz="4600" kern="1200" dirty="0"/>
            <a:t> Objetives</a:t>
          </a:r>
          <a:endParaRPr lang="en-US" sz="4600" kern="1200" dirty="0"/>
        </a:p>
      </dsp:txBody>
      <dsp:txXfrm>
        <a:off x="1772951" y="2291055"/>
        <a:ext cx="2355364" cy="2355364"/>
      </dsp:txXfrm>
    </dsp:sp>
    <dsp:sp modelId="{6EC3E746-1EC0-994B-9938-A529240B9513}">
      <dsp:nvSpPr>
        <dsp:cNvPr id="0" name=""/>
        <dsp:cNvSpPr/>
      </dsp:nvSpPr>
      <dsp:spPr>
        <a:xfrm>
          <a:off x="2117886" y="465526"/>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G2G Policy Coordination</a:t>
          </a:r>
        </a:p>
      </dsp:txBody>
      <dsp:txXfrm>
        <a:off x="2361792" y="709432"/>
        <a:ext cx="1177682" cy="1177682"/>
      </dsp:txXfrm>
    </dsp:sp>
    <dsp:sp modelId="{AD658E0B-49BE-0A43-9614-E0235D142184}">
      <dsp:nvSpPr>
        <dsp:cNvPr id="0" name=""/>
        <dsp:cNvSpPr/>
      </dsp:nvSpPr>
      <dsp:spPr>
        <a:xfrm>
          <a:off x="3814823" y="1282728"/>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Infrastructure connectivity</a:t>
          </a:r>
        </a:p>
      </dsp:txBody>
      <dsp:txXfrm>
        <a:off x="4058729" y="1526634"/>
        <a:ext cx="1177682" cy="1177682"/>
      </dsp:txXfrm>
    </dsp:sp>
    <dsp:sp modelId="{C0650710-A05F-F74B-9FAF-2536D0105324}">
      <dsp:nvSpPr>
        <dsp:cNvPr id="0" name=""/>
        <dsp:cNvSpPr/>
      </dsp:nvSpPr>
      <dsp:spPr>
        <a:xfrm>
          <a:off x="4233931" y="3118964"/>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P2P connectivity</a:t>
          </a:r>
        </a:p>
      </dsp:txBody>
      <dsp:txXfrm>
        <a:off x="4477837" y="3362870"/>
        <a:ext cx="1177682" cy="1177682"/>
      </dsp:txXfrm>
    </dsp:sp>
    <dsp:sp modelId="{A36C6032-709A-114E-9294-8BC95D985EF1}">
      <dsp:nvSpPr>
        <dsp:cNvPr id="0" name=""/>
        <dsp:cNvSpPr/>
      </dsp:nvSpPr>
      <dsp:spPr>
        <a:xfrm>
          <a:off x="3059615" y="4591510"/>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B2B connectivity</a:t>
          </a:r>
        </a:p>
      </dsp:txBody>
      <dsp:txXfrm>
        <a:off x="3303521" y="4835416"/>
        <a:ext cx="1177682" cy="1177682"/>
      </dsp:txXfrm>
    </dsp:sp>
    <dsp:sp modelId="{CDFE976A-C1A0-2F46-B851-C6CBD35B2DEF}">
      <dsp:nvSpPr>
        <dsp:cNvPr id="0" name=""/>
        <dsp:cNvSpPr/>
      </dsp:nvSpPr>
      <dsp:spPr>
        <a:xfrm>
          <a:off x="1176157" y="4591510"/>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Cultural Cooperation and educational exchanges</a:t>
          </a:r>
        </a:p>
      </dsp:txBody>
      <dsp:txXfrm>
        <a:off x="1420063" y="4835416"/>
        <a:ext cx="1177682" cy="1177682"/>
      </dsp:txXfrm>
    </dsp:sp>
    <dsp:sp modelId="{E442C276-B82B-C64F-9F72-44704DFC9AA2}">
      <dsp:nvSpPr>
        <dsp:cNvPr id="0" name=""/>
        <dsp:cNvSpPr/>
      </dsp:nvSpPr>
      <dsp:spPr>
        <a:xfrm>
          <a:off x="1840" y="3118964"/>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Regional Trade</a:t>
          </a:r>
        </a:p>
      </dsp:txBody>
      <dsp:txXfrm>
        <a:off x="245746" y="3362870"/>
        <a:ext cx="1177682" cy="1177682"/>
      </dsp:txXfrm>
    </dsp:sp>
    <dsp:sp modelId="{814EF2D3-B2CA-C346-9447-D7A724917154}">
      <dsp:nvSpPr>
        <dsp:cNvPr id="0" name=""/>
        <dsp:cNvSpPr/>
      </dsp:nvSpPr>
      <dsp:spPr>
        <a:xfrm>
          <a:off x="420949" y="1282728"/>
          <a:ext cx="1665494" cy="1665494"/>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Financial Cooperation</a:t>
          </a:r>
        </a:p>
      </dsp:txBody>
      <dsp:txXfrm>
        <a:off x="664855" y="1526634"/>
        <a:ext cx="1177682" cy="11776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32CB6-36E7-D145-92D9-302497B89CB4}">
      <dsp:nvSpPr>
        <dsp:cNvPr id="0" name=""/>
        <dsp:cNvSpPr/>
      </dsp:nvSpPr>
      <dsp:spPr>
        <a:xfrm>
          <a:off x="28575" y="3712"/>
          <a:ext cx="4667249" cy="583457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6854" tIns="30480" rIns="256854" bIns="30480" numCol="1" spcCol="1270" anchor="ctr" anchorCtr="1">
          <a:noAutofit/>
        </a:bodyPr>
        <a:lstStyle/>
        <a:p>
          <a:pPr marL="0" lvl="0" indent="0" algn="l" defTabSz="1200150">
            <a:lnSpc>
              <a:spcPct val="90000"/>
            </a:lnSpc>
            <a:spcBef>
              <a:spcPct val="0"/>
            </a:spcBef>
            <a:spcAft>
              <a:spcPct val="35000"/>
            </a:spcAft>
            <a:buNone/>
          </a:pPr>
          <a:r>
            <a:rPr lang="en-US" sz="2700" b="1" kern="1200" dirty="0"/>
            <a:t>No OBOR “treaty” or unified legal instrument</a:t>
          </a:r>
        </a:p>
        <a:p>
          <a:pPr marL="228600" lvl="1" indent="-228600" algn="l" defTabSz="1066800">
            <a:lnSpc>
              <a:spcPct val="90000"/>
            </a:lnSpc>
            <a:spcBef>
              <a:spcPct val="0"/>
            </a:spcBef>
            <a:spcAft>
              <a:spcPct val="15000"/>
            </a:spcAft>
            <a:buChar char="•"/>
          </a:pPr>
          <a:r>
            <a:rPr lang="en-US" sz="2400" kern="1200" dirty="0"/>
            <a:t>(a) a set of coordinated BITs; and </a:t>
          </a:r>
        </a:p>
        <a:p>
          <a:pPr marL="228600" lvl="1" indent="-228600" algn="l" defTabSz="1066800">
            <a:lnSpc>
              <a:spcPct val="90000"/>
            </a:lnSpc>
            <a:spcBef>
              <a:spcPct val="0"/>
            </a:spcBef>
            <a:spcAft>
              <a:spcPct val="15000"/>
            </a:spcAft>
            <a:buChar char="•"/>
          </a:pPr>
          <a:r>
            <a:rPr lang="en-US" sz="2400" kern="1200" dirty="0"/>
            <a:t>(2) collateral related policies (infrastructure; culture, and education ties)</a:t>
          </a:r>
        </a:p>
        <a:p>
          <a:pPr marL="228600" lvl="1" indent="-228600" algn="l" defTabSz="1066800">
            <a:lnSpc>
              <a:spcPct val="90000"/>
            </a:lnSpc>
            <a:spcBef>
              <a:spcPct val="0"/>
            </a:spcBef>
            <a:spcAft>
              <a:spcPct val="15000"/>
            </a:spcAft>
            <a:buChar char="•"/>
          </a:pPr>
          <a:r>
            <a:rPr lang="en-US" sz="2400" kern="1200" dirty="0"/>
            <a:t>(3) Military and security coordination </a:t>
          </a:r>
        </a:p>
      </dsp:txBody>
      <dsp:txXfrm>
        <a:off x="712078" y="858166"/>
        <a:ext cx="3300243" cy="4125667"/>
      </dsp:txXfrm>
    </dsp:sp>
    <dsp:sp modelId="{4F329A38-B2AA-2F4C-A5C5-35817C24106C}">
      <dsp:nvSpPr>
        <dsp:cNvPr id="0" name=""/>
        <dsp:cNvSpPr/>
      </dsp:nvSpPr>
      <dsp:spPr>
        <a:xfrm>
          <a:off x="3762375" y="7422"/>
          <a:ext cx="4667249" cy="5827154"/>
        </a:xfrm>
        <a:prstGeom prst="ellipse">
          <a:avLst/>
        </a:prstGeom>
        <a:solidFill>
          <a:schemeClr val="accent3">
            <a:alpha val="50000"/>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6854" tIns="35560" rIns="256854" bIns="35560" numCol="1" spcCol="1270" anchor="ctr" anchorCtr="1">
          <a:noAutofit/>
        </a:bodyPr>
        <a:lstStyle/>
        <a:p>
          <a:pPr marL="0" lvl="0" indent="0" algn="l" defTabSz="1244600">
            <a:lnSpc>
              <a:spcPct val="90000"/>
            </a:lnSpc>
            <a:spcBef>
              <a:spcPct val="0"/>
            </a:spcBef>
            <a:spcAft>
              <a:spcPct val="35000"/>
            </a:spcAft>
            <a:buNone/>
          </a:pPr>
          <a:r>
            <a:rPr lang="en-US" sz="2800" b="1" kern="1200" dirty="0"/>
            <a:t>Policy  Structures: Internal</a:t>
          </a:r>
        </a:p>
        <a:p>
          <a:pPr marL="171450" lvl="1" indent="-171450" algn="l" defTabSz="800100">
            <a:lnSpc>
              <a:spcPct val="90000"/>
            </a:lnSpc>
            <a:spcBef>
              <a:spcPct val="0"/>
            </a:spcBef>
            <a:spcAft>
              <a:spcPct val="15000"/>
            </a:spcAft>
            <a:buChar char="•"/>
          </a:pPr>
          <a:r>
            <a:rPr lang="en-US" sz="1800" kern="1200" dirty="0"/>
            <a:t>New Era socialist modernization</a:t>
          </a:r>
        </a:p>
        <a:p>
          <a:pPr marL="171450" lvl="1" indent="-171450" algn="l" defTabSz="800100">
            <a:lnSpc>
              <a:spcPct val="90000"/>
            </a:lnSpc>
            <a:spcBef>
              <a:spcPct val="0"/>
            </a:spcBef>
            <a:spcAft>
              <a:spcPct val="15000"/>
            </a:spcAft>
            <a:buChar char="•"/>
          </a:pPr>
          <a:r>
            <a:rPr lang="en-US" sz="1800" kern="1200" dirty="0"/>
            <a:t>about 50 Chinese state-owned companies have invested in </a:t>
          </a:r>
          <a:r>
            <a:rPr lang="en-US" sz="1800" kern="1200" dirty="0">
              <a:hlinkClick xmlns:r="http://schemas.openxmlformats.org/officeDocument/2006/relationships" r:id="rId1"/>
            </a:rPr>
            <a:t>nearly 1,700 OBOR projects</a:t>
          </a:r>
          <a:r>
            <a:rPr lang="en-US" sz="1800" kern="1200" dirty="0"/>
            <a:t> since 2013</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2"/>
            </a:rPr>
            <a:t>Internal Funding</a:t>
          </a:r>
          <a:r>
            <a:rPr lang="en-US" sz="1800" kern="1200" dirty="0"/>
            <a:t>: state-owned Silk Road Fund, which was officially launched in 2015 with $40 billion of initial capital, and two Chinese policy banks, the </a:t>
          </a:r>
          <a:r>
            <a:rPr lang="en-US" sz="1800" b="1" kern="1200" dirty="0"/>
            <a:t>China Development Bank</a:t>
          </a:r>
          <a:r>
            <a:rPr lang="en-US" sz="1800" kern="1200" dirty="0"/>
            <a:t> and the </a:t>
          </a:r>
          <a:r>
            <a:rPr lang="en-US" sz="1800" b="1" kern="1200" dirty="0"/>
            <a:t>Export </a:t>
          </a:r>
          <a:r>
            <a:rPr lang="en-US" sz="1600" b="1" kern="1200" dirty="0"/>
            <a:t>and Import Bank of China</a:t>
          </a:r>
          <a:r>
            <a:rPr lang="en-US" sz="1600" kern="1200" dirty="0"/>
            <a:t>. </a:t>
          </a:r>
        </a:p>
      </dsp:txBody>
      <dsp:txXfrm>
        <a:off x="4445878" y="860789"/>
        <a:ext cx="3300243" cy="4120420"/>
      </dsp:txXfrm>
    </dsp:sp>
    <dsp:sp modelId="{E470C89F-2F0C-BE48-B1F0-FDA41F26FDE4}">
      <dsp:nvSpPr>
        <dsp:cNvPr id="0" name=""/>
        <dsp:cNvSpPr/>
      </dsp:nvSpPr>
      <dsp:spPr>
        <a:xfrm>
          <a:off x="7496175" y="11132"/>
          <a:ext cx="4667249" cy="5819734"/>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6854" tIns="35560" rIns="256854" bIns="35560" numCol="1" spcCol="1270" anchor="ctr" anchorCtr="1">
          <a:noAutofit/>
        </a:bodyPr>
        <a:lstStyle/>
        <a:p>
          <a:pPr marL="0" lvl="0" indent="0" algn="l" defTabSz="1244600">
            <a:lnSpc>
              <a:spcPct val="90000"/>
            </a:lnSpc>
            <a:spcBef>
              <a:spcPct val="0"/>
            </a:spcBef>
            <a:spcAft>
              <a:spcPct val="35000"/>
            </a:spcAft>
            <a:buNone/>
          </a:pPr>
          <a:r>
            <a:rPr lang="en-US" sz="2800" b="1" kern="1200" dirty="0"/>
            <a:t>External: </a:t>
          </a:r>
        </a:p>
        <a:p>
          <a:pPr marL="171450" lvl="1" indent="-171450" algn="l" defTabSz="800100">
            <a:lnSpc>
              <a:spcPct val="90000"/>
            </a:lnSpc>
            <a:spcBef>
              <a:spcPct val="0"/>
            </a:spcBef>
            <a:spcAft>
              <a:spcPct val="15000"/>
            </a:spcAft>
            <a:buChar char="•"/>
          </a:pPr>
          <a:r>
            <a:rPr lang="en-US" sz="1800" kern="1200" dirty="0"/>
            <a:t>Principle of </a:t>
          </a:r>
          <a:r>
            <a:rPr lang="en-US" sz="1800" b="1" kern="1200" dirty="0">
              <a:hlinkClick xmlns:r="http://schemas.openxmlformats.org/officeDocument/2006/relationships" r:id="rId3"/>
            </a:rPr>
            <a:t>mutually beneficial cooperation</a:t>
          </a:r>
          <a:r>
            <a:rPr lang="en-US" sz="1800" b="1" kern="1200" dirty="0"/>
            <a:t>.</a:t>
          </a:r>
        </a:p>
        <a:p>
          <a:pPr marL="171450" lvl="1" indent="-171450" algn="l" defTabSz="800100">
            <a:lnSpc>
              <a:spcPct val="90000"/>
            </a:lnSpc>
            <a:spcBef>
              <a:spcPct val="0"/>
            </a:spcBef>
            <a:spcAft>
              <a:spcPct val="15000"/>
            </a:spcAft>
            <a:buChar char="•"/>
          </a:pPr>
          <a:r>
            <a:rPr lang="en-US" sz="1800" b="0" kern="1200" dirty="0">
              <a:hlinkClick xmlns:r="http://schemas.openxmlformats.org/officeDocument/2006/relationships" r:id="rId2"/>
            </a:rPr>
            <a:t>External Financing</a:t>
          </a:r>
          <a:r>
            <a:rPr lang="en-US" sz="1800" b="0" kern="1200" dirty="0"/>
            <a:t>: </a:t>
          </a:r>
          <a:r>
            <a:rPr lang="en-US" sz="1800" kern="1200" dirty="0"/>
            <a:t>(1) Beijing-based </a:t>
          </a:r>
          <a:r>
            <a:rPr lang="en-US" sz="1800" b="1" kern="1200" dirty="0"/>
            <a:t>Asian Infrastructure Investment Bank (AIIB)</a:t>
          </a:r>
          <a:r>
            <a:rPr lang="en-US" sz="1800" kern="1200" dirty="0"/>
            <a:t>—with its registered capital of $100 billion; (2) Shanghai-based </a:t>
          </a:r>
          <a:r>
            <a:rPr lang="en-US" sz="1800" b="1" kern="1200" dirty="0">
              <a:hlinkClick xmlns:r="http://schemas.openxmlformats.org/officeDocument/2006/relationships" r:id="rId4"/>
            </a:rPr>
            <a:t>New Development Bank</a:t>
          </a:r>
          <a:r>
            <a:rPr lang="en-US" sz="1800" b="1" kern="1200" dirty="0"/>
            <a:t> </a:t>
          </a:r>
          <a:r>
            <a:rPr lang="en-US" sz="1800" kern="1200" dirty="0"/>
            <a:t>(formerly BRICS Development Bank)—with $50 billion starting capital</a:t>
          </a:r>
        </a:p>
      </dsp:txBody>
      <dsp:txXfrm>
        <a:off x="8179678" y="863412"/>
        <a:ext cx="3300243" cy="41151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17B52-5A91-3647-854B-8B03CC95F123}">
      <dsp:nvSpPr>
        <dsp:cNvPr id="0" name=""/>
        <dsp:cNvSpPr/>
      </dsp:nvSpPr>
      <dsp:spPr>
        <a:xfrm rot="21300000">
          <a:off x="36334" y="2336053"/>
          <a:ext cx="12119330" cy="1362932"/>
        </a:xfrm>
        <a:prstGeom prst="mathMinus">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C38C5-FC48-5A4B-AD7E-B001CD13E5C3}">
      <dsp:nvSpPr>
        <dsp:cNvPr id="0" name=""/>
        <dsp:cNvSpPr/>
      </dsp:nvSpPr>
      <dsp:spPr>
        <a:xfrm>
          <a:off x="1463040" y="301751"/>
          <a:ext cx="3657600" cy="2414015"/>
        </a:xfrm>
        <a:prstGeom prst="down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95873-4B87-ED48-8F1D-536B3293692D}">
      <dsp:nvSpPr>
        <dsp:cNvPr id="0" name=""/>
        <dsp:cNvSpPr/>
      </dsp:nvSpPr>
      <dsp:spPr>
        <a:xfrm>
          <a:off x="4632960" y="0"/>
          <a:ext cx="7559040" cy="2534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i="1" kern="1200" dirty="0"/>
            <a:t>First</a:t>
          </a:r>
          <a:r>
            <a:rPr lang="en-US" sz="1800" b="1" kern="1200" dirty="0"/>
            <a:t>, Transforming Conventional</a:t>
          </a:r>
          <a:endParaRPr lang="en-US" sz="1800" kern="1200" dirty="0"/>
        </a:p>
        <a:p>
          <a:pPr marL="171450" lvl="1" indent="-171450" algn="l" defTabSz="800100">
            <a:lnSpc>
              <a:spcPct val="90000"/>
            </a:lnSpc>
            <a:spcBef>
              <a:spcPct val="0"/>
            </a:spcBef>
            <a:spcAft>
              <a:spcPct val="15000"/>
            </a:spcAft>
            <a:buChar char="•"/>
          </a:pPr>
          <a:r>
            <a:rPr lang="en-US" sz="1800" b="1" kern="1200" dirty="0"/>
            <a:t>As piecemeal multilateralism:</a:t>
          </a:r>
          <a:r>
            <a:rPr lang="en-US" sz="1800" kern="1200" dirty="0"/>
            <a:t> partnership arrangement between countries (an aggregation of BITs), yet also bearing some elements of regional economic integration. </a:t>
          </a:r>
        </a:p>
        <a:p>
          <a:pPr marL="171450" lvl="1" indent="-171450" algn="l" defTabSz="800100">
            <a:lnSpc>
              <a:spcPct val="90000"/>
            </a:lnSpc>
            <a:spcBef>
              <a:spcPct val="0"/>
            </a:spcBef>
            <a:spcAft>
              <a:spcPct val="15000"/>
            </a:spcAft>
            <a:buChar char="•"/>
          </a:pPr>
          <a:r>
            <a:rPr lang="en-US" sz="1800" b="1" i="1" kern="1200" dirty="0"/>
            <a:t>As soft multilateralism</a:t>
          </a:r>
          <a:r>
            <a:rPr lang="en-US" sz="1800" kern="1200" dirty="0"/>
            <a:t>: b2b and p2p cooperation, education exchanges etc. </a:t>
          </a:r>
        </a:p>
        <a:p>
          <a:pPr marL="171450" lvl="1" indent="-171450" algn="l" defTabSz="800100">
            <a:lnSpc>
              <a:spcPct val="90000"/>
            </a:lnSpc>
            <a:spcBef>
              <a:spcPct val="0"/>
            </a:spcBef>
            <a:spcAft>
              <a:spcPct val="15000"/>
            </a:spcAft>
            <a:buChar char="•"/>
          </a:pPr>
          <a:r>
            <a:rPr lang="en-US" sz="1800" b="1" i="1" kern="1200" dirty="0"/>
            <a:t>As collateral multilateralism</a:t>
          </a:r>
          <a:r>
            <a:rPr lang="en-US" sz="1800" i="1" kern="1200" dirty="0"/>
            <a:t>: </a:t>
          </a:r>
          <a:r>
            <a:rPr lang="en-US" sz="1800" kern="1200" dirty="0"/>
            <a:t>trade dependent on collateral agreements touching on infrastructure, financing and investment (lubricated through RMB internationalization in fact, e.g. all yuan transactions ) </a:t>
          </a:r>
        </a:p>
      </dsp:txBody>
      <dsp:txXfrm>
        <a:off x="4632960" y="0"/>
        <a:ext cx="7559040" cy="2534716"/>
      </dsp:txXfrm>
    </dsp:sp>
    <dsp:sp modelId="{E666EE6E-9307-554D-91E1-6F33ABCF859E}">
      <dsp:nvSpPr>
        <dsp:cNvPr id="0" name=""/>
        <dsp:cNvSpPr/>
      </dsp:nvSpPr>
      <dsp:spPr>
        <a:xfrm>
          <a:off x="7071360" y="3319271"/>
          <a:ext cx="3657600" cy="2414015"/>
        </a:xfrm>
        <a:prstGeom prst="upArrow">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C9E284-4A16-DE46-9857-57D7CCFBDE84}">
      <dsp:nvSpPr>
        <dsp:cNvPr id="0" name=""/>
        <dsp:cNvSpPr/>
      </dsp:nvSpPr>
      <dsp:spPr>
        <a:xfrm>
          <a:off x="160017" y="3500322"/>
          <a:ext cx="7239004" cy="2534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i="1" kern="1200" dirty="0"/>
            <a:t>Second</a:t>
          </a:r>
          <a:r>
            <a:rPr lang="en-US" sz="1800" b="1" kern="1200" dirty="0"/>
            <a:t>, OBOR may be treated as </a:t>
          </a:r>
          <a:r>
            <a:rPr lang="en-US" sz="1800" b="1" i="1" kern="1200" dirty="0"/>
            <a:t>sui generis</a:t>
          </a:r>
          <a:r>
            <a:rPr lang="en-US" sz="1800" kern="1200" dirty="0"/>
            <a:t>. </a:t>
          </a:r>
        </a:p>
        <a:p>
          <a:pPr marL="171450" lvl="1" indent="-171450" algn="l" defTabSz="800100">
            <a:lnSpc>
              <a:spcPct val="90000"/>
            </a:lnSpc>
            <a:spcBef>
              <a:spcPct val="0"/>
            </a:spcBef>
            <a:spcAft>
              <a:spcPct val="15000"/>
            </a:spcAft>
            <a:buChar char="•"/>
          </a:pPr>
          <a:r>
            <a:rPr lang="en-US" sz="1800" kern="1200" dirty="0"/>
            <a:t>First, new model of alliance or association among states grounded in principle and soft power arrangements.  Dean Shen Wei  (</a:t>
          </a:r>
          <a:r>
            <a:rPr lang="en-US" sz="1800" kern="1200" dirty="0">
              <a:hlinkClick xmlns:r="http://schemas.openxmlformats.org/officeDocument/2006/relationships" r:id="rId1"/>
            </a:rPr>
            <a:t>Chinese version of the Marshall Plan</a:t>
          </a:r>
          <a:r>
            <a:rPr lang="en-US" sz="1800" kern="1200" dirty="0"/>
            <a:t>) (for commentary along those lines see </a:t>
          </a:r>
          <a:r>
            <a:rPr lang="en-US" sz="1800" kern="1200" dirty="0">
              <a:hlinkClick xmlns:r="http://schemas.openxmlformats.org/officeDocument/2006/relationships" r:id="rId2"/>
            </a:rPr>
            <a:t>here</a:t>
          </a:r>
          <a:r>
            <a:rPr lang="en-US" sz="1800" kern="1200" dirty="0"/>
            <a:t>). </a:t>
          </a:r>
        </a:p>
        <a:p>
          <a:pPr marL="171450" lvl="1" indent="-171450" algn="l" defTabSz="800100">
            <a:lnSpc>
              <a:spcPct val="90000"/>
            </a:lnSpc>
            <a:spcBef>
              <a:spcPct val="0"/>
            </a:spcBef>
            <a:spcAft>
              <a:spcPct val="15000"/>
            </a:spcAft>
            <a:buChar char="•"/>
          </a:pPr>
          <a:r>
            <a:rPr lang="en-US" sz="1800" kern="1200" dirty="0"/>
            <a:t>Second, the focus on "Partnership and Cooperation Agreements (PCSs) (e.g. </a:t>
          </a:r>
          <a:r>
            <a:rPr lang="en-US" sz="1800" kern="1200" dirty="0">
              <a:hlinkClick xmlns:r="http://schemas.openxmlformats.org/officeDocument/2006/relationships" r:id="rId3"/>
            </a:rPr>
            <a:t>here</a:t>
          </a:r>
          <a:r>
            <a:rPr lang="en-US" sz="1800" kern="1200" dirty="0"/>
            <a:t> generally pp. 389-93) for more comprehensive social and political  and cultural vehicle to produce a new version of global governance, a Chinese version of globalization that also advances Chinese national interests.</a:t>
          </a:r>
        </a:p>
      </dsp:txBody>
      <dsp:txXfrm>
        <a:off x="160017" y="3500322"/>
        <a:ext cx="7239004" cy="25347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92266-69A3-9748-94B2-E0841D46BD27}">
      <dsp:nvSpPr>
        <dsp:cNvPr id="0" name=""/>
        <dsp:cNvSpPr/>
      </dsp:nvSpPr>
      <dsp:spPr>
        <a:xfrm>
          <a:off x="0" y="55637"/>
          <a:ext cx="3149203" cy="1259681"/>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b="1" i="1" kern="1200" dirty="0"/>
            <a:t>piggybacking</a:t>
          </a:r>
          <a:r>
            <a:rPr lang="en-US" sz="2500" kern="1200" dirty="0"/>
            <a:t>. </a:t>
          </a:r>
        </a:p>
      </dsp:txBody>
      <dsp:txXfrm>
        <a:off x="629841" y="55637"/>
        <a:ext cx="1889522" cy="1259681"/>
      </dsp:txXfrm>
    </dsp:sp>
    <dsp:sp modelId="{16A814F6-B08E-C848-8D73-CB2E79C237A0}">
      <dsp:nvSpPr>
        <dsp:cNvPr id="0" name=""/>
        <dsp:cNvSpPr/>
      </dsp:nvSpPr>
      <dsp:spPr>
        <a:xfrm>
          <a:off x="2825790" y="112096"/>
          <a:ext cx="9054075" cy="1045535"/>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China will continue to act responsibility within the current normative trade and investment framework.  Piggybacking involves strategic choices to act as a free rider or stakeholder where interests converge.  The focus of that activity s--the WTO and IMF (where a policy of reform will also be carried out).  </a:t>
          </a:r>
        </a:p>
      </dsp:txBody>
      <dsp:txXfrm>
        <a:off x="3348558" y="112096"/>
        <a:ext cx="8008540" cy="1045535"/>
      </dsp:txXfrm>
    </dsp:sp>
    <dsp:sp modelId="{11FB2BA0-B6FB-7A44-A3CF-009F4A84CE78}">
      <dsp:nvSpPr>
        <dsp:cNvPr id="0" name=""/>
        <dsp:cNvSpPr/>
      </dsp:nvSpPr>
      <dsp:spPr>
        <a:xfrm>
          <a:off x="0" y="1390446"/>
          <a:ext cx="3149203" cy="1259681"/>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b="1" i="1" kern="1200" dirty="0"/>
            <a:t>lawfare</a:t>
          </a:r>
          <a:r>
            <a:rPr lang="en-US" sz="2500" b="1" kern="1200" dirty="0"/>
            <a:t>. </a:t>
          </a:r>
          <a:endParaRPr lang="en-US" sz="2500" kern="1200" dirty="0"/>
        </a:p>
      </dsp:txBody>
      <dsp:txXfrm>
        <a:off x="629841" y="1390446"/>
        <a:ext cx="1889522" cy="1259681"/>
      </dsp:txXfrm>
    </dsp:sp>
    <dsp:sp modelId="{F8235317-7EEA-2B47-9549-7C39646B1409}">
      <dsp:nvSpPr>
        <dsp:cNvPr id="0" name=""/>
        <dsp:cNvSpPr/>
      </dsp:nvSpPr>
      <dsp:spPr>
        <a:xfrm>
          <a:off x="2825790" y="1548133"/>
          <a:ext cx="9123891" cy="1045535"/>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China will engage more aggressively in international fora availing itself of the legalized techniques and procedures long deployed against it and by the traditionally dominant states. Lawfare is a technique for rule making or institution building within the current framework. </a:t>
          </a:r>
        </a:p>
      </dsp:txBody>
      <dsp:txXfrm>
        <a:off x="3348558" y="1548133"/>
        <a:ext cx="8078356" cy="1045535"/>
      </dsp:txXfrm>
    </dsp:sp>
    <dsp:sp modelId="{304052C8-8036-B84B-8498-7B510DDE011A}">
      <dsp:nvSpPr>
        <dsp:cNvPr id="0" name=""/>
        <dsp:cNvSpPr/>
      </dsp:nvSpPr>
      <dsp:spPr>
        <a:xfrm>
          <a:off x="0" y="2699935"/>
          <a:ext cx="3149203" cy="1259681"/>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b="1" i="1" kern="1200" dirty="0"/>
            <a:t>bonding</a:t>
          </a:r>
          <a:r>
            <a:rPr lang="en-US" sz="2500" kern="1200" dirty="0"/>
            <a:t>. </a:t>
          </a:r>
        </a:p>
      </dsp:txBody>
      <dsp:txXfrm>
        <a:off x="629841" y="2699935"/>
        <a:ext cx="1889522" cy="1259681"/>
      </dsp:txXfrm>
    </dsp:sp>
    <dsp:sp modelId="{3BF6CED4-D714-E249-960F-32F5AB554414}">
      <dsp:nvSpPr>
        <dsp:cNvPr id="0" name=""/>
        <dsp:cNvSpPr/>
      </dsp:nvSpPr>
      <dsp:spPr>
        <a:xfrm>
          <a:off x="2825790" y="2984170"/>
          <a:ext cx="9280224" cy="1045535"/>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OBOR is deployed not merely to facilitate trade but to socialize its participants into the new and evolving framework that is to be established around OBOR. Expansive programs for cultural and educational exchanges and similar programs with a social component.  A weakness of this approach, the extent that OBOR avoids extensive technical assistance capabilities (augmented by the unwillingness to engage in conditionality lending), China provides a useful space for counter-activity by a still quite potent West. </a:t>
          </a:r>
        </a:p>
      </dsp:txBody>
      <dsp:txXfrm>
        <a:off x="3348558" y="2984170"/>
        <a:ext cx="8234689" cy="1045535"/>
      </dsp:txXfrm>
    </dsp:sp>
    <dsp:sp modelId="{99390B14-50BB-9A4A-9322-FA08B71772AF}">
      <dsp:nvSpPr>
        <dsp:cNvPr id="0" name=""/>
        <dsp:cNvSpPr/>
      </dsp:nvSpPr>
      <dsp:spPr>
        <a:xfrm>
          <a:off x="0" y="4135972"/>
          <a:ext cx="3149203" cy="1259681"/>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US" sz="2500" b="1" i="1" kern="1200" dirty="0"/>
            <a:t>mixed mutual engagement</a:t>
          </a:r>
          <a:r>
            <a:rPr lang="en-US" sz="2500" kern="1200" dirty="0"/>
            <a:t>.  </a:t>
          </a:r>
        </a:p>
      </dsp:txBody>
      <dsp:txXfrm>
        <a:off x="629841" y="4135972"/>
        <a:ext cx="1889522" cy="1259681"/>
      </dsp:txXfrm>
    </dsp:sp>
    <dsp:sp modelId="{CD491472-2986-8D4F-867D-508BE01DBB6F}">
      <dsp:nvSpPr>
        <dsp:cNvPr id="0" name=""/>
        <dsp:cNvSpPr/>
      </dsp:nvSpPr>
      <dsp:spPr>
        <a:xfrm>
          <a:off x="2825790" y="4420206"/>
          <a:ext cx="9275729" cy="1045535"/>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China here follows the path of both leader and of follower as opportunity arises or necessity requires. In that context one can better understand the logic of China's planning respecting its BITs, FTAs, </a:t>
          </a:r>
          <a:r>
            <a:rPr lang="en-US" sz="1400" b="1" kern="1200" dirty="0">
              <a:hlinkClick xmlns:r="http://schemas.openxmlformats.org/officeDocument/2006/relationships" r:id="rId1"/>
            </a:rPr>
            <a:t>Regional Comprehensive Economic Partnership</a:t>
          </a:r>
          <a:r>
            <a:rPr lang="en-US" sz="1400" b="1" kern="1200" dirty="0"/>
            <a:t>s (RCEPs) and other measures including those reflecting territorial integrity</a:t>
          </a:r>
        </a:p>
      </dsp:txBody>
      <dsp:txXfrm>
        <a:off x="3348558" y="4420206"/>
        <a:ext cx="8230194" cy="10455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C0343-F3B4-8547-B02A-C96B99B76D0C}">
      <dsp:nvSpPr>
        <dsp:cNvPr id="0" name=""/>
        <dsp:cNvSpPr/>
      </dsp:nvSpPr>
      <dsp:spPr>
        <a:xfrm>
          <a:off x="0" y="0"/>
          <a:ext cx="12192000" cy="2264568"/>
        </a:xfrm>
        <a:prstGeom prst="roundRect">
          <a:avLst>
            <a:gd name="adj" fmla="val 1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7098B6E-744A-F344-9B88-8C95C906A9C2}">
      <dsp:nvSpPr>
        <dsp:cNvPr id="0" name=""/>
        <dsp:cNvSpPr/>
      </dsp:nvSpPr>
      <dsp:spPr>
        <a:xfrm>
          <a:off x="365759" y="301942"/>
          <a:ext cx="3581400" cy="166068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6E4C886-1EDD-744F-9B67-24FD23DD9656}">
      <dsp:nvSpPr>
        <dsp:cNvPr id="0" name=""/>
        <dsp:cNvSpPr/>
      </dsp:nvSpPr>
      <dsp:spPr>
        <a:xfrm rot="10800000">
          <a:off x="365759" y="2264568"/>
          <a:ext cx="3581400" cy="2767806"/>
        </a:xfrm>
        <a:prstGeom prst="round2SameRect">
          <a:avLst>
            <a:gd name="adj1" fmla="val 10500"/>
            <a:gd name="adj2" fmla="val 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a:t>RMB Internationalization as counter to US Dollar/Euro</a:t>
          </a:r>
        </a:p>
      </dsp:txBody>
      <dsp:txXfrm rot="10800000">
        <a:off x="450879" y="2264568"/>
        <a:ext cx="3411160" cy="2682686"/>
      </dsp:txXfrm>
    </dsp:sp>
    <dsp:sp modelId="{E505C33B-3DB1-F344-8654-A87A4C151D90}">
      <dsp:nvSpPr>
        <dsp:cNvPr id="0" name=""/>
        <dsp:cNvSpPr/>
      </dsp:nvSpPr>
      <dsp:spPr>
        <a:xfrm>
          <a:off x="4305300" y="301942"/>
          <a:ext cx="3581400" cy="166068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4000" b="-9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4322869-DEA3-FE45-86A1-F422DEB332F1}">
      <dsp:nvSpPr>
        <dsp:cNvPr id="0" name=""/>
        <dsp:cNvSpPr/>
      </dsp:nvSpPr>
      <dsp:spPr>
        <a:xfrm rot="10800000">
          <a:off x="4305300" y="2264568"/>
          <a:ext cx="3581400" cy="2767806"/>
        </a:xfrm>
        <a:prstGeom prst="round2SameRect">
          <a:avLst>
            <a:gd name="adj1" fmla="val 10500"/>
            <a:gd name="adj2" fmla="val 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Chinese model of global development finance through AIIB style banks as a counterweight to IMF-World Bank Model</a:t>
          </a:r>
        </a:p>
      </dsp:txBody>
      <dsp:txXfrm rot="10800000">
        <a:off x="4390420" y="2264568"/>
        <a:ext cx="3411160" cy="2682686"/>
      </dsp:txXfrm>
    </dsp:sp>
    <dsp:sp modelId="{3474668A-5CDC-F046-9A8C-C1E2D4D37E5C}">
      <dsp:nvSpPr>
        <dsp:cNvPr id="0" name=""/>
        <dsp:cNvSpPr/>
      </dsp:nvSpPr>
      <dsp:spPr>
        <a:xfrm>
          <a:off x="8244840" y="301942"/>
          <a:ext cx="3581400" cy="166068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4000" b="-9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D70C03A-AE96-7040-A19C-DC758C4B34D3}">
      <dsp:nvSpPr>
        <dsp:cNvPr id="0" name=""/>
        <dsp:cNvSpPr/>
      </dsp:nvSpPr>
      <dsp:spPr>
        <a:xfrm rot="10800000">
          <a:off x="8244840" y="2264568"/>
          <a:ext cx="3581400" cy="2767806"/>
        </a:xfrm>
        <a:prstGeom prst="round2SameRect">
          <a:avLst>
            <a:gd name="adj1" fmla="val 10500"/>
            <a:gd name="adj2" fmla="val 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i="1" kern="1200"/>
            <a:t>Mutually beneficial cooperation </a:t>
          </a:r>
          <a:r>
            <a:rPr lang="en-US" sz="2600" kern="1200"/>
            <a:t>as basis for human rights based international standards</a:t>
          </a:r>
        </a:p>
      </dsp:txBody>
      <dsp:txXfrm rot="10800000">
        <a:off x="8329960" y="2264568"/>
        <a:ext cx="3411160" cy="26826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01F7-4391-A442-A8A5-361C1D7AA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B5A259-B56F-F84B-9D62-C8005EE4E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C05E4-EEEE-D74B-AE90-42BCF356F7BD}"/>
              </a:ext>
            </a:extLst>
          </p:cNvPr>
          <p:cNvSpPr>
            <a:spLocks noGrp="1"/>
          </p:cNvSpPr>
          <p:nvPr>
            <p:ph type="dt" sz="half" idx="10"/>
          </p:nvPr>
        </p:nvSpPr>
        <p:spPr/>
        <p:txBody>
          <a:bodyPr/>
          <a:lstStyle>
            <a:lvl1pPr>
              <a:defRPr/>
            </a:lvl1pPr>
          </a:lstStyle>
          <a:p>
            <a:pPr>
              <a:defRPr/>
            </a:pPr>
            <a:fld id="{2B7C6A69-E5CF-E142-BF34-8A330C067B14}" type="datetimeFigureOut">
              <a:rPr lang="en-US"/>
              <a:pPr>
                <a:defRPr/>
              </a:pPr>
              <a:t>4/28/18</a:t>
            </a:fld>
            <a:endParaRPr lang="en-US"/>
          </a:p>
        </p:txBody>
      </p:sp>
      <p:sp>
        <p:nvSpPr>
          <p:cNvPr id="5" name="Footer Placeholder 4">
            <a:extLst>
              <a:ext uri="{FF2B5EF4-FFF2-40B4-BE49-F238E27FC236}">
                <a16:creationId xmlns:a16="http://schemas.microsoft.com/office/drawing/2014/main" id="{032EFB41-2E7C-8F49-99FF-9E9E8A9318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E7FC30-1197-EE4C-A5BA-C5125F9CE737}"/>
              </a:ext>
            </a:extLst>
          </p:cNvPr>
          <p:cNvSpPr>
            <a:spLocks noGrp="1"/>
          </p:cNvSpPr>
          <p:nvPr>
            <p:ph type="sldNum" sz="quarter" idx="12"/>
          </p:nvPr>
        </p:nvSpPr>
        <p:spPr/>
        <p:txBody>
          <a:bodyPr/>
          <a:lstStyle>
            <a:lvl1pPr>
              <a:defRPr/>
            </a:lvl1pPr>
          </a:lstStyle>
          <a:p>
            <a:pPr>
              <a:defRPr/>
            </a:pPr>
            <a:fld id="{003F0058-2EC8-464D-99D6-915B2D7141F8}" type="slidenum">
              <a:rPr lang="en-US"/>
              <a:pPr>
                <a:defRPr/>
              </a:pPr>
              <a:t>‹#›</a:t>
            </a:fld>
            <a:endParaRPr lang="en-US"/>
          </a:p>
        </p:txBody>
      </p:sp>
    </p:spTree>
    <p:extLst>
      <p:ext uri="{BB962C8B-B14F-4D97-AF65-F5344CB8AC3E}">
        <p14:creationId xmlns:p14="http://schemas.microsoft.com/office/powerpoint/2010/main" val="65513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A9A8-CFF5-994F-A5F3-6C8D0CEAE6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84D31-AE6A-E04A-83E6-BF06589897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3CCFE-2D32-384C-B9CA-68E4CAE2027A}"/>
              </a:ext>
            </a:extLst>
          </p:cNvPr>
          <p:cNvSpPr>
            <a:spLocks noGrp="1"/>
          </p:cNvSpPr>
          <p:nvPr>
            <p:ph type="dt" sz="half" idx="10"/>
          </p:nvPr>
        </p:nvSpPr>
        <p:spPr/>
        <p:txBody>
          <a:bodyPr/>
          <a:lstStyle>
            <a:lvl1pPr>
              <a:defRPr/>
            </a:lvl1pPr>
          </a:lstStyle>
          <a:p>
            <a:pPr>
              <a:defRPr/>
            </a:pPr>
            <a:fld id="{F3658969-17B6-7742-A312-EAAF0BF96D53}" type="datetimeFigureOut">
              <a:rPr lang="en-US"/>
              <a:pPr>
                <a:defRPr/>
              </a:pPr>
              <a:t>4/28/18</a:t>
            </a:fld>
            <a:endParaRPr lang="en-US"/>
          </a:p>
        </p:txBody>
      </p:sp>
      <p:sp>
        <p:nvSpPr>
          <p:cNvPr id="5" name="Footer Placeholder 4">
            <a:extLst>
              <a:ext uri="{FF2B5EF4-FFF2-40B4-BE49-F238E27FC236}">
                <a16:creationId xmlns:a16="http://schemas.microsoft.com/office/drawing/2014/main" id="{AAB19F17-3032-9748-A9B5-D0AC28D759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E98B4E-3A42-2C4D-9F93-FEC63BC2ED8C}"/>
              </a:ext>
            </a:extLst>
          </p:cNvPr>
          <p:cNvSpPr>
            <a:spLocks noGrp="1"/>
          </p:cNvSpPr>
          <p:nvPr>
            <p:ph type="sldNum" sz="quarter" idx="12"/>
          </p:nvPr>
        </p:nvSpPr>
        <p:spPr/>
        <p:txBody>
          <a:bodyPr/>
          <a:lstStyle>
            <a:lvl1pPr>
              <a:defRPr/>
            </a:lvl1pPr>
          </a:lstStyle>
          <a:p>
            <a:pPr>
              <a:defRPr/>
            </a:pPr>
            <a:fld id="{1EDD5957-3FB0-DF43-96E8-86A80B4133F7}" type="slidenum">
              <a:rPr lang="en-US"/>
              <a:pPr>
                <a:defRPr/>
              </a:pPr>
              <a:t>‹#›</a:t>
            </a:fld>
            <a:endParaRPr lang="en-US"/>
          </a:p>
        </p:txBody>
      </p:sp>
    </p:spTree>
    <p:extLst>
      <p:ext uri="{BB962C8B-B14F-4D97-AF65-F5344CB8AC3E}">
        <p14:creationId xmlns:p14="http://schemas.microsoft.com/office/powerpoint/2010/main" val="223930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F0111-71EC-6C4C-B45D-7B375E2BFA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E18A8-97EC-D840-A4A3-907EA13ED1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CBC5A-9B94-AE45-BBB9-DE5BC0764F65}"/>
              </a:ext>
            </a:extLst>
          </p:cNvPr>
          <p:cNvSpPr>
            <a:spLocks noGrp="1"/>
          </p:cNvSpPr>
          <p:nvPr>
            <p:ph type="dt" sz="half" idx="10"/>
          </p:nvPr>
        </p:nvSpPr>
        <p:spPr/>
        <p:txBody>
          <a:bodyPr/>
          <a:lstStyle>
            <a:lvl1pPr>
              <a:defRPr/>
            </a:lvl1pPr>
          </a:lstStyle>
          <a:p>
            <a:pPr>
              <a:defRPr/>
            </a:pPr>
            <a:fld id="{11385E24-016D-9740-AF40-E9071C55FE7E}" type="datetimeFigureOut">
              <a:rPr lang="en-US"/>
              <a:pPr>
                <a:defRPr/>
              </a:pPr>
              <a:t>4/28/18</a:t>
            </a:fld>
            <a:endParaRPr lang="en-US"/>
          </a:p>
        </p:txBody>
      </p:sp>
      <p:sp>
        <p:nvSpPr>
          <p:cNvPr id="5" name="Footer Placeholder 4">
            <a:extLst>
              <a:ext uri="{FF2B5EF4-FFF2-40B4-BE49-F238E27FC236}">
                <a16:creationId xmlns:a16="http://schemas.microsoft.com/office/drawing/2014/main" id="{ED1C1F81-F200-A943-BA8B-3697DDFD93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2577F1-AB28-A841-B10E-95DE8BDD7813}"/>
              </a:ext>
            </a:extLst>
          </p:cNvPr>
          <p:cNvSpPr>
            <a:spLocks noGrp="1"/>
          </p:cNvSpPr>
          <p:nvPr>
            <p:ph type="sldNum" sz="quarter" idx="12"/>
          </p:nvPr>
        </p:nvSpPr>
        <p:spPr/>
        <p:txBody>
          <a:bodyPr/>
          <a:lstStyle>
            <a:lvl1pPr>
              <a:defRPr/>
            </a:lvl1pPr>
          </a:lstStyle>
          <a:p>
            <a:pPr>
              <a:defRPr/>
            </a:pPr>
            <a:fld id="{1432E08A-E8F5-4A48-A3C6-5A69DB1F1D2F}" type="slidenum">
              <a:rPr lang="en-US"/>
              <a:pPr>
                <a:defRPr/>
              </a:pPr>
              <a:t>‹#›</a:t>
            </a:fld>
            <a:endParaRPr lang="en-US"/>
          </a:p>
        </p:txBody>
      </p:sp>
    </p:spTree>
    <p:extLst>
      <p:ext uri="{BB962C8B-B14F-4D97-AF65-F5344CB8AC3E}">
        <p14:creationId xmlns:p14="http://schemas.microsoft.com/office/powerpoint/2010/main" val="293080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A405-918B-2442-B049-07025C80D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45A81-9270-9443-8361-0A2862B84A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DE16F-26D1-0843-A7A6-0B2679E1A8AF}"/>
              </a:ext>
            </a:extLst>
          </p:cNvPr>
          <p:cNvSpPr>
            <a:spLocks noGrp="1"/>
          </p:cNvSpPr>
          <p:nvPr>
            <p:ph type="dt" sz="half" idx="10"/>
          </p:nvPr>
        </p:nvSpPr>
        <p:spPr/>
        <p:txBody>
          <a:bodyPr/>
          <a:lstStyle>
            <a:lvl1pPr>
              <a:defRPr/>
            </a:lvl1pPr>
          </a:lstStyle>
          <a:p>
            <a:pPr>
              <a:defRPr/>
            </a:pPr>
            <a:fld id="{358FDA8C-3AF1-3A45-B1E6-2E002EAAB8A4}" type="datetimeFigureOut">
              <a:rPr lang="en-US"/>
              <a:pPr>
                <a:defRPr/>
              </a:pPr>
              <a:t>4/28/18</a:t>
            </a:fld>
            <a:endParaRPr lang="en-US"/>
          </a:p>
        </p:txBody>
      </p:sp>
      <p:sp>
        <p:nvSpPr>
          <p:cNvPr id="5" name="Footer Placeholder 4">
            <a:extLst>
              <a:ext uri="{FF2B5EF4-FFF2-40B4-BE49-F238E27FC236}">
                <a16:creationId xmlns:a16="http://schemas.microsoft.com/office/drawing/2014/main" id="{78405570-1176-0246-B813-BCDFEA5F95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212345-0C29-4245-A5B9-5F1BB5FD1801}"/>
              </a:ext>
            </a:extLst>
          </p:cNvPr>
          <p:cNvSpPr>
            <a:spLocks noGrp="1"/>
          </p:cNvSpPr>
          <p:nvPr>
            <p:ph type="sldNum" sz="quarter" idx="12"/>
          </p:nvPr>
        </p:nvSpPr>
        <p:spPr/>
        <p:txBody>
          <a:bodyPr/>
          <a:lstStyle>
            <a:lvl1pPr>
              <a:defRPr/>
            </a:lvl1pPr>
          </a:lstStyle>
          <a:p>
            <a:pPr>
              <a:defRPr/>
            </a:pPr>
            <a:fld id="{9B582CBE-1619-AB43-9FF4-14A83BA6FB66}" type="slidenum">
              <a:rPr lang="en-US"/>
              <a:pPr>
                <a:defRPr/>
              </a:pPr>
              <a:t>‹#›</a:t>
            </a:fld>
            <a:endParaRPr lang="en-US"/>
          </a:p>
        </p:txBody>
      </p:sp>
    </p:spTree>
    <p:extLst>
      <p:ext uri="{BB962C8B-B14F-4D97-AF65-F5344CB8AC3E}">
        <p14:creationId xmlns:p14="http://schemas.microsoft.com/office/powerpoint/2010/main" val="421393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2F9F-EC42-9E40-A632-144F243C5C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C24666-B235-EE4A-847B-074EACAE37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C2F8CB-CB01-0640-A342-CD4E0EA99706}"/>
              </a:ext>
            </a:extLst>
          </p:cNvPr>
          <p:cNvSpPr>
            <a:spLocks noGrp="1"/>
          </p:cNvSpPr>
          <p:nvPr>
            <p:ph type="dt" sz="half" idx="10"/>
          </p:nvPr>
        </p:nvSpPr>
        <p:spPr/>
        <p:txBody>
          <a:bodyPr/>
          <a:lstStyle>
            <a:lvl1pPr>
              <a:defRPr/>
            </a:lvl1pPr>
          </a:lstStyle>
          <a:p>
            <a:pPr>
              <a:defRPr/>
            </a:pPr>
            <a:fld id="{8CEA4258-D7F1-764B-9E4B-532239A5BCB3}" type="datetimeFigureOut">
              <a:rPr lang="en-US"/>
              <a:pPr>
                <a:defRPr/>
              </a:pPr>
              <a:t>4/28/18</a:t>
            </a:fld>
            <a:endParaRPr lang="en-US"/>
          </a:p>
        </p:txBody>
      </p:sp>
      <p:sp>
        <p:nvSpPr>
          <p:cNvPr id="5" name="Footer Placeholder 4">
            <a:extLst>
              <a:ext uri="{FF2B5EF4-FFF2-40B4-BE49-F238E27FC236}">
                <a16:creationId xmlns:a16="http://schemas.microsoft.com/office/drawing/2014/main" id="{27AE1AF6-5837-164C-A739-C6991D1E6A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4CD511-4D7B-A942-BA3A-2ADED9D19F08}"/>
              </a:ext>
            </a:extLst>
          </p:cNvPr>
          <p:cNvSpPr>
            <a:spLocks noGrp="1"/>
          </p:cNvSpPr>
          <p:nvPr>
            <p:ph type="sldNum" sz="quarter" idx="12"/>
          </p:nvPr>
        </p:nvSpPr>
        <p:spPr/>
        <p:txBody>
          <a:bodyPr/>
          <a:lstStyle>
            <a:lvl1pPr>
              <a:defRPr/>
            </a:lvl1pPr>
          </a:lstStyle>
          <a:p>
            <a:pPr>
              <a:defRPr/>
            </a:pPr>
            <a:fld id="{0639E7A8-F014-0A48-B8EC-56ABF86DD8EA}" type="slidenum">
              <a:rPr lang="en-US"/>
              <a:pPr>
                <a:defRPr/>
              </a:pPr>
              <a:t>‹#›</a:t>
            </a:fld>
            <a:endParaRPr lang="en-US"/>
          </a:p>
        </p:txBody>
      </p:sp>
    </p:spTree>
    <p:extLst>
      <p:ext uri="{BB962C8B-B14F-4D97-AF65-F5344CB8AC3E}">
        <p14:creationId xmlns:p14="http://schemas.microsoft.com/office/powerpoint/2010/main" val="368663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13E6-4D3D-4D44-8853-11CC17B10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E216F-903A-F043-B9F6-3FC62E87BF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A3B465-ABDE-534B-BF33-41526EDACC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D5FD1C-6CB9-3B45-9665-95EB024496C5}"/>
              </a:ext>
            </a:extLst>
          </p:cNvPr>
          <p:cNvSpPr>
            <a:spLocks noGrp="1"/>
          </p:cNvSpPr>
          <p:nvPr>
            <p:ph type="dt" sz="half" idx="10"/>
          </p:nvPr>
        </p:nvSpPr>
        <p:spPr/>
        <p:txBody>
          <a:bodyPr/>
          <a:lstStyle>
            <a:lvl1pPr>
              <a:defRPr/>
            </a:lvl1pPr>
          </a:lstStyle>
          <a:p>
            <a:pPr>
              <a:defRPr/>
            </a:pPr>
            <a:fld id="{7CEC6917-3171-F34B-A1CF-6C05077F61BC}" type="datetimeFigureOut">
              <a:rPr lang="en-US"/>
              <a:pPr>
                <a:defRPr/>
              </a:pPr>
              <a:t>4/28/18</a:t>
            </a:fld>
            <a:endParaRPr lang="en-US"/>
          </a:p>
        </p:txBody>
      </p:sp>
      <p:sp>
        <p:nvSpPr>
          <p:cNvPr id="6" name="Footer Placeholder 4">
            <a:extLst>
              <a:ext uri="{FF2B5EF4-FFF2-40B4-BE49-F238E27FC236}">
                <a16:creationId xmlns:a16="http://schemas.microsoft.com/office/drawing/2014/main" id="{AA7E4A23-5FBB-FA46-80B7-4FB916C64B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648139-FF81-2446-9610-DBD61F0B63FD}"/>
              </a:ext>
            </a:extLst>
          </p:cNvPr>
          <p:cNvSpPr>
            <a:spLocks noGrp="1"/>
          </p:cNvSpPr>
          <p:nvPr>
            <p:ph type="sldNum" sz="quarter" idx="12"/>
          </p:nvPr>
        </p:nvSpPr>
        <p:spPr/>
        <p:txBody>
          <a:bodyPr/>
          <a:lstStyle>
            <a:lvl1pPr>
              <a:defRPr/>
            </a:lvl1pPr>
          </a:lstStyle>
          <a:p>
            <a:pPr>
              <a:defRPr/>
            </a:pPr>
            <a:fld id="{B3BF137F-07D2-5F42-AA19-C582D45568CB}" type="slidenum">
              <a:rPr lang="en-US"/>
              <a:pPr>
                <a:defRPr/>
              </a:pPr>
              <a:t>‹#›</a:t>
            </a:fld>
            <a:endParaRPr lang="en-US"/>
          </a:p>
        </p:txBody>
      </p:sp>
    </p:spTree>
    <p:extLst>
      <p:ext uri="{BB962C8B-B14F-4D97-AF65-F5344CB8AC3E}">
        <p14:creationId xmlns:p14="http://schemas.microsoft.com/office/powerpoint/2010/main" val="332270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DC89-5AEE-A04E-8236-264DB275CD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B0561C-1D0E-DD4C-B703-6F37A13F7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62F0EF-AF75-004E-9460-E2AA86EC3C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C21420-1B58-FA4C-BF81-E21C76368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082C6C-93EB-374C-B7FE-F13219687C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90E7ADA-6D17-6E42-9ECD-81363A9DC42E}"/>
              </a:ext>
            </a:extLst>
          </p:cNvPr>
          <p:cNvSpPr>
            <a:spLocks noGrp="1"/>
          </p:cNvSpPr>
          <p:nvPr>
            <p:ph type="dt" sz="half" idx="10"/>
          </p:nvPr>
        </p:nvSpPr>
        <p:spPr/>
        <p:txBody>
          <a:bodyPr/>
          <a:lstStyle>
            <a:lvl1pPr>
              <a:defRPr/>
            </a:lvl1pPr>
          </a:lstStyle>
          <a:p>
            <a:pPr>
              <a:defRPr/>
            </a:pPr>
            <a:fld id="{33535AD3-C6AC-4743-986E-06C1E81CB260}" type="datetimeFigureOut">
              <a:rPr lang="en-US"/>
              <a:pPr>
                <a:defRPr/>
              </a:pPr>
              <a:t>4/28/18</a:t>
            </a:fld>
            <a:endParaRPr lang="en-US"/>
          </a:p>
        </p:txBody>
      </p:sp>
      <p:sp>
        <p:nvSpPr>
          <p:cNvPr id="8" name="Footer Placeholder 4">
            <a:extLst>
              <a:ext uri="{FF2B5EF4-FFF2-40B4-BE49-F238E27FC236}">
                <a16:creationId xmlns:a16="http://schemas.microsoft.com/office/drawing/2014/main" id="{7C6740B7-349E-764C-9664-C89F7BF17F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4D6C7DC-4A98-2844-9AC0-28FFCE3F8B60}"/>
              </a:ext>
            </a:extLst>
          </p:cNvPr>
          <p:cNvSpPr>
            <a:spLocks noGrp="1"/>
          </p:cNvSpPr>
          <p:nvPr>
            <p:ph type="sldNum" sz="quarter" idx="12"/>
          </p:nvPr>
        </p:nvSpPr>
        <p:spPr/>
        <p:txBody>
          <a:bodyPr/>
          <a:lstStyle>
            <a:lvl1pPr>
              <a:defRPr/>
            </a:lvl1pPr>
          </a:lstStyle>
          <a:p>
            <a:pPr>
              <a:defRPr/>
            </a:pPr>
            <a:fld id="{9BF3A454-5018-3144-BBD1-D04982BE4FA0}" type="slidenum">
              <a:rPr lang="en-US"/>
              <a:pPr>
                <a:defRPr/>
              </a:pPr>
              <a:t>‹#›</a:t>
            </a:fld>
            <a:endParaRPr lang="en-US"/>
          </a:p>
        </p:txBody>
      </p:sp>
    </p:spTree>
    <p:extLst>
      <p:ext uri="{BB962C8B-B14F-4D97-AF65-F5344CB8AC3E}">
        <p14:creationId xmlns:p14="http://schemas.microsoft.com/office/powerpoint/2010/main" val="357087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B60D-1889-6748-A297-1000C19F60E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6A4CAE-93B3-674E-ACEF-723CB72CD4DA}"/>
              </a:ext>
            </a:extLst>
          </p:cNvPr>
          <p:cNvSpPr>
            <a:spLocks noGrp="1"/>
          </p:cNvSpPr>
          <p:nvPr>
            <p:ph type="dt" sz="half" idx="10"/>
          </p:nvPr>
        </p:nvSpPr>
        <p:spPr/>
        <p:txBody>
          <a:bodyPr/>
          <a:lstStyle>
            <a:lvl1pPr>
              <a:defRPr/>
            </a:lvl1pPr>
          </a:lstStyle>
          <a:p>
            <a:pPr>
              <a:defRPr/>
            </a:pPr>
            <a:fld id="{996D3217-9355-444F-A35A-8E869DCF32AC}" type="datetimeFigureOut">
              <a:rPr lang="en-US"/>
              <a:pPr>
                <a:defRPr/>
              </a:pPr>
              <a:t>4/28/18</a:t>
            </a:fld>
            <a:endParaRPr lang="en-US"/>
          </a:p>
        </p:txBody>
      </p:sp>
      <p:sp>
        <p:nvSpPr>
          <p:cNvPr id="4" name="Footer Placeholder 4">
            <a:extLst>
              <a:ext uri="{FF2B5EF4-FFF2-40B4-BE49-F238E27FC236}">
                <a16:creationId xmlns:a16="http://schemas.microsoft.com/office/drawing/2014/main" id="{462D2ED3-06AA-2E41-AAB3-2A040BD36D6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C96D0DC-3199-1142-A4BC-63236DBE26F5}"/>
              </a:ext>
            </a:extLst>
          </p:cNvPr>
          <p:cNvSpPr>
            <a:spLocks noGrp="1"/>
          </p:cNvSpPr>
          <p:nvPr>
            <p:ph type="sldNum" sz="quarter" idx="12"/>
          </p:nvPr>
        </p:nvSpPr>
        <p:spPr/>
        <p:txBody>
          <a:bodyPr/>
          <a:lstStyle>
            <a:lvl1pPr>
              <a:defRPr/>
            </a:lvl1pPr>
          </a:lstStyle>
          <a:p>
            <a:pPr>
              <a:defRPr/>
            </a:pPr>
            <a:fld id="{DD2EF651-D759-594A-A7FB-60FCB79F559C}" type="slidenum">
              <a:rPr lang="en-US"/>
              <a:pPr>
                <a:defRPr/>
              </a:pPr>
              <a:t>‹#›</a:t>
            </a:fld>
            <a:endParaRPr lang="en-US"/>
          </a:p>
        </p:txBody>
      </p:sp>
    </p:spTree>
    <p:extLst>
      <p:ext uri="{BB962C8B-B14F-4D97-AF65-F5344CB8AC3E}">
        <p14:creationId xmlns:p14="http://schemas.microsoft.com/office/powerpoint/2010/main" val="134462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7F1418C-1476-E244-8E12-DE6D10C5A98A}"/>
              </a:ext>
            </a:extLst>
          </p:cNvPr>
          <p:cNvSpPr>
            <a:spLocks noGrp="1"/>
          </p:cNvSpPr>
          <p:nvPr>
            <p:ph type="dt" sz="half" idx="10"/>
          </p:nvPr>
        </p:nvSpPr>
        <p:spPr/>
        <p:txBody>
          <a:bodyPr/>
          <a:lstStyle>
            <a:lvl1pPr>
              <a:defRPr/>
            </a:lvl1pPr>
          </a:lstStyle>
          <a:p>
            <a:pPr>
              <a:defRPr/>
            </a:pPr>
            <a:fld id="{FEEAAA7A-3BF4-D34A-8EEA-CBEE901685B0}" type="datetimeFigureOut">
              <a:rPr lang="en-US"/>
              <a:pPr>
                <a:defRPr/>
              </a:pPr>
              <a:t>4/28/18</a:t>
            </a:fld>
            <a:endParaRPr lang="en-US"/>
          </a:p>
        </p:txBody>
      </p:sp>
      <p:sp>
        <p:nvSpPr>
          <p:cNvPr id="3" name="Footer Placeholder 4">
            <a:extLst>
              <a:ext uri="{FF2B5EF4-FFF2-40B4-BE49-F238E27FC236}">
                <a16:creationId xmlns:a16="http://schemas.microsoft.com/office/drawing/2014/main" id="{9C19E555-1482-EA4A-BE3E-5AD5236B3B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DDA0325-7E27-8547-939B-669A77FE4FD4}"/>
              </a:ext>
            </a:extLst>
          </p:cNvPr>
          <p:cNvSpPr>
            <a:spLocks noGrp="1"/>
          </p:cNvSpPr>
          <p:nvPr>
            <p:ph type="sldNum" sz="quarter" idx="12"/>
          </p:nvPr>
        </p:nvSpPr>
        <p:spPr/>
        <p:txBody>
          <a:bodyPr/>
          <a:lstStyle>
            <a:lvl1pPr>
              <a:defRPr/>
            </a:lvl1pPr>
          </a:lstStyle>
          <a:p>
            <a:pPr>
              <a:defRPr/>
            </a:pPr>
            <a:fld id="{176B0FCA-CBB1-A04F-B1D3-D4C0FC6AB873}" type="slidenum">
              <a:rPr lang="en-US"/>
              <a:pPr>
                <a:defRPr/>
              </a:pPr>
              <a:t>‹#›</a:t>
            </a:fld>
            <a:endParaRPr lang="en-US"/>
          </a:p>
        </p:txBody>
      </p:sp>
    </p:spTree>
    <p:extLst>
      <p:ext uri="{BB962C8B-B14F-4D97-AF65-F5344CB8AC3E}">
        <p14:creationId xmlns:p14="http://schemas.microsoft.com/office/powerpoint/2010/main" val="53080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B954-B54B-7740-9D26-A9F093BE6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40C712-3988-7A41-A9EF-3E84054FD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E4191C-653F-4C4B-97E6-4CA51D128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D9B24A-5315-7144-AD07-43633B4E036B}"/>
              </a:ext>
            </a:extLst>
          </p:cNvPr>
          <p:cNvSpPr>
            <a:spLocks noGrp="1"/>
          </p:cNvSpPr>
          <p:nvPr>
            <p:ph type="dt" sz="half" idx="10"/>
          </p:nvPr>
        </p:nvSpPr>
        <p:spPr/>
        <p:txBody>
          <a:bodyPr/>
          <a:lstStyle>
            <a:lvl1pPr>
              <a:defRPr/>
            </a:lvl1pPr>
          </a:lstStyle>
          <a:p>
            <a:pPr>
              <a:defRPr/>
            </a:pPr>
            <a:fld id="{F2815B7B-C300-914C-894D-4165568A64DF}" type="datetimeFigureOut">
              <a:rPr lang="en-US"/>
              <a:pPr>
                <a:defRPr/>
              </a:pPr>
              <a:t>4/28/18</a:t>
            </a:fld>
            <a:endParaRPr lang="en-US"/>
          </a:p>
        </p:txBody>
      </p:sp>
      <p:sp>
        <p:nvSpPr>
          <p:cNvPr id="6" name="Footer Placeholder 4">
            <a:extLst>
              <a:ext uri="{FF2B5EF4-FFF2-40B4-BE49-F238E27FC236}">
                <a16:creationId xmlns:a16="http://schemas.microsoft.com/office/drawing/2014/main" id="{28FBFCD5-6E44-2641-A0CB-6F6A4DFAAE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4CAA2F-5A88-4F45-A924-23F8B8AD9346}"/>
              </a:ext>
            </a:extLst>
          </p:cNvPr>
          <p:cNvSpPr>
            <a:spLocks noGrp="1"/>
          </p:cNvSpPr>
          <p:nvPr>
            <p:ph type="sldNum" sz="quarter" idx="12"/>
          </p:nvPr>
        </p:nvSpPr>
        <p:spPr/>
        <p:txBody>
          <a:bodyPr/>
          <a:lstStyle>
            <a:lvl1pPr>
              <a:defRPr/>
            </a:lvl1pPr>
          </a:lstStyle>
          <a:p>
            <a:pPr>
              <a:defRPr/>
            </a:pPr>
            <a:fld id="{BF1C6E7A-B0B5-4D4F-BE0E-6535DA135B01}" type="slidenum">
              <a:rPr lang="en-US"/>
              <a:pPr>
                <a:defRPr/>
              </a:pPr>
              <a:t>‹#›</a:t>
            </a:fld>
            <a:endParaRPr lang="en-US"/>
          </a:p>
        </p:txBody>
      </p:sp>
    </p:spTree>
    <p:extLst>
      <p:ext uri="{BB962C8B-B14F-4D97-AF65-F5344CB8AC3E}">
        <p14:creationId xmlns:p14="http://schemas.microsoft.com/office/powerpoint/2010/main" val="84507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CB86-3A55-7147-9FFF-721860A39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59C2AA-EFEF-E747-BE21-D33981F69445}"/>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5C040494-609D-3E49-9D2B-398440FFB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697D55D-E9A2-7347-BC14-A4323C39A0D6}"/>
              </a:ext>
            </a:extLst>
          </p:cNvPr>
          <p:cNvSpPr>
            <a:spLocks noGrp="1"/>
          </p:cNvSpPr>
          <p:nvPr>
            <p:ph type="dt" sz="half" idx="10"/>
          </p:nvPr>
        </p:nvSpPr>
        <p:spPr/>
        <p:txBody>
          <a:bodyPr/>
          <a:lstStyle>
            <a:lvl1pPr>
              <a:defRPr/>
            </a:lvl1pPr>
          </a:lstStyle>
          <a:p>
            <a:pPr>
              <a:defRPr/>
            </a:pPr>
            <a:fld id="{ECE32413-54E7-304D-8A3C-7285E026E24D}" type="datetimeFigureOut">
              <a:rPr lang="en-US"/>
              <a:pPr>
                <a:defRPr/>
              </a:pPr>
              <a:t>4/28/18</a:t>
            </a:fld>
            <a:endParaRPr lang="en-US"/>
          </a:p>
        </p:txBody>
      </p:sp>
      <p:sp>
        <p:nvSpPr>
          <p:cNvPr id="6" name="Footer Placeholder 4">
            <a:extLst>
              <a:ext uri="{FF2B5EF4-FFF2-40B4-BE49-F238E27FC236}">
                <a16:creationId xmlns:a16="http://schemas.microsoft.com/office/drawing/2014/main" id="{252F01CB-E6B1-CD45-B2BB-8E93EE7356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5FEB20F-6549-F641-A5E5-8B258F79938F}"/>
              </a:ext>
            </a:extLst>
          </p:cNvPr>
          <p:cNvSpPr>
            <a:spLocks noGrp="1"/>
          </p:cNvSpPr>
          <p:nvPr>
            <p:ph type="sldNum" sz="quarter" idx="12"/>
          </p:nvPr>
        </p:nvSpPr>
        <p:spPr/>
        <p:txBody>
          <a:bodyPr/>
          <a:lstStyle>
            <a:lvl1pPr>
              <a:defRPr/>
            </a:lvl1pPr>
          </a:lstStyle>
          <a:p>
            <a:pPr>
              <a:defRPr/>
            </a:pPr>
            <a:fld id="{B49D7A3F-CF35-CD4A-B9CD-68106DE64BA0}" type="slidenum">
              <a:rPr lang="en-US"/>
              <a:pPr>
                <a:defRPr/>
              </a:pPr>
              <a:t>‹#›</a:t>
            </a:fld>
            <a:endParaRPr lang="en-US"/>
          </a:p>
        </p:txBody>
      </p:sp>
    </p:spTree>
    <p:extLst>
      <p:ext uri="{BB962C8B-B14F-4D97-AF65-F5344CB8AC3E}">
        <p14:creationId xmlns:p14="http://schemas.microsoft.com/office/powerpoint/2010/main" val="112083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7F0021-C95F-8747-BE5B-0D4BE900EFC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974203F-7C0B-4346-AD18-A4C7202C640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67F6FD9-1071-4448-BBC4-5D59DDE04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D58064A-55F0-1941-A0C8-DC27086D9B9C}" type="datetimeFigureOut">
              <a:rPr lang="en-US"/>
              <a:pPr>
                <a:defRPr/>
              </a:pPr>
              <a:t>4/28/18</a:t>
            </a:fld>
            <a:endParaRPr lang="en-US"/>
          </a:p>
        </p:txBody>
      </p:sp>
      <p:sp>
        <p:nvSpPr>
          <p:cNvPr id="5" name="Footer Placeholder 4">
            <a:extLst>
              <a:ext uri="{FF2B5EF4-FFF2-40B4-BE49-F238E27FC236}">
                <a16:creationId xmlns:a16="http://schemas.microsoft.com/office/drawing/2014/main" id="{DA8DC363-EFCD-474F-ABD7-948887A6D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53E9354-39DF-4B4F-B208-F7721EEC8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A3D5998-744F-3445-8CD3-9B73AD88B3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hyperlink" Target="http://www.economist.com/news/china/21701505-chinas-foreign-policy-could-reshape-good-part-world-economy-our-bulldozers-our-rules" TargetMode="External"/><Relationship Id="rId2" Type="http://schemas.openxmlformats.org/officeDocument/2006/relationships/hyperlink" Target="https://www.forbes.com/sites/saadiampekkanen/2017/05/26/chinas-ambitions-fly-high-one-belt-one-road-to-extend-into-space/#16351fbb4c0c"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1FBB-BA99-F54F-A612-25E5D37F33F5}"/>
              </a:ext>
            </a:extLst>
          </p:cNvPr>
          <p:cNvSpPr>
            <a:spLocks noGrp="1"/>
          </p:cNvSpPr>
          <p:nvPr>
            <p:ph type="ctrTitle"/>
          </p:nvPr>
        </p:nvSpPr>
        <p:spPr>
          <a:xfrm>
            <a:off x="1524000" y="0"/>
            <a:ext cx="9144000" cy="2200275"/>
          </a:xfrm>
          <a:solidFill>
            <a:schemeClr val="tx2">
              <a:lumMod val="20000"/>
              <a:lumOff val="80000"/>
            </a:schemeClr>
          </a:solidFill>
        </p:spPr>
        <p:txBody>
          <a:bodyPr rtlCol="0">
            <a:normAutofit/>
          </a:bodyPr>
          <a:lstStyle/>
          <a:p>
            <a:pPr fontAlgn="auto">
              <a:spcAft>
                <a:spcPts val="0"/>
              </a:spcAft>
              <a:defRPr/>
            </a:pPr>
            <a:r>
              <a:rPr lang="en-US" dirty="0"/>
              <a:t>Designing an Ideal OBOR Curriculum for Law Students</a:t>
            </a:r>
          </a:p>
        </p:txBody>
      </p:sp>
      <p:sp>
        <p:nvSpPr>
          <p:cNvPr id="3" name="Subtitle 2">
            <a:extLst>
              <a:ext uri="{FF2B5EF4-FFF2-40B4-BE49-F238E27FC236}">
                <a16:creationId xmlns:a16="http://schemas.microsoft.com/office/drawing/2014/main" id="{542C11E2-547A-1641-B3B5-3512917F956F}"/>
              </a:ext>
            </a:extLst>
          </p:cNvPr>
          <p:cNvSpPr>
            <a:spLocks noGrp="1"/>
          </p:cNvSpPr>
          <p:nvPr>
            <p:ph type="subTitle" idx="1"/>
          </p:nvPr>
        </p:nvSpPr>
        <p:spPr>
          <a:xfrm>
            <a:off x="2774950" y="5284788"/>
            <a:ext cx="9417050" cy="1573212"/>
          </a:xfrm>
          <a:solidFill>
            <a:schemeClr val="tx2">
              <a:lumMod val="20000"/>
              <a:lumOff val="80000"/>
            </a:schemeClr>
          </a:solidFill>
        </p:spPr>
        <p:txBody>
          <a:bodyPr rtlCol="0">
            <a:normAutofit fontScale="92500" lnSpcReduction="10000"/>
          </a:bodyPr>
          <a:lstStyle/>
          <a:p>
            <a:pPr fontAlgn="auto">
              <a:spcAft>
                <a:spcPts val="0"/>
              </a:spcAft>
              <a:defRPr/>
            </a:pPr>
            <a:r>
              <a:rPr lang="en-US" dirty="0"/>
              <a:t>Larry Catá Backer (</a:t>
            </a:r>
            <a:r>
              <a:rPr lang="zh-CN" altLang="en-US" dirty="0"/>
              <a:t>白 轲</a:t>
            </a:r>
            <a:r>
              <a:rPr lang="en-US" altLang="zh-CN" dirty="0"/>
              <a:t>)</a:t>
            </a:r>
            <a:br>
              <a:rPr lang="zh-CN" altLang="en-US" dirty="0"/>
            </a:br>
            <a:r>
              <a:rPr lang="en-US" sz="2000" dirty="0"/>
              <a:t>W. Richard and Mary Eshelman Faculty Scholar Professor of Law and International Affairs</a:t>
            </a:r>
            <a:br>
              <a:rPr lang="en-US" sz="2000" dirty="0"/>
            </a:br>
            <a:r>
              <a:rPr lang="en-US" sz="2000" dirty="0"/>
              <a:t>Pennsylvania State University | 239 Lewis Katz Building, University Park, PA 16802</a:t>
            </a:r>
          </a:p>
          <a:p>
            <a:pPr fontAlgn="auto">
              <a:spcAft>
                <a:spcPts val="0"/>
              </a:spcAft>
              <a:defRPr/>
            </a:pPr>
            <a:r>
              <a:rPr lang="en-US" sz="2000" dirty="0"/>
              <a:t>Seminar delivered at Henan Normal University </a:t>
            </a:r>
            <a:r>
              <a:rPr lang="zh-CN" altLang="en-US" sz="1700" dirty="0"/>
              <a:t>河南师范大学</a:t>
            </a:r>
            <a:r>
              <a:rPr lang="en-US" sz="1700" dirty="0"/>
              <a:t> </a:t>
            </a:r>
            <a:r>
              <a:rPr lang="en-US" sz="2000" dirty="0"/>
              <a:t>Law Faculty</a:t>
            </a:r>
          </a:p>
          <a:p>
            <a:pPr fontAlgn="auto">
              <a:spcAft>
                <a:spcPts val="0"/>
              </a:spcAft>
              <a:defRPr/>
            </a:pPr>
            <a:r>
              <a:rPr lang="en-US" sz="2000" dirty="0"/>
              <a:t>Xin Xiang, Henan, PRC, April 23, 2018</a:t>
            </a:r>
          </a:p>
        </p:txBody>
      </p:sp>
      <p:sp>
        <p:nvSpPr>
          <p:cNvPr id="2052" name="TextBox 3">
            <a:extLst>
              <a:ext uri="{FF2B5EF4-FFF2-40B4-BE49-F238E27FC236}">
                <a16:creationId xmlns:a16="http://schemas.microsoft.com/office/drawing/2014/main" id="{6E7055F7-BB35-7B48-89B0-D7FF21114D66}"/>
              </a:ext>
            </a:extLst>
          </p:cNvPr>
          <p:cNvSpPr txBox="1">
            <a:spLocks noChangeArrowheads="1"/>
          </p:cNvSpPr>
          <p:nvPr/>
        </p:nvSpPr>
        <p:spPr bwMode="auto">
          <a:xfrm>
            <a:off x="1797050" y="341313"/>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2053" name="TextBox 4">
            <a:extLst>
              <a:ext uri="{FF2B5EF4-FFF2-40B4-BE49-F238E27FC236}">
                <a16:creationId xmlns:a16="http://schemas.microsoft.com/office/drawing/2014/main" id="{A81A9CEB-DAC6-A44E-8431-716E8526DE4F}"/>
              </a:ext>
            </a:extLst>
          </p:cNvPr>
          <p:cNvSpPr txBox="1">
            <a:spLocks noChangeArrowheads="1"/>
          </p:cNvSpPr>
          <p:nvPr/>
        </p:nvSpPr>
        <p:spPr bwMode="auto">
          <a:xfrm>
            <a:off x="419100" y="5129213"/>
            <a:ext cx="20145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2054" name="Picture 6">
            <a:extLst>
              <a:ext uri="{FF2B5EF4-FFF2-40B4-BE49-F238E27FC236}">
                <a16:creationId xmlns:a16="http://schemas.microsoft.com/office/drawing/2014/main" id="{06EFBDF7-EE3E-9945-AFD0-A3814E89A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284788"/>
            <a:ext cx="19446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43635464-4141-D649-AED2-6EC29CBD5778}"/>
              </a:ext>
            </a:extLst>
          </p:cNvPr>
          <p:cNvSpPr>
            <a:spLocks noGrp="1" noChangeArrowheads="1"/>
          </p:cNvSpPr>
          <p:nvPr>
            <p:ph type="title"/>
          </p:nvPr>
        </p:nvSpPr>
        <p:spPr>
          <a:xfrm>
            <a:off x="-1" y="0"/>
            <a:ext cx="12192001" cy="1120775"/>
          </a:xfrm>
        </p:spPr>
        <p:txBody>
          <a:bodyPr/>
          <a:lstStyle/>
          <a:p>
            <a:pPr algn="ctr"/>
            <a:r>
              <a:rPr lang="en-US" altLang="en-US" dirty="0"/>
              <a:t>OBOR Within Chinese Global Engagement Strategies</a:t>
            </a:r>
          </a:p>
        </p:txBody>
      </p:sp>
      <p:graphicFrame>
        <p:nvGraphicFramePr>
          <p:cNvPr id="4" name="Content Placeholder 3">
            <a:extLst>
              <a:ext uri="{FF2B5EF4-FFF2-40B4-BE49-F238E27FC236}">
                <a16:creationId xmlns:a16="http://schemas.microsoft.com/office/drawing/2014/main" id="{B74C4087-3ECF-F648-9052-6C22A1E98033}"/>
              </a:ext>
            </a:extLst>
          </p:cNvPr>
          <p:cNvGraphicFramePr>
            <a:graphicFrameLocks noGrp="1"/>
          </p:cNvGraphicFramePr>
          <p:nvPr>
            <p:ph idx="1"/>
            <p:extLst>
              <p:ext uri="{D42A27DB-BD31-4B8C-83A1-F6EECF244321}">
                <p14:modId xmlns:p14="http://schemas.microsoft.com/office/powerpoint/2010/main" val="486078729"/>
              </p:ext>
            </p:extLst>
          </p:nvPr>
        </p:nvGraphicFramePr>
        <p:xfrm>
          <a:off x="0" y="1280160"/>
          <a:ext cx="12192000" cy="5577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5140-DF8A-4746-8B79-D3CB53101440}"/>
              </a:ext>
            </a:extLst>
          </p:cNvPr>
          <p:cNvSpPr>
            <a:spLocks noGrp="1"/>
          </p:cNvSpPr>
          <p:nvPr>
            <p:ph type="title"/>
          </p:nvPr>
        </p:nvSpPr>
        <p:spPr>
          <a:xfrm>
            <a:off x="838200" y="1"/>
            <a:ext cx="10515600" cy="937259"/>
          </a:xfrm>
        </p:spPr>
        <p:txBody>
          <a:bodyPr/>
          <a:lstStyle/>
          <a:p>
            <a:pPr algn="ctr"/>
            <a:r>
              <a:rPr lang="en-US" dirty="0"/>
              <a:t>OBOR Within  Chinese Global Objectives</a:t>
            </a:r>
          </a:p>
        </p:txBody>
      </p:sp>
      <p:graphicFrame>
        <p:nvGraphicFramePr>
          <p:cNvPr id="4" name="Content Placeholder 3">
            <a:extLst>
              <a:ext uri="{FF2B5EF4-FFF2-40B4-BE49-F238E27FC236}">
                <a16:creationId xmlns:a16="http://schemas.microsoft.com/office/drawing/2014/main" id="{092F28BE-670B-994F-9207-4BD8D0FF0BDF}"/>
              </a:ext>
            </a:extLst>
          </p:cNvPr>
          <p:cNvGraphicFramePr>
            <a:graphicFrameLocks noGrp="1"/>
          </p:cNvGraphicFramePr>
          <p:nvPr>
            <p:ph idx="1"/>
            <p:extLst>
              <p:ext uri="{D42A27DB-BD31-4B8C-83A1-F6EECF244321}">
                <p14:modId xmlns:p14="http://schemas.microsoft.com/office/powerpoint/2010/main" val="2122689632"/>
              </p:ext>
            </p:extLst>
          </p:nvPr>
        </p:nvGraphicFramePr>
        <p:xfrm>
          <a:off x="0" y="1825624"/>
          <a:ext cx="121920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6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B153-19DF-7A47-853C-6D994FD46295}"/>
              </a:ext>
            </a:extLst>
          </p:cNvPr>
          <p:cNvSpPr>
            <a:spLocks noGrp="1"/>
          </p:cNvSpPr>
          <p:nvPr>
            <p:ph type="title"/>
          </p:nvPr>
        </p:nvSpPr>
        <p:spPr>
          <a:xfrm>
            <a:off x="838200" y="1"/>
            <a:ext cx="10515600" cy="1074419"/>
          </a:xfrm>
        </p:spPr>
        <p:txBody>
          <a:bodyPr/>
          <a:lstStyle/>
          <a:p>
            <a:pPr algn="ctr"/>
            <a:r>
              <a:rPr lang="en-US" dirty="0"/>
              <a:t>What Can Universities Contribute?</a:t>
            </a:r>
          </a:p>
        </p:txBody>
      </p:sp>
      <p:graphicFrame>
        <p:nvGraphicFramePr>
          <p:cNvPr id="4" name="Content Placeholder 3">
            <a:extLst>
              <a:ext uri="{FF2B5EF4-FFF2-40B4-BE49-F238E27FC236}">
                <a16:creationId xmlns:a16="http://schemas.microsoft.com/office/drawing/2014/main" id="{C3ABF525-8378-7C4D-A636-957E22DF405B}"/>
              </a:ext>
            </a:extLst>
          </p:cNvPr>
          <p:cNvGraphicFramePr>
            <a:graphicFrameLocks noGrp="1"/>
          </p:cNvGraphicFramePr>
          <p:nvPr>
            <p:ph idx="1"/>
            <p:extLst>
              <p:ext uri="{D42A27DB-BD31-4B8C-83A1-F6EECF244321}">
                <p14:modId xmlns:p14="http://schemas.microsoft.com/office/powerpoint/2010/main" val="1991241578"/>
              </p:ext>
            </p:extLst>
          </p:nvPr>
        </p:nvGraphicFramePr>
        <p:xfrm>
          <a:off x="0" y="1074420"/>
          <a:ext cx="12192000" cy="5783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22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904F-CD15-A648-8AE9-87B1FCABF5D8}"/>
              </a:ext>
            </a:extLst>
          </p:cNvPr>
          <p:cNvSpPr>
            <a:spLocks noGrp="1"/>
          </p:cNvSpPr>
          <p:nvPr>
            <p:ph type="title"/>
          </p:nvPr>
        </p:nvSpPr>
        <p:spPr>
          <a:xfrm>
            <a:off x="838200" y="1"/>
            <a:ext cx="10515600" cy="1074419"/>
          </a:xfrm>
        </p:spPr>
        <p:txBody>
          <a:bodyPr/>
          <a:lstStyle/>
          <a:p>
            <a:pPr algn="ctr"/>
            <a:r>
              <a:rPr lang="en-US" dirty="0"/>
              <a:t>Designing a Curriculum</a:t>
            </a:r>
          </a:p>
        </p:txBody>
      </p:sp>
      <p:graphicFrame>
        <p:nvGraphicFramePr>
          <p:cNvPr id="4" name="Content Placeholder 3">
            <a:extLst>
              <a:ext uri="{FF2B5EF4-FFF2-40B4-BE49-F238E27FC236}">
                <a16:creationId xmlns:a16="http://schemas.microsoft.com/office/drawing/2014/main" id="{3567BC68-52D7-2C4D-8712-9299B92F4180}"/>
              </a:ext>
            </a:extLst>
          </p:cNvPr>
          <p:cNvGraphicFramePr>
            <a:graphicFrameLocks noGrp="1"/>
          </p:cNvGraphicFramePr>
          <p:nvPr>
            <p:ph idx="1"/>
            <p:extLst>
              <p:ext uri="{D42A27DB-BD31-4B8C-83A1-F6EECF244321}">
                <p14:modId xmlns:p14="http://schemas.microsoft.com/office/powerpoint/2010/main" val="3310916704"/>
              </p:ext>
            </p:extLst>
          </p:nvPr>
        </p:nvGraphicFramePr>
        <p:xfrm>
          <a:off x="0" y="1234440"/>
          <a:ext cx="12192000" cy="5623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58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403D-4935-0E44-945E-4BC164613494}"/>
              </a:ext>
            </a:extLst>
          </p:cNvPr>
          <p:cNvSpPr>
            <a:spLocks noGrp="1"/>
          </p:cNvSpPr>
          <p:nvPr>
            <p:ph type="title"/>
          </p:nvPr>
        </p:nvSpPr>
        <p:spPr>
          <a:xfrm>
            <a:off x="838200" y="-160019"/>
            <a:ext cx="10515600" cy="914399"/>
          </a:xfrm>
        </p:spPr>
        <p:txBody>
          <a:bodyPr/>
          <a:lstStyle/>
          <a:p>
            <a:pPr algn="ctr"/>
            <a:r>
              <a:rPr lang="en-US" dirty="0"/>
              <a:t>Challenges </a:t>
            </a:r>
          </a:p>
        </p:txBody>
      </p:sp>
      <p:graphicFrame>
        <p:nvGraphicFramePr>
          <p:cNvPr id="4" name="Content Placeholder 3">
            <a:extLst>
              <a:ext uri="{FF2B5EF4-FFF2-40B4-BE49-F238E27FC236}">
                <a16:creationId xmlns:a16="http://schemas.microsoft.com/office/drawing/2014/main" id="{193CB6CA-5700-144C-A182-00FB5AF4D038}"/>
              </a:ext>
            </a:extLst>
          </p:cNvPr>
          <p:cNvGraphicFramePr>
            <a:graphicFrameLocks noGrp="1"/>
          </p:cNvGraphicFramePr>
          <p:nvPr>
            <p:ph idx="1"/>
            <p:extLst>
              <p:ext uri="{D42A27DB-BD31-4B8C-83A1-F6EECF244321}">
                <p14:modId xmlns:p14="http://schemas.microsoft.com/office/powerpoint/2010/main" val="2755099440"/>
              </p:ext>
            </p:extLst>
          </p:nvPr>
        </p:nvGraphicFramePr>
        <p:xfrm>
          <a:off x="0" y="754380"/>
          <a:ext cx="12192000" cy="6103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73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C2DE6E6A-A650-A14B-AFF5-6C3F7481D0F3}"/>
              </a:ext>
            </a:extLst>
          </p:cNvPr>
          <p:cNvSpPr>
            <a:spLocks noGrp="1" noChangeArrowheads="1"/>
          </p:cNvSpPr>
          <p:nvPr>
            <p:ph type="title"/>
          </p:nvPr>
        </p:nvSpPr>
        <p:spPr>
          <a:xfrm>
            <a:off x="838200" y="0"/>
            <a:ext cx="10515600" cy="937260"/>
          </a:xfrm>
          <a:solidFill>
            <a:schemeClr val="accent6">
              <a:lumMod val="20000"/>
              <a:lumOff val="80000"/>
            </a:schemeClr>
          </a:solidFill>
        </p:spPr>
        <p:txBody>
          <a:bodyPr/>
          <a:lstStyle/>
          <a:p>
            <a:pPr algn="ctr"/>
            <a:r>
              <a:rPr lang="en-US" altLang="en-US" b="1" dirty="0"/>
              <a:t>Thank You --</a:t>
            </a:r>
            <a:r>
              <a:rPr lang="zh-CN" altLang="en-US" b="1" dirty="0"/>
              <a:t>谢</a:t>
            </a:r>
            <a:r>
              <a:rPr lang="zh-Hans" altLang="en-US" b="1" dirty="0"/>
              <a:t> </a:t>
            </a:r>
            <a:r>
              <a:rPr lang="zh-CN" altLang="en-US" b="1" dirty="0"/>
              <a:t>谢</a:t>
            </a:r>
            <a:endParaRPr lang="en-US" altLang="en-US" b="1" dirty="0"/>
          </a:p>
        </p:txBody>
      </p:sp>
      <p:pic>
        <p:nvPicPr>
          <p:cNvPr id="6" name="Content Placeholder 5">
            <a:extLst>
              <a:ext uri="{FF2B5EF4-FFF2-40B4-BE49-F238E27FC236}">
                <a16:creationId xmlns:a16="http://schemas.microsoft.com/office/drawing/2014/main" id="{7BE23231-546C-124B-9EA4-50C79252B059}"/>
              </a:ext>
            </a:extLst>
          </p:cNvPr>
          <p:cNvPicPr>
            <a:picLocks noGrp="1" noChangeAspect="1"/>
          </p:cNvPicPr>
          <p:nvPr>
            <p:ph idx="1"/>
          </p:nvPr>
        </p:nvPicPr>
        <p:blipFill>
          <a:blip r:embed="rId3"/>
          <a:stretch>
            <a:fillRect/>
          </a:stretch>
        </p:blipFill>
        <p:spPr>
          <a:xfrm>
            <a:off x="0" y="4457700"/>
            <a:ext cx="2971800" cy="24003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5292C863-98F1-A748-9090-816AF4040304}"/>
              </a:ext>
            </a:extLst>
          </p:cNvPr>
          <p:cNvSpPr>
            <a:spLocks noGrp="1" noChangeArrowheads="1"/>
          </p:cNvSpPr>
          <p:nvPr>
            <p:ph type="title"/>
          </p:nvPr>
        </p:nvSpPr>
        <p:spPr>
          <a:xfrm>
            <a:off x="838200" y="0"/>
            <a:ext cx="10515600" cy="936625"/>
          </a:xfrm>
        </p:spPr>
        <p:txBody>
          <a:bodyPr/>
          <a:lstStyle/>
          <a:p>
            <a:pPr algn="ctr"/>
            <a:r>
              <a:rPr lang="en-US" altLang="en-US"/>
              <a:t>OBOR and Education</a:t>
            </a:r>
          </a:p>
        </p:txBody>
      </p:sp>
      <p:graphicFrame>
        <p:nvGraphicFramePr>
          <p:cNvPr id="5" name="Content Placeholder 4">
            <a:extLst>
              <a:ext uri="{FF2B5EF4-FFF2-40B4-BE49-F238E27FC236}">
                <a16:creationId xmlns:a16="http://schemas.microsoft.com/office/drawing/2014/main" id="{A7CE2ED7-4193-CD4A-9474-0220863F766E}"/>
              </a:ext>
            </a:extLst>
          </p:cNvPr>
          <p:cNvGraphicFramePr>
            <a:graphicFrameLocks noGrp="1"/>
          </p:cNvGraphicFramePr>
          <p:nvPr>
            <p:ph idx="1"/>
          </p:nvPr>
        </p:nvGraphicFramePr>
        <p:xfrm>
          <a:off x="0" y="937260"/>
          <a:ext cx="12192000" cy="5920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145C301E-609E-B147-83DC-202606C68FD9}"/>
              </a:ext>
            </a:extLst>
          </p:cNvPr>
          <p:cNvSpPr>
            <a:spLocks noGrp="1" noChangeArrowheads="1"/>
          </p:cNvSpPr>
          <p:nvPr>
            <p:ph type="title"/>
          </p:nvPr>
        </p:nvSpPr>
        <p:spPr>
          <a:xfrm>
            <a:off x="838200" y="0"/>
            <a:ext cx="10515600" cy="1074738"/>
          </a:xfrm>
        </p:spPr>
        <p:txBody>
          <a:bodyPr/>
          <a:lstStyle/>
          <a:p>
            <a:pPr algn="ctr"/>
            <a:r>
              <a:rPr lang="en-US" altLang="en-US"/>
              <a:t>The OBOR Initiative</a:t>
            </a:r>
          </a:p>
        </p:txBody>
      </p:sp>
      <p:pic>
        <p:nvPicPr>
          <p:cNvPr id="3" name="Content Placeholder 2">
            <a:extLst>
              <a:ext uri="{FF2B5EF4-FFF2-40B4-BE49-F238E27FC236}">
                <a16:creationId xmlns:a16="http://schemas.microsoft.com/office/drawing/2014/main" id="{745E5D60-8DE2-2C4E-A450-15A422DC420F}"/>
              </a:ext>
            </a:extLst>
          </p:cNvPr>
          <p:cNvPicPr>
            <a:picLocks noGrp="1" noChangeAspect="1"/>
          </p:cNvPicPr>
          <p:nvPr>
            <p:ph idx="1"/>
          </p:nvPr>
        </p:nvPicPr>
        <p:blipFill>
          <a:blip r:embed="rId2"/>
          <a:stretch>
            <a:fillRect/>
          </a:stretch>
        </p:blipFill>
        <p:spPr>
          <a:xfrm>
            <a:off x="464948" y="1349375"/>
            <a:ext cx="10888851" cy="47974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a:extLst>
              <a:ext uri="{FF2B5EF4-FFF2-40B4-BE49-F238E27FC236}">
                <a16:creationId xmlns:a16="http://schemas.microsoft.com/office/drawing/2014/main" id="{F7BAA571-CB77-724B-A0E0-2CD9F20672D1}"/>
              </a:ext>
            </a:extLst>
          </p:cNvPr>
          <p:cNvSpPr>
            <a:spLocks noGrp="1" noChangeArrowheads="1"/>
          </p:cNvSpPr>
          <p:nvPr>
            <p:ph type="title"/>
          </p:nvPr>
        </p:nvSpPr>
        <p:spPr>
          <a:xfrm>
            <a:off x="838200" y="0"/>
            <a:ext cx="10515600" cy="960438"/>
          </a:xfrm>
        </p:spPr>
        <p:txBody>
          <a:bodyPr/>
          <a:lstStyle/>
          <a:p>
            <a:pPr algn="ctr"/>
            <a:r>
              <a:rPr lang="en-US" altLang="en-US"/>
              <a:t>OBOR Chronology</a:t>
            </a:r>
          </a:p>
        </p:txBody>
      </p:sp>
      <p:graphicFrame>
        <p:nvGraphicFramePr>
          <p:cNvPr id="6" name="Content Placeholder 5">
            <a:extLst>
              <a:ext uri="{FF2B5EF4-FFF2-40B4-BE49-F238E27FC236}">
                <a16:creationId xmlns:a16="http://schemas.microsoft.com/office/drawing/2014/main" id="{DEF9164D-BB0C-BF48-BEA6-62EECBDCFFB3}"/>
              </a:ext>
            </a:extLst>
          </p:cNvPr>
          <p:cNvGraphicFramePr>
            <a:graphicFrameLocks noGrp="1"/>
          </p:cNvGraphicFramePr>
          <p:nvPr>
            <p:ph idx="1"/>
          </p:nvPr>
        </p:nvGraphicFramePr>
        <p:xfrm>
          <a:off x="0" y="960120"/>
          <a:ext cx="12192000" cy="5897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B2367FA5-32D2-CF47-95B6-D1D0998FB223}"/>
              </a:ext>
            </a:extLst>
          </p:cNvPr>
          <p:cNvSpPr>
            <a:spLocks noGrp="1" noChangeArrowheads="1"/>
          </p:cNvSpPr>
          <p:nvPr>
            <p:ph type="title"/>
          </p:nvPr>
        </p:nvSpPr>
        <p:spPr>
          <a:xfrm>
            <a:off x="838200" y="0"/>
            <a:ext cx="10515600" cy="1006475"/>
          </a:xfrm>
        </p:spPr>
        <p:txBody>
          <a:bodyPr/>
          <a:lstStyle/>
          <a:p>
            <a:r>
              <a:rPr lang="en-US" altLang="en-US"/>
              <a:t>Objectives: Embedding China in World Trade</a:t>
            </a:r>
          </a:p>
        </p:txBody>
      </p:sp>
      <p:graphicFrame>
        <p:nvGraphicFramePr>
          <p:cNvPr id="5" name="Content Placeholder 4">
            <a:extLst>
              <a:ext uri="{FF2B5EF4-FFF2-40B4-BE49-F238E27FC236}">
                <a16:creationId xmlns:a16="http://schemas.microsoft.com/office/drawing/2014/main" id="{FE7361C5-B1F9-9E40-A012-693FD4CA189E}"/>
              </a:ext>
            </a:extLst>
          </p:cNvPr>
          <p:cNvGraphicFramePr>
            <a:graphicFrameLocks noGrp="1"/>
          </p:cNvGraphicFramePr>
          <p:nvPr>
            <p:ph idx="1"/>
          </p:nvPr>
        </p:nvGraphicFramePr>
        <p:xfrm>
          <a:off x="0" y="1005840"/>
          <a:ext cx="12192000" cy="585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38AA14CD-B885-4E47-AFD0-9A732207C026}"/>
              </a:ext>
            </a:extLst>
          </p:cNvPr>
          <p:cNvSpPr>
            <a:spLocks noGrp="1" noChangeArrowheads="1"/>
          </p:cNvSpPr>
          <p:nvPr>
            <p:ph type="title"/>
          </p:nvPr>
        </p:nvSpPr>
        <p:spPr/>
        <p:txBody>
          <a:bodyPr/>
          <a:lstStyle/>
          <a:p>
            <a:r>
              <a:rPr lang="en-US" altLang="en-US"/>
              <a:t>OBOR Routes</a:t>
            </a:r>
          </a:p>
        </p:txBody>
      </p:sp>
      <p:sp>
        <p:nvSpPr>
          <p:cNvPr id="7170" name="Content Placeholder 3">
            <a:extLst>
              <a:ext uri="{FF2B5EF4-FFF2-40B4-BE49-F238E27FC236}">
                <a16:creationId xmlns:a16="http://schemas.microsoft.com/office/drawing/2014/main" id="{2E986AE1-5F98-0147-9F1A-ED9C6C3577B2}"/>
              </a:ext>
            </a:extLst>
          </p:cNvPr>
          <p:cNvSpPr>
            <a:spLocks noGrp="1" noChangeArrowheads="1"/>
          </p:cNvSpPr>
          <p:nvPr>
            <p:ph sz="half" idx="1"/>
          </p:nvPr>
        </p:nvSpPr>
        <p:spPr>
          <a:xfrm>
            <a:off x="0" y="1825625"/>
            <a:ext cx="5316538" cy="5032375"/>
          </a:xfrm>
        </p:spPr>
        <p:txBody>
          <a:bodyPr/>
          <a:lstStyle/>
          <a:p>
            <a:r>
              <a:rPr lang="en-US" altLang="en-US"/>
              <a:t>OBOR Routes</a:t>
            </a:r>
          </a:p>
          <a:p>
            <a:pPr lvl="1"/>
            <a:r>
              <a:rPr lang="en-US" altLang="en-US"/>
              <a:t>(1) silk road economic belt (land based belt to West); </a:t>
            </a:r>
          </a:p>
          <a:p>
            <a:pPr lvl="1"/>
            <a:r>
              <a:rPr lang="en-US" altLang="en-US"/>
              <a:t>(2) 21st century maritime economic belt. </a:t>
            </a:r>
          </a:p>
          <a:p>
            <a:pPr lvl="1"/>
            <a:r>
              <a:rPr lang="en-US" altLang="en-US"/>
              <a:t>The land route will cover 65 countries in addition to the 2 maritime routes.  These are then supported by a large number of interlinked commercial centers along the road.</a:t>
            </a:r>
          </a:p>
          <a:p>
            <a:pPr lvl="1"/>
            <a:r>
              <a:rPr lang="en-US" altLang="en-US"/>
              <a:t>Space?</a:t>
            </a:r>
          </a:p>
          <a:p>
            <a:pPr lvl="2"/>
            <a:r>
              <a:rPr lang="en-US" altLang="en-US"/>
              <a:t>'Belt and Road’ Space Information Corridor.” (</a:t>
            </a:r>
            <a:r>
              <a:rPr lang="en-US" altLang="en-US">
                <a:hlinkClick r:id="rId2"/>
              </a:rPr>
              <a:t>Source</a:t>
            </a:r>
            <a:r>
              <a:rPr lang="en-US" altLang="en-US"/>
              <a:t>)</a:t>
            </a:r>
          </a:p>
          <a:p>
            <a:endParaRPr lang="en-US" altLang="en-US"/>
          </a:p>
        </p:txBody>
      </p:sp>
      <p:sp>
        <p:nvSpPr>
          <p:cNvPr id="7172" name="TextBox 6">
            <a:extLst>
              <a:ext uri="{FF2B5EF4-FFF2-40B4-BE49-F238E27FC236}">
                <a16:creationId xmlns:a16="http://schemas.microsoft.com/office/drawing/2014/main" id="{98422519-A050-4A4C-8975-9396512D38E5}"/>
              </a:ext>
            </a:extLst>
          </p:cNvPr>
          <p:cNvSpPr txBox="1">
            <a:spLocks noChangeArrowheads="1"/>
          </p:cNvSpPr>
          <p:nvPr/>
        </p:nvSpPr>
        <p:spPr bwMode="auto">
          <a:xfrm>
            <a:off x="7027863" y="6129338"/>
            <a:ext cx="486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Source: </a:t>
            </a:r>
            <a:r>
              <a:rPr lang="en-US" altLang="en-US">
                <a:hlinkClick r:id="rId3"/>
              </a:rPr>
              <a:t>Our Bulldozers, Our Rules</a:t>
            </a:r>
            <a:r>
              <a:rPr lang="en-US" altLang="en-US"/>
              <a:t>, The Economist </a:t>
            </a:r>
          </a:p>
        </p:txBody>
      </p:sp>
      <p:pic>
        <p:nvPicPr>
          <p:cNvPr id="8" name="Content Placeholder 7">
            <a:extLst>
              <a:ext uri="{FF2B5EF4-FFF2-40B4-BE49-F238E27FC236}">
                <a16:creationId xmlns:a16="http://schemas.microsoft.com/office/drawing/2014/main" id="{1132ABC5-FFB8-F944-8CE8-CB313DEEE485}"/>
              </a:ext>
            </a:extLst>
          </p:cNvPr>
          <p:cNvPicPr>
            <a:picLocks noGrp="1" noChangeAspect="1"/>
          </p:cNvPicPr>
          <p:nvPr>
            <p:ph sz="half" idx="2"/>
          </p:nvPr>
        </p:nvPicPr>
        <p:blipFill>
          <a:blip r:embed="rId4"/>
          <a:stretch>
            <a:fillRect/>
          </a:stretch>
        </p:blipFill>
        <p:spPr>
          <a:xfrm>
            <a:off x="5562119" y="635524"/>
            <a:ext cx="6629881" cy="523833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3A7F3C1F-7C42-434E-A1A5-11ED2B1804BB}"/>
              </a:ext>
            </a:extLst>
          </p:cNvPr>
          <p:cNvSpPr>
            <a:spLocks noGrp="1" noChangeArrowheads="1"/>
          </p:cNvSpPr>
          <p:nvPr>
            <p:ph type="title"/>
          </p:nvPr>
        </p:nvSpPr>
        <p:spPr>
          <a:xfrm>
            <a:off x="0" y="0"/>
            <a:ext cx="6773863" cy="863600"/>
          </a:xfrm>
        </p:spPr>
        <p:txBody>
          <a:bodyPr/>
          <a:lstStyle/>
          <a:p>
            <a:r>
              <a:rPr lang="en-US" altLang="en-US"/>
              <a:t>Key Areas of OBOR Policy</a:t>
            </a:r>
          </a:p>
        </p:txBody>
      </p:sp>
      <p:graphicFrame>
        <p:nvGraphicFramePr>
          <p:cNvPr id="2" name="Content Placeholder 1">
            <a:extLst>
              <a:ext uri="{FF2B5EF4-FFF2-40B4-BE49-F238E27FC236}">
                <a16:creationId xmlns:a16="http://schemas.microsoft.com/office/drawing/2014/main" id="{04AA0B64-F10B-6842-83C5-5D3713FC15CA}"/>
              </a:ext>
            </a:extLst>
          </p:cNvPr>
          <p:cNvGraphicFramePr>
            <a:graphicFrameLocks noGrp="1"/>
          </p:cNvGraphicFramePr>
          <p:nvPr>
            <p:ph sz="half" idx="1"/>
            <p:extLst>
              <p:ext uri="{D42A27DB-BD31-4B8C-83A1-F6EECF244321}">
                <p14:modId xmlns:p14="http://schemas.microsoft.com/office/powerpoint/2010/main" val="3487320527"/>
              </p:ext>
            </p:extLst>
          </p:nvPr>
        </p:nvGraphicFramePr>
        <p:xfrm>
          <a:off x="0" y="1146876"/>
          <a:ext cx="6019800" cy="5711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6">
            <a:extLst>
              <a:ext uri="{FF2B5EF4-FFF2-40B4-BE49-F238E27FC236}">
                <a16:creationId xmlns:a16="http://schemas.microsoft.com/office/drawing/2014/main" id="{D41060B7-A2D2-1344-A3A2-F8CC3B7FD906}"/>
              </a:ext>
            </a:extLst>
          </p:cNvPr>
          <p:cNvGraphicFramePr>
            <a:graphicFrameLocks noGrp="1"/>
          </p:cNvGraphicFramePr>
          <p:nvPr>
            <p:ph sz="half" idx="2"/>
          </p:nvPr>
        </p:nvGraphicFramePr>
        <p:xfrm>
          <a:off x="6172199" y="1"/>
          <a:ext cx="5901267" cy="67225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01BFC051-1026-FA48-8D01-AEE30206A283}"/>
              </a:ext>
            </a:extLst>
          </p:cNvPr>
          <p:cNvSpPr>
            <a:spLocks noGrp="1" noChangeArrowheads="1"/>
          </p:cNvSpPr>
          <p:nvPr>
            <p:ph type="title"/>
          </p:nvPr>
        </p:nvSpPr>
        <p:spPr>
          <a:xfrm>
            <a:off x="2265363" y="0"/>
            <a:ext cx="6823075" cy="1016000"/>
          </a:xfrm>
        </p:spPr>
        <p:txBody>
          <a:bodyPr/>
          <a:lstStyle/>
          <a:p>
            <a:r>
              <a:rPr lang="en-US" altLang="en-US"/>
              <a:t>OBOR Out of BITs and Pieces</a:t>
            </a:r>
          </a:p>
        </p:txBody>
      </p:sp>
      <p:graphicFrame>
        <p:nvGraphicFramePr>
          <p:cNvPr id="3" name="Content Placeholder 2">
            <a:extLst>
              <a:ext uri="{FF2B5EF4-FFF2-40B4-BE49-F238E27FC236}">
                <a16:creationId xmlns:a16="http://schemas.microsoft.com/office/drawing/2014/main" id="{8282FFE1-BDD5-FD48-ACFA-D04B7FF3E341}"/>
              </a:ext>
            </a:extLst>
          </p:cNvPr>
          <p:cNvGraphicFramePr>
            <a:graphicFrameLocks noGrp="1"/>
          </p:cNvGraphicFramePr>
          <p:nvPr>
            <p:ph idx="1"/>
          </p:nvPr>
        </p:nvGraphicFramePr>
        <p:xfrm>
          <a:off x="0" y="1016000"/>
          <a:ext cx="12192000" cy="58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E030D9A-DB18-1345-A5CE-E632ABFD0D97}"/>
              </a:ext>
            </a:extLst>
          </p:cNvPr>
          <p:cNvSpPr>
            <a:spLocks noGrp="1" noChangeArrowheads="1"/>
          </p:cNvSpPr>
          <p:nvPr>
            <p:ph type="title"/>
          </p:nvPr>
        </p:nvSpPr>
        <p:spPr>
          <a:xfrm>
            <a:off x="838200" y="0"/>
            <a:ext cx="10515600" cy="822325"/>
          </a:xfrm>
        </p:spPr>
        <p:txBody>
          <a:bodyPr/>
          <a:lstStyle/>
          <a:p>
            <a:pPr algn="ctr"/>
            <a:r>
              <a:rPr lang="en-US" altLang="en-US" sz="3200"/>
              <a:t>Two ways of looking OBOR System.</a:t>
            </a:r>
            <a:br>
              <a:rPr lang="en-US" altLang="en-US" sz="3200"/>
            </a:br>
            <a:endParaRPr lang="en-US" altLang="en-US" sz="3200"/>
          </a:p>
        </p:txBody>
      </p:sp>
      <p:graphicFrame>
        <p:nvGraphicFramePr>
          <p:cNvPr id="4" name="Content Placeholder 3">
            <a:extLst>
              <a:ext uri="{FF2B5EF4-FFF2-40B4-BE49-F238E27FC236}">
                <a16:creationId xmlns:a16="http://schemas.microsoft.com/office/drawing/2014/main" id="{78D7D137-1159-D349-9B17-2FD8AD6204CF}"/>
              </a:ext>
            </a:extLst>
          </p:cNvPr>
          <p:cNvGraphicFramePr>
            <a:graphicFrameLocks noGrp="1"/>
          </p:cNvGraphicFramePr>
          <p:nvPr>
            <p:ph idx="1"/>
          </p:nvPr>
        </p:nvGraphicFramePr>
        <p:xfrm>
          <a:off x="0" y="822960"/>
          <a:ext cx="12192000" cy="6035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room" id="{E6FB0199-337D-EA4B-AF7D-53CC85737182}" vid="{C70B8684-2F4A-1940-804C-AE0E8B7A56DD}"/>
    </a:ext>
  </a:extLst>
</a:theme>
</file>

<file path=docProps/app.xml><?xml version="1.0" encoding="utf-8"?>
<Properties xmlns="http://schemas.openxmlformats.org/officeDocument/2006/extended-properties" xmlns:vt="http://schemas.openxmlformats.org/officeDocument/2006/docPropsVTypes">
  <Template>Office Theme</Template>
  <TotalTime>4424</TotalTime>
  <Words>1355</Words>
  <Application>Microsoft Macintosh PowerPoint</Application>
  <PresentationFormat>Widescreen</PresentationFormat>
  <Paragraphs>137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等线</vt:lpstr>
      <vt:lpstr>等线 Light</vt:lpstr>
      <vt:lpstr>Arial</vt:lpstr>
      <vt:lpstr>Calibri</vt:lpstr>
      <vt:lpstr>Calibri Light</vt:lpstr>
      <vt:lpstr>Office Theme</vt:lpstr>
      <vt:lpstr>Designing an Ideal OBOR Curriculum for Law Students</vt:lpstr>
      <vt:lpstr>OBOR and Education</vt:lpstr>
      <vt:lpstr>The OBOR Initiative</vt:lpstr>
      <vt:lpstr>OBOR Chronology</vt:lpstr>
      <vt:lpstr>Objectives: Embedding China in World Trade</vt:lpstr>
      <vt:lpstr>OBOR Routes</vt:lpstr>
      <vt:lpstr>Key Areas of OBOR Policy</vt:lpstr>
      <vt:lpstr>OBOR Out of BITs and Pieces</vt:lpstr>
      <vt:lpstr>Two ways of looking OBOR System. </vt:lpstr>
      <vt:lpstr>OBOR Within Chinese Global Engagement Strategies</vt:lpstr>
      <vt:lpstr>OBOR Within  Chinese Global Objectives</vt:lpstr>
      <vt:lpstr>What Can Universities Contribute?</vt:lpstr>
      <vt:lpstr>Designing a Curriculum</vt:lpstr>
      <vt:lpstr>Challenges </vt:lpstr>
      <vt:lpstr>Thank You --谢 谢</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an Ideal OBOR Curriculum for Law Students</dc:title>
  <dc:creator>Microsoft Office User</dc:creator>
  <cp:lastModifiedBy>Microsoft Office User</cp:lastModifiedBy>
  <cp:revision>39</cp:revision>
  <dcterms:created xsi:type="dcterms:W3CDTF">2018-04-21T12:39:40Z</dcterms:created>
  <dcterms:modified xsi:type="dcterms:W3CDTF">2018-04-28T16:04:19Z</dcterms:modified>
</cp:coreProperties>
</file>