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86" r:id="rId4"/>
    <p:sldId id="260" r:id="rId5"/>
    <p:sldId id="261" r:id="rId6"/>
    <p:sldId id="270" r:id="rId7"/>
    <p:sldId id="278" r:id="rId8"/>
    <p:sldId id="262" r:id="rId9"/>
    <p:sldId id="263" r:id="rId10"/>
    <p:sldId id="264" r:id="rId11"/>
    <p:sldId id="271" r:id="rId12"/>
    <p:sldId id="289" r:id="rId13"/>
    <p:sldId id="265" r:id="rId14"/>
    <p:sldId id="266" r:id="rId15"/>
    <p:sldId id="276" r:id="rId16"/>
    <p:sldId id="273" r:id="rId17"/>
    <p:sldId id="267" r:id="rId18"/>
    <p:sldId id="277" r:id="rId19"/>
    <p:sldId id="268" r:id="rId20"/>
    <p:sldId id="274" r:id="rId21"/>
    <p:sldId id="279" r:id="rId22"/>
    <p:sldId id="284" r:id="rId23"/>
    <p:sldId id="280" r:id="rId24"/>
    <p:sldId id="283" r:id="rId25"/>
    <p:sldId id="282" r:id="rId26"/>
    <p:sldId id="281" r:id="rId27"/>
    <p:sldId id="290" r:id="rId28"/>
    <p:sldId id="288"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4"/>
    <p:restoredTop sz="94444"/>
  </p:normalViewPr>
  <p:slideViewPr>
    <p:cSldViewPr snapToGrid="0" snapToObjects="1">
      <p:cViewPr varScale="1">
        <p:scale>
          <a:sx n="82" d="100"/>
          <a:sy n="82"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hyperlink" Target="http://fortune.com/2018/02/14/intelligence-chiefs-warn-against-using-huawei-phones/" TargetMode="External"/></Relationships>
</file>

<file path=ppt/diagrams/_rels/data18.xml.rels><?xml version="1.0" encoding="UTF-8" standalone="yes"?>
<Relationships xmlns="http://schemas.openxmlformats.org/package/2006/relationships"><Relationship Id="rId1" Type="http://schemas.openxmlformats.org/officeDocument/2006/relationships/image" Target="../media/image4.png"/></Relationships>
</file>

<file path=ppt/diagrams/_rels/data25.xml.rels><?xml version="1.0" encoding="UTF-8" standalone="yes"?>
<Relationships xmlns="http://schemas.openxmlformats.org/package/2006/relationships"><Relationship Id="rId2" Type="http://schemas.openxmlformats.org/officeDocument/2006/relationships/hyperlink" Target="http://www.thecpe.org/wp-content/uploads/2018/05/Brief-Thoughts-on-Jesner-v.pdf" TargetMode="External"/><Relationship Id="rId1" Type="http://schemas.openxmlformats.org/officeDocument/2006/relationships/hyperlink" Target="https://lcbackerblog.blogspot.com/2018/04/brief-thoughts-on-jesner-v-arab-bank.html"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http://www.law.cornell.edu/supremecourt/text/221/361" TargetMode="External"/><Relationship Id="rId2" Type="http://schemas.openxmlformats.org/officeDocument/2006/relationships/hyperlink" Target="http://www.law.cornell.edu/supremecourt/text/116/616" TargetMode="External"/><Relationship Id="rId1" Type="http://schemas.openxmlformats.org/officeDocument/2006/relationships/hyperlink" Target="http://supct.law.cornell.edu/supct-cgi/get-us-cite?322+69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fortune.com/2018/02/14/intelligence-chiefs-warn-against-using-huawei-phones/" TargetMode="External"/><Relationship Id="rId1" Type="http://schemas.openxmlformats.org/officeDocument/2006/relationships/image" Target="../media/image2.png"/></Relationships>
</file>

<file path=ppt/diagrams/_rels/drawing25.xml.rels><?xml version="1.0" encoding="UTF-8" standalone="yes"?>
<Relationships xmlns="http://schemas.openxmlformats.org/package/2006/relationships"><Relationship Id="rId2" Type="http://schemas.openxmlformats.org/officeDocument/2006/relationships/hyperlink" Target="http://www.thecpe.org/wp-content/uploads/2018/05/Brief-Thoughts-on-Jesner-v.pdf" TargetMode="External"/><Relationship Id="rId1" Type="http://schemas.openxmlformats.org/officeDocument/2006/relationships/hyperlink" Target="https://lcbackerblog.blogspot.com/2018/04/brief-thoughts-on-jesner-v-arab-bank.html"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www.law.cornell.edu/supremecourt/text/221/361" TargetMode="External"/><Relationship Id="rId2" Type="http://schemas.openxmlformats.org/officeDocument/2006/relationships/hyperlink" Target="http://www.law.cornell.edu/supremecourt/text/116/616" TargetMode="External"/><Relationship Id="rId1" Type="http://schemas.openxmlformats.org/officeDocument/2006/relationships/hyperlink" Target="http://supct.law.cornell.edu/supct-cgi/get-us-cite?322+694"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4C18C-D19A-7247-9FE0-5CB96A46ACF6}" type="doc">
      <dgm:prSet loTypeId="urn:microsoft.com/office/officeart/2005/8/layout/vList4" loCatId="process" qsTypeId="urn:microsoft.com/office/officeart/2005/8/quickstyle/simple3" qsCatId="simple" csTypeId="urn:microsoft.com/office/officeart/2005/8/colors/colorful1" csCatId="colorful" phldr="1"/>
      <dgm:spPr/>
      <dgm:t>
        <a:bodyPr/>
        <a:lstStyle/>
        <a:p>
          <a:endParaRPr lang="en-US"/>
        </a:p>
      </dgm:t>
    </dgm:pt>
    <dgm:pt modelId="{D40297FF-F250-384B-8398-4B7B6DEE7DD0}">
      <dgm:prSet custT="1"/>
      <dgm:spPr/>
      <dgm:t>
        <a:bodyPr/>
        <a:lstStyle/>
        <a:p>
          <a:r>
            <a:rPr lang="en-US" sz="1800" dirty="0"/>
            <a:t>Current Situation</a:t>
          </a:r>
        </a:p>
      </dgm:t>
    </dgm:pt>
    <dgm:pt modelId="{B114A961-3F2C-9A4B-9989-3DFC1581A47A}" type="parTrans" cxnId="{D71B6DB2-B185-744A-B8E5-88F27C39F67C}">
      <dgm:prSet/>
      <dgm:spPr/>
      <dgm:t>
        <a:bodyPr/>
        <a:lstStyle/>
        <a:p>
          <a:endParaRPr lang="en-US"/>
        </a:p>
      </dgm:t>
    </dgm:pt>
    <dgm:pt modelId="{7F953698-E4D0-7740-BBE4-BF03F3132572}" type="sibTrans" cxnId="{D71B6DB2-B185-744A-B8E5-88F27C39F67C}">
      <dgm:prSet/>
      <dgm:spPr/>
      <dgm:t>
        <a:bodyPr/>
        <a:lstStyle/>
        <a:p>
          <a:endParaRPr lang="en-US"/>
        </a:p>
      </dgm:t>
    </dgm:pt>
    <dgm:pt modelId="{31E3A4A3-4C28-3742-93B4-8F539AFB2561}">
      <dgm:prSet custT="1"/>
      <dgm:spPr/>
      <dgm:t>
        <a:bodyPr/>
        <a:lstStyle/>
        <a:p>
          <a:r>
            <a:rPr lang="en-US" sz="1800" dirty="0"/>
            <a:t>2012 conviction for corruption Algeria</a:t>
          </a:r>
        </a:p>
      </dgm:t>
    </dgm:pt>
    <dgm:pt modelId="{77101F90-EA74-2241-9473-DE9810D0350C}" type="parTrans" cxnId="{9FF8FD16-3FF3-3E4F-9E6F-00D530294E85}">
      <dgm:prSet/>
      <dgm:spPr/>
      <dgm:t>
        <a:bodyPr/>
        <a:lstStyle/>
        <a:p>
          <a:endParaRPr lang="en-US"/>
        </a:p>
      </dgm:t>
    </dgm:pt>
    <dgm:pt modelId="{55FA64FA-00EA-F44B-BE06-974FD377FC80}" type="sibTrans" cxnId="{9FF8FD16-3FF3-3E4F-9E6F-00D530294E85}">
      <dgm:prSet/>
      <dgm:spPr/>
      <dgm:t>
        <a:bodyPr/>
        <a:lstStyle/>
        <a:p>
          <a:endParaRPr lang="en-US"/>
        </a:p>
      </dgm:t>
    </dgm:pt>
    <dgm:pt modelId="{6F20D63D-23FA-7C45-922F-35D66EAA6B45}">
      <dgm:prSet custT="1"/>
      <dgm:spPr/>
      <dgm:t>
        <a:bodyPr/>
        <a:lstStyle/>
        <a:p>
          <a:r>
            <a:rPr lang="en-US" sz="1800" dirty="0"/>
            <a:t>2018 (April) Announce USDOJ investigation for potential violation of Iran sanctions</a:t>
          </a:r>
        </a:p>
      </dgm:t>
    </dgm:pt>
    <dgm:pt modelId="{48B48525-BCE7-8545-AEE1-711E73E549C0}" type="parTrans" cxnId="{6EDB8395-8443-CA40-8321-8928FB639C7A}">
      <dgm:prSet/>
      <dgm:spPr/>
      <dgm:t>
        <a:bodyPr/>
        <a:lstStyle/>
        <a:p>
          <a:endParaRPr lang="en-US"/>
        </a:p>
      </dgm:t>
    </dgm:pt>
    <dgm:pt modelId="{AD60EE87-B5F2-0B42-8416-52D6674479EE}" type="sibTrans" cxnId="{6EDB8395-8443-CA40-8321-8928FB639C7A}">
      <dgm:prSet/>
      <dgm:spPr/>
      <dgm:t>
        <a:bodyPr/>
        <a:lstStyle/>
        <a:p>
          <a:endParaRPr lang="en-US"/>
        </a:p>
      </dgm:t>
    </dgm:pt>
    <dgm:pt modelId="{13997C4E-699A-8C4A-916B-EF794EBCAE4E}">
      <dgm:prSet custT="1"/>
      <dgm:spPr/>
      <dgm:t>
        <a:bodyPr/>
        <a:lstStyle/>
        <a:p>
          <a:r>
            <a:rPr lang="en-US" sz="1600" dirty="0"/>
            <a:t>2016 Corruption investigation Nigeria; 4 subsidiaries placed on Entities list</a:t>
          </a:r>
        </a:p>
      </dgm:t>
    </dgm:pt>
    <dgm:pt modelId="{C1167424-713D-B141-B60E-8073A8B0A7F5}" type="parTrans" cxnId="{3ED0B33B-E7AA-9C45-A481-18C7951C270F}">
      <dgm:prSet/>
      <dgm:spPr/>
      <dgm:t>
        <a:bodyPr/>
        <a:lstStyle/>
        <a:p>
          <a:endParaRPr lang="en-US"/>
        </a:p>
      </dgm:t>
    </dgm:pt>
    <dgm:pt modelId="{CCB989BB-EAFC-BA4F-96B5-B03F22D9D5CD}" type="sibTrans" cxnId="{3ED0B33B-E7AA-9C45-A481-18C7951C270F}">
      <dgm:prSet/>
      <dgm:spPr/>
      <dgm:t>
        <a:bodyPr/>
        <a:lstStyle/>
        <a:p>
          <a:endParaRPr lang="en-US"/>
        </a:p>
      </dgm:t>
    </dgm:pt>
    <dgm:pt modelId="{51054E2D-AA7B-0043-AF91-1ECAF5AA34FC}">
      <dgm:prSet custT="1"/>
      <dgm:spPr/>
      <dgm:t>
        <a:bodyPr/>
        <a:lstStyle/>
        <a:p>
          <a:r>
            <a:rPr lang="en-US" sz="1600"/>
            <a:t>2016-2017 Norway Sovereign Wealth Fund divestment for corruption</a:t>
          </a:r>
          <a:endParaRPr lang="en-US" sz="1600" dirty="0"/>
        </a:p>
      </dgm:t>
    </dgm:pt>
    <dgm:pt modelId="{E163A2B6-EC1F-4041-B285-1ED2243937FE}" type="parTrans" cxnId="{12849031-7014-8C48-9C88-C15A31FA06C9}">
      <dgm:prSet/>
      <dgm:spPr/>
      <dgm:t>
        <a:bodyPr/>
        <a:lstStyle/>
        <a:p>
          <a:endParaRPr lang="en-US"/>
        </a:p>
      </dgm:t>
    </dgm:pt>
    <dgm:pt modelId="{3AC5722D-8F71-6D43-B8E8-498FB261AA52}" type="sibTrans" cxnId="{12849031-7014-8C48-9C88-C15A31FA06C9}">
      <dgm:prSet/>
      <dgm:spPr/>
      <dgm:t>
        <a:bodyPr/>
        <a:lstStyle/>
        <a:p>
          <a:endParaRPr lang="en-US"/>
        </a:p>
      </dgm:t>
    </dgm:pt>
    <dgm:pt modelId="{6EB893B6-4EEA-B143-8FAD-31D8E5356B6C}">
      <dgm:prSet custT="1"/>
      <dgm:spPr/>
      <dgm:t>
        <a:bodyPr/>
        <a:lstStyle/>
        <a:p>
          <a:r>
            <a:rPr lang="en-US" sz="1600" dirty="0"/>
            <a:t>2018 Activated “Denial Order” effective for 7 years for allegedly false statements  in audit reports (ban of component sales by US companies relating to IT  tech theft and distribution( after notice and opportunity for response </a:t>
          </a:r>
          <a:r>
            <a:rPr lang="en-US" sz="1800" dirty="0"/>
            <a:t>. </a:t>
          </a:r>
        </a:p>
      </dgm:t>
    </dgm:pt>
    <dgm:pt modelId="{60F6C0D5-BAD0-2F40-9734-946BD016F966}" type="parTrans" cxnId="{9B430AF6-D548-3C41-9DCE-70BA951228C0}">
      <dgm:prSet/>
      <dgm:spPr/>
      <dgm:t>
        <a:bodyPr/>
        <a:lstStyle/>
        <a:p>
          <a:endParaRPr lang="en-US"/>
        </a:p>
      </dgm:t>
    </dgm:pt>
    <dgm:pt modelId="{6873A452-1B24-6244-A910-3ACB6DC37D60}" type="sibTrans" cxnId="{9B430AF6-D548-3C41-9DCE-70BA951228C0}">
      <dgm:prSet/>
      <dgm:spPr/>
      <dgm:t>
        <a:bodyPr/>
        <a:lstStyle/>
        <a:p>
          <a:endParaRPr lang="en-US"/>
        </a:p>
      </dgm:t>
    </dgm:pt>
    <dgm:pt modelId="{45795D97-9B9D-4143-9DA8-036BAA591AB6}">
      <dgm:prSet custT="1"/>
      <dgm:spPr/>
      <dgm:t>
        <a:bodyPr/>
        <a:lstStyle/>
        <a:p>
          <a:r>
            <a:rPr lang="en-US" sz="1600" dirty="0"/>
            <a:t>2017 agrees to pay the U.S. Government $892,360,064 for violation of sanctions law (to settle Bureau of Industry and Security Entity List designation requiring BIS license for US sales to ZTE entities)).  “Denial Order” issued and suspended under terms of settlement requiring submission of periodic audit reports on compliance </a:t>
          </a:r>
        </a:p>
      </dgm:t>
    </dgm:pt>
    <dgm:pt modelId="{392F0F04-E491-D040-84B3-E4AF42E70B6B}" type="parTrans" cxnId="{035F8F08-267D-7545-B120-66E6B30B0C1D}">
      <dgm:prSet/>
      <dgm:spPr/>
      <dgm:t>
        <a:bodyPr/>
        <a:lstStyle/>
        <a:p>
          <a:endParaRPr lang="en-US"/>
        </a:p>
      </dgm:t>
    </dgm:pt>
    <dgm:pt modelId="{FC4608D5-6CFA-EE45-A806-184292097D66}" type="sibTrans" cxnId="{035F8F08-267D-7545-B120-66E6B30B0C1D}">
      <dgm:prSet/>
      <dgm:spPr/>
      <dgm:t>
        <a:bodyPr/>
        <a:lstStyle/>
        <a:p>
          <a:endParaRPr lang="en-US"/>
        </a:p>
      </dgm:t>
    </dgm:pt>
    <dgm:pt modelId="{F8D517E5-AD9E-7E46-9B37-9018F1D2029B}">
      <dgm:prSet custT="1"/>
      <dgm:spPr/>
      <dgm:t>
        <a:bodyPr/>
        <a:lstStyle/>
        <a:p>
          <a:r>
            <a:rPr lang="en-US" sz="2000" dirty="0"/>
            <a:t>Current situation</a:t>
          </a:r>
        </a:p>
      </dgm:t>
    </dgm:pt>
    <dgm:pt modelId="{EC53091B-31E2-5843-8BBC-61CEC06FB9BA}" type="sibTrans" cxnId="{0DBCAAF7-D98F-674C-BA50-523AFF94DF07}">
      <dgm:prSet/>
      <dgm:spPr/>
      <dgm:t>
        <a:bodyPr/>
        <a:lstStyle/>
        <a:p>
          <a:endParaRPr lang="en-US"/>
        </a:p>
      </dgm:t>
    </dgm:pt>
    <dgm:pt modelId="{BE26A8C1-C86A-E14E-AA05-260DA05D805C}" type="parTrans" cxnId="{0DBCAAF7-D98F-674C-BA50-523AFF94DF07}">
      <dgm:prSet/>
      <dgm:spPr/>
      <dgm:t>
        <a:bodyPr/>
        <a:lstStyle/>
        <a:p>
          <a:endParaRPr lang="en-US"/>
        </a:p>
      </dgm:t>
    </dgm:pt>
    <dgm:pt modelId="{0C7EE1AF-F8AE-5B48-9315-CF0FEA1B1D93}">
      <dgm:prSet custT="1"/>
      <dgm:spPr/>
      <dgm:t>
        <a:bodyPr/>
        <a:lstStyle/>
        <a:p>
          <a:r>
            <a:rPr lang="en-US" sz="1600" dirty="0"/>
            <a:t>2012 Conviction for corruption in Algeria</a:t>
          </a:r>
        </a:p>
      </dgm:t>
    </dgm:pt>
    <dgm:pt modelId="{07005015-0631-FE47-BAA2-60F77BB08BB4}" type="sibTrans" cxnId="{3E1E3EA5-1645-F241-941A-87267AF3517C}">
      <dgm:prSet/>
      <dgm:spPr/>
      <dgm:t>
        <a:bodyPr/>
        <a:lstStyle/>
        <a:p>
          <a:endParaRPr lang="en-US"/>
        </a:p>
      </dgm:t>
    </dgm:pt>
    <dgm:pt modelId="{FBBB13FA-28E7-7E42-B754-F338F9074B4A}" type="parTrans" cxnId="{3E1E3EA5-1645-F241-941A-87267AF3517C}">
      <dgm:prSet/>
      <dgm:spPr/>
      <dgm:t>
        <a:bodyPr/>
        <a:lstStyle/>
        <a:p>
          <a:endParaRPr lang="en-US"/>
        </a:p>
      </dgm:t>
    </dgm:pt>
    <dgm:pt modelId="{75014EFC-F869-FE4F-B0FD-9F35DC31E5AC}">
      <dgm:prSet custT="1"/>
      <dgm:spPr/>
      <dgm:t>
        <a:bodyPr/>
        <a:lstStyle/>
        <a:p>
          <a:r>
            <a:rPr lang="en-US" sz="1800" dirty="0"/>
            <a:t>2018 (February) US security agencies </a:t>
          </a:r>
          <a:r>
            <a:rPr lang="en-US" sz="1800" dirty="0">
              <a:hlinkClick xmlns:r="http://schemas.openxmlformats.org/officeDocument/2006/relationships" r:id="rId1"/>
            </a:rPr>
            <a:t>warn consumers against buying Huawei phones</a:t>
          </a:r>
          <a:endParaRPr lang="en-US" sz="1800" dirty="0"/>
        </a:p>
      </dgm:t>
    </dgm:pt>
    <dgm:pt modelId="{E9450E45-EAB1-AF4C-B9A6-34CFD28294DA}" type="parTrans" cxnId="{B83DBCF5-1BF0-2D41-9F30-63C96024F753}">
      <dgm:prSet/>
      <dgm:spPr/>
    </dgm:pt>
    <dgm:pt modelId="{197B7140-9D2B-BE42-A8A9-11D7C007C411}" type="sibTrans" cxnId="{B83DBCF5-1BF0-2D41-9F30-63C96024F753}">
      <dgm:prSet/>
      <dgm:spPr/>
    </dgm:pt>
    <dgm:pt modelId="{A7C792AA-0EAB-1D4F-A4B6-71D5A38F84A5}">
      <dgm:prSet custT="1"/>
      <dgm:spPr/>
      <dgm:t>
        <a:bodyPr/>
        <a:lstStyle/>
        <a:p>
          <a:r>
            <a:rPr lang="en-US" sz="1800" dirty="0"/>
            <a:t>2012 inconclusive US investigation about Huawei spying after scandal</a:t>
          </a:r>
        </a:p>
      </dgm:t>
    </dgm:pt>
    <dgm:pt modelId="{075113AD-112D-344D-8911-C1E5BBEB332E}" type="parTrans" cxnId="{77187157-2FF8-274C-825A-8D0EBD9F5AF0}">
      <dgm:prSet/>
      <dgm:spPr/>
    </dgm:pt>
    <dgm:pt modelId="{82BF91A3-6854-DE45-99B4-B1F1F0DD4C15}" type="sibTrans" cxnId="{77187157-2FF8-274C-825A-8D0EBD9F5AF0}">
      <dgm:prSet/>
      <dgm:spPr/>
    </dgm:pt>
    <dgm:pt modelId="{A04B55AA-3857-8F4D-BCD8-1F0C650E9AAF}">
      <dgm:prSet custT="1"/>
      <dgm:spPr/>
      <dgm:t>
        <a:bodyPr/>
        <a:lstStyle/>
        <a:p>
          <a:r>
            <a:rPr lang="en-US" sz="1800" dirty="0"/>
            <a:t>2014 EU settles investigation of Huawei, ZTE illegal subsidies in EU trade; India investigates Huawei hacking</a:t>
          </a:r>
        </a:p>
      </dgm:t>
    </dgm:pt>
    <dgm:pt modelId="{66EACF1F-D4DC-1345-9D57-BF18B4D25D07}" type="parTrans" cxnId="{2C121256-8144-FB43-A890-528F0187BC6E}">
      <dgm:prSet/>
      <dgm:spPr/>
    </dgm:pt>
    <dgm:pt modelId="{9D30F89F-CB07-BF41-B91A-D595ABDDF73E}" type="sibTrans" cxnId="{2C121256-8144-FB43-A890-528F0187BC6E}">
      <dgm:prSet/>
      <dgm:spPr/>
    </dgm:pt>
    <dgm:pt modelId="{324902A3-A588-2942-B23D-3789B98EEC83}">
      <dgm:prSet custT="1"/>
      <dgm:spPr/>
      <dgm:t>
        <a:bodyPr/>
        <a:lstStyle/>
        <a:p>
          <a:r>
            <a:rPr lang="en-US" sz="1800" dirty="0"/>
            <a:t>2016 US Commerce Dept investigation of sales in violation of US sanctions laws</a:t>
          </a:r>
        </a:p>
      </dgm:t>
    </dgm:pt>
    <dgm:pt modelId="{46B1D202-1FBE-DC43-84B2-265E4AB5A458}" type="parTrans" cxnId="{1DB6CF3A-1862-FC45-9EB1-A634C89A86E0}">
      <dgm:prSet/>
      <dgm:spPr/>
    </dgm:pt>
    <dgm:pt modelId="{913743FE-F754-2B44-9B43-BC4F43FA82C4}" type="sibTrans" cxnId="{1DB6CF3A-1862-FC45-9EB1-A634C89A86E0}">
      <dgm:prSet/>
      <dgm:spPr/>
    </dgm:pt>
    <dgm:pt modelId="{ECE5C207-FED0-A84A-85A8-B4A7781C82EF}" type="pres">
      <dgm:prSet presAssocID="{6B74C18C-D19A-7247-9FE0-5CB96A46ACF6}" presName="linear" presStyleCnt="0">
        <dgm:presLayoutVars>
          <dgm:dir/>
          <dgm:resizeHandles val="exact"/>
        </dgm:presLayoutVars>
      </dgm:prSet>
      <dgm:spPr/>
    </dgm:pt>
    <dgm:pt modelId="{4DE55D8A-B444-944F-AD5E-D23F393C65D3}" type="pres">
      <dgm:prSet presAssocID="{F8D517E5-AD9E-7E46-9B37-9018F1D2029B}" presName="comp" presStyleCnt="0"/>
      <dgm:spPr/>
    </dgm:pt>
    <dgm:pt modelId="{BFD44C8D-DCAD-8C4F-8216-9BE6CC214103}" type="pres">
      <dgm:prSet presAssocID="{F8D517E5-AD9E-7E46-9B37-9018F1D2029B}" presName="box" presStyleLbl="node1" presStyleIdx="0" presStyleCnt="2" custScaleY="119245"/>
      <dgm:spPr/>
    </dgm:pt>
    <dgm:pt modelId="{96D70EB8-6C54-A94F-9127-A804C4C2924D}" type="pres">
      <dgm:prSet presAssocID="{F8D517E5-AD9E-7E46-9B37-9018F1D2029B}" presName="img" presStyleLbl="fgImgPlace1" presStyleIdx="0" presStyleCnt="2" custLinFactNeighborX="-11423"/>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1CAD48F6-5E78-7F4E-A623-F351253AE7C1}" type="pres">
      <dgm:prSet presAssocID="{F8D517E5-AD9E-7E46-9B37-9018F1D2029B}" presName="text" presStyleLbl="node1" presStyleIdx="0" presStyleCnt="2">
        <dgm:presLayoutVars>
          <dgm:bulletEnabled val="1"/>
        </dgm:presLayoutVars>
      </dgm:prSet>
      <dgm:spPr/>
    </dgm:pt>
    <dgm:pt modelId="{0287DA59-2064-8A48-8010-A68200CA2656}" type="pres">
      <dgm:prSet presAssocID="{EC53091B-31E2-5843-8BBC-61CEC06FB9BA}" presName="spacer" presStyleCnt="0"/>
      <dgm:spPr/>
    </dgm:pt>
    <dgm:pt modelId="{FF2E5938-CBC0-6247-AE94-CD9B6BE6FBBC}" type="pres">
      <dgm:prSet presAssocID="{D40297FF-F250-384B-8398-4B7B6DEE7DD0}" presName="comp" presStyleCnt="0"/>
      <dgm:spPr/>
    </dgm:pt>
    <dgm:pt modelId="{54031015-7131-C649-9475-056FE572613A}" type="pres">
      <dgm:prSet presAssocID="{D40297FF-F250-384B-8398-4B7B6DEE7DD0}" presName="box" presStyleLbl="node1" presStyleIdx="1" presStyleCnt="2"/>
      <dgm:spPr/>
    </dgm:pt>
    <dgm:pt modelId="{B7DE9A60-4DFF-9F4A-A257-3BD118065F58}" type="pres">
      <dgm:prSet presAssocID="{D40297FF-F250-384B-8398-4B7B6DEE7DD0}" presName="img" presStyleLbl="fgImgPlace1" presStyleIdx="1" presStyleCnt="2" custLinFactNeighborX="-10462" custLinFactNeighborY="-1519"/>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400F8CC2-B5EB-F947-B420-D1080DEA6BFC}" type="pres">
      <dgm:prSet presAssocID="{D40297FF-F250-384B-8398-4B7B6DEE7DD0}" presName="text" presStyleLbl="node1" presStyleIdx="1" presStyleCnt="2">
        <dgm:presLayoutVars>
          <dgm:bulletEnabled val="1"/>
        </dgm:presLayoutVars>
      </dgm:prSet>
      <dgm:spPr/>
    </dgm:pt>
  </dgm:ptLst>
  <dgm:cxnLst>
    <dgm:cxn modelId="{F4455F05-9CBF-EB41-BAFA-E3291D5556A0}" type="presOf" srcId="{31E3A4A3-4C28-3742-93B4-8F539AFB2561}" destId="{54031015-7131-C649-9475-056FE572613A}" srcOrd="0" destOrd="1" presId="urn:microsoft.com/office/officeart/2005/8/layout/vList4"/>
    <dgm:cxn modelId="{035F8F08-267D-7545-B120-66E6B30B0C1D}" srcId="{F8D517E5-AD9E-7E46-9B37-9018F1D2029B}" destId="{45795D97-9B9D-4143-9DA8-036BAA591AB6}" srcOrd="3" destOrd="0" parTransId="{392F0F04-E491-D040-84B3-E4AF42E70B6B}" sibTransId="{FC4608D5-6CFA-EE45-A806-184292097D66}"/>
    <dgm:cxn modelId="{66476D0D-BA91-C145-962F-F33E2D38BAA0}" type="presOf" srcId="{6EB893B6-4EEA-B143-8FAD-31D8E5356B6C}" destId="{BFD44C8D-DCAD-8C4F-8216-9BE6CC214103}" srcOrd="0" destOrd="5" presId="urn:microsoft.com/office/officeart/2005/8/layout/vList4"/>
    <dgm:cxn modelId="{9FF8FD16-3FF3-3E4F-9E6F-00D530294E85}" srcId="{D40297FF-F250-384B-8398-4B7B6DEE7DD0}" destId="{31E3A4A3-4C28-3742-93B4-8F539AFB2561}" srcOrd="0" destOrd="0" parTransId="{77101F90-EA74-2241-9473-DE9810D0350C}" sibTransId="{55FA64FA-00EA-F44B-BE06-974FD377FC80}"/>
    <dgm:cxn modelId="{DD8AD11B-0136-594B-9926-3613AC1CB8FC}" type="presOf" srcId="{0C7EE1AF-F8AE-5B48-9315-CF0FEA1B1D93}" destId="{BFD44C8D-DCAD-8C4F-8216-9BE6CC214103}" srcOrd="0" destOrd="1" presId="urn:microsoft.com/office/officeart/2005/8/layout/vList4"/>
    <dgm:cxn modelId="{A70F1F25-E2E5-5D43-B0FD-86BDED79B4A3}" type="presOf" srcId="{75014EFC-F869-FE4F-B0FD-9F35DC31E5AC}" destId="{54031015-7131-C649-9475-056FE572613A}" srcOrd="0" destOrd="5" presId="urn:microsoft.com/office/officeart/2005/8/layout/vList4"/>
    <dgm:cxn modelId="{48B20C29-33E2-5648-9642-1DC96DCC8DD3}" type="presOf" srcId="{51054E2D-AA7B-0043-AF91-1ECAF5AA34FC}" destId="{BFD44C8D-DCAD-8C4F-8216-9BE6CC214103}" srcOrd="0" destOrd="3" presId="urn:microsoft.com/office/officeart/2005/8/layout/vList4"/>
    <dgm:cxn modelId="{12849031-7014-8C48-9C88-C15A31FA06C9}" srcId="{F8D517E5-AD9E-7E46-9B37-9018F1D2029B}" destId="{51054E2D-AA7B-0043-AF91-1ECAF5AA34FC}" srcOrd="2" destOrd="0" parTransId="{E163A2B6-EC1F-4041-B285-1ED2243937FE}" sibTransId="{3AC5722D-8F71-6D43-B8E8-498FB261AA52}"/>
    <dgm:cxn modelId="{1DB6CF3A-1862-FC45-9EB1-A634C89A86E0}" srcId="{D40297FF-F250-384B-8398-4B7B6DEE7DD0}" destId="{324902A3-A588-2942-B23D-3789B98EEC83}" srcOrd="3" destOrd="0" parTransId="{46B1D202-1FBE-DC43-84B2-265E4AB5A458}" sibTransId="{913743FE-F754-2B44-9B43-BC4F43FA82C4}"/>
    <dgm:cxn modelId="{3ED0B33B-E7AA-9C45-A481-18C7951C270F}" srcId="{F8D517E5-AD9E-7E46-9B37-9018F1D2029B}" destId="{13997C4E-699A-8C4A-916B-EF794EBCAE4E}" srcOrd="1" destOrd="0" parTransId="{C1167424-713D-B141-B60E-8073A8B0A7F5}" sibTransId="{CCB989BB-EAFC-BA4F-96B5-B03F22D9D5CD}"/>
    <dgm:cxn modelId="{404E8E3D-52E6-2B47-BF87-3B8F3683E2D8}" type="presOf" srcId="{6F20D63D-23FA-7C45-922F-35D66EAA6B45}" destId="{54031015-7131-C649-9475-056FE572613A}" srcOrd="0" destOrd="6" presId="urn:microsoft.com/office/officeart/2005/8/layout/vList4"/>
    <dgm:cxn modelId="{339D0752-C3C1-7947-912B-FEDBE0AB0776}" type="presOf" srcId="{A04B55AA-3857-8F4D-BCD8-1F0C650E9AAF}" destId="{54031015-7131-C649-9475-056FE572613A}" srcOrd="0" destOrd="3" presId="urn:microsoft.com/office/officeart/2005/8/layout/vList4"/>
    <dgm:cxn modelId="{2C121256-8144-FB43-A890-528F0187BC6E}" srcId="{D40297FF-F250-384B-8398-4B7B6DEE7DD0}" destId="{A04B55AA-3857-8F4D-BCD8-1F0C650E9AAF}" srcOrd="2" destOrd="0" parTransId="{66EACF1F-D4DC-1345-9D57-BF18B4D25D07}" sibTransId="{9D30F89F-CB07-BF41-B91A-D595ABDDF73E}"/>
    <dgm:cxn modelId="{77187157-2FF8-274C-825A-8D0EBD9F5AF0}" srcId="{D40297FF-F250-384B-8398-4B7B6DEE7DD0}" destId="{A7C792AA-0EAB-1D4F-A4B6-71D5A38F84A5}" srcOrd="1" destOrd="0" parTransId="{075113AD-112D-344D-8911-C1E5BBEB332E}" sibTransId="{82BF91A3-6854-DE45-99B4-B1F1F0DD4C15}"/>
    <dgm:cxn modelId="{37DBDB58-7FCD-FB4E-9C47-78ECF894B703}" type="presOf" srcId="{0C7EE1AF-F8AE-5B48-9315-CF0FEA1B1D93}" destId="{1CAD48F6-5E78-7F4E-A623-F351253AE7C1}" srcOrd="1" destOrd="1" presId="urn:microsoft.com/office/officeart/2005/8/layout/vList4"/>
    <dgm:cxn modelId="{2F77E174-C9B9-5048-95DB-08824812F939}" type="presOf" srcId="{F8D517E5-AD9E-7E46-9B37-9018F1D2029B}" destId="{1CAD48F6-5E78-7F4E-A623-F351253AE7C1}" srcOrd="1" destOrd="0" presId="urn:microsoft.com/office/officeart/2005/8/layout/vList4"/>
    <dgm:cxn modelId="{34350685-7E32-EB4D-841E-CFB9E160E53F}" type="presOf" srcId="{6B74C18C-D19A-7247-9FE0-5CB96A46ACF6}" destId="{ECE5C207-FED0-A84A-85A8-B4A7781C82EF}" srcOrd="0" destOrd="0" presId="urn:microsoft.com/office/officeart/2005/8/layout/vList4"/>
    <dgm:cxn modelId="{6A92BA89-9807-B849-BEF7-764898F5463E}" type="presOf" srcId="{A7C792AA-0EAB-1D4F-A4B6-71D5A38F84A5}" destId="{400F8CC2-B5EB-F947-B420-D1080DEA6BFC}" srcOrd="1" destOrd="2" presId="urn:microsoft.com/office/officeart/2005/8/layout/vList4"/>
    <dgm:cxn modelId="{6EDB8395-8443-CA40-8321-8928FB639C7A}" srcId="{D40297FF-F250-384B-8398-4B7B6DEE7DD0}" destId="{6F20D63D-23FA-7C45-922F-35D66EAA6B45}" srcOrd="5" destOrd="0" parTransId="{48B48525-BCE7-8545-AEE1-711E73E549C0}" sibTransId="{AD60EE87-B5F2-0B42-8416-52D6674479EE}"/>
    <dgm:cxn modelId="{1F1F029B-F22C-ED42-A36D-57F583C799C8}" type="presOf" srcId="{D40297FF-F250-384B-8398-4B7B6DEE7DD0}" destId="{54031015-7131-C649-9475-056FE572613A}" srcOrd="0" destOrd="0" presId="urn:microsoft.com/office/officeart/2005/8/layout/vList4"/>
    <dgm:cxn modelId="{3E1E3EA5-1645-F241-941A-87267AF3517C}" srcId="{F8D517E5-AD9E-7E46-9B37-9018F1D2029B}" destId="{0C7EE1AF-F8AE-5B48-9315-CF0FEA1B1D93}" srcOrd="0" destOrd="0" parTransId="{FBBB13FA-28E7-7E42-B754-F338F9074B4A}" sibTransId="{07005015-0631-FE47-BAA2-60F77BB08BB4}"/>
    <dgm:cxn modelId="{FAFCECA9-E1FA-2440-9B4A-7A31A22FE6F2}" type="presOf" srcId="{324902A3-A588-2942-B23D-3789B98EEC83}" destId="{400F8CC2-B5EB-F947-B420-D1080DEA6BFC}" srcOrd="1" destOrd="4" presId="urn:microsoft.com/office/officeart/2005/8/layout/vList4"/>
    <dgm:cxn modelId="{7DDDDDAD-62E4-154E-808C-A6D294BF1B73}" type="presOf" srcId="{13997C4E-699A-8C4A-916B-EF794EBCAE4E}" destId="{BFD44C8D-DCAD-8C4F-8216-9BE6CC214103}" srcOrd="0" destOrd="2" presId="urn:microsoft.com/office/officeart/2005/8/layout/vList4"/>
    <dgm:cxn modelId="{295A7BAE-1EC0-DB4A-B20F-00F01F23873D}" type="presOf" srcId="{6F20D63D-23FA-7C45-922F-35D66EAA6B45}" destId="{400F8CC2-B5EB-F947-B420-D1080DEA6BFC}" srcOrd="1" destOrd="6" presId="urn:microsoft.com/office/officeart/2005/8/layout/vList4"/>
    <dgm:cxn modelId="{955CB0AF-44CF-5D42-99DF-416F50A0EC5F}" type="presOf" srcId="{13997C4E-699A-8C4A-916B-EF794EBCAE4E}" destId="{1CAD48F6-5E78-7F4E-A623-F351253AE7C1}" srcOrd="1" destOrd="2" presId="urn:microsoft.com/office/officeart/2005/8/layout/vList4"/>
    <dgm:cxn modelId="{D71B6DB2-B185-744A-B8E5-88F27C39F67C}" srcId="{6B74C18C-D19A-7247-9FE0-5CB96A46ACF6}" destId="{D40297FF-F250-384B-8398-4B7B6DEE7DD0}" srcOrd="1" destOrd="0" parTransId="{B114A961-3F2C-9A4B-9989-3DFC1581A47A}" sibTransId="{7F953698-E4D0-7740-BBE4-BF03F3132572}"/>
    <dgm:cxn modelId="{2F6811B7-33EA-A648-900E-F2E6977349D2}" type="presOf" srcId="{45795D97-9B9D-4143-9DA8-036BAA591AB6}" destId="{1CAD48F6-5E78-7F4E-A623-F351253AE7C1}" srcOrd="1" destOrd="4" presId="urn:microsoft.com/office/officeart/2005/8/layout/vList4"/>
    <dgm:cxn modelId="{63F3D6BC-8C09-F840-87EF-B2EF54900A1D}" type="presOf" srcId="{A04B55AA-3857-8F4D-BCD8-1F0C650E9AAF}" destId="{400F8CC2-B5EB-F947-B420-D1080DEA6BFC}" srcOrd="1" destOrd="3" presId="urn:microsoft.com/office/officeart/2005/8/layout/vList4"/>
    <dgm:cxn modelId="{D28016C8-8F1E-F54D-861E-1DDD04BD0F71}" type="presOf" srcId="{A7C792AA-0EAB-1D4F-A4B6-71D5A38F84A5}" destId="{54031015-7131-C649-9475-056FE572613A}" srcOrd="0" destOrd="2" presId="urn:microsoft.com/office/officeart/2005/8/layout/vList4"/>
    <dgm:cxn modelId="{A41614D3-54D3-CC4D-8ECD-4CAD8F859ADB}" type="presOf" srcId="{6EB893B6-4EEA-B143-8FAD-31D8E5356B6C}" destId="{1CAD48F6-5E78-7F4E-A623-F351253AE7C1}" srcOrd="1" destOrd="5" presId="urn:microsoft.com/office/officeart/2005/8/layout/vList4"/>
    <dgm:cxn modelId="{3DF723DB-E50C-F146-B40A-DA9E90C9904E}" type="presOf" srcId="{51054E2D-AA7B-0043-AF91-1ECAF5AA34FC}" destId="{1CAD48F6-5E78-7F4E-A623-F351253AE7C1}" srcOrd="1" destOrd="3" presId="urn:microsoft.com/office/officeart/2005/8/layout/vList4"/>
    <dgm:cxn modelId="{343191DC-611B-B047-8A64-81E89FDD29D3}" type="presOf" srcId="{31E3A4A3-4C28-3742-93B4-8F539AFB2561}" destId="{400F8CC2-B5EB-F947-B420-D1080DEA6BFC}" srcOrd="1" destOrd="1" presId="urn:microsoft.com/office/officeart/2005/8/layout/vList4"/>
    <dgm:cxn modelId="{29A9C4E0-FF2B-194E-A770-B0B8AE6FFE8A}" type="presOf" srcId="{75014EFC-F869-FE4F-B0FD-9F35DC31E5AC}" destId="{400F8CC2-B5EB-F947-B420-D1080DEA6BFC}" srcOrd="1" destOrd="5" presId="urn:microsoft.com/office/officeart/2005/8/layout/vList4"/>
    <dgm:cxn modelId="{BB2A7EE1-5D6A-8D46-BB93-8FFA6223956F}" type="presOf" srcId="{F8D517E5-AD9E-7E46-9B37-9018F1D2029B}" destId="{BFD44C8D-DCAD-8C4F-8216-9BE6CC214103}" srcOrd="0" destOrd="0" presId="urn:microsoft.com/office/officeart/2005/8/layout/vList4"/>
    <dgm:cxn modelId="{2EFB4CE2-4A6A-9044-AE2F-8D3641900DB7}" type="presOf" srcId="{324902A3-A588-2942-B23D-3789B98EEC83}" destId="{54031015-7131-C649-9475-056FE572613A}" srcOrd="0" destOrd="4" presId="urn:microsoft.com/office/officeart/2005/8/layout/vList4"/>
    <dgm:cxn modelId="{D38D24E6-11B0-6C49-9D97-CD03781C096D}" type="presOf" srcId="{D40297FF-F250-384B-8398-4B7B6DEE7DD0}" destId="{400F8CC2-B5EB-F947-B420-D1080DEA6BFC}" srcOrd="1" destOrd="0" presId="urn:microsoft.com/office/officeart/2005/8/layout/vList4"/>
    <dgm:cxn modelId="{5AA4EDE6-5514-994E-BEAD-AF5B79628712}" type="presOf" srcId="{45795D97-9B9D-4143-9DA8-036BAA591AB6}" destId="{BFD44C8D-DCAD-8C4F-8216-9BE6CC214103}" srcOrd="0" destOrd="4" presId="urn:microsoft.com/office/officeart/2005/8/layout/vList4"/>
    <dgm:cxn modelId="{B83DBCF5-1BF0-2D41-9F30-63C96024F753}" srcId="{D40297FF-F250-384B-8398-4B7B6DEE7DD0}" destId="{75014EFC-F869-FE4F-B0FD-9F35DC31E5AC}" srcOrd="4" destOrd="0" parTransId="{E9450E45-EAB1-AF4C-B9A6-34CFD28294DA}" sibTransId="{197B7140-9D2B-BE42-A8A9-11D7C007C411}"/>
    <dgm:cxn modelId="{9B430AF6-D548-3C41-9DCE-70BA951228C0}" srcId="{F8D517E5-AD9E-7E46-9B37-9018F1D2029B}" destId="{6EB893B6-4EEA-B143-8FAD-31D8E5356B6C}" srcOrd="4" destOrd="0" parTransId="{60F6C0D5-BAD0-2F40-9734-946BD016F966}" sibTransId="{6873A452-1B24-6244-A910-3ACB6DC37D60}"/>
    <dgm:cxn modelId="{0DBCAAF7-D98F-674C-BA50-523AFF94DF07}" srcId="{6B74C18C-D19A-7247-9FE0-5CB96A46ACF6}" destId="{F8D517E5-AD9E-7E46-9B37-9018F1D2029B}" srcOrd="0" destOrd="0" parTransId="{BE26A8C1-C86A-E14E-AA05-260DA05D805C}" sibTransId="{EC53091B-31E2-5843-8BBC-61CEC06FB9BA}"/>
    <dgm:cxn modelId="{EB5A0809-8C64-6A4A-B4CA-FC10D01B7F80}" type="presParOf" srcId="{ECE5C207-FED0-A84A-85A8-B4A7781C82EF}" destId="{4DE55D8A-B444-944F-AD5E-D23F393C65D3}" srcOrd="0" destOrd="0" presId="urn:microsoft.com/office/officeart/2005/8/layout/vList4"/>
    <dgm:cxn modelId="{E18DDC07-570D-444A-A182-79F661BBA2B2}" type="presParOf" srcId="{4DE55D8A-B444-944F-AD5E-D23F393C65D3}" destId="{BFD44C8D-DCAD-8C4F-8216-9BE6CC214103}" srcOrd="0" destOrd="0" presId="urn:microsoft.com/office/officeart/2005/8/layout/vList4"/>
    <dgm:cxn modelId="{66EF4F49-9F30-F741-8C9D-FB5F1673C411}" type="presParOf" srcId="{4DE55D8A-B444-944F-AD5E-D23F393C65D3}" destId="{96D70EB8-6C54-A94F-9127-A804C4C2924D}" srcOrd="1" destOrd="0" presId="urn:microsoft.com/office/officeart/2005/8/layout/vList4"/>
    <dgm:cxn modelId="{8A102E3B-D108-104F-809E-92465D599161}" type="presParOf" srcId="{4DE55D8A-B444-944F-AD5E-D23F393C65D3}" destId="{1CAD48F6-5E78-7F4E-A623-F351253AE7C1}" srcOrd="2" destOrd="0" presId="urn:microsoft.com/office/officeart/2005/8/layout/vList4"/>
    <dgm:cxn modelId="{0A634FE3-3492-524E-9D9D-F901CD0E8A40}" type="presParOf" srcId="{ECE5C207-FED0-A84A-85A8-B4A7781C82EF}" destId="{0287DA59-2064-8A48-8010-A68200CA2656}" srcOrd="1" destOrd="0" presId="urn:microsoft.com/office/officeart/2005/8/layout/vList4"/>
    <dgm:cxn modelId="{3C445E96-E23F-C245-989A-61E7D72C8596}" type="presParOf" srcId="{ECE5C207-FED0-A84A-85A8-B4A7781C82EF}" destId="{FF2E5938-CBC0-6247-AE94-CD9B6BE6FBBC}" srcOrd="2" destOrd="0" presId="urn:microsoft.com/office/officeart/2005/8/layout/vList4"/>
    <dgm:cxn modelId="{9AE8465E-6AC7-C94B-AD6B-6684FB6141E5}" type="presParOf" srcId="{FF2E5938-CBC0-6247-AE94-CD9B6BE6FBBC}" destId="{54031015-7131-C649-9475-056FE572613A}" srcOrd="0" destOrd="0" presId="urn:microsoft.com/office/officeart/2005/8/layout/vList4"/>
    <dgm:cxn modelId="{0600A7FF-FD86-1049-91D0-84306B183ACE}" type="presParOf" srcId="{FF2E5938-CBC0-6247-AE94-CD9B6BE6FBBC}" destId="{B7DE9A60-4DFF-9F4A-A257-3BD118065F58}" srcOrd="1" destOrd="0" presId="urn:microsoft.com/office/officeart/2005/8/layout/vList4"/>
    <dgm:cxn modelId="{AE13A8FA-9F91-F34F-AF9E-B5257C0A61C4}" type="presParOf" srcId="{FF2E5938-CBC0-6247-AE94-CD9B6BE6FBBC}" destId="{400F8CC2-B5EB-F947-B420-D1080DEA6BF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7FE740-598D-3D4E-A277-0D348B4AAF22}" type="doc">
      <dgm:prSet loTypeId="urn:microsoft.com/office/officeart/2008/layout/HorizontalMultiLevelHierarchy" loCatId="list" qsTypeId="urn:microsoft.com/office/officeart/2005/8/quickstyle/simple4" qsCatId="simple" csTypeId="urn:microsoft.com/office/officeart/2005/8/colors/colorful5" csCatId="colorful" phldr="1"/>
      <dgm:spPr/>
      <dgm:t>
        <a:bodyPr/>
        <a:lstStyle/>
        <a:p>
          <a:endParaRPr lang="en-US"/>
        </a:p>
      </dgm:t>
    </dgm:pt>
    <dgm:pt modelId="{FD6CA446-BF8A-5548-8FCF-2055F7330360}">
      <dgm:prSet/>
      <dgm:spPr/>
      <dgm:t>
        <a:bodyPr/>
        <a:lstStyle/>
        <a:p>
          <a:pPr rtl="0"/>
          <a:r>
            <a:rPr lang="nb-NO"/>
            <a:t>Bank of Augusta v. Earle, 8 U.S. (13 Pet.) 519 (1839)</a:t>
          </a:r>
        </a:p>
      </dgm:t>
    </dgm:pt>
    <dgm:pt modelId="{A7070DBF-FFC8-BC48-82CD-8B9606A5B759}" type="parTrans" cxnId="{32D14D3B-8CB6-B34E-B368-C737E03BA6BD}">
      <dgm:prSet/>
      <dgm:spPr/>
      <dgm:t>
        <a:bodyPr/>
        <a:lstStyle/>
        <a:p>
          <a:endParaRPr lang="en-US"/>
        </a:p>
      </dgm:t>
    </dgm:pt>
    <dgm:pt modelId="{8E8A26F1-D424-4C42-AAFE-178E4FB55E82}" type="sibTrans" cxnId="{32D14D3B-8CB6-B34E-B368-C737E03BA6BD}">
      <dgm:prSet/>
      <dgm:spPr/>
      <dgm:t>
        <a:bodyPr/>
        <a:lstStyle/>
        <a:p>
          <a:endParaRPr lang="en-US"/>
        </a:p>
      </dgm:t>
    </dgm:pt>
    <dgm:pt modelId="{9C323165-6A0F-5F4E-B6AE-9331BA6BFFC0}">
      <dgm:prSet custT="1"/>
      <dgm:spPr/>
      <dgm:t>
        <a:bodyPr/>
        <a:lstStyle/>
        <a:p>
          <a:pPr rtl="0"/>
          <a:r>
            <a:rPr lang="en-US" sz="2000" b="1" dirty="0"/>
            <a:t>Corporations not citizens within the meaning of the Privileges and Immunities clause of the U.S. Constitution </a:t>
          </a:r>
        </a:p>
      </dgm:t>
    </dgm:pt>
    <dgm:pt modelId="{BF32B76E-1932-C64A-85B0-E672543A7CF4}" type="parTrans" cxnId="{567BA156-A83B-5B41-9ACB-8B9CDA1B0ED6}">
      <dgm:prSet/>
      <dgm:spPr/>
      <dgm:t>
        <a:bodyPr/>
        <a:lstStyle/>
        <a:p>
          <a:endParaRPr lang="en-US"/>
        </a:p>
      </dgm:t>
    </dgm:pt>
    <dgm:pt modelId="{C2C7ADA0-4288-6C42-A87F-B70A8FFDFB1F}" type="sibTrans" cxnId="{567BA156-A83B-5B41-9ACB-8B9CDA1B0ED6}">
      <dgm:prSet/>
      <dgm:spPr/>
      <dgm:t>
        <a:bodyPr/>
        <a:lstStyle/>
        <a:p>
          <a:endParaRPr lang="en-US"/>
        </a:p>
      </dgm:t>
    </dgm:pt>
    <dgm:pt modelId="{83F15719-7C98-2A47-9A66-7E873B3E8F01}">
      <dgm:prSet custT="1"/>
      <dgm:spPr/>
      <dgm:t>
        <a:bodyPr/>
        <a:lstStyle/>
        <a:p>
          <a:pPr rtl="0"/>
          <a:r>
            <a:rPr lang="en-US" sz="2000" b="1" dirty="0"/>
            <a:t>States are not required to give extraterritorial effect to or recognize the legal personality of a corporation chartered by another state; but they may acquiesce in the exercise by such corporations of the privileges and immunities granted to natural persons from other states</a:t>
          </a:r>
        </a:p>
      </dgm:t>
    </dgm:pt>
    <dgm:pt modelId="{05ACD21A-CBBA-6443-A665-10C9AC65FF6D}" type="parTrans" cxnId="{A8192383-EAA4-D74B-A33D-C6150F4D90A8}">
      <dgm:prSet/>
      <dgm:spPr/>
      <dgm:t>
        <a:bodyPr/>
        <a:lstStyle/>
        <a:p>
          <a:endParaRPr lang="en-US"/>
        </a:p>
      </dgm:t>
    </dgm:pt>
    <dgm:pt modelId="{CACCAC42-6CB0-EE4F-A6C1-73D9631402F5}" type="sibTrans" cxnId="{A8192383-EAA4-D74B-A33D-C6150F4D90A8}">
      <dgm:prSet/>
      <dgm:spPr/>
      <dgm:t>
        <a:bodyPr/>
        <a:lstStyle/>
        <a:p>
          <a:endParaRPr lang="en-US"/>
        </a:p>
      </dgm:t>
    </dgm:pt>
    <dgm:pt modelId="{D78F6C61-4CB8-EF4C-8211-B07651639D07}" type="pres">
      <dgm:prSet presAssocID="{4A7FE740-598D-3D4E-A277-0D348B4AAF22}" presName="Name0" presStyleCnt="0">
        <dgm:presLayoutVars>
          <dgm:chPref val="1"/>
          <dgm:dir/>
          <dgm:animOne val="branch"/>
          <dgm:animLvl val="lvl"/>
          <dgm:resizeHandles val="exact"/>
        </dgm:presLayoutVars>
      </dgm:prSet>
      <dgm:spPr/>
    </dgm:pt>
    <dgm:pt modelId="{547DB830-5789-C24F-A220-9B168123F346}" type="pres">
      <dgm:prSet presAssocID="{FD6CA446-BF8A-5548-8FCF-2055F7330360}" presName="root1" presStyleCnt="0"/>
      <dgm:spPr/>
    </dgm:pt>
    <dgm:pt modelId="{A4E1FC82-AA77-FF4E-994C-327175C5C5B1}" type="pres">
      <dgm:prSet presAssocID="{FD6CA446-BF8A-5548-8FCF-2055F7330360}" presName="LevelOneTextNode" presStyleLbl="node0" presStyleIdx="0" presStyleCnt="1">
        <dgm:presLayoutVars>
          <dgm:chPref val="3"/>
        </dgm:presLayoutVars>
      </dgm:prSet>
      <dgm:spPr/>
    </dgm:pt>
    <dgm:pt modelId="{C56457A8-383C-804E-881F-D6A63B695ABC}" type="pres">
      <dgm:prSet presAssocID="{FD6CA446-BF8A-5548-8FCF-2055F7330360}" presName="level2hierChild" presStyleCnt="0"/>
      <dgm:spPr/>
    </dgm:pt>
    <dgm:pt modelId="{8FBD8FAF-7AA1-0D4C-BE9B-299999514681}" type="pres">
      <dgm:prSet presAssocID="{BF32B76E-1932-C64A-85B0-E672543A7CF4}" presName="conn2-1" presStyleLbl="parChTrans1D2" presStyleIdx="0" presStyleCnt="2"/>
      <dgm:spPr/>
    </dgm:pt>
    <dgm:pt modelId="{51449DD6-08F1-D144-82AE-2D2570F5ED44}" type="pres">
      <dgm:prSet presAssocID="{BF32B76E-1932-C64A-85B0-E672543A7CF4}" presName="connTx" presStyleLbl="parChTrans1D2" presStyleIdx="0" presStyleCnt="2"/>
      <dgm:spPr/>
    </dgm:pt>
    <dgm:pt modelId="{DBE1BB29-DB35-824A-B57F-D964049848C4}" type="pres">
      <dgm:prSet presAssocID="{9C323165-6A0F-5F4E-B6AE-9331BA6BFFC0}" presName="root2" presStyleCnt="0"/>
      <dgm:spPr/>
    </dgm:pt>
    <dgm:pt modelId="{D0345A48-97DC-5143-8466-E601AD95B60A}" type="pres">
      <dgm:prSet presAssocID="{9C323165-6A0F-5F4E-B6AE-9331BA6BFFC0}" presName="LevelTwoTextNode" presStyleLbl="node2" presStyleIdx="0" presStyleCnt="2" custScaleX="260040">
        <dgm:presLayoutVars>
          <dgm:chPref val="3"/>
        </dgm:presLayoutVars>
      </dgm:prSet>
      <dgm:spPr/>
    </dgm:pt>
    <dgm:pt modelId="{C11C6DF2-8A34-7541-AE7E-02CB997EE99B}" type="pres">
      <dgm:prSet presAssocID="{9C323165-6A0F-5F4E-B6AE-9331BA6BFFC0}" presName="level3hierChild" presStyleCnt="0"/>
      <dgm:spPr/>
    </dgm:pt>
    <dgm:pt modelId="{1E366F25-C877-6842-A563-F304233419CD}" type="pres">
      <dgm:prSet presAssocID="{05ACD21A-CBBA-6443-A665-10C9AC65FF6D}" presName="conn2-1" presStyleLbl="parChTrans1D2" presStyleIdx="1" presStyleCnt="2"/>
      <dgm:spPr/>
    </dgm:pt>
    <dgm:pt modelId="{44626F7E-69FC-394A-AD3B-93A535A1C8D6}" type="pres">
      <dgm:prSet presAssocID="{05ACD21A-CBBA-6443-A665-10C9AC65FF6D}" presName="connTx" presStyleLbl="parChTrans1D2" presStyleIdx="1" presStyleCnt="2"/>
      <dgm:spPr/>
    </dgm:pt>
    <dgm:pt modelId="{3FE121A8-6FE0-4342-B5BD-0F55A31BF375}" type="pres">
      <dgm:prSet presAssocID="{83F15719-7C98-2A47-9A66-7E873B3E8F01}" presName="root2" presStyleCnt="0"/>
      <dgm:spPr/>
    </dgm:pt>
    <dgm:pt modelId="{BE53768D-F0F8-F441-ABF4-7E86B7F7E9C4}" type="pres">
      <dgm:prSet presAssocID="{83F15719-7C98-2A47-9A66-7E873B3E8F01}" presName="LevelTwoTextNode" presStyleLbl="node2" presStyleIdx="1" presStyleCnt="2" custScaleX="264612" custScaleY="193643">
        <dgm:presLayoutVars>
          <dgm:chPref val="3"/>
        </dgm:presLayoutVars>
      </dgm:prSet>
      <dgm:spPr/>
    </dgm:pt>
    <dgm:pt modelId="{017B290B-3B13-D34A-8AF5-92A15C67C6C4}" type="pres">
      <dgm:prSet presAssocID="{83F15719-7C98-2A47-9A66-7E873B3E8F01}" presName="level3hierChild" presStyleCnt="0"/>
      <dgm:spPr/>
    </dgm:pt>
  </dgm:ptLst>
  <dgm:cxnLst>
    <dgm:cxn modelId="{F685161B-EA04-794C-885E-7F89AD6CA269}" type="presOf" srcId="{9C323165-6A0F-5F4E-B6AE-9331BA6BFFC0}" destId="{D0345A48-97DC-5143-8466-E601AD95B60A}" srcOrd="0" destOrd="0" presId="urn:microsoft.com/office/officeart/2008/layout/HorizontalMultiLevelHierarchy"/>
    <dgm:cxn modelId="{32D14D3B-8CB6-B34E-B368-C737E03BA6BD}" srcId="{4A7FE740-598D-3D4E-A277-0D348B4AAF22}" destId="{FD6CA446-BF8A-5548-8FCF-2055F7330360}" srcOrd="0" destOrd="0" parTransId="{A7070DBF-FFC8-BC48-82CD-8B9606A5B759}" sibTransId="{8E8A26F1-D424-4C42-AAFE-178E4FB55E82}"/>
    <dgm:cxn modelId="{74CDE849-1702-1245-8C2F-E03547692361}" type="presOf" srcId="{4A7FE740-598D-3D4E-A277-0D348B4AAF22}" destId="{D78F6C61-4CB8-EF4C-8211-B07651639D07}" srcOrd="0" destOrd="0" presId="urn:microsoft.com/office/officeart/2008/layout/HorizontalMultiLevelHierarchy"/>
    <dgm:cxn modelId="{567BA156-A83B-5B41-9ACB-8B9CDA1B0ED6}" srcId="{FD6CA446-BF8A-5548-8FCF-2055F7330360}" destId="{9C323165-6A0F-5F4E-B6AE-9331BA6BFFC0}" srcOrd="0" destOrd="0" parTransId="{BF32B76E-1932-C64A-85B0-E672543A7CF4}" sibTransId="{C2C7ADA0-4288-6C42-A87F-B70A8FFDFB1F}"/>
    <dgm:cxn modelId="{313E5272-F84A-AC4E-87B2-4B286831E7A4}" type="presOf" srcId="{05ACD21A-CBBA-6443-A665-10C9AC65FF6D}" destId="{1E366F25-C877-6842-A563-F304233419CD}" srcOrd="0" destOrd="0" presId="urn:microsoft.com/office/officeart/2008/layout/HorizontalMultiLevelHierarchy"/>
    <dgm:cxn modelId="{1847F672-8443-6949-9960-F63D27F6F744}" type="presOf" srcId="{05ACD21A-CBBA-6443-A665-10C9AC65FF6D}" destId="{44626F7E-69FC-394A-AD3B-93A535A1C8D6}" srcOrd="1" destOrd="0" presId="urn:microsoft.com/office/officeart/2008/layout/HorizontalMultiLevelHierarchy"/>
    <dgm:cxn modelId="{E7299182-88AB-6D4C-898E-471638CFA81F}" type="presOf" srcId="{BF32B76E-1932-C64A-85B0-E672543A7CF4}" destId="{8FBD8FAF-7AA1-0D4C-BE9B-299999514681}" srcOrd="0" destOrd="0" presId="urn:microsoft.com/office/officeart/2008/layout/HorizontalMultiLevelHierarchy"/>
    <dgm:cxn modelId="{A8192383-EAA4-D74B-A33D-C6150F4D90A8}" srcId="{FD6CA446-BF8A-5548-8FCF-2055F7330360}" destId="{83F15719-7C98-2A47-9A66-7E873B3E8F01}" srcOrd="1" destOrd="0" parTransId="{05ACD21A-CBBA-6443-A665-10C9AC65FF6D}" sibTransId="{CACCAC42-6CB0-EE4F-A6C1-73D9631402F5}"/>
    <dgm:cxn modelId="{090955E1-4179-034F-AA2D-921CC361BCA4}" type="presOf" srcId="{BF32B76E-1932-C64A-85B0-E672543A7CF4}" destId="{51449DD6-08F1-D144-82AE-2D2570F5ED44}" srcOrd="1" destOrd="0" presId="urn:microsoft.com/office/officeart/2008/layout/HorizontalMultiLevelHierarchy"/>
    <dgm:cxn modelId="{1344BEF2-0244-D34A-B3FD-7027ECC2F078}" type="presOf" srcId="{FD6CA446-BF8A-5548-8FCF-2055F7330360}" destId="{A4E1FC82-AA77-FF4E-994C-327175C5C5B1}" srcOrd="0" destOrd="0" presId="urn:microsoft.com/office/officeart/2008/layout/HorizontalMultiLevelHierarchy"/>
    <dgm:cxn modelId="{09AA90F4-23C0-E541-9DA3-FCDC2BB8C15F}" type="presOf" srcId="{83F15719-7C98-2A47-9A66-7E873B3E8F01}" destId="{BE53768D-F0F8-F441-ABF4-7E86B7F7E9C4}" srcOrd="0" destOrd="0" presId="urn:microsoft.com/office/officeart/2008/layout/HorizontalMultiLevelHierarchy"/>
    <dgm:cxn modelId="{FEB1E34B-2F29-064F-926E-3379F40EE871}" type="presParOf" srcId="{D78F6C61-4CB8-EF4C-8211-B07651639D07}" destId="{547DB830-5789-C24F-A220-9B168123F346}" srcOrd="0" destOrd="0" presId="urn:microsoft.com/office/officeart/2008/layout/HorizontalMultiLevelHierarchy"/>
    <dgm:cxn modelId="{F3D5A99C-74C0-FC42-BCEB-626664AC7148}" type="presParOf" srcId="{547DB830-5789-C24F-A220-9B168123F346}" destId="{A4E1FC82-AA77-FF4E-994C-327175C5C5B1}" srcOrd="0" destOrd="0" presId="urn:microsoft.com/office/officeart/2008/layout/HorizontalMultiLevelHierarchy"/>
    <dgm:cxn modelId="{1F9B8BE6-3B9B-EF42-8BE2-1A982FF99B6B}" type="presParOf" srcId="{547DB830-5789-C24F-A220-9B168123F346}" destId="{C56457A8-383C-804E-881F-D6A63B695ABC}" srcOrd="1" destOrd="0" presId="urn:microsoft.com/office/officeart/2008/layout/HorizontalMultiLevelHierarchy"/>
    <dgm:cxn modelId="{227E92C2-C6FB-7646-BD93-5E6416992539}" type="presParOf" srcId="{C56457A8-383C-804E-881F-D6A63B695ABC}" destId="{8FBD8FAF-7AA1-0D4C-BE9B-299999514681}" srcOrd="0" destOrd="0" presId="urn:microsoft.com/office/officeart/2008/layout/HorizontalMultiLevelHierarchy"/>
    <dgm:cxn modelId="{27A0DC02-A4CA-864D-98F2-B9A9C1B08C09}" type="presParOf" srcId="{8FBD8FAF-7AA1-0D4C-BE9B-299999514681}" destId="{51449DD6-08F1-D144-82AE-2D2570F5ED44}" srcOrd="0" destOrd="0" presId="urn:microsoft.com/office/officeart/2008/layout/HorizontalMultiLevelHierarchy"/>
    <dgm:cxn modelId="{0B863F58-4CA9-1C4C-9CD2-F164A9896F61}" type="presParOf" srcId="{C56457A8-383C-804E-881F-D6A63B695ABC}" destId="{DBE1BB29-DB35-824A-B57F-D964049848C4}" srcOrd="1" destOrd="0" presId="urn:microsoft.com/office/officeart/2008/layout/HorizontalMultiLevelHierarchy"/>
    <dgm:cxn modelId="{30A2CED0-CE08-2545-A86D-709A8C76CCF4}" type="presParOf" srcId="{DBE1BB29-DB35-824A-B57F-D964049848C4}" destId="{D0345A48-97DC-5143-8466-E601AD95B60A}" srcOrd="0" destOrd="0" presId="urn:microsoft.com/office/officeart/2008/layout/HorizontalMultiLevelHierarchy"/>
    <dgm:cxn modelId="{1835B194-09BF-A24C-9CB0-A211871080C0}" type="presParOf" srcId="{DBE1BB29-DB35-824A-B57F-D964049848C4}" destId="{C11C6DF2-8A34-7541-AE7E-02CB997EE99B}" srcOrd="1" destOrd="0" presId="urn:microsoft.com/office/officeart/2008/layout/HorizontalMultiLevelHierarchy"/>
    <dgm:cxn modelId="{D4365EC7-6BED-C34C-9169-E52F0016C12D}" type="presParOf" srcId="{C56457A8-383C-804E-881F-D6A63B695ABC}" destId="{1E366F25-C877-6842-A563-F304233419CD}" srcOrd="2" destOrd="0" presId="urn:microsoft.com/office/officeart/2008/layout/HorizontalMultiLevelHierarchy"/>
    <dgm:cxn modelId="{852EB50E-8F69-514B-883E-1A809B767687}" type="presParOf" srcId="{1E366F25-C877-6842-A563-F304233419CD}" destId="{44626F7E-69FC-394A-AD3B-93A535A1C8D6}" srcOrd="0" destOrd="0" presId="urn:microsoft.com/office/officeart/2008/layout/HorizontalMultiLevelHierarchy"/>
    <dgm:cxn modelId="{BDB34C2E-CAD2-C24A-B0FC-BFF0A4673E7F}" type="presParOf" srcId="{C56457A8-383C-804E-881F-D6A63B695ABC}" destId="{3FE121A8-6FE0-4342-B5BD-0F55A31BF375}" srcOrd="3" destOrd="0" presId="urn:microsoft.com/office/officeart/2008/layout/HorizontalMultiLevelHierarchy"/>
    <dgm:cxn modelId="{F5EEBB7D-46F9-1A4A-A6F1-924304C7F3CD}" type="presParOf" srcId="{3FE121A8-6FE0-4342-B5BD-0F55A31BF375}" destId="{BE53768D-F0F8-F441-ABF4-7E86B7F7E9C4}" srcOrd="0" destOrd="0" presId="urn:microsoft.com/office/officeart/2008/layout/HorizontalMultiLevelHierarchy"/>
    <dgm:cxn modelId="{11AD5AEA-D21E-F34A-9376-B0BD698293B4}" type="presParOf" srcId="{3FE121A8-6FE0-4342-B5BD-0F55A31BF375}" destId="{017B290B-3B13-D34A-8AF5-92A15C67C6C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E90F3B-1AA7-7541-B777-AFDECA18B51E}" type="doc">
      <dgm:prSet loTypeId="urn:microsoft.com/office/officeart/2005/8/layout/hierarchy3" loCatId="hierarchy" qsTypeId="urn:microsoft.com/office/officeart/2005/8/quickstyle/simple3" qsCatId="simple" csTypeId="urn:microsoft.com/office/officeart/2005/8/colors/colorful3" csCatId="colorful" phldr="1"/>
      <dgm:spPr/>
      <dgm:t>
        <a:bodyPr/>
        <a:lstStyle/>
        <a:p>
          <a:endParaRPr lang="en-US"/>
        </a:p>
      </dgm:t>
    </dgm:pt>
    <dgm:pt modelId="{C57C9A21-00B1-8542-B95E-E6343F7D7FBC}">
      <dgm:prSet/>
      <dgm:spPr/>
      <dgm:t>
        <a:bodyPr/>
        <a:lstStyle/>
        <a:p>
          <a:r>
            <a:rPr lang="en-US" dirty="0"/>
            <a:t>Corporations have limited constitutional protection relating to behavior in the markets and in shaping their economic relations.</a:t>
          </a:r>
        </a:p>
      </dgm:t>
    </dgm:pt>
    <dgm:pt modelId="{A393B4FA-2033-6447-B81E-CB44789E9157}" type="parTrans" cxnId="{5B9B8C4A-D77A-5941-A748-E8771EE26668}">
      <dgm:prSet/>
      <dgm:spPr/>
      <dgm:t>
        <a:bodyPr/>
        <a:lstStyle/>
        <a:p>
          <a:endParaRPr lang="en-US"/>
        </a:p>
      </dgm:t>
    </dgm:pt>
    <dgm:pt modelId="{3A26407F-A7D4-324F-A0BF-FA87441ABA2B}" type="sibTrans" cxnId="{5B9B8C4A-D77A-5941-A748-E8771EE26668}">
      <dgm:prSet/>
      <dgm:spPr/>
      <dgm:t>
        <a:bodyPr/>
        <a:lstStyle/>
        <a:p>
          <a:endParaRPr lang="en-US"/>
        </a:p>
      </dgm:t>
    </dgm:pt>
    <dgm:pt modelId="{FAE4FA47-19DA-E54C-AFF1-A0B8DF6D8C45}">
      <dgm:prSet/>
      <dgm:spPr/>
      <dgm:t>
        <a:bodyPr/>
        <a:lstStyle/>
        <a:p>
          <a:r>
            <a:rPr lang="en-US"/>
            <a:t>Balancing general constitutional rights of individuals against rights of enterprises in marketplace and in relation to regulation by the state.</a:t>
          </a:r>
        </a:p>
      </dgm:t>
    </dgm:pt>
    <dgm:pt modelId="{45F8F212-3A56-C34C-A24C-9DEC58A44455}" type="parTrans" cxnId="{FB2BCD07-D8B2-D64E-99F9-1F71F1238671}">
      <dgm:prSet/>
      <dgm:spPr/>
      <dgm:t>
        <a:bodyPr/>
        <a:lstStyle/>
        <a:p>
          <a:endParaRPr lang="en-US"/>
        </a:p>
      </dgm:t>
    </dgm:pt>
    <dgm:pt modelId="{AB191C03-BA81-ED47-BF42-1A5FD7C6FD36}" type="sibTrans" cxnId="{FB2BCD07-D8B2-D64E-99F9-1F71F1238671}">
      <dgm:prSet/>
      <dgm:spPr/>
      <dgm:t>
        <a:bodyPr/>
        <a:lstStyle/>
        <a:p>
          <a:endParaRPr lang="en-US"/>
        </a:p>
      </dgm:t>
    </dgm:pt>
    <dgm:pt modelId="{98AF8B30-290F-2A49-BACF-ADF3A7C66CB6}">
      <dgm:prSet/>
      <dgm:spPr/>
      <dgm:t>
        <a:bodyPr/>
        <a:lstStyle/>
        <a:p>
          <a:r>
            <a:rPr lang="en-US"/>
            <a:t>Right to Refuse Service based on Race:</a:t>
          </a:r>
        </a:p>
      </dgm:t>
    </dgm:pt>
    <dgm:pt modelId="{9FDA1F12-86CF-0241-B34A-846EE5C1A96A}" type="parTrans" cxnId="{30157A60-874D-5148-B91B-C7FC5E170AE1}">
      <dgm:prSet/>
      <dgm:spPr/>
      <dgm:t>
        <a:bodyPr/>
        <a:lstStyle/>
        <a:p>
          <a:endParaRPr lang="en-US"/>
        </a:p>
      </dgm:t>
    </dgm:pt>
    <dgm:pt modelId="{8375A35C-304C-4B47-8657-A3807D1E498E}" type="sibTrans" cxnId="{30157A60-874D-5148-B91B-C7FC5E170AE1}">
      <dgm:prSet/>
      <dgm:spPr/>
      <dgm:t>
        <a:bodyPr/>
        <a:lstStyle/>
        <a:p>
          <a:endParaRPr lang="en-US"/>
        </a:p>
      </dgm:t>
    </dgm:pt>
    <dgm:pt modelId="{9742DD46-C5D7-1F4E-901C-60310DD7E6F2}">
      <dgm:prSet/>
      <dgm:spPr/>
      <dgm:t>
        <a:bodyPr/>
        <a:lstStyle/>
        <a:p>
          <a:r>
            <a:rPr lang="en-US"/>
            <a:t>Constitutional protections against race discrimination higher value than right of business </a:t>
          </a:r>
        </a:p>
      </dgm:t>
    </dgm:pt>
    <dgm:pt modelId="{F67E0673-925A-E945-AFC3-87B307FEDB17}" type="parTrans" cxnId="{1FF8EC76-60A4-5443-838A-A1D5BBFD78EE}">
      <dgm:prSet/>
      <dgm:spPr/>
      <dgm:t>
        <a:bodyPr/>
        <a:lstStyle/>
        <a:p>
          <a:endParaRPr lang="en-US"/>
        </a:p>
      </dgm:t>
    </dgm:pt>
    <dgm:pt modelId="{D82F2D84-52FF-A846-A3DF-1DCB641AAFFA}" type="sibTrans" cxnId="{1FF8EC76-60A4-5443-838A-A1D5BBFD78EE}">
      <dgm:prSet/>
      <dgm:spPr/>
      <dgm:t>
        <a:bodyPr/>
        <a:lstStyle/>
        <a:p>
          <a:endParaRPr lang="en-US"/>
        </a:p>
      </dgm:t>
    </dgm:pt>
    <dgm:pt modelId="{2C7333A7-2872-CD4D-B569-8A47C8AA7079}">
      <dgm:prSet/>
      <dgm:spPr/>
      <dgm:t>
        <a:bodyPr/>
        <a:lstStyle/>
        <a:p>
          <a:r>
            <a:rPr lang="en-US"/>
            <a:t>No religious exemption under Civil Rights Act when BBQ restaurant  refused to serve black patrons (Piggie Park, 390 U.S. 400 (1968)) </a:t>
          </a:r>
        </a:p>
      </dgm:t>
    </dgm:pt>
    <dgm:pt modelId="{F6B4C9CC-057D-9545-9D10-06879A642ABA}" type="parTrans" cxnId="{7AD5D6CD-9BD4-E04C-A54D-81147A38EDDD}">
      <dgm:prSet/>
      <dgm:spPr/>
      <dgm:t>
        <a:bodyPr/>
        <a:lstStyle/>
        <a:p>
          <a:endParaRPr lang="en-US"/>
        </a:p>
      </dgm:t>
    </dgm:pt>
    <dgm:pt modelId="{045D5858-6940-EA49-97F8-DCEE6C82A942}" type="sibTrans" cxnId="{7AD5D6CD-9BD4-E04C-A54D-81147A38EDDD}">
      <dgm:prSet/>
      <dgm:spPr/>
      <dgm:t>
        <a:bodyPr/>
        <a:lstStyle/>
        <a:p>
          <a:endParaRPr lang="en-US"/>
        </a:p>
      </dgm:t>
    </dgm:pt>
    <dgm:pt modelId="{ED90E554-9C3A-9848-9B02-7317499B4806}">
      <dgm:prSet/>
      <dgm:spPr/>
      <dgm:t>
        <a:bodyPr/>
        <a:lstStyle/>
        <a:p>
          <a:r>
            <a:rPr lang="en-US"/>
            <a:t>Rejecting claim of religious right to refuse African American students. In the same case (Goldsboro Christian Schools, 461 U.S. 574 (1983)), </a:t>
          </a:r>
        </a:p>
      </dgm:t>
    </dgm:pt>
    <dgm:pt modelId="{FFBA4F63-AB1F-BA4F-AF9A-C8AAC49ED703}" type="parTrans" cxnId="{334CC7C5-D369-A24C-B117-7AF83C2CD449}">
      <dgm:prSet/>
      <dgm:spPr/>
      <dgm:t>
        <a:bodyPr/>
        <a:lstStyle/>
        <a:p>
          <a:endParaRPr lang="en-US"/>
        </a:p>
      </dgm:t>
    </dgm:pt>
    <dgm:pt modelId="{DDC05B6A-4287-6D40-895C-7C56FDDB2C51}" type="sibTrans" cxnId="{334CC7C5-D369-A24C-B117-7AF83C2CD449}">
      <dgm:prSet/>
      <dgm:spPr/>
      <dgm:t>
        <a:bodyPr/>
        <a:lstStyle/>
        <a:p>
          <a:endParaRPr lang="en-US"/>
        </a:p>
      </dgm:t>
    </dgm:pt>
    <dgm:pt modelId="{59D6B381-4382-0C43-BFD7-CDFDB61450DE}">
      <dgm:prSet/>
      <dgm:spPr/>
      <dgm:t>
        <a:bodyPr/>
        <a:lstStyle/>
        <a:p>
          <a:r>
            <a:rPr lang="en-US"/>
            <a:t>Pay discrimination</a:t>
          </a:r>
        </a:p>
      </dgm:t>
    </dgm:pt>
    <dgm:pt modelId="{C8C75635-3553-C84F-833C-1D3D1C67EAE7}" type="parTrans" cxnId="{A2300324-962A-AA48-92FC-68488ACC9A55}">
      <dgm:prSet/>
      <dgm:spPr/>
      <dgm:t>
        <a:bodyPr/>
        <a:lstStyle/>
        <a:p>
          <a:endParaRPr lang="en-US"/>
        </a:p>
      </dgm:t>
    </dgm:pt>
    <dgm:pt modelId="{22D01757-A44A-D74E-876A-607B288433B5}" type="sibTrans" cxnId="{A2300324-962A-AA48-92FC-68488ACC9A55}">
      <dgm:prSet/>
      <dgm:spPr/>
      <dgm:t>
        <a:bodyPr/>
        <a:lstStyle/>
        <a:p>
          <a:endParaRPr lang="en-US"/>
        </a:p>
      </dgm:t>
    </dgm:pt>
    <dgm:pt modelId="{A8FBF57B-60FC-7B46-B2FB-CAF74357244A}">
      <dgm:prSet/>
      <dgm:spPr/>
      <dgm:t>
        <a:bodyPr/>
        <a:lstStyle/>
        <a:p>
          <a:r>
            <a:rPr lang="en-US" dirty="0"/>
            <a:t>Application of minimum wage laws in the face of a claim of free exercise of religion (e.g., Tony and Susan Alamo Found. v. Secretary of Labor, 471 U.S. 290 (1985)); Equal Pay EEOC v. Fremont Christian School, 781 F.2d 1362 (9th Cir.1986) Courts have also rejected argument that a educational institution had a right to pay women less because their faith taught that men should be heads of households (Roanoke Valley Christian Schools).</a:t>
          </a:r>
        </a:p>
      </dgm:t>
    </dgm:pt>
    <dgm:pt modelId="{2B313162-7BF9-9742-B2DC-4C265DF7A68B}" type="parTrans" cxnId="{FF759275-8818-1B4E-9947-1D912D9ACF8D}">
      <dgm:prSet/>
      <dgm:spPr/>
      <dgm:t>
        <a:bodyPr/>
        <a:lstStyle/>
        <a:p>
          <a:endParaRPr lang="en-US"/>
        </a:p>
      </dgm:t>
    </dgm:pt>
    <dgm:pt modelId="{EACC4454-12C8-6E43-8797-B3E8E87C522A}" type="sibTrans" cxnId="{FF759275-8818-1B4E-9947-1D912D9ACF8D}">
      <dgm:prSet/>
      <dgm:spPr/>
      <dgm:t>
        <a:bodyPr/>
        <a:lstStyle/>
        <a:p>
          <a:endParaRPr lang="en-US"/>
        </a:p>
      </dgm:t>
    </dgm:pt>
    <dgm:pt modelId="{28704083-E1FB-724A-AAD3-6322287BDF13}">
      <dgm:prSet/>
      <dgm:spPr/>
      <dgm:t>
        <a:bodyPr/>
        <a:lstStyle/>
        <a:p>
          <a:r>
            <a:rPr lang="en-US"/>
            <a:t>Denial of Service based on Otherwise Legal Private Sexual Conduct </a:t>
          </a:r>
        </a:p>
      </dgm:t>
    </dgm:pt>
    <dgm:pt modelId="{D76413E1-9823-0E44-AD71-75AA62310964}" type="parTrans" cxnId="{20177B46-5585-B64C-BC37-3C3A544EC7EF}">
      <dgm:prSet/>
      <dgm:spPr/>
      <dgm:t>
        <a:bodyPr/>
        <a:lstStyle/>
        <a:p>
          <a:endParaRPr lang="en-US"/>
        </a:p>
      </dgm:t>
    </dgm:pt>
    <dgm:pt modelId="{69AB303E-E66E-5C4D-ADBF-ED63E9520132}" type="sibTrans" cxnId="{20177B46-5585-B64C-BC37-3C3A544EC7EF}">
      <dgm:prSet/>
      <dgm:spPr/>
      <dgm:t>
        <a:bodyPr/>
        <a:lstStyle/>
        <a:p>
          <a:endParaRPr lang="en-US"/>
        </a:p>
      </dgm:t>
    </dgm:pt>
    <dgm:pt modelId="{C5ACD9A6-9EB7-3540-8F1F-BB7834E3D5F7}">
      <dgm:prSet/>
      <dgm:spPr/>
      <dgm:t>
        <a:bodyPr/>
        <a:lstStyle/>
        <a:p>
          <a:r>
            <a:rPr lang="en-US" dirty="0"/>
            <a:t>Rejected argument that university had a right to deny admission to students who engaged in, or advocated for, interracial dating and keep its tax exemption(Bob Jones University , 461 U.S. 574 (1983)).</a:t>
          </a:r>
        </a:p>
      </dgm:t>
    </dgm:pt>
    <dgm:pt modelId="{B3FCADED-5140-794E-810F-9347EC91B7A6}" type="parTrans" cxnId="{917CD6EF-DC45-0341-8AF3-1BC4C0C1CC6B}">
      <dgm:prSet/>
      <dgm:spPr/>
      <dgm:t>
        <a:bodyPr/>
        <a:lstStyle/>
        <a:p>
          <a:endParaRPr lang="en-US"/>
        </a:p>
      </dgm:t>
    </dgm:pt>
    <dgm:pt modelId="{A1A32C65-7E79-0D40-B27C-52FF9DC08C67}" type="sibTrans" cxnId="{917CD6EF-DC45-0341-8AF3-1BC4C0C1CC6B}">
      <dgm:prSet/>
      <dgm:spPr/>
      <dgm:t>
        <a:bodyPr/>
        <a:lstStyle/>
        <a:p>
          <a:endParaRPr lang="en-US"/>
        </a:p>
      </dgm:t>
    </dgm:pt>
    <dgm:pt modelId="{89AAB04A-B2F0-654D-8720-F29B10E09615}" type="pres">
      <dgm:prSet presAssocID="{99E90F3B-1AA7-7541-B777-AFDECA18B51E}" presName="diagram" presStyleCnt="0">
        <dgm:presLayoutVars>
          <dgm:chPref val="1"/>
          <dgm:dir/>
          <dgm:animOne val="branch"/>
          <dgm:animLvl val="lvl"/>
          <dgm:resizeHandles/>
        </dgm:presLayoutVars>
      </dgm:prSet>
      <dgm:spPr/>
    </dgm:pt>
    <dgm:pt modelId="{41061100-8C41-F947-A8B8-92187213F628}" type="pres">
      <dgm:prSet presAssocID="{C57C9A21-00B1-8542-B95E-E6343F7D7FBC}" presName="root" presStyleCnt="0"/>
      <dgm:spPr/>
    </dgm:pt>
    <dgm:pt modelId="{73064A37-DB98-1442-8D27-D3260D4DCB9E}" type="pres">
      <dgm:prSet presAssocID="{C57C9A21-00B1-8542-B95E-E6343F7D7FBC}" presName="rootComposite" presStyleCnt="0"/>
      <dgm:spPr/>
    </dgm:pt>
    <dgm:pt modelId="{80615FB0-F54E-294A-A0C4-DD4DE3B0EC70}" type="pres">
      <dgm:prSet presAssocID="{C57C9A21-00B1-8542-B95E-E6343F7D7FBC}" presName="rootText" presStyleLbl="node1" presStyleIdx="0" presStyleCnt="4"/>
      <dgm:spPr/>
    </dgm:pt>
    <dgm:pt modelId="{5766D423-E479-5C4C-A6D3-2D043B6E57A9}" type="pres">
      <dgm:prSet presAssocID="{C57C9A21-00B1-8542-B95E-E6343F7D7FBC}" presName="rootConnector" presStyleLbl="node1" presStyleIdx="0" presStyleCnt="4"/>
      <dgm:spPr/>
    </dgm:pt>
    <dgm:pt modelId="{B3183EC9-798B-5246-99F5-FB6FB966D73F}" type="pres">
      <dgm:prSet presAssocID="{C57C9A21-00B1-8542-B95E-E6343F7D7FBC}" presName="childShape" presStyleCnt="0"/>
      <dgm:spPr/>
    </dgm:pt>
    <dgm:pt modelId="{1C78B3DD-ADA9-CA4E-8BAA-30A0FD42B6C1}" type="pres">
      <dgm:prSet presAssocID="{45F8F212-3A56-C34C-A24C-9DEC58A44455}" presName="Name13" presStyleLbl="parChTrans1D2" presStyleIdx="0" presStyleCnt="6"/>
      <dgm:spPr/>
    </dgm:pt>
    <dgm:pt modelId="{DDF49D02-E66B-C34D-8013-736291931AE5}" type="pres">
      <dgm:prSet presAssocID="{FAE4FA47-19DA-E54C-AFF1-A0B8DF6D8C45}" presName="childText" presStyleLbl="bgAcc1" presStyleIdx="0" presStyleCnt="6">
        <dgm:presLayoutVars>
          <dgm:bulletEnabled val="1"/>
        </dgm:presLayoutVars>
      </dgm:prSet>
      <dgm:spPr/>
    </dgm:pt>
    <dgm:pt modelId="{665E694A-5B3B-CF46-BE58-1552B1877726}" type="pres">
      <dgm:prSet presAssocID="{98AF8B30-290F-2A49-BACF-ADF3A7C66CB6}" presName="root" presStyleCnt="0"/>
      <dgm:spPr/>
    </dgm:pt>
    <dgm:pt modelId="{D736CD01-A9C4-FD4E-B180-3B161F7CE66C}" type="pres">
      <dgm:prSet presAssocID="{98AF8B30-290F-2A49-BACF-ADF3A7C66CB6}" presName="rootComposite" presStyleCnt="0"/>
      <dgm:spPr/>
    </dgm:pt>
    <dgm:pt modelId="{0B99D52B-309D-5640-AEE6-760F4668DE1E}" type="pres">
      <dgm:prSet presAssocID="{98AF8B30-290F-2A49-BACF-ADF3A7C66CB6}" presName="rootText" presStyleLbl="node1" presStyleIdx="1" presStyleCnt="4"/>
      <dgm:spPr/>
    </dgm:pt>
    <dgm:pt modelId="{C4F69943-DDCC-004E-9800-53B3063C098D}" type="pres">
      <dgm:prSet presAssocID="{98AF8B30-290F-2A49-BACF-ADF3A7C66CB6}" presName="rootConnector" presStyleLbl="node1" presStyleIdx="1" presStyleCnt="4"/>
      <dgm:spPr/>
    </dgm:pt>
    <dgm:pt modelId="{F9DA73D5-73DF-3D48-BF91-589C2D14C5B4}" type="pres">
      <dgm:prSet presAssocID="{98AF8B30-290F-2A49-BACF-ADF3A7C66CB6}" presName="childShape" presStyleCnt="0"/>
      <dgm:spPr/>
    </dgm:pt>
    <dgm:pt modelId="{EDC1C79E-3195-FC44-849E-58C9068CC302}" type="pres">
      <dgm:prSet presAssocID="{F67E0673-925A-E945-AFC3-87B307FEDB17}" presName="Name13" presStyleLbl="parChTrans1D2" presStyleIdx="1" presStyleCnt="6"/>
      <dgm:spPr/>
    </dgm:pt>
    <dgm:pt modelId="{7C5E865F-D857-5C40-884C-8F363B2BBDEA}" type="pres">
      <dgm:prSet presAssocID="{9742DD46-C5D7-1F4E-901C-60310DD7E6F2}" presName="childText" presStyleLbl="bgAcc1" presStyleIdx="1" presStyleCnt="6">
        <dgm:presLayoutVars>
          <dgm:bulletEnabled val="1"/>
        </dgm:presLayoutVars>
      </dgm:prSet>
      <dgm:spPr/>
    </dgm:pt>
    <dgm:pt modelId="{BDDD11E2-BAFD-7B4B-90CF-C9604045114B}" type="pres">
      <dgm:prSet presAssocID="{F6B4C9CC-057D-9545-9D10-06879A642ABA}" presName="Name13" presStyleLbl="parChTrans1D2" presStyleIdx="2" presStyleCnt="6"/>
      <dgm:spPr/>
    </dgm:pt>
    <dgm:pt modelId="{9D6A80F3-D2E1-4042-8D8B-E6ACBB190A12}" type="pres">
      <dgm:prSet presAssocID="{2C7333A7-2872-CD4D-B569-8A47C8AA7079}" presName="childText" presStyleLbl="bgAcc1" presStyleIdx="2" presStyleCnt="6">
        <dgm:presLayoutVars>
          <dgm:bulletEnabled val="1"/>
        </dgm:presLayoutVars>
      </dgm:prSet>
      <dgm:spPr/>
    </dgm:pt>
    <dgm:pt modelId="{858C7446-6843-8C41-9F08-62F2945DFAFF}" type="pres">
      <dgm:prSet presAssocID="{FFBA4F63-AB1F-BA4F-AF9A-C8AAC49ED703}" presName="Name13" presStyleLbl="parChTrans1D2" presStyleIdx="3" presStyleCnt="6"/>
      <dgm:spPr/>
    </dgm:pt>
    <dgm:pt modelId="{482F0598-1E8D-D544-A099-89572BC1D9D2}" type="pres">
      <dgm:prSet presAssocID="{ED90E554-9C3A-9848-9B02-7317499B4806}" presName="childText" presStyleLbl="bgAcc1" presStyleIdx="3" presStyleCnt="6">
        <dgm:presLayoutVars>
          <dgm:bulletEnabled val="1"/>
        </dgm:presLayoutVars>
      </dgm:prSet>
      <dgm:spPr/>
    </dgm:pt>
    <dgm:pt modelId="{738C0CF9-EA28-9240-AD60-CDE59F4E201C}" type="pres">
      <dgm:prSet presAssocID="{59D6B381-4382-0C43-BFD7-CDFDB61450DE}" presName="root" presStyleCnt="0"/>
      <dgm:spPr/>
    </dgm:pt>
    <dgm:pt modelId="{C9763565-6449-844F-AE31-6A5E69E3A929}" type="pres">
      <dgm:prSet presAssocID="{59D6B381-4382-0C43-BFD7-CDFDB61450DE}" presName="rootComposite" presStyleCnt="0"/>
      <dgm:spPr/>
    </dgm:pt>
    <dgm:pt modelId="{E57E1DCA-4CAB-A841-B652-7D3174CED38F}" type="pres">
      <dgm:prSet presAssocID="{59D6B381-4382-0C43-BFD7-CDFDB61450DE}" presName="rootText" presStyleLbl="node1" presStyleIdx="2" presStyleCnt="4"/>
      <dgm:spPr/>
    </dgm:pt>
    <dgm:pt modelId="{994955A1-E15F-8D4B-8FF4-6416C2D748D7}" type="pres">
      <dgm:prSet presAssocID="{59D6B381-4382-0C43-BFD7-CDFDB61450DE}" presName="rootConnector" presStyleLbl="node1" presStyleIdx="2" presStyleCnt="4"/>
      <dgm:spPr/>
    </dgm:pt>
    <dgm:pt modelId="{10338197-763F-714E-AF52-2CF68666F8CB}" type="pres">
      <dgm:prSet presAssocID="{59D6B381-4382-0C43-BFD7-CDFDB61450DE}" presName="childShape" presStyleCnt="0"/>
      <dgm:spPr/>
    </dgm:pt>
    <dgm:pt modelId="{1B2F32A6-05C2-8049-B45B-BE8FEFD2DB77}" type="pres">
      <dgm:prSet presAssocID="{2B313162-7BF9-9742-B2DC-4C265DF7A68B}" presName="Name13" presStyleLbl="parChTrans1D2" presStyleIdx="4" presStyleCnt="6"/>
      <dgm:spPr/>
    </dgm:pt>
    <dgm:pt modelId="{A724934B-A2D3-D247-9CAE-D4A9C624A1F7}" type="pres">
      <dgm:prSet presAssocID="{A8FBF57B-60FC-7B46-B2FB-CAF74357244A}" presName="childText" presStyleLbl="bgAcc1" presStyleIdx="4" presStyleCnt="6" custScaleY="214484">
        <dgm:presLayoutVars>
          <dgm:bulletEnabled val="1"/>
        </dgm:presLayoutVars>
      </dgm:prSet>
      <dgm:spPr/>
    </dgm:pt>
    <dgm:pt modelId="{8C7D2D3A-9277-0D46-BCEC-69F5A5AE00DA}" type="pres">
      <dgm:prSet presAssocID="{28704083-E1FB-724A-AAD3-6322287BDF13}" presName="root" presStyleCnt="0"/>
      <dgm:spPr/>
    </dgm:pt>
    <dgm:pt modelId="{944778C0-E9DC-F142-84DD-91A941EA8156}" type="pres">
      <dgm:prSet presAssocID="{28704083-E1FB-724A-AAD3-6322287BDF13}" presName="rootComposite" presStyleCnt="0"/>
      <dgm:spPr/>
    </dgm:pt>
    <dgm:pt modelId="{EB0A52CD-310E-FC4E-A68A-FF3013A78692}" type="pres">
      <dgm:prSet presAssocID="{28704083-E1FB-724A-AAD3-6322287BDF13}" presName="rootText" presStyleLbl="node1" presStyleIdx="3" presStyleCnt="4"/>
      <dgm:spPr/>
    </dgm:pt>
    <dgm:pt modelId="{C85634CF-E296-434D-90EC-DA3D1692FD44}" type="pres">
      <dgm:prSet presAssocID="{28704083-E1FB-724A-AAD3-6322287BDF13}" presName="rootConnector" presStyleLbl="node1" presStyleIdx="3" presStyleCnt="4"/>
      <dgm:spPr/>
    </dgm:pt>
    <dgm:pt modelId="{0A2356F9-E423-D242-90CA-6FAAA07BD235}" type="pres">
      <dgm:prSet presAssocID="{28704083-E1FB-724A-AAD3-6322287BDF13}" presName="childShape" presStyleCnt="0"/>
      <dgm:spPr/>
    </dgm:pt>
    <dgm:pt modelId="{F301D4B7-63D1-1740-B64B-68E71B779D12}" type="pres">
      <dgm:prSet presAssocID="{B3FCADED-5140-794E-810F-9347EC91B7A6}" presName="Name13" presStyleLbl="parChTrans1D2" presStyleIdx="5" presStyleCnt="6"/>
      <dgm:spPr/>
    </dgm:pt>
    <dgm:pt modelId="{A9AE462F-EB26-F444-9AF8-06425CE553CE}" type="pres">
      <dgm:prSet presAssocID="{C5ACD9A6-9EB7-3540-8F1F-BB7834E3D5F7}" presName="childText" presStyleLbl="bgAcc1" presStyleIdx="5" presStyleCnt="6" custScaleY="178763">
        <dgm:presLayoutVars>
          <dgm:bulletEnabled val="1"/>
        </dgm:presLayoutVars>
      </dgm:prSet>
      <dgm:spPr/>
    </dgm:pt>
  </dgm:ptLst>
  <dgm:cxnLst>
    <dgm:cxn modelId="{FB2BCD07-D8B2-D64E-99F9-1F71F1238671}" srcId="{C57C9A21-00B1-8542-B95E-E6343F7D7FBC}" destId="{FAE4FA47-19DA-E54C-AFF1-A0B8DF6D8C45}" srcOrd="0" destOrd="0" parTransId="{45F8F212-3A56-C34C-A24C-9DEC58A44455}" sibTransId="{AB191C03-BA81-ED47-BF42-1A5FD7C6FD36}"/>
    <dgm:cxn modelId="{36B6F20E-719D-5043-AD66-74C86E80D137}" type="presOf" srcId="{2C7333A7-2872-CD4D-B569-8A47C8AA7079}" destId="{9D6A80F3-D2E1-4042-8D8B-E6ACBB190A12}" srcOrd="0" destOrd="0" presId="urn:microsoft.com/office/officeart/2005/8/layout/hierarchy3"/>
    <dgm:cxn modelId="{FB98280F-23C9-BE49-BB54-588FAA47AAEC}" type="presOf" srcId="{C5ACD9A6-9EB7-3540-8F1F-BB7834E3D5F7}" destId="{A9AE462F-EB26-F444-9AF8-06425CE553CE}" srcOrd="0" destOrd="0" presId="urn:microsoft.com/office/officeart/2005/8/layout/hierarchy3"/>
    <dgm:cxn modelId="{2D8BEC20-DB4B-EB4E-8E7E-760ACD458686}" type="presOf" srcId="{2B313162-7BF9-9742-B2DC-4C265DF7A68B}" destId="{1B2F32A6-05C2-8049-B45B-BE8FEFD2DB77}" srcOrd="0" destOrd="0" presId="urn:microsoft.com/office/officeart/2005/8/layout/hierarchy3"/>
    <dgm:cxn modelId="{A2300324-962A-AA48-92FC-68488ACC9A55}" srcId="{99E90F3B-1AA7-7541-B777-AFDECA18B51E}" destId="{59D6B381-4382-0C43-BFD7-CDFDB61450DE}" srcOrd="2" destOrd="0" parTransId="{C8C75635-3553-C84F-833C-1D3D1C67EAE7}" sibTransId="{22D01757-A44A-D74E-876A-607B288433B5}"/>
    <dgm:cxn modelId="{E4484F2F-0400-EA42-917D-B78EB3012E95}" type="presOf" srcId="{59D6B381-4382-0C43-BFD7-CDFDB61450DE}" destId="{E57E1DCA-4CAB-A841-B652-7D3174CED38F}" srcOrd="0" destOrd="0" presId="urn:microsoft.com/office/officeart/2005/8/layout/hierarchy3"/>
    <dgm:cxn modelId="{20177B46-5585-B64C-BC37-3C3A544EC7EF}" srcId="{99E90F3B-1AA7-7541-B777-AFDECA18B51E}" destId="{28704083-E1FB-724A-AAD3-6322287BDF13}" srcOrd="3" destOrd="0" parTransId="{D76413E1-9823-0E44-AD71-75AA62310964}" sibTransId="{69AB303E-E66E-5C4D-ADBF-ED63E9520132}"/>
    <dgm:cxn modelId="{C302E148-344D-2D4A-A1A9-ED24E5C181AC}" type="presOf" srcId="{98AF8B30-290F-2A49-BACF-ADF3A7C66CB6}" destId="{C4F69943-DDCC-004E-9800-53B3063C098D}" srcOrd="1" destOrd="0" presId="urn:microsoft.com/office/officeart/2005/8/layout/hierarchy3"/>
    <dgm:cxn modelId="{5B9B8C4A-D77A-5941-A748-E8771EE26668}" srcId="{99E90F3B-1AA7-7541-B777-AFDECA18B51E}" destId="{C57C9A21-00B1-8542-B95E-E6343F7D7FBC}" srcOrd="0" destOrd="0" parTransId="{A393B4FA-2033-6447-B81E-CB44789E9157}" sibTransId="{3A26407F-A7D4-324F-A0BF-FA87441ABA2B}"/>
    <dgm:cxn modelId="{55455A4B-F900-0E44-A0BF-3A2C84CB12DB}" type="presOf" srcId="{FAE4FA47-19DA-E54C-AFF1-A0B8DF6D8C45}" destId="{DDF49D02-E66B-C34D-8013-736291931AE5}" srcOrd="0" destOrd="0" presId="urn:microsoft.com/office/officeart/2005/8/layout/hierarchy3"/>
    <dgm:cxn modelId="{97E4A74F-73CA-E24A-8977-8351D55D7CA3}" type="presOf" srcId="{B3FCADED-5140-794E-810F-9347EC91B7A6}" destId="{F301D4B7-63D1-1740-B64B-68E71B779D12}" srcOrd="0" destOrd="0" presId="urn:microsoft.com/office/officeart/2005/8/layout/hierarchy3"/>
    <dgm:cxn modelId="{27DD0160-0D91-0545-9FE1-482609B12027}" type="presOf" srcId="{A8FBF57B-60FC-7B46-B2FB-CAF74357244A}" destId="{A724934B-A2D3-D247-9CAE-D4A9C624A1F7}" srcOrd="0" destOrd="0" presId="urn:microsoft.com/office/officeart/2005/8/layout/hierarchy3"/>
    <dgm:cxn modelId="{30157A60-874D-5148-B91B-C7FC5E170AE1}" srcId="{99E90F3B-1AA7-7541-B777-AFDECA18B51E}" destId="{98AF8B30-290F-2A49-BACF-ADF3A7C66CB6}" srcOrd="1" destOrd="0" parTransId="{9FDA1F12-86CF-0241-B34A-846EE5C1A96A}" sibTransId="{8375A35C-304C-4B47-8657-A3807D1E498E}"/>
    <dgm:cxn modelId="{0B4AFC6B-7CD0-4645-B958-2C06B81B4EDD}" type="presOf" srcId="{C57C9A21-00B1-8542-B95E-E6343F7D7FBC}" destId="{5766D423-E479-5C4C-A6D3-2D043B6E57A9}" srcOrd="1" destOrd="0" presId="urn:microsoft.com/office/officeart/2005/8/layout/hierarchy3"/>
    <dgm:cxn modelId="{FF759275-8818-1B4E-9947-1D912D9ACF8D}" srcId="{59D6B381-4382-0C43-BFD7-CDFDB61450DE}" destId="{A8FBF57B-60FC-7B46-B2FB-CAF74357244A}" srcOrd="0" destOrd="0" parTransId="{2B313162-7BF9-9742-B2DC-4C265DF7A68B}" sibTransId="{EACC4454-12C8-6E43-8797-B3E8E87C522A}"/>
    <dgm:cxn modelId="{1FF8EC76-60A4-5443-838A-A1D5BBFD78EE}" srcId="{98AF8B30-290F-2A49-BACF-ADF3A7C66CB6}" destId="{9742DD46-C5D7-1F4E-901C-60310DD7E6F2}" srcOrd="0" destOrd="0" parTransId="{F67E0673-925A-E945-AFC3-87B307FEDB17}" sibTransId="{D82F2D84-52FF-A846-A3DF-1DCB641AAFFA}"/>
    <dgm:cxn modelId="{9352D379-0F01-194D-A78D-433365C66EBE}" type="presOf" srcId="{9742DD46-C5D7-1F4E-901C-60310DD7E6F2}" destId="{7C5E865F-D857-5C40-884C-8F363B2BBDEA}" srcOrd="0" destOrd="0" presId="urn:microsoft.com/office/officeart/2005/8/layout/hierarchy3"/>
    <dgm:cxn modelId="{8BEF7D85-0A12-6B4C-A2AE-7B277D2A5D33}" type="presOf" srcId="{45F8F212-3A56-C34C-A24C-9DEC58A44455}" destId="{1C78B3DD-ADA9-CA4E-8BAA-30A0FD42B6C1}" srcOrd="0" destOrd="0" presId="urn:microsoft.com/office/officeart/2005/8/layout/hierarchy3"/>
    <dgm:cxn modelId="{20432B9A-8A09-3642-BAD7-39135DB81C05}" type="presOf" srcId="{C57C9A21-00B1-8542-B95E-E6343F7D7FBC}" destId="{80615FB0-F54E-294A-A0C4-DD4DE3B0EC70}" srcOrd="0" destOrd="0" presId="urn:microsoft.com/office/officeart/2005/8/layout/hierarchy3"/>
    <dgm:cxn modelId="{F392A7A7-2D1E-D147-B945-7FC6F94F3260}" type="presOf" srcId="{F67E0673-925A-E945-AFC3-87B307FEDB17}" destId="{EDC1C79E-3195-FC44-849E-58C9068CC302}" srcOrd="0" destOrd="0" presId="urn:microsoft.com/office/officeart/2005/8/layout/hierarchy3"/>
    <dgm:cxn modelId="{37EA83A9-0D7C-C64C-98C8-F69083216D70}" type="presOf" srcId="{F6B4C9CC-057D-9545-9D10-06879A642ABA}" destId="{BDDD11E2-BAFD-7B4B-90CF-C9604045114B}" srcOrd="0" destOrd="0" presId="urn:microsoft.com/office/officeart/2005/8/layout/hierarchy3"/>
    <dgm:cxn modelId="{E4AA97AA-CFA9-BE4C-B00A-F1F47DE4B02F}" type="presOf" srcId="{99E90F3B-1AA7-7541-B777-AFDECA18B51E}" destId="{89AAB04A-B2F0-654D-8720-F29B10E09615}" srcOrd="0" destOrd="0" presId="urn:microsoft.com/office/officeart/2005/8/layout/hierarchy3"/>
    <dgm:cxn modelId="{D30062AB-B84E-6D47-A091-E261773C2E10}" type="presOf" srcId="{ED90E554-9C3A-9848-9B02-7317499B4806}" destId="{482F0598-1E8D-D544-A099-89572BC1D9D2}" srcOrd="0" destOrd="0" presId="urn:microsoft.com/office/officeart/2005/8/layout/hierarchy3"/>
    <dgm:cxn modelId="{F3898AAB-97E1-3041-97AA-15501D6C790C}" type="presOf" srcId="{FFBA4F63-AB1F-BA4F-AF9A-C8AAC49ED703}" destId="{858C7446-6843-8C41-9F08-62F2945DFAFF}" srcOrd="0" destOrd="0" presId="urn:microsoft.com/office/officeart/2005/8/layout/hierarchy3"/>
    <dgm:cxn modelId="{2635E9B4-B224-3C4D-9240-677322727783}" type="presOf" srcId="{28704083-E1FB-724A-AAD3-6322287BDF13}" destId="{EB0A52CD-310E-FC4E-A68A-FF3013A78692}" srcOrd="0" destOrd="0" presId="urn:microsoft.com/office/officeart/2005/8/layout/hierarchy3"/>
    <dgm:cxn modelId="{84C174C1-5103-A241-ABD5-C906EE59A6FD}" type="presOf" srcId="{59D6B381-4382-0C43-BFD7-CDFDB61450DE}" destId="{994955A1-E15F-8D4B-8FF4-6416C2D748D7}" srcOrd="1" destOrd="0" presId="urn:microsoft.com/office/officeart/2005/8/layout/hierarchy3"/>
    <dgm:cxn modelId="{5345ECC4-9115-424C-A523-F116580FCDB2}" type="presOf" srcId="{28704083-E1FB-724A-AAD3-6322287BDF13}" destId="{C85634CF-E296-434D-90EC-DA3D1692FD44}" srcOrd="1" destOrd="0" presId="urn:microsoft.com/office/officeart/2005/8/layout/hierarchy3"/>
    <dgm:cxn modelId="{334CC7C5-D369-A24C-B117-7AF83C2CD449}" srcId="{98AF8B30-290F-2A49-BACF-ADF3A7C66CB6}" destId="{ED90E554-9C3A-9848-9B02-7317499B4806}" srcOrd="2" destOrd="0" parTransId="{FFBA4F63-AB1F-BA4F-AF9A-C8AAC49ED703}" sibTransId="{DDC05B6A-4287-6D40-895C-7C56FDDB2C51}"/>
    <dgm:cxn modelId="{ACDD34CD-9321-F64B-9A8F-F65223A5B5A3}" type="presOf" srcId="{98AF8B30-290F-2A49-BACF-ADF3A7C66CB6}" destId="{0B99D52B-309D-5640-AEE6-760F4668DE1E}" srcOrd="0" destOrd="0" presId="urn:microsoft.com/office/officeart/2005/8/layout/hierarchy3"/>
    <dgm:cxn modelId="{7AD5D6CD-9BD4-E04C-A54D-81147A38EDDD}" srcId="{98AF8B30-290F-2A49-BACF-ADF3A7C66CB6}" destId="{2C7333A7-2872-CD4D-B569-8A47C8AA7079}" srcOrd="1" destOrd="0" parTransId="{F6B4C9CC-057D-9545-9D10-06879A642ABA}" sibTransId="{045D5858-6940-EA49-97F8-DCEE6C82A942}"/>
    <dgm:cxn modelId="{917CD6EF-DC45-0341-8AF3-1BC4C0C1CC6B}" srcId="{28704083-E1FB-724A-AAD3-6322287BDF13}" destId="{C5ACD9A6-9EB7-3540-8F1F-BB7834E3D5F7}" srcOrd="0" destOrd="0" parTransId="{B3FCADED-5140-794E-810F-9347EC91B7A6}" sibTransId="{A1A32C65-7E79-0D40-B27C-52FF9DC08C67}"/>
    <dgm:cxn modelId="{2F256969-9EF1-9741-BBD0-46B29F1402C3}" type="presParOf" srcId="{89AAB04A-B2F0-654D-8720-F29B10E09615}" destId="{41061100-8C41-F947-A8B8-92187213F628}" srcOrd="0" destOrd="0" presId="urn:microsoft.com/office/officeart/2005/8/layout/hierarchy3"/>
    <dgm:cxn modelId="{EB48C12D-2C18-504A-85C8-5731E1EF8DC3}" type="presParOf" srcId="{41061100-8C41-F947-A8B8-92187213F628}" destId="{73064A37-DB98-1442-8D27-D3260D4DCB9E}" srcOrd="0" destOrd="0" presId="urn:microsoft.com/office/officeart/2005/8/layout/hierarchy3"/>
    <dgm:cxn modelId="{A1A68D76-3E66-E447-B1AB-19A41ECA3B6C}" type="presParOf" srcId="{73064A37-DB98-1442-8D27-D3260D4DCB9E}" destId="{80615FB0-F54E-294A-A0C4-DD4DE3B0EC70}" srcOrd="0" destOrd="0" presId="urn:microsoft.com/office/officeart/2005/8/layout/hierarchy3"/>
    <dgm:cxn modelId="{416E6FC0-BFFD-9144-BAAA-E39179E65140}" type="presParOf" srcId="{73064A37-DB98-1442-8D27-D3260D4DCB9E}" destId="{5766D423-E479-5C4C-A6D3-2D043B6E57A9}" srcOrd="1" destOrd="0" presId="urn:microsoft.com/office/officeart/2005/8/layout/hierarchy3"/>
    <dgm:cxn modelId="{A6EC68C4-09AB-C843-BB96-4CB4FE207FFD}" type="presParOf" srcId="{41061100-8C41-F947-A8B8-92187213F628}" destId="{B3183EC9-798B-5246-99F5-FB6FB966D73F}" srcOrd="1" destOrd="0" presId="urn:microsoft.com/office/officeart/2005/8/layout/hierarchy3"/>
    <dgm:cxn modelId="{C4F8F837-9FE2-EC42-BA60-1323FDD83BF9}" type="presParOf" srcId="{B3183EC9-798B-5246-99F5-FB6FB966D73F}" destId="{1C78B3DD-ADA9-CA4E-8BAA-30A0FD42B6C1}" srcOrd="0" destOrd="0" presId="urn:microsoft.com/office/officeart/2005/8/layout/hierarchy3"/>
    <dgm:cxn modelId="{C095A8CC-FBD1-DA47-B86A-0651484FDB9E}" type="presParOf" srcId="{B3183EC9-798B-5246-99F5-FB6FB966D73F}" destId="{DDF49D02-E66B-C34D-8013-736291931AE5}" srcOrd="1" destOrd="0" presId="urn:microsoft.com/office/officeart/2005/8/layout/hierarchy3"/>
    <dgm:cxn modelId="{D367AD3D-6DD4-7B41-8D98-C1ECA39BDD0A}" type="presParOf" srcId="{89AAB04A-B2F0-654D-8720-F29B10E09615}" destId="{665E694A-5B3B-CF46-BE58-1552B1877726}" srcOrd="1" destOrd="0" presId="urn:microsoft.com/office/officeart/2005/8/layout/hierarchy3"/>
    <dgm:cxn modelId="{DA987A69-6139-F248-8E5E-3A4CD08DAD1E}" type="presParOf" srcId="{665E694A-5B3B-CF46-BE58-1552B1877726}" destId="{D736CD01-A9C4-FD4E-B180-3B161F7CE66C}" srcOrd="0" destOrd="0" presId="urn:microsoft.com/office/officeart/2005/8/layout/hierarchy3"/>
    <dgm:cxn modelId="{21337C07-81AE-5840-B5DF-0B7E9E7ACBD6}" type="presParOf" srcId="{D736CD01-A9C4-FD4E-B180-3B161F7CE66C}" destId="{0B99D52B-309D-5640-AEE6-760F4668DE1E}" srcOrd="0" destOrd="0" presId="urn:microsoft.com/office/officeart/2005/8/layout/hierarchy3"/>
    <dgm:cxn modelId="{CF20899B-FBC4-584B-ADF2-4BF68E29EF12}" type="presParOf" srcId="{D736CD01-A9C4-FD4E-B180-3B161F7CE66C}" destId="{C4F69943-DDCC-004E-9800-53B3063C098D}" srcOrd="1" destOrd="0" presId="urn:microsoft.com/office/officeart/2005/8/layout/hierarchy3"/>
    <dgm:cxn modelId="{367C65F8-E643-D448-91A6-9370D779E33E}" type="presParOf" srcId="{665E694A-5B3B-CF46-BE58-1552B1877726}" destId="{F9DA73D5-73DF-3D48-BF91-589C2D14C5B4}" srcOrd="1" destOrd="0" presId="urn:microsoft.com/office/officeart/2005/8/layout/hierarchy3"/>
    <dgm:cxn modelId="{C8D70545-3100-6243-8C80-A6DB6D462FF9}" type="presParOf" srcId="{F9DA73D5-73DF-3D48-BF91-589C2D14C5B4}" destId="{EDC1C79E-3195-FC44-849E-58C9068CC302}" srcOrd="0" destOrd="0" presId="urn:microsoft.com/office/officeart/2005/8/layout/hierarchy3"/>
    <dgm:cxn modelId="{801E8F0D-D7F5-9F4E-85ED-D56F6DCA795F}" type="presParOf" srcId="{F9DA73D5-73DF-3D48-BF91-589C2D14C5B4}" destId="{7C5E865F-D857-5C40-884C-8F363B2BBDEA}" srcOrd="1" destOrd="0" presId="urn:microsoft.com/office/officeart/2005/8/layout/hierarchy3"/>
    <dgm:cxn modelId="{1E9FAC36-479A-5C45-B3F7-5777D405FA53}" type="presParOf" srcId="{F9DA73D5-73DF-3D48-BF91-589C2D14C5B4}" destId="{BDDD11E2-BAFD-7B4B-90CF-C9604045114B}" srcOrd="2" destOrd="0" presId="urn:microsoft.com/office/officeart/2005/8/layout/hierarchy3"/>
    <dgm:cxn modelId="{260D2A07-B6AF-0145-91C0-3DAD5F54F926}" type="presParOf" srcId="{F9DA73D5-73DF-3D48-BF91-589C2D14C5B4}" destId="{9D6A80F3-D2E1-4042-8D8B-E6ACBB190A12}" srcOrd="3" destOrd="0" presId="urn:microsoft.com/office/officeart/2005/8/layout/hierarchy3"/>
    <dgm:cxn modelId="{50BD265D-ACD3-A941-88A0-99A49D9F8CB0}" type="presParOf" srcId="{F9DA73D5-73DF-3D48-BF91-589C2D14C5B4}" destId="{858C7446-6843-8C41-9F08-62F2945DFAFF}" srcOrd="4" destOrd="0" presId="urn:microsoft.com/office/officeart/2005/8/layout/hierarchy3"/>
    <dgm:cxn modelId="{53F1CAEE-E617-C647-8FBE-89EE403EFC33}" type="presParOf" srcId="{F9DA73D5-73DF-3D48-BF91-589C2D14C5B4}" destId="{482F0598-1E8D-D544-A099-89572BC1D9D2}" srcOrd="5" destOrd="0" presId="urn:microsoft.com/office/officeart/2005/8/layout/hierarchy3"/>
    <dgm:cxn modelId="{417BD211-BC6B-B043-9C2D-4F788BFCC468}" type="presParOf" srcId="{89AAB04A-B2F0-654D-8720-F29B10E09615}" destId="{738C0CF9-EA28-9240-AD60-CDE59F4E201C}" srcOrd="2" destOrd="0" presId="urn:microsoft.com/office/officeart/2005/8/layout/hierarchy3"/>
    <dgm:cxn modelId="{201079ED-8407-7D4C-94DF-6896B7FE855A}" type="presParOf" srcId="{738C0CF9-EA28-9240-AD60-CDE59F4E201C}" destId="{C9763565-6449-844F-AE31-6A5E69E3A929}" srcOrd="0" destOrd="0" presId="urn:microsoft.com/office/officeart/2005/8/layout/hierarchy3"/>
    <dgm:cxn modelId="{8C5E15D8-8501-F744-8235-1AF938230274}" type="presParOf" srcId="{C9763565-6449-844F-AE31-6A5E69E3A929}" destId="{E57E1DCA-4CAB-A841-B652-7D3174CED38F}" srcOrd="0" destOrd="0" presId="urn:microsoft.com/office/officeart/2005/8/layout/hierarchy3"/>
    <dgm:cxn modelId="{98BE3DC3-90BA-344E-B680-C2160700259D}" type="presParOf" srcId="{C9763565-6449-844F-AE31-6A5E69E3A929}" destId="{994955A1-E15F-8D4B-8FF4-6416C2D748D7}" srcOrd="1" destOrd="0" presId="urn:microsoft.com/office/officeart/2005/8/layout/hierarchy3"/>
    <dgm:cxn modelId="{E2E92E4C-ABC3-F946-8A72-F1E2F28B8858}" type="presParOf" srcId="{738C0CF9-EA28-9240-AD60-CDE59F4E201C}" destId="{10338197-763F-714E-AF52-2CF68666F8CB}" srcOrd="1" destOrd="0" presId="urn:microsoft.com/office/officeart/2005/8/layout/hierarchy3"/>
    <dgm:cxn modelId="{096AF1A8-585F-F64D-A4EA-3FFC8EE0DCB7}" type="presParOf" srcId="{10338197-763F-714E-AF52-2CF68666F8CB}" destId="{1B2F32A6-05C2-8049-B45B-BE8FEFD2DB77}" srcOrd="0" destOrd="0" presId="urn:microsoft.com/office/officeart/2005/8/layout/hierarchy3"/>
    <dgm:cxn modelId="{CADAAA9D-0F3E-4240-A20C-862C813215E0}" type="presParOf" srcId="{10338197-763F-714E-AF52-2CF68666F8CB}" destId="{A724934B-A2D3-D247-9CAE-D4A9C624A1F7}" srcOrd="1" destOrd="0" presId="urn:microsoft.com/office/officeart/2005/8/layout/hierarchy3"/>
    <dgm:cxn modelId="{BD3ABDFA-C124-404C-86C2-29646DAC8286}" type="presParOf" srcId="{89AAB04A-B2F0-654D-8720-F29B10E09615}" destId="{8C7D2D3A-9277-0D46-BCEC-69F5A5AE00DA}" srcOrd="3" destOrd="0" presId="urn:microsoft.com/office/officeart/2005/8/layout/hierarchy3"/>
    <dgm:cxn modelId="{8F5952F9-73F7-AE4E-AA2B-20B274A20105}" type="presParOf" srcId="{8C7D2D3A-9277-0D46-BCEC-69F5A5AE00DA}" destId="{944778C0-E9DC-F142-84DD-91A941EA8156}" srcOrd="0" destOrd="0" presId="urn:microsoft.com/office/officeart/2005/8/layout/hierarchy3"/>
    <dgm:cxn modelId="{BCAB750E-2BB2-E244-B906-3E1D1941DB99}" type="presParOf" srcId="{944778C0-E9DC-F142-84DD-91A941EA8156}" destId="{EB0A52CD-310E-FC4E-A68A-FF3013A78692}" srcOrd="0" destOrd="0" presId="urn:microsoft.com/office/officeart/2005/8/layout/hierarchy3"/>
    <dgm:cxn modelId="{27693535-FAAD-C141-8E8E-4C604265D867}" type="presParOf" srcId="{944778C0-E9DC-F142-84DD-91A941EA8156}" destId="{C85634CF-E296-434D-90EC-DA3D1692FD44}" srcOrd="1" destOrd="0" presId="urn:microsoft.com/office/officeart/2005/8/layout/hierarchy3"/>
    <dgm:cxn modelId="{3FF8DC0C-6C46-2546-9862-7D33C3261BDC}" type="presParOf" srcId="{8C7D2D3A-9277-0D46-BCEC-69F5A5AE00DA}" destId="{0A2356F9-E423-D242-90CA-6FAAA07BD235}" srcOrd="1" destOrd="0" presId="urn:microsoft.com/office/officeart/2005/8/layout/hierarchy3"/>
    <dgm:cxn modelId="{8AC1C4E5-76B6-9344-8411-580BBF60A0B5}" type="presParOf" srcId="{0A2356F9-E423-D242-90CA-6FAAA07BD235}" destId="{F301D4B7-63D1-1740-B64B-68E71B779D12}" srcOrd="0" destOrd="0" presId="urn:microsoft.com/office/officeart/2005/8/layout/hierarchy3"/>
    <dgm:cxn modelId="{ED675661-996F-3E4D-A6E2-C2C30EA6B2A6}" type="presParOf" srcId="{0A2356F9-E423-D242-90CA-6FAAA07BD235}" destId="{A9AE462F-EB26-F444-9AF8-06425CE553C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3247B6-A831-DA43-BA31-DC27103D90BD}" type="doc">
      <dgm:prSet loTypeId="urn:microsoft.com/office/officeart/2005/8/layout/venn3" loCatId="list" qsTypeId="urn:microsoft.com/office/officeart/2005/8/quickstyle/simple4" qsCatId="simple" csTypeId="urn:microsoft.com/office/officeart/2005/8/colors/colorful4" csCatId="colorful" phldr="1"/>
      <dgm:spPr/>
      <dgm:t>
        <a:bodyPr/>
        <a:lstStyle/>
        <a:p>
          <a:endParaRPr lang="en-US"/>
        </a:p>
      </dgm:t>
    </dgm:pt>
    <dgm:pt modelId="{327E8CD7-F1F0-654E-BE99-F5712D604723}">
      <dgm:prSet/>
      <dgm:spPr/>
      <dgm:t>
        <a:bodyPr/>
        <a:lstStyle/>
        <a:p>
          <a:pPr rtl="0"/>
          <a:r>
            <a:rPr lang="en-US"/>
            <a:t>Voluntary Political Speech</a:t>
          </a:r>
        </a:p>
      </dgm:t>
    </dgm:pt>
    <dgm:pt modelId="{6B35C218-7944-5A4C-A92A-73CC28C5FC79}" type="parTrans" cxnId="{C92E35A9-2450-A342-BEB2-195791C7E121}">
      <dgm:prSet/>
      <dgm:spPr/>
      <dgm:t>
        <a:bodyPr/>
        <a:lstStyle/>
        <a:p>
          <a:endParaRPr lang="en-US"/>
        </a:p>
      </dgm:t>
    </dgm:pt>
    <dgm:pt modelId="{DE272D55-7832-3E4A-B768-B5D131445DE4}" type="sibTrans" cxnId="{C92E35A9-2450-A342-BEB2-195791C7E121}">
      <dgm:prSet/>
      <dgm:spPr/>
      <dgm:t>
        <a:bodyPr/>
        <a:lstStyle/>
        <a:p>
          <a:endParaRPr lang="en-US"/>
        </a:p>
      </dgm:t>
    </dgm:pt>
    <dgm:pt modelId="{E3E7188B-6C06-4A49-B8C6-81E0433615EB}">
      <dgm:prSet/>
      <dgm:spPr/>
      <dgm:t>
        <a:bodyPr/>
        <a:lstStyle/>
        <a:p>
          <a:pPr rtl="0"/>
          <a:r>
            <a:rPr lang="en-US"/>
            <a:t>Voluntary Commercial Speech</a:t>
          </a:r>
        </a:p>
      </dgm:t>
    </dgm:pt>
    <dgm:pt modelId="{56961949-7A32-CA4C-B1AD-C5D5121776CB}" type="parTrans" cxnId="{5DC39387-3CB6-8C49-A3F7-CDEBFAEFFF74}">
      <dgm:prSet/>
      <dgm:spPr/>
      <dgm:t>
        <a:bodyPr/>
        <a:lstStyle/>
        <a:p>
          <a:endParaRPr lang="en-US"/>
        </a:p>
      </dgm:t>
    </dgm:pt>
    <dgm:pt modelId="{EE8B3202-A677-2D4C-B77C-94274E5D337E}" type="sibTrans" cxnId="{5DC39387-3CB6-8C49-A3F7-CDEBFAEFFF74}">
      <dgm:prSet/>
      <dgm:spPr/>
      <dgm:t>
        <a:bodyPr/>
        <a:lstStyle/>
        <a:p>
          <a:endParaRPr lang="en-US"/>
        </a:p>
      </dgm:t>
    </dgm:pt>
    <dgm:pt modelId="{9B1528EE-E2F3-5843-A9C4-24D65614EA7A}">
      <dgm:prSet/>
      <dgm:spPr/>
      <dgm:t>
        <a:bodyPr/>
        <a:lstStyle/>
        <a:p>
          <a:pPr rtl="0"/>
          <a:r>
            <a:rPr lang="en-US"/>
            <a:t>Compelled Speech</a:t>
          </a:r>
        </a:p>
      </dgm:t>
    </dgm:pt>
    <dgm:pt modelId="{B21B579D-B5C5-BD47-BB42-5E8BD150CE09}" type="parTrans" cxnId="{168CBCD1-5D7E-C148-A643-54CD6A3E1730}">
      <dgm:prSet/>
      <dgm:spPr/>
      <dgm:t>
        <a:bodyPr/>
        <a:lstStyle/>
        <a:p>
          <a:endParaRPr lang="en-US"/>
        </a:p>
      </dgm:t>
    </dgm:pt>
    <dgm:pt modelId="{48784774-38E8-D04B-A47D-E65CC84678E8}" type="sibTrans" cxnId="{168CBCD1-5D7E-C148-A643-54CD6A3E1730}">
      <dgm:prSet/>
      <dgm:spPr/>
      <dgm:t>
        <a:bodyPr/>
        <a:lstStyle/>
        <a:p>
          <a:endParaRPr lang="en-US"/>
        </a:p>
      </dgm:t>
    </dgm:pt>
    <dgm:pt modelId="{8939C811-0587-9946-B1A8-0FF80AD9B69E}">
      <dgm:prSet/>
      <dgm:spPr/>
      <dgm:t>
        <a:bodyPr/>
        <a:lstStyle/>
        <a:p>
          <a:pPr rtl="0"/>
          <a:r>
            <a:rPr lang="en-US"/>
            <a:t>Religious Liberty</a:t>
          </a:r>
        </a:p>
      </dgm:t>
    </dgm:pt>
    <dgm:pt modelId="{E2988B39-88B9-7B4C-A0C9-D21209F7B0E6}" type="parTrans" cxnId="{DB42404F-4071-0D49-BCC6-8CF21E585655}">
      <dgm:prSet/>
      <dgm:spPr/>
      <dgm:t>
        <a:bodyPr/>
        <a:lstStyle/>
        <a:p>
          <a:endParaRPr lang="en-US"/>
        </a:p>
      </dgm:t>
    </dgm:pt>
    <dgm:pt modelId="{304A4F99-3787-C54B-811E-B8CBF2D95031}" type="sibTrans" cxnId="{DB42404F-4071-0D49-BCC6-8CF21E585655}">
      <dgm:prSet/>
      <dgm:spPr/>
      <dgm:t>
        <a:bodyPr/>
        <a:lstStyle/>
        <a:p>
          <a:endParaRPr lang="en-US"/>
        </a:p>
      </dgm:t>
    </dgm:pt>
    <dgm:pt modelId="{CE252582-D574-FE48-A66E-7B1093420C7F}" type="pres">
      <dgm:prSet presAssocID="{2B3247B6-A831-DA43-BA31-DC27103D90BD}" presName="Name0" presStyleCnt="0">
        <dgm:presLayoutVars>
          <dgm:dir/>
          <dgm:resizeHandles val="exact"/>
        </dgm:presLayoutVars>
      </dgm:prSet>
      <dgm:spPr/>
    </dgm:pt>
    <dgm:pt modelId="{2E6569C4-F4DE-5845-9D3C-0D39F504FC58}" type="pres">
      <dgm:prSet presAssocID="{327E8CD7-F1F0-654E-BE99-F5712D604723}" presName="Name5" presStyleLbl="vennNode1" presStyleIdx="0" presStyleCnt="4">
        <dgm:presLayoutVars>
          <dgm:bulletEnabled val="1"/>
        </dgm:presLayoutVars>
      </dgm:prSet>
      <dgm:spPr/>
    </dgm:pt>
    <dgm:pt modelId="{0CC9CA3C-23F8-E94C-B75D-EE6852186C94}" type="pres">
      <dgm:prSet presAssocID="{DE272D55-7832-3E4A-B768-B5D131445DE4}" presName="space" presStyleCnt="0"/>
      <dgm:spPr/>
    </dgm:pt>
    <dgm:pt modelId="{4DDD0C58-4424-894A-9A28-2ABC10C4FB4E}" type="pres">
      <dgm:prSet presAssocID="{E3E7188B-6C06-4A49-B8C6-81E0433615EB}" presName="Name5" presStyleLbl="vennNode1" presStyleIdx="1" presStyleCnt="4">
        <dgm:presLayoutVars>
          <dgm:bulletEnabled val="1"/>
        </dgm:presLayoutVars>
      </dgm:prSet>
      <dgm:spPr/>
    </dgm:pt>
    <dgm:pt modelId="{A4B43E59-6FA3-1449-BF0A-347D06970041}" type="pres">
      <dgm:prSet presAssocID="{EE8B3202-A677-2D4C-B77C-94274E5D337E}" presName="space" presStyleCnt="0"/>
      <dgm:spPr/>
    </dgm:pt>
    <dgm:pt modelId="{4E0BEFB1-FD6E-BD48-8943-9ABD5BCB7C9F}" type="pres">
      <dgm:prSet presAssocID="{9B1528EE-E2F3-5843-A9C4-24D65614EA7A}" presName="Name5" presStyleLbl="vennNode1" presStyleIdx="2" presStyleCnt="4">
        <dgm:presLayoutVars>
          <dgm:bulletEnabled val="1"/>
        </dgm:presLayoutVars>
      </dgm:prSet>
      <dgm:spPr/>
    </dgm:pt>
    <dgm:pt modelId="{ACCA1976-C581-8F4C-9F3A-A0E585873238}" type="pres">
      <dgm:prSet presAssocID="{48784774-38E8-D04B-A47D-E65CC84678E8}" presName="space" presStyleCnt="0"/>
      <dgm:spPr/>
    </dgm:pt>
    <dgm:pt modelId="{2F2BAE75-D63B-AB44-94B3-A0B80BF247C2}" type="pres">
      <dgm:prSet presAssocID="{8939C811-0587-9946-B1A8-0FF80AD9B69E}" presName="Name5" presStyleLbl="vennNode1" presStyleIdx="3" presStyleCnt="4">
        <dgm:presLayoutVars>
          <dgm:bulletEnabled val="1"/>
        </dgm:presLayoutVars>
      </dgm:prSet>
      <dgm:spPr/>
    </dgm:pt>
  </dgm:ptLst>
  <dgm:cxnLst>
    <dgm:cxn modelId="{DB42404F-4071-0D49-BCC6-8CF21E585655}" srcId="{2B3247B6-A831-DA43-BA31-DC27103D90BD}" destId="{8939C811-0587-9946-B1A8-0FF80AD9B69E}" srcOrd="3" destOrd="0" parTransId="{E2988B39-88B9-7B4C-A0C9-D21209F7B0E6}" sibTransId="{304A4F99-3787-C54B-811E-B8CBF2D95031}"/>
    <dgm:cxn modelId="{5DC39387-3CB6-8C49-A3F7-CDEBFAEFFF74}" srcId="{2B3247B6-A831-DA43-BA31-DC27103D90BD}" destId="{E3E7188B-6C06-4A49-B8C6-81E0433615EB}" srcOrd="1" destOrd="0" parTransId="{56961949-7A32-CA4C-B1AD-C5D5121776CB}" sibTransId="{EE8B3202-A677-2D4C-B77C-94274E5D337E}"/>
    <dgm:cxn modelId="{01519891-ED9D-D743-8974-E3779CC81ED1}" type="presOf" srcId="{9B1528EE-E2F3-5843-A9C4-24D65614EA7A}" destId="{4E0BEFB1-FD6E-BD48-8943-9ABD5BCB7C9F}" srcOrd="0" destOrd="0" presId="urn:microsoft.com/office/officeart/2005/8/layout/venn3"/>
    <dgm:cxn modelId="{B8B16A92-7823-CD42-BB41-DB5A090309F1}" type="presOf" srcId="{8939C811-0587-9946-B1A8-0FF80AD9B69E}" destId="{2F2BAE75-D63B-AB44-94B3-A0B80BF247C2}" srcOrd="0" destOrd="0" presId="urn:microsoft.com/office/officeart/2005/8/layout/venn3"/>
    <dgm:cxn modelId="{BACE12A7-2378-3543-AFB8-6023976F34AD}" type="presOf" srcId="{327E8CD7-F1F0-654E-BE99-F5712D604723}" destId="{2E6569C4-F4DE-5845-9D3C-0D39F504FC58}" srcOrd="0" destOrd="0" presId="urn:microsoft.com/office/officeart/2005/8/layout/venn3"/>
    <dgm:cxn modelId="{C92E35A9-2450-A342-BEB2-195791C7E121}" srcId="{2B3247B6-A831-DA43-BA31-DC27103D90BD}" destId="{327E8CD7-F1F0-654E-BE99-F5712D604723}" srcOrd="0" destOrd="0" parTransId="{6B35C218-7944-5A4C-A92A-73CC28C5FC79}" sibTransId="{DE272D55-7832-3E4A-B768-B5D131445DE4}"/>
    <dgm:cxn modelId="{3E6892D0-97B2-0549-8CAF-D89444A2C3D1}" type="presOf" srcId="{2B3247B6-A831-DA43-BA31-DC27103D90BD}" destId="{CE252582-D574-FE48-A66E-7B1093420C7F}" srcOrd="0" destOrd="0" presId="urn:microsoft.com/office/officeart/2005/8/layout/venn3"/>
    <dgm:cxn modelId="{168CBCD1-5D7E-C148-A643-54CD6A3E1730}" srcId="{2B3247B6-A831-DA43-BA31-DC27103D90BD}" destId="{9B1528EE-E2F3-5843-A9C4-24D65614EA7A}" srcOrd="2" destOrd="0" parTransId="{B21B579D-B5C5-BD47-BB42-5E8BD150CE09}" sibTransId="{48784774-38E8-D04B-A47D-E65CC84678E8}"/>
    <dgm:cxn modelId="{CBE4FAF8-B693-3746-9477-B5435C535811}" type="presOf" srcId="{E3E7188B-6C06-4A49-B8C6-81E0433615EB}" destId="{4DDD0C58-4424-894A-9A28-2ABC10C4FB4E}" srcOrd="0" destOrd="0" presId="urn:microsoft.com/office/officeart/2005/8/layout/venn3"/>
    <dgm:cxn modelId="{D40CEA5C-732D-A344-B21C-98DFF65F74A8}" type="presParOf" srcId="{CE252582-D574-FE48-A66E-7B1093420C7F}" destId="{2E6569C4-F4DE-5845-9D3C-0D39F504FC58}" srcOrd="0" destOrd="0" presId="urn:microsoft.com/office/officeart/2005/8/layout/venn3"/>
    <dgm:cxn modelId="{BFE1FE60-F5CB-524C-BE90-7EBCEE9FBDE0}" type="presParOf" srcId="{CE252582-D574-FE48-A66E-7B1093420C7F}" destId="{0CC9CA3C-23F8-E94C-B75D-EE6852186C94}" srcOrd="1" destOrd="0" presId="urn:microsoft.com/office/officeart/2005/8/layout/venn3"/>
    <dgm:cxn modelId="{E2585EA7-7782-4948-851D-6E36C455A866}" type="presParOf" srcId="{CE252582-D574-FE48-A66E-7B1093420C7F}" destId="{4DDD0C58-4424-894A-9A28-2ABC10C4FB4E}" srcOrd="2" destOrd="0" presId="urn:microsoft.com/office/officeart/2005/8/layout/venn3"/>
    <dgm:cxn modelId="{881AFA78-6431-BC4A-BDF9-42563D521257}" type="presParOf" srcId="{CE252582-D574-FE48-A66E-7B1093420C7F}" destId="{A4B43E59-6FA3-1449-BF0A-347D06970041}" srcOrd="3" destOrd="0" presId="urn:microsoft.com/office/officeart/2005/8/layout/venn3"/>
    <dgm:cxn modelId="{FF4A94DA-BAC7-D949-9E78-6DAFBD2F9C0D}" type="presParOf" srcId="{CE252582-D574-FE48-A66E-7B1093420C7F}" destId="{4E0BEFB1-FD6E-BD48-8943-9ABD5BCB7C9F}" srcOrd="4" destOrd="0" presId="urn:microsoft.com/office/officeart/2005/8/layout/venn3"/>
    <dgm:cxn modelId="{FF6C91B1-77A1-0D4A-9BF7-3899836C43C3}" type="presParOf" srcId="{CE252582-D574-FE48-A66E-7B1093420C7F}" destId="{ACCA1976-C581-8F4C-9F3A-A0E585873238}" srcOrd="5" destOrd="0" presId="urn:microsoft.com/office/officeart/2005/8/layout/venn3"/>
    <dgm:cxn modelId="{CEA73787-6386-0241-BAD7-AFF0C7B5856C}" type="presParOf" srcId="{CE252582-D574-FE48-A66E-7B1093420C7F}" destId="{2F2BAE75-D63B-AB44-94B3-A0B80BF247C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CC1EADE6-A8A2-4640-A200-35C6CE2E4320}"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86740043-1FB3-0F4C-B42C-5B30B209DD03}">
      <dgm:prSet/>
      <dgm:spPr/>
      <dgm:t>
        <a:bodyPr/>
        <a:lstStyle/>
        <a:p>
          <a:pPr rtl="0"/>
          <a:r>
            <a:rPr lang="en-US" b="1" dirty="0"/>
            <a:t>1st National Bank of Boston v. Bellotti, 435 U.S. 765 (1978)</a:t>
          </a:r>
        </a:p>
      </dgm:t>
    </dgm:pt>
    <dgm:pt modelId="{58680F62-0DE4-7742-BCC2-71D3F250C3A4}" type="parTrans" cxnId="{330A2332-47E7-F143-BF85-AEB792F1B51A}">
      <dgm:prSet/>
      <dgm:spPr/>
      <dgm:t>
        <a:bodyPr/>
        <a:lstStyle/>
        <a:p>
          <a:endParaRPr lang="en-US"/>
        </a:p>
      </dgm:t>
    </dgm:pt>
    <dgm:pt modelId="{FD834F40-3FEE-5E4C-BE2E-5F389BDC2C19}" type="sibTrans" cxnId="{330A2332-47E7-F143-BF85-AEB792F1B51A}">
      <dgm:prSet/>
      <dgm:spPr/>
      <dgm:t>
        <a:bodyPr/>
        <a:lstStyle/>
        <a:p>
          <a:endParaRPr lang="en-US"/>
        </a:p>
      </dgm:t>
    </dgm:pt>
    <dgm:pt modelId="{0C44FCBB-334D-E04A-AD27-12CA0B7A3EBD}">
      <dgm:prSet/>
      <dgm:spPr/>
      <dgm:t>
        <a:bodyPr/>
        <a:lstStyle/>
        <a:p>
          <a:pPr rtl="0"/>
          <a:r>
            <a:rPr lang="en-US"/>
            <a:t>Facts: Court holds unconstitutional  a Massachusetts statute that prohibited expenditures by banks and corporations for the purpose of influencing the vote on referendum proposals other than those “materially affecting their property, business or assets.”  </a:t>
          </a:r>
        </a:p>
      </dgm:t>
    </dgm:pt>
    <dgm:pt modelId="{83A8BD31-7100-5F46-90DB-4CDF70F13B25}" type="parTrans" cxnId="{C1675076-E6BB-644B-AFD9-D7F3EB500F46}">
      <dgm:prSet/>
      <dgm:spPr/>
      <dgm:t>
        <a:bodyPr/>
        <a:lstStyle/>
        <a:p>
          <a:endParaRPr lang="en-US"/>
        </a:p>
      </dgm:t>
    </dgm:pt>
    <dgm:pt modelId="{3AF2AE06-AFC0-CB4A-8563-4914E656767D}" type="sibTrans" cxnId="{C1675076-E6BB-644B-AFD9-D7F3EB500F46}">
      <dgm:prSet/>
      <dgm:spPr/>
      <dgm:t>
        <a:bodyPr/>
        <a:lstStyle/>
        <a:p>
          <a:endParaRPr lang="en-US"/>
        </a:p>
      </dgm:t>
    </dgm:pt>
    <dgm:pt modelId="{A3EF091E-373B-204D-BB51-73AF8902FEBA}">
      <dgm:prSet/>
      <dgm:spPr/>
      <dgm:t>
        <a:bodyPr/>
        <a:lstStyle/>
        <a:p>
          <a:pPr rtl="0"/>
          <a:r>
            <a:rPr lang="en-US" dirty="0"/>
            <a:t>Court rejected the argument that the statute was necessary to protect the shareholders from corporate managers; Took the position that the enterprise was autonomous and had governance mechanisms to avoid bad conduct</a:t>
          </a:r>
        </a:p>
        <a:p>
          <a:pPr rtl="0"/>
          <a:endParaRPr lang="en-US" dirty="0"/>
        </a:p>
      </dgm:t>
    </dgm:pt>
    <dgm:pt modelId="{D8EBFDD3-BDAF-3646-ACEE-8F9D18485B6A}" type="parTrans" cxnId="{50BCA752-7438-D64B-B759-202DC48A7750}">
      <dgm:prSet/>
      <dgm:spPr/>
      <dgm:t>
        <a:bodyPr/>
        <a:lstStyle/>
        <a:p>
          <a:endParaRPr lang="en-US"/>
        </a:p>
      </dgm:t>
    </dgm:pt>
    <dgm:pt modelId="{7C45DDBA-07C2-9C4C-97E4-97152EF37098}" type="sibTrans" cxnId="{50BCA752-7438-D64B-B759-202DC48A7750}">
      <dgm:prSet/>
      <dgm:spPr/>
      <dgm:t>
        <a:bodyPr/>
        <a:lstStyle/>
        <a:p>
          <a:endParaRPr lang="en-US"/>
        </a:p>
      </dgm:t>
    </dgm:pt>
    <dgm:pt modelId="{CA7AB708-3F6C-6944-A109-E104D55A78FF}">
      <dgm:prSet/>
      <dgm:spPr/>
      <dgm:t>
        <a:bodyPr/>
        <a:lstStyle/>
        <a:p>
          <a:pPr rtl="0"/>
          <a:r>
            <a:rPr lang="en-US" dirty="0"/>
            <a:t>Grounded in part on the balance of the constitutional right of corporations to protect their property, including as against state policies against the need to protect the integrity of the  democratic system; distinguished between lobbying and speech around initiatives and corporate action relating to elections of representatives</a:t>
          </a:r>
        </a:p>
      </dgm:t>
    </dgm:pt>
    <dgm:pt modelId="{4F144A5F-B967-D24F-93E0-55F53F233743}" type="parTrans" cxnId="{1CD05912-E177-DE48-A12C-64194B35FE63}">
      <dgm:prSet/>
      <dgm:spPr/>
      <dgm:t>
        <a:bodyPr/>
        <a:lstStyle/>
        <a:p>
          <a:endParaRPr lang="en-US"/>
        </a:p>
      </dgm:t>
    </dgm:pt>
    <dgm:pt modelId="{1C357C07-7863-2349-8C44-78B0E9E40262}" type="sibTrans" cxnId="{1CD05912-E177-DE48-A12C-64194B35FE63}">
      <dgm:prSet/>
      <dgm:spPr/>
      <dgm:t>
        <a:bodyPr/>
        <a:lstStyle/>
        <a:p>
          <a:endParaRPr lang="en-US"/>
        </a:p>
      </dgm:t>
    </dgm:pt>
    <dgm:pt modelId="{F9DACE78-8854-6341-9F9F-60D382AFC18F}" type="pres">
      <dgm:prSet presAssocID="{CC1EADE6-A8A2-4640-A200-35C6CE2E4320}" presName="hierChild1" presStyleCnt="0">
        <dgm:presLayoutVars>
          <dgm:orgChart val="1"/>
          <dgm:chPref val="1"/>
          <dgm:dir/>
          <dgm:animOne val="branch"/>
          <dgm:animLvl val="lvl"/>
          <dgm:resizeHandles/>
        </dgm:presLayoutVars>
      </dgm:prSet>
      <dgm:spPr/>
    </dgm:pt>
    <dgm:pt modelId="{FF9BF9C9-3457-0E4C-B1EE-7FD2D1937F7B}" type="pres">
      <dgm:prSet presAssocID="{86740043-1FB3-0F4C-B42C-5B30B209DD03}" presName="hierRoot1" presStyleCnt="0">
        <dgm:presLayoutVars>
          <dgm:hierBranch val="init"/>
        </dgm:presLayoutVars>
      </dgm:prSet>
      <dgm:spPr/>
    </dgm:pt>
    <dgm:pt modelId="{CF59E5A3-461F-5A41-97A7-90D005B6BDCF}" type="pres">
      <dgm:prSet presAssocID="{86740043-1FB3-0F4C-B42C-5B30B209DD03}" presName="rootComposite1" presStyleCnt="0"/>
      <dgm:spPr/>
    </dgm:pt>
    <dgm:pt modelId="{2D86ABDF-4950-8D4E-838E-FD2B4B5DD666}" type="pres">
      <dgm:prSet presAssocID="{86740043-1FB3-0F4C-B42C-5B30B209DD03}" presName="rootText1" presStyleLbl="node0" presStyleIdx="0" presStyleCnt="1">
        <dgm:presLayoutVars>
          <dgm:chPref val="3"/>
        </dgm:presLayoutVars>
      </dgm:prSet>
      <dgm:spPr/>
    </dgm:pt>
    <dgm:pt modelId="{A551E3F8-D637-B24B-8606-4448B7766B6A}" type="pres">
      <dgm:prSet presAssocID="{86740043-1FB3-0F4C-B42C-5B30B209DD03}" presName="rootConnector1" presStyleLbl="node1" presStyleIdx="0" presStyleCnt="0"/>
      <dgm:spPr/>
    </dgm:pt>
    <dgm:pt modelId="{232CC617-B844-C741-A22A-3AFE30E6BFB1}" type="pres">
      <dgm:prSet presAssocID="{86740043-1FB3-0F4C-B42C-5B30B209DD03}" presName="hierChild2" presStyleCnt="0"/>
      <dgm:spPr/>
    </dgm:pt>
    <dgm:pt modelId="{AA96B780-1B68-D741-93D3-76B3E82914BC}" type="pres">
      <dgm:prSet presAssocID="{83A8BD31-7100-5F46-90DB-4CDF70F13B25}" presName="Name37" presStyleLbl="parChTrans1D2" presStyleIdx="0" presStyleCnt="3"/>
      <dgm:spPr/>
    </dgm:pt>
    <dgm:pt modelId="{74CCC82B-B023-E649-805F-E6A750C02072}" type="pres">
      <dgm:prSet presAssocID="{0C44FCBB-334D-E04A-AD27-12CA0B7A3EBD}" presName="hierRoot2" presStyleCnt="0">
        <dgm:presLayoutVars>
          <dgm:hierBranch val="init"/>
        </dgm:presLayoutVars>
      </dgm:prSet>
      <dgm:spPr/>
    </dgm:pt>
    <dgm:pt modelId="{EAFAC442-C15F-FF46-B9DA-DA3547EA87E0}" type="pres">
      <dgm:prSet presAssocID="{0C44FCBB-334D-E04A-AD27-12CA0B7A3EBD}" presName="rootComposite" presStyleCnt="0"/>
      <dgm:spPr/>
    </dgm:pt>
    <dgm:pt modelId="{643A59E9-3D2E-624E-810B-0E20125F66BD}" type="pres">
      <dgm:prSet presAssocID="{0C44FCBB-334D-E04A-AD27-12CA0B7A3EBD}" presName="rootText" presStyleLbl="node2" presStyleIdx="0" presStyleCnt="3">
        <dgm:presLayoutVars>
          <dgm:chPref val="3"/>
        </dgm:presLayoutVars>
      </dgm:prSet>
      <dgm:spPr/>
    </dgm:pt>
    <dgm:pt modelId="{AFD6E1C2-1984-3B47-8B1B-4B557FE1CA2D}" type="pres">
      <dgm:prSet presAssocID="{0C44FCBB-334D-E04A-AD27-12CA0B7A3EBD}" presName="rootConnector" presStyleLbl="node2" presStyleIdx="0" presStyleCnt="3"/>
      <dgm:spPr/>
    </dgm:pt>
    <dgm:pt modelId="{DBA3B56A-26D2-7F40-AAE0-DE3CBAF64049}" type="pres">
      <dgm:prSet presAssocID="{0C44FCBB-334D-E04A-AD27-12CA0B7A3EBD}" presName="hierChild4" presStyleCnt="0"/>
      <dgm:spPr/>
    </dgm:pt>
    <dgm:pt modelId="{9CF3FAC2-19D3-0944-8C1A-BB388F2C1FF6}" type="pres">
      <dgm:prSet presAssocID="{0C44FCBB-334D-E04A-AD27-12CA0B7A3EBD}" presName="hierChild5" presStyleCnt="0"/>
      <dgm:spPr/>
    </dgm:pt>
    <dgm:pt modelId="{710DFE70-5E6A-BA48-BEF4-49D3AE7B77E8}" type="pres">
      <dgm:prSet presAssocID="{D8EBFDD3-BDAF-3646-ACEE-8F9D18485B6A}" presName="Name37" presStyleLbl="parChTrans1D2" presStyleIdx="1" presStyleCnt="3"/>
      <dgm:spPr/>
    </dgm:pt>
    <dgm:pt modelId="{2C1069AC-61D3-8E41-A16D-C45A378E0B29}" type="pres">
      <dgm:prSet presAssocID="{A3EF091E-373B-204D-BB51-73AF8902FEBA}" presName="hierRoot2" presStyleCnt="0">
        <dgm:presLayoutVars>
          <dgm:hierBranch val="init"/>
        </dgm:presLayoutVars>
      </dgm:prSet>
      <dgm:spPr/>
    </dgm:pt>
    <dgm:pt modelId="{38BB59BA-6542-0A48-B3E5-175C9C6C4443}" type="pres">
      <dgm:prSet presAssocID="{A3EF091E-373B-204D-BB51-73AF8902FEBA}" presName="rootComposite" presStyleCnt="0"/>
      <dgm:spPr/>
    </dgm:pt>
    <dgm:pt modelId="{356BA239-8D4F-0849-AC82-DFA36BA10C63}" type="pres">
      <dgm:prSet presAssocID="{A3EF091E-373B-204D-BB51-73AF8902FEBA}" presName="rootText" presStyleLbl="node2" presStyleIdx="1" presStyleCnt="3" custScaleY="155841">
        <dgm:presLayoutVars>
          <dgm:chPref val="3"/>
        </dgm:presLayoutVars>
      </dgm:prSet>
      <dgm:spPr/>
    </dgm:pt>
    <dgm:pt modelId="{FC7F725E-6521-424A-8F56-ADDAD6EB053D}" type="pres">
      <dgm:prSet presAssocID="{A3EF091E-373B-204D-BB51-73AF8902FEBA}" presName="rootConnector" presStyleLbl="node2" presStyleIdx="1" presStyleCnt="3"/>
      <dgm:spPr/>
    </dgm:pt>
    <dgm:pt modelId="{9E419E88-CFA0-0F4D-B5C2-61D6F2958F2D}" type="pres">
      <dgm:prSet presAssocID="{A3EF091E-373B-204D-BB51-73AF8902FEBA}" presName="hierChild4" presStyleCnt="0"/>
      <dgm:spPr/>
    </dgm:pt>
    <dgm:pt modelId="{53DE6471-1AC5-584C-8D74-3B1104210A7B}" type="pres">
      <dgm:prSet presAssocID="{A3EF091E-373B-204D-BB51-73AF8902FEBA}" presName="hierChild5" presStyleCnt="0"/>
      <dgm:spPr/>
    </dgm:pt>
    <dgm:pt modelId="{A21C821E-8EC6-C245-B1DC-0AFA86100F09}" type="pres">
      <dgm:prSet presAssocID="{4F144A5F-B967-D24F-93E0-55F53F233743}" presName="Name37" presStyleLbl="parChTrans1D2" presStyleIdx="2" presStyleCnt="3"/>
      <dgm:spPr/>
    </dgm:pt>
    <dgm:pt modelId="{25B5E60D-2DA3-9D4A-BB0F-618C4C39D454}" type="pres">
      <dgm:prSet presAssocID="{CA7AB708-3F6C-6944-A109-E104D55A78FF}" presName="hierRoot2" presStyleCnt="0">
        <dgm:presLayoutVars>
          <dgm:hierBranch val="init"/>
        </dgm:presLayoutVars>
      </dgm:prSet>
      <dgm:spPr/>
    </dgm:pt>
    <dgm:pt modelId="{5C2CFD21-379B-3848-908D-F525E1D74E29}" type="pres">
      <dgm:prSet presAssocID="{CA7AB708-3F6C-6944-A109-E104D55A78FF}" presName="rootComposite" presStyleCnt="0"/>
      <dgm:spPr/>
    </dgm:pt>
    <dgm:pt modelId="{B9C9184D-1251-734D-B7D0-BFEC071C7B5D}" type="pres">
      <dgm:prSet presAssocID="{CA7AB708-3F6C-6944-A109-E104D55A78FF}" presName="rootText" presStyleLbl="node2" presStyleIdx="2" presStyleCnt="3" custScaleY="157766">
        <dgm:presLayoutVars>
          <dgm:chPref val="3"/>
        </dgm:presLayoutVars>
      </dgm:prSet>
      <dgm:spPr/>
    </dgm:pt>
    <dgm:pt modelId="{B0DAF3A1-A6AB-124C-8811-E4C0CA610007}" type="pres">
      <dgm:prSet presAssocID="{CA7AB708-3F6C-6944-A109-E104D55A78FF}" presName="rootConnector" presStyleLbl="node2" presStyleIdx="2" presStyleCnt="3"/>
      <dgm:spPr/>
    </dgm:pt>
    <dgm:pt modelId="{16733989-B0F4-7548-8282-A0992A71C36F}" type="pres">
      <dgm:prSet presAssocID="{CA7AB708-3F6C-6944-A109-E104D55A78FF}" presName="hierChild4" presStyleCnt="0"/>
      <dgm:spPr/>
    </dgm:pt>
    <dgm:pt modelId="{23EA4D81-C376-F240-9193-D83A64E66FFB}" type="pres">
      <dgm:prSet presAssocID="{CA7AB708-3F6C-6944-A109-E104D55A78FF}" presName="hierChild5" presStyleCnt="0"/>
      <dgm:spPr/>
    </dgm:pt>
    <dgm:pt modelId="{02C32FFC-4C12-D442-A833-E2298D7F31B4}" type="pres">
      <dgm:prSet presAssocID="{86740043-1FB3-0F4C-B42C-5B30B209DD03}" presName="hierChild3" presStyleCnt="0"/>
      <dgm:spPr/>
    </dgm:pt>
  </dgm:ptLst>
  <dgm:cxnLst>
    <dgm:cxn modelId="{441CD008-CF66-2E4A-B3D7-A29F6C4A4752}" type="presOf" srcId="{CC1EADE6-A8A2-4640-A200-35C6CE2E4320}" destId="{F9DACE78-8854-6341-9F9F-60D382AFC18F}" srcOrd="0" destOrd="0" presId="urn:microsoft.com/office/officeart/2005/8/layout/orgChart1"/>
    <dgm:cxn modelId="{0075A80B-095D-3549-B7A1-7718DB17365F}" type="presOf" srcId="{D8EBFDD3-BDAF-3646-ACEE-8F9D18485B6A}" destId="{710DFE70-5E6A-BA48-BEF4-49D3AE7B77E8}" srcOrd="0" destOrd="0" presId="urn:microsoft.com/office/officeart/2005/8/layout/orgChart1"/>
    <dgm:cxn modelId="{1CD05912-E177-DE48-A12C-64194B35FE63}" srcId="{86740043-1FB3-0F4C-B42C-5B30B209DD03}" destId="{CA7AB708-3F6C-6944-A109-E104D55A78FF}" srcOrd="2" destOrd="0" parTransId="{4F144A5F-B967-D24F-93E0-55F53F233743}" sibTransId="{1C357C07-7863-2349-8C44-78B0E9E40262}"/>
    <dgm:cxn modelId="{330A2332-47E7-F143-BF85-AEB792F1B51A}" srcId="{CC1EADE6-A8A2-4640-A200-35C6CE2E4320}" destId="{86740043-1FB3-0F4C-B42C-5B30B209DD03}" srcOrd="0" destOrd="0" parTransId="{58680F62-0DE4-7742-BCC2-71D3F250C3A4}" sibTransId="{FD834F40-3FEE-5E4C-BE2E-5F389BDC2C19}"/>
    <dgm:cxn modelId="{50BCA752-7438-D64B-B759-202DC48A7750}" srcId="{86740043-1FB3-0F4C-B42C-5B30B209DD03}" destId="{A3EF091E-373B-204D-BB51-73AF8902FEBA}" srcOrd="1" destOrd="0" parTransId="{D8EBFDD3-BDAF-3646-ACEE-8F9D18485B6A}" sibTransId="{7C45DDBA-07C2-9C4C-97E4-97152EF37098}"/>
    <dgm:cxn modelId="{CEF30355-697E-8A47-AE70-8972E7097888}" type="presOf" srcId="{83A8BD31-7100-5F46-90DB-4CDF70F13B25}" destId="{AA96B780-1B68-D741-93D3-76B3E82914BC}" srcOrd="0" destOrd="0" presId="urn:microsoft.com/office/officeart/2005/8/layout/orgChart1"/>
    <dgm:cxn modelId="{8196F472-D119-5046-B925-8C16D3CEBB07}" type="presOf" srcId="{86740043-1FB3-0F4C-B42C-5B30B209DD03}" destId="{A551E3F8-D637-B24B-8606-4448B7766B6A}" srcOrd="1" destOrd="0" presId="urn:microsoft.com/office/officeart/2005/8/layout/orgChart1"/>
    <dgm:cxn modelId="{C1675076-E6BB-644B-AFD9-D7F3EB500F46}" srcId="{86740043-1FB3-0F4C-B42C-5B30B209DD03}" destId="{0C44FCBB-334D-E04A-AD27-12CA0B7A3EBD}" srcOrd="0" destOrd="0" parTransId="{83A8BD31-7100-5F46-90DB-4CDF70F13B25}" sibTransId="{3AF2AE06-AFC0-CB4A-8563-4914E656767D}"/>
    <dgm:cxn modelId="{04A21CB7-C831-8441-8755-8DBB49C16C0F}" type="presOf" srcId="{A3EF091E-373B-204D-BB51-73AF8902FEBA}" destId="{356BA239-8D4F-0849-AC82-DFA36BA10C63}" srcOrd="0" destOrd="0" presId="urn:microsoft.com/office/officeart/2005/8/layout/orgChart1"/>
    <dgm:cxn modelId="{31A9C7B7-7B0F-B34A-A074-C95F7DF6C5E7}" type="presOf" srcId="{CA7AB708-3F6C-6944-A109-E104D55A78FF}" destId="{B0DAF3A1-A6AB-124C-8811-E4C0CA610007}" srcOrd="1" destOrd="0" presId="urn:microsoft.com/office/officeart/2005/8/layout/orgChart1"/>
    <dgm:cxn modelId="{645B24C3-EFF6-3541-A39C-4DB9D7F077E2}" type="presOf" srcId="{0C44FCBB-334D-E04A-AD27-12CA0B7A3EBD}" destId="{643A59E9-3D2E-624E-810B-0E20125F66BD}" srcOrd="0" destOrd="0" presId="urn:microsoft.com/office/officeart/2005/8/layout/orgChart1"/>
    <dgm:cxn modelId="{D1ED37D8-D5F5-2142-8A44-DA6DD1A93F3C}" type="presOf" srcId="{CA7AB708-3F6C-6944-A109-E104D55A78FF}" destId="{B9C9184D-1251-734D-B7D0-BFEC071C7B5D}" srcOrd="0" destOrd="0" presId="urn:microsoft.com/office/officeart/2005/8/layout/orgChart1"/>
    <dgm:cxn modelId="{BA30EADD-B547-6D42-9721-02CFB3566D22}" type="presOf" srcId="{0C44FCBB-334D-E04A-AD27-12CA0B7A3EBD}" destId="{AFD6E1C2-1984-3B47-8B1B-4B557FE1CA2D}" srcOrd="1" destOrd="0" presId="urn:microsoft.com/office/officeart/2005/8/layout/orgChart1"/>
    <dgm:cxn modelId="{4D5F16E4-D4FA-8B45-91D5-9E3083078512}" type="presOf" srcId="{A3EF091E-373B-204D-BB51-73AF8902FEBA}" destId="{FC7F725E-6521-424A-8F56-ADDAD6EB053D}" srcOrd="1" destOrd="0" presId="urn:microsoft.com/office/officeart/2005/8/layout/orgChart1"/>
    <dgm:cxn modelId="{05DAAFE8-F32D-C244-B3C0-20B3A77F6D08}" type="presOf" srcId="{86740043-1FB3-0F4C-B42C-5B30B209DD03}" destId="{2D86ABDF-4950-8D4E-838E-FD2B4B5DD666}" srcOrd="0" destOrd="0" presId="urn:microsoft.com/office/officeart/2005/8/layout/orgChart1"/>
    <dgm:cxn modelId="{4904B5EB-9F08-884A-B8E7-32E255956FE2}" type="presOf" srcId="{4F144A5F-B967-D24F-93E0-55F53F233743}" destId="{A21C821E-8EC6-C245-B1DC-0AFA86100F09}" srcOrd="0" destOrd="0" presId="urn:microsoft.com/office/officeart/2005/8/layout/orgChart1"/>
    <dgm:cxn modelId="{77BA59D4-5DFE-5141-AA03-187444E856B9}" type="presParOf" srcId="{F9DACE78-8854-6341-9F9F-60D382AFC18F}" destId="{FF9BF9C9-3457-0E4C-B1EE-7FD2D1937F7B}" srcOrd="0" destOrd="0" presId="urn:microsoft.com/office/officeart/2005/8/layout/orgChart1"/>
    <dgm:cxn modelId="{51105C8A-264C-9241-B207-CEE0912A7527}" type="presParOf" srcId="{FF9BF9C9-3457-0E4C-B1EE-7FD2D1937F7B}" destId="{CF59E5A3-461F-5A41-97A7-90D005B6BDCF}" srcOrd="0" destOrd="0" presId="urn:microsoft.com/office/officeart/2005/8/layout/orgChart1"/>
    <dgm:cxn modelId="{0B8300F0-7A54-194A-8C3A-99D22BCF0871}" type="presParOf" srcId="{CF59E5A3-461F-5A41-97A7-90D005B6BDCF}" destId="{2D86ABDF-4950-8D4E-838E-FD2B4B5DD666}" srcOrd="0" destOrd="0" presId="urn:microsoft.com/office/officeart/2005/8/layout/orgChart1"/>
    <dgm:cxn modelId="{3D67CE92-3558-D649-AE67-FE68D4E4FB07}" type="presParOf" srcId="{CF59E5A3-461F-5A41-97A7-90D005B6BDCF}" destId="{A551E3F8-D637-B24B-8606-4448B7766B6A}" srcOrd="1" destOrd="0" presId="urn:microsoft.com/office/officeart/2005/8/layout/orgChart1"/>
    <dgm:cxn modelId="{4E07CB1D-C708-1D42-BCEB-0EF106821E39}" type="presParOf" srcId="{FF9BF9C9-3457-0E4C-B1EE-7FD2D1937F7B}" destId="{232CC617-B844-C741-A22A-3AFE30E6BFB1}" srcOrd="1" destOrd="0" presId="urn:microsoft.com/office/officeart/2005/8/layout/orgChart1"/>
    <dgm:cxn modelId="{52C4D489-B7E7-EA42-8313-60A0A188E671}" type="presParOf" srcId="{232CC617-B844-C741-A22A-3AFE30E6BFB1}" destId="{AA96B780-1B68-D741-93D3-76B3E82914BC}" srcOrd="0" destOrd="0" presId="urn:microsoft.com/office/officeart/2005/8/layout/orgChart1"/>
    <dgm:cxn modelId="{52B9CD1B-882B-E64E-9CE3-CAC413BD6776}" type="presParOf" srcId="{232CC617-B844-C741-A22A-3AFE30E6BFB1}" destId="{74CCC82B-B023-E649-805F-E6A750C02072}" srcOrd="1" destOrd="0" presId="urn:microsoft.com/office/officeart/2005/8/layout/orgChart1"/>
    <dgm:cxn modelId="{54B8068E-7240-FF42-97F6-771E3229BA39}" type="presParOf" srcId="{74CCC82B-B023-E649-805F-E6A750C02072}" destId="{EAFAC442-C15F-FF46-B9DA-DA3547EA87E0}" srcOrd="0" destOrd="0" presId="urn:microsoft.com/office/officeart/2005/8/layout/orgChart1"/>
    <dgm:cxn modelId="{6C003C9D-EF1F-2440-B3F3-BA74C7AB789A}" type="presParOf" srcId="{EAFAC442-C15F-FF46-B9DA-DA3547EA87E0}" destId="{643A59E9-3D2E-624E-810B-0E20125F66BD}" srcOrd="0" destOrd="0" presId="urn:microsoft.com/office/officeart/2005/8/layout/orgChart1"/>
    <dgm:cxn modelId="{E4294164-466F-2049-811E-28431A701A99}" type="presParOf" srcId="{EAFAC442-C15F-FF46-B9DA-DA3547EA87E0}" destId="{AFD6E1C2-1984-3B47-8B1B-4B557FE1CA2D}" srcOrd="1" destOrd="0" presId="urn:microsoft.com/office/officeart/2005/8/layout/orgChart1"/>
    <dgm:cxn modelId="{8115DB81-6932-E142-851B-1F597D75B39C}" type="presParOf" srcId="{74CCC82B-B023-E649-805F-E6A750C02072}" destId="{DBA3B56A-26D2-7F40-AAE0-DE3CBAF64049}" srcOrd="1" destOrd="0" presId="urn:microsoft.com/office/officeart/2005/8/layout/orgChart1"/>
    <dgm:cxn modelId="{2A5BCFA8-1705-0E41-8446-4CD055FE92C4}" type="presParOf" srcId="{74CCC82B-B023-E649-805F-E6A750C02072}" destId="{9CF3FAC2-19D3-0944-8C1A-BB388F2C1FF6}" srcOrd="2" destOrd="0" presId="urn:microsoft.com/office/officeart/2005/8/layout/orgChart1"/>
    <dgm:cxn modelId="{DA264A8D-9F18-314B-B9E9-72F0C2075AAE}" type="presParOf" srcId="{232CC617-B844-C741-A22A-3AFE30E6BFB1}" destId="{710DFE70-5E6A-BA48-BEF4-49D3AE7B77E8}" srcOrd="2" destOrd="0" presId="urn:microsoft.com/office/officeart/2005/8/layout/orgChart1"/>
    <dgm:cxn modelId="{E94799DD-776B-0C45-ACDD-FBF072683DFA}" type="presParOf" srcId="{232CC617-B844-C741-A22A-3AFE30E6BFB1}" destId="{2C1069AC-61D3-8E41-A16D-C45A378E0B29}" srcOrd="3" destOrd="0" presId="urn:microsoft.com/office/officeart/2005/8/layout/orgChart1"/>
    <dgm:cxn modelId="{BB4C3EE7-CB43-8146-99EA-1C11695D2C5B}" type="presParOf" srcId="{2C1069AC-61D3-8E41-A16D-C45A378E0B29}" destId="{38BB59BA-6542-0A48-B3E5-175C9C6C4443}" srcOrd="0" destOrd="0" presId="urn:microsoft.com/office/officeart/2005/8/layout/orgChart1"/>
    <dgm:cxn modelId="{6F1FA2D7-C10B-9749-8D88-D7725C51F7ED}" type="presParOf" srcId="{38BB59BA-6542-0A48-B3E5-175C9C6C4443}" destId="{356BA239-8D4F-0849-AC82-DFA36BA10C63}" srcOrd="0" destOrd="0" presId="urn:microsoft.com/office/officeart/2005/8/layout/orgChart1"/>
    <dgm:cxn modelId="{50F89529-8784-104B-9104-B6D37E08B081}" type="presParOf" srcId="{38BB59BA-6542-0A48-B3E5-175C9C6C4443}" destId="{FC7F725E-6521-424A-8F56-ADDAD6EB053D}" srcOrd="1" destOrd="0" presId="urn:microsoft.com/office/officeart/2005/8/layout/orgChart1"/>
    <dgm:cxn modelId="{CAD85BA5-B2C1-1C40-9C37-424A0612F5C3}" type="presParOf" srcId="{2C1069AC-61D3-8E41-A16D-C45A378E0B29}" destId="{9E419E88-CFA0-0F4D-B5C2-61D6F2958F2D}" srcOrd="1" destOrd="0" presId="urn:microsoft.com/office/officeart/2005/8/layout/orgChart1"/>
    <dgm:cxn modelId="{653A00FD-A455-F641-818A-979DC3E9386A}" type="presParOf" srcId="{2C1069AC-61D3-8E41-A16D-C45A378E0B29}" destId="{53DE6471-1AC5-584C-8D74-3B1104210A7B}" srcOrd="2" destOrd="0" presId="urn:microsoft.com/office/officeart/2005/8/layout/orgChart1"/>
    <dgm:cxn modelId="{5A6A573D-AE43-C44A-8B72-E35DA520461A}" type="presParOf" srcId="{232CC617-B844-C741-A22A-3AFE30E6BFB1}" destId="{A21C821E-8EC6-C245-B1DC-0AFA86100F09}" srcOrd="4" destOrd="0" presId="urn:microsoft.com/office/officeart/2005/8/layout/orgChart1"/>
    <dgm:cxn modelId="{4B7D5BDF-8293-CB4C-A258-612481703994}" type="presParOf" srcId="{232CC617-B844-C741-A22A-3AFE30E6BFB1}" destId="{25B5E60D-2DA3-9D4A-BB0F-618C4C39D454}" srcOrd="5" destOrd="0" presId="urn:microsoft.com/office/officeart/2005/8/layout/orgChart1"/>
    <dgm:cxn modelId="{C03A41F8-7E20-6440-98BB-7F57E050EBB5}" type="presParOf" srcId="{25B5E60D-2DA3-9D4A-BB0F-618C4C39D454}" destId="{5C2CFD21-379B-3848-908D-F525E1D74E29}" srcOrd="0" destOrd="0" presId="urn:microsoft.com/office/officeart/2005/8/layout/orgChart1"/>
    <dgm:cxn modelId="{47BB0E7D-038D-D743-93E8-DC9363ADF354}" type="presParOf" srcId="{5C2CFD21-379B-3848-908D-F525E1D74E29}" destId="{B9C9184D-1251-734D-B7D0-BFEC071C7B5D}" srcOrd="0" destOrd="0" presId="urn:microsoft.com/office/officeart/2005/8/layout/orgChart1"/>
    <dgm:cxn modelId="{6177D553-9BC1-C445-A3CD-8A3B1A2072AD}" type="presParOf" srcId="{5C2CFD21-379B-3848-908D-F525E1D74E29}" destId="{B0DAF3A1-A6AB-124C-8811-E4C0CA610007}" srcOrd="1" destOrd="0" presId="urn:microsoft.com/office/officeart/2005/8/layout/orgChart1"/>
    <dgm:cxn modelId="{DC5159A7-3929-144D-BEB1-2F82F4BA600D}" type="presParOf" srcId="{25B5E60D-2DA3-9D4A-BB0F-618C4C39D454}" destId="{16733989-B0F4-7548-8282-A0992A71C36F}" srcOrd="1" destOrd="0" presId="urn:microsoft.com/office/officeart/2005/8/layout/orgChart1"/>
    <dgm:cxn modelId="{5ACBD685-0BF6-074A-BC93-1296055B39EE}" type="presParOf" srcId="{25B5E60D-2DA3-9D4A-BB0F-618C4C39D454}" destId="{23EA4D81-C376-F240-9193-D83A64E66FFB}" srcOrd="2" destOrd="0" presId="urn:microsoft.com/office/officeart/2005/8/layout/orgChart1"/>
    <dgm:cxn modelId="{5715A520-20AF-604A-919B-969FB2416B28}" type="presParOf" srcId="{FF9BF9C9-3457-0E4C-B1EE-7FD2D1937F7B}" destId="{02C32FFC-4C12-D442-A833-E2298D7F31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3E7588-ABB1-344A-BBAB-1682007D7C55}" type="doc">
      <dgm:prSet loTypeId="urn:microsoft.com/office/officeart/2005/8/layout/hierarchy4" loCatId="list" qsTypeId="urn:microsoft.com/office/officeart/2005/8/quickstyle/simple3" qsCatId="simple" csTypeId="urn:microsoft.com/office/officeart/2005/8/colors/accent4_4" csCatId="accent4" phldr="1"/>
      <dgm:spPr/>
      <dgm:t>
        <a:bodyPr/>
        <a:lstStyle/>
        <a:p>
          <a:endParaRPr lang="en-US"/>
        </a:p>
      </dgm:t>
    </dgm:pt>
    <dgm:pt modelId="{30BDF8B6-798E-8B4A-985F-F283B8474D95}">
      <dgm:prSet/>
      <dgm:spPr/>
      <dgm:t>
        <a:bodyPr/>
        <a:lstStyle/>
        <a:p>
          <a:pPr rtl="0"/>
          <a:r>
            <a:rPr lang="en-US" b="1" dirty="0"/>
            <a:t>Citizens United v. Federal Election Commission, 558 U.S.310 (2010)</a:t>
          </a:r>
        </a:p>
      </dgm:t>
    </dgm:pt>
    <dgm:pt modelId="{7F4F57B9-86A4-0049-8BD5-9F71E5CCBEDE}" type="parTrans" cxnId="{691C0B16-4159-7345-99B2-9D0EEA111B52}">
      <dgm:prSet/>
      <dgm:spPr/>
      <dgm:t>
        <a:bodyPr/>
        <a:lstStyle/>
        <a:p>
          <a:endParaRPr lang="en-US"/>
        </a:p>
      </dgm:t>
    </dgm:pt>
    <dgm:pt modelId="{810A9458-2B77-3541-9932-1C19D7312521}" type="sibTrans" cxnId="{691C0B16-4159-7345-99B2-9D0EEA111B52}">
      <dgm:prSet/>
      <dgm:spPr/>
      <dgm:t>
        <a:bodyPr/>
        <a:lstStyle/>
        <a:p>
          <a:endParaRPr lang="en-US"/>
        </a:p>
      </dgm:t>
    </dgm:pt>
    <dgm:pt modelId="{A07E368A-D38E-FD45-9180-3F6F75D74297}">
      <dgm:prSet custT="1"/>
      <dgm:spPr/>
      <dgm:t>
        <a:bodyPr/>
        <a:lstStyle/>
        <a:p>
          <a:pPr rtl="0"/>
          <a:r>
            <a:rPr lang="en-US" sz="1400" b="1" dirty="0"/>
            <a:t>FACTS: Federal Law prohibited corporations and unions spending for speech defined as “electioneering communication” mentioning a candidate by name). 2008 NGO Citizens United  used its money to make and distribute  “Hillary: The Movie” critical of Hillary Rodham Clinton, a presidential candidate. Citizens United challenged the law that prohibited them from distributing the movie  through video on demand. </a:t>
          </a:r>
        </a:p>
      </dgm:t>
    </dgm:pt>
    <dgm:pt modelId="{C3E5AAC3-5E7B-CE4F-A49C-9A806018B205}" type="parTrans" cxnId="{A15ED0BF-D171-D242-8F7C-571A96A0F556}">
      <dgm:prSet/>
      <dgm:spPr/>
      <dgm:t>
        <a:bodyPr/>
        <a:lstStyle/>
        <a:p>
          <a:endParaRPr lang="en-US"/>
        </a:p>
      </dgm:t>
    </dgm:pt>
    <dgm:pt modelId="{FFCC29BD-7C7D-1747-B6B1-6FFAEDA4463A}" type="sibTrans" cxnId="{A15ED0BF-D171-D242-8F7C-571A96A0F556}">
      <dgm:prSet/>
      <dgm:spPr/>
      <dgm:t>
        <a:bodyPr/>
        <a:lstStyle/>
        <a:p>
          <a:endParaRPr lang="en-US"/>
        </a:p>
      </dgm:t>
    </dgm:pt>
    <dgm:pt modelId="{E70A4AB8-A90B-E24E-9839-88BE65568449}">
      <dgm:prSet custT="1"/>
      <dgm:spPr/>
      <dgm:t>
        <a:bodyPr/>
        <a:lstStyle/>
        <a:p>
          <a:pPr rtl="0"/>
          <a:r>
            <a:rPr lang="en-US" sz="2000" b="1" dirty="0"/>
            <a:t>Relying on Bellotti, the Court wrote: Corporations have a First Amendment right to speak freely.</a:t>
          </a:r>
        </a:p>
      </dgm:t>
    </dgm:pt>
    <dgm:pt modelId="{479AE4BE-E91F-D640-960E-87992C7B9105}" type="parTrans" cxnId="{0B1EED1F-0D6E-E34C-A053-1C21A5383C56}">
      <dgm:prSet/>
      <dgm:spPr/>
      <dgm:t>
        <a:bodyPr/>
        <a:lstStyle/>
        <a:p>
          <a:endParaRPr lang="en-US"/>
        </a:p>
      </dgm:t>
    </dgm:pt>
    <dgm:pt modelId="{3580BA6A-22E8-B242-8D23-A070BF90FA3F}" type="sibTrans" cxnId="{0B1EED1F-0D6E-E34C-A053-1C21A5383C56}">
      <dgm:prSet/>
      <dgm:spPr/>
      <dgm:t>
        <a:bodyPr/>
        <a:lstStyle/>
        <a:p>
          <a:endParaRPr lang="en-US"/>
        </a:p>
      </dgm:t>
    </dgm:pt>
    <dgm:pt modelId="{D256FFF4-DEAE-8446-B7CF-8CE3C70031E3}">
      <dgm:prSet custT="1"/>
      <dgm:spPr/>
      <dgm:t>
        <a:bodyPr/>
        <a:lstStyle/>
        <a:p>
          <a:pPr rtl="0"/>
          <a:r>
            <a:rPr lang="en-US" sz="2000" b="1" dirty="0"/>
            <a:t>Political speech is indispensable in the Republic; the protection of speech protection a higher value irrespective of its source</a:t>
          </a:r>
        </a:p>
      </dgm:t>
    </dgm:pt>
    <dgm:pt modelId="{D352F2A6-0CA3-5148-8E8D-3CE55DB65AF6}" type="parTrans" cxnId="{A649EF85-3A93-7448-9A99-2790C05E35B3}">
      <dgm:prSet/>
      <dgm:spPr/>
      <dgm:t>
        <a:bodyPr/>
        <a:lstStyle/>
        <a:p>
          <a:endParaRPr lang="en-US"/>
        </a:p>
      </dgm:t>
    </dgm:pt>
    <dgm:pt modelId="{ED420E49-D859-D948-BA53-83C35D7181E4}" type="sibTrans" cxnId="{A649EF85-3A93-7448-9A99-2790C05E35B3}">
      <dgm:prSet/>
      <dgm:spPr/>
      <dgm:t>
        <a:bodyPr/>
        <a:lstStyle/>
        <a:p>
          <a:endParaRPr lang="en-US"/>
        </a:p>
      </dgm:t>
    </dgm:pt>
    <dgm:pt modelId="{3C2F4A24-175D-E240-8A1B-2BD20AC5564E}">
      <dgm:prSet custT="1"/>
      <dgm:spPr/>
      <dgm:t>
        <a:bodyPr/>
        <a:lstStyle/>
        <a:p>
          <a:pPr rtl="0"/>
          <a:r>
            <a:rPr lang="en-US" sz="1800" b="1" dirty="0"/>
            <a:t>“When a government uses its full power, including the criminal law, to command where a person may get his or her information or what distrusted source he or she may not hear, it uses censorship to control thought.  This is unlawful.”</a:t>
          </a:r>
        </a:p>
      </dgm:t>
    </dgm:pt>
    <dgm:pt modelId="{5961BC1B-9965-5348-AD48-03EB145E6F6C}" type="parTrans" cxnId="{9B82160A-1AC8-254D-A621-2FFC1C77E5FB}">
      <dgm:prSet/>
      <dgm:spPr/>
      <dgm:t>
        <a:bodyPr/>
        <a:lstStyle/>
        <a:p>
          <a:endParaRPr lang="en-US"/>
        </a:p>
      </dgm:t>
    </dgm:pt>
    <dgm:pt modelId="{4D37F0F1-9A35-574C-8D13-D527D253B125}" type="sibTrans" cxnId="{9B82160A-1AC8-254D-A621-2FFC1C77E5FB}">
      <dgm:prSet/>
      <dgm:spPr/>
      <dgm:t>
        <a:bodyPr/>
        <a:lstStyle/>
        <a:p>
          <a:endParaRPr lang="en-US"/>
        </a:p>
      </dgm:t>
    </dgm:pt>
    <dgm:pt modelId="{3F4A6F73-B9FE-D149-9BA0-045382B32A6B}">
      <dgm:prSet custT="1"/>
      <dgm:spPr/>
      <dgm:t>
        <a:bodyPr/>
        <a:lstStyle/>
        <a:p>
          <a:pPr rtl="0"/>
          <a:r>
            <a:rPr lang="en-US" sz="2000" b="1" dirty="0"/>
            <a:t>Based on idea that corporation produce speech distinct from that of its shareholders</a:t>
          </a:r>
        </a:p>
      </dgm:t>
    </dgm:pt>
    <dgm:pt modelId="{3B3D3A35-BB3A-1545-8455-CB506292B1B0}" type="parTrans" cxnId="{9E212BD4-20AC-D345-803C-82DCB703C650}">
      <dgm:prSet/>
      <dgm:spPr/>
      <dgm:t>
        <a:bodyPr/>
        <a:lstStyle/>
        <a:p>
          <a:endParaRPr lang="en-US"/>
        </a:p>
      </dgm:t>
    </dgm:pt>
    <dgm:pt modelId="{288A4CB0-CE2E-F24D-AAE0-ABC8E05D8929}" type="sibTrans" cxnId="{9E212BD4-20AC-D345-803C-82DCB703C650}">
      <dgm:prSet/>
      <dgm:spPr/>
      <dgm:t>
        <a:bodyPr/>
        <a:lstStyle/>
        <a:p>
          <a:endParaRPr lang="en-US"/>
        </a:p>
      </dgm:t>
    </dgm:pt>
    <dgm:pt modelId="{CFB9647E-1FCE-6548-B075-09B15B713488}">
      <dgm:prSet custT="1"/>
      <dgm:spPr/>
      <dgm:t>
        <a:bodyPr/>
        <a:lstStyle/>
        <a:p>
          <a:pPr rtl="0"/>
          <a:r>
            <a:rPr lang="en-US" sz="2000" dirty="0"/>
            <a:t>BUT what about corporations controlled by foreigners, including foreign governments? That question left open.  </a:t>
          </a:r>
        </a:p>
      </dgm:t>
    </dgm:pt>
    <dgm:pt modelId="{7C6A9867-6FE6-CE4A-A8C7-D5977B03FC7B}" type="parTrans" cxnId="{6169BFB5-3119-1F4C-BE97-7BE3D7F2EEA1}">
      <dgm:prSet/>
      <dgm:spPr/>
      <dgm:t>
        <a:bodyPr/>
        <a:lstStyle/>
        <a:p>
          <a:endParaRPr lang="en-US"/>
        </a:p>
      </dgm:t>
    </dgm:pt>
    <dgm:pt modelId="{75B157EE-7FF0-3442-AC00-7840B203AF55}" type="sibTrans" cxnId="{6169BFB5-3119-1F4C-BE97-7BE3D7F2EEA1}">
      <dgm:prSet/>
      <dgm:spPr/>
      <dgm:t>
        <a:bodyPr/>
        <a:lstStyle/>
        <a:p>
          <a:endParaRPr lang="en-US"/>
        </a:p>
      </dgm:t>
    </dgm:pt>
    <dgm:pt modelId="{579AA7B5-6701-0947-83B1-0EF2CC2CDD48}" type="pres">
      <dgm:prSet presAssocID="{363E7588-ABB1-344A-BBAB-1682007D7C55}" presName="Name0" presStyleCnt="0">
        <dgm:presLayoutVars>
          <dgm:chPref val="1"/>
          <dgm:dir/>
          <dgm:animOne val="branch"/>
          <dgm:animLvl val="lvl"/>
          <dgm:resizeHandles/>
        </dgm:presLayoutVars>
      </dgm:prSet>
      <dgm:spPr/>
    </dgm:pt>
    <dgm:pt modelId="{99BDE08C-78E2-0241-A595-07E57B3A6BA6}" type="pres">
      <dgm:prSet presAssocID="{30BDF8B6-798E-8B4A-985F-F283B8474D95}" presName="vertOne" presStyleCnt="0"/>
      <dgm:spPr/>
    </dgm:pt>
    <dgm:pt modelId="{C48DAC3D-A829-F74E-801B-A02AF3B4BD9C}" type="pres">
      <dgm:prSet presAssocID="{30BDF8B6-798E-8B4A-985F-F283B8474D95}" presName="txOne" presStyleLbl="node0" presStyleIdx="0" presStyleCnt="1" custScaleX="78251" custScaleY="21063" custLinFactNeighborX="10875" custLinFactNeighborY="-740">
        <dgm:presLayoutVars>
          <dgm:chPref val="3"/>
        </dgm:presLayoutVars>
      </dgm:prSet>
      <dgm:spPr/>
    </dgm:pt>
    <dgm:pt modelId="{E732F986-EDB7-C846-8B4B-19B7DEA5267E}" type="pres">
      <dgm:prSet presAssocID="{30BDF8B6-798E-8B4A-985F-F283B8474D95}" presName="parTransOne" presStyleCnt="0"/>
      <dgm:spPr/>
    </dgm:pt>
    <dgm:pt modelId="{DFA3C781-D87B-614F-87CC-61FED8E7E6F5}" type="pres">
      <dgm:prSet presAssocID="{30BDF8B6-798E-8B4A-985F-F283B8474D95}" presName="horzOne" presStyleCnt="0"/>
      <dgm:spPr/>
    </dgm:pt>
    <dgm:pt modelId="{D4D94EEF-4E7E-2E4D-A0F6-D19D9C6F3894}" type="pres">
      <dgm:prSet presAssocID="{A07E368A-D38E-FD45-9180-3F6F75D74297}" presName="vertTwo" presStyleCnt="0"/>
      <dgm:spPr/>
    </dgm:pt>
    <dgm:pt modelId="{E184BDC3-81C5-DB48-A9E7-CB3D0D17B0E5}" type="pres">
      <dgm:prSet presAssocID="{A07E368A-D38E-FD45-9180-3F6F75D74297}" presName="txTwo" presStyleLbl="node2" presStyleIdx="0" presStyleCnt="6" custScaleY="183359">
        <dgm:presLayoutVars>
          <dgm:chPref val="3"/>
        </dgm:presLayoutVars>
      </dgm:prSet>
      <dgm:spPr/>
    </dgm:pt>
    <dgm:pt modelId="{8BA7D934-46A7-2545-9C2B-0B9D9ACFEA66}" type="pres">
      <dgm:prSet presAssocID="{A07E368A-D38E-FD45-9180-3F6F75D74297}" presName="horzTwo" presStyleCnt="0"/>
      <dgm:spPr/>
    </dgm:pt>
    <dgm:pt modelId="{652BD7BB-6BEB-3E4E-A5F4-AB81D5906D1D}" type="pres">
      <dgm:prSet presAssocID="{FFCC29BD-7C7D-1747-B6B1-6FFAEDA4463A}" presName="sibSpaceTwo" presStyleCnt="0"/>
      <dgm:spPr/>
    </dgm:pt>
    <dgm:pt modelId="{0461C12F-010A-3E40-BBF1-FDD8550F4253}" type="pres">
      <dgm:prSet presAssocID="{E70A4AB8-A90B-E24E-9839-88BE65568449}" presName="vertTwo" presStyleCnt="0"/>
      <dgm:spPr/>
    </dgm:pt>
    <dgm:pt modelId="{CF6DF67A-B7B3-B54A-B114-6A83A2931E5E}" type="pres">
      <dgm:prSet presAssocID="{E70A4AB8-A90B-E24E-9839-88BE65568449}" presName="txTwo" presStyleLbl="node2" presStyleIdx="1" presStyleCnt="6">
        <dgm:presLayoutVars>
          <dgm:chPref val="3"/>
        </dgm:presLayoutVars>
      </dgm:prSet>
      <dgm:spPr/>
    </dgm:pt>
    <dgm:pt modelId="{7100E809-A50A-B042-B0BA-A29AEA3FF590}" type="pres">
      <dgm:prSet presAssocID="{E70A4AB8-A90B-E24E-9839-88BE65568449}" presName="horzTwo" presStyleCnt="0"/>
      <dgm:spPr/>
    </dgm:pt>
    <dgm:pt modelId="{7817CB06-3E92-0441-A242-B8D705746DC8}" type="pres">
      <dgm:prSet presAssocID="{3580BA6A-22E8-B242-8D23-A070BF90FA3F}" presName="sibSpaceTwo" presStyleCnt="0"/>
      <dgm:spPr/>
    </dgm:pt>
    <dgm:pt modelId="{24B279F8-B055-8347-9E17-20871555B255}" type="pres">
      <dgm:prSet presAssocID="{D256FFF4-DEAE-8446-B7CF-8CE3C70031E3}" presName="vertTwo" presStyleCnt="0"/>
      <dgm:spPr/>
    </dgm:pt>
    <dgm:pt modelId="{DD86141E-5B55-D94E-B192-FC7F1E019E50}" type="pres">
      <dgm:prSet presAssocID="{D256FFF4-DEAE-8446-B7CF-8CE3C70031E3}" presName="txTwo" presStyleLbl="node2" presStyleIdx="2" presStyleCnt="6" custScaleY="137990">
        <dgm:presLayoutVars>
          <dgm:chPref val="3"/>
        </dgm:presLayoutVars>
      </dgm:prSet>
      <dgm:spPr/>
    </dgm:pt>
    <dgm:pt modelId="{7FCBD98E-F49F-3841-8D40-DC1B2F01038C}" type="pres">
      <dgm:prSet presAssocID="{D256FFF4-DEAE-8446-B7CF-8CE3C70031E3}" presName="horzTwo" presStyleCnt="0"/>
      <dgm:spPr/>
    </dgm:pt>
    <dgm:pt modelId="{CED00B54-FA5A-AE44-8494-AC48F2D815AC}" type="pres">
      <dgm:prSet presAssocID="{ED420E49-D859-D948-BA53-83C35D7181E4}" presName="sibSpaceTwo" presStyleCnt="0"/>
      <dgm:spPr/>
    </dgm:pt>
    <dgm:pt modelId="{9FECECE2-CAB7-A043-A7A2-A95650770C0B}" type="pres">
      <dgm:prSet presAssocID="{3C2F4A24-175D-E240-8A1B-2BD20AC5564E}" presName="vertTwo" presStyleCnt="0"/>
      <dgm:spPr/>
    </dgm:pt>
    <dgm:pt modelId="{F1BA0EB5-0F4E-7542-8B16-4D9F40FB88D0}" type="pres">
      <dgm:prSet presAssocID="{3C2F4A24-175D-E240-8A1B-2BD20AC5564E}" presName="txTwo" presStyleLbl="node2" presStyleIdx="3" presStyleCnt="6" custScaleY="169834">
        <dgm:presLayoutVars>
          <dgm:chPref val="3"/>
        </dgm:presLayoutVars>
      </dgm:prSet>
      <dgm:spPr/>
    </dgm:pt>
    <dgm:pt modelId="{53A85C48-F7E1-E64B-81D6-FD89611FBD5B}" type="pres">
      <dgm:prSet presAssocID="{3C2F4A24-175D-E240-8A1B-2BD20AC5564E}" presName="horzTwo" presStyleCnt="0"/>
      <dgm:spPr/>
    </dgm:pt>
    <dgm:pt modelId="{CD292538-5372-734A-8791-AF4138F1D162}" type="pres">
      <dgm:prSet presAssocID="{4D37F0F1-9A35-574C-8D13-D527D253B125}" presName="sibSpaceTwo" presStyleCnt="0"/>
      <dgm:spPr/>
    </dgm:pt>
    <dgm:pt modelId="{FEC12B5F-678D-6547-8D47-ACC7439FB80A}" type="pres">
      <dgm:prSet presAssocID="{3F4A6F73-B9FE-D149-9BA0-045382B32A6B}" presName="vertTwo" presStyleCnt="0"/>
      <dgm:spPr/>
    </dgm:pt>
    <dgm:pt modelId="{962CC485-79CF-4048-ADEE-991A8383AEFF}" type="pres">
      <dgm:prSet presAssocID="{3F4A6F73-B9FE-D149-9BA0-045382B32A6B}" presName="txTwo" presStyleLbl="node2" presStyleIdx="4" presStyleCnt="6">
        <dgm:presLayoutVars>
          <dgm:chPref val="3"/>
        </dgm:presLayoutVars>
      </dgm:prSet>
      <dgm:spPr/>
    </dgm:pt>
    <dgm:pt modelId="{049E8CD7-1815-AB48-B20B-136C53B1F7C8}" type="pres">
      <dgm:prSet presAssocID="{3F4A6F73-B9FE-D149-9BA0-045382B32A6B}" presName="horzTwo" presStyleCnt="0"/>
      <dgm:spPr/>
    </dgm:pt>
    <dgm:pt modelId="{5F69CC81-8B03-EC48-98B6-742D68851C64}" type="pres">
      <dgm:prSet presAssocID="{288A4CB0-CE2E-F24D-AAE0-ABC8E05D8929}" presName="sibSpaceTwo" presStyleCnt="0"/>
      <dgm:spPr/>
    </dgm:pt>
    <dgm:pt modelId="{780157FB-9FE4-4A43-A8CD-8C10E7BBBF96}" type="pres">
      <dgm:prSet presAssocID="{CFB9647E-1FCE-6548-B075-09B15B713488}" presName="vertTwo" presStyleCnt="0"/>
      <dgm:spPr/>
    </dgm:pt>
    <dgm:pt modelId="{4D224473-2EE3-644A-828D-F4651CAAC7C9}" type="pres">
      <dgm:prSet presAssocID="{CFB9647E-1FCE-6548-B075-09B15B713488}" presName="txTwo" presStyleLbl="node2" presStyleIdx="5" presStyleCnt="6" custScaleY="119859">
        <dgm:presLayoutVars>
          <dgm:chPref val="3"/>
        </dgm:presLayoutVars>
      </dgm:prSet>
      <dgm:spPr/>
    </dgm:pt>
    <dgm:pt modelId="{4739B40B-DA3C-1A44-9CC7-90F38DCD6B6C}" type="pres">
      <dgm:prSet presAssocID="{CFB9647E-1FCE-6548-B075-09B15B713488}" presName="horzTwo" presStyleCnt="0"/>
      <dgm:spPr/>
    </dgm:pt>
  </dgm:ptLst>
  <dgm:cxnLst>
    <dgm:cxn modelId="{9B82160A-1AC8-254D-A621-2FFC1C77E5FB}" srcId="{30BDF8B6-798E-8B4A-985F-F283B8474D95}" destId="{3C2F4A24-175D-E240-8A1B-2BD20AC5564E}" srcOrd="3" destOrd="0" parTransId="{5961BC1B-9965-5348-AD48-03EB145E6F6C}" sibTransId="{4D37F0F1-9A35-574C-8D13-D527D253B125}"/>
    <dgm:cxn modelId="{691C0B16-4159-7345-99B2-9D0EEA111B52}" srcId="{363E7588-ABB1-344A-BBAB-1682007D7C55}" destId="{30BDF8B6-798E-8B4A-985F-F283B8474D95}" srcOrd="0" destOrd="0" parTransId="{7F4F57B9-86A4-0049-8BD5-9F71E5CCBEDE}" sibTransId="{810A9458-2B77-3541-9932-1C19D7312521}"/>
    <dgm:cxn modelId="{0B1EED1F-0D6E-E34C-A053-1C21A5383C56}" srcId="{30BDF8B6-798E-8B4A-985F-F283B8474D95}" destId="{E70A4AB8-A90B-E24E-9839-88BE65568449}" srcOrd="1" destOrd="0" parTransId="{479AE4BE-E91F-D640-960E-87992C7B9105}" sibTransId="{3580BA6A-22E8-B242-8D23-A070BF90FA3F}"/>
    <dgm:cxn modelId="{52DCC346-E599-F24C-98E9-E6BF3B18BF0D}" type="presOf" srcId="{3C2F4A24-175D-E240-8A1B-2BD20AC5564E}" destId="{F1BA0EB5-0F4E-7542-8B16-4D9F40FB88D0}" srcOrd="0" destOrd="0" presId="urn:microsoft.com/office/officeart/2005/8/layout/hierarchy4"/>
    <dgm:cxn modelId="{C7C19E65-970E-1843-AE62-3958A0878DEB}" type="presOf" srcId="{A07E368A-D38E-FD45-9180-3F6F75D74297}" destId="{E184BDC3-81C5-DB48-A9E7-CB3D0D17B0E5}" srcOrd="0" destOrd="0" presId="urn:microsoft.com/office/officeart/2005/8/layout/hierarchy4"/>
    <dgm:cxn modelId="{B8B9C76E-6D73-2544-B007-C0BD7BA82EAA}" type="presOf" srcId="{E70A4AB8-A90B-E24E-9839-88BE65568449}" destId="{CF6DF67A-B7B3-B54A-B114-6A83A2931E5E}" srcOrd="0" destOrd="0" presId="urn:microsoft.com/office/officeart/2005/8/layout/hierarchy4"/>
    <dgm:cxn modelId="{A649EF85-3A93-7448-9A99-2790C05E35B3}" srcId="{30BDF8B6-798E-8B4A-985F-F283B8474D95}" destId="{D256FFF4-DEAE-8446-B7CF-8CE3C70031E3}" srcOrd="2" destOrd="0" parTransId="{D352F2A6-0CA3-5148-8E8D-3CE55DB65AF6}" sibTransId="{ED420E49-D859-D948-BA53-83C35D7181E4}"/>
    <dgm:cxn modelId="{3BBE748F-69E0-7C46-96F8-2C739874C357}" type="presOf" srcId="{3F4A6F73-B9FE-D149-9BA0-045382B32A6B}" destId="{962CC485-79CF-4048-ADEE-991A8383AEFF}" srcOrd="0" destOrd="0" presId="urn:microsoft.com/office/officeart/2005/8/layout/hierarchy4"/>
    <dgm:cxn modelId="{B955359F-3E77-3145-B57E-FE9DE4C2B1D7}" type="presOf" srcId="{CFB9647E-1FCE-6548-B075-09B15B713488}" destId="{4D224473-2EE3-644A-828D-F4651CAAC7C9}" srcOrd="0" destOrd="0" presId="urn:microsoft.com/office/officeart/2005/8/layout/hierarchy4"/>
    <dgm:cxn modelId="{6169BFB5-3119-1F4C-BE97-7BE3D7F2EEA1}" srcId="{30BDF8B6-798E-8B4A-985F-F283B8474D95}" destId="{CFB9647E-1FCE-6548-B075-09B15B713488}" srcOrd="5" destOrd="0" parTransId="{7C6A9867-6FE6-CE4A-A8C7-D5977B03FC7B}" sibTransId="{75B157EE-7FF0-3442-AC00-7840B203AF55}"/>
    <dgm:cxn modelId="{D80672BC-CD28-4B4B-8174-883A4FD662AD}" type="presOf" srcId="{30BDF8B6-798E-8B4A-985F-F283B8474D95}" destId="{C48DAC3D-A829-F74E-801B-A02AF3B4BD9C}" srcOrd="0" destOrd="0" presId="urn:microsoft.com/office/officeart/2005/8/layout/hierarchy4"/>
    <dgm:cxn modelId="{A15ED0BF-D171-D242-8F7C-571A96A0F556}" srcId="{30BDF8B6-798E-8B4A-985F-F283B8474D95}" destId="{A07E368A-D38E-FD45-9180-3F6F75D74297}" srcOrd="0" destOrd="0" parTransId="{C3E5AAC3-5E7B-CE4F-A49C-9A806018B205}" sibTransId="{FFCC29BD-7C7D-1747-B6B1-6FFAEDA4463A}"/>
    <dgm:cxn modelId="{656984CB-1804-6946-BB19-795B9B0B91F5}" type="presOf" srcId="{363E7588-ABB1-344A-BBAB-1682007D7C55}" destId="{579AA7B5-6701-0947-83B1-0EF2CC2CDD48}" srcOrd="0" destOrd="0" presId="urn:microsoft.com/office/officeart/2005/8/layout/hierarchy4"/>
    <dgm:cxn modelId="{9E212BD4-20AC-D345-803C-82DCB703C650}" srcId="{30BDF8B6-798E-8B4A-985F-F283B8474D95}" destId="{3F4A6F73-B9FE-D149-9BA0-045382B32A6B}" srcOrd="4" destOrd="0" parTransId="{3B3D3A35-BB3A-1545-8455-CB506292B1B0}" sibTransId="{288A4CB0-CE2E-F24D-AAE0-ABC8E05D8929}"/>
    <dgm:cxn modelId="{35B94AEC-DC64-2341-B52D-72E9F308A09A}" type="presOf" srcId="{D256FFF4-DEAE-8446-B7CF-8CE3C70031E3}" destId="{DD86141E-5B55-D94E-B192-FC7F1E019E50}" srcOrd="0" destOrd="0" presId="urn:microsoft.com/office/officeart/2005/8/layout/hierarchy4"/>
    <dgm:cxn modelId="{7E0AE241-62AA-5645-B71D-8FB64E47FB77}" type="presParOf" srcId="{579AA7B5-6701-0947-83B1-0EF2CC2CDD48}" destId="{99BDE08C-78E2-0241-A595-07E57B3A6BA6}" srcOrd="0" destOrd="0" presId="urn:microsoft.com/office/officeart/2005/8/layout/hierarchy4"/>
    <dgm:cxn modelId="{B4AE3269-818E-194A-89E4-75F55623ECEF}" type="presParOf" srcId="{99BDE08C-78E2-0241-A595-07E57B3A6BA6}" destId="{C48DAC3D-A829-F74E-801B-A02AF3B4BD9C}" srcOrd="0" destOrd="0" presId="urn:microsoft.com/office/officeart/2005/8/layout/hierarchy4"/>
    <dgm:cxn modelId="{1FD71E19-6C1A-074D-90B1-6EC488EE4D23}" type="presParOf" srcId="{99BDE08C-78E2-0241-A595-07E57B3A6BA6}" destId="{E732F986-EDB7-C846-8B4B-19B7DEA5267E}" srcOrd="1" destOrd="0" presId="urn:microsoft.com/office/officeart/2005/8/layout/hierarchy4"/>
    <dgm:cxn modelId="{3A7B3041-F442-414F-ABA8-7448C780FA9A}" type="presParOf" srcId="{99BDE08C-78E2-0241-A595-07E57B3A6BA6}" destId="{DFA3C781-D87B-614F-87CC-61FED8E7E6F5}" srcOrd="2" destOrd="0" presId="urn:microsoft.com/office/officeart/2005/8/layout/hierarchy4"/>
    <dgm:cxn modelId="{6ED42FC1-E887-FB45-B6DA-B5316E736A89}" type="presParOf" srcId="{DFA3C781-D87B-614F-87CC-61FED8E7E6F5}" destId="{D4D94EEF-4E7E-2E4D-A0F6-D19D9C6F3894}" srcOrd="0" destOrd="0" presId="urn:microsoft.com/office/officeart/2005/8/layout/hierarchy4"/>
    <dgm:cxn modelId="{AC45A5A3-8034-5545-95F2-CF2699A31075}" type="presParOf" srcId="{D4D94EEF-4E7E-2E4D-A0F6-D19D9C6F3894}" destId="{E184BDC3-81C5-DB48-A9E7-CB3D0D17B0E5}" srcOrd="0" destOrd="0" presId="urn:microsoft.com/office/officeart/2005/8/layout/hierarchy4"/>
    <dgm:cxn modelId="{5F906DC2-0CE4-9B40-AC99-E19115A7C559}" type="presParOf" srcId="{D4D94EEF-4E7E-2E4D-A0F6-D19D9C6F3894}" destId="{8BA7D934-46A7-2545-9C2B-0B9D9ACFEA66}" srcOrd="1" destOrd="0" presId="urn:microsoft.com/office/officeart/2005/8/layout/hierarchy4"/>
    <dgm:cxn modelId="{C19349F3-98EB-BA4A-9BF7-D069B6FCA53E}" type="presParOf" srcId="{DFA3C781-D87B-614F-87CC-61FED8E7E6F5}" destId="{652BD7BB-6BEB-3E4E-A5F4-AB81D5906D1D}" srcOrd="1" destOrd="0" presId="urn:microsoft.com/office/officeart/2005/8/layout/hierarchy4"/>
    <dgm:cxn modelId="{738E9859-D3FA-494B-B6AE-765CE81764FD}" type="presParOf" srcId="{DFA3C781-D87B-614F-87CC-61FED8E7E6F5}" destId="{0461C12F-010A-3E40-BBF1-FDD8550F4253}" srcOrd="2" destOrd="0" presId="urn:microsoft.com/office/officeart/2005/8/layout/hierarchy4"/>
    <dgm:cxn modelId="{2EA6F397-308D-2F42-B178-581EBE558334}" type="presParOf" srcId="{0461C12F-010A-3E40-BBF1-FDD8550F4253}" destId="{CF6DF67A-B7B3-B54A-B114-6A83A2931E5E}" srcOrd="0" destOrd="0" presId="urn:microsoft.com/office/officeart/2005/8/layout/hierarchy4"/>
    <dgm:cxn modelId="{994CFF8E-58E1-C444-A325-8D66E390B9C0}" type="presParOf" srcId="{0461C12F-010A-3E40-BBF1-FDD8550F4253}" destId="{7100E809-A50A-B042-B0BA-A29AEA3FF590}" srcOrd="1" destOrd="0" presId="urn:microsoft.com/office/officeart/2005/8/layout/hierarchy4"/>
    <dgm:cxn modelId="{502338A1-1122-A44D-B22B-643A90BA67FD}" type="presParOf" srcId="{DFA3C781-D87B-614F-87CC-61FED8E7E6F5}" destId="{7817CB06-3E92-0441-A242-B8D705746DC8}" srcOrd="3" destOrd="0" presId="urn:microsoft.com/office/officeart/2005/8/layout/hierarchy4"/>
    <dgm:cxn modelId="{2FD816E2-7B98-AB40-868C-C4A21CD31CEE}" type="presParOf" srcId="{DFA3C781-D87B-614F-87CC-61FED8E7E6F5}" destId="{24B279F8-B055-8347-9E17-20871555B255}" srcOrd="4" destOrd="0" presId="urn:microsoft.com/office/officeart/2005/8/layout/hierarchy4"/>
    <dgm:cxn modelId="{9340224B-7729-1845-97DE-0D89A41E33B4}" type="presParOf" srcId="{24B279F8-B055-8347-9E17-20871555B255}" destId="{DD86141E-5B55-D94E-B192-FC7F1E019E50}" srcOrd="0" destOrd="0" presId="urn:microsoft.com/office/officeart/2005/8/layout/hierarchy4"/>
    <dgm:cxn modelId="{E9A11D75-5B9D-B548-A80F-AC0924E25A85}" type="presParOf" srcId="{24B279F8-B055-8347-9E17-20871555B255}" destId="{7FCBD98E-F49F-3841-8D40-DC1B2F01038C}" srcOrd="1" destOrd="0" presId="urn:microsoft.com/office/officeart/2005/8/layout/hierarchy4"/>
    <dgm:cxn modelId="{DEE80834-DE34-0E4F-891D-8EAC7EF563E9}" type="presParOf" srcId="{DFA3C781-D87B-614F-87CC-61FED8E7E6F5}" destId="{CED00B54-FA5A-AE44-8494-AC48F2D815AC}" srcOrd="5" destOrd="0" presId="urn:microsoft.com/office/officeart/2005/8/layout/hierarchy4"/>
    <dgm:cxn modelId="{BF7FAE22-98AB-F742-9126-D856DB43597D}" type="presParOf" srcId="{DFA3C781-D87B-614F-87CC-61FED8E7E6F5}" destId="{9FECECE2-CAB7-A043-A7A2-A95650770C0B}" srcOrd="6" destOrd="0" presId="urn:microsoft.com/office/officeart/2005/8/layout/hierarchy4"/>
    <dgm:cxn modelId="{D1A0B5AF-12AB-EE46-BF74-41FD68420607}" type="presParOf" srcId="{9FECECE2-CAB7-A043-A7A2-A95650770C0B}" destId="{F1BA0EB5-0F4E-7542-8B16-4D9F40FB88D0}" srcOrd="0" destOrd="0" presId="urn:microsoft.com/office/officeart/2005/8/layout/hierarchy4"/>
    <dgm:cxn modelId="{6437CFEB-F33B-E549-8A79-53D31DAA0BC1}" type="presParOf" srcId="{9FECECE2-CAB7-A043-A7A2-A95650770C0B}" destId="{53A85C48-F7E1-E64B-81D6-FD89611FBD5B}" srcOrd="1" destOrd="0" presId="urn:microsoft.com/office/officeart/2005/8/layout/hierarchy4"/>
    <dgm:cxn modelId="{66E881D7-9E36-EB4E-8B6A-3F4DE63DA526}" type="presParOf" srcId="{DFA3C781-D87B-614F-87CC-61FED8E7E6F5}" destId="{CD292538-5372-734A-8791-AF4138F1D162}" srcOrd="7" destOrd="0" presId="urn:microsoft.com/office/officeart/2005/8/layout/hierarchy4"/>
    <dgm:cxn modelId="{9498DA8D-E972-2D40-8A33-44A0B9534FFB}" type="presParOf" srcId="{DFA3C781-D87B-614F-87CC-61FED8E7E6F5}" destId="{FEC12B5F-678D-6547-8D47-ACC7439FB80A}" srcOrd="8" destOrd="0" presId="urn:microsoft.com/office/officeart/2005/8/layout/hierarchy4"/>
    <dgm:cxn modelId="{91DA15B6-EAC2-0046-B433-05AF1C26E8CB}" type="presParOf" srcId="{FEC12B5F-678D-6547-8D47-ACC7439FB80A}" destId="{962CC485-79CF-4048-ADEE-991A8383AEFF}" srcOrd="0" destOrd="0" presId="urn:microsoft.com/office/officeart/2005/8/layout/hierarchy4"/>
    <dgm:cxn modelId="{90E7AF42-A85C-724C-9647-650B91007B5C}" type="presParOf" srcId="{FEC12B5F-678D-6547-8D47-ACC7439FB80A}" destId="{049E8CD7-1815-AB48-B20B-136C53B1F7C8}" srcOrd="1" destOrd="0" presId="urn:microsoft.com/office/officeart/2005/8/layout/hierarchy4"/>
    <dgm:cxn modelId="{7E920D12-CDB3-514C-B772-4B0B4E8C58A3}" type="presParOf" srcId="{DFA3C781-D87B-614F-87CC-61FED8E7E6F5}" destId="{5F69CC81-8B03-EC48-98B6-742D68851C64}" srcOrd="9" destOrd="0" presId="urn:microsoft.com/office/officeart/2005/8/layout/hierarchy4"/>
    <dgm:cxn modelId="{1BA13F53-E8B9-3A40-909A-2CBAAC8BA770}" type="presParOf" srcId="{DFA3C781-D87B-614F-87CC-61FED8E7E6F5}" destId="{780157FB-9FE4-4A43-A8CD-8C10E7BBBF96}" srcOrd="10" destOrd="0" presId="urn:microsoft.com/office/officeart/2005/8/layout/hierarchy4"/>
    <dgm:cxn modelId="{29AA052D-316F-5349-BBE0-0846FB6BA7FD}" type="presParOf" srcId="{780157FB-9FE4-4A43-A8CD-8C10E7BBBF96}" destId="{4D224473-2EE3-644A-828D-F4651CAAC7C9}" srcOrd="0" destOrd="0" presId="urn:microsoft.com/office/officeart/2005/8/layout/hierarchy4"/>
    <dgm:cxn modelId="{DD1B2187-9B71-BE4D-8A8B-97F3413CCDA1}" type="presParOf" srcId="{780157FB-9FE4-4A43-A8CD-8C10E7BBBF96}" destId="{4739B40B-DA3C-1A44-9CC7-90F38DCD6B6C}" srcOrd="1" destOrd="0" presId="urn:microsoft.com/office/officeart/2005/8/layout/hierarchy4"/>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A476C5-12DE-9A42-8957-DF1B243AF3FB}"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715BA3DE-A3A1-C941-8B3B-564E198F36AE}">
      <dgm:prSet/>
      <dgm:spPr/>
      <dgm:t>
        <a:bodyPr/>
        <a:lstStyle/>
        <a:p>
          <a:pPr rtl="0"/>
          <a:r>
            <a:rPr lang="en-US" b="1" dirty="0"/>
            <a:t>Central Hudson Gas &amp; Electric Corp. v. Public Service Commission of New York, 447 U.S. 557 (1980)</a:t>
          </a:r>
        </a:p>
      </dgm:t>
    </dgm:pt>
    <dgm:pt modelId="{4C1C1B17-CF4A-D24D-8C13-0CE558723D9B}" type="parTrans" cxnId="{7D005BB4-D90F-CF49-A54A-7616C84EB19A}">
      <dgm:prSet/>
      <dgm:spPr/>
      <dgm:t>
        <a:bodyPr/>
        <a:lstStyle/>
        <a:p>
          <a:endParaRPr lang="en-US"/>
        </a:p>
      </dgm:t>
    </dgm:pt>
    <dgm:pt modelId="{9B48F8CB-1569-3A46-8F8A-29AB13600B1F}" type="sibTrans" cxnId="{7D005BB4-D90F-CF49-A54A-7616C84EB19A}">
      <dgm:prSet/>
      <dgm:spPr/>
      <dgm:t>
        <a:bodyPr/>
        <a:lstStyle/>
        <a:p>
          <a:endParaRPr lang="en-US"/>
        </a:p>
      </dgm:t>
    </dgm:pt>
    <dgm:pt modelId="{C8FD0B0B-9874-874B-B8D9-F10F94652BAD}">
      <dgm:prSet/>
      <dgm:spPr/>
      <dgm:t>
        <a:bodyPr/>
        <a:lstStyle/>
        <a:p>
          <a:pPr rtl="0"/>
          <a:r>
            <a:rPr lang="en-US" dirty="0"/>
            <a:t>"commercial speech that is not false or deceptive and does not concern unlawful activities ... may be restricted only in the service of a substantial governmental interest, and only through means that directly advance that interest." Id. at 566</a:t>
          </a:r>
        </a:p>
      </dgm:t>
    </dgm:pt>
    <dgm:pt modelId="{A6BD0BFB-5A00-6145-8E06-AA55E1F01217}" type="parTrans" cxnId="{C91F9E05-1D39-F642-ABBD-4DE5899F85CA}">
      <dgm:prSet/>
      <dgm:spPr/>
      <dgm:t>
        <a:bodyPr/>
        <a:lstStyle/>
        <a:p>
          <a:endParaRPr lang="en-US"/>
        </a:p>
      </dgm:t>
    </dgm:pt>
    <dgm:pt modelId="{3A27FABE-9948-4049-82C1-634FC99E159A}" type="sibTrans" cxnId="{C91F9E05-1D39-F642-ABBD-4DE5899F85CA}">
      <dgm:prSet/>
      <dgm:spPr/>
      <dgm:t>
        <a:bodyPr/>
        <a:lstStyle/>
        <a:p>
          <a:endParaRPr lang="en-US"/>
        </a:p>
      </dgm:t>
    </dgm:pt>
    <dgm:pt modelId="{D6BEBB54-7757-6342-B5A4-B22A7818C94D}">
      <dgm:prSet/>
      <dgm:spPr/>
      <dgm:t>
        <a:bodyPr/>
        <a:lstStyle/>
        <a:p>
          <a:pPr rtl="0"/>
          <a:r>
            <a:rPr lang="en-US" b="1" dirty="0"/>
            <a:t>4 part  test for analyzing government regulations of commercial speech</a:t>
          </a:r>
          <a:r>
            <a:rPr lang="en-US" dirty="0"/>
            <a:t>: </a:t>
          </a:r>
        </a:p>
      </dgm:t>
    </dgm:pt>
    <dgm:pt modelId="{8102212F-7BAB-B244-8FA2-F8C8A2444C53}" type="parTrans" cxnId="{B988576A-6D9F-CB45-AA69-E8EBBFBE52B6}">
      <dgm:prSet/>
      <dgm:spPr/>
      <dgm:t>
        <a:bodyPr/>
        <a:lstStyle/>
        <a:p>
          <a:endParaRPr lang="en-US"/>
        </a:p>
      </dgm:t>
    </dgm:pt>
    <dgm:pt modelId="{364CDD5C-99D5-2E46-B9B9-4C969F87FDC8}" type="sibTrans" cxnId="{B988576A-6D9F-CB45-AA69-E8EBBFBE52B6}">
      <dgm:prSet/>
      <dgm:spPr/>
      <dgm:t>
        <a:bodyPr/>
        <a:lstStyle/>
        <a:p>
          <a:endParaRPr lang="en-US"/>
        </a:p>
      </dgm:t>
    </dgm:pt>
    <dgm:pt modelId="{48CDBC35-2B13-3446-BDD5-C976B958A513}">
      <dgm:prSet/>
      <dgm:spPr/>
      <dgm:t>
        <a:bodyPr/>
        <a:lstStyle/>
        <a:p>
          <a:pPr rtl="0"/>
          <a:r>
            <a:rPr lang="en-US"/>
            <a:t>(1) the speech must concern lawful activity and must not be misleading, </a:t>
          </a:r>
        </a:p>
      </dgm:t>
    </dgm:pt>
    <dgm:pt modelId="{10481B6B-5684-AE46-AC54-6746409E6D2D}" type="parTrans" cxnId="{D541876C-F38D-FE41-834E-60A1F545163D}">
      <dgm:prSet/>
      <dgm:spPr/>
      <dgm:t>
        <a:bodyPr/>
        <a:lstStyle/>
        <a:p>
          <a:endParaRPr lang="en-US"/>
        </a:p>
      </dgm:t>
    </dgm:pt>
    <dgm:pt modelId="{DD1E3C17-1737-B24F-A7AC-314DC7775166}" type="sibTrans" cxnId="{D541876C-F38D-FE41-834E-60A1F545163D}">
      <dgm:prSet/>
      <dgm:spPr/>
      <dgm:t>
        <a:bodyPr/>
        <a:lstStyle/>
        <a:p>
          <a:endParaRPr lang="en-US"/>
        </a:p>
      </dgm:t>
    </dgm:pt>
    <dgm:pt modelId="{F28491B0-CC55-CF4C-89A5-21449510F87F}">
      <dgm:prSet/>
      <dgm:spPr/>
      <dgm:t>
        <a:bodyPr/>
        <a:lstStyle/>
        <a:p>
          <a:pPr rtl="0"/>
          <a:r>
            <a:rPr lang="en-US"/>
            <a:t>(2) the asserted governmental interest must be substantial, </a:t>
          </a:r>
        </a:p>
      </dgm:t>
    </dgm:pt>
    <dgm:pt modelId="{F9174DDB-24C4-2F41-95F3-E3A00230B20F}" type="parTrans" cxnId="{43530FA8-0D5A-E548-B7F2-186ACDC42720}">
      <dgm:prSet/>
      <dgm:spPr/>
      <dgm:t>
        <a:bodyPr/>
        <a:lstStyle/>
        <a:p>
          <a:endParaRPr lang="en-US"/>
        </a:p>
      </dgm:t>
    </dgm:pt>
    <dgm:pt modelId="{68309056-645C-1642-A7BB-FCEC1085E088}" type="sibTrans" cxnId="{43530FA8-0D5A-E548-B7F2-186ACDC42720}">
      <dgm:prSet/>
      <dgm:spPr/>
      <dgm:t>
        <a:bodyPr/>
        <a:lstStyle/>
        <a:p>
          <a:endParaRPr lang="en-US"/>
        </a:p>
      </dgm:t>
    </dgm:pt>
    <dgm:pt modelId="{96182C86-6995-2F4A-9A24-A1E48E4FF654}">
      <dgm:prSet/>
      <dgm:spPr/>
      <dgm:t>
        <a:bodyPr/>
        <a:lstStyle/>
        <a:p>
          <a:pPr rtl="0"/>
          <a:r>
            <a:rPr lang="en-US"/>
            <a:t>(3) the regulation must directly advance the governmental interest asserted, </a:t>
          </a:r>
        </a:p>
      </dgm:t>
    </dgm:pt>
    <dgm:pt modelId="{7E08529C-03E4-084B-B581-EDE45948C292}" type="parTrans" cxnId="{70724F3A-D3C3-614D-87B1-A06F3A4B91BA}">
      <dgm:prSet/>
      <dgm:spPr/>
      <dgm:t>
        <a:bodyPr/>
        <a:lstStyle/>
        <a:p>
          <a:endParaRPr lang="en-US"/>
        </a:p>
      </dgm:t>
    </dgm:pt>
    <dgm:pt modelId="{0072FAE1-65D4-7546-BE98-331D9937407D}" type="sibTrans" cxnId="{70724F3A-D3C3-614D-87B1-A06F3A4B91BA}">
      <dgm:prSet/>
      <dgm:spPr/>
      <dgm:t>
        <a:bodyPr/>
        <a:lstStyle/>
        <a:p>
          <a:endParaRPr lang="en-US"/>
        </a:p>
      </dgm:t>
    </dgm:pt>
    <dgm:pt modelId="{2D366A99-1D56-984D-A126-B81CDA0DD9F7}">
      <dgm:prSet/>
      <dgm:spPr/>
      <dgm:t>
        <a:bodyPr/>
        <a:lstStyle/>
        <a:p>
          <a:pPr rtl="0"/>
          <a:r>
            <a:rPr lang="en-US"/>
            <a:t>(4) the regulation must not be more extensive than is necessary to serve the interest.</a:t>
          </a:r>
        </a:p>
      </dgm:t>
    </dgm:pt>
    <dgm:pt modelId="{5A1C2738-8819-8A4C-92C2-83ADF3013353}" type="parTrans" cxnId="{301598E6-7863-CC49-8B5E-5C039F6BF3D5}">
      <dgm:prSet/>
      <dgm:spPr/>
      <dgm:t>
        <a:bodyPr/>
        <a:lstStyle/>
        <a:p>
          <a:endParaRPr lang="en-US"/>
        </a:p>
      </dgm:t>
    </dgm:pt>
    <dgm:pt modelId="{18A57004-135F-004C-90D6-56A56EA5D321}" type="sibTrans" cxnId="{301598E6-7863-CC49-8B5E-5C039F6BF3D5}">
      <dgm:prSet/>
      <dgm:spPr/>
      <dgm:t>
        <a:bodyPr/>
        <a:lstStyle/>
        <a:p>
          <a:endParaRPr lang="en-US"/>
        </a:p>
      </dgm:t>
    </dgm:pt>
    <dgm:pt modelId="{5C2FDA61-9BD8-E346-87FC-4DE06EAA08BE}" type="pres">
      <dgm:prSet presAssocID="{8EA476C5-12DE-9A42-8957-DF1B243AF3FB}" presName="Name0" presStyleCnt="0">
        <dgm:presLayoutVars>
          <dgm:dir/>
          <dgm:animLvl val="lvl"/>
          <dgm:resizeHandles val="exact"/>
        </dgm:presLayoutVars>
      </dgm:prSet>
      <dgm:spPr/>
    </dgm:pt>
    <dgm:pt modelId="{300D7E7F-3F06-B149-B345-B289A292A97C}" type="pres">
      <dgm:prSet presAssocID="{715BA3DE-A3A1-C941-8B3B-564E198F36AE}" presName="composite" presStyleCnt="0"/>
      <dgm:spPr/>
    </dgm:pt>
    <dgm:pt modelId="{772EB5F2-65AA-8547-B3A8-6CE47D8207DE}" type="pres">
      <dgm:prSet presAssocID="{715BA3DE-A3A1-C941-8B3B-564E198F36AE}" presName="parTx" presStyleLbl="alignNode1" presStyleIdx="0" presStyleCnt="2">
        <dgm:presLayoutVars>
          <dgm:chMax val="0"/>
          <dgm:chPref val="0"/>
          <dgm:bulletEnabled val="1"/>
        </dgm:presLayoutVars>
      </dgm:prSet>
      <dgm:spPr/>
    </dgm:pt>
    <dgm:pt modelId="{CF5F8655-020D-6048-ABD4-542418A4B6EA}" type="pres">
      <dgm:prSet presAssocID="{715BA3DE-A3A1-C941-8B3B-564E198F36AE}" presName="desTx" presStyleLbl="alignAccFollowNode1" presStyleIdx="0" presStyleCnt="2">
        <dgm:presLayoutVars>
          <dgm:bulletEnabled val="1"/>
        </dgm:presLayoutVars>
      </dgm:prSet>
      <dgm:spPr/>
    </dgm:pt>
    <dgm:pt modelId="{0DD6D66C-FA5F-5149-A24B-1A4A31D0A232}" type="pres">
      <dgm:prSet presAssocID="{9B48F8CB-1569-3A46-8F8A-29AB13600B1F}" presName="space" presStyleCnt="0"/>
      <dgm:spPr/>
    </dgm:pt>
    <dgm:pt modelId="{1C5DE62B-AFB0-AA46-A3E6-D45866FBAC34}" type="pres">
      <dgm:prSet presAssocID="{D6BEBB54-7757-6342-B5A4-B22A7818C94D}" presName="composite" presStyleCnt="0"/>
      <dgm:spPr/>
    </dgm:pt>
    <dgm:pt modelId="{CB0BA4E7-7C48-4F4F-A1CC-4E9243B74479}" type="pres">
      <dgm:prSet presAssocID="{D6BEBB54-7757-6342-B5A4-B22A7818C94D}" presName="parTx" presStyleLbl="alignNode1" presStyleIdx="1" presStyleCnt="2">
        <dgm:presLayoutVars>
          <dgm:chMax val="0"/>
          <dgm:chPref val="0"/>
          <dgm:bulletEnabled val="1"/>
        </dgm:presLayoutVars>
      </dgm:prSet>
      <dgm:spPr/>
    </dgm:pt>
    <dgm:pt modelId="{7B297F95-AEB9-6048-A57B-CCA69B1122B3}" type="pres">
      <dgm:prSet presAssocID="{D6BEBB54-7757-6342-B5A4-B22A7818C94D}" presName="desTx" presStyleLbl="alignAccFollowNode1" presStyleIdx="1" presStyleCnt="2">
        <dgm:presLayoutVars>
          <dgm:bulletEnabled val="1"/>
        </dgm:presLayoutVars>
      </dgm:prSet>
      <dgm:spPr/>
    </dgm:pt>
  </dgm:ptLst>
  <dgm:cxnLst>
    <dgm:cxn modelId="{C91F9E05-1D39-F642-ABBD-4DE5899F85CA}" srcId="{715BA3DE-A3A1-C941-8B3B-564E198F36AE}" destId="{C8FD0B0B-9874-874B-B8D9-F10F94652BAD}" srcOrd="0" destOrd="0" parTransId="{A6BD0BFB-5A00-6145-8E06-AA55E1F01217}" sibTransId="{3A27FABE-9948-4049-82C1-634FC99E159A}"/>
    <dgm:cxn modelId="{2A433F18-05C5-054E-BC26-3CA6CFCA4574}" type="presOf" srcId="{2D366A99-1D56-984D-A126-B81CDA0DD9F7}" destId="{7B297F95-AEB9-6048-A57B-CCA69B1122B3}" srcOrd="0" destOrd="3" presId="urn:microsoft.com/office/officeart/2005/8/layout/hList1"/>
    <dgm:cxn modelId="{2764C818-058B-E449-BF66-0EF68685ED26}" type="presOf" srcId="{C8FD0B0B-9874-874B-B8D9-F10F94652BAD}" destId="{CF5F8655-020D-6048-ABD4-542418A4B6EA}" srcOrd="0" destOrd="0" presId="urn:microsoft.com/office/officeart/2005/8/layout/hList1"/>
    <dgm:cxn modelId="{2664D730-85B6-D049-A06A-E086CD8C8DB4}" type="presOf" srcId="{96182C86-6995-2F4A-9A24-A1E48E4FF654}" destId="{7B297F95-AEB9-6048-A57B-CCA69B1122B3}" srcOrd="0" destOrd="2" presId="urn:microsoft.com/office/officeart/2005/8/layout/hList1"/>
    <dgm:cxn modelId="{2B7B0B31-3A5D-0D4B-97BD-0D51FBA2F1CC}" type="presOf" srcId="{8EA476C5-12DE-9A42-8957-DF1B243AF3FB}" destId="{5C2FDA61-9BD8-E346-87FC-4DE06EAA08BE}" srcOrd="0" destOrd="0" presId="urn:microsoft.com/office/officeart/2005/8/layout/hList1"/>
    <dgm:cxn modelId="{70724F3A-D3C3-614D-87B1-A06F3A4B91BA}" srcId="{D6BEBB54-7757-6342-B5A4-B22A7818C94D}" destId="{96182C86-6995-2F4A-9A24-A1E48E4FF654}" srcOrd="2" destOrd="0" parTransId="{7E08529C-03E4-084B-B581-EDE45948C292}" sibTransId="{0072FAE1-65D4-7546-BE98-331D9937407D}"/>
    <dgm:cxn modelId="{465DD943-6CB4-B14A-9729-101EC2BCF2E7}" type="presOf" srcId="{D6BEBB54-7757-6342-B5A4-B22A7818C94D}" destId="{CB0BA4E7-7C48-4F4F-A1CC-4E9243B74479}" srcOrd="0" destOrd="0" presId="urn:microsoft.com/office/officeart/2005/8/layout/hList1"/>
    <dgm:cxn modelId="{4BA50E5B-314C-7640-916F-ABFB3FA7FB71}" type="presOf" srcId="{48CDBC35-2B13-3446-BDD5-C976B958A513}" destId="{7B297F95-AEB9-6048-A57B-CCA69B1122B3}" srcOrd="0" destOrd="0" presId="urn:microsoft.com/office/officeart/2005/8/layout/hList1"/>
    <dgm:cxn modelId="{B988576A-6D9F-CB45-AA69-E8EBBFBE52B6}" srcId="{8EA476C5-12DE-9A42-8957-DF1B243AF3FB}" destId="{D6BEBB54-7757-6342-B5A4-B22A7818C94D}" srcOrd="1" destOrd="0" parTransId="{8102212F-7BAB-B244-8FA2-F8C8A2444C53}" sibTransId="{364CDD5C-99D5-2E46-B9B9-4C969F87FDC8}"/>
    <dgm:cxn modelId="{D541876C-F38D-FE41-834E-60A1F545163D}" srcId="{D6BEBB54-7757-6342-B5A4-B22A7818C94D}" destId="{48CDBC35-2B13-3446-BDD5-C976B958A513}" srcOrd="0" destOrd="0" parTransId="{10481B6B-5684-AE46-AC54-6746409E6D2D}" sibTransId="{DD1E3C17-1737-B24F-A7AC-314DC7775166}"/>
    <dgm:cxn modelId="{817F5D99-A8B8-D647-9CE7-C1E94F6D17FA}" type="presOf" srcId="{715BA3DE-A3A1-C941-8B3B-564E198F36AE}" destId="{772EB5F2-65AA-8547-B3A8-6CE47D8207DE}" srcOrd="0" destOrd="0" presId="urn:microsoft.com/office/officeart/2005/8/layout/hList1"/>
    <dgm:cxn modelId="{43530FA8-0D5A-E548-B7F2-186ACDC42720}" srcId="{D6BEBB54-7757-6342-B5A4-B22A7818C94D}" destId="{F28491B0-CC55-CF4C-89A5-21449510F87F}" srcOrd="1" destOrd="0" parTransId="{F9174DDB-24C4-2F41-95F3-E3A00230B20F}" sibTransId="{68309056-645C-1642-A7BB-FCEC1085E088}"/>
    <dgm:cxn modelId="{7D005BB4-D90F-CF49-A54A-7616C84EB19A}" srcId="{8EA476C5-12DE-9A42-8957-DF1B243AF3FB}" destId="{715BA3DE-A3A1-C941-8B3B-564E198F36AE}" srcOrd="0" destOrd="0" parTransId="{4C1C1B17-CF4A-D24D-8C13-0CE558723D9B}" sibTransId="{9B48F8CB-1569-3A46-8F8A-29AB13600B1F}"/>
    <dgm:cxn modelId="{AB2746D7-588E-2847-B544-BB165F13A4E9}" type="presOf" srcId="{F28491B0-CC55-CF4C-89A5-21449510F87F}" destId="{7B297F95-AEB9-6048-A57B-CCA69B1122B3}" srcOrd="0" destOrd="1" presId="urn:microsoft.com/office/officeart/2005/8/layout/hList1"/>
    <dgm:cxn modelId="{301598E6-7863-CC49-8B5E-5C039F6BF3D5}" srcId="{D6BEBB54-7757-6342-B5A4-B22A7818C94D}" destId="{2D366A99-1D56-984D-A126-B81CDA0DD9F7}" srcOrd="3" destOrd="0" parTransId="{5A1C2738-8819-8A4C-92C2-83ADF3013353}" sibTransId="{18A57004-135F-004C-90D6-56A56EA5D321}"/>
    <dgm:cxn modelId="{A6F56840-94C5-B145-88CA-BC99A1BFD191}" type="presParOf" srcId="{5C2FDA61-9BD8-E346-87FC-4DE06EAA08BE}" destId="{300D7E7F-3F06-B149-B345-B289A292A97C}" srcOrd="0" destOrd="0" presId="urn:microsoft.com/office/officeart/2005/8/layout/hList1"/>
    <dgm:cxn modelId="{0DA90819-B7D3-764F-A244-53D7786C1E86}" type="presParOf" srcId="{300D7E7F-3F06-B149-B345-B289A292A97C}" destId="{772EB5F2-65AA-8547-B3A8-6CE47D8207DE}" srcOrd="0" destOrd="0" presId="urn:microsoft.com/office/officeart/2005/8/layout/hList1"/>
    <dgm:cxn modelId="{87E7A572-6DE1-514D-9D9D-AD79E3295A4F}" type="presParOf" srcId="{300D7E7F-3F06-B149-B345-B289A292A97C}" destId="{CF5F8655-020D-6048-ABD4-542418A4B6EA}" srcOrd="1" destOrd="0" presId="urn:microsoft.com/office/officeart/2005/8/layout/hList1"/>
    <dgm:cxn modelId="{6EDD8EBC-B4D6-1E4A-BE76-E84AF086B20F}" type="presParOf" srcId="{5C2FDA61-9BD8-E346-87FC-4DE06EAA08BE}" destId="{0DD6D66C-FA5F-5149-A24B-1A4A31D0A232}" srcOrd="1" destOrd="0" presId="urn:microsoft.com/office/officeart/2005/8/layout/hList1"/>
    <dgm:cxn modelId="{222C54A2-0E87-4F49-B1B0-666F2FF25DCA}" type="presParOf" srcId="{5C2FDA61-9BD8-E346-87FC-4DE06EAA08BE}" destId="{1C5DE62B-AFB0-AA46-A3E6-D45866FBAC34}" srcOrd="2" destOrd="0" presId="urn:microsoft.com/office/officeart/2005/8/layout/hList1"/>
    <dgm:cxn modelId="{E8AFB81A-3789-2142-AF64-E27893EEC65F}" type="presParOf" srcId="{1C5DE62B-AFB0-AA46-A3E6-D45866FBAC34}" destId="{CB0BA4E7-7C48-4F4F-A1CC-4E9243B74479}" srcOrd="0" destOrd="0" presId="urn:microsoft.com/office/officeart/2005/8/layout/hList1"/>
    <dgm:cxn modelId="{676561DD-9388-B848-8217-FFC9E6562A2F}" type="presParOf" srcId="{1C5DE62B-AFB0-AA46-A3E6-D45866FBAC34}" destId="{7B297F95-AEB9-6048-A57B-CCA69B1122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C96C65-D48B-574E-84F0-938EDF423429}"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6E73407D-A285-AE4B-95B1-E3DE1434BBF0}">
      <dgm:prSet/>
      <dgm:spPr/>
      <dgm:t>
        <a:bodyPr/>
        <a:lstStyle/>
        <a:p>
          <a:pPr rtl="0"/>
          <a:r>
            <a:rPr lang="en-US" b="1" dirty="0">
              <a:solidFill>
                <a:srgbClr val="002060"/>
              </a:solidFill>
            </a:rPr>
            <a:t>Zauderer v. Office of Disciplinary Counsel of Supreme Court of Ohio, 471 U.S. 626, 651 (1985)</a:t>
          </a:r>
        </a:p>
      </dgm:t>
    </dgm:pt>
    <dgm:pt modelId="{7FE18CBB-D3C5-9C4C-A0E7-C080ACBBED84}" type="parTrans" cxnId="{66FC8905-7E4F-6449-9627-D497CBB1F871}">
      <dgm:prSet/>
      <dgm:spPr/>
      <dgm:t>
        <a:bodyPr/>
        <a:lstStyle/>
        <a:p>
          <a:endParaRPr lang="en-US"/>
        </a:p>
      </dgm:t>
    </dgm:pt>
    <dgm:pt modelId="{435A5836-D5A5-A64F-A93C-664E52B2C716}" type="sibTrans" cxnId="{66FC8905-7E4F-6449-9627-D497CBB1F871}">
      <dgm:prSet/>
      <dgm:spPr/>
      <dgm:t>
        <a:bodyPr/>
        <a:lstStyle/>
        <a:p>
          <a:endParaRPr lang="en-US"/>
        </a:p>
      </dgm:t>
    </dgm:pt>
    <dgm:pt modelId="{6FBF151A-9666-2E48-81C3-E6799737EF87}">
      <dgm:prSet/>
      <dgm:spPr/>
      <dgm:t>
        <a:bodyPr/>
        <a:lstStyle/>
        <a:p>
          <a:pPr rtl="0"/>
          <a:r>
            <a:rPr lang="en-US" dirty="0"/>
            <a:t>FACTS: Ohio bar regulators disciplined Zauderer in part for failing to disclose in an advertisement promoting his contingent-fee services that clients could be liable for litigation costs if they were to lose.</a:t>
          </a:r>
        </a:p>
      </dgm:t>
    </dgm:pt>
    <dgm:pt modelId="{B4F80039-6C18-004F-89E5-224A1A2EF191}" type="parTrans" cxnId="{00AFB7B7-31FC-A948-8557-7C048C9BFAD4}">
      <dgm:prSet/>
      <dgm:spPr/>
      <dgm:t>
        <a:bodyPr/>
        <a:lstStyle/>
        <a:p>
          <a:endParaRPr lang="en-US"/>
        </a:p>
      </dgm:t>
    </dgm:pt>
    <dgm:pt modelId="{65C2145D-E3E4-8C45-AF0D-25F323D59525}" type="sibTrans" cxnId="{00AFB7B7-31FC-A948-8557-7C048C9BFAD4}">
      <dgm:prSet/>
      <dgm:spPr/>
      <dgm:t>
        <a:bodyPr/>
        <a:lstStyle/>
        <a:p>
          <a:endParaRPr lang="en-US"/>
        </a:p>
      </dgm:t>
    </dgm:pt>
    <dgm:pt modelId="{72007A76-BAEB-CD49-A8D2-56A23B8F9363}">
      <dgm:prSet/>
      <dgm:spPr/>
      <dgm:t>
        <a:bodyPr/>
        <a:lstStyle/>
        <a:p>
          <a:pPr rtl="0"/>
          <a:r>
            <a:rPr lang="en-US" b="1" dirty="0"/>
            <a:t>Rational Basis Standard: purely factual, uncontroversial, reasonably related to a legitimate government interest and not unduly burdensome.</a:t>
          </a:r>
        </a:p>
      </dgm:t>
    </dgm:pt>
    <dgm:pt modelId="{741F8C4B-EE5D-3C4B-B741-52E4363C5187}" type="parTrans" cxnId="{4F2DF987-3A01-6E45-A5A3-B44BD113F5BA}">
      <dgm:prSet/>
      <dgm:spPr/>
      <dgm:t>
        <a:bodyPr/>
        <a:lstStyle/>
        <a:p>
          <a:endParaRPr lang="en-US"/>
        </a:p>
      </dgm:t>
    </dgm:pt>
    <dgm:pt modelId="{D3B5329A-B60C-CE45-8E06-0EDC4E227815}" type="sibTrans" cxnId="{4F2DF987-3A01-6E45-A5A3-B44BD113F5BA}">
      <dgm:prSet/>
      <dgm:spPr/>
      <dgm:t>
        <a:bodyPr/>
        <a:lstStyle/>
        <a:p>
          <a:endParaRPr lang="en-US"/>
        </a:p>
      </dgm:t>
    </dgm:pt>
    <dgm:pt modelId="{63697555-23FE-4C42-BE2A-2AC22FD6C1DC}">
      <dgm:prSet/>
      <dgm:spPr/>
      <dgm:t>
        <a:bodyPr/>
        <a:lstStyle/>
        <a:p>
          <a:pPr rtl="0"/>
          <a:r>
            <a:rPr lang="en-US" dirty="0"/>
            <a:t>“Because the "purely factual and uncontroversial information" Ohio required be included in attorney advertisements was "reasonably related to the State's interest in preventing deception," the advertiser's rights were "adequately protected." Id. at 651”</a:t>
          </a:r>
        </a:p>
      </dgm:t>
    </dgm:pt>
    <dgm:pt modelId="{1B492273-6126-FA4A-ACA3-591E2D05B8EC}" type="parTrans" cxnId="{16871CD6-D08E-7C4A-BB69-53D985067599}">
      <dgm:prSet/>
      <dgm:spPr/>
      <dgm:t>
        <a:bodyPr/>
        <a:lstStyle/>
        <a:p>
          <a:endParaRPr lang="en-US"/>
        </a:p>
      </dgm:t>
    </dgm:pt>
    <dgm:pt modelId="{DDBB38D7-1ACC-2244-A705-844D2A91CD7C}" type="sibTrans" cxnId="{16871CD6-D08E-7C4A-BB69-53D985067599}">
      <dgm:prSet/>
      <dgm:spPr/>
      <dgm:t>
        <a:bodyPr/>
        <a:lstStyle/>
        <a:p>
          <a:endParaRPr lang="en-US"/>
        </a:p>
      </dgm:t>
    </dgm:pt>
    <dgm:pt modelId="{CBBBE684-8C25-3D4C-835C-1ED561872199}" type="pres">
      <dgm:prSet presAssocID="{84C96C65-D48B-574E-84F0-938EDF423429}" presName="hierChild1" presStyleCnt="0">
        <dgm:presLayoutVars>
          <dgm:orgChart val="1"/>
          <dgm:chPref val="1"/>
          <dgm:dir/>
          <dgm:animOne val="branch"/>
          <dgm:animLvl val="lvl"/>
          <dgm:resizeHandles/>
        </dgm:presLayoutVars>
      </dgm:prSet>
      <dgm:spPr/>
    </dgm:pt>
    <dgm:pt modelId="{ACD1144E-4FB7-3349-9C81-285117E3D8ED}" type="pres">
      <dgm:prSet presAssocID="{6E73407D-A285-AE4B-95B1-E3DE1434BBF0}" presName="hierRoot1" presStyleCnt="0">
        <dgm:presLayoutVars>
          <dgm:hierBranch val="init"/>
        </dgm:presLayoutVars>
      </dgm:prSet>
      <dgm:spPr/>
    </dgm:pt>
    <dgm:pt modelId="{45643577-2952-7740-989E-F4F90D089170}" type="pres">
      <dgm:prSet presAssocID="{6E73407D-A285-AE4B-95B1-E3DE1434BBF0}" presName="rootComposite1" presStyleCnt="0"/>
      <dgm:spPr/>
    </dgm:pt>
    <dgm:pt modelId="{B7AC1BB2-876B-A64D-89E7-61EC0B12B200}" type="pres">
      <dgm:prSet presAssocID="{6E73407D-A285-AE4B-95B1-E3DE1434BBF0}" presName="rootText1" presStyleLbl="node0" presStyleIdx="0" presStyleCnt="1" custScaleX="213653">
        <dgm:presLayoutVars>
          <dgm:chPref val="3"/>
        </dgm:presLayoutVars>
      </dgm:prSet>
      <dgm:spPr/>
    </dgm:pt>
    <dgm:pt modelId="{5AE9BE41-22D4-484A-8D97-ED1D0BAAD5F0}" type="pres">
      <dgm:prSet presAssocID="{6E73407D-A285-AE4B-95B1-E3DE1434BBF0}" presName="rootConnector1" presStyleLbl="node1" presStyleIdx="0" presStyleCnt="0"/>
      <dgm:spPr/>
    </dgm:pt>
    <dgm:pt modelId="{E65BE73D-BE4C-2F4B-B171-5A8E4B90E2BC}" type="pres">
      <dgm:prSet presAssocID="{6E73407D-A285-AE4B-95B1-E3DE1434BBF0}" presName="hierChild2" presStyleCnt="0"/>
      <dgm:spPr/>
    </dgm:pt>
    <dgm:pt modelId="{41212BAC-3430-0D43-942B-D3235B863F77}" type="pres">
      <dgm:prSet presAssocID="{B4F80039-6C18-004F-89E5-224A1A2EF191}" presName="Name37" presStyleLbl="parChTrans1D2" presStyleIdx="0" presStyleCnt="2"/>
      <dgm:spPr/>
    </dgm:pt>
    <dgm:pt modelId="{33042C60-9165-A243-9763-5B80CF9AF9D1}" type="pres">
      <dgm:prSet presAssocID="{6FBF151A-9666-2E48-81C3-E6799737EF87}" presName="hierRoot2" presStyleCnt="0">
        <dgm:presLayoutVars>
          <dgm:hierBranch val="init"/>
        </dgm:presLayoutVars>
      </dgm:prSet>
      <dgm:spPr/>
    </dgm:pt>
    <dgm:pt modelId="{44D960BF-D70C-9E41-AA3B-9ECF9CB58564}" type="pres">
      <dgm:prSet presAssocID="{6FBF151A-9666-2E48-81C3-E6799737EF87}" presName="rootComposite" presStyleCnt="0"/>
      <dgm:spPr/>
    </dgm:pt>
    <dgm:pt modelId="{7888306F-1202-9E4F-AD5C-D92945F07CD5}" type="pres">
      <dgm:prSet presAssocID="{6FBF151A-9666-2E48-81C3-E6799737EF87}" presName="rootText" presStyleLbl="node2" presStyleIdx="0" presStyleCnt="2" custScaleY="255764">
        <dgm:presLayoutVars>
          <dgm:chPref val="3"/>
        </dgm:presLayoutVars>
      </dgm:prSet>
      <dgm:spPr/>
    </dgm:pt>
    <dgm:pt modelId="{9EE4739F-20D8-9B49-8F47-B0FD5FAD124B}" type="pres">
      <dgm:prSet presAssocID="{6FBF151A-9666-2E48-81C3-E6799737EF87}" presName="rootConnector" presStyleLbl="node2" presStyleIdx="0" presStyleCnt="2"/>
      <dgm:spPr/>
    </dgm:pt>
    <dgm:pt modelId="{23989369-0730-F244-B9C4-E27856DC3700}" type="pres">
      <dgm:prSet presAssocID="{6FBF151A-9666-2E48-81C3-E6799737EF87}" presName="hierChild4" presStyleCnt="0"/>
      <dgm:spPr/>
    </dgm:pt>
    <dgm:pt modelId="{F43B0C47-C0E5-E04D-884F-88884F8B8128}" type="pres">
      <dgm:prSet presAssocID="{6FBF151A-9666-2E48-81C3-E6799737EF87}" presName="hierChild5" presStyleCnt="0"/>
      <dgm:spPr/>
    </dgm:pt>
    <dgm:pt modelId="{D107BA8E-3D9F-6D43-A532-A6F3A55E1AA4}" type="pres">
      <dgm:prSet presAssocID="{741F8C4B-EE5D-3C4B-B741-52E4363C5187}" presName="Name37" presStyleLbl="parChTrans1D2" presStyleIdx="1" presStyleCnt="2"/>
      <dgm:spPr/>
    </dgm:pt>
    <dgm:pt modelId="{CBF67AE2-7692-204A-B014-F16F00D8D5C2}" type="pres">
      <dgm:prSet presAssocID="{72007A76-BAEB-CD49-A8D2-56A23B8F9363}" presName="hierRoot2" presStyleCnt="0">
        <dgm:presLayoutVars>
          <dgm:hierBranch val="init"/>
        </dgm:presLayoutVars>
      </dgm:prSet>
      <dgm:spPr/>
    </dgm:pt>
    <dgm:pt modelId="{9974799C-3B9C-6F45-9227-92B918300331}" type="pres">
      <dgm:prSet presAssocID="{72007A76-BAEB-CD49-A8D2-56A23B8F9363}" presName="rootComposite" presStyleCnt="0"/>
      <dgm:spPr/>
    </dgm:pt>
    <dgm:pt modelId="{87390B19-9ED6-B748-A3FD-01CC705071EB}" type="pres">
      <dgm:prSet presAssocID="{72007A76-BAEB-CD49-A8D2-56A23B8F9363}" presName="rootText" presStyleLbl="node2" presStyleIdx="1" presStyleCnt="2" custScaleX="221559" custLinFactNeighborX="39260" custLinFactNeighborY="-2038">
        <dgm:presLayoutVars>
          <dgm:chPref val="3"/>
        </dgm:presLayoutVars>
      </dgm:prSet>
      <dgm:spPr/>
    </dgm:pt>
    <dgm:pt modelId="{7E0612B3-6771-854C-AF73-8569F0ACD52A}" type="pres">
      <dgm:prSet presAssocID="{72007A76-BAEB-CD49-A8D2-56A23B8F9363}" presName="rootConnector" presStyleLbl="node2" presStyleIdx="1" presStyleCnt="2"/>
      <dgm:spPr/>
    </dgm:pt>
    <dgm:pt modelId="{722B2AFA-05F3-7C49-AD25-47E6720D6EE1}" type="pres">
      <dgm:prSet presAssocID="{72007A76-BAEB-CD49-A8D2-56A23B8F9363}" presName="hierChild4" presStyleCnt="0"/>
      <dgm:spPr/>
    </dgm:pt>
    <dgm:pt modelId="{6E934076-12B7-A847-BBE8-31BAF486AD88}" type="pres">
      <dgm:prSet presAssocID="{1B492273-6126-FA4A-ACA3-591E2D05B8EC}" presName="Name37" presStyleLbl="parChTrans1D3" presStyleIdx="0" presStyleCnt="1"/>
      <dgm:spPr/>
    </dgm:pt>
    <dgm:pt modelId="{0914A8CC-AF74-5C4B-8FC8-E0AAFD02F8F7}" type="pres">
      <dgm:prSet presAssocID="{63697555-23FE-4C42-BE2A-2AC22FD6C1DC}" presName="hierRoot2" presStyleCnt="0">
        <dgm:presLayoutVars>
          <dgm:hierBranch val="init"/>
        </dgm:presLayoutVars>
      </dgm:prSet>
      <dgm:spPr/>
    </dgm:pt>
    <dgm:pt modelId="{1DCA3057-0F5B-B541-99C9-191DB8177942}" type="pres">
      <dgm:prSet presAssocID="{63697555-23FE-4C42-BE2A-2AC22FD6C1DC}" presName="rootComposite" presStyleCnt="0"/>
      <dgm:spPr/>
    </dgm:pt>
    <dgm:pt modelId="{090CA2F2-6745-9242-A823-04AF8F34882B}" type="pres">
      <dgm:prSet presAssocID="{63697555-23FE-4C42-BE2A-2AC22FD6C1DC}" presName="rootText" presStyleLbl="node3" presStyleIdx="0" presStyleCnt="1" custScaleX="271467" custLinFactNeighborX="-12334" custLinFactNeighborY="70">
        <dgm:presLayoutVars>
          <dgm:chPref val="3"/>
        </dgm:presLayoutVars>
      </dgm:prSet>
      <dgm:spPr/>
    </dgm:pt>
    <dgm:pt modelId="{7B939684-869A-814B-BB82-F213B074040A}" type="pres">
      <dgm:prSet presAssocID="{63697555-23FE-4C42-BE2A-2AC22FD6C1DC}" presName="rootConnector" presStyleLbl="node3" presStyleIdx="0" presStyleCnt="1"/>
      <dgm:spPr/>
    </dgm:pt>
    <dgm:pt modelId="{49405F28-58DA-AA41-A196-2584F3A0F0DF}" type="pres">
      <dgm:prSet presAssocID="{63697555-23FE-4C42-BE2A-2AC22FD6C1DC}" presName="hierChild4" presStyleCnt="0"/>
      <dgm:spPr/>
    </dgm:pt>
    <dgm:pt modelId="{D436CE84-5818-C842-BEAD-B95DFBA28A9C}" type="pres">
      <dgm:prSet presAssocID="{63697555-23FE-4C42-BE2A-2AC22FD6C1DC}" presName="hierChild5" presStyleCnt="0"/>
      <dgm:spPr/>
    </dgm:pt>
    <dgm:pt modelId="{EBDAE750-6757-534D-B991-40A6A60DA0DB}" type="pres">
      <dgm:prSet presAssocID="{72007A76-BAEB-CD49-A8D2-56A23B8F9363}" presName="hierChild5" presStyleCnt="0"/>
      <dgm:spPr/>
    </dgm:pt>
    <dgm:pt modelId="{5BBD9998-BE01-0243-8575-AFB2EC3A8039}" type="pres">
      <dgm:prSet presAssocID="{6E73407D-A285-AE4B-95B1-E3DE1434BBF0}" presName="hierChild3" presStyleCnt="0"/>
      <dgm:spPr/>
    </dgm:pt>
  </dgm:ptLst>
  <dgm:cxnLst>
    <dgm:cxn modelId="{FF381F00-A4CF-EC47-9991-FE2FED5F2ED2}" type="presOf" srcId="{84C96C65-D48B-574E-84F0-938EDF423429}" destId="{CBBBE684-8C25-3D4C-835C-1ED561872199}" srcOrd="0" destOrd="0" presId="urn:microsoft.com/office/officeart/2005/8/layout/orgChart1"/>
    <dgm:cxn modelId="{66FC8905-7E4F-6449-9627-D497CBB1F871}" srcId="{84C96C65-D48B-574E-84F0-938EDF423429}" destId="{6E73407D-A285-AE4B-95B1-E3DE1434BBF0}" srcOrd="0" destOrd="0" parTransId="{7FE18CBB-D3C5-9C4C-A0E7-C080ACBBED84}" sibTransId="{435A5836-D5A5-A64F-A93C-664E52B2C716}"/>
    <dgm:cxn modelId="{EB35E224-0732-1440-A4F2-C85B0273F547}" type="presOf" srcId="{741F8C4B-EE5D-3C4B-B741-52E4363C5187}" destId="{D107BA8E-3D9F-6D43-A532-A6F3A55E1AA4}" srcOrd="0" destOrd="0" presId="urn:microsoft.com/office/officeart/2005/8/layout/orgChart1"/>
    <dgm:cxn modelId="{D53A2E26-AEE1-7A4C-A5B0-AB5A0E301734}" type="presOf" srcId="{6FBF151A-9666-2E48-81C3-E6799737EF87}" destId="{9EE4739F-20D8-9B49-8F47-B0FD5FAD124B}" srcOrd="1" destOrd="0" presId="urn:microsoft.com/office/officeart/2005/8/layout/orgChart1"/>
    <dgm:cxn modelId="{FD683627-64BB-D040-8259-A361DA9F2A81}" type="presOf" srcId="{6E73407D-A285-AE4B-95B1-E3DE1434BBF0}" destId="{5AE9BE41-22D4-484A-8D97-ED1D0BAAD5F0}" srcOrd="1" destOrd="0" presId="urn:microsoft.com/office/officeart/2005/8/layout/orgChart1"/>
    <dgm:cxn modelId="{D5073545-3600-8C4E-937C-D2DB515375BE}" type="presOf" srcId="{B4F80039-6C18-004F-89E5-224A1A2EF191}" destId="{41212BAC-3430-0D43-942B-D3235B863F77}" srcOrd="0" destOrd="0" presId="urn:microsoft.com/office/officeart/2005/8/layout/orgChart1"/>
    <dgm:cxn modelId="{2379FE50-0404-2742-B084-0E1927316B85}" type="presOf" srcId="{63697555-23FE-4C42-BE2A-2AC22FD6C1DC}" destId="{090CA2F2-6745-9242-A823-04AF8F34882B}" srcOrd="0" destOrd="0" presId="urn:microsoft.com/office/officeart/2005/8/layout/orgChart1"/>
    <dgm:cxn modelId="{24213457-86C5-0142-B4B9-045CC36B6C02}" type="presOf" srcId="{1B492273-6126-FA4A-ACA3-591E2D05B8EC}" destId="{6E934076-12B7-A847-BBE8-31BAF486AD88}" srcOrd="0" destOrd="0" presId="urn:microsoft.com/office/officeart/2005/8/layout/orgChart1"/>
    <dgm:cxn modelId="{2BD8FE74-3E2B-2345-9296-E3B02F25E9A1}" type="presOf" srcId="{6E73407D-A285-AE4B-95B1-E3DE1434BBF0}" destId="{B7AC1BB2-876B-A64D-89E7-61EC0B12B200}" srcOrd="0" destOrd="0" presId="urn:microsoft.com/office/officeart/2005/8/layout/orgChart1"/>
    <dgm:cxn modelId="{5FBA8B78-298C-7940-AE4F-67F7F36FD12D}" type="presOf" srcId="{6FBF151A-9666-2E48-81C3-E6799737EF87}" destId="{7888306F-1202-9E4F-AD5C-D92945F07CD5}" srcOrd="0" destOrd="0" presId="urn:microsoft.com/office/officeart/2005/8/layout/orgChart1"/>
    <dgm:cxn modelId="{4F2DF987-3A01-6E45-A5A3-B44BD113F5BA}" srcId="{6E73407D-A285-AE4B-95B1-E3DE1434BBF0}" destId="{72007A76-BAEB-CD49-A8D2-56A23B8F9363}" srcOrd="1" destOrd="0" parTransId="{741F8C4B-EE5D-3C4B-B741-52E4363C5187}" sibTransId="{D3B5329A-B60C-CE45-8E06-0EDC4E227815}"/>
    <dgm:cxn modelId="{98DA82A7-DA4F-5E49-8AEB-9E665053558D}" type="presOf" srcId="{63697555-23FE-4C42-BE2A-2AC22FD6C1DC}" destId="{7B939684-869A-814B-BB82-F213B074040A}" srcOrd="1" destOrd="0" presId="urn:microsoft.com/office/officeart/2005/8/layout/orgChart1"/>
    <dgm:cxn modelId="{00AFB7B7-31FC-A948-8557-7C048C9BFAD4}" srcId="{6E73407D-A285-AE4B-95B1-E3DE1434BBF0}" destId="{6FBF151A-9666-2E48-81C3-E6799737EF87}" srcOrd="0" destOrd="0" parTransId="{B4F80039-6C18-004F-89E5-224A1A2EF191}" sibTransId="{65C2145D-E3E4-8C45-AF0D-25F323D59525}"/>
    <dgm:cxn modelId="{16871CD6-D08E-7C4A-BB69-53D985067599}" srcId="{72007A76-BAEB-CD49-A8D2-56A23B8F9363}" destId="{63697555-23FE-4C42-BE2A-2AC22FD6C1DC}" srcOrd="0" destOrd="0" parTransId="{1B492273-6126-FA4A-ACA3-591E2D05B8EC}" sibTransId="{DDBB38D7-1ACC-2244-A705-844D2A91CD7C}"/>
    <dgm:cxn modelId="{E4A058E4-4178-304A-8E13-1E5752F8D022}" type="presOf" srcId="{72007A76-BAEB-CD49-A8D2-56A23B8F9363}" destId="{7E0612B3-6771-854C-AF73-8569F0ACD52A}" srcOrd="1" destOrd="0" presId="urn:microsoft.com/office/officeart/2005/8/layout/orgChart1"/>
    <dgm:cxn modelId="{DE5C3FF5-FE87-0C48-8643-C5612C67F9AA}" type="presOf" srcId="{72007A76-BAEB-CD49-A8D2-56A23B8F9363}" destId="{87390B19-9ED6-B748-A3FD-01CC705071EB}" srcOrd="0" destOrd="0" presId="urn:microsoft.com/office/officeart/2005/8/layout/orgChart1"/>
    <dgm:cxn modelId="{6FAC3967-827E-6A49-9004-1DF53347CEFB}" type="presParOf" srcId="{CBBBE684-8C25-3D4C-835C-1ED561872199}" destId="{ACD1144E-4FB7-3349-9C81-285117E3D8ED}" srcOrd="0" destOrd="0" presId="urn:microsoft.com/office/officeart/2005/8/layout/orgChart1"/>
    <dgm:cxn modelId="{B2AA3CC6-B75A-5B45-B628-F55485A214C8}" type="presParOf" srcId="{ACD1144E-4FB7-3349-9C81-285117E3D8ED}" destId="{45643577-2952-7740-989E-F4F90D089170}" srcOrd="0" destOrd="0" presId="urn:microsoft.com/office/officeart/2005/8/layout/orgChart1"/>
    <dgm:cxn modelId="{A052BB0C-A123-5C49-BDF1-F9652AE17967}" type="presParOf" srcId="{45643577-2952-7740-989E-F4F90D089170}" destId="{B7AC1BB2-876B-A64D-89E7-61EC0B12B200}" srcOrd="0" destOrd="0" presId="urn:microsoft.com/office/officeart/2005/8/layout/orgChart1"/>
    <dgm:cxn modelId="{7BDDB6A1-E1A5-AE4D-9D5B-5C446025C95F}" type="presParOf" srcId="{45643577-2952-7740-989E-F4F90D089170}" destId="{5AE9BE41-22D4-484A-8D97-ED1D0BAAD5F0}" srcOrd="1" destOrd="0" presId="urn:microsoft.com/office/officeart/2005/8/layout/orgChart1"/>
    <dgm:cxn modelId="{0EC4CA9E-C3C7-4441-BC10-B98A29FE3D05}" type="presParOf" srcId="{ACD1144E-4FB7-3349-9C81-285117E3D8ED}" destId="{E65BE73D-BE4C-2F4B-B171-5A8E4B90E2BC}" srcOrd="1" destOrd="0" presId="urn:microsoft.com/office/officeart/2005/8/layout/orgChart1"/>
    <dgm:cxn modelId="{D2905128-4F94-5C49-83E7-E365A02C7530}" type="presParOf" srcId="{E65BE73D-BE4C-2F4B-B171-5A8E4B90E2BC}" destId="{41212BAC-3430-0D43-942B-D3235B863F77}" srcOrd="0" destOrd="0" presId="urn:microsoft.com/office/officeart/2005/8/layout/orgChart1"/>
    <dgm:cxn modelId="{7CD0015C-59D5-BF42-84DE-924949D15866}" type="presParOf" srcId="{E65BE73D-BE4C-2F4B-B171-5A8E4B90E2BC}" destId="{33042C60-9165-A243-9763-5B80CF9AF9D1}" srcOrd="1" destOrd="0" presId="urn:microsoft.com/office/officeart/2005/8/layout/orgChart1"/>
    <dgm:cxn modelId="{599B2E8A-18FA-334F-8E22-60346F8A5225}" type="presParOf" srcId="{33042C60-9165-A243-9763-5B80CF9AF9D1}" destId="{44D960BF-D70C-9E41-AA3B-9ECF9CB58564}" srcOrd="0" destOrd="0" presId="urn:microsoft.com/office/officeart/2005/8/layout/orgChart1"/>
    <dgm:cxn modelId="{9FF24963-5B2F-5848-B331-9906D24EEEF2}" type="presParOf" srcId="{44D960BF-D70C-9E41-AA3B-9ECF9CB58564}" destId="{7888306F-1202-9E4F-AD5C-D92945F07CD5}" srcOrd="0" destOrd="0" presId="urn:microsoft.com/office/officeart/2005/8/layout/orgChart1"/>
    <dgm:cxn modelId="{56AEC82D-E17E-3B43-9410-8428996EFCFC}" type="presParOf" srcId="{44D960BF-D70C-9E41-AA3B-9ECF9CB58564}" destId="{9EE4739F-20D8-9B49-8F47-B0FD5FAD124B}" srcOrd="1" destOrd="0" presId="urn:microsoft.com/office/officeart/2005/8/layout/orgChart1"/>
    <dgm:cxn modelId="{38D901B8-A465-BD41-8E63-758D80E6C7F9}" type="presParOf" srcId="{33042C60-9165-A243-9763-5B80CF9AF9D1}" destId="{23989369-0730-F244-B9C4-E27856DC3700}" srcOrd="1" destOrd="0" presId="urn:microsoft.com/office/officeart/2005/8/layout/orgChart1"/>
    <dgm:cxn modelId="{B16F22DA-5BE6-5343-A9E0-6F7A04D49C04}" type="presParOf" srcId="{33042C60-9165-A243-9763-5B80CF9AF9D1}" destId="{F43B0C47-C0E5-E04D-884F-88884F8B8128}" srcOrd="2" destOrd="0" presId="urn:microsoft.com/office/officeart/2005/8/layout/orgChart1"/>
    <dgm:cxn modelId="{65D2608E-5C35-BF4C-AC11-31E12A5BDCA7}" type="presParOf" srcId="{E65BE73D-BE4C-2F4B-B171-5A8E4B90E2BC}" destId="{D107BA8E-3D9F-6D43-A532-A6F3A55E1AA4}" srcOrd="2" destOrd="0" presId="urn:microsoft.com/office/officeart/2005/8/layout/orgChart1"/>
    <dgm:cxn modelId="{2D1DA6BC-7EEC-7448-80EC-5AA1343BBE8E}" type="presParOf" srcId="{E65BE73D-BE4C-2F4B-B171-5A8E4B90E2BC}" destId="{CBF67AE2-7692-204A-B014-F16F00D8D5C2}" srcOrd="3" destOrd="0" presId="urn:microsoft.com/office/officeart/2005/8/layout/orgChart1"/>
    <dgm:cxn modelId="{B5EC62E9-D37B-3B41-A640-2DB99D205FD7}" type="presParOf" srcId="{CBF67AE2-7692-204A-B014-F16F00D8D5C2}" destId="{9974799C-3B9C-6F45-9227-92B918300331}" srcOrd="0" destOrd="0" presId="urn:microsoft.com/office/officeart/2005/8/layout/orgChart1"/>
    <dgm:cxn modelId="{37F720D5-A178-8947-9943-0FB516AD06CE}" type="presParOf" srcId="{9974799C-3B9C-6F45-9227-92B918300331}" destId="{87390B19-9ED6-B748-A3FD-01CC705071EB}" srcOrd="0" destOrd="0" presId="urn:microsoft.com/office/officeart/2005/8/layout/orgChart1"/>
    <dgm:cxn modelId="{CA5D83C9-34D7-B942-9B6F-4553A678F312}" type="presParOf" srcId="{9974799C-3B9C-6F45-9227-92B918300331}" destId="{7E0612B3-6771-854C-AF73-8569F0ACD52A}" srcOrd="1" destOrd="0" presId="urn:microsoft.com/office/officeart/2005/8/layout/orgChart1"/>
    <dgm:cxn modelId="{D287C63C-C486-8944-80E0-301420F07F1F}" type="presParOf" srcId="{CBF67AE2-7692-204A-B014-F16F00D8D5C2}" destId="{722B2AFA-05F3-7C49-AD25-47E6720D6EE1}" srcOrd="1" destOrd="0" presId="urn:microsoft.com/office/officeart/2005/8/layout/orgChart1"/>
    <dgm:cxn modelId="{71669075-F047-7B48-A1F8-BDD8F05E1424}" type="presParOf" srcId="{722B2AFA-05F3-7C49-AD25-47E6720D6EE1}" destId="{6E934076-12B7-A847-BBE8-31BAF486AD88}" srcOrd="0" destOrd="0" presId="urn:microsoft.com/office/officeart/2005/8/layout/orgChart1"/>
    <dgm:cxn modelId="{2C113535-643A-B44C-AD6B-C1927687E5D6}" type="presParOf" srcId="{722B2AFA-05F3-7C49-AD25-47E6720D6EE1}" destId="{0914A8CC-AF74-5C4B-8FC8-E0AAFD02F8F7}" srcOrd="1" destOrd="0" presId="urn:microsoft.com/office/officeart/2005/8/layout/orgChart1"/>
    <dgm:cxn modelId="{397E9914-3B8B-3442-AE3B-A8F32AA95571}" type="presParOf" srcId="{0914A8CC-AF74-5C4B-8FC8-E0AAFD02F8F7}" destId="{1DCA3057-0F5B-B541-99C9-191DB8177942}" srcOrd="0" destOrd="0" presId="urn:microsoft.com/office/officeart/2005/8/layout/orgChart1"/>
    <dgm:cxn modelId="{A4055D61-FB74-5B4F-AD99-20B9F5F79254}" type="presParOf" srcId="{1DCA3057-0F5B-B541-99C9-191DB8177942}" destId="{090CA2F2-6745-9242-A823-04AF8F34882B}" srcOrd="0" destOrd="0" presId="urn:microsoft.com/office/officeart/2005/8/layout/orgChart1"/>
    <dgm:cxn modelId="{D7FADEBF-899C-734E-8298-901F1317B637}" type="presParOf" srcId="{1DCA3057-0F5B-B541-99C9-191DB8177942}" destId="{7B939684-869A-814B-BB82-F213B074040A}" srcOrd="1" destOrd="0" presId="urn:microsoft.com/office/officeart/2005/8/layout/orgChart1"/>
    <dgm:cxn modelId="{5412F7C0-0B13-BA49-A2FD-F456AFF0AA6A}" type="presParOf" srcId="{0914A8CC-AF74-5C4B-8FC8-E0AAFD02F8F7}" destId="{49405F28-58DA-AA41-A196-2584F3A0F0DF}" srcOrd="1" destOrd="0" presId="urn:microsoft.com/office/officeart/2005/8/layout/orgChart1"/>
    <dgm:cxn modelId="{35E9F243-4FA1-7549-B55E-3EF195A96574}" type="presParOf" srcId="{0914A8CC-AF74-5C4B-8FC8-E0AAFD02F8F7}" destId="{D436CE84-5818-C842-BEAD-B95DFBA28A9C}" srcOrd="2" destOrd="0" presId="urn:microsoft.com/office/officeart/2005/8/layout/orgChart1"/>
    <dgm:cxn modelId="{DA854690-F450-1D4E-B607-1F0ACE0C3240}" type="presParOf" srcId="{CBF67AE2-7692-204A-B014-F16F00D8D5C2}" destId="{EBDAE750-6757-534D-B991-40A6A60DA0DB}" srcOrd="2" destOrd="0" presId="urn:microsoft.com/office/officeart/2005/8/layout/orgChart1"/>
    <dgm:cxn modelId="{523BF920-BF88-8243-A890-9C85C9F3B1B1}" type="presParOf" srcId="{ACD1144E-4FB7-3349-9C81-285117E3D8ED}" destId="{5BBD9998-BE01-0243-8575-AFB2EC3A80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D9AB91-C9D8-0D45-B297-21728C3C8BC2}"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D6F7A73-6B6B-4448-8B8B-3C007A03F58B}">
      <dgm:prSet custT="1"/>
      <dgm:spPr>
        <a:solidFill>
          <a:srgbClr val="7030A0"/>
        </a:solidFill>
      </dgm:spPr>
      <dgm:t>
        <a:bodyPr/>
        <a:lstStyle/>
        <a:p>
          <a:pPr rtl="0"/>
          <a:r>
            <a:rPr lang="en-US" sz="1800" b="1" dirty="0"/>
            <a:t>Section 1502(a) of the Dodd-Frank, directed the SEC to promulgate a rule requiring securities issuers to investigate the source and chain of custody of conflict minerals and to make certain disclosures about their findings. 15 U.S.C. 78m(p). </a:t>
          </a:r>
        </a:p>
      </dgm:t>
    </dgm:pt>
    <dgm:pt modelId="{11C7D04E-0D53-514A-A727-F63F3F338BA6}" type="parTrans" cxnId="{00D3B0B9-764A-E347-9485-164FFA41EC57}">
      <dgm:prSet/>
      <dgm:spPr/>
      <dgm:t>
        <a:bodyPr/>
        <a:lstStyle/>
        <a:p>
          <a:endParaRPr lang="en-US"/>
        </a:p>
      </dgm:t>
    </dgm:pt>
    <dgm:pt modelId="{6658BCE4-AD68-F64D-8090-6ACE40A4ED80}" type="sibTrans" cxnId="{00D3B0B9-764A-E347-9485-164FFA41EC57}">
      <dgm:prSet/>
      <dgm:spPr/>
      <dgm:t>
        <a:bodyPr/>
        <a:lstStyle/>
        <a:p>
          <a:endParaRPr lang="en-US"/>
        </a:p>
      </dgm:t>
    </dgm:pt>
    <dgm:pt modelId="{4B9C3886-E2E5-2144-8A2D-18A5FA4DB88D}">
      <dgm:prSet/>
      <dgm:spPr/>
      <dgm:t>
        <a:bodyPr/>
        <a:lstStyle/>
        <a:p>
          <a:pPr rtl="0"/>
          <a:r>
            <a:rPr lang="en-US" b="0" dirty="0"/>
            <a:t>Conflict Minerals Rule, 17 C.F.R. 240.13p-1 requires an issuer to file a report that includes, a description o f the measures taken to exercise due diligence about the source and chain of custody of its conflict minerals and a description of any of its products that have "not been found to be ' DRC conflict free,"'</a:t>
          </a:r>
        </a:p>
      </dgm:t>
    </dgm:pt>
    <dgm:pt modelId="{5100618B-AE81-ED40-A54A-D31592D6C651}" type="parTrans" cxnId="{D26CF402-98A6-1347-8C6F-03B5B43A8CFF}">
      <dgm:prSet/>
      <dgm:spPr/>
      <dgm:t>
        <a:bodyPr/>
        <a:lstStyle/>
        <a:p>
          <a:endParaRPr lang="en-US"/>
        </a:p>
      </dgm:t>
    </dgm:pt>
    <dgm:pt modelId="{814848F3-F8EE-E94F-A742-A5C479BEBCA1}" type="sibTrans" cxnId="{D26CF402-98A6-1347-8C6F-03B5B43A8CFF}">
      <dgm:prSet/>
      <dgm:spPr/>
      <dgm:t>
        <a:bodyPr/>
        <a:lstStyle/>
        <a:p>
          <a:endParaRPr lang="en-US"/>
        </a:p>
      </dgm:t>
    </dgm:pt>
    <dgm:pt modelId="{3879EB43-5F95-A04F-ADA3-D8D5EF3D6304}">
      <dgm:prSet/>
      <dgm:spPr>
        <a:solidFill>
          <a:srgbClr val="7030A0"/>
        </a:solidFill>
      </dgm:spPr>
      <dgm:t>
        <a:bodyPr/>
        <a:lstStyle/>
        <a:p>
          <a:pPr rtl="0"/>
          <a:r>
            <a:rPr lang="en-US" b="1" i="1" noProof="0" dirty="0"/>
            <a:t>National Ass 'n of Mfrs. v. SE.C</a:t>
          </a:r>
          <a:r>
            <a:rPr lang="en-US" b="1" noProof="0" dirty="0"/>
            <a:t>., 800 F.3d 518, 530 (D.C. Cir. 2014) </a:t>
          </a:r>
          <a:r>
            <a:rPr lang="en-US" b="1" noProof="0" dirty="0" err="1"/>
            <a:t>en</a:t>
          </a:r>
          <a:r>
            <a:rPr lang="en-US" b="1" noProof="0" dirty="0"/>
            <a:t> banc court of appeals determined that requiring a company to make a statement in an SEC filing posted to its website that its products were “not found to be ‘DRC conflict-free.’” Rationale:</a:t>
          </a:r>
        </a:p>
      </dgm:t>
    </dgm:pt>
    <dgm:pt modelId="{FC591B31-D950-A347-8622-9259694328B1}" type="parTrans" cxnId="{BE42C91D-6FDC-154D-B55E-770CF154E629}">
      <dgm:prSet/>
      <dgm:spPr/>
      <dgm:t>
        <a:bodyPr/>
        <a:lstStyle/>
        <a:p>
          <a:endParaRPr lang="en-US"/>
        </a:p>
      </dgm:t>
    </dgm:pt>
    <dgm:pt modelId="{B1517A61-EE10-0849-B1B0-1FCF5C12A9C1}" type="sibTrans" cxnId="{BE42C91D-6FDC-154D-B55E-770CF154E629}">
      <dgm:prSet/>
      <dgm:spPr/>
      <dgm:t>
        <a:bodyPr/>
        <a:lstStyle/>
        <a:p>
          <a:endParaRPr lang="en-US"/>
        </a:p>
      </dgm:t>
    </dgm:pt>
    <dgm:pt modelId="{95A285F8-FB3C-9542-858A-BE5DF6DB1374}">
      <dgm:prSet custT="1"/>
      <dgm:spPr>
        <a:solidFill>
          <a:schemeClr val="accent6">
            <a:lumMod val="50000"/>
          </a:schemeClr>
        </a:solidFill>
      </dgm:spPr>
      <dgm:t>
        <a:bodyPr/>
        <a:lstStyle/>
        <a:p>
          <a:pPr rtl="0"/>
          <a:r>
            <a:rPr lang="en-US" sz="1800" dirty="0"/>
            <a:t>Commission had failed to demonstrate that the forced disclosures would materially alleviate the DRC humanitarian crisis</a:t>
          </a:r>
        </a:p>
      </dgm:t>
    </dgm:pt>
    <dgm:pt modelId="{C1EECF8B-D97C-F740-9E7B-58EA18016CD8}" type="parTrans" cxnId="{34C9627A-25AE-8640-A7EE-3B8AF5E23AF1}">
      <dgm:prSet/>
      <dgm:spPr/>
      <dgm:t>
        <a:bodyPr/>
        <a:lstStyle/>
        <a:p>
          <a:endParaRPr lang="en-US"/>
        </a:p>
      </dgm:t>
    </dgm:pt>
    <dgm:pt modelId="{2BE1E4AE-5021-3244-A5BD-9113A5AFE6EA}" type="sibTrans" cxnId="{34C9627A-25AE-8640-A7EE-3B8AF5E23AF1}">
      <dgm:prSet/>
      <dgm:spPr/>
      <dgm:t>
        <a:bodyPr/>
        <a:lstStyle/>
        <a:p>
          <a:endParaRPr lang="en-US"/>
        </a:p>
      </dgm:t>
    </dgm:pt>
    <dgm:pt modelId="{D4E783E2-360F-3442-AEBE-6C16B38DD528}">
      <dgm:prSet custT="1"/>
      <dgm:spPr>
        <a:solidFill>
          <a:schemeClr val="accent6">
            <a:lumMod val="50000"/>
          </a:schemeClr>
        </a:solidFill>
      </dgm:spPr>
      <dgm:t>
        <a:bodyPr/>
        <a:lstStyle/>
        <a:p>
          <a:pPr rtl="0"/>
          <a:r>
            <a:rPr lang="en-US" sz="1800" dirty="0"/>
            <a:t>the required disclosures had not been limited to "purely factual and uncontroversial information." </a:t>
          </a:r>
          <a:r>
            <a:rPr lang="en-US" sz="1800" i="1" dirty="0"/>
            <a:t>Id. </a:t>
          </a:r>
          <a:r>
            <a:rPr lang="en-US" sz="1800" dirty="0"/>
            <a:t>at 527­ 530</a:t>
          </a:r>
        </a:p>
      </dgm:t>
    </dgm:pt>
    <dgm:pt modelId="{DC247CEB-0C7C-7941-B1D5-9744F2D1733A}" type="parTrans" cxnId="{E7B33D34-A7FC-C04C-BA65-2E89F6D0DE63}">
      <dgm:prSet/>
      <dgm:spPr/>
      <dgm:t>
        <a:bodyPr/>
        <a:lstStyle/>
        <a:p>
          <a:endParaRPr lang="en-US"/>
        </a:p>
      </dgm:t>
    </dgm:pt>
    <dgm:pt modelId="{11AA92E9-313E-F14B-9BED-7CB10B1021B5}" type="sibTrans" cxnId="{E7B33D34-A7FC-C04C-BA65-2E89F6D0DE63}">
      <dgm:prSet/>
      <dgm:spPr/>
      <dgm:t>
        <a:bodyPr/>
        <a:lstStyle/>
        <a:p>
          <a:endParaRPr lang="en-US"/>
        </a:p>
      </dgm:t>
    </dgm:pt>
    <dgm:pt modelId="{D9876E43-3918-E443-BFAE-044284CCA89B}">
      <dgm:prSet custT="1"/>
      <dgm:spPr>
        <a:solidFill>
          <a:schemeClr val="accent6">
            <a:lumMod val="50000"/>
          </a:schemeClr>
        </a:solidFill>
      </dgm:spPr>
      <dgm:t>
        <a:bodyPr/>
        <a:lstStyle/>
        <a:p>
          <a:pPr rtl="0"/>
          <a:r>
            <a:rPr lang="en-US" sz="1800" dirty="0"/>
            <a:t>being required to state that certain products have not been found to be "DRC conflict free," as defined in the statute and rule, effectively "compel[s] an issuer to confess blood on its hands," which interferes with the "exercise of the freedom of speech under the First Amendment." </a:t>
          </a:r>
          <a:r>
            <a:rPr lang="en-US" sz="1800" i="1" dirty="0"/>
            <a:t>Id. </a:t>
          </a:r>
          <a:r>
            <a:rPr lang="en-US" sz="1800" dirty="0"/>
            <a:t>at 530 </a:t>
          </a:r>
        </a:p>
      </dgm:t>
    </dgm:pt>
    <dgm:pt modelId="{3E62E33B-5201-BA4A-8D67-E841EFF83B8F}" type="parTrans" cxnId="{0D83F520-A271-084B-9D70-AB59074298E7}">
      <dgm:prSet/>
      <dgm:spPr/>
      <dgm:t>
        <a:bodyPr/>
        <a:lstStyle/>
        <a:p>
          <a:endParaRPr lang="en-US"/>
        </a:p>
      </dgm:t>
    </dgm:pt>
    <dgm:pt modelId="{2AE782A8-81BC-1744-BF07-B8B07DD58D7A}" type="sibTrans" cxnId="{0D83F520-A271-084B-9D70-AB59074298E7}">
      <dgm:prSet/>
      <dgm:spPr/>
      <dgm:t>
        <a:bodyPr/>
        <a:lstStyle/>
        <a:p>
          <a:endParaRPr lang="en-US"/>
        </a:p>
      </dgm:t>
    </dgm:pt>
    <dgm:pt modelId="{E8214A55-3D47-6348-B95D-2C4456A4078B}">
      <dgm:prSet custT="1"/>
      <dgm:spPr>
        <a:solidFill>
          <a:srgbClr val="7030A0"/>
        </a:solidFill>
      </dgm:spPr>
      <dgm:t>
        <a:bodyPr/>
        <a:lstStyle/>
        <a:p>
          <a:pPr rtl="0"/>
          <a:r>
            <a:rPr lang="en-US" sz="1800" dirty="0"/>
            <a:t>Neither the U.S. Gov’t nor Amnesty chose to seek cert.</a:t>
          </a:r>
        </a:p>
      </dgm:t>
    </dgm:pt>
    <dgm:pt modelId="{BAF29059-6C9B-4940-B025-95E8F4D2A49D}" type="parTrans" cxnId="{4FDCEB49-20D5-E04D-9213-6CBA51DFAD56}">
      <dgm:prSet/>
      <dgm:spPr/>
      <dgm:t>
        <a:bodyPr/>
        <a:lstStyle/>
        <a:p>
          <a:endParaRPr lang="en-US"/>
        </a:p>
      </dgm:t>
    </dgm:pt>
    <dgm:pt modelId="{CAC59881-ABE9-6E4C-A600-CD23DFC29982}" type="sibTrans" cxnId="{4FDCEB49-20D5-E04D-9213-6CBA51DFAD56}">
      <dgm:prSet/>
      <dgm:spPr/>
      <dgm:t>
        <a:bodyPr/>
        <a:lstStyle/>
        <a:p>
          <a:endParaRPr lang="en-US"/>
        </a:p>
      </dgm:t>
    </dgm:pt>
    <dgm:pt modelId="{D5500246-6FF4-124E-889D-DAB9753DB126}" type="pres">
      <dgm:prSet presAssocID="{63D9AB91-C9D8-0D45-B297-21728C3C8BC2}" presName="hierChild1" presStyleCnt="0">
        <dgm:presLayoutVars>
          <dgm:orgChart val="1"/>
          <dgm:chPref val="1"/>
          <dgm:dir/>
          <dgm:animOne val="branch"/>
          <dgm:animLvl val="lvl"/>
          <dgm:resizeHandles/>
        </dgm:presLayoutVars>
      </dgm:prSet>
      <dgm:spPr/>
    </dgm:pt>
    <dgm:pt modelId="{8D1B49C5-6914-6641-855F-9C5FAE5E8675}" type="pres">
      <dgm:prSet presAssocID="{FD6F7A73-6B6B-4448-8B8B-3C007A03F58B}" presName="hierRoot1" presStyleCnt="0">
        <dgm:presLayoutVars>
          <dgm:hierBranch val="init"/>
        </dgm:presLayoutVars>
      </dgm:prSet>
      <dgm:spPr/>
    </dgm:pt>
    <dgm:pt modelId="{00DFD613-FB44-4549-BEAE-D19AEC82C53A}" type="pres">
      <dgm:prSet presAssocID="{FD6F7A73-6B6B-4448-8B8B-3C007A03F58B}" presName="rootComposite1" presStyleCnt="0"/>
      <dgm:spPr/>
    </dgm:pt>
    <dgm:pt modelId="{D2FE12E6-27B2-3C42-B2B5-0128E9049C4E}" type="pres">
      <dgm:prSet presAssocID="{FD6F7A73-6B6B-4448-8B8B-3C007A03F58B}" presName="rootText1" presStyleLbl="node0" presStyleIdx="0" presStyleCnt="3" custScaleY="241017">
        <dgm:presLayoutVars>
          <dgm:chPref val="3"/>
        </dgm:presLayoutVars>
      </dgm:prSet>
      <dgm:spPr/>
    </dgm:pt>
    <dgm:pt modelId="{0F867C8D-AA94-9941-B980-3669052263C2}" type="pres">
      <dgm:prSet presAssocID="{FD6F7A73-6B6B-4448-8B8B-3C007A03F58B}" presName="rootConnector1" presStyleLbl="node1" presStyleIdx="0" presStyleCnt="0"/>
      <dgm:spPr/>
    </dgm:pt>
    <dgm:pt modelId="{F2A99104-8723-8B49-8757-B7AFC2E12C60}" type="pres">
      <dgm:prSet presAssocID="{FD6F7A73-6B6B-4448-8B8B-3C007A03F58B}" presName="hierChild2" presStyleCnt="0"/>
      <dgm:spPr/>
    </dgm:pt>
    <dgm:pt modelId="{AEBFA6F8-DC13-454E-A6C7-262E0C47EE96}" type="pres">
      <dgm:prSet presAssocID="{5100618B-AE81-ED40-A54A-D31592D6C651}" presName="Name37" presStyleLbl="parChTrans1D2" presStyleIdx="0" presStyleCnt="4"/>
      <dgm:spPr/>
    </dgm:pt>
    <dgm:pt modelId="{C3166568-BAD8-C94A-BA8A-1B7938CC4DCB}" type="pres">
      <dgm:prSet presAssocID="{4B9C3886-E2E5-2144-8A2D-18A5FA4DB88D}" presName="hierRoot2" presStyleCnt="0">
        <dgm:presLayoutVars>
          <dgm:hierBranch val="init"/>
        </dgm:presLayoutVars>
      </dgm:prSet>
      <dgm:spPr/>
    </dgm:pt>
    <dgm:pt modelId="{4E69BE6A-0823-5C4C-AA23-AD088D032822}" type="pres">
      <dgm:prSet presAssocID="{4B9C3886-E2E5-2144-8A2D-18A5FA4DB88D}" presName="rootComposite" presStyleCnt="0"/>
      <dgm:spPr/>
    </dgm:pt>
    <dgm:pt modelId="{C1DA506A-6A92-0041-8082-AA135FEA89C5}" type="pres">
      <dgm:prSet presAssocID="{4B9C3886-E2E5-2144-8A2D-18A5FA4DB88D}" presName="rootText" presStyleLbl="node2" presStyleIdx="0" presStyleCnt="4" custScaleX="100143" custScaleY="176202">
        <dgm:presLayoutVars>
          <dgm:chPref val="3"/>
        </dgm:presLayoutVars>
      </dgm:prSet>
      <dgm:spPr/>
    </dgm:pt>
    <dgm:pt modelId="{434EB599-B613-244C-BA3E-9B875654FE3E}" type="pres">
      <dgm:prSet presAssocID="{4B9C3886-E2E5-2144-8A2D-18A5FA4DB88D}" presName="rootConnector" presStyleLbl="node2" presStyleIdx="0" presStyleCnt="4"/>
      <dgm:spPr/>
    </dgm:pt>
    <dgm:pt modelId="{3CC6E30D-7A6D-B041-B5BF-12C6ADB6D135}" type="pres">
      <dgm:prSet presAssocID="{4B9C3886-E2E5-2144-8A2D-18A5FA4DB88D}" presName="hierChild4" presStyleCnt="0"/>
      <dgm:spPr/>
    </dgm:pt>
    <dgm:pt modelId="{5A675DAD-6466-9A4C-8273-7DEB6F689784}" type="pres">
      <dgm:prSet presAssocID="{4B9C3886-E2E5-2144-8A2D-18A5FA4DB88D}" presName="hierChild5" presStyleCnt="0"/>
      <dgm:spPr/>
    </dgm:pt>
    <dgm:pt modelId="{B1EF6097-3628-464A-B2EB-37DD3E242D60}" type="pres">
      <dgm:prSet presAssocID="{FD6F7A73-6B6B-4448-8B8B-3C007A03F58B}" presName="hierChild3" presStyleCnt="0"/>
      <dgm:spPr/>
    </dgm:pt>
    <dgm:pt modelId="{843E39E0-57C0-7047-974C-C3AEACEF9119}" type="pres">
      <dgm:prSet presAssocID="{3879EB43-5F95-A04F-ADA3-D8D5EF3D6304}" presName="hierRoot1" presStyleCnt="0">
        <dgm:presLayoutVars>
          <dgm:hierBranch val="init"/>
        </dgm:presLayoutVars>
      </dgm:prSet>
      <dgm:spPr/>
    </dgm:pt>
    <dgm:pt modelId="{502B660B-B027-BD44-9BED-3BE2C889BCC6}" type="pres">
      <dgm:prSet presAssocID="{3879EB43-5F95-A04F-ADA3-D8D5EF3D6304}" presName="rootComposite1" presStyleCnt="0"/>
      <dgm:spPr/>
    </dgm:pt>
    <dgm:pt modelId="{2C7A2A6D-8A48-4E41-926D-98BE6241414B}" type="pres">
      <dgm:prSet presAssocID="{3879EB43-5F95-A04F-ADA3-D8D5EF3D6304}" presName="rootText1" presStyleLbl="node0" presStyleIdx="1" presStyleCnt="3" custScaleX="136063" custLinFactNeighborX="1804" custLinFactNeighborY="-1804">
        <dgm:presLayoutVars>
          <dgm:chPref val="3"/>
        </dgm:presLayoutVars>
      </dgm:prSet>
      <dgm:spPr/>
    </dgm:pt>
    <dgm:pt modelId="{4AFF4F2A-9BB1-4D4B-A60E-A84C88570BB6}" type="pres">
      <dgm:prSet presAssocID="{3879EB43-5F95-A04F-ADA3-D8D5EF3D6304}" presName="rootConnector1" presStyleLbl="node1" presStyleIdx="0" presStyleCnt="0"/>
      <dgm:spPr/>
    </dgm:pt>
    <dgm:pt modelId="{305417E1-CEB7-5B49-9FC5-AE1752930695}" type="pres">
      <dgm:prSet presAssocID="{3879EB43-5F95-A04F-ADA3-D8D5EF3D6304}" presName="hierChild2" presStyleCnt="0"/>
      <dgm:spPr/>
    </dgm:pt>
    <dgm:pt modelId="{42923D5A-A0A2-F64B-82D1-3F00BF4C72EC}" type="pres">
      <dgm:prSet presAssocID="{C1EECF8B-D97C-F740-9E7B-58EA18016CD8}" presName="Name37" presStyleLbl="parChTrans1D2" presStyleIdx="1" presStyleCnt="4"/>
      <dgm:spPr/>
    </dgm:pt>
    <dgm:pt modelId="{1CBC4FCB-C270-A445-838E-566C307E1DF9}" type="pres">
      <dgm:prSet presAssocID="{95A285F8-FB3C-9542-858A-BE5DF6DB1374}" presName="hierRoot2" presStyleCnt="0">
        <dgm:presLayoutVars>
          <dgm:hierBranch val="init"/>
        </dgm:presLayoutVars>
      </dgm:prSet>
      <dgm:spPr/>
    </dgm:pt>
    <dgm:pt modelId="{79651826-559D-BC45-8FA2-8619475702C3}" type="pres">
      <dgm:prSet presAssocID="{95A285F8-FB3C-9542-858A-BE5DF6DB1374}" presName="rootComposite" presStyleCnt="0"/>
      <dgm:spPr/>
    </dgm:pt>
    <dgm:pt modelId="{9297491B-7A18-B74E-8357-6680CEEF721A}" type="pres">
      <dgm:prSet presAssocID="{95A285F8-FB3C-9542-858A-BE5DF6DB1374}" presName="rootText" presStyleLbl="node2" presStyleIdx="1" presStyleCnt="4" custScaleY="175652">
        <dgm:presLayoutVars>
          <dgm:chPref val="3"/>
        </dgm:presLayoutVars>
      </dgm:prSet>
      <dgm:spPr/>
    </dgm:pt>
    <dgm:pt modelId="{874003AF-3BB6-8642-8703-66C8855C9A1F}" type="pres">
      <dgm:prSet presAssocID="{95A285F8-FB3C-9542-858A-BE5DF6DB1374}" presName="rootConnector" presStyleLbl="node2" presStyleIdx="1" presStyleCnt="4"/>
      <dgm:spPr/>
    </dgm:pt>
    <dgm:pt modelId="{FBF689C4-21EC-9A4B-9CEF-728201EA10C4}" type="pres">
      <dgm:prSet presAssocID="{95A285F8-FB3C-9542-858A-BE5DF6DB1374}" presName="hierChild4" presStyleCnt="0"/>
      <dgm:spPr/>
    </dgm:pt>
    <dgm:pt modelId="{66DB3462-E887-6549-8B1F-EC4CDEDBCBE2}" type="pres">
      <dgm:prSet presAssocID="{95A285F8-FB3C-9542-858A-BE5DF6DB1374}" presName="hierChild5" presStyleCnt="0"/>
      <dgm:spPr/>
    </dgm:pt>
    <dgm:pt modelId="{198B3366-C715-8A47-968A-D76228D0422B}" type="pres">
      <dgm:prSet presAssocID="{DC247CEB-0C7C-7941-B1D5-9744F2D1733A}" presName="Name37" presStyleLbl="parChTrans1D2" presStyleIdx="2" presStyleCnt="4"/>
      <dgm:spPr/>
    </dgm:pt>
    <dgm:pt modelId="{610E5B9A-90D4-2E43-BE19-978722F0E447}" type="pres">
      <dgm:prSet presAssocID="{D4E783E2-360F-3442-AEBE-6C16B38DD528}" presName="hierRoot2" presStyleCnt="0">
        <dgm:presLayoutVars>
          <dgm:hierBranch val="init"/>
        </dgm:presLayoutVars>
      </dgm:prSet>
      <dgm:spPr/>
    </dgm:pt>
    <dgm:pt modelId="{10B66D3E-8CE5-5949-A08F-98C2F3A689AE}" type="pres">
      <dgm:prSet presAssocID="{D4E783E2-360F-3442-AEBE-6C16B38DD528}" presName="rootComposite" presStyleCnt="0"/>
      <dgm:spPr/>
    </dgm:pt>
    <dgm:pt modelId="{1DC4FD54-98B9-014C-9206-8A120D0C2C7A}" type="pres">
      <dgm:prSet presAssocID="{D4E783E2-360F-3442-AEBE-6C16B38DD528}" presName="rootText" presStyleLbl="node2" presStyleIdx="2" presStyleCnt="4" custScaleY="186080">
        <dgm:presLayoutVars>
          <dgm:chPref val="3"/>
        </dgm:presLayoutVars>
      </dgm:prSet>
      <dgm:spPr/>
    </dgm:pt>
    <dgm:pt modelId="{B5A1D6BF-0F36-C546-A4A3-715F8EB4AA32}" type="pres">
      <dgm:prSet presAssocID="{D4E783E2-360F-3442-AEBE-6C16B38DD528}" presName="rootConnector" presStyleLbl="node2" presStyleIdx="2" presStyleCnt="4"/>
      <dgm:spPr/>
    </dgm:pt>
    <dgm:pt modelId="{84E02B24-186A-9A41-B26F-A1A9F3EA0E13}" type="pres">
      <dgm:prSet presAssocID="{D4E783E2-360F-3442-AEBE-6C16B38DD528}" presName="hierChild4" presStyleCnt="0"/>
      <dgm:spPr/>
    </dgm:pt>
    <dgm:pt modelId="{DC9E9096-F50C-BB4F-B5DC-41F4BBDF7EC9}" type="pres">
      <dgm:prSet presAssocID="{D4E783E2-360F-3442-AEBE-6C16B38DD528}" presName="hierChild5" presStyleCnt="0"/>
      <dgm:spPr/>
    </dgm:pt>
    <dgm:pt modelId="{1DB48D21-1E3E-2641-A632-876BFFC9060C}" type="pres">
      <dgm:prSet presAssocID="{3E62E33B-5201-BA4A-8D67-E841EFF83B8F}" presName="Name37" presStyleLbl="parChTrans1D2" presStyleIdx="3" presStyleCnt="4"/>
      <dgm:spPr/>
    </dgm:pt>
    <dgm:pt modelId="{E33DC66F-9C38-054E-9A3E-520EC2FD48CF}" type="pres">
      <dgm:prSet presAssocID="{D9876E43-3918-E443-BFAE-044284CCA89B}" presName="hierRoot2" presStyleCnt="0">
        <dgm:presLayoutVars>
          <dgm:hierBranch val="init"/>
        </dgm:presLayoutVars>
      </dgm:prSet>
      <dgm:spPr/>
    </dgm:pt>
    <dgm:pt modelId="{5FD09CFF-D16E-6544-A42D-A9064091A967}" type="pres">
      <dgm:prSet presAssocID="{D9876E43-3918-E443-BFAE-044284CCA89B}" presName="rootComposite" presStyleCnt="0"/>
      <dgm:spPr/>
    </dgm:pt>
    <dgm:pt modelId="{96B319CD-8785-E644-8719-B6433470C864}" type="pres">
      <dgm:prSet presAssocID="{D9876E43-3918-E443-BFAE-044284CCA89B}" presName="rootText" presStyleLbl="node2" presStyleIdx="3" presStyleCnt="4" custScaleY="248044">
        <dgm:presLayoutVars>
          <dgm:chPref val="3"/>
        </dgm:presLayoutVars>
      </dgm:prSet>
      <dgm:spPr/>
    </dgm:pt>
    <dgm:pt modelId="{4540E715-E8E0-B548-A4CA-27AEAAAA0FEC}" type="pres">
      <dgm:prSet presAssocID="{D9876E43-3918-E443-BFAE-044284CCA89B}" presName="rootConnector" presStyleLbl="node2" presStyleIdx="3" presStyleCnt="4"/>
      <dgm:spPr/>
    </dgm:pt>
    <dgm:pt modelId="{4E7B6769-FDB8-374C-A58E-768D51EE54ED}" type="pres">
      <dgm:prSet presAssocID="{D9876E43-3918-E443-BFAE-044284CCA89B}" presName="hierChild4" presStyleCnt="0"/>
      <dgm:spPr/>
    </dgm:pt>
    <dgm:pt modelId="{49B824AE-E0D9-C54C-8863-32314FAEF2C0}" type="pres">
      <dgm:prSet presAssocID="{D9876E43-3918-E443-BFAE-044284CCA89B}" presName="hierChild5" presStyleCnt="0"/>
      <dgm:spPr/>
    </dgm:pt>
    <dgm:pt modelId="{24684431-4C6F-9B40-A4A2-47A89C31A6F0}" type="pres">
      <dgm:prSet presAssocID="{3879EB43-5F95-A04F-ADA3-D8D5EF3D6304}" presName="hierChild3" presStyleCnt="0"/>
      <dgm:spPr/>
    </dgm:pt>
    <dgm:pt modelId="{2E95E147-254F-C548-8363-9A105E6E1774}" type="pres">
      <dgm:prSet presAssocID="{E8214A55-3D47-6348-B95D-2C4456A4078B}" presName="hierRoot1" presStyleCnt="0">
        <dgm:presLayoutVars>
          <dgm:hierBranch val="init"/>
        </dgm:presLayoutVars>
      </dgm:prSet>
      <dgm:spPr/>
    </dgm:pt>
    <dgm:pt modelId="{B54311DE-F675-AC43-AB98-7EBFD57CBCE8}" type="pres">
      <dgm:prSet presAssocID="{E8214A55-3D47-6348-B95D-2C4456A4078B}" presName="rootComposite1" presStyleCnt="0"/>
      <dgm:spPr/>
    </dgm:pt>
    <dgm:pt modelId="{29BC2E9B-38DA-914F-BF16-231CEB312B96}" type="pres">
      <dgm:prSet presAssocID="{E8214A55-3D47-6348-B95D-2C4456A4078B}" presName="rootText1" presStyleLbl="node0" presStyleIdx="2" presStyleCnt="3">
        <dgm:presLayoutVars>
          <dgm:chPref val="3"/>
        </dgm:presLayoutVars>
      </dgm:prSet>
      <dgm:spPr/>
    </dgm:pt>
    <dgm:pt modelId="{3F489C1F-5557-5E48-B0D8-0577BAEADB42}" type="pres">
      <dgm:prSet presAssocID="{E8214A55-3D47-6348-B95D-2C4456A4078B}" presName="rootConnector1" presStyleLbl="node1" presStyleIdx="0" presStyleCnt="0"/>
      <dgm:spPr/>
    </dgm:pt>
    <dgm:pt modelId="{312808A2-5AC6-DE40-BE30-1AD84E37821A}" type="pres">
      <dgm:prSet presAssocID="{E8214A55-3D47-6348-B95D-2C4456A4078B}" presName="hierChild2" presStyleCnt="0"/>
      <dgm:spPr/>
    </dgm:pt>
    <dgm:pt modelId="{62230A25-5B9E-AD41-8EC6-1A409C1A04AF}" type="pres">
      <dgm:prSet presAssocID="{E8214A55-3D47-6348-B95D-2C4456A4078B}" presName="hierChild3" presStyleCnt="0"/>
      <dgm:spPr/>
    </dgm:pt>
  </dgm:ptLst>
  <dgm:cxnLst>
    <dgm:cxn modelId="{D26CF402-98A6-1347-8C6F-03B5B43A8CFF}" srcId="{FD6F7A73-6B6B-4448-8B8B-3C007A03F58B}" destId="{4B9C3886-E2E5-2144-8A2D-18A5FA4DB88D}" srcOrd="0" destOrd="0" parTransId="{5100618B-AE81-ED40-A54A-D31592D6C651}" sibTransId="{814848F3-F8EE-E94F-A742-A5C479BEBCA1}"/>
    <dgm:cxn modelId="{BE42C91D-6FDC-154D-B55E-770CF154E629}" srcId="{63D9AB91-C9D8-0D45-B297-21728C3C8BC2}" destId="{3879EB43-5F95-A04F-ADA3-D8D5EF3D6304}" srcOrd="1" destOrd="0" parTransId="{FC591B31-D950-A347-8622-9259694328B1}" sibTransId="{B1517A61-EE10-0849-B1B0-1FCF5C12A9C1}"/>
    <dgm:cxn modelId="{0D83F520-A271-084B-9D70-AB59074298E7}" srcId="{3879EB43-5F95-A04F-ADA3-D8D5EF3D6304}" destId="{D9876E43-3918-E443-BFAE-044284CCA89B}" srcOrd="2" destOrd="0" parTransId="{3E62E33B-5201-BA4A-8D67-E841EFF83B8F}" sibTransId="{2AE782A8-81BC-1744-BF07-B8B07DD58D7A}"/>
    <dgm:cxn modelId="{E1D8BB2D-39AC-B84B-97A1-F9FC1F54E155}" type="presOf" srcId="{95A285F8-FB3C-9542-858A-BE5DF6DB1374}" destId="{874003AF-3BB6-8642-8703-66C8855C9A1F}" srcOrd="1" destOrd="0" presId="urn:microsoft.com/office/officeart/2005/8/layout/orgChart1"/>
    <dgm:cxn modelId="{E7B33D34-A7FC-C04C-BA65-2E89F6D0DE63}" srcId="{3879EB43-5F95-A04F-ADA3-D8D5EF3D6304}" destId="{D4E783E2-360F-3442-AEBE-6C16B38DD528}" srcOrd="1" destOrd="0" parTransId="{DC247CEB-0C7C-7941-B1D5-9744F2D1733A}" sibTransId="{11AA92E9-313E-F14B-9BED-7CB10B1021B5}"/>
    <dgm:cxn modelId="{96CB7E3B-82A4-874D-BFC0-200EA2C5D12C}" type="presOf" srcId="{E8214A55-3D47-6348-B95D-2C4456A4078B}" destId="{29BC2E9B-38DA-914F-BF16-231CEB312B96}" srcOrd="0" destOrd="0" presId="urn:microsoft.com/office/officeart/2005/8/layout/orgChart1"/>
    <dgm:cxn modelId="{44068947-1F9D-444A-966B-443D05F7BC67}" type="presOf" srcId="{3879EB43-5F95-A04F-ADA3-D8D5EF3D6304}" destId="{4AFF4F2A-9BB1-4D4B-A60E-A84C88570BB6}" srcOrd="1" destOrd="0" presId="urn:microsoft.com/office/officeart/2005/8/layout/orgChart1"/>
    <dgm:cxn modelId="{B08AC847-9712-2041-9607-4AFF1E1DECFF}" type="presOf" srcId="{D9876E43-3918-E443-BFAE-044284CCA89B}" destId="{4540E715-E8E0-B548-A4CA-27AEAAAA0FEC}" srcOrd="1" destOrd="0" presId="urn:microsoft.com/office/officeart/2005/8/layout/orgChart1"/>
    <dgm:cxn modelId="{4FDCEB49-20D5-E04D-9213-6CBA51DFAD56}" srcId="{63D9AB91-C9D8-0D45-B297-21728C3C8BC2}" destId="{E8214A55-3D47-6348-B95D-2C4456A4078B}" srcOrd="2" destOrd="0" parTransId="{BAF29059-6C9B-4940-B025-95E8F4D2A49D}" sibTransId="{CAC59881-ABE9-6E4C-A600-CD23DFC29982}"/>
    <dgm:cxn modelId="{534F604C-8417-934E-A598-EF76EC4C3A69}" type="presOf" srcId="{FD6F7A73-6B6B-4448-8B8B-3C007A03F58B}" destId="{D2FE12E6-27B2-3C42-B2B5-0128E9049C4E}" srcOrd="0" destOrd="0" presId="urn:microsoft.com/office/officeart/2005/8/layout/orgChart1"/>
    <dgm:cxn modelId="{B50CD14D-38EE-8C4E-A421-9B52A5157A44}" type="presOf" srcId="{3879EB43-5F95-A04F-ADA3-D8D5EF3D6304}" destId="{2C7A2A6D-8A48-4E41-926D-98BE6241414B}" srcOrd="0" destOrd="0" presId="urn:microsoft.com/office/officeart/2005/8/layout/orgChart1"/>
    <dgm:cxn modelId="{0A99A661-C79B-DE43-AF98-A6B5E4544726}" type="presOf" srcId="{D4E783E2-360F-3442-AEBE-6C16B38DD528}" destId="{1DC4FD54-98B9-014C-9206-8A120D0C2C7A}" srcOrd="0" destOrd="0" presId="urn:microsoft.com/office/officeart/2005/8/layout/orgChart1"/>
    <dgm:cxn modelId="{F0FDA968-EE7D-5940-81B4-D3B9DE5020B7}" type="presOf" srcId="{FD6F7A73-6B6B-4448-8B8B-3C007A03F58B}" destId="{0F867C8D-AA94-9941-B980-3669052263C2}" srcOrd="1" destOrd="0" presId="urn:microsoft.com/office/officeart/2005/8/layout/orgChart1"/>
    <dgm:cxn modelId="{A243E76B-D9B5-BF4D-ADF7-9005C58168E4}" type="presOf" srcId="{D4E783E2-360F-3442-AEBE-6C16B38DD528}" destId="{B5A1D6BF-0F36-C546-A4A3-715F8EB4AA32}" srcOrd="1" destOrd="0" presId="urn:microsoft.com/office/officeart/2005/8/layout/orgChart1"/>
    <dgm:cxn modelId="{34C9627A-25AE-8640-A7EE-3B8AF5E23AF1}" srcId="{3879EB43-5F95-A04F-ADA3-D8D5EF3D6304}" destId="{95A285F8-FB3C-9542-858A-BE5DF6DB1374}" srcOrd="0" destOrd="0" parTransId="{C1EECF8B-D97C-F740-9E7B-58EA18016CD8}" sibTransId="{2BE1E4AE-5021-3244-A5BD-9113A5AFE6EA}"/>
    <dgm:cxn modelId="{FEB2EB9A-85DC-7B49-9769-098167AEEAC0}" type="presOf" srcId="{DC247CEB-0C7C-7941-B1D5-9744F2D1733A}" destId="{198B3366-C715-8A47-968A-D76228D0422B}" srcOrd="0" destOrd="0" presId="urn:microsoft.com/office/officeart/2005/8/layout/orgChart1"/>
    <dgm:cxn modelId="{9D46789F-AB11-BC4C-9F1B-3B78DD6A6E31}" type="presOf" srcId="{4B9C3886-E2E5-2144-8A2D-18A5FA4DB88D}" destId="{434EB599-B613-244C-BA3E-9B875654FE3E}" srcOrd="1" destOrd="0" presId="urn:microsoft.com/office/officeart/2005/8/layout/orgChart1"/>
    <dgm:cxn modelId="{778C83A9-E044-3C4E-896C-3B24C5A279F8}" type="presOf" srcId="{5100618B-AE81-ED40-A54A-D31592D6C651}" destId="{AEBFA6F8-DC13-454E-A6C7-262E0C47EE96}" srcOrd="0" destOrd="0" presId="urn:microsoft.com/office/officeart/2005/8/layout/orgChart1"/>
    <dgm:cxn modelId="{1481A6B0-EE79-D54F-B535-B3473CA1CA9E}" type="presOf" srcId="{95A285F8-FB3C-9542-858A-BE5DF6DB1374}" destId="{9297491B-7A18-B74E-8357-6680CEEF721A}" srcOrd="0" destOrd="0" presId="urn:microsoft.com/office/officeart/2005/8/layout/orgChart1"/>
    <dgm:cxn modelId="{00D3B0B9-764A-E347-9485-164FFA41EC57}" srcId="{63D9AB91-C9D8-0D45-B297-21728C3C8BC2}" destId="{FD6F7A73-6B6B-4448-8B8B-3C007A03F58B}" srcOrd="0" destOrd="0" parTransId="{11C7D04E-0D53-514A-A727-F63F3F338BA6}" sibTransId="{6658BCE4-AD68-F64D-8090-6ACE40A4ED80}"/>
    <dgm:cxn modelId="{AF8DACBB-89C6-7B49-85CA-388E9905DBE3}" type="presOf" srcId="{63D9AB91-C9D8-0D45-B297-21728C3C8BC2}" destId="{D5500246-6FF4-124E-889D-DAB9753DB126}" srcOrd="0" destOrd="0" presId="urn:microsoft.com/office/officeart/2005/8/layout/orgChart1"/>
    <dgm:cxn modelId="{6A737DBD-1761-3844-A719-56EC8EA67657}" type="presOf" srcId="{E8214A55-3D47-6348-B95D-2C4456A4078B}" destId="{3F489C1F-5557-5E48-B0D8-0577BAEADB42}" srcOrd="1" destOrd="0" presId="urn:microsoft.com/office/officeart/2005/8/layout/orgChart1"/>
    <dgm:cxn modelId="{C93709C6-0605-164D-95A1-BE8B66163C24}" type="presOf" srcId="{C1EECF8B-D97C-F740-9E7B-58EA18016CD8}" destId="{42923D5A-A0A2-F64B-82D1-3F00BF4C72EC}" srcOrd="0" destOrd="0" presId="urn:microsoft.com/office/officeart/2005/8/layout/orgChart1"/>
    <dgm:cxn modelId="{C7C215E8-D07A-EE44-B72C-375CB55DFC77}" type="presOf" srcId="{3E62E33B-5201-BA4A-8D67-E841EFF83B8F}" destId="{1DB48D21-1E3E-2641-A632-876BFFC9060C}" srcOrd="0" destOrd="0" presId="urn:microsoft.com/office/officeart/2005/8/layout/orgChart1"/>
    <dgm:cxn modelId="{C12F9AEB-84DC-004C-B85F-C96314BF8300}" type="presOf" srcId="{4B9C3886-E2E5-2144-8A2D-18A5FA4DB88D}" destId="{C1DA506A-6A92-0041-8082-AA135FEA89C5}" srcOrd="0" destOrd="0" presId="urn:microsoft.com/office/officeart/2005/8/layout/orgChart1"/>
    <dgm:cxn modelId="{888310F7-4BD1-1D44-8F29-0000E250DDB8}" type="presOf" srcId="{D9876E43-3918-E443-BFAE-044284CCA89B}" destId="{96B319CD-8785-E644-8719-B6433470C864}" srcOrd="0" destOrd="0" presId="urn:microsoft.com/office/officeart/2005/8/layout/orgChart1"/>
    <dgm:cxn modelId="{5FD9BA94-75E5-5F45-9322-0533E1801C14}" type="presParOf" srcId="{D5500246-6FF4-124E-889D-DAB9753DB126}" destId="{8D1B49C5-6914-6641-855F-9C5FAE5E8675}" srcOrd="0" destOrd="0" presId="urn:microsoft.com/office/officeart/2005/8/layout/orgChart1"/>
    <dgm:cxn modelId="{BE286964-DF00-C84C-8F29-B48AB4BA7088}" type="presParOf" srcId="{8D1B49C5-6914-6641-855F-9C5FAE5E8675}" destId="{00DFD613-FB44-4549-BEAE-D19AEC82C53A}" srcOrd="0" destOrd="0" presId="urn:microsoft.com/office/officeart/2005/8/layout/orgChart1"/>
    <dgm:cxn modelId="{B66846ED-97CC-4644-B51F-28C60351CB8A}" type="presParOf" srcId="{00DFD613-FB44-4549-BEAE-D19AEC82C53A}" destId="{D2FE12E6-27B2-3C42-B2B5-0128E9049C4E}" srcOrd="0" destOrd="0" presId="urn:microsoft.com/office/officeart/2005/8/layout/orgChart1"/>
    <dgm:cxn modelId="{9B93016B-8E7A-4B46-B7A6-111CEE7621A2}" type="presParOf" srcId="{00DFD613-FB44-4549-BEAE-D19AEC82C53A}" destId="{0F867C8D-AA94-9941-B980-3669052263C2}" srcOrd="1" destOrd="0" presId="urn:microsoft.com/office/officeart/2005/8/layout/orgChart1"/>
    <dgm:cxn modelId="{D559AEF3-B978-C44E-A0A5-C7A327347709}" type="presParOf" srcId="{8D1B49C5-6914-6641-855F-9C5FAE5E8675}" destId="{F2A99104-8723-8B49-8757-B7AFC2E12C60}" srcOrd="1" destOrd="0" presId="urn:microsoft.com/office/officeart/2005/8/layout/orgChart1"/>
    <dgm:cxn modelId="{024753FE-8A4C-8846-9B79-BCF0EE6D9DA7}" type="presParOf" srcId="{F2A99104-8723-8B49-8757-B7AFC2E12C60}" destId="{AEBFA6F8-DC13-454E-A6C7-262E0C47EE96}" srcOrd="0" destOrd="0" presId="urn:microsoft.com/office/officeart/2005/8/layout/orgChart1"/>
    <dgm:cxn modelId="{49F4F0B7-90FE-B949-A6C4-49CE92CBE64C}" type="presParOf" srcId="{F2A99104-8723-8B49-8757-B7AFC2E12C60}" destId="{C3166568-BAD8-C94A-BA8A-1B7938CC4DCB}" srcOrd="1" destOrd="0" presId="urn:microsoft.com/office/officeart/2005/8/layout/orgChart1"/>
    <dgm:cxn modelId="{567054FE-C32B-3843-AD45-D6E01E2B7687}" type="presParOf" srcId="{C3166568-BAD8-C94A-BA8A-1B7938CC4DCB}" destId="{4E69BE6A-0823-5C4C-AA23-AD088D032822}" srcOrd="0" destOrd="0" presId="urn:microsoft.com/office/officeart/2005/8/layout/orgChart1"/>
    <dgm:cxn modelId="{7D80CA51-C37D-9F48-B31B-BFBBDF1D1D02}" type="presParOf" srcId="{4E69BE6A-0823-5C4C-AA23-AD088D032822}" destId="{C1DA506A-6A92-0041-8082-AA135FEA89C5}" srcOrd="0" destOrd="0" presId="urn:microsoft.com/office/officeart/2005/8/layout/orgChart1"/>
    <dgm:cxn modelId="{C82E025C-6B68-B74A-986B-EC13F74169BD}" type="presParOf" srcId="{4E69BE6A-0823-5C4C-AA23-AD088D032822}" destId="{434EB599-B613-244C-BA3E-9B875654FE3E}" srcOrd="1" destOrd="0" presId="urn:microsoft.com/office/officeart/2005/8/layout/orgChart1"/>
    <dgm:cxn modelId="{70089DF3-84F5-204E-9634-9CA0C513D0AD}" type="presParOf" srcId="{C3166568-BAD8-C94A-BA8A-1B7938CC4DCB}" destId="{3CC6E30D-7A6D-B041-B5BF-12C6ADB6D135}" srcOrd="1" destOrd="0" presId="urn:microsoft.com/office/officeart/2005/8/layout/orgChart1"/>
    <dgm:cxn modelId="{7E9D3DB2-8376-1A42-A7C8-2F95544BF57E}" type="presParOf" srcId="{C3166568-BAD8-C94A-BA8A-1B7938CC4DCB}" destId="{5A675DAD-6466-9A4C-8273-7DEB6F689784}" srcOrd="2" destOrd="0" presId="urn:microsoft.com/office/officeart/2005/8/layout/orgChart1"/>
    <dgm:cxn modelId="{B8CCE19C-725B-7E4D-BD32-F47FF4A199BA}" type="presParOf" srcId="{8D1B49C5-6914-6641-855F-9C5FAE5E8675}" destId="{B1EF6097-3628-464A-B2EB-37DD3E242D60}" srcOrd="2" destOrd="0" presId="urn:microsoft.com/office/officeart/2005/8/layout/orgChart1"/>
    <dgm:cxn modelId="{11E5A96E-9DAF-A443-9653-13571838AA54}" type="presParOf" srcId="{D5500246-6FF4-124E-889D-DAB9753DB126}" destId="{843E39E0-57C0-7047-974C-C3AEACEF9119}" srcOrd="1" destOrd="0" presId="urn:microsoft.com/office/officeart/2005/8/layout/orgChart1"/>
    <dgm:cxn modelId="{D5D45B7C-6D2E-D54B-B3AD-80D44E1E85C4}" type="presParOf" srcId="{843E39E0-57C0-7047-974C-C3AEACEF9119}" destId="{502B660B-B027-BD44-9BED-3BE2C889BCC6}" srcOrd="0" destOrd="0" presId="urn:microsoft.com/office/officeart/2005/8/layout/orgChart1"/>
    <dgm:cxn modelId="{2FCB1E5C-B9D0-2C49-89ED-1F3BDA3AD03F}" type="presParOf" srcId="{502B660B-B027-BD44-9BED-3BE2C889BCC6}" destId="{2C7A2A6D-8A48-4E41-926D-98BE6241414B}" srcOrd="0" destOrd="0" presId="urn:microsoft.com/office/officeart/2005/8/layout/orgChart1"/>
    <dgm:cxn modelId="{11CE0DA8-91D8-424D-B452-3EAE64056130}" type="presParOf" srcId="{502B660B-B027-BD44-9BED-3BE2C889BCC6}" destId="{4AFF4F2A-9BB1-4D4B-A60E-A84C88570BB6}" srcOrd="1" destOrd="0" presId="urn:microsoft.com/office/officeart/2005/8/layout/orgChart1"/>
    <dgm:cxn modelId="{6D9200FB-B769-F449-AC30-F0D1262D7060}" type="presParOf" srcId="{843E39E0-57C0-7047-974C-C3AEACEF9119}" destId="{305417E1-CEB7-5B49-9FC5-AE1752930695}" srcOrd="1" destOrd="0" presId="urn:microsoft.com/office/officeart/2005/8/layout/orgChart1"/>
    <dgm:cxn modelId="{BC7E0791-8AEC-534C-8F95-CED5B70C09BD}" type="presParOf" srcId="{305417E1-CEB7-5B49-9FC5-AE1752930695}" destId="{42923D5A-A0A2-F64B-82D1-3F00BF4C72EC}" srcOrd="0" destOrd="0" presId="urn:microsoft.com/office/officeart/2005/8/layout/orgChart1"/>
    <dgm:cxn modelId="{C4A4E699-5DD8-2949-B8E0-40B788E35BDB}" type="presParOf" srcId="{305417E1-CEB7-5B49-9FC5-AE1752930695}" destId="{1CBC4FCB-C270-A445-838E-566C307E1DF9}" srcOrd="1" destOrd="0" presId="urn:microsoft.com/office/officeart/2005/8/layout/orgChart1"/>
    <dgm:cxn modelId="{48B85780-B35A-E54B-B26D-2F43F0470B65}" type="presParOf" srcId="{1CBC4FCB-C270-A445-838E-566C307E1DF9}" destId="{79651826-559D-BC45-8FA2-8619475702C3}" srcOrd="0" destOrd="0" presId="urn:microsoft.com/office/officeart/2005/8/layout/orgChart1"/>
    <dgm:cxn modelId="{52715AB2-14A0-2141-95DF-3D5E5E2320B0}" type="presParOf" srcId="{79651826-559D-BC45-8FA2-8619475702C3}" destId="{9297491B-7A18-B74E-8357-6680CEEF721A}" srcOrd="0" destOrd="0" presId="urn:microsoft.com/office/officeart/2005/8/layout/orgChart1"/>
    <dgm:cxn modelId="{4A37D764-2905-1A47-953B-F522A6EC4910}" type="presParOf" srcId="{79651826-559D-BC45-8FA2-8619475702C3}" destId="{874003AF-3BB6-8642-8703-66C8855C9A1F}" srcOrd="1" destOrd="0" presId="urn:microsoft.com/office/officeart/2005/8/layout/orgChart1"/>
    <dgm:cxn modelId="{903C5E8A-2C6A-0248-952B-E9AD7460BCC0}" type="presParOf" srcId="{1CBC4FCB-C270-A445-838E-566C307E1DF9}" destId="{FBF689C4-21EC-9A4B-9CEF-728201EA10C4}" srcOrd="1" destOrd="0" presId="urn:microsoft.com/office/officeart/2005/8/layout/orgChart1"/>
    <dgm:cxn modelId="{C0651458-D475-5441-A1B4-FF64E3987602}" type="presParOf" srcId="{1CBC4FCB-C270-A445-838E-566C307E1DF9}" destId="{66DB3462-E887-6549-8B1F-EC4CDEDBCBE2}" srcOrd="2" destOrd="0" presId="urn:microsoft.com/office/officeart/2005/8/layout/orgChart1"/>
    <dgm:cxn modelId="{606D56D9-0D67-2641-8661-8D3461289956}" type="presParOf" srcId="{305417E1-CEB7-5B49-9FC5-AE1752930695}" destId="{198B3366-C715-8A47-968A-D76228D0422B}" srcOrd="2" destOrd="0" presId="urn:microsoft.com/office/officeart/2005/8/layout/orgChart1"/>
    <dgm:cxn modelId="{3A9BEF0B-FF6E-7248-9550-F71ACBD4A280}" type="presParOf" srcId="{305417E1-CEB7-5B49-9FC5-AE1752930695}" destId="{610E5B9A-90D4-2E43-BE19-978722F0E447}" srcOrd="3" destOrd="0" presId="urn:microsoft.com/office/officeart/2005/8/layout/orgChart1"/>
    <dgm:cxn modelId="{49B635DF-FF6F-654E-A275-A18EAAEBD851}" type="presParOf" srcId="{610E5B9A-90D4-2E43-BE19-978722F0E447}" destId="{10B66D3E-8CE5-5949-A08F-98C2F3A689AE}" srcOrd="0" destOrd="0" presId="urn:microsoft.com/office/officeart/2005/8/layout/orgChart1"/>
    <dgm:cxn modelId="{0F7CFA67-EAD5-1B44-A37B-E4ECB70A3C30}" type="presParOf" srcId="{10B66D3E-8CE5-5949-A08F-98C2F3A689AE}" destId="{1DC4FD54-98B9-014C-9206-8A120D0C2C7A}" srcOrd="0" destOrd="0" presId="urn:microsoft.com/office/officeart/2005/8/layout/orgChart1"/>
    <dgm:cxn modelId="{0291F2BF-248C-A948-BBEE-EB4742406D3B}" type="presParOf" srcId="{10B66D3E-8CE5-5949-A08F-98C2F3A689AE}" destId="{B5A1D6BF-0F36-C546-A4A3-715F8EB4AA32}" srcOrd="1" destOrd="0" presId="urn:microsoft.com/office/officeart/2005/8/layout/orgChart1"/>
    <dgm:cxn modelId="{B6F21D71-4264-B14C-B18A-454C7879E5D7}" type="presParOf" srcId="{610E5B9A-90D4-2E43-BE19-978722F0E447}" destId="{84E02B24-186A-9A41-B26F-A1A9F3EA0E13}" srcOrd="1" destOrd="0" presId="urn:microsoft.com/office/officeart/2005/8/layout/orgChart1"/>
    <dgm:cxn modelId="{4EBB1178-4547-7448-9039-D4009028ED32}" type="presParOf" srcId="{610E5B9A-90D4-2E43-BE19-978722F0E447}" destId="{DC9E9096-F50C-BB4F-B5DC-41F4BBDF7EC9}" srcOrd="2" destOrd="0" presId="urn:microsoft.com/office/officeart/2005/8/layout/orgChart1"/>
    <dgm:cxn modelId="{BC29816C-BD33-944F-ACE1-FF05F03BD614}" type="presParOf" srcId="{305417E1-CEB7-5B49-9FC5-AE1752930695}" destId="{1DB48D21-1E3E-2641-A632-876BFFC9060C}" srcOrd="4" destOrd="0" presId="urn:microsoft.com/office/officeart/2005/8/layout/orgChart1"/>
    <dgm:cxn modelId="{8488BF6A-EF5A-D549-82B8-C3D859C22F19}" type="presParOf" srcId="{305417E1-CEB7-5B49-9FC5-AE1752930695}" destId="{E33DC66F-9C38-054E-9A3E-520EC2FD48CF}" srcOrd="5" destOrd="0" presId="urn:microsoft.com/office/officeart/2005/8/layout/orgChart1"/>
    <dgm:cxn modelId="{056EE29D-0CDF-484B-993F-4A05EBE9C1DA}" type="presParOf" srcId="{E33DC66F-9C38-054E-9A3E-520EC2FD48CF}" destId="{5FD09CFF-D16E-6544-A42D-A9064091A967}" srcOrd="0" destOrd="0" presId="urn:microsoft.com/office/officeart/2005/8/layout/orgChart1"/>
    <dgm:cxn modelId="{6FD68942-DB89-7E41-8ECE-02507CA5AC8A}" type="presParOf" srcId="{5FD09CFF-D16E-6544-A42D-A9064091A967}" destId="{96B319CD-8785-E644-8719-B6433470C864}" srcOrd="0" destOrd="0" presId="urn:microsoft.com/office/officeart/2005/8/layout/orgChart1"/>
    <dgm:cxn modelId="{A996C317-816B-1A45-AC4B-F4DDA2DBA9B3}" type="presParOf" srcId="{5FD09CFF-D16E-6544-A42D-A9064091A967}" destId="{4540E715-E8E0-B548-A4CA-27AEAAAA0FEC}" srcOrd="1" destOrd="0" presId="urn:microsoft.com/office/officeart/2005/8/layout/orgChart1"/>
    <dgm:cxn modelId="{08B7CA5E-20B8-0A4A-8146-2948558E1528}" type="presParOf" srcId="{E33DC66F-9C38-054E-9A3E-520EC2FD48CF}" destId="{4E7B6769-FDB8-374C-A58E-768D51EE54ED}" srcOrd="1" destOrd="0" presId="urn:microsoft.com/office/officeart/2005/8/layout/orgChart1"/>
    <dgm:cxn modelId="{59E5ACE2-5ED5-F144-BB67-13D2DFF79E5B}" type="presParOf" srcId="{E33DC66F-9C38-054E-9A3E-520EC2FD48CF}" destId="{49B824AE-E0D9-C54C-8863-32314FAEF2C0}" srcOrd="2" destOrd="0" presId="urn:microsoft.com/office/officeart/2005/8/layout/orgChart1"/>
    <dgm:cxn modelId="{4AD3C5DC-895B-0448-9C40-7E75E7E53B69}" type="presParOf" srcId="{843E39E0-57C0-7047-974C-C3AEACEF9119}" destId="{24684431-4C6F-9B40-A4A2-47A89C31A6F0}" srcOrd="2" destOrd="0" presId="urn:microsoft.com/office/officeart/2005/8/layout/orgChart1"/>
    <dgm:cxn modelId="{D5FA4E26-F724-CB45-99A1-D840C2C16A09}" type="presParOf" srcId="{D5500246-6FF4-124E-889D-DAB9753DB126}" destId="{2E95E147-254F-C548-8363-9A105E6E1774}" srcOrd="2" destOrd="0" presId="urn:microsoft.com/office/officeart/2005/8/layout/orgChart1"/>
    <dgm:cxn modelId="{32E07CD2-716F-8C41-8DEC-101FF60AD506}" type="presParOf" srcId="{2E95E147-254F-C548-8363-9A105E6E1774}" destId="{B54311DE-F675-AC43-AB98-7EBFD57CBCE8}" srcOrd="0" destOrd="0" presId="urn:microsoft.com/office/officeart/2005/8/layout/orgChart1"/>
    <dgm:cxn modelId="{C572BE1F-12DD-7048-8DE7-B5999B13940A}" type="presParOf" srcId="{B54311DE-F675-AC43-AB98-7EBFD57CBCE8}" destId="{29BC2E9B-38DA-914F-BF16-231CEB312B96}" srcOrd="0" destOrd="0" presId="urn:microsoft.com/office/officeart/2005/8/layout/orgChart1"/>
    <dgm:cxn modelId="{A1F5AB3E-6D06-3B46-BA05-C9A2120A151C}" type="presParOf" srcId="{B54311DE-F675-AC43-AB98-7EBFD57CBCE8}" destId="{3F489C1F-5557-5E48-B0D8-0577BAEADB42}" srcOrd="1" destOrd="0" presId="urn:microsoft.com/office/officeart/2005/8/layout/orgChart1"/>
    <dgm:cxn modelId="{093E6A42-BEE0-9140-AD1D-29015EB975E3}" type="presParOf" srcId="{2E95E147-254F-C548-8363-9A105E6E1774}" destId="{312808A2-5AC6-DE40-BE30-1AD84E37821A}" srcOrd="1" destOrd="0" presId="urn:microsoft.com/office/officeart/2005/8/layout/orgChart1"/>
    <dgm:cxn modelId="{E30FD27F-1204-7E40-A56C-FDB862B38BE8}" type="presParOf" srcId="{2E95E147-254F-C548-8363-9A105E6E1774}" destId="{62230A25-5B9E-AD41-8EC6-1A409C1A0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A5CBB8D-37AA-A444-9C4C-52A95490BF6B}" type="doc">
      <dgm:prSet loTypeId="urn:microsoft.com/office/officeart/2008/layout/HorizontalMultiLevelHierarchy" loCatId="list" qsTypeId="urn:microsoft.com/office/officeart/2005/8/quickstyle/simple4" qsCatId="simple" csTypeId="urn:microsoft.com/office/officeart/2005/8/colors/colorful4" csCatId="colorful" phldr="1"/>
      <dgm:spPr/>
      <dgm:t>
        <a:bodyPr/>
        <a:lstStyle/>
        <a:p>
          <a:endParaRPr lang="en-US"/>
        </a:p>
      </dgm:t>
    </dgm:pt>
    <dgm:pt modelId="{4E4C8015-A12F-9840-A627-612801A3DC9A}">
      <dgm:prSet/>
      <dgm:spPr>
        <a:scene3d>
          <a:camera prst="orthographicFront"/>
          <a:lightRig rig="threePt" dir="t"/>
        </a:scene3d>
        <a:sp3d prstMaterial="metal"/>
      </dgm:spPr>
      <dgm:t>
        <a:bodyPr/>
        <a:lstStyle/>
        <a:p>
          <a:pPr rtl="0"/>
          <a:r>
            <a:rPr lang="en-US" dirty="0"/>
            <a:t>Burwell v. Hobby Lobby Stores, Inc., 573 U.S. ___, 134 </a:t>
          </a:r>
          <a:r>
            <a:rPr lang="en-US" dirty="0" err="1"/>
            <a:t>S.Ct</a:t>
          </a:r>
          <a:r>
            <a:rPr lang="en-US" dirty="0"/>
            <a:t>. 2751 (2014)</a:t>
          </a:r>
        </a:p>
      </dgm:t>
    </dgm:pt>
    <dgm:pt modelId="{2F83593E-2977-8340-941E-0DB789618F8E}" type="parTrans" cxnId="{1F01A168-985F-4F4C-A66B-2FFF8F6B6842}">
      <dgm:prSet/>
      <dgm:spPr/>
      <dgm:t>
        <a:bodyPr/>
        <a:lstStyle/>
        <a:p>
          <a:endParaRPr lang="en-US"/>
        </a:p>
      </dgm:t>
    </dgm:pt>
    <dgm:pt modelId="{D27915F3-AE3E-AC46-A9BD-C1F2AB0E75A7}" type="sibTrans" cxnId="{1F01A168-985F-4F4C-A66B-2FFF8F6B6842}">
      <dgm:prSet/>
      <dgm:spPr/>
      <dgm:t>
        <a:bodyPr/>
        <a:lstStyle/>
        <a:p>
          <a:endParaRPr lang="en-US"/>
        </a:p>
      </dgm:t>
    </dgm:pt>
    <dgm:pt modelId="{DA61FEDD-AAA9-1A44-B393-18830BAA3C19}">
      <dgm:prSet/>
      <dgm:spPr>
        <a:scene3d>
          <a:camera prst="orthographicFront"/>
          <a:lightRig rig="threePt" dir="t"/>
        </a:scene3d>
        <a:sp3d prstMaterial="metal"/>
      </dgm:spPr>
      <dgm:t>
        <a:bodyPr/>
        <a:lstStyle/>
        <a:p>
          <a:pPr rtl="0"/>
          <a:r>
            <a:rPr lang="en-US" b="1" dirty="0">
              <a:solidFill>
                <a:schemeClr val="tx1"/>
              </a:solidFill>
            </a:rPr>
            <a:t>FACTS: Plaintiff corporations claimed that the mandate in the regulations under the ”</a:t>
          </a:r>
          <a:r>
            <a:rPr lang="en-US" b="1" dirty="0" err="1">
              <a:solidFill>
                <a:schemeClr val="tx1"/>
              </a:solidFill>
            </a:rPr>
            <a:t>ObamaCare</a:t>
          </a:r>
          <a:r>
            <a:rPr lang="en-US" b="1" dirty="0">
              <a:solidFill>
                <a:schemeClr val="tx1"/>
              </a:solidFill>
            </a:rPr>
            <a:t>” that employers include contraceptive coverage in their health insurance plans violated the Religious Freedom Restoration Act and the Free Exercise Clause of the U.S. Constitution</a:t>
          </a:r>
          <a:r>
            <a:rPr lang="en-US" dirty="0"/>
            <a:t>. </a:t>
          </a:r>
        </a:p>
      </dgm:t>
    </dgm:pt>
    <dgm:pt modelId="{2D67D30D-1F72-024D-AD75-7F4C49BFA6CD}" type="parTrans" cxnId="{92D15769-BC24-2945-B1B8-14A1586F8AE6}">
      <dgm:prSet/>
      <dgm:spPr>
        <a:scene3d>
          <a:camera prst="orthographicFront"/>
          <a:lightRig rig="threePt" dir="t"/>
        </a:scene3d>
        <a:sp3d prstMaterial="metal"/>
      </dgm:spPr>
      <dgm:t>
        <a:bodyPr/>
        <a:lstStyle/>
        <a:p>
          <a:endParaRPr lang="en-US"/>
        </a:p>
      </dgm:t>
    </dgm:pt>
    <dgm:pt modelId="{DB6805EB-2EC2-074C-9F5E-408F74B158FF}" type="sibTrans" cxnId="{92D15769-BC24-2945-B1B8-14A1586F8AE6}">
      <dgm:prSet/>
      <dgm:spPr/>
      <dgm:t>
        <a:bodyPr/>
        <a:lstStyle/>
        <a:p>
          <a:endParaRPr lang="en-US"/>
        </a:p>
      </dgm:t>
    </dgm:pt>
    <dgm:pt modelId="{72A929AA-D9B4-6B49-B8C0-D8CF7F2B240D}">
      <dgm:prSet custT="1"/>
      <dgm:spPr>
        <a:scene3d>
          <a:camera prst="orthographicFront"/>
          <a:lightRig rig="threePt" dir="t"/>
        </a:scene3d>
        <a:sp3d prstMaterial="metal"/>
      </dgm:spPr>
      <dgm:t>
        <a:bodyPr/>
        <a:lstStyle/>
        <a:p>
          <a:pPr rtl="0"/>
          <a:r>
            <a:rPr lang="en-US" sz="2400" b="1" dirty="0">
              <a:solidFill>
                <a:schemeClr val="tx1"/>
              </a:solidFill>
            </a:rPr>
            <a:t>Analysis: </a:t>
          </a:r>
        </a:p>
      </dgm:t>
    </dgm:pt>
    <dgm:pt modelId="{7C80AFE5-4138-D948-B578-377E5648E340}" type="parTrans" cxnId="{6F73F98B-9862-1C46-9D1D-5E960065B864}">
      <dgm:prSet/>
      <dgm:spPr>
        <a:scene3d>
          <a:camera prst="orthographicFront"/>
          <a:lightRig rig="threePt" dir="t"/>
        </a:scene3d>
        <a:sp3d prstMaterial="metal"/>
      </dgm:spPr>
      <dgm:t>
        <a:bodyPr/>
        <a:lstStyle/>
        <a:p>
          <a:endParaRPr lang="en-US"/>
        </a:p>
      </dgm:t>
    </dgm:pt>
    <dgm:pt modelId="{F576295C-5B34-7844-A42C-06C5E9D8FFEE}" type="sibTrans" cxnId="{6F73F98B-9862-1C46-9D1D-5E960065B864}">
      <dgm:prSet/>
      <dgm:spPr/>
      <dgm:t>
        <a:bodyPr/>
        <a:lstStyle/>
        <a:p>
          <a:endParaRPr lang="en-US"/>
        </a:p>
      </dgm:t>
    </dgm:pt>
    <dgm:pt modelId="{B3117960-267F-1C49-816E-BDAC6DA2410B}">
      <dgm:prSet/>
      <dgm:spPr>
        <a:scene3d>
          <a:camera prst="orthographicFront"/>
          <a:lightRig rig="threePt" dir="t"/>
        </a:scene3d>
        <a:sp3d prstMaterial="metal"/>
      </dgm:spPr>
      <dgm:t>
        <a:bodyPr/>
        <a:lstStyle/>
        <a:p>
          <a:pPr rtl="0"/>
          <a:r>
            <a:rPr lang="en-US" b="1" dirty="0"/>
            <a:t>RFRA applies to all “persons</a:t>
          </a:r>
          <a:r>
            <a:rPr lang="en-US" dirty="0"/>
            <a:t>;” </a:t>
          </a:r>
        </a:p>
      </dgm:t>
    </dgm:pt>
    <dgm:pt modelId="{C916A561-147B-904B-8056-1324FBBBC495}" type="parTrans" cxnId="{7F5D0056-C523-1C42-B5E4-BEE7AB319F2B}">
      <dgm:prSet/>
      <dgm:spPr>
        <a:scene3d>
          <a:camera prst="orthographicFront"/>
          <a:lightRig rig="threePt" dir="t"/>
        </a:scene3d>
        <a:sp3d prstMaterial="metal"/>
      </dgm:spPr>
      <dgm:t>
        <a:bodyPr/>
        <a:lstStyle/>
        <a:p>
          <a:endParaRPr lang="en-US"/>
        </a:p>
      </dgm:t>
    </dgm:pt>
    <dgm:pt modelId="{6CD92EDE-E3AD-3944-ABF6-5BDAEAC52190}" type="sibTrans" cxnId="{7F5D0056-C523-1C42-B5E4-BEE7AB319F2B}">
      <dgm:prSet/>
      <dgm:spPr/>
      <dgm:t>
        <a:bodyPr/>
        <a:lstStyle/>
        <a:p>
          <a:endParaRPr lang="en-US"/>
        </a:p>
      </dgm:t>
    </dgm:pt>
    <dgm:pt modelId="{DD7B5B52-2FC1-0D40-BE3D-7E91F9E9044B}">
      <dgm:prSet/>
      <dgm:spPr>
        <a:scene3d>
          <a:camera prst="orthographicFront"/>
          <a:lightRig rig="threePt" dir="t"/>
        </a:scene3d>
        <a:sp3d prstMaterial="metal"/>
      </dgm:spPr>
      <dgm:t>
        <a:bodyPr/>
        <a:lstStyle/>
        <a:p>
          <a:pPr rtl="0"/>
          <a:r>
            <a:rPr lang="en-US" b="1" dirty="0"/>
            <a:t>persons include corporations, </a:t>
          </a:r>
        </a:p>
      </dgm:t>
    </dgm:pt>
    <dgm:pt modelId="{56835AFF-C202-D841-AF15-E1715868A827}" type="parTrans" cxnId="{CF74F9FC-479A-CD4C-9D58-C185C4F830FA}">
      <dgm:prSet/>
      <dgm:spPr>
        <a:scene3d>
          <a:camera prst="orthographicFront"/>
          <a:lightRig rig="threePt" dir="t"/>
        </a:scene3d>
        <a:sp3d prstMaterial="metal"/>
      </dgm:spPr>
      <dgm:t>
        <a:bodyPr/>
        <a:lstStyle/>
        <a:p>
          <a:endParaRPr lang="en-US"/>
        </a:p>
      </dgm:t>
    </dgm:pt>
    <dgm:pt modelId="{6A2F402F-7518-7A4A-8FA8-21B7FF6E6CFD}" type="sibTrans" cxnId="{CF74F9FC-479A-CD4C-9D58-C185C4F830FA}">
      <dgm:prSet/>
      <dgm:spPr/>
      <dgm:t>
        <a:bodyPr/>
        <a:lstStyle/>
        <a:p>
          <a:endParaRPr lang="en-US"/>
        </a:p>
      </dgm:t>
    </dgm:pt>
    <dgm:pt modelId="{91FBC417-FB5B-EC49-9E9B-CC4ACD8BC5E6}">
      <dgm:prSet/>
      <dgm:spPr>
        <a:scene3d>
          <a:camera prst="orthographicFront"/>
          <a:lightRig rig="threePt" dir="t"/>
        </a:scene3d>
        <a:sp3d prstMaterial="metal"/>
      </dgm:spPr>
      <dgm:t>
        <a:bodyPr/>
        <a:lstStyle/>
        <a:p>
          <a:pPr rtl="0"/>
          <a:r>
            <a:rPr lang="en-US" b="1" dirty="0"/>
            <a:t>corporations may exercise religion</a:t>
          </a:r>
          <a:r>
            <a:rPr lang="en-US" dirty="0"/>
            <a:t>; </a:t>
          </a:r>
        </a:p>
      </dgm:t>
    </dgm:pt>
    <dgm:pt modelId="{9B4584E9-583A-F147-A2DD-82862177C74F}" type="parTrans" cxnId="{76DA6268-3D31-D143-955A-A6C991DAFA99}">
      <dgm:prSet/>
      <dgm:spPr>
        <a:scene3d>
          <a:camera prst="orthographicFront"/>
          <a:lightRig rig="threePt" dir="t"/>
        </a:scene3d>
        <a:sp3d prstMaterial="metal"/>
      </dgm:spPr>
      <dgm:t>
        <a:bodyPr/>
        <a:lstStyle/>
        <a:p>
          <a:endParaRPr lang="en-US"/>
        </a:p>
      </dgm:t>
    </dgm:pt>
    <dgm:pt modelId="{F5A445DD-3264-8A4D-88F3-5EE544691559}" type="sibTrans" cxnId="{76DA6268-3D31-D143-955A-A6C991DAFA99}">
      <dgm:prSet/>
      <dgm:spPr/>
      <dgm:t>
        <a:bodyPr/>
        <a:lstStyle/>
        <a:p>
          <a:endParaRPr lang="en-US"/>
        </a:p>
      </dgm:t>
    </dgm:pt>
    <dgm:pt modelId="{FCCE272A-3AC1-0A4C-B6A4-638C24CDBA3A}">
      <dgm:prSet/>
      <dgm:spPr>
        <a:scene3d>
          <a:camera prst="orthographicFront"/>
          <a:lightRig rig="threePt" dir="t"/>
        </a:scene3d>
        <a:sp3d prstMaterial="metal"/>
      </dgm:spPr>
      <dgm:t>
        <a:bodyPr/>
        <a:lstStyle/>
        <a:p>
          <a:pPr rtl="0"/>
          <a:r>
            <a:rPr lang="en-US" b="1" dirty="0"/>
            <a:t>corporate decisions about religion are matters of corporate governance </a:t>
          </a:r>
        </a:p>
      </dgm:t>
    </dgm:pt>
    <dgm:pt modelId="{9683A626-6D51-0644-9AE8-9F86086D2755}" type="parTrans" cxnId="{6E589E54-6D25-7345-98F5-9D99750F4E60}">
      <dgm:prSet/>
      <dgm:spPr>
        <a:scene3d>
          <a:camera prst="orthographicFront"/>
          <a:lightRig rig="threePt" dir="t"/>
        </a:scene3d>
        <a:sp3d prstMaterial="metal"/>
      </dgm:spPr>
      <dgm:t>
        <a:bodyPr/>
        <a:lstStyle/>
        <a:p>
          <a:endParaRPr lang="en-US"/>
        </a:p>
      </dgm:t>
    </dgm:pt>
    <dgm:pt modelId="{9BA06C17-8FB1-494D-8741-39655D265BCB}" type="sibTrans" cxnId="{6E589E54-6D25-7345-98F5-9D99750F4E60}">
      <dgm:prSet/>
      <dgm:spPr/>
      <dgm:t>
        <a:bodyPr/>
        <a:lstStyle/>
        <a:p>
          <a:endParaRPr lang="en-US"/>
        </a:p>
      </dgm:t>
    </dgm:pt>
    <dgm:pt modelId="{CF64B5C5-16CE-DE40-98A9-E202BBF4E1F4}">
      <dgm:prSet custT="1"/>
      <dgm:spPr>
        <a:scene3d>
          <a:camera prst="orthographicFront"/>
          <a:lightRig rig="threePt" dir="t"/>
        </a:scene3d>
        <a:sp3d prstMaterial="metal"/>
      </dgm:spPr>
      <dgm:t>
        <a:bodyPr/>
        <a:lstStyle/>
        <a:p>
          <a:pPr rtl="0"/>
          <a:r>
            <a:rPr lang="en-US" sz="2400" b="1" dirty="0">
              <a:solidFill>
                <a:schemeClr val="tx1"/>
              </a:solidFill>
            </a:rPr>
            <a:t>Decision reflects principle that constitutionally protected religious rights may be exercised THROUGH corporations.</a:t>
          </a:r>
        </a:p>
      </dgm:t>
    </dgm:pt>
    <dgm:pt modelId="{CB80D134-C809-D248-9F2A-4F5362978911}" type="parTrans" cxnId="{3533BD3E-984B-7B4F-9D4F-1CFAC11F0798}">
      <dgm:prSet/>
      <dgm:spPr>
        <a:scene3d>
          <a:camera prst="orthographicFront"/>
          <a:lightRig rig="threePt" dir="t"/>
        </a:scene3d>
        <a:sp3d prstMaterial="metal"/>
      </dgm:spPr>
      <dgm:t>
        <a:bodyPr/>
        <a:lstStyle/>
        <a:p>
          <a:endParaRPr lang="en-US"/>
        </a:p>
      </dgm:t>
    </dgm:pt>
    <dgm:pt modelId="{43AAA77E-013D-874A-94D4-3118116C3C71}" type="sibTrans" cxnId="{3533BD3E-984B-7B4F-9D4F-1CFAC11F0798}">
      <dgm:prSet/>
      <dgm:spPr/>
      <dgm:t>
        <a:bodyPr/>
        <a:lstStyle/>
        <a:p>
          <a:endParaRPr lang="en-US"/>
        </a:p>
      </dgm:t>
    </dgm:pt>
    <dgm:pt modelId="{8285DBA4-F118-0241-88BB-B7A24DEB5A77}" type="pres">
      <dgm:prSet presAssocID="{1A5CBB8D-37AA-A444-9C4C-52A95490BF6B}" presName="Name0" presStyleCnt="0">
        <dgm:presLayoutVars>
          <dgm:chPref val="1"/>
          <dgm:dir/>
          <dgm:animOne val="branch"/>
          <dgm:animLvl val="lvl"/>
          <dgm:resizeHandles val="exact"/>
        </dgm:presLayoutVars>
      </dgm:prSet>
      <dgm:spPr/>
    </dgm:pt>
    <dgm:pt modelId="{98359DC4-946D-0D44-8691-E6ACE03C70ED}" type="pres">
      <dgm:prSet presAssocID="{4E4C8015-A12F-9840-A627-612801A3DC9A}" presName="root1" presStyleCnt="0"/>
      <dgm:spPr>
        <a:scene3d>
          <a:camera prst="orthographicFront"/>
          <a:lightRig rig="threePt" dir="t"/>
        </a:scene3d>
        <a:sp3d prstMaterial="metal"/>
      </dgm:spPr>
    </dgm:pt>
    <dgm:pt modelId="{673662A7-F686-874A-B3F2-8468A416B25A}" type="pres">
      <dgm:prSet presAssocID="{4E4C8015-A12F-9840-A627-612801A3DC9A}" presName="LevelOneTextNode" presStyleLbl="node0" presStyleIdx="0" presStyleCnt="1" custScaleX="163813">
        <dgm:presLayoutVars>
          <dgm:chPref val="3"/>
        </dgm:presLayoutVars>
      </dgm:prSet>
      <dgm:spPr/>
    </dgm:pt>
    <dgm:pt modelId="{7720C8DF-AC4B-9048-86AC-C94D8D1C2033}" type="pres">
      <dgm:prSet presAssocID="{4E4C8015-A12F-9840-A627-612801A3DC9A}" presName="level2hierChild" presStyleCnt="0"/>
      <dgm:spPr>
        <a:scene3d>
          <a:camera prst="orthographicFront"/>
          <a:lightRig rig="threePt" dir="t"/>
        </a:scene3d>
        <a:sp3d prstMaterial="metal"/>
      </dgm:spPr>
    </dgm:pt>
    <dgm:pt modelId="{2904F5A9-14DA-F94B-ABD8-E0F9FEE7948D}" type="pres">
      <dgm:prSet presAssocID="{2D67D30D-1F72-024D-AD75-7F4C49BFA6CD}" presName="conn2-1" presStyleLbl="parChTrans1D2" presStyleIdx="0" presStyleCnt="3"/>
      <dgm:spPr/>
    </dgm:pt>
    <dgm:pt modelId="{7780C967-0D90-FF43-9FFC-8F8F86743ADC}" type="pres">
      <dgm:prSet presAssocID="{2D67D30D-1F72-024D-AD75-7F4C49BFA6CD}" presName="connTx" presStyleLbl="parChTrans1D2" presStyleIdx="0" presStyleCnt="3"/>
      <dgm:spPr/>
    </dgm:pt>
    <dgm:pt modelId="{3B975F4F-383A-E944-8092-5E739838B143}" type="pres">
      <dgm:prSet presAssocID="{DA61FEDD-AAA9-1A44-B393-18830BAA3C19}" presName="root2" presStyleCnt="0"/>
      <dgm:spPr>
        <a:scene3d>
          <a:camera prst="orthographicFront"/>
          <a:lightRig rig="threePt" dir="t"/>
        </a:scene3d>
        <a:sp3d prstMaterial="metal"/>
      </dgm:spPr>
    </dgm:pt>
    <dgm:pt modelId="{478C19B8-794A-AE40-8BA0-71C70CEA04B3}" type="pres">
      <dgm:prSet presAssocID="{DA61FEDD-AAA9-1A44-B393-18830BAA3C19}" presName="LevelTwoTextNode" presStyleLbl="node2" presStyleIdx="0" presStyleCnt="3" custScaleY="198613">
        <dgm:presLayoutVars>
          <dgm:chPref val="3"/>
        </dgm:presLayoutVars>
      </dgm:prSet>
      <dgm:spPr/>
    </dgm:pt>
    <dgm:pt modelId="{B2973014-8354-9348-AC3B-7D349E348CB1}" type="pres">
      <dgm:prSet presAssocID="{DA61FEDD-AAA9-1A44-B393-18830BAA3C19}" presName="level3hierChild" presStyleCnt="0"/>
      <dgm:spPr>
        <a:scene3d>
          <a:camera prst="orthographicFront"/>
          <a:lightRig rig="threePt" dir="t"/>
        </a:scene3d>
        <a:sp3d prstMaterial="metal"/>
      </dgm:spPr>
    </dgm:pt>
    <dgm:pt modelId="{A1F45770-A5FB-704F-AA7D-332A1F5787F2}" type="pres">
      <dgm:prSet presAssocID="{7C80AFE5-4138-D948-B578-377E5648E340}" presName="conn2-1" presStyleLbl="parChTrans1D2" presStyleIdx="1" presStyleCnt="3"/>
      <dgm:spPr/>
    </dgm:pt>
    <dgm:pt modelId="{2D0CA83D-272B-A843-A7BA-E777F04838F3}" type="pres">
      <dgm:prSet presAssocID="{7C80AFE5-4138-D948-B578-377E5648E340}" presName="connTx" presStyleLbl="parChTrans1D2" presStyleIdx="1" presStyleCnt="3"/>
      <dgm:spPr/>
    </dgm:pt>
    <dgm:pt modelId="{0CCC6927-2BF8-A24C-AEB1-E48653B4ED42}" type="pres">
      <dgm:prSet presAssocID="{72A929AA-D9B4-6B49-B8C0-D8CF7F2B240D}" presName="root2" presStyleCnt="0"/>
      <dgm:spPr>
        <a:scene3d>
          <a:camera prst="orthographicFront"/>
          <a:lightRig rig="threePt" dir="t"/>
        </a:scene3d>
        <a:sp3d prstMaterial="metal"/>
      </dgm:spPr>
    </dgm:pt>
    <dgm:pt modelId="{9F080A86-912A-BA42-810B-9644926C53B7}" type="pres">
      <dgm:prSet presAssocID="{72A929AA-D9B4-6B49-B8C0-D8CF7F2B240D}" presName="LevelTwoTextNode" presStyleLbl="node2" presStyleIdx="1" presStyleCnt="3">
        <dgm:presLayoutVars>
          <dgm:chPref val="3"/>
        </dgm:presLayoutVars>
      </dgm:prSet>
      <dgm:spPr/>
    </dgm:pt>
    <dgm:pt modelId="{3D17C62C-B939-FC49-BDC9-A66BB46776DF}" type="pres">
      <dgm:prSet presAssocID="{72A929AA-D9B4-6B49-B8C0-D8CF7F2B240D}" presName="level3hierChild" presStyleCnt="0"/>
      <dgm:spPr>
        <a:scene3d>
          <a:camera prst="orthographicFront"/>
          <a:lightRig rig="threePt" dir="t"/>
        </a:scene3d>
        <a:sp3d prstMaterial="metal"/>
      </dgm:spPr>
    </dgm:pt>
    <dgm:pt modelId="{FF568A50-618B-BD4C-99F1-E98081E4CE3F}" type="pres">
      <dgm:prSet presAssocID="{C916A561-147B-904B-8056-1324FBBBC495}" presName="conn2-1" presStyleLbl="parChTrans1D3" presStyleIdx="0" presStyleCnt="4"/>
      <dgm:spPr/>
    </dgm:pt>
    <dgm:pt modelId="{F5D45AB9-D4B0-9A41-86B3-D3D934B1B359}" type="pres">
      <dgm:prSet presAssocID="{C916A561-147B-904B-8056-1324FBBBC495}" presName="connTx" presStyleLbl="parChTrans1D3" presStyleIdx="0" presStyleCnt="4"/>
      <dgm:spPr/>
    </dgm:pt>
    <dgm:pt modelId="{8BA3ED17-0392-1F4E-AA1B-DA6388A1063D}" type="pres">
      <dgm:prSet presAssocID="{B3117960-267F-1C49-816E-BDAC6DA2410B}" presName="root2" presStyleCnt="0"/>
      <dgm:spPr>
        <a:scene3d>
          <a:camera prst="orthographicFront"/>
          <a:lightRig rig="threePt" dir="t"/>
        </a:scene3d>
        <a:sp3d prstMaterial="metal"/>
      </dgm:spPr>
    </dgm:pt>
    <dgm:pt modelId="{B3BEC8C8-551E-8942-BA1F-D7B25E7D1BA2}" type="pres">
      <dgm:prSet presAssocID="{B3117960-267F-1C49-816E-BDAC6DA2410B}" presName="LevelTwoTextNode" presStyleLbl="node3" presStyleIdx="0" presStyleCnt="4">
        <dgm:presLayoutVars>
          <dgm:chPref val="3"/>
        </dgm:presLayoutVars>
      </dgm:prSet>
      <dgm:spPr/>
    </dgm:pt>
    <dgm:pt modelId="{F6D3CABC-9D2F-E84B-9EE3-43BD08AE12A2}" type="pres">
      <dgm:prSet presAssocID="{B3117960-267F-1C49-816E-BDAC6DA2410B}" presName="level3hierChild" presStyleCnt="0"/>
      <dgm:spPr>
        <a:scene3d>
          <a:camera prst="orthographicFront"/>
          <a:lightRig rig="threePt" dir="t"/>
        </a:scene3d>
        <a:sp3d prstMaterial="metal"/>
      </dgm:spPr>
    </dgm:pt>
    <dgm:pt modelId="{E7717017-2741-0C4A-BA7E-EFB1C8524140}" type="pres">
      <dgm:prSet presAssocID="{56835AFF-C202-D841-AF15-E1715868A827}" presName="conn2-1" presStyleLbl="parChTrans1D3" presStyleIdx="1" presStyleCnt="4"/>
      <dgm:spPr/>
    </dgm:pt>
    <dgm:pt modelId="{83199849-C781-844C-940A-573927921B3C}" type="pres">
      <dgm:prSet presAssocID="{56835AFF-C202-D841-AF15-E1715868A827}" presName="connTx" presStyleLbl="parChTrans1D3" presStyleIdx="1" presStyleCnt="4"/>
      <dgm:spPr/>
    </dgm:pt>
    <dgm:pt modelId="{2890F92F-6AF2-3043-B5C3-863D33068190}" type="pres">
      <dgm:prSet presAssocID="{DD7B5B52-2FC1-0D40-BE3D-7E91F9E9044B}" presName="root2" presStyleCnt="0"/>
      <dgm:spPr>
        <a:scene3d>
          <a:camera prst="orthographicFront"/>
          <a:lightRig rig="threePt" dir="t"/>
        </a:scene3d>
        <a:sp3d prstMaterial="metal"/>
      </dgm:spPr>
    </dgm:pt>
    <dgm:pt modelId="{EC8EC393-742D-9D40-9F79-CEEDA56C4415}" type="pres">
      <dgm:prSet presAssocID="{DD7B5B52-2FC1-0D40-BE3D-7E91F9E9044B}" presName="LevelTwoTextNode" presStyleLbl="node3" presStyleIdx="1" presStyleCnt="4">
        <dgm:presLayoutVars>
          <dgm:chPref val="3"/>
        </dgm:presLayoutVars>
      </dgm:prSet>
      <dgm:spPr/>
    </dgm:pt>
    <dgm:pt modelId="{58EBD9CD-C9CF-374C-8F79-23537AE60162}" type="pres">
      <dgm:prSet presAssocID="{DD7B5B52-2FC1-0D40-BE3D-7E91F9E9044B}" presName="level3hierChild" presStyleCnt="0"/>
      <dgm:spPr>
        <a:scene3d>
          <a:camera prst="orthographicFront"/>
          <a:lightRig rig="threePt" dir="t"/>
        </a:scene3d>
        <a:sp3d prstMaterial="metal"/>
      </dgm:spPr>
    </dgm:pt>
    <dgm:pt modelId="{674E2AA5-A598-8346-A7F1-DC63CACB2BB5}" type="pres">
      <dgm:prSet presAssocID="{9B4584E9-583A-F147-A2DD-82862177C74F}" presName="conn2-1" presStyleLbl="parChTrans1D3" presStyleIdx="2" presStyleCnt="4"/>
      <dgm:spPr/>
    </dgm:pt>
    <dgm:pt modelId="{39928E87-313D-094B-BA3B-CC5D3F68626B}" type="pres">
      <dgm:prSet presAssocID="{9B4584E9-583A-F147-A2DD-82862177C74F}" presName="connTx" presStyleLbl="parChTrans1D3" presStyleIdx="2" presStyleCnt="4"/>
      <dgm:spPr/>
    </dgm:pt>
    <dgm:pt modelId="{B1D7F771-7414-8C45-A5F9-D5E4DEC9D668}" type="pres">
      <dgm:prSet presAssocID="{91FBC417-FB5B-EC49-9E9B-CC4ACD8BC5E6}" presName="root2" presStyleCnt="0"/>
      <dgm:spPr>
        <a:scene3d>
          <a:camera prst="orthographicFront"/>
          <a:lightRig rig="threePt" dir="t"/>
        </a:scene3d>
        <a:sp3d prstMaterial="metal"/>
      </dgm:spPr>
    </dgm:pt>
    <dgm:pt modelId="{16190FD7-1E99-B248-A7A6-D3B28EB7E57C}" type="pres">
      <dgm:prSet presAssocID="{91FBC417-FB5B-EC49-9E9B-CC4ACD8BC5E6}" presName="LevelTwoTextNode" presStyleLbl="node3" presStyleIdx="2" presStyleCnt="4">
        <dgm:presLayoutVars>
          <dgm:chPref val="3"/>
        </dgm:presLayoutVars>
      </dgm:prSet>
      <dgm:spPr/>
    </dgm:pt>
    <dgm:pt modelId="{8435E1A1-1F7D-184B-87C2-41ABACAD47B3}" type="pres">
      <dgm:prSet presAssocID="{91FBC417-FB5B-EC49-9E9B-CC4ACD8BC5E6}" presName="level3hierChild" presStyleCnt="0"/>
      <dgm:spPr>
        <a:scene3d>
          <a:camera prst="orthographicFront"/>
          <a:lightRig rig="threePt" dir="t"/>
        </a:scene3d>
        <a:sp3d prstMaterial="metal"/>
      </dgm:spPr>
    </dgm:pt>
    <dgm:pt modelId="{A554F38D-2F6D-144F-BBA9-F67EAD777478}" type="pres">
      <dgm:prSet presAssocID="{9683A626-6D51-0644-9AE8-9F86086D2755}" presName="conn2-1" presStyleLbl="parChTrans1D3" presStyleIdx="3" presStyleCnt="4"/>
      <dgm:spPr/>
    </dgm:pt>
    <dgm:pt modelId="{7E6D4973-AD01-6447-AC38-23A1BE99A478}" type="pres">
      <dgm:prSet presAssocID="{9683A626-6D51-0644-9AE8-9F86086D2755}" presName="connTx" presStyleLbl="parChTrans1D3" presStyleIdx="3" presStyleCnt="4"/>
      <dgm:spPr/>
    </dgm:pt>
    <dgm:pt modelId="{1B1286B3-16EB-6049-9720-C70805185E24}" type="pres">
      <dgm:prSet presAssocID="{FCCE272A-3AC1-0A4C-B6A4-638C24CDBA3A}" presName="root2" presStyleCnt="0"/>
      <dgm:spPr>
        <a:scene3d>
          <a:camera prst="orthographicFront"/>
          <a:lightRig rig="threePt" dir="t"/>
        </a:scene3d>
        <a:sp3d prstMaterial="metal"/>
      </dgm:spPr>
    </dgm:pt>
    <dgm:pt modelId="{021B18C6-E00C-4143-9D5A-C7C91D8EC6F7}" type="pres">
      <dgm:prSet presAssocID="{FCCE272A-3AC1-0A4C-B6A4-638C24CDBA3A}" presName="LevelTwoTextNode" presStyleLbl="node3" presStyleIdx="3" presStyleCnt="4">
        <dgm:presLayoutVars>
          <dgm:chPref val="3"/>
        </dgm:presLayoutVars>
      </dgm:prSet>
      <dgm:spPr/>
    </dgm:pt>
    <dgm:pt modelId="{68E28FD9-B94F-614A-8778-EB3276CF6A46}" type="pres">
      <dgm:prSet presAssocID="{FCCE272A-3AC1-0A4C-B6A4-638C24CDBA3A}" presName="level3hierChild" presStyleCnt="0"/>
      <dgm:spPr>
        <a:scene3d>
          <a:camera prst="orthographicFront"/>
          <a:lightRig rig="threePt" dir="t"/>
        </a:scene3d>
        <a:sp3d prstMaterial="metal"/>
      </dgm:spPr>
    </dgm:pt>
    <dgm:pt modelId="{7E728259-5248-974A-BF50-013C98260FD4}" type="pres">
      <dgm:prSet presAssocID="{CB80D134-C809-D248-9F2A-4F5362978911}" presName="conn2-1" presStyleLbl="parChTrans1D2" presStyleIdx="2" presStyleCnt="3"/>
      <dgm:spPr/>
    </dgm:pt>
    <dgm:pt modelId="{F1BE360F-FA23-4841-AF66-D9A594E0C2DC}" type="pres">
      <dgm:prSet presAssocID="{CB80D134-C809-D248-9F2A-4F5362978911}" presName="connTx" presStyleLbl="parChTrans1D2" presStyleIdx="2" presStyleCnt="3"/>
      <dgm:spPr/>
    </dgm:pt>
    <dgm:pt modelId="{FC5CEEEB-D686-E646-8129-0B0095685293}" type="pres">
      <dgm:prSet presAssocID="{CF64B5C5-16CE-DE40-98A9-E202BBF4E1F4}" presName="root2" presStyleCnt="0"/>
      <dgm:spPr>
        <a:scene3d>
          <a:camera prst="orthographicFront"/>
          <a:lightRig rig="threePt" dir="t"/>
        </a:scene3d>
        <a:sp3d prstMaterial="metal"/>
      </dgm:spPr>
    </dgm:pt>
    <dgm:pt modelId="{AE09401C-134B-BE4D-BD2E-BF6925EF10BB}" type="pres">
      <dgm:prSet presAssocID="{CF64B5C5-16CE-DE40-98A9-E202BBF4E1F4}" presName="LevelTwoTextNode" presStyleLbl="node2" presStyleIdx="2" presStyleCnt="3" custScaleY="178926">
        <dgm:presLayoutVars>
          <dgm:chPref val="3"/>
        </dgm:presLayoutVars>
      </dgm:prSet>
      <dgm:spPr/>
    </dgm:pt>
    <dgm:pt modelId="{B4E93265-D4C6-B44A-9920-2D54E5EC2979}" type="pres">
      <dgm:prSet presAssocID="{CF64B5C5-16CE-DE40-98A9-E202BBF4E1F4}" presName="level3hierChild" presStyleCnt="0"/>
      <dgm:spPr>
        <a:scene3d>
          <a:camera prst="orthographicFront"/>
          <a:lightRig rig="threePt" dir="t"/>
        </a:scene3d>
        <a:sp3d prstMaterial="metal"/>
      </dgm:spPr>
    </dgm:pt>
  </dgm:ptLst>
  <dgm:cxnLst>
    <dgm:cxn modelId="{89B66300-EF1C-DD4F-AEAE-45FFF262A895}" type="presOf" srcId="{9B4584E9-583A-F147-A2DD-82862177C74F}" destId="{674E2AA5-A598-8346-A7F1-DC63CACB2BB5}" srcOrd="0" destOrd="0" presId="urn:microsoft.com/office/officeart/2008/layout/HorizontalMultiLevelHierarchy"/>
    <dgm:cxn modelId="{1A0CDA1E-74F6-1347-B69D-650CAE32F678}" type="presOf" srcId="{CB80D134-C809-D248-9F2A-4F5362978911}" destId="{F1BE360F-FA23-4841-AF66-D9A594E0C2DC}" srcOrd="1" destOrd="0" presId="urn:microsoft.com/office/officeart/2008/layout/HorizontalMultiLevelHierarchy"/>
    <dgm:cxn modelId="{CE148120-12D7-BC49-AD26-CADA87A78297}" type="presOf" srcId="{CF64B5C5-16CE-DE40-98A9-E202BBF4E1F4}" destId="{AE09401C-134B-BE4D-BD2E-BF6925EF10BB}" srcOrd="0" destOrd="0" presId="urn:microsoft.com/office/officeart/2008/layout/HorizontalMultiLevelHierarchy"/>
    <dgm:cxn modelId="{073C572C-40EE-AC4C-A132-720AB99C10DB}" type="presOf" srcId="{9B4584E9-583A-F147-A2DD-82862177C74F}" destId="{39928E87-313D-094B-BA3B-CC5D3F68626B}" srcOrd="1" destOrd="0" presId="urn:microsoft.com/office/officeart/2008/layout/HorizontalMultiLevelHierarchy"/>
    <dgm:cxn modelId="{25783C35-9820-BF4E-84C0-1F46E21CD1EC}" type="presOf" srcId="{C916A561-147B-904B-8056-1324FBBBC495}" destId="{FF568A50-618B-BD4C-99F1-E98081E4CE3F}" srcOrd="0" destOrd="0" presId="urn:microsoft.com/office/officeart/2008/layout/HorizontalMultiLevelHierarchy"/>
    <dgm:cxn modelId="{121CAA35-A091-D848-944A-69B0A90F1F25}" type="presOf" srcId="{72A929AA-D9B4-6B49-B8C0-D8CF7F2B240D}" destId="{9F080A86-912A-BA42-810B-9644926C53B7}" srcOrd="0" destOrd="0" presId="urn:microsoft.com/office/officeart/2008/layout/HorizontalMultiLevelHierarchy"/>
    <dgm:cxn modelId="{6B49AF38-C916-384B-AD10-0869D2FC0FE5}" type="presOf" srcId="{DD7B5B52-2FC1-0D40-BE3D-7E91F9E9044B}" destId="{EC8EC393-742D-9D40-9F79-CEEDA56C4415}" srcOrd="0" destOrd="0" presId="urn:microsoft.com/office/officeart/2008/layout/HorizontalMultiLevelHierarchy"/>
    <dgm:cxn modelId="{3533BD3E-984B-7B4F-9D4F-1CFAC11F0798}" srcId="{4E4C8015-A12F-9840-A627-612801A3DC9A}" destId="{CF64B5C5-16CE-DE40-98A9-E202BBF4E1F4}" srcOrd="2" destOrd="0" parTransId="{CB80D134-C809-D248-9F2A-4F5362978911}" sibTransId="{43AAA77E-013D-874A-94D4-3118116C3C71}"/>
    <dgm:cxn modelId="{DC8E083F-A307-6247-9069-5E5830BB5646}" type="presOf" srcId="{7C80AFE5-4138-D948-B578-377E5648E340}" destId="{2D0CA83D-272B-A843-A7BA-E777F04838F3}" srcOrd="1" destOrd="0" presId="urn:microsoft.com/office/officeart/2008/layout/HorizontalMultiLevelHierarchy"/>
    <dgm:cxn modelId="{75502245-FDB0-A847-9B0E-D163D53C92A0}" type="presOf" srcId="{1A5CBB8D-37AA-A444-9C4C-52A95490BF6B}" destId="{8285DBA4-F118-0241-88BB-B7A24DEB5A77}" srcOrd="0" destOrd="0" presId="urn:microsoft.com/office/officeart/2008/layout/HorizontalMultiLevelHierarchy"/>
    <dgm:cxn modelId="{6E589E54-6D25-7345-98F5-9D99750F4E60}" srcId="{72A929AA-D9B4-6B49-B8C0-D8CF7F2B240D}" destId="{FCCE272A-3AC1-0A4C-B6A4-638C24CDBA3A}" srcOrd="3" destOrd="0" parTransId="{9683A626-6D51-0644-9AE8-9F86086D2755}" sibTransId="{9BA06C17-8FB1-494D-8741-39655D265BCB}"/>
    <dgm:cxn modelId="{7F5D0056-C523-1C42-B5E4-BEE7AB319F2B}" srcId="{72A929AA-D9B4-6B49-B8C0-D8CF7F2B240D}" destId="{B3117960-267F-1C49-816E-BDAC6DA2410B}" srcOrd="0" destOrd="0" parTransId="{C916A561-147B-904B-8056-1324FBBBC495}" sibTransId="{6CD92EDE-E3AD-3944-ABF6-5BDAEAC52190}"/>
    <dgm:cxn modelId="{DF2FA158-9AB5-2B40-9DD9-29FBD0235D5C}" type="presOf" srcId="{DA61FEDD-AAA9-1A44-B393-18830BAA3C19}" destId="{478C19B8-794A-AE40-8BA0-71C70CEA04B3}" srcOrd="0" destOrd="0" presId="urn:microsoft.com/office/officeart/2008/layout/HorizontalMultiLevelHierarchy"/>
    <dgm:cxn modelId="{5C446561-CA57-2546-9DA6-1C732848E30B}" type="presOf" srcId="{9683A626-6D51-0644-9AE8-9F86086D2755}" destId="{A554F38D-2F6D-144F-BBA9-F67EAD777478}" srcOrd="0" destOrd="0" presId="urn:microsoft.com/office/officeart/2008/layout/HorizontalMultiLevelHierarchy"/>
    <dgm:cxn modelId="{76DA6268-3D31-D143-955A-A6C991DAFA99}" srcId="{72A929AA-D9B4-6B49-B8C0-D8CF7F2B240D}" destId="{91FBC417-FB5B-EC49-9E9B-CC4ACD8BC5E6}" srcOrd="2" destOrd="0" parTransId="{9B4584E9-583A-F147-A2DD-82862177C74F}" sibTransId="{F5A445DD-3264-8A4D-88F3-5EE544691559}"/>
    <dgm:cxn modelId="{1F01A168-985F-4F4C-A66B-2FFF8F6B6842}" srcId="{1A5CBB8D-37AA-A444-9C4C-52A95490BF6B}" destId="{4E4C8015-A12F-9840-A627-612801A3DC9A}" srcOrd="0" destOrd="0" parTransId="{2F83593E-2977-8340-941E-0DB789618F8E}" sibTransId="{D27915F3-AE3E-AC46-A9BD-C1F2AB0E75A7}"/>
    <dgm:cxn modelId="{92D15769-BC24-2945-B1B8-14A1586F8AE6}" srcId="{4E4C8015-A12F-9840-A627-612801A3DC9A}" destId="{DA61FEDD-AAA9-1A44-B393-18830BAA3C19}" srcOrd="0" destOrd="0" parTransId="{2D67D30D-1F72-024D-AD75-7F4C49BFA6CD}" sibTransId="{DB6805EB-2EC2-074C-9F5E-408F74B158FF}"/>
    <dgm:cxn modelId="{A0212D78-085F-3846-BD53-FD7E84FCEB1F}" type="presOf" srcId="{56835AFF-C202-D841-AF15-E1715868A827}" destId="{E7717017-2741-0C4A-BA7E-EFB1C8524140}" srcOrd="0" destOrd="0" presId="urn:microsoft.com/office/officeart/2008/layout/HorizontalMultiLevelHierarchy"/>
    <dgm:cxn modelId="{81FF257E-EF92-7D47-AED0-A44A33A2A275}" type="presOf" srcId="{FCCE272A-3AC1-0A4C-B6A4-638C24CDBA3A}" destId="{021B18C6-E00C-4143-9D5A-C7C91D8EC6F7}" srcOrd="0" destOrd="0" presId="urn:microsoft.com/office/officeart/2008/layout/HorizontalMultiLevelHierarchy"/>
    <dgm:cxn modelId="{6F73F98B-9862-1C46-9D1D-5E960065B864}" srcId="{4E4C8015-A12F-9840-A627-612801A3DC9A}" destId="{72A929AA-D9B4-6B49-B8C0-D8CF7F2B240D}" srcOrd="1" destOrd="0" parTransId="{7C80AFE5-4138-D948-B578-377E5648E340}" sibTransId="{F576295C-5B34-7844-A42C-06C5E9D8FFEE}"/>
    <dgm:cxn modelId="{1CAAF690-8193-0B4B-AA50-96AC2E6D9391}" type="presOf" srcId="{2D67D30D-1F72-024D-AD75-7F4C49BFA6CD}" destId="{2904F5A9-14DA-F94B-ABD8-E0F9FEE7948D}" srcOrd="0" destOrd="0" presId="urn:microsoft.com/office/officeart/2008/layout/HorizontalMultiLevelHierarchy"/>
    <dgm:cxn modelId="{6C454A9A-4C22-8E4A-9215-34733ACB8D20}" type="presOf" srcId="{7C80AFE5-4138-D948-B578-377E5648E340}" destId="{A1F45770-A5FB-704F-AA7D-332A1F5787F2}" srcOrd="0" destOrd="0" presId="urn:microsoft.com/office/officeart/2008/layout/HorizontalMultiLevelHierarchy"/>
    <dgm:cxn modelId="{54E364B4-C66F-DE47-8011-484FBADF1845}" type="presOf" srcId="{B3117960-267F-1C49-816E-BDAC6DA2410B}" destId="{B3BEC8C8-551E-8942-BA1F-D7B25E7D1BA2}" srcOrd="0" destOrd="0" presId="urn:microsoft.com/office/officeart/2008/layout/HorizontalMultiLevelHierarchy"/>
    <dgm:cxn modelId="{1571DCBF-3EC2-C34B-A977-39C1A3268E55}" type="presOf" srcId="{91FBC417-FB5B-EC49-9E9B-CC4ACD8BC5E6}" destId="{16190FD7-1E99-B248-A7A6-D3B28EB7E57C}" srcOrd="0" destOrd="0" presId="urn:microsoft.com/office/officeart/2008/layout/HorizontalMultiLevelHierarchy"/>
    <dgm:cxn modelId="{C46DA3E4-A27E-8940-9BDC-C6371E9D7A4C}" type="presOf" srcId="{C916A561-147B-904B-8056-1324FBBBC495}" destId="{F5D45AB9-D4B0-9A41-86B3-D3D934B1B359}" srcOrd="1" destOrd="0" presId="urn:microsoft.com/office/officeart/2008/layout/HorizontalMultiLevelHierarchy"/>
    <dgm:cxn modelId="{610869EC-1F11-DB46-A92D-8D63697A7E20}" type="presOf" srcId="{CB80D134-C809-D248-9F2A-4F5362978911}" destId="{7E728259-5248-974A-BF50-013C98260FD4}" srcOrd="0" destOrd="0" presId="urn:microsoft.com/office/officeart/2008/layout/HorizontalMultiLevelHierarchy"/>
    <dgm:cxn modelId="{566EA5F2-AF93-0E49-9527-CCB71E1B8A80}" type="presOf" srcId="{2D67D30D-1F72-024D-AD75-7F4C49BFA6CD}" destId="{7780C967-0D90-FF43-9FFC-8F8F86743ADC}" srcOrd="1" destOrd="0" presId="urn:microsoft.com/office/officeart/2008/layout/HorizontalMultiLevelHierarchy"/>
    <dgm:cxn modelId="{80212AF9-72F3-C04F-8B41-63BFBE432270}" type="presOf" srcId="{4E4C8015-A12F-9840-A627-612801A3DC9A}" destId="{673662A7-F686-874A-B3F2-8468A416B25A}" srcOrd="0" destOrd="0" presId="urn:microsoft.com/office/officeart/2008/layout/HorizontalMultiLevelHierarchy"/>
    <dgm:cxn modelId="{7F97B3F9-845B-7240-BDF3-D53AB94B2C83}" type="presOf" srcId="{56835AFF-C202-D841-AF15-E1715868A827}" destId="{83199849-C781-844C-940A-573927921B3C}" srcOrd="1" destOrd="0" presId="urn:microsoft.com/office/officeart/2008/layout/HorizontalMultiLevelHierarchy"/>
    <dgm:cxn modelId="{33EF39FA-A84E-4F46-B47E-FC9575135DE5}" type="presOf" srcId="{9683A626-6D51-0644-9AE8-9F86086D2755}" destId="{7E6D4973-AD01-6447-AC38-23A1BE99A478}" srcOrd="1" destOrd="0" presId="urn:microsoft.com/office/officeart/2008/layout/HorizontalMultiLevelHierarchy"/>
    <dgm:cxn modelId="{CF74F9FC-479A-CD4C-9D58-C185C4F830FA}" srcId="{72A929AA-D9B4-6B49-B8C0-D8CF7F2B240D}" destId="{DD7B5B52-2FC1-0D40-BE3D-7E91F9E9044B}" srcOrd="1" destOrd="0" parTransId="{56835AFF-C202-D841-AF15-E1715868A827}" sibTransId="{6A2F402F-7518-7A4A-8FA8-21B7FF6E6CFD}"/>
    <dgm:cxn modelId="{215467A5-2256-E343-9181-677C7058CB73}" type="presParOf" srcId="{8285DBA4-F118-0241-88BB-B7A24DEB5A77}" destId="{98359DC4-946D-0D44-8691-E6ACE03C70ED}" srcOrd="0" destOrd="0" presId="urn:microsoft.com/office/officeart/2008/layout/HorizontalMultiLevelHierarchy"/>
    <dgm:cxn modelId="{653E10C5-46EA-E945-9D88-F046C872C48E}" type="presParOf" srcId="{98359DC4-946D-0D44-8691-E6ACE03C70ED}" destId="{673662A7-F686-874A-B3F2-8468A416B25A}" srcOrd="0" destOrd="0" presId="urn:microsoft.com/office/officeart/2008/layout/HorizontalMultiLevelHierarchy"/>
    <dgm:cxn modelId="{29CC7500-E295-3A4A-A064-021B46B15769}" type="presParOf" srcId="{98359DC4-946D-0D44-8691-E6ACE03C70ED}" destId="{7720C8DF-AC4B-9048-86AC-C94D8D1C2033}" srcOrd="1" destOrd="0" presId="urn:microsoft.com/office/officeart/2008/layout/HorizontalMultiLevelHierarchy"/>
    <dgm:cxn modelId="{A25C91E5-AE17-DA44-8F29-B5A0EB8A939E}" type="presParOf" srcId="{7720C8DF-AC4B-9048-86AC-C94D8D1C2033}" destId="{2904F5A9-14DA-F94B-ABD8-E0F9FEE7948D}" srcOrd="0" destOrd="0" presId="urn:microsoft.com/office/officeart/2008/layout/HorizontalMultiLevelHierarchy"/>
    <dgm:cxn modelId="{E517E805-D1D6-E440-BD0E-4ED70B652E75}" type="presParOf" srcId="{2904F5A9-14DA-F94B-ABD8-E0F9FEE7948D}" destId="{7780C967-0D90-FF43-9FFC-8F8F86743ADC}" srcOrd="0" destOrd="0" presId="urn:microsoft.com/office/officeart/2008/layout/HorizontalMultiLevelHierarchy"/>
    <dgm:cxn modelId="{6B6DC44E-BF76-7441-9A72-8D88B13AF840}" type="presParOf" srcId="{7720C8DF-AC4B-9048-86AC-C94D8D1C2033}" destId="{3B975F4F-383A-E944-8092-5E739838B143}" srcOrd="1" destOrd="0" presId="urn:microsoft.com/office/officeart/2008/layout/HorizontalMultiLevelHierarchy"/>
    <dgm:cxn modelId="{B940B4D0-536B-8C42-81B2-DF245F3C0505}" type="presParOf" srcId="{3B975F4F-383A-E944-8092-5E739838B143}" destId="{478C19B8-794A-AE40-8BA0-71C70CEA04B3}" srcOrd="0" destOrd="0" presId="urn:microsoft.com/office/officeart/2008/layout/HorizontalMultiLevelHierarchy"/>
    <dgm:cxn modelId="{48216563-123D-3B49-B87D-EEBDC057CD4A}" type="presParOf" srcId="{3B975F4F-383A-E944-8092-5E739838B143}" destId="{B2973014-8354-9348-AC3B-7D349E348CB1}" srcOrd="1" destOrd="0" presId="urn:microsoft.com/office/officeart/2008/layout/HorizontalMultiLevelHierarchy"/>
    <dgm:cxn modelId="{41293DFF-AF97-494A-8FC5-70C833C350A9}" type="presParOf" srcId="{7720C8DF-AC4B-9048-86AC-C94D8D1C2033}" destId="{A1F45770-A5FB-704F-AA7D-332A1F5787F2}" srcOrd="2" destOrd="0" presId="urn:microsoft.com/office/officeart/2008/layout/HorizontalMultiLevelHierarchy"/>
    <dgm:cxn modelId="{C3BDE99E-43CD-4344-AD29-349B96CA101F}" type="presParOf" srcId="{A1F45770-A5FB-704F-AA7D-332A1F5787F2}" destId="{2D0CA83D-272B-A843-A7BA-E777F04838F3}" srcOrd="0" destOrd="0" presId="urn:microsoft.com/office/officeart/2008/layout/HorizontalMultiLevelHierarchy"/>
    <dgm:cxn modelId="{BE162729-91DB-594B-846A-4E26CA39FF89}" type="presParOf" srcId="{7720C8DF-AC4B-9048-86AC-C94D8D1C2033}" destId="{0CCC6927-2BF8-A24C-AEB1-E48653B4ED42}" srcOrd="3" destOrd="0" presId="urn:microsoft.com/office/officeart/2008/layout/HorizontalMultiLevelHierarchy"/>
    <dgm:cxn modelId="{65849E2D-FCDA-1E4E-8603-9508E8636CAC}" type="presParOf" srcId="{0CCC6927-2BF8-A24C-AEB1-E48653B4ED42}" destId="{9F080A86-912A-BA42-810B-9644926C53B7}" srcOrd="0" destOrd="0" presId="urn:microsoft.com/office/officeart/2008/layout/HorizontalMultiLevelHierarchy"/>
    <dgm:cxn modelId="{1FD54DC2-B7A8-B04F-98AD-5A1948550CF9}" type="presParOf" srcId="{0CCC6927-2BF8-A24C-AEB1-E48653B4ED42}" destId="{3D17C62C-B939-FC49-BDC9-A66BB46776DF}" srcOrd="1" destOrd="0" presId="urn:microsoft.com/office/officeart/2008/layout/HorizontalMultiLevelHierarchy"/>
    <dgm:cxn modelId="{4DCF7B40-040C-FF46-BCE8-1BA92675F150}" type="presParOf" srcId="{3D17C62C-B939-FC49-BDC9-A66BB46776DF}" destId="{FF568A50-618B-BD4C-99F1-E98081E4CE3F}" srcOrd="0" destOrd="0" presId="urn:microsoft.com/office/officeart/2008/layout/HorizontalMultiLevelHierarchy"/>
    <dgm:cxn modelId="{336DEACC-A1EB-F840-8379-D1CF08779F2B}" type="presParOf" srcId="{FF568A50-618B-BD4C-99F1-E98081E4CE3F}" destId="{F5D45AB9-D4B0-9A41-86B3-D3D934B1B359}" srcOrd="0" destOrd="0" presId="urn:microsoft.com/office/officeart/2008/layout/HorizontalMultiLevelHierarchy"/>
    <dgm:cxn modelId="{A4602362-E0AB-CD49-A18B-C12449EDFDAC}" type="presParOf" srcId="{3D17C62C-B939-FC49-BDC9-A66BB46776DF}" destId="{8BA3ED17-0392-1F4E-AA1B-DA6388A1063D}" srcOrd="1" destOrd="0" presId="urn:microsoft.com/office/officeart/2008/layout/HorizontalMultiLevelHierarchy"/>
    <dgm:cxn modelId="{480FDC04-3EE4-4848-9D62-F7089282CDFE}" type="presParOf" srcId="{8BA3ED17-0392-1F4E-AA1B-DA6388A1063D}" destId="{B3BEC8C8-551E-8942-BA1F-D7B25E7D1BA2}" srcOrd="0" destOrd="0" presId="urn:microsoft.com/office/officeart/2008/layout/HorizontalMultiLevelHierarchy"/>
    <dgm:cxn modelId="{7DE6383C-611B-D84B-A81A-F9670BEB701C}" type="presParOf" srcId="{8BA3ED17-0392-1F4E-AA1B-DA6388A1063D}" destId="{F6D3CABC-9D2F-E84B-9EE3-43BD08AE12A2}" srcOrd="1" destOrd="0" presId="urn:microsoft.com/office/officeart/2008/layout/HorizontalMultiLevelHierarchy"/>
    <dgm:cxn modelId="{3346ECC9-5692-8049-A0CE-77E672F7B95D}" type="presParOf" srcId="{3D17C62C-B939-FC49-BDC9-A66BB46776DF}" destId="{E7717017-2741-0C4A-BA7E-EFB1C8524140}" srcOrd="2" destOrd="0" presId="urn:microsoft.com/office/officeart/2008/layout/HorizontalMultiLevelHierarchy"/>
    <dgm:cxn modelId="{D839FE66-0090-4D41-BFCB-99B59C025E9E}" type="presParOf" srcId="{E7717017-2741-0C4A-BA7E-EFB1C8524140}" destId="{83199849-C781-844C-940A-573927921B3C}" srcOrd="0" destOrd="0" presId="urn:microsoft.com/office/officeart/2008/layout/HorizontalMultiLevelHierarchy"/>
    <dgm:cxn modelId="{D41F3071-A19C-524D-A5FA-DFA9F956D6CE}" type="presParOf" srcId="{3D17C62C-B939-FC49-BDC9-A66BB46776DF}" destId="{2890F92F-6AF2-3043-B5C3-863D33068190}" srcOrd="3" destOrd="0" presId="urn:microsoft.com/office/officeart/2008/layout/HorizontalMultiLevelHierarchy"/>
    <dgm:cxn modelId="{0ACC36B3-3C86-8A47-879A-3964CC23ADF5}" type="presParOf" srcId="{2890F92F-6AF2-3043-B5C3-863D33068190}" destId="{EC8EC393-742D-9D40-9F79-CEEDA56C4415}" srcOrd="0" destOrd="0" presId="urn:microsoft.com/office/officeart/2008/layout/HorizontalMultiLevelHierarchy"/>
    <dgm:cxn modelId="{4DDAC37D-A188-E048-B196-91DED4490F29}" type="presParOf" srcId="{2890F92F-6AF2-3043-B5C3-863D33068190}" destId="{58EBD9CD-C9CF-374C-8F79-23537AE60162}" srcOrd="1" destOrd="0" presId="urn:microsoft.com/office/officeart/2008/layout/HorizontalMultiLevelHierarchy"/>
    <dgm:cxn modelId="{564F686C-5F18-CE44-8A8A-C2DBB362FA22}" type="presParOf" srcId="{3D17C62C-B939-FC49-BDC9-A66BB46776DF}" destId="{674E2AA5-A598-8346-A7F1-DC63CACB2BB5}" srcOrd="4" destOrd="0" presId="urn:microsoft.com/office/officeart/2008/layout/HorizontalMultiLevelHierarchy"/>
    <dgm:cxn modelId="{1F504F34-BB32-954A-8FBC-82058ACA36B7}" type="presParOf" srcId="{674E2AA5-A598-8346-A7F1-DC63CACB2BB5}" destId="{39928E87-313D-094B-BA3B-CC5D3F68626B}" srcOrd="0" destOrd="0" presId="urn:microsoft.com/office/officeart/2008/layout/HorizontalMultiLevelHierarchy"/>
    <dgm:cxn modelId="{52FBBE2E-B6A8-F648-AB32-A7F795552A15}" type="presParOf" srcId="{3D17C62C-B939-FC49-BDC9-A66BB46776DF}" destId="{B1D7F771-7414-8C45-A5F9-D5E4DEC9D668}" srcOrd="5" destOrd="0" presId="urn:microsoft.com/office/officeart/2008/layout/HorizontalMultiLevelHierarchy"/>
    <dgm:cxn modelId="{38A7B6AE-3B9B-CD49-BEC1-74746C0A1B11}" type="presParOf" srcId="{B1D7F771-7414-8C45-A5F9-D5E4DEC9D668}" destId="{16190FD7-1E99-B248-A7A6-D3B28EB7E57C}" srcOrd="0" destOrd="0" presId="urn:microsoft.com/office/officeart/2008/layout/HorizontalMultiLevelHierarchy"/>
    <dgm:cxn modelId="{EA721EEA-9BE8-C84D-BFDD-ED55AA9C3900}" type="presParOf" srcId="{B1D7F771-7414-8C45-A5F9-D5E4DEC9D668}" destId="{8435E1A1-1F7D-184B-87C2-41ABACAD47B3}" srcOrd="1" destOrd="0" presId="urn:microsoft.com/office/officeart/2008/layout/HorizontalMultiLevelHierarchy"/>
    <dgm:cxn modelId="{073110D3-48E9-1745-A042-63DBDDBA5194}" type="presParOf" srcId="{3D17C62C-B939-FC49-BDC9-A66BB46776DF}" destId="{A554F38D-2F6D-144F-BBA9-F67EAD777478}" srcOrd="6" destOrd="0" presId="urn:microsoft.com/office/officeart/2008/layout/HorizontalMultiLevelHierarchy"/>
    <dgm:cxn modelId="{6983D88F-662B-FB46-A834-ED6E920762AE}" type="presParOf" srcId="{A554F38D-2F6D-144F-BBA9-F67EAD777478}" destId="{7E6D4973-AD01-6447-AC38-23A1BE99A478}" srcOrd="0" destOrd="0" presId="urn:microsoft.com/office/officeart/2008/layout/HorizontalMultiLevelHierarchy"/>
    <dgm:cxn modelId="{1F262C2C-5410-484D-A22C-C98265D99F6E}" type="presParOf" srcId="{3D17C62C-B939-FC49-BDC9-A66BB46776DF}" destId="{1B1286B3-16EB-6049-9720-C70805185E24}" srcOrd="7" destOrd="0" presId="urn:microsoft.com/office/officeart/2008/layout/HorizontalMultiLevelHierarchy"/>
    <dgm:cxn modelId="{2943DB12-CE3E-6B44-8801-84C3C334677B}" type="presParOf" srcId="{1B1286B3-16EB-6049-9720-C70805185E24}" destId="{021B18C6-E00C-4143-9D5A-C7C91D8EC6F7}" srcOrd="0" destOrd="0" presId="urn:microsoft.com/office/officeart/2008/layout/HorizontalMultiLevelHierarchy"/>
    <dgm:cxn modelId="{644F34B9-8228-4847-AFA4-8A08B8BE5BE3}" type="presParOf" srcId="{1B1286B3-16EB-6049-9720-C70805185E24}" destId="{68E28FD9-B94F-614A-8778-EB3276CF6A46}" srcOrd="1" destOrd="0" presId="urn:microsoft.com/office/officeart/2008/layout/HorizontalMultiLevelHierarchy"/>
    <dgm:cxn modelId="{A89BAD47-ACA1-8A48-B7C0-3FA13A17474E}" type="presParOf" srcId="{7720C8DF-AC4B-9048-86AC-C94D8D1C2033}" destId="{7E728259-5248-974A-BF50-013C98260FD4}" srcOrd="4" destOrd="0" presId="urn:microsoft.com/office/officeart/2008/layout/HorizontalMultiLevelHierarchy"/>
    <dgm:cxn modelId="{2F886805-8290-8F4B-9C76-5C71C33CB61C}" type="presParOf" srcId="{7E728259-5248-974A-BF50-013C98260FD4}" destId="{F1BE360F-FA23-4841-AF66-D9A594E0C2DC}" srcOrd="0" destOrd="0" presId="urn:microsoft.com/office/officeart/2008/layout/HorizontalMultiLevelHierarchy"/>
    <dgm:cxn modelId="{80C3C58B-5CB5-0F40-A379-FD07C0785F0D}" type="presParOf" srcId="{7720C8DF-AC4B-9048-86AC-C94D8D1C2033}" destId="{FC5CEEEB-D686-E646-8129-0B0095685293}" srcOrd="5" destOrd="0" presId="urn:microsoft.com/office/officeart/2008/layout/HorizontalMultiLevelHierarchy"/>
    <dgm:cxn modelId="{F0219F09-C3F3-4D4F-BBB8-4CCE03213373}" type="presParOf" srcId="{FC5CEEEB-D686-E646-8129-0B0095685293}" destId="{AE09401C-134B-BE4D-BD2E-BF6925EF10BB}" srcOrd="0" destOrd="0" presId="urn:microsoft.com/office/officeart/2008/layout/HorizontalMultiLevelHierarchy"/>
    <dgm:cxn modelId="{0EC9BC97-1C12-AA4B-B977-63CF72F8A20E}" type="presParOf" srcId="{FC5CEEEB-D686-E646-8129-0B0095685293}" destId="{B4E93265-D4C6-B44A-9920-2D54E5EC2979}" srcOrd="1" destOrd="0" presId="urn:microsoft.com/office/officeart/2008/layout/HorizontalMultiLevelHierarchy"/>
  </dgm:cxnLst>
  <dgm:bg>
    <a:blipFill>
      <a:blip xmlns:r="http://schemas.openxmlformats.org/officeDocument/2006/relationships" r:embed="rId1">
        <a:alphaModFix amt="16000"/>
      </a:blip>
      <a:tile tx="0" ty="0" sx="100000" sy="100000" flip="none" algn="tl"/>
    </a:blipFill>
    <a:effectLst>
      <a:softEdge rad="838200"/>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F73A9AD7-669D-4D43-8AC9-91507FAF7495}" type="doc">
      <dgm:prSet loTypeId="urn:microsoft.com/office/officeart/2005/8/layout/hList6" loCatId="hierarchy" qsTypeId="urn:microsoft.com/office/officeart/2005/8/quickstyle/simple3" qsCatId="simple" csTypeId="urn:microsoft.com/office/officeart/2005/8/colors/colorful5" csCatId="colorful" phldr="1"/>
      <dgm:spPr/>
      <dgm:t>
        <a:bodyPr/>
        <a:lstStyle/>
        <a:p>
          <a:endParaRPr lang="en-US"/>
        </a:p>
      </dgm:t>
    </dgm:pt>
    <dgm:pt modelId="{80F87F66-9B96-A447-BE8E-946526E5ACCA}">
      <dgm:prSet/>
      <dgm:spPr/>
      <dgm:t>
        <a:bodyPr/>
        <a:lstStyle/>
        <a:p>
          <a:pPr rtl="0"/>
          <a:r>
            <a:rPr lang="en-US" dirty="0"/>
            <a:t>Contract</a:t>
          </a:r>
        </a:p>
      </dgm:t>
    </dgm:pt>
    <dgm:pt modelId="{A735D3D4-3109-7C4F-8973-9C1FCD0F3401}" type="parTrans" cxnId="{60503AF8-B3A2-AC4B-882A-A704E43B96CB}">
      <dgm:prSet/>
      <dgm:spPr/>
      <dgm:t>
        <a:bodyPr/>
        <a:lstStyle/>
        <a:p>
          <a:endParaRPr lang="en-US"/>
        </a:p>
      </dgm:t>
    </dgm:pt>
    <dgm:pt modelId="{41D409ED-DB98-C544-A294-4C67663165AB}" type="sibTrans" cxnId="{60503AF8-B3A2-AC4B-882A-A704E43B96CB}">
      <dgm:prSet/>
      <dgm:spPr/>
      <dgm:t>
        <a:bodyPr/>
        <a:lstStyle/>
        <a:p>
          <a:endParaRPr lang="en-US"/>
        </a:p>
      </dgm:t>
    </dgm:pt>
    <dgm:pt modelId="{64D87BAB-F509-EB46-B16E-0E35E3B9E52B}">
      <dgm:prSet/>
      <dgm:spPr/>
      <dgm:t>
        <a:bodyPr/>
        <a:lstStyle/>
        <a:p>
          <a:pPr rtl="0"/>
          <a:r>
            <a:rPr lang="en-US" b="1" dirty="0"/>
            <a:t>No state may impair any obligation of contract</a:t>
          </a:r>
          <a:r>
            <a:rPr lang="en-US" dirty="0"/>
            <a:t>14</a:t>
          </a:r>
          <a:r>
            <a:rPr lang="en-US" baseline="30000" dirty="0"/>
            <a:t>th</a:t>
          </a:r>
          <a:r>
            <a:rPr lang="en-US" dirty="0"/>
            <a:t> Amendment; Due process </a:t>
          </a:r>
          <a:endParaRPr lang="en-US" b="1" dirty="0"/>
        </a:p>
      </dgm:t>
    </dgm:pt>
    <dgm:pt modelId="{CF9BC7F1-F11D-7F42-902D-CBFC9B62A54E}" type="parTrans" cxnId="{099F4AC7-32FA-E442-BD29-4E7EB3FA6A96}">
      <dgm:prSet/>
      <dgm:spPr/>
      <dgm:t>
        <a:bodyPr/>
        <a:lstStyle/>
        <a:p>
          <a:endParaRPr lang="en-US"/>
        </a:p>
      </dgm:t>
    </dgm:pt>
    <dgm:pt modelId="{AEAE6690-0B92-A24F-BC8C-AAF02B7DD0B5}" type="sibTrans" cxnId="{099F4AC7-32FA-E442-BD29-4E7EB3FA6A96}">
      <dgm:prSet/>
      <dgm:spPr/>
      <dgm:t>
        <a:bodyPr/>
        <a:lstStyle/>
        <a:p>
          <a:endParaRPr lang="en-US"/>
        </a:p>
      </dgm:t>
    </dgm:pt>
    <dgm:pt modelId="{1E5DBEAF-AAEF-024A-B12D-E17BE65947F4}">
      <dgm:prSet/>
      <dgm:spPr/>
      <dgm:t>
        <a:bodyPr/>
        <a:lstStyle/>
        <a:p>
          <a:pPr rtl="0"/>
          <a:r>
            <a:rPr lang="en-US"/>
            <a:t>14</a:t>
          </a:r>
          <a:r>
            <a:rPr lang="en-US" baseline="30000"/>
            <a:t>th</a:t>
          </a:r>
          <a:r>
            <a:rPr lang="en-US"/>
            <a:t> Amend. Substantive due process:</a:t>
          </a:r>
        </a:p>
      </dgm:t>
    </dgm:pt>
    <dgm:pt modelId="{E42ECFC4-05D6-D74D-827C-3D3E83526C62}" type="parTrans" cxnId="{2129399B-401C-AA45-BC1C-FC1B5F450DB2}">
      <dgm:prSet/>
      <dgm:spPr/>
      <dgm:t>
        <a:bodyPr/>
        <a:lstStyle/>
        <a:p>
          <a:endParaRPr lang="en-US"/>
        </a:p>
      </dgm:t>
    </dgm:pt>
    <dgm:pt modelId="{F33E33D3-DD09-B144-ABD1-B8B499FF5ADF}" type="sibTrans" cxnId="{2129399B-401C-AA45-BC1C-FC1B5F450DB2}">
      <dgm:prSet/>
      <dgm:spPr/>
      <dgm:t>
        <a:bodyPr/>
        <a:lstStyle/>
        <a:p>
          <a:endParaRPr lang="en-US"/>
        </a:p>
      </dgm:t>
    </dgm:pt>
    <dgm:pt modelId="{0C940752-7593-4C4D-998D-8582B994EC3F}">
      <dgm:prSet/>
      <dgm:spPr/>
      <dgm:t>
        <a:bodyPr/>
        <a:lstStyle/>
        <a:p>
          <a:pPr rtl="0"/>
          <a:r>
            <a:rPr lang="en-US" b="1" dirty="0"/>
            <a:t>some deprivations are so severe that no amount of process is sufficient</a:t>
          </a:r>
        </a:p>
      </dgm:t>
    </dgm:pt>
    <dgm:pt modelId="{14617ECB-E56F-C749-AD0D-9D476F7886C0}" type="parTrans" cxnId="{C016E303-C470-344A-8B6D-EBF4030D738B}">
      <dgm:prSet/>
      <dgm:spPr/>
      <dgm:t>
        <a:bodyPr/>
        <a:lstStyle/>
        <a:p>
          <a:endParaRPr lang="en-US"/>
        </a:p>
      </dgm:t>
    </dgm:pt>
    <dgm:pt modelId="{83764B29-CE28-1748-A42B-76CE48372AF3}" type="sibTrans" cxnId="{C016E303-C470-344A-8B6D-EBF4030D738B}">
      <dgm:prSet/>
      <dgm:spPr/>
      <dgm:t>
        <a:bodyPr/>
        <a:lstStyle/>
        <a:p>
          <a:endParaRPr lang="en-US"/>
        </a:p>
      </dgm:t>
    </dgm:pt>
    <dgm:pt modelId="{F5439340-226F-404A-98E8-4C4F3FF0119A}">
      <dgm:prSet/>
      <dgm:spPr/>
      <dgm:t>
        <a:bodyPr/>
        <a:lstStyle/>
        <a:p>
          <a:pPr rtl="0"/>
          <a:r>
            <a:rPr lang="en-US"/>
            <a:t>14</a:t>
          </a:r>
          <a:r>
            <a:rPr lang="en-US" baseline="30000"/>
            <a:t>th</a:t>
          </a:r>
          <a:r>
            <a:rPr lang="en-US"/>
            <a:t> Amend. Equal protection </a:t>
          </a:r>
        </a:p>
      </dgm:t>
    </dgm:pt>
    <dgm:pt modelId="{64B4CA72-81D3-6244-929A-059C2D5153DF}" type="parTrans" cxnId="{E635DDB0-7D7A-814D-BEAA-A762D67D62EB}">
      <dgm:prSet/>
      <dgm:spPr/>
      <dgm:t>
        <a:bodyPr/>
        <a:lstStyle/>
        <a:p>
          <a:endParaRPr lang="en-US"/>
        </a:p>
      </dgm:t>
    </dgm:pt>
    <dgm:pt modelId="{1E433495-BAFA-8847-ACA5-50134D5C25D8}" type="sibTrans" cxnId="{E635DDB0-7D7A-814D-BEAA-A762D67D62EB}">
      <dgm:prSet/>
      <dgm:spPr/>
      <dgm:t>
        <a:bodyPr/>
        <a:lstStyle/>
        <a:p>
          <a:endParaRPr lang="en-US"/>
        </a:p>
      </dgm:t>
    </dgm:pt>
    <dgm:pt modelId="{5CD46D51-2758-594B-8518-6E03483BA4C6}">
      <dgm:prSet/>
      <dgm:spPr/>
      <dgm:t>
        <a:bodyPr/>
        <a:lstStyle/>
        <a:p>
          <a:pPr rtl="0"/>
          <a:r>
            <a:rPr lang="en-US" b="1" dirty="0"/>
            <a:t>(state must treat an individual in the same way as others in similar conditions and circumstances)</a:t>
          </a:r>
        </a:p>
      </dgm:t>
    </dgm:pt>
    <dgm:pt modelId="{F7C4C5DB-9721-1546-B292-1D1B01971EB6}" type="parTrans" cxnId="{85272A3E-7897-A54A-B419-424EC62BFACB}">
      <dgm:prSet/>
      <dgm:spPr/>
      <dgm:t>
        <a:bodyPr/>
        <a:lstStyle/>
        <a:p>
          <a:endParaRPr lang="en-US"/>
        </a:p>
      </dgm:t>
    </dgm:pt>
    <dgm:pt modelId="{79000F1D-D201-3C4D-907A-48262216DE93}" type="sibTrans" cxnId="{85272A3E-7897-A54A-B419-424EC62BFACB}">
      <dgm:prSet/>
      <dgm:spPr/>
      <dgm:t>
        <a:bodyPr/>
        <a:lstStyle/>
        <a:p>
          <a:endParaRPr lang="en-US"/>
        </a:p>
      </dgm:t>
    </dgm:pt>
    <dgm:pt modelId="{D63F9C73-73C0-904E-9C72-89C4327186C1}">
      <dgm:prSet/>
      <dgm:spPr/>
      <dgm:t>
        <a:bodyPr/>
        <a:lstStyle/>
        <a:p>
          <a:pPr rtl="0"/>
          <a:r>
            <a:rPr lang="en-US"/>
            <a:t>Privileges and Immunities </a:t>
          </a:r>
        </a:p>
      </dgm:t>
    </dgm:pt>
    <dgm:pt modelId="{F16BE1EB-7A3F-784D-B310-8CD5377778E7}" type="parTrans" cxnId="{215CD122-4E70-254A-9BA4-1495BF4242BD}">
      <dgm:prSet/>
      <dgm:spPr/>
      <dgm:t>
        <a:bodyPr/>
        <a:lstStyle/>
        <a:p>
          <a:endParaRPr lang="en-US"/>
        </a:p>
      </dgm:t>
    </dgm:pt>
    <dgm:pt modelId="{C030F915-7093-FD4B-99C6-FA1584D96570}" type="sibTrans" cxnId="{215CD122-4E70-254A-9BA4-1495BF4242BD}">
      <dgm:prSet/>
      <dgm:spPr/>
      <dgm:t>
        <a:bodyPr/>
        <a:lstStyle/>
        <a:p>
          <a:endParaRPr lang="en-US"/>
        </a:p>
      </dgm:t>
    </dgm:pt>
    <dgm:pt modelId="{B8267664-93EA-3145-A4BE-9B5FB7100AE8}">
      <dgm:prSet/>
      <dgm:spPr/>
      <dgm:t>
        <a:bodyPr/>
        <a:lstStyle/>
        <a:p>
          <a:pPr rtl="0"/>
          <a:r>
            <a:rPr lang="en-US" b="1" dirty="0"/>
            <a:t>(Const. Art. IV § 2) prevents a state from treating citizens of other states in a discriminatory way </a:t>
          </a:r>
        </a:p>
      </dgm:t>
    </dgm:pt>
    <dgm:pt modelId="{1C2CF025-801F-7445-811B-38A14F71EF0F}" type="parTrans" cxnId="{99A357EE-1E8B-2444-AA28-2E8AA70BC3B2}">
      <dgm:prSet/>
      <dgm:spPr/>
      <dgm:t>
        <a:bodyPr/>
        <a:lstStyle/>
        <a:p>
          <a:endParaRPr lang="en-US"/>
        </a:p>
      </dgm:t>
    </dgm:pt>
    <dgm:pt modelId="{B20CB496-C85A-134B-A780-8F9F2FE77B8E}" type="sibTrans" cxnId="{99A357EE-1E8B-2444-AA28-2E8AA70BC3B2}">
      <dgm:prSet/>
      <dgm:spPr/>
      <dgm:t>
        <a:bodyPr/>
        <a:lstStyle/>
        <a:p>
          <a:endParaRPr lang="en-US"/>
        </a:p>
      </dgm:t>
    </dgm:pt>
    <dgm:pt modelId="{DB8DB574-E1D3-B143-A10B-07364AE877B3}">
      <dgm:prSet/>
      <dgm:spPr/>
      <dgm:t>
        <a:bodyPr/>
        <a:lstStyle/>
        <a:p>
          <a:pPr rtl="0"/>
          <a:r>
            <a:rPr lang="en-US" b="1" dirty="0"/>
            <a:t>(14</a:t>
          </a:r>
          <a:r>
            <a:rPr lang="en-US" b="1" baseline="30000" dirty="0"/>
            <a:t>th</a:t>
          </a:r>
          <a:r>
            <a:rPr lang="en-US" b="1" dirty="0"/>
            <a:t> Amend.) (privileges of U.S. citizenship . . Travel etc.)</a:t>
          </a:r>
        </a:p>
      </dgm:t>
    </dgm:pt>
    <dgm:pt modelId="{C5A29B17-987C-D04C-A41B-D562A1D4C1FC}" type="parTrans" cxnId="{63D99DBB-2264-BB4A-A88E-95C42A4C4B4A}">
      <dgm:prSet/>
      <dgm:spPr/>
      <dgm:t>
        <a:bodyPr/>
        <a:lstStyle/>
        <a:p>
          <a:endParaRPr lang="en-US"/>
        </a:p>
      </dgm:t>
    </dgm:pt>
    <dgm:pt modelId="{09ED77F2-485C-0145-9D1F-6F3724261500}" type="sibTrans" cxnId="{63D99DBB-2264-BB4A-A88E-95C42A4C4B4A}">
      <dgm:prSet/>
      <dgm:spPr/>
      <dgm:t>
        <a:bodyPr/>
        <a:lstStyle/>
        <a:p>
          <a:endParaRPr lang="en-US"/>
        </a:p>
      </dgm:t>
    </dgm:pt>
    <dgm:pt modelId="{0CE4D31A-AD20-154D-97E5-F8D95D48119C}">
      <dgm:prSet/>
      <dgm:spPr/>
      <dgm:t>
        <a:bodyPr/>
        <a:lstStyle/>
        <a:p>
          <a:pPr rtl="0"/>
          <a:r>
            <a:rPr lang="en-US" dirty="0"/>
            <a:t>Freedom of religion, of assembly and of speech</a:t>
          </a:r>
        </a:p>
      </dgm:t>
    </dgm:pt>
    <dgm:pt modelId="{C9F427AB-5272-4A44-AAC3-B69A4D030AAE}" type="parTrans" cxnId="{BD4037B8-EF3E-004E-93CE-4D9AF0AF24B1}">
      <dgm:prSet/>
      <dgm:spPr/>
      <dgm:t>
        <a:bodyPr/>
        <a:lstStyle/>
        <a:p>
          <a:endParaRPr lang="en-US"/>
        </a:p>
      </dgm:t>
    </dgm:pt>
    <dgm:pt modelId="{281A9C28-F799-CA42-BCBB-7D550CDC4C4B}" type="sibTrans" cxnId="{BD4037B8-EF3E-004E-93CE-4D9AF0AF24B1}">
      <dgm:prSet/>
      <dgm:spPr/>
      <dgm:t>
        <a:bodyPr/>
        <a:lstStyle/>
        <a:p>
          <a:endParaRPr lang="en-US"/>
        </a:p>
      </dgm:t>
    </dgm:pt>
    <dgm:pt modelId="{6191CBBB-CA64-5641-839F-3AD9161E6306}">
      <dgm:prSet/>
      <dgm:spPr/>
      <dgm:t>
        <a:bodyPr/>
        <a:lstStyle/>
        <a:p>
          <a:pPr rtl="0"/>
          <a:r>
            <a:rPr lang="en-US" b="1" dirty="0"/>
            <a:t>Free exercise of religion plus Religious Freedom Restoration Act</a:t>
          </a:r>
        </a:p>
      </dgm:t>
    </dgm:pt>
    <dgm:pt modelId="{CBAD83F9-7714-AF4A-A5FE-2CB149FE0935}" type="parTrans" cxnId="{F879B67C-7960-FA4A-B5F1-67AFE5DEC3CD}">
      <dgm:prSet/>
      <dgm:spPr/>
      <dgm:t>
        <a:bodyPr/>
        <a:lstStyle/>
        <a:p>
          <a:endParaRPr lang="en-US"/>
        </a:p>
      </dgm:t>
    </dgm:pt>
    <dgm:pt modelId="{913D6BE8-166D-9242-A83C-31226C6B3B7B}" type="sibTrans" cxnId="{F879B67C-7960-FA4A-B5F1-67AFE5DEC3CD}">
      <dgm:prSet/>
      <dgm:spPr/>
      <dgm:t>
        <a:bodyPr/>
        <a:lstStyle/>
        <a:p>
          <a:endParaRPr lang="en-US"/>
        </a:p>
      </dgm:t>
    </dgm:pt>
    <dgm:pt modelId="{EF8E6AC3-7D49-524B-A5C1-593D2F70BCF4}">
      <dgm:prSet/>
      <dgm:spPr/>
      <dgm:t>
        <a:bodyPr/>
        <a:lstStyle/>
        <a:p>
          <a:r>
            <a:rPr lang="en-US" b="1" dirty="0"/>
            <a:t>Establishment Clause</a:t>
          </a:r>
        </a:p>
      </dgm:t>
    </dgm:pt>
    <dgm:pt modelId="{716015CC-F309-BA45-848E-14EE2248CDAF}" type="parTrans" cxnId="{230425FF-9983-7142-BC08-A10425D45AA8}">
      <dgm:prSet/>
      <dgm:spPr/>
      <dgm:t>
        <a:bodyPr/>
        <a:lstStyle/>
        <a:p>
          <a:endParaRPr lang="en-US"/>
        </a:p>
      </dgm:t>
    </dgm:pt>
    <dgm:pt modelId="{FBCCFBB3-8F46-0549-BCC5-25129EDA464F}" type="sibTrans" cxnId="{230425FF-9983-7142-BC08-A10425D45AA8}">
      <dgm:prSet/>
      <dgm:spPr/>
      <dgm:t>
        <a:bodyPr/>
        <a:lstStyle/>
        <a:p>
          <a:endParaRPr lang="en-US"/>
        </a:p>
      </dgm:t>
    </dgm:pt>
    <dgm:pt modelId="{667885DE-37BE-804C-82CF-F208ABAA0DE6}">
      <dgm:prSet/>
      <dgm:spPr/>
      <dgm:t>
        <a:bodyPr/>
        <a:lstStyle/>
        <a:p>
          <a:pPr rtl="0"/>
          <a:r>
            <a:rPr lang="en-US" b="1" dirty="0"/>
            <a:t>Due Process:</a:t>
          </a:r>
        </a:p>
        <a:p>
          <a:pPr rtl="0"/>
          <a:r>
            <a:rPr lang="en-US" b="1" dirty="0"/>
            <a:t>every individual is entitled to protection against deprivations of life, liberty or property without due process of law</a:t>
          </a:r>
        </a:p>
      </dgm:t>
    </dgm:pt>
    <dgm:pt modelId="{F757245B-E269-1144-83A6-7788E81E84FB}" type="parTrans" cxnId="{856B284B-E9FA-AB4C-82A9-BFB3A0D22802}">
      <dgm:prSet/>
      <dgm:spPr/>
      <dgm:t>
        <a:bodyPr/>
        <a:lstStyle/>
        <a:p>
          <a:endParaRPr lang="en-US"/>
        </a:p>
      </dgm:t>
    </dgm:pt>
    <dgm:pt modelId="{FEE49DD6-8BA7-4B47-ACDC-E39126BC15F4}" type="sibTrans" cxnId="{856B284B-E9FA-AB4C-82A9-BFB3A0D22802}">
      <dgm:prSet/>
      <dgm:spPr/>
      <dgm:t>
        <a:bodyPr/>
        <a:lstStyle/>
        <a:p>
          <a:endParaRPr lang="en-US"/>
        </a:p>
      </dgm:t>
    </dgm:pt>
    <dgm:pt modelId="{F31E30E6-AEA2-BE42-B53F-CB053B109538}">
      <dgm:prSet/>
      <dgm:spPr/>
      <dgm:t>
        <a:bodyPr/>
        <a:lstStyle/>
        <a:p>
          <a:r>
            <a:rPr lang="en-US" sz="1900" dirty="0"/>
            <a:t>Speech: </a:t>
          </a:r>
        </a:p>
      </dgm:t>
    </dgm:pt>
    <dgm:pt modelId="{EE3556D9-AFA5-D44D-B2F3-C7A62E4F1CB3}" type="parTrans" cxnId="{91748A45-BB96-5140-9D8C-734211F0BF5D}">
      <dgm:prSet/>
      <dgm:spPr/>
      <dgm:t>
        <a:bodyPr/>
        <a:lstStyle/>
        <a:p>
          <a:endParaRPr lang="en-US"/>
        </a:p>
      </dgm:t>
    </dgm:pt>
    <dgm:pt modelId="{6441A3E0-B87D-484E-9A29-8C3A23AFD99C}" type="sibTrans" cxnId="{91748A45-BB96-5140-9D8C-734211F0BF5D}">
      <dgm:prSet/>
      <dgm:spPr/>
      <dgm:t>
        <a:bodyPr/>
        <a:lstStyle/>
        <a:p>
          <a:endParaRPr lang="en-US"/>
        </a:p>
      </dgm:t>
    </dgm:pt>
    <dgm:pt modelId="{4F06BC61-5EF8-5A42-A9F9-226EBEEF4022}">
      <dgm:prSet custT="1"/>
      <dgm:spPr/>
      <dgm:t>
        <a:bodyPr/>
        <a:lstStyle/>
        <a:p>
          <a:r>
            <a:rPr lang="en-US" sz="1600" dirty="0"/>
            <a:t>Corporations may exercise speech rights like individuals and may not be compelled to speak except under lawful exceptions where state interest string and precise.</a:t>
          </a:r>
        </a:p>
      </dgm:t>
    </dgm:pt>
    <dgm:pt modelId="{D3F4FB9B-219E-B04B-8BF6-914581374E6E}" type="parTrans" cxnId="{C7AC6CBA-6986-B04E-B1DD-E8F5917366F0}">
      <dgm:prSet/>
      <dgm:spPr/>
      <dgm:t>
        <a:bodyPr/>
        <a:lstStyle/>
        <a:p>
          <a:endParaRPr lang="en-US"/>
        </a:p>
      </dgm:t>
    </dgm:pt>
    <dgm:pt modelId="{C18D8837-BAC8-7141-8606-15D8A11C0EF3}" type="sibTrans" cxnId="{C7AC6CBA-6986-B04E-B1DD-E8F5917366F0}">
      <dgm:prSet/>
      <dgm:spPr/>
      <dgm:t>
        <a:bodyPr/>
        <a:lstStyle/>
        <a:p>
          <a:endParaRPr lang="en-US"/>
        </a:p>
      </dgm:t>
    </dgm:pt>
    <dgm:pt modelId="{18695340-0FBF-B047-BD5E-CED55D9F7E1B}" type="pres">
      <dgm:prSet presAssocID="{F73A9AD7-669D-4D43-8AC9-91507FAF7495}" presName="Name0" presStyleCnt="0">
        <dgm:presLayoutVars>
          <dgm:dir/>
          <dgm:resizeHandles val="exact"/>
        </dgm:presLayoutVars>
      </dgm:prSet>
      <dgm:spPr/>
    </dgm:pt>
    <dgm:pt modelId="{4811A680-BD72-AB48-85A8-23AB974078D7}" type="pres">
      <dgm:prSet presAssocID="{80F87F66-9B96-A447-BE8E-946526E5ACCA}" presName="node" presStyleLbl="node1" presStyleIdx="0" presStyleCnt="7">
        <dgm:presLayoutVars>
          <dgm:bulletEnabled val="1"/>
        </dgm:presLayoutVars>
      </dgm:prSet>
      <dgm:spPr/>
    </dgm:pt>
    <dgm:pt modelId="{AAF1AF5F-5776-AD48-9EF2-23E9DD76F416}" type="pres">
      <dgm:prSet presAssocID="{41D409ED-DB98-C544-A294-4C67663165AB}" presName="sibTrans" presStyleCnt="0"/>
      <dgm:spPr/>
    </dgm:pt>
    <dgm:pt modelId="{CC60978B-F708-9745-B593-F9E854E3E548}" type="pres">
      <dgm:prSet presAssocID="{667885DE-37BE-804C-82CF-F208ABAA0DE6}" presName="node" presStyleLbl="node1" presStyleIdx="1" presStyleCnt="7">
        <dgm:presLayoutVars>
          <dgm:bulletEnabled val="1"/>
        </dgm:presLayoutVars>
      </dgm:prSet>
      <dgm:spPr/>
    </dgm:pt>
    <dgm:pt modelId="{DA736F29-A1D8-2249-9E1D-C7E2D4328413}" type="pres">
      <dgm:prSet presAssocID="{FEE49DD6-8BA7-4B47-ACDC-E39126BC15F4}" presName="sibTrans" presStyleCnt="0"/>
      <dgm:spPr/>
    </dgm:pt>
    <dgm:pt modelId="{81871456-38B9-B949-9DB7-915DEA2D2C7B}" type="pres">
      <dgm:prSet presAssocID="{1E5DBEAF-AAEF-024A-B12D-E17BE65947F4}" presName="node" presStyleLbl="node1" presStyleIdx="2" presStyleCnt="7">
        <dgm:presLayoutVars>
          <dgm:bulletEnabled val="1"/>
        </dgm:presLayoutVars>
      </dgm:prSet>
      <dgm:spPr/>
    </dgm:pt>
    <dgm:pt modelId="{8D0E16B1-1D8A-7B48-857B-192DADFF0515}" type="pres">
      <dgm:prSet presAssocID="{F33E33D3-DD09-B144-ABD1-B8B499FF5ADF}" presName="sibTrans" presStyleCnt="0"/>
      <dgm:spPr/>
    </dgm:pt>
    <dgm:pt modelId="{EFC7F090-992D-B748-83DF-A540A3E1FC6E}" type="pres">
      <dgm:prSet presAssocID="{F5439340-226F-404A-98E8-4C4F3FF0119A}" presName="node" presStyleLbl="node1" presStyleIdx="3" presStyleCnt="7">
        <dgm:presLayoutVars>
          <dgm:bulletEnabled val="1"/>
        </dgm:presLayoutVars>
      </dgm:prSet>
      <dgm:spPr/>
    </dgm:pt>
    <dgm:pt modelId="{FE598F6B-F1E0-3B49-BC37-B46EDBE01150}" type="pres">
      <dgm:prSet presAssocID="{1E433495-BAFA-8847-ACA5-50134D5C25D8}" presName="sibTrans" presStyleCnt="0"/>
      <dgm:spPr/>
    </dgm:pt>
    <dgm:pt modelId="{7A78A148-4B0F-5544-8F77-2BCC3F0A4AF4}" type="pres">
      <dgm:prSet presAssocID="{D63F9C73-73C0-904E-9C72-89C4327186C1}" presName="node" presStyleLbl="node1" presStyleIdx="4" presStyleCnt="7">
        <dgm:presLayoutVars>
          <dgm:bulletEnabled val="1"/>
        </dgm:presLayoutVars>
      </dgm:prSet>
      <dgm:spPr/>
    </dgm:pt>
    <dgm:pt modelId="{8142F0A9-3333-8943-95A7-CE9AAA4CC153}" type="pres">
      <dgm:prSet presAssocID="{C030F915-7093-FD4B-99C6-FA1584D96570}" presName="sibTrans" presStyleCnt="0"/>
      <dgm:spPr/>
    </dgm:pt>
    <dgm:pt modelId="{3733B6DB-DD87-F24D-86F3-9E1277A361E0}" type="pres">
      <dgm:prSet presAssocID="{0CE4D31A-AD20-154D-97E5-F8D95D48119C}" presName="node" presStyleLbl="node1" presStyleIdx="5" presStyleCnt="7">
        <dgm:presLayoutVars>
          <dgm:bulletEnabled val="1"/>
        </dgm:presLayoutVars>
      </dgm:prSet>
      <dgm:spPr/>
    </dgm:pt>
    <dgm:pt modelId="{21C9593F-9C9E-E64C-BE87-22B36E924A05}" type="pres">
      <dgm:prSet presAssocID="{281A9C28-F799-CA42-BCBB-7D550CDC4C4B}" presName="sibTrans" presStyleCnt="0"/>
      <dgm:spPr/>
    </dgm:pt>
    <dgm:pt modelId="{113E7938-2384-124B-986C-0406E8AF1253}" type="pres">
      <dgm:prSet presAssocID="{F31E30E6-AEA2-BE42-B53F-CB053B109538}" presName="node" presStyleLbl="node1" presStyleIdx="6" presStyleCnt="7">
        <dgm:presLayoutVars>
          <dgm:bulletEnabled val="1"/>
        </dgm:presLayoutVars>
      </dgm:prSet>
      <dgm:spPr/>
    </dgm:pt>
  </dgm:ptLst>
  <dgm:cxnLst>
    <dgm:cxn modelId="{8FDFCB02-F158-9748-B2CE-C99D5FD5BCC6}" type="presOf" srcId="{F31E30E6-AEA2-BE42-B53F-CB053B109538}" destId="{113E7938-2384-124B-986C-0406E8AF1253}" srcOrd="0" destOrd="0" presId="urn:microsoft.com/office/officeart/2005/8/layout/hList6"/>
    <dgm:cxn modelId="{C016E303-C470-344A-8B6D-EBF4030D738B}" srcId="{1E5DBEAF-AAEF-024A-B12D-E17BE65947F4}" destId="{0C940752-7593-4C4D-998D-8582B994EC3F}" srcOrd="0" destOrd="0" parTransId="{14617ECB-E56F-C749-AD0D-9D476F7886C0}" sibTransId="{83764B29-CE28-1748-A42B-76CE48372AF3}"/>
    <dgm:cxn modelId="{BD9BCB13-7719-CB4E-869F-BBB8FD59C609}" type="presOf" srcId="{1E5DBEAF-AAEF-024A-B12D-E17BE65947F4}" destId="{81871456-38B9-B949-9DB7-915DEA2D2C7B}" srcOrd="0" destOrd="0" presId="urn:microsoft.com/office/officeart/2005/8/layout/hList6"/>
    <dgm:cxn modelId="{215CD122-4E70-254A-9BA4-1495BF4242BD}" srcId="{F73A9AD7-669D-4D43-8AC9-91507FAF7495}" destId="{D63F9C73-73C0-904E-9C72-89C4327186C1}" srcOrd="4" destOrd="0" parTransId="{F16BE1EB-7A3F-784D-B310-8CD5377778E7}" sibTransId="{C030F915-7093-FD4B-99C6-FA1584D96570}"/>
    <dgm:cxn modelId="{D249EE27-B10E-894F-939E-95DCF7979AC8}" type="presOf" srcId="{F5439340-226F-404A-98E8-4C4F3FF0119A}" destId="{EFC7F090-992D-B748-83DF-A540A3E1FC6E}" srcOrd="0" destOrd="0" presId="urn:microsoft.com/office/officeart/2005/8/layout/hList6"/>
    <dgm:cxn modelId="{F7FCB829-ADE6-8549-833F-582EB51BE2DB}" type="presOf" srcId="{0C940752-7593-4C4D-998D-8582B994EC3F}" destId="{81871456-38B9-B949-9DB7-915DEA2D2C7B}" srcOrd="0" destOrd="1" presId="urn:microsoft.com/office/officeart/2005/8/layout/hList6"/>
    <dgm:cxn modelId="{A1DBDA2B-4A24-E54E-BD14-96709586B191}" type="presOf" srcId="{0CE4D31A-AD20-154D-97E5-F8D95D48119C}" destId="{3733B6DB-DD87-F24D-86F3-9E1277A361E0}" srcOrd="0" destOrd="0" presId="urn:microsoft.com/office/officeart/2005/8/layout/hList6"/>
    <dgm:cxn modelId="{BE1E8032-CA55-9645-9C27-0C7A205967D8}" type="presOf" srcId="{4F06BC61-5EF8-5A42-A9F9-226EBEEF4022}" destId="{113E7938-2384-124B-986C-0406E8AF1253}" srcOrd="0" destOrd="1" presId="urn:microsoft.com/office/officeart/2005/8/layout/hList6"/>
    <dgm:cxn modelId="{85272A3E-7897-A54A-B419-424EC62BFACB}" srcId="{F5439340-226F-404A-98E8-4C4F3FF0119A}" destId="{5CD46D51-2758-594B-8518-6E03483BA4C6}" srcOrd="0" destOrd="0" parTransId="{F7C4C5DB-9721-1546-B292-1D1B01971EB6}" sibTransId="{79000F1D-D201-3C4D-907A-48262216DE93}"/>
    <dgm:cxn modelId="{91748A45-BB96-5140-9D8C-734211F0BF5D}" srcId="{F73A9AD7-669D-4D43-8AC9-91507FAF7495}" destId="{F31E30E6-AEA2-BE42-B53F-CB053B109538}" srcOrd="6" destOrd="0" parTransId="{EE3556D9-AFA5-D44D-B2F3-C7A62E4F1CB3}" sibTransId="{6441A3E0-B87D-484E-9A29-8C3A23AFD99C}"/>
    <dgm:cxn modelId="{BFABDF48-024F-9145-A90E-6648C525283E}" type="presOf" srcId="{64D87BAB-F509-EB46-B16E-0E35E3B9E52B}" destId="{4811A680-BD72-AB48-85A8-23AB974078D7}" srcOrd="0" destOrd="1" presId="urn:microsoft.com/office/officeart/2005/8/layout/hList6"/>
    <dgm:cxn modelId="{856B284B-E9FA-AB4C-82A9-BFB3A0D22802}" srcId="{F73A9AD7-669D-4D43-8AC9-91507FAF7495}" destId="{667885DE-37BE-804C-82CF-F208ABAA0DE6}" srcOrd="1" destOrd="0" parTransId="{F757245B-E269-1144-83A6-7788E81E84FB}" sibTransId="{FEE49DD6-8BA7-4B47-ACDC-E39126BC15F4}"/>
    <dgm:cxn modelId="{F5980F52-DFE3-2542-8949-147AA906C8BD}" type="presOf" srcId="{80F87F66-9B96-A447-BE8E-946526E5ACCA}" destId="{4811A680-BD72-AB48-85A8-23AB974078D7}" srcOrd="0" destOrd="0" presId="urn:microsoft.com/office/officeart/2005/8/layout/hList6"/>
    <dgm:cxn modelId="{24EFCA5D-A04E-3F48-BF1F-BC4633CAB485}" type="presOf" srcId="{F73A9AD7-669D-4D43-8AC9-91507FAF7495}" destId="{18695340-0FBF-B047-BD5E-CED55D9F7E1B}" srcOrd="0" destOrd="0" presId="urn:microsoft.com/office/officeart/2005/8/layout/hList6"/>
    <dgm:cxn modelId="{0FF3466D-6EDB-8D4B-86E2-BAF0A2436EA7}" type="presOf" srcId="{5CD46D51-2758-594B-8518-6E03483BA4C6}" destId="{EFC7F090-992D-B748-83DF-A540A3E1FC6E}" srcOrd="0" destOrd="1" presId="urn:microsoft.com/office/officeart/2005/8/layout/hList6"/>
    <dgm:cxn modelId="{0FACF06E-6ACE-0144-83D2-81FB0A359F1C}" type="presOf" srcId="{B8267664-93EA-3145-A4BE-9B5FB7100AE8}" destId="{7A78A148-4B0F-5544-8F77-2BCC3F0A4AF4}" srcOrd="0" destOrd="1" presId="urn:microsoft.com/office/officeart/2005/8/layout/hList6"/>
    <dgm:cxn modelId="{5AE80A71-C90D-2A4B-9D37-16171ACB3543}" type="presOf" srcId="{DB8DB574-E1D3-B143-A10B-07364AE877B3}" destId="{7A78A148-4B0F-5544-8F77-2BCC3F0A4AF4}" srcOrd="0" destOrd="2" presId="urn:microsoft.com/office/officeart/2005/8/layout/hList6"/>
    <dgm:cxn modelId="{F879B67C-7960-FA4A-B5F1-67AFE5DEC3CD}" srcId="{0CE4D31A-AD20-154D-97E5-F8D95D48119C}" destId="{6191CBBB-CA64-5641-839F-3AD9161E6306}" srcOrd="0" destOrd="0" parTransId="{CBAD83F9-7714-AF4A-A5FE-2CB149FE0935}" sibTransId="{913D6BE8-166D-9242-A83C-31226C6B3B7B}"/>
    <dgm:cxn modelId="{2129399B-401C-AA45-BC1C-FC1B5F450DB2}" srcId="{F73A9AD7-669D-4D43-8AC9-91507FAF7495}" destId="{1E5DBEAF-AAEF-024A-B12D-E17BE65947F4}" srcOrd="2" destOrd="0" parTransId="{E42ECFC4-05D6-D74D-827C-3D3E83526C62}" sibTransId="{F33E33D3-DD09-B144-ABD1-B8B499FF5ADF}"/>
    <dgm:cxn modelId="{E635DDB0-7D7A-814D-BEAA-A762D67D62EB}" srcId="{F73A9AD7-669D-4D43-8AC9-91507FAF7495}" destId="{F5439340-226F-404A-98E8-4C4F3FF0119A}" srcOrd="3" destOrd="0" parTransId="{64B4CA72-81D3-6244-929A-059C2D5153DF}" sibTransId="{1E433495-BAFA-8847-ACA5-50134D5C25D8}"/>
    <dgm:cxn modelId="{BD4037B8-EF3E-004E-93CE-4D9AF0AF24B1}" srcId="{F73A9AD7-669D-4D43-8AC9-91507FAF7495}" destId="{0CE4D31A-AD20-154D-97E5-F8D95D48119C}" srcOrd="5" destOrd="0" parTransId="{C9F427AB-5272-4A44-AAC3-B69A4D030AAE}" sibTransId="{281A9C28-F799-CA42-BCBB-7D550CDC4C4B}"/>
    <dgm:cxn modelId="{C7AC6CBA-6986-B04E-B1DD-E8F5917366F0}" srcId="{F31E30E6-AEA2-BE42-B53F-CB053B109538}" destId="{4F06BC61-5EF8-5A42-A9F9-226EBEEF4022}" srcOrd="0" destOrd="0" parTransId="{D3F4FB9B-219E-B04B-8BF6-914581374E6E}" sibTransId="{C18D8837-BAC8-7141-8606-15D8A11C0EF3}"/>
    <dgm:cxn modelId="{63D99DBB-2264-BB4A-A88E-95C42A4C4B4A}" srcId="{D63F9C73-73C0-904E-9C72-89C4327186C1}" destId="{DB8DB574-E1D3-B143-A10B-07364AE877B3}" srcOrd="1" destOrd="0" parTransId="{C5A29B17-987C-D04C-A41B-D562A1D4C1FC}" sibTransId="{09ED77F2-485C-0145-9D1F-6F3724261500}"/>
    <dgm:cxn modelId="{099F4AC7-32FA-E442-BD29-4E7EB3FA6A96}" srcId="{80F87F66-9B96-A447-BE8E-946526E5ACCA}" destId="{64D87BAB-F509-EB46-B16E-0E35E3B9E52B}" srcOrd="0" destOrd="0" parTransId="{CF9BC7F1-F11D-7F42-902D-CBFC9B62A54E}" sibTransId="{AEAE6690-0B92-A24F-BC8C-AAF02B7DD0B5}"/>
    <dgm:cxn modelId="{756F1AC9-B218-244F-818C-722D46937D35}" type="presOf" srcId="{6191CBBB-CA64-5641-839F-3AD9161E6306}" destId="{3733B6DB-DD87-F24D-86F3-9E1277A361E0}" srcOrd="0" destOrd="1" presId="urn:microsoft.com/office/officeart/2005/8/layout/hList6"/>
    <dgm:cxn modelId="{AEF405D0-C19F-D841-ADB4-6CFC66382E8A}" type="presOf" srcId="{EF8E6AC3-7D49-524B-A5C1-593D2F70BCF4}" destId="{3733B6DB-DD87-F24D-86F3-9E1277A361E0}" srcOrd="0" destOrd="2" presId="urn:microsoft.com/office/officeart/2005/8/layout/hList6"/>
    <dgm:cxn modelId="{29D8F7E6-CB1D-CC4B-AC88-B55AA6F082C7}" type="presOf" srcId="{667885DE-37BE-804C-82CF-F208ABAA0DE6}" destId="{CC60978B-F708-9745-B593-F9E854E3E548}" srcOrd="0" destOrd="0" presId="urn:microsoft.com/office/officeart/2005/8/layout/hList6"/>
    <dgm:cxn modelId="{BF826EEA-468F-C243-8112-D40A547F1E19}" type="presOf" srcId="{D63F9C73-73C0-904E-9C72-89C4327186C1}" destId="{7A78A148-4B0F-5544-8F77-2BCC3F0A4AF4}" srcOrd="0" destOrd="0" presId="urn:microsoft.com/office/officeart/2005/8/layout/hList6"/>
    <dgm:cxn modelId="{99A357EE-1E8B-2444-AA28-2E8AA70BC3B2}" srcId="{D63F9C73-73C0-904E-9C72-89C4327186C1}" destId="{B8267664-93EA-3145-A4BE-9B5FB7100AE8}" srcOrd="0" destOrd="0" parTransId="{1C2CF025-801F-7445-811B-38A14F71EF0F}" sibTransId="{B20CB496-C85A-134B-A780-8F9F2FE77B8E}"/>
    <dgm:cxn modelId="{60503AF8-B3A2-AC4B-882A-A704E43B96CB}" srcId="{F73A9AD7-669D-4D43-8AC9-91507FAF7495}" destId="{80F87F66-9B96-A447-BE8E-946526E5ACCA}" srcOrd="0" destOrd="0" parTransId="{A735D3D4-3109-7C4F-8973-9C1FCD0F3401}" sibTransId="{41D409ED-DB98-C544-A294-4C67663165AB}"/>
    <dgm:cxn modelId="{230425FF-9983-7142-BC08-A10425D45AA8}" srcId="{0CE4D31A-AD20-154D-97E5-F8D95D48119C}" destId="{EF8E6AC3-7D49-524B-A5C1-593D2F70BCF4}" srcOrd="1" destOrd="0" parTransId="{716015CC-F309-BA45-848E-14EE2248CDAF}" sibTransId="{FBCCFBB3-8F46-0549-BCC5-25129EDA464F}"/>
    <dgm:cxn modelId="{A04942E7-A13E-214D-AE60-F821C291F6C6}" type="presParOf" srcId="{18695340-0FBF-B047-BD5E-CED55D9F7E1B}" destId="{4811A680-BD72-AB48-85A8-23AB974078D7}" srcOrd="0" destOrd="0" presId="urn:microsoft.com/office/officeart/2005/8/layout/hList6"/>
    <dgm:cxn modelId="{4D8ED77D-6515-0647-9AB8-159300AC9222}" type="presParOf" srcId="{18695340-0FBF-B047-BD5E-CED55D9F7E1B}" destId="{AAF1AF5F-5776-AD48-9EF2-23E9DD76F416}" srcOrd="1" destOrd="0" presId="urn:microsoft.com/office/officeart/2005/8/layout/hList6"/>
    <dgm:cxn modelId="{CF81CD0C-644F-4647-B808-8455ECDEDD87}" type="presParOf" srcId="{18695340-0FBF-B047-BD5E-CED55D9F7E1B}" destId="{CC60978B-F708-9745-B593-F9E854E3E548}" srcOrd="2" destOrd="0" presId="urn:microsoft.com/office/officeart/2005/8/layout/hList6"/>
    <dgm:cxn modelId="{5025C8DD-63D8-BA43-A736-B9086313D7D8}" type="presParOf" srcId="{18695340-0FBF-B047-BD5E-CED55D9F7E1B}" destId="{DA736F29-A1D8-2249-9E1D-C7E2D4328413}" srcOrd="3" destOrd="0" presId="urn:microsoft.com/office/officeart/2005/8/layout/hList6"/>
    <dgm:cxn modelId="{02B719F1-8CAB-BF4E-B03F-94DADA522CCF}" type="presParOf" srcId="{18695340-0FBF-B047-BD5E-CED55D9F7E1B}" destId="{81871456-38B9-B949-9DB7-915DEA2D2C7B}" srcOrd="4" destOrd="0" presId="urn:microsoft.com/office/officeart/2005/8/layout/hList6"/>
    <dgm:cxn modelId="{172B77D6-8D1A-1444-85B6-853E05106189}" type="presParOf" srcId="{18695340-0FBF-B047-BD5E-CED55D9F7E1B}" destId="{8D0E16B1-1D8A-7B48-857B-192DADFF0515}" srcOrd="5" destOrd="0" presId="urn:microsoft.com/office/officeart/2005/8/layout/hList6"/>
    <dgm:cxn modelId="{DEB34EC4-DAA2-2448-B343-AC13A01E6A8B}" type="presParOf" srcId="{18695340-0FBF-B047-BD5E-CED55D9F7E1B}" destId="{EFC7F090-992D-B748-83DF-A540A3E1FC6E}" srcOrd="6" destOrd="0" presId="urn:microsoft.com/office/officeart/2005/8/layout/hList6"/>
    <dgm:cxn modelId="{74D18FE3-58C7-DB42-B842-E3E20A80CB97}" type="presParOf" srcId="{18695340-0FBF-B047-BD5E-CED55D9F7E1B}" destId="{FE598F6B-F1E0-3B49-BC37-B46EDBE01150}" srcOrd="7" destOrd="0" presId="urn:microsoft.com/office/officeart/2005/8/layout/hList6"/>
    <dgm:cxn modelId="{C7794990-D645-2540-B903-3FB094EA0F0B}" type="presParOf" srcId="{18695340-0FBF-B047-BD5E-CED55D9F7E1B}" destId="{7A78A148-4B0F-5544-8F77-2BCC3F0A4AF4}" srcOrd="8" destOrd="0" presId="urn:microsoft.com/office/officeart/2005/8/layout/hList6"/>
    <dgm:cxn modelId="{27EC3A97-B49B-8846-AA03-9DF9F2B8DB2C}" type="presParOf" srcId="{18695340-0FBF-B047-BD5E-CED55D9F7E1B}" destId="{8142F0A9-3333-8943-95A7-CE9AAA4CC153}" srcOrd="9" destOrd="0" presId="urn:microsoft.com/office/officeart/2005/8/layout/hList6"/>
    <dgm:cxn modelId="{AB737A03-F1D4-ED41-AA0D-BD824470F238}" type="presParOf" srcId="{18695340-0FBF-B047-BD5E-CED55D9F7E1B}" destId="{3733B6DB-DD87-F24D-86F3-9E1277A361E0}" srcOrd="10" destOrd="0" presId="urn:microsoft.com/office/officeart/2005/8/layout/hList6"/>
    <dgm:cxn modelId="{4DFD4D18-D303-084D-8096-1F40A26E904B}" type="presParOf" srcId="{18695340-0FBF-B047-BD5E-CED55D9F7E1B}" destId="{21C9593F-9C9E-E64C-BE87-22B36E924A05}" srcOrd="11" destOrd="0" presId="urn:microsoft.com/office/officeart/2005/8/layout/hList6"/>
    <dgm:cxn modelId="{7B8DF5AC-5B1B-394F-965A-16FE40D2A987}" type="presParOf" srcId="{18695340-0FBF-B047-BD5E-CED55D9F7E1B}" destId="{113E7938-2384-124B-986C-0406E8AF1253}"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656E5-F737-7946-9784-C2AF1FF703AD}" type="doc">
      <dgm:prSet loTypeId="urn:microsoft.com/office/officeart/2005/8/layout/radial6" loCatId="relationship" qsTypeId="urn:microsoft.com/office/officeart/2005/8/quickstyle/simple3" qsCatId="simple" csTypeId="urn:microsoft.com/office/officeart/2005/8/colors/colorful5" csCatId="colorful"/>
      <dgm:spPr/>
      <dgm:t>
        <a:bodyPr/>
        <a:lstStyle/>
        <a:p>
          <a:endParaRPr lang="en-US"/>
        </a:p>
      </dgm:t>
    </dgm:pt>
    <dgm:pt modelId="{CA4EBD33-4C79-4646-986B-F706DF4D6501}">
      <dgm:prSet/>
      <dgm:spPr/>
      <dgm:t>
        <a:bodyPr/>
        <a:lstStyle/>
        <a:p>
          <a:r>
            <a:rPr lang="en-US" b="1" dirty="0"/>
            <a:t>ZTE and Huawei raise a number of conceptual issues</a:t>
          </a:r>
        </a:p>
      </dgm:t>
    </dgm:pt>
    <dgm:pt modelId="{F580D5EF-79EB-334E-8008-51A71774985E}" type="parTrans" cxnId="{6430E0B2-BCB7-3047-81D2-1875A4157524}">
      <dgm:prSet/>
      <dgm:spPr/>
      <dgm:t>
        <a:bodyPr/>
        <a:lstStyle/>
        <a:p>
          <a:endParaRPr lang="en-US"/>
        </a:p>
      </dgm:t>
    </dgm:pt>
    <dgm:pt modelId="{2E41A410-C29B-7142-B4F3-77EAED9EDB6F}" type="sibTrans" cxnId="{6430E0B2-BCB7-3047-81D2-1875A4157524}">
      <dgm:prSet/>
      <dgm:spPr/>
      <dgm:t>
        <a:bodyPr/>
        <a:lstStyle/>
        <a:p>
          <a:endParaRPr lang="en-US"/>
        </a:p>
      </dgm:t>
    </dgm:pt>
    <dgm:pt modelId="{5FF2D5A8-2E0E-A442-9515-FD75073E9DBE}">
      <dgm:prSet custT="1"/>
      <dgm:spPr/>
      <dgm:t>
        <a:bodyPr/>
        <a:lstStyle/>
        <a:p>
          <a:r>
            <a:rPr lang="en-US" sz="1400" b="1" dirty="0"/>
            <a:t>Can corporations hold rights</a:t>
          </a:r>
          <a:r>
            <a:rPr lang="en-US" sz="1200" b="1" dirty="0"/>
            <a:t>?</a:t>
          </a:r>
        </a:p>
      </dgm:t>
    </dgm:pt>
    <dgm:pt modelId="{9C5C333A-319E-0147-B5F1-78C80E2228ED}" type="parTrans" cxnId="{8D9F63BA-0D17-FF46-9155-DB733CB4DA67}">
      <dgm:prSet/>
      <dgm:spPr/>
      <dgm:t>
        <a:bodyPr/>
        <a:lstStyle/>
        <a:p>
          <a:endParaRPr lang="en-US"/>
        </a:p>
      </dgm:t>
    </dgm:pt>
    <dgm:pt modelId="{9AB2CA3C-3852-3E41-8DA8-7785D69CDDB6}" type="sibTrans" cxnId="{8D9F63BA-0D17-FF46-9155-DB733CB4DA67}">
      <dgm:prSet/>
      <dgm:spPr/>
      <dgm:t>
        <a:bodyPr/>
        <a:lstStyle/>
        <a:p>
          <a:endParaRPr lang="en-US"/>
        </a:p>
      </dgm:t>
    </dgm:pt>
    <dgm:pt modelId="{60611011-C4E1-8B45-8C97-25044A0A34DD}">
      <dgm:prSet custT="1"/>
      <dgm:spPr/>
      <dgm:t>
        <a:bodyPr/>
        <a:lstStyle/>
        <a:p>
          <a:r>
            <a:rPr lang="en-US" sz="1200" b="1" dirty="0"/>
            <a:t>Are corporations entitled to the same rights as natural persons?</a:t>
          </a:r>
        </a:p>
      </dgm:t>
    </dgm:pt>
    <dgm:pt modelId="{0F0ADCED-2074-364E-A903-678A577D7348}" type="parTrans" cxnId="{983DB870-D606-2447-BE37-762E1785525C}">
      <dgm:prSet/>
      <dgm:spPr/>
      <dgm:t>
        <a:bodyPr/>
        <a:lstStyle/>
        <a:p>
          <a:endParaRPr lang="en-US"/>
        </a:p>
      </dgm:t>
    </dgm:pt>
    <dgm:pt modelId="{1A5FC678-935A-F449-A14C-58B326DD02BF}" type="sibTrans" cxnId="{983DB870-D606-2447-BE37-762E1785525C}">
      <dgm:prSet/>
      <dgm:spPr/>
      <dgm:t>
        <a:bodyPr/>
        <a:lstStyle/>
        <a:p>
          <a:endParaRPr lang="en-US"/>
        </a:p>
      </dgm:t>
    </dgm:pt>
    <dgm:pt modelId="{197D208A-E216-2F41-B83D-F8E4E324EAE4}">
      <dgm:prSet custT="1"/>
      <dgm:spPr/>
      <dgm:t>
        <a:bodyPr/>
        <a:lstStyle/>
        <a:p>
          <a:r>
            <a:rPr lang="en-US" sz="1400" b="1" dirty="0"/>
            <a:t>Do these rights apply to foreign as well as domestic enterprises?</a:t>
          </a:r>
        </a:p>
      </dgm:t>
    </dgm:pt>
    <dgm:pt modelId="{D562217E-C2E5-0643-8BED-7CCF6A54C6C0}" type="parTrans" cxnId="{FFD62207-CFC2-9648-965E-1AC0CCF265BF}">
      <dgm:prSet/>
      <dgm:spPr/>
      <dgm:t>
        <a:bodyPr/>
        <a:lstStyle/>
        <a:p>
          <a:endParaRPr lang="en-US"/>
        </a:p>
      </dgm:t>
    </dgm:pt>
    <dgm:pt modelId="{9E9F33F2-99FF-6D47-9CB1-D847E0A2EF38}" type="sibTrans" cxnId="{FFD62207-CFC2-9648-965E-1AC0CCF265BF}">
      <dgm:prSet/>
      <dgm:spPr/>
      <dgm:t>
        <a:bodyPr/>
        <a:lstStyle/>
        <a:p>
          <a:endParaRPr lang="en-US"/>
        </a:p>
      </dgm:t>
    </dgm:pt>
    <dgm:pt modelId="{F8952723-459C-1D46-910B-2FAA84058094}">
      <dgm:prSet custT="1"/>
      <dgm:spPr/>
      <dgm:t>
        <a:bodyPr/>
        <a:lstStyle/>
        <a:p>
          <a:r>
            <a:rPr lang="en-US" sz="1050" b="1" dirty="0"/>
            <a:t>What is the extent of the protection; can these rights be taken away from corporations by the state?</a:t>
          </a:r>
        </a:p>
      </dgm:t>
    </dgm:pt>
    <dgm:pt modelId="{D480E63B-01E7-7549-BA77-8FA018F0C100}" type="parTrans" cxnId="{059F50B9-D564-184D-8D2C-DBE756E219FF}">
      <dgm:prSet/>
      <dgm:spPr/>
      <dgm:t>
        <a:bodyPr/>
        <a:lstStyle/>
        <a:p>
          <a:endParaRPr lang="en-US"/>
        </a:p>
      </dgm:t>
    </dgm:pt>
    <dgm:pt modelId="{48477BCA-6110-D740-A665-5A0BC7711EA6}" type="sibTrans" cxnId="{059F50B9-D564-184D-8D2C-DBE756E219FF}">
      <dgm:prSet/>
      <dgm:spPr/>
      <dgm:t>
        <a:bodyPr/>
        <a:lstStyle/>
        <a:p>
          <a:endParaRPr lang="en-US"/>
        </a:p>
      </dgm:t>
    </dgm:pt>
    <dgm:pt modelId="{6C7EA9BD-6C38-F840-B130-87D89D143C42}">
      <dgm:prSet custT="1"/>
      <dgm:spPr/>
      <dgm:t>
        <a:bodyPr/>
        <a:lstStyle/>
        <a:p>
          <a:r>
            <a:rPr lang="en-US" sz="1000" b="1" dirty="0"/>
            <a:t>Whose rights are being protected, those of the enterprise itself or indirectly those of the natural persons (or the state) who are the ultimate owners?</a:t>
          </a:r>
        </a:p>
      </dgm:t>
    </dgm:pt>
    <dgm:pt modelId="{FA97DFB4-1D26-7F4D-A14C-6D40BF4EB413}" type="parTrans" cxnId="{141785D7-2296-E243-97FA-75DA5F9F0C48}">
      <dgm:prSet/>
      <dgm:spPr/>
      <dgm:t>
        <a:bodyPr/>
        <a:lstStyle/>
        <a:p>
          <a:endParaRPr lang="en-US"/>
        </a:p>
      </dgm:t>
    </dgm:pt>
    <dgm:pt modelId="{26B91CAE-F8BD-C741-8555-2009938F84B7}" type="sibTrans" cxnId="{141785D7-2296-E243-97FA-75DA5F9F0C48}">
      <dgm:prSet/>
      <dgm:spPr/>
      <dgm:t>
        <a:bodyPr/>
        <a:lstStyle/>
        <a:p>
          <a:endParaRPr lang="en-US"/>
        </a:p>
      </dgm:t>
    </dgm:pt>
    <dgm:pt modelId="{9B548875-9B85-3B42-B369-16A60F506CA1}">
      <dgm:prSet/>
      <dgm:spPr/>
      <dgm:t>
        <a:bodyPr/>
        <a:lstStyle/>
        <a:p>
          <a:endParaRPr lang="en-US"/>
        </a:p>
      </dgm:t>
    </dgm:pt>
    <dgm:pt modelId="{54C4FE9B-403C-2C45-8DF3-FA3E371820D7}" type="parTrans" cxnId="{F847EFC2-EC5A-F247-99C9-FF88CE45EA89}">
      <dgm:prSet/>
      <dgm:spPr/>
      <dgm:t>
        <a:bodyPr/>
        <a:lstStyle/>
        <a:p>
          <a:endParaRPr lang="en-US"/>
        </a:p>
      </dgm:t>
    </dgm:pt>
    <dgm:pt modelId="{4C44BF25-DBCC-C44D-92F1-A692E7F0BA81}" type="sibTrans" cxnId="{F847EFC2-EC5A-F247-99C9-FF88CE45EA89}">
      <dgm:prSet/>
      <dgm:spPr/>
      <dgm:t>
        <a:bodyPr/>
        <a:lstStyle/>
        <a:p>
          <a:endParaRPr lang="en-US"/>
        </a:p>
      </dgm:t>
    </dgm:pt>
    <dgm:pt modelId="{46925612-2D28-6046-A2C0-E6FF88F63CD3}" type="pres">
      <dgm:prSet presAssocID="{F16656E5-F737-7946-9784-C2AF1FF703AD}" presName="Name0" presStyleCnt="0">
        <dgm:presLayoutVars>
          <dgm:chMax val="1"/>
          <dgm:dir/>
          <dgm:animLvl val="ctr"/>
          <dgm:resizeHandles val="exact"/>
        </dgm:presLayoutVars>
      </dgm:prSet>
      <dgm:spPr/>
    </dgm:pt>
    <dgm:pt modelId="{E1EFA964-0342-5D4E-A415-3212162DF376}" type="pres">
      <dgm:prSet presAssocID="{CA4EBD33-4C79-4646-986B-F706DF4D6501}" presName="centerShape" presStyleLbl="node0" presStyleIdx="0" presStyleCnt="1"/>
      <dgm:spPr/>
    </dgm:pt>
    <dgm:pt modelId="{30D10115-05C8-BB4E-A830-16EE5E040DB8}" type="pres">
      <dgm:prSet presAssocID="{5FF2D5A8-2E0E-A442-9515-FD75073E9DBE}" presName="node" presStyleLbl="node1" presStyleIdx="0" presStyleCnt="5">
        <dgm:presLayoutVars>
          <dgm:bulletEnabled val="1"/>
        </dgm:presLayoutVars>
      </dgm:prSet>
      <dgm:spPr/>
    </dgm:pt>
    <dgm:pt modelId="{28F45624-5B96-8E45-ADBF-CA1FFA4D6072}" type="pres">
      <dgm:prSet presAssocID="{5FF2D5A8-2E0E-A442-9515-FD75073E9DBE}" presName="dummy" presStyleCnt="0"/>
      <dgm:spPr/>
    </dgm:pt>
    <dgm:pt modelId="{E91A4447-EB82-8941-A4C8-D2FED97C0205}" type="pres">
      <dgm:prSet presAssocID="{9AB2CA3C-3852-3E41-8DA8-7785D69CDDB6}" presName="sibTrans" presStyleLbl="sibTrans2D1" presStyleIdx="0" presStyleCnt="5"/>
      <dgm:spPr/>
    </dgm:pt>
    <dgm:pt modelId="{579CCBF1-5260-394D-AF45-5CF378F18C36}" type="pres">
      <dgm:prSet presAssocID="{60611011-C4E1-8B45-8C97-25044A0A34DD}" presName="node" presStyleLbl="node1" presStyleIdx="1" presStyleCnt="5">
        <dgm:presLayoutVars>
          <dgm:bulletEnabled val="1"/>
        </dgm:presLayoutVars>
      </dgm:prSet>
      <dgm:spPr/>
    </dgm:pt>
    <dgm:pt modelId="{1A8B4A4C-71F0-6246-9D15-B06B0D56CD59}" type="pres">
      <dgm:prSet presAssocID="{60611011-C4E1-8B45-8C97-25044A0A34DD}" presName="dummy" presStyleCnt="0"/>
      <dgm:spPr/>
    </dgm:pt>
    <dgm:pt modelId="{EC245DE2-E24B-434D-9EA9-0C59985E82A3}" type="pres">
      <dgm:prSet presAssocID="{1A5FC678-935A-F449-A14C-58B326DD02BF}" presName="sibTrans" presStyleLbl="sibTrans2D1" presStyleIdx="1" presStyleCnt="5"/>
      <dgm:spPr/>
    </dgm:pt>
    <dgm:pt modelId="{E827C167-7E6A-0540-A8E9-731D62A7C23D}" type="pres">
      <dgm:prSet presAssocID="{197D208A-E216-2F41-B83D-F8E4E324EAE4}" presName="node" presStyleLbl="node1" presStyleIdx="2" presStyleCnt="5">
        <dgm:presLayoutVars>
          <dgm:bulletEnabled val="1"/>
        </dgm:presLayoutVars>
      </dgm:prSet>
      <dgm:spPr/>
    </dgm:pt>
    <dgm:pt modelId="{300B11D9-5450-6E46-B441-9CD780B0CA81}" type="pres">
      <dgm:prSet presAssocID="{197D208A-E216-2F41-B83D-F8E4E324EAE4}" presName="dummy" presStyleCnt="0"/>
      <dgm:spPr/>
    </dgm:pt>
    <dgm:pt modelId="{36B3247B-CA60-3A40-A7B1-A80002F9C63A}" type="pres">
      <dgm:prSet presAssocID="{9E9F33F2-99FF-6D47-9CB1-D847E0A2EF38}" presName="sibTrans" presStyleLbl="sibTrans2D1" presStyleIdx="2" presStyleCnt="5"/>
      <dgm:spPr/>
    </dgm:pt>
    <dgm:pt modelId="{632958E6-9EF7-C04E-AB27-2B4358571484}" type="pres">
      <dgm:prSet presAssocID="{F8952723-459C-1D46-910B-2FAA84058094}" presName="node" presStyleLbl="node1" presStyleIdx="3" presStyleCnt="5">
        <dgm:presLayoutVars>
          <dgm:bulletEnabled val="1"/>
        </dgm:presLayoutVars>
      </dgm:prSet>
      <dgm:spPr/>
    </dgm:pt>
    <dgm:pt modelId="{7C2D1CE6-B5F7-9744-8DED-93E45251BA42}" type="pres">
      <dgm:prSet presAssocID="{F8952723-459C-1D46-910B-2FAA84058094}" presName="dummy" presStyleCnt="0"/>
      <dgm:spPr/>
    </dgm:pt>
    <dgm:pt modelId="{DB51BDAE-07A0-A64F-8914-FE2DFB81D6FB}" type="pres">
      <dgm:prSet presAssocID="{48477BCA-6110-D740-A665-5A0BC7711EA6}" presName="sibTrans" presStyleLbl="sibTrans2D1" presStyleIdx="3" presStyleCnt="5"/>
      <dgm:spPr/>
    </dgm:pt>
    <dgm:pt modelId="{AA4D7193-E2F8-CD44-846B-B19CE5418099}" type="pres">
      <dgm:prSet presAssocID="{6C7EA9BD-6C38-F840-B130-87D89D143C42}" presName="node" presStyleLbl="node1" presStyleIdx="4" presStyleCnt="5">
        <dgm:presLayoutVars>
          <dgm:bulletEnabled val="1"/>
        </dgm:presLayoutVars>
      </dgm:prSet>
      <dgm:spPr/>
    </dgm:pt>
    <dgm:pt modelId="{355FA542-37A6-9E40-9252-4A7B844177DC}" type="pres">
      <dgm:prSet presAssocID="{6C7EA9BD-6C38-F840-B130-87D89D143C42}" presName="dummy" presStyleCnt="0"/>
      <dgm:spPr/>
    </dgm:pt>
    <dgm:pt modelId="{3DE47519-FE41-F048-9BA1-D80F058EF7D3}" type="pres">
      <dgm:prSet presAssocID="{26B91CAE-F8BD-C741-8555-2009938F84B7}" presName="sibTrans" presStyleLbl="sibTrans2D1" presStyleIdx="4" presStyleCnt="5"/>
      <dgm:spPr/>
    </dgm:pt>
  </dgm:ptLst>
  <dgm:cxnLst>
    <dgm:cxn modelId="{FFD62207-CFC2-9648-965E-1AC0CCF265BF}" srcId="{CA4EBD33-4C79-4646-986B-F706DF4D6501}" destId="{197D208A-E216-2F41-B83D-F8E4E324EAE4}" srcOrd="2" destOrd="0" parTransId="{D562217E-C2E5-0643-8BED-7CCF6A54C6C0}" sibTransId="{9E9F33F2-99FF-6D47-9CB1-D847E0A2EF38}"/>
    <dgm:cxn modelId="{21FC7D2D-A078-D744-A03F-3818E2B10691}" type="presOf" srcId="{60611011-C4E1-8B45-8C97-25044A0A34DD}" destId="{579CCBF1-5260-394D-AF45-5CF378F18C36}" srcOrd="0" destOrd="0" presId="urn:microsoft.com/office/officeart/2005/8/layout/radial6"/>
    <dgm:cxn modelId="{C9FFBE2E-9E31-6C42-9FBE-A31DDA753A7B}" type="presOf" srcId="{5FF2D5A8-2E0E-A442-9515-FD75073E9DBE}" destId="{30D10115-05C8-BB4E-A830-16EE5E040DB8}" srcOrd="0" destOrd="0" presId="urn:microsoft.com/office/officeart/2005/8/layout/radial6"/>
    <dgm:cxn modelId="{D6BD4F3A-60FE-634C-BF51-730F203242A0}" type="presOf" srcId="{9AB2CA3C-3852-3E41-8DA8-7785D69CDDB6}" destId="{E91A4447-EB82-8941-A4C8-D2FED97C0205}" srcOrd="0" destOrd="0" presId="urn:microsoft.com/office/officeart/2005/8/layout/radial6"/>
    <dgm:cxn modelId="{30AD6B48-B541-DF4B-B282-43FB0CB28BCF}" type="presOf" srcId="{26B91CAE-F8BD-C741-8555-2009938F84B7}" destId="{3DE47519-FE41-F048-9BA1-D80F058EF7D3}" srcOrd="0" destOrd="0" presId="urn:microsoft.com/office/officeart/2005/8/layout/radial6"/>
    <dgm:cxn modelId="{7C198648-A7A1-274D-A662-1E8362F380FF}" type="presOf" srcId="{197D208A-E216-2F41-B83D-F8E4E324EAE4}" destId="{E827C167-7E6A-0540-A8E9-731D62A7C23D}" srcOrd="0" destOrd="0" presId="urn:microsoft.com/office/officeart/2005/8/layout/radial6"/>
    <dgm:cxn modelId="{E5E05D5A-7F72-8B4A-8698-F8F21925EABE}" type="presOf" srcId="{F8952723-459C-1D46-910B-2FAA84058094}" destId="{632958E6-9EF7-C04E-AB27-2B4358571484}" srcOrd="0" destOrd="0" presId="urn:microsoft.com/office/officeart/2005/8/layout/radial6"/>
    <dgm:cxn modelId="{983DB870-D606-2447-BE37-762E1785525C}" srcId="{CA4EBD33-4C79-4646-986B-F706DF4D6501}" destId="{60611011-C4E1-8B45-8C97-25044A0A34DD}" srcOrd="1" destOrd="0" parTransId="{0F0ADCED-2074-364E-A903-678A577D7348}" sibTransId="{1A5FC678-935A-F449-A14C-58B326DD02BF}"/>
    <dgm:cxn modelId="{16083A72-DEFE-404B-91CF-F401C69F55A3}" type="presOf" srcId="{48477BCA-6110-D740-A665-5A0BC7711EA6}" destId="{DB51BDAE-07A0-A64F-8914-FE2DFB81D6FB}" srcOrd="0" destOrd="0" presId="urn:microsoft.com/office/officeart/2005/8/layout/radial6"/>
    <dgm:cxn modelId="{17A4C480-0645-A14C-96A6-00C2A7271B5A}" type="presOf" srcId="{9E9F33F2-99FF-6D47-9CB1-D847E0A2EF38}" destId="{36B3247B-CA60-3A40-A7B1-A80002F9C63A}" srcOrd="0" destOrd="0" presId="urn:microsoft.com/office/officeart/2005/8/layout/radial6"/>
    <dgm:cxn modelId="{8AA2568B-558E-DE48-A53F-EC99CFF0971B}" type="presOf" srcId="{1A5FC678-935A-F449-A14C-58B326DD02BF}" destId="{EC245DE2-E24B-434D-9EA9-0C59985E82A3}" srcOrd="0" destOrd="0" presId="urn:microsoft.com/office/officeart/2005/8/layout/radial6"/>
    <dgm:cxn modelId="{6430E0B2-BCB7-3047-81D2-1875A4157524}" srcId="{F16656E5-F737-7946-9784-C2AF1FF703AD}" destId="{CA4EBD33-4C79-4646-986B-F706DF4D6501}" srcOrd="0" destOrd="0" parTransId="{F580D5EF-79EB-334E-8008-51A71774985E}" sibTransId="{2E41A410-C29B-7142-B4F3-77EAED9EDB6F}"/>
    <dgm:cxn modelId="{059F50B9-D564-184D-8D2C-DBE756E219FF}" srcId="{CA4EBD33-4C79-4646-986B-F706DF4D6501}" destId="{F8952723-459C-1D46-910B-2FAA84058094}" srcOrd="3" destOrd="0" parTransId="{D480E63B-01E7-7549-BA77-8FA018F0C100}" sibTransId="{48477BCA-6110-D740-A665-5A0BC7711EA6}"/>
    <dgm:cxn modelId="{8D9F63BA-0D17-FF46-9155-DB733CB4DA67}" srcId="{CA4EBD33-4C79-4646-986B-F706DF4D6501}" destId="{5FF2D5A8-2E0E-A442-9515-FD75073E9DBE}" srcOrd="0" destOrd="0" parTransId="{9C5C333A-319E-0147-B5F1-78C80E2228ED}" sibTransId="{9AB2CA3C-3852-3E41-8DA8-7785D69CDDB6}"/>
    <dgm:cxn modelId="{A750B9BA-C042-B34E-98FF-D9EEECB130B5}" type="presOf" srcId="{6C7EA9BD-6C38-F840-B130-87D89D143C42}" destId="{AA4D7193-E2F8-CD44-846B-B19CE5418099}" srcOrd="0" destOrd="0" presId="urn:microsoft.com/office/officeart/2005/8/layout/radial6"/>
    <dgm:cxn modelId="{F847EFC2-EC5A-F247-99C9-FF88CE45EA89}" srcId="{F16656E5-F737-7946-9784-C2AF1FF703AD}" destId="{9B548875-9B85-3B42-B369-16A60F506CA1}" srcOrd="1" destOrd="0" parTransId="{54C4FE9B-403C-2C45-8DF3-FA3E371820D7}" sibTransId="{4C44BF25-DBCC-C44D-92F1-A692E7F0BA81}"/>
    <dgm:cxn modelId="{6BD461CB-FAAF-E348-A102-068ECB50D8B9}" type="presOf" srcId="{F16656E5-F737-7946-9784-C2AF1FF703AD}" destId="{46925612-2D28-6046-A2C0-E6FF88F63CD3}" srcOrd="0" destOrd="0" presId="urn:microsoft.com/office/officeart/2005/8/layout/radial6"/>
    <dgm:cxn modelId="{141785D7-2296-E243-97FA-75DA5F9F0C48}" srcId="{CA4EBD33-4C79-4646-986B-F706DF4D6501}" destId="{6C7EA9BD-6C38-F840-B130-87D89D143C42}" srcOrd="4" destOrd="0" parTransId="{FA97DFB4-1D26-7F4D-A14C-6D40BF4EB413}" sibTransId="{26B91CAE-F8BD-C741-8555-2009938F84B7}"/>
    <dgm:cxn modelId="{B360E5F8-F078-B14C-B452-106368783278}" type="presOf" srcId="{CA4EBD33-4C79-4646-986B-F706DF4D6501}" destId="{E1EFA964-0342-5D4E-A415-3212162DF376}" srcOrd="0" destOrd="0" presId="urn:microsoft.com/office/officeart/2005/8/layout/radial6"/>
    <dgm:cxn modelId="{3ABCD478-A7C8-EB46-A8DA-36E88B5F35FE}" type="presParOf" srcId="{46925612-2D28-6046-A2C0-E6FF88F63CD3}" destId="{E1EFA964-0342-5D4E-A415-3212162DF376}" srcOrd="0" destOrd="0" presId="urn:microsoft.com/office/officeart/2005/8/layout/radial6"/>
    <dgm:cxn modelId="{FCC8F2B3-ECE8-7649-A2E8-75DC05961ED8}" type="presParOf" srcId="{46925612-2D28-6046-A2C0-E6FF88F63CD3}" destId="{30D10115-05C8-BB4E-A830-16EE5E040DB8}" srcOrd="1" destOrd="0" presId="urn:microsoft.com/office/officeart/2005/8/layout/radial6"/>
    <dgm:cxn modelId="{55005244-DB49-1646-B502-1A8B279471F2}" type="presParOf" srcId="{46925612-2D28-6046-A2C0-E6FF88F63CD3}" destId="{28F45624-5B96-8E45-ADBF-CA1FFA4D6072}" srcOrd="2" destOrd="0" presId="urn:microsoft.com/office/officeart/2005/8/layout/radial6"/>
    <dgm:cxn modelId="{9E878B40-1F52-CC4C-B048-6E7ABA7A5760}" type="presParOf" srcId="{46925612-2D28-6046-A2C0-E6FF88F63CD3}" destId="{E91A4447-EB82-8941-A4C8-D2FED97C0205}" srcOrd="3" destOrd="0" presId="urn:microsoft.com/office/officeart/2005/8/layout/radial6"/>
    <dgm:cxn modelId="{98867E8C-BBD0-C545-989F-5D6CDBF442A8}" type="presParOf" srcId="{46925612-2D28-6046-A2C0-E6FF88F63CD3}" destId="{579CCBF1-5260-394D-AF45-5CF378F18C36}" srcOrd="4" destOrd="0" presId="urn:microsoft.com/office/officeart/2005/8/layout/radial6"/>
    <dgm:cxn modelId="{D9ACFB41-70E2-AD4D-9A58-1234A80CAF3A}" type="presParOf" srcId="{46925612-2D28-6046-A2C0-E6FF88F63CD3}" destId="{1A8B4A4C-71F0-6246-9D15-B06B0D56CD59}" srcOrd="5" destOrd="0" presId="urn:microsoft.com/office/officeart/2005/8/layout/radial6"/>
    <dgm:cxn modelId="{CE8C1601-3489-D44E-8DC9-901D52201709}" type="presParOf" srcId="{46925612-2D28-6046-A2C0-E6FF88F63CD3}" destId="{EC245DE2-E24B-434D-9EA9-0C59985E82A3}" srcOrd="6" destOrd="0" presId="urn:microsoft.com/office/officeart/2005/8/layout/radial6"/>
    <dgm:cxn modelId="{9158703C-86EA-5F41-B068-9A616E5102EF}" type="presParOf" srcId="{46925612-2D28-6046-A2C0-E6FF88F63CD3}" destId="{E827C167-7E6A-0540-A8E9-731D62A7C23D}" srcOrd="7" destOrd="0" presId="urn:microsoft.com/office/officeart/2005/8/layout/radial6"/>
    <dgm:cxn modelId="{C6A2CF7F-D398-D54C-9F9B-77EE91445F92}" type="presParOf" srcId="{46925612-2D28-6046-A2C0-E6FF88F63CD3}" destId="{300B11D9-5450-6E46-B441-9CD780B0CA81}" srcOrd="8" destOrd="0" presId="urn:microsoft.com/office/officeart/2005/8/layout/radial6"/>
    <dgm:cxn modelId="{FEB275B0-0C8E-4A43-BB88-0829C18F80E6}" type="presParOf" srcId="{46925612-2D28-6046-A2C0-E6FF88F63CD3}" destId="{36B3247B-CA60-3A40-A7B1-A80002F9C63A}" srcOrd="9" destOrd="0" presId="urn:microsoft.com/office/officeart/2005/8/layout/radial6"/>
    <dgm:cxn modelId="{8864BA2F-6028-B647-B59B-42991C9CA491}" type="presParOf" srcId="{46925612-2D28-6046-A2C0-E6FF88F63CD3}" destId="{632958E6-9EF7-C04E-AB27-2B4358571484}" srcOrd="10" destOrd="0" presId="urn:microsoft.com/office/officeart/2005/8/layout/radial6"/>
    <dgm:cxn modelId="{11FEE9E6-FBF5-7A4A-90CD-06E54100314D}" type="presParOf" srcId="{46925612-2D28-6046-A2C0-E6FF88F63CD3}" destId="{7C2D1CE6-B5F7-9744-8DED-93E45251BA42}" srcOrd="11" destOrd="0" presId="urn:microsoft.com/office/officeart/2005/8/layout/radial6"/>
    <dgm:cxn modelId="{9D2BB497-31D5-B348-8A7C-04FB3A7A91DB}" type="presParOf" srcId="{46925612-2D28-6046-A2C0-E6FF88F63CD3}" destId="{DB51BDAE-07A0-A64F-8914-FE2DFB81D6FB}" srcOrd="12" destOrd="0" presId="urn:microsoft.com/office/officeart/2005/8/layout/radial6"/>
    <dgm:cxn modelId="{B2424010-2863-9749-A4A8-75876F077572}" type="presParOf" srcId="{46925612-2D28-6046-A2C0-E6FF88F63CD3}" destId="{AA4D7193-E2F8-CD44-846B-B19CE5418099}" srcOrd="13" destOrd="0" presId="urn:microsoft.com/office/officeart/2005/8/layout/radial6"/>
    <dgm:cxn modelId="{80EC5EA4-8C36-124C-BC38-ACDC141AD6BD}" type="presParOf" srcId="{46925612-2D28-6046-A2C0-E6FF88F63CD3}" destId="{355FA542-37A6-9E40-9252-4A7B844177DC}" srcOrd="14" destOrd="0" presId="urn:microsoft.com/office/officeart/2005/8/layout/radial6"/>
    <dgm:cxn modelId="{FBCA8E39-4557-FE46-95C3-AC9EBFFEDA98}" type="presParOf" srcId="{46925612-2D28-6046-A2C0-E6FF88F63CD3}" destId="{3DE47519-FE41-F048-9BA1-D80F058EF7D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B3247B6-A831-DA43-BA31-DC27103D90BD}" type="doc">
      <dgm:prSet loTypeId="urn:microsoft.com/office/officeart/2005/8/layout/venn3" loCatId="list" qsTypeId="urn:microsoft.com/office/officeart/2005/8/quickstyle/simple4" qsCatId="simple" csTypeId="urn:microsoft.com/office/officeart/2005/8/colors/colorful4" csCatId="colorful" phldr="1"/>
      <dgm:spPr/>
      <dgm:t>
        <a:bodyPr/>
        <a:lstStyle/>
        <a:p>
          <a:endParaRPr lang="en-US"/>
        </a:p>
      </dgm:t>
    </dgm:pt>
    <dgm:pt modelId="{327E8CD7-F1F0-654E-BE99-F5712D604723}">
      <dgm:prSet/>
      <dgm:spPr/>
      <dgm:t>
        <a:bodyPr/>
        <a:lstStyle/>
        <a:p>
          <a:pPr rtl="0"/>
          <a:r>
            <a:rPr lang="en-US" dirty="0"/>
            <a:t>Religious Liberty Versus Equal Protection (Gay Cake Case)</a:t>
          </a:r>
        </a:p>
      </dgm:t>
    </dgm:pt>
    <dgm:pt modelId="{6B35C218-7944-5A4C-A92A-73CC28C5FC79}" type="parTrans" cxnId="{C92E35A9-2450-A342-BEB2-195791C7E121}">
      <dgm:prSet/>
      <dgm:spPr/>
      <dgm:t>
        <a:bodyPr/>
        <a:lstStyle/>
        <a:p>
          <a:endParaRPr lang="en-US"/>
        </a:p>
      </dgm:t>
    </dgm:pt>
    <dgm:pt modelId="{DE272D55-7832-3E4A-B768-B5D131445DE4}" type="sibTrans" cxnId="{C92E35A9-2450-A342-BEB2-195791C7E121}">
      <dgm:prSet/>
      <dgm:spPr/>
      <dgm:t>
        <a:bodyPr/>
        <a:lstStyle/>
        <a:p>
          <a:endParaRPr lang="en-US"/>
        </a:p>
      </dgm:t>
    </dgm:pt>
    <dgm:pt modelId="{9B1528EE-E2F3-5843-A9C4-24D65614EA7A}">
      <dgm:prSet/>
      <dgm:spPr/>
      <dgm:t>
        <a:bodyPr/>
        <a:lstStyle/>
        <a:p>
          <a:pPr rtl="0"/>
          <a:r>
            <a:rPr lang="en-US" dirty="0"/>
            <a:t>Extraterritorial Application of Law (</a:t>
          </a:r>
          <a:r>
            <a:rPr lang="en-US" dirty="0" err="1"/>
            <a:t>Kiobel</a:t>
          </a:r>
          <a:r>
            <a:rPr lang="en-US" dirty="0"/>
            <a:t>)</a:t>
          </a:r>
        </a:p>
      </dgm:t>
    </dgm:pt>
    <dgm:pt modelId="{B21B579D-B5C5-BD47-BB42-5E8BD150CE09}" type="parTrans" cxnId="{168CBCD1-5D7E-C148-A643-54CD6A3E1730}">
      <dgm:prSet/>
      <dgm:spPr/>
      <dgm:t>
        <a:bodyPr/>
        <a:lstStyle/>
        <a:p>
          <a:endParaRPr lang="en-US"/>
        </a:p>
      </dgm:t>
    </dgm:pt>
    <dgm:pt modelId="{48784774-38E8-D04B-A47D-E65CC84678E8}" type="sibTrans" cxnId="{168CBCD1-5D7E-C148-A643-54CD6A3E1730}">
      <dgm:prSet/>
      <dgm:spPr/>
      <dgm:t>
        <a:bodyPr/>
        <a:lstStyle/>
        <a:p>
          <a:endParaRPr lang="en-US"/>
        </a:p>
      </dgm:t>
    </dgm:pt>
    <dgm:pt modelId="{8939C811-0587-9946-B1A8-0FF80AD9B69E}">
      <dgm:prSet/>
      <dgm:spPr/>
      <dgm:t>
        <a:bodyPr/>
        <a:lstStyle/>
        <a:p>
          <a:pPr rtl="0"/>
          <a:r>
            <a:rPr lang="en-US" dirty="0"/>
            <a:t>Huawei and ZTE?</a:t>
          </a:r>
        </a:p>
      </dgm:t>
    </dgm:pt>
    <dgm:pt modelId="{E2988B39-88B9-7B4C-A0C9-D21209F7B0E6}" type="parTrans" cxnId="{DB42404F-4071-0D49-BCC6-8CF21E585655}">
      <dgm:prSet/>
      <dgm:spPr/>
      <dgm:t>
        <a:bodyPr/>
        <a:lstStyle/>
        <a:p>
          <a:endParaRPr lang="en-US"/>
        </a:p>
      </dgm:t>
    </dgm:pt>
    <dgm:pt modelId="{304A4F99-3787-C54B-811E-B8CBF2D95031}" type="sibTrans" cxnId="{DB42404F-4071-0D49-BCC6-8CF21E585655}">
      <dgm:prSet/>
      <dgm:spPr/>
      <dgm:t>
        <a:bodyPr/>
        <a:lstStyle/>
        <a:p>
          <a:endParaRPr lang="en-US"/>
        </a:p>
      </dgm:t>
    </dgm:pt>
    <dgm:pt modelId="{CE252582-D574-FE48-A66E-7B1093420C7F}" type="pres">
      <dgm:prSet presAssocID="{2B3247B6-A831-DA43-BA31-DC27103D90BD}" presName="Name0" presStyleCnt="0">
        <dgm:presLayoutVars>
          <dgm:dir/>
          <dgm:resizeHandles val="exact"/>
        </dgm:presLayoutVars>
      </dgm:prSet>
      <dgm:spPr/>
    </dgm:pt>
    <dgm:pt modelId="{2E6569C4-F4DE-5845-9D3C-0D39F504FC58}" type="pres">
      <dgm:prSet presAssocID="{327E8CD7-F1F0-654E-BE99-F5712D604723}" presName="Name5" presStyleLbl="vennNode1" presStyleIdx="0" presStyleCnt="3">
        <dgm:presLayoutVars>
          <dgm:bulletEnabled val="1"/>
        </dgm:presLayoutVars>
      </dgm:prSet>
      <dgm:spPr/>
    </dgm:pt>
    <dgm:pt modelId="{0CC9CA3C-23F8-E94C-B75D-EE6852186C94}" type="pres">
      <dgm:prSet presAssocID="{DE272D55-7832-3E4A-B768-B5D131445DE4}" presName="space" presStyleCnt="0"/>
      <dgm:spPr/>
    </dgm:pt>
    <dgm:pt modelId="{4E0BEFB1-FD6E-BD48-8943-9ABD5BCB7C9F}" type="pres">
      <dgm:prSet presAssocID="{9B1528EE-E2F3-5843-A9C4-24D65614EA7A}" presName="Name5" presStyleLbl="vennNode1" presStyleIdx="1" presStyleCnt="3">
        <dgm:presLayoutVars>
          <dgm:bulletEnabled val="1"/>
        </dgm:presLayoutVars>
      </dgm:prSet>
      <dgm:spPr/>
    </dgm:pt>
    <dgm:pt modelId="{ACCA1976-C581-8F4C-9F3A-A0E585873238}" type="pres">
      <dgm:prSet presAssocID="{48784774-38E8-D04B-A47D-E65CC84678E8}" presName="space" presStyleCnt="0"/>
      <dgm:spPr/>
    </dgm:pt>
    <dgm:pt modelId="{2F2BAE75-D63B-AB44-94B3-A0B80BF247C2}" type="pres">
      <dgm:prSet presAssocID="{8939C811-0587-9946-B1A8-0FF80AD9B69E}" presName="Name5" presStyleLbl="vennNode1" presStyleIdx="2" presStyleCnt="3">
        <dgm:presLayoutVars>
          <dgm:bulletEnabled val="1"/>
        </dgm:presLayoutVars>
      </dgm:prSet>
      <dgm:spPr/>
    </dgm:pt>
  </dgm:ptLst>
  <dgm:cxnLst>
    <dgm:cxn modelId="{DB42404F-4071-0D49-BCC6-8CF21E585655}" srcId="{2B3247B6-A831-DA43-BA31-DC27103D90BD}" destId="{8939C811-0587-9946-B1A8-0FF80AD9B69E}" srcOrd="2" destOrd="0" parTransId="{E2988B39-88B9-7B4C-A0C9-D21209F7B0E6}" sibTransId="{304A4F99-3787-C54B-811E-B8CBF2D95031}"/>
    <dgm:cxn modelId="{01519891-ED9D-D743-8974-E3779CC81ED1}" type="presOf" srcId="{9B1528EE-E2F3-5843-A9C4-24D65614EA7A}" destId="{4E0BEFB1-FD6E-BD48-8943-9ABD5BCB7C9F}" srcOrd="0" destOrd="0" presId="urn:microsoft.com/office/officeart/2005/8/layout/venn3"/>
    <dgm:cxn modelId="{B8B16A92-7823-CD42-BB41-DB5A090309F1}" type="presOf" srcId="{8939C811-0587-9946-B1A8-0FF80AD9B69E}" destId="{2F2BAE75-D63B-AB44-94B3-A0B80BF247C2}" srcOrd="0" destOrd="0" presId="urn:microsoft.com/office/officeart/2005/8/layout/venn3"/>
    <dgm:cxn modelId="{BACE12A7-2378-3543-AFB8-6023976F34AD}" type="presOf" srcId="{327E8CD7-F1F0-654E-BE99-F5712D604723}" destId="{2E6569C4-F4DE-5845-9D3C-0D39F504FC58}" srcOrd="0" destOrd="0" presId="urn:microsoft.com/office/officeart/2005/8/layout/venn3"/>
    <dgm:cxn modelId="{C92E35A9-2450-A342-BEB2-195791C7E121}" srcId="{2B3247B6-A831-DA43-BA31-DC27103D90BD}" destId="{327E8CD7-F1F0-654E-BE99-F5712D604723}" srcOrd="0" destOrd="0" parTransId="{6B35C218-7944-5A4C-A92A-73CC28C5FC79}" sibTransId="{DE272D55-7832-3E4A-B768-B5D131445DE4}"/>
    <dgm:cxn modelId="{3E6892D0-97B2-0549-8CAF-D89444A2C3D1}" type="presOf" srcId="{2B3247B6-A831-DA43-BA31-DC27103D90BD}" destId="{CE252582-D574-FE48-A66E-7B1093420C7F}" srcOrd="0" destOrd="0" presId="urn:microsoft.com/office/officeart/2005/8/layout/venn3"/>
    <dgm:cxn modelId="{168CBCD1-5D7E-C148-A643-54CD6A3E1730}" srcId="{2B3247B6-A831-DA43-BA31-DC27103D90BD}" destId="{9B1528EE-E2F3-5843-A9C4-24D65614EA7A}" srcOrd="1" destOrd="0" parTransId="{B21B579D-B5C5-BD47-BB42-5E8BD150CE09}" sibTransId="{48784774-38E8-D04B-A47D-E65CC84678E8}"/>
    <dgm:cxn modelId="{D40CEA5C-732D-A344-B21C-98DFF65F74A8}" type="presParOf" srcId="{CE252582-D574-FE48-A66E-7B1093420C7F}" destId="{2E6569C4-F4DE-5845-9D3C-0D39F504FC58}" srcOrd="0" destOrd="0" presId="urn:microsoft.com/office/officeart/2005/8/layout/venn3"/>
    <dgm:cxn modelId="{BFE1FE60-F5CB-524C-BE90-7EBCEE9FBDE0}" type="presParOf" srcId="{CE252582-D574-FE48-A66E-7B1093420C7F}" destId="{0CC9CA3C-23F8-E94C-B75D-EE6852186C94}" srcOrd="1" destOrd="0" presId="urn:microsoft.com/office/officeart/2005/8/layout/venn3"/>
    <dgm:cxn modelId="{FF4A94DA-BAC7-D949-9E78-6DAFBD2F9C0D}" type="presParOf" srcId="{CE252582-D574-FE48-A66E-7B1093420C7F}" destId="{4E0BEFB1-FD6E-BD48-8943-9ABD5BCB7C9F}" srcOrd="2" destOrd="0" presId="urn:microsoft.com/office/officeart/2005/8/layout/venn3"/>
    <dgm:cxn modelId="{FF6C91B1-77A1-0D4A-9BF7-3899836C43C3}" type="presParOf" srcId="{CE252582-D574-FE48-A66E-7B1093420C7F}" destId="{ACCA1976-C581-8F4C-9F3A-A0E585873238}" srcOrd="3" destOrd="0" presId="urn:microsoft.com/office/officeart/2005/8/layout/venn3"/>
    <dgm:cxn modelId="{CEA73787-6386-0241-BAD7-AFF0C7B5856C}" type="presParOf" srcId="{CE252582-D574-FE48-A66E-7B1093420C7F}" destId="{2F2BAE75-D63B-AB44-94B3-A0B80BF247C2}"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313BF7BD-7A11-1B4F-AA19-C531BD8D5CC9}" type="doc">
      <dgm:prSet loTypeId="urn:microsoft.com/office/officeart/2008/layout/VerticalCurvedList" loCatId="process" qsTypeId="urn:microsoft.com/office/officeart/2005/8/quickstyle/simple1" qsCatId="simple" csTypeId="urn:microsoft.com/office/officeart/2005/8/colors/accent1_2" csCatId="accent1" phldr="1"/>
      <dgm:spPr/>
      <dgm:t>
        <a:bodyPr/>
        <a:lstStyle/>
        <a:p>
          <a:endParaRPr lang="en-US"/>
        </a:p>
      </dgm:t>
    </dgm:pt>
    <dgm:pt modelId="{613D6736-9B18-1546-BC74-07C1121D109C}">
      <dgm:prSet/>
      <dgm:spPr>
        <a:solidFill>
          <a:srgbClr val="7030A0"/>
        </a:solidFill>
      </dgm:spPr>
      <dgm:t>
        <a:bodyPr/>
        <a:lstStyle/>
        <a:p>
          <a:r>
            <a:rPr lang="en-US" dirty="0"/>
            <a:t>FACTS: 2012, n David Mullins and Charlie Craig visited Mr. Phillips’s bakery, Masterpiece Cakeshop, in Lakewood, Colo. </a:t>
          </a:r>
        </a:p>
      </dgm:t>
    </dgm:pt>
    <dgm:pt modelId="{D19846EA-717E-524B-8DA5-E3209FA6866B}" type="parTrans" cxnId="{9B096158-1DCA-6443-8502-2A0959854FB8}">
      <dgm:prSet/>
      <dgm:spPr/>
      <dgm:t>
        <a:bodyPr/>
        <a:lstStyle/>
        <a:p>
          <a:endParaRPr lang="en-US"/>
        </a:p>
      </dgm:t>
    </dgm:pt>
    <dgm:pt modelId="{C37BE27A-63F9-0F41-B13D-A3D4DAC86316}" type="sibTrans" cxnId="{9B096158-1DCA-6443-8502-2A0959854FB8}">
      <dgm:prSet/>
      <dgm:spPr/>
      <dgm:t>
        <a:bodyPr/>
        <a:lstStyle/>
        <a:p>
          <a:endParaRPr lang="en-US"/>
        </a:p>
      </dgm:t>
    </dgm:pt>
    <dgm:pt modelId="{18E3A2DD-26EC-8748-954B-0777A80FB2AB}">
      <dgm:prSet/>
      <dgm:spPr>
        <a:solidFill>
          <a:schemeClr val="accent6">
            <a:lumMod val="50000"/>
          </a:schemeClr>
        </a:solidFill>
      </dgm:spPr>
      <dgm:t>
        <a:bodyPr/>
        <a:lstStyle/>
        <a:p>
          <a:r>
            <a:rPr lang="en-US" dirty="0"/>
            <a:t>The couple were going to be married in Massachusetts, and they were looking for a wedding cake for a reception in Colorado.</a:t>
          </a:r>
        </a:p>
      </dgm:t>
    </dgm:pt>
    <dgm:pt modelId="{33B0FC16-8B87-D64C-9B1C-BD0A5FF39698}" type="parTrans" cxnId="{78BF5285-AA67-BA41-84E4-68B8BCB4E335}">
      <dgm:prSet/>
      <dgm:spPr/>
      <dgm:t>
        <a:bodyPr/>
        <a:lstStyle/>
        <a:p>
          <a:endParaRPr lang="en-US"/>
        </a:p>
      </dgm:t>
    </dgm:pt>
    <dgm:pt modelId="{4DED1599-093D-EC4C-9BB3-06B81D56D784}" type="sibTrans" cxnId="{78BF5285-AA67-BA41-84E4-68B8BCB4E335}">
      <dgm:prSet/>
      <dgm:spPr/>
      <dgm:t>
        <a:bodyPr/>
        <a:lstStyle/>
        <a:p>
          <a:endParaRPr lang="en-US"/>
        </a:p>
      </dgm:t>
    </dgm:pt>
    <dgm:pt modelId="{00F05692-1FAA-7346-B3C3-3550F98BF081}">
      <dgm:prSet/>
      <dgm:spPr>
        <a:solidFill>
          <a:srgbClr val="002060"/>
        </a:solidFill>
      </dgm:spPr>
      <dgm:t>
        <a:bodyPr/>
        <a:lstStyle/>
        <a:p>
          <a:r>
            <a:rPr lang="en-US"/>
            <a:t>Mr. Phillips turned them down, saying he would not use his talents to convey a message of support for same-sex marriage as that would clash with his religious faith. </a:t>
          </a:r>
        </a:p>
      </dgm:t>
    </dgm:pt>
    <dgm:pt modelId="{1F4B6F57-3A2C-6848-B98E-D5EB97B49F74}" type="parTrans" cxnId="{194D7397-0B59-D042-8E34-2F65B34A5B3A}">
      <dgm:prSet/>
      <dgm:spPr/>
      <dgm:t>
        <a:bodyPr/>
        <a:lstStyle/>
        <a:p>
          <a:endParaRPr lang="en-US"/>
        </a:p>
      </dgm:t>
    </dgm:pt>
    <dgm:pt modelId="{6AF3D1B4-9D20-E440-91CC-0E7B1A6F28AA}" type="sibTrans" cxnId="{194D7397-0B59-D042-8E34-2F65B34A5B3A}">
      <dgm:prSet/>
      <dgm:spPr/>
      <dgm:t>
        <a:bodyPr/>
        <a:lstStyle/>
        <a:p>
          <a:endParaRPr lang="en-US"/>
        </a:p>
      </dgm:t>
    </dgm:pt>
    <dgm:pt modelId="{79E7DED8-3EA1-8749-ADC8-920E240FF4C5}">
      <dgm:prSet/>
      <dgm:spPr>
        <a:solidFill>
          <a:schemeClr val="tx2">
            <a:lumMod val="50000"/>
          </a:schemeClr>
        </a:solidFill>
      </dgm:spPr>
      <dgm:t>
        <a:bodyPr/>
        <a:lstStyle/>
        <a:p>
          <a:r>
            <a:rPr lang="en-US" dirty="0"/>
            <a:t>The couple say they were humiliated by Mr. Phillips’s refusal to serve them, and they filed a complaint with Colorado’s civil rights commission.</a:t>
          </a:r>
        </a:p>
      </dgm:t>
    </dgm:pt>
    <dgm:pt modelId="{79873BC5-6E97-934A-9FC7-AC1CA9D165C5}" type="parTrans" cxnId="{152DEF64-66F1-F344-B334-F4FCCCA35160}">
      <dgm:prSet/>
      <dgm:spPr/>
      <dgm:t>
        <a:bodyPr/>
        <a:lstStyle/>
        <a:p>
          <a:endParaRPr lang="en-US"/>
        </a:p>
      </dgm:t>
    </dgm:pt>
    <dgm:pt modelId="{4648B3DB-AF9A-2B40-AB17-6A2CE0BCA706}" type="sibTrans" cxnId="{152DEF64-66F1-F344-B334-F4FCCCA35160}">
      <dgm:prSet/>
      <dgm:spPr/>
      <dgm:t>
        <a:bodyPr/>
        <a:lstStyle/>
        <a:p>
          <a:endParaRPr lang="en-US"/>
        </a:p>
      </dgm:t>
    </dgm:pt>
    <dgm:pt modelId="{86FB7E11-22A4-EF48-B26E-3CE0B037CA78}">
      <dgm:prSet/>
      <dgm:spPr>
        <a:solidFill>
          <a:schemeClr val="accent4">
            <a:lumMod val="50000"/>
          </a:schemeClr>
        </a:solidFill>
      </dgm:spPr>
      <dgm:t>
        <a:bodyPr/>
        <a:lstStyle/>
        <a:p>
          <a:r>
            <a:rPr lang="en-US" dirty="0"/>
            <a:t>The Colorado courts and the Colorado Civil Rights Commission found that the bakery's actions violated the state's law barring discrimination.</a:t>
          </a:r>
        </a:p>
      </dgm:t>
    </dgm:pt>
    <dgm:pt modelId="{262937EE-1A45-CF4D-B040-E8119A44EA5B}" type="parTrans" cxnId="{225E2E2C-E584-754D-954C-AAF9E51EB8A2}">
      <dgm:prSet/>
      <dgm:spPr/>
      <dgm:t>
        <a:bodyPr/>
        <a:lstStyle/>
        <a:p>
          <a:endParaRPr lang="en-US"/>
        </a:p>
      </dgm:t>
    </dgm:pt>
    <dgm:pt modelId="{43D4FE00-8E87-D544-B96D-CD2DB2D829D7}" type="sibTrans" cxnId="{225E2E2C-E584-754D-954C-AAF9E51EB8A2}">
      <dgm:prSet/>
      <dgm:spPr/>
      <dgm:t>
        <a:bodyPr/>
        <a:lstStyle/>
        <a:p>
          <a:endParaRPr lang="en-US"/>
        </a:p>
      </dgm:t>
    </dgm:pt>
    <dgm:pt modelId="{EF852040-2670-B94F-BDC5-ADE385761C19}" type="pres">
      <dgm:prSet presAssocID="{313BF7BD-7A11-1B4F-AA19-C531BD8D5CC9}" presName="Name0" presStyleCnt="0">
        <dgm:presLayoutVars>
          <dgm:chMax val="7"/>
          <dgm:chPref val="7"/>
          <dgm:dir/>
        </dgm:presLayoutVars>
      </dgm:prSet>
      <dgm:spPr/>
    </dgm:pt>
    <dgm:pt modelId="{7081316C-5BFC-4F4B-8A2A-D38E72249216}" type="pres">
      <dgm:prSet presAssocID="{313BF7BD-7A11-1B4F-AA19-C531BD8D5CC9}" presName="Name1" presStyleCnt="0"/>
      <dgm:spPr/>
    </dgm:pt>
    <dgm:pt modelId="{03969061-69A2-9348-B4BE-6916DA546F05}" type="pres">
      <dgm:prSet presAssocID="{313BF7BD-7A11-1B4F-AA19-C531BD8D5CC9}" presName="cycle" presStyleCnt="0"/>
      <dgm:spPr/>
    </dgm:pt>
    <dgm:pt modelId="{77CD8593-4D57-8745-A8AC-FA5F6EE50339}" type="pres">
      <dgm:prSet presAssocID="{313BF7BD-7A11-1B4F-AA19-C531BD8D5CC9}" presName="srcNode" presStyleLbl="node1" presStyleIdx="0" presStyleCnt="5"/>
      <dgm:spPr/>
    </dgm:pt>
    <dgm:pt modelId="{2E09A1DA-D903-8C41-B1EA-DD5CDB7E30E7}" type="pres">
      <dgm:prSet presAssocID="{313BF7BD-7A11-1B4F-AA19-C531BD8D5CC9}" presName="conn" presStyleLbl="parChTrans1D2" presStyleIdx="0" presStyleCnt="1"/>
      <dgm:spPr/>
    </dgm:pt>
    <dgm:pt modelId="{3FEB1D2B-B7AF-9B47-8ADC-DFC1AC745058}" type="pres">
      <dgm:prSet presAssocID="{313BF7BD-7A11-1B4F-AA19-C531BD8D5CC9}" presName="extraNode" presStyleLbl="node1" presStyleIdx="0" presStyleCnt="5"/>
      <dgm:spPr/>
    </dgm:pt>
    <dgm:pt modelId="{14C3B917-ED37-E74B-A162-022318B10F54}" type="pres">
      <dgm:prSet presAssocID="{313BF7BD-7A11-1B4F-AA19-C531BD8D5CC9}" presName="dstNode" presStyleLbl="node1" presStyleIdx="0" presStyleCnt="5"/>
      <dgm:spPr/>
    </dgm:pt>
    <dgm:pt modelId="{EC182899-B134-454F-B722-5F0D590081C3}" type="pres">
      <dgm:prSet presAssocID="{613D6736-9B18-1546-BC74-07C1121D109C}" presName="text_1" presStyleLbl="node1" presStyleIdx="0" presStyleCnt="5">
        <dgm:presLayoutVars>
          <dgm:bulletEnabled val="1"/>
        </dgm:presLayoutVars>
      </dgm:prSet>
      <dgm:spPr/>
    </dgm:pt>
    <dgm:pt modelId="{2BF0F074-4730-AC48-A8AE-266A119B822D}" type="pres">
      <dgm:prSet presAssocID="{613D6736-9B18-1546-BC74-07C1121D109C}" presName="accent_1" presStyleCnt="0"/>
      <dgm:spPr/>
    </dgm:pt>
    <dgm:pt modelId="{52E93400-0BD7-F34B-9A38-8AFE85CD781D}" type="pres">
      <dgm:prSet presAssocID="{613D6736-9B18-1546-BC74-07C1121D109C}" presName="accentRepeatNode" presStyleLbl="solidFgAcc1" presStyleIdx="0" presStyleCnt="5"/>
      <dgm:spPr>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dgm:spPr>
    </dgm:pt>
    <dgm:pt modelId="{8E273E10-575C-8043-BF12-251B521AA520}" type="pres">
      <dgm:prSet presAssocID="{18E3A2DD-26EC-8748-954B-0777A80FB2AB}" presName="text_2" presStyleLbl="node1" presStyleIdx="1" presStyleCnt="5">
        <dgm:presLayoutVars>
          <dgm:bulletEnabled val="1"/>
        </dgm:presLayoutVars>
      </dgm:prSet>
      <dgm:spPr/>
    </dgm:pt>
    <dgm:pt modelId="{3AAD2A20-6FCA-C24F-8B41-1AA5132E079E}" type="pres">
      <dgm:prSet presAssocID="{18E3A2DD-26EC-8748-954B-0777A80FB2AB}" presName="accent_2" presStyleCnt="0"/>
      <dgm:spPr/>
    </dgm:pt>
    <dgm:pt modelId="{C58CB116-3930-A84D-8C8B-359A78A0BAFC}" type="pres">
      <dgm:prSet presAssocID="{18E3A2DD-26EC-8748-954B-0777A80FB2AB}" presName="accentRepeatNode" presStyleLbl="solidFgAcc1" presStyleIdx="1" presStyleCnt="5"/>
      <dgm:spPr>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dgm:spPr>
    </dgm:pt>
    <dgm:pt modelId="{5A047254-2848-754D-8F47-A5DA441D38B6}" type="pres">
      <dgm:prSet presAssocID="{00F05692-1FAA-7346-B3C3-3550F98BF081}" presName="text_3" presStyleLbl="node1" presStyleIdx="2" presStyleCnt="5">
        <dgm:presLayoutVars>
          <dgm:bulletEnabled val="1"/>
        </dgm:presLayoutVars>
      </dgm:prSet>
      <dgm:spPr/>
    </dgm:pt>
    <dgm:pt modelId="{F8E62206-D849-2E45-A400-DCA109A54BD6}" type="pres">
      <dgm:prSet presAssocID="{00F05692-1FAA-7346-B3C3-3550F98BF081}" presName="accent_3" presStyleCnt="0"/>
      <dgm:spPr/>
    </dgm:pt>
    <dgm:pt modelId="{F987937F-4542-D843-9569-4DC09279554C}" type="pres">
      <dgm:prSet presAssocID="{00F05692-1FAA-7346-B3C3-3550F98BF081}" presName="accentRepeatNode" presStyleLbl="solidFgAcc1" presStyleIdx="2" presStyleCnt="5"/>
      <dgm:spPr>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dgm:spPr>
    </dgm:pt>
    <dgm:pt modelId="{4ED0D2FC-D87A-EF41-B833-981CA1DE4019}" type="pres">
      <dgm:prSet presAssocID="{79E7DED8-3EA1-8749-ADC8-920E240FF4C5}" presName="text_4" presStyleLbl="node1" presStyleIdx="3" presStyleCnt="5">
        <dgm:presLayoutVars>
          <dgm:bulletEnabled val="1"/>
        </dgm:presLayoutVars>
      </dgm:prSet>
      <dgm:spPr/>
    </dgm:pt>
    <dgm:pt modelId="{C8CF5F15-D483-EC43-9F85-6519297E1C92}" type="pres">
      <dgm:prSet presAssocID="{79E7DED8-3EA1-8749-ADC8-920E240FF4C5}" presName="accent_4" presStyleCnt="0"/>
      <dgm:spPr/>
    </dgm:pt>
    <dgm:pt modelId="{93FD4C08-D326-D54B-9711-2C33CA4C2ED3}" type="pres">
      <dgm:prSet presAssocID="{79E7DED8-3EA1-8749-ADC8-920E240FF4C5}" presName="accentRepeatNode" presStyleLbl="solidFgAcc1" presStyleIdx="3" presStyleCnt="5"/>
      <dgm:spPr>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dgm:spPr>
    </dgm:pt>
    <dgm:pt modelId="{8D05700F-015D-AE46-9D05-CAB606D399F0}" type="pres">
      <dgm:prSet presAssocID="{86FB7E11-22A4-EF48-B26E-3CE0B037CA78}" presName="text_5" presStyleLbl="node1" presStyleIdx="4" presStyleCnt="5">
        <dgm:presLayoutVars>
          <dgm:bulletEnabled val="1"/>
        </dgm:presLayoutVars>
      </dgm:prSet>
      <dgm:spPr/>
    </dgm:pt>
    <dgm:pt modelId="{02A9A697-0FD5-F542-B5CB-9AD7F005C1AE}" type="pres">
      <dgm:prSet presAssocID="{86FB7E11-22A4-EF48-B26E-3CE0B037CA78}" presName="accent_5" presStyleCnt="0"/>
      <dgm:spPr/>
    </dgm:pt>
    <dgm:pt modelId="{FEE4B294-BB9E-BA41-91B4-B1C5DC970099}" type="pres">
      <dgm:prSet presAssocID="{86FB7E11-22A4-EF48-B26E-3CE0B037CA78}" presName="accentRepeatNode" presStyleLbl="solidFgAcc1" presStyleIdx="4" presStyleCnt="5"/>
      <dgm:spPr>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dgm:spPr>
    </dgm:pt>
  </dgm:ptLst>
  <dgm:cxnLst>
    <dgm:cxn modelId="{DA1DBA00-16A8-E449-955B-C4C319742D1E}" type="presOf" srcId="{18E3A2DD-26EC-8748-954B-0777A80FB2AB}" destId="{8E273E10-575C-8043-BF12-251B521AA520}" srcOrd="0" destOrd="0" presId="urn:microsoft.com/office/officeart/2008/layout/VerticalCurvedList"/>
    <dgm:cxn modelId="{A11D2F09-4EA5-C340-ADB9-3374EBF1C91C}" type="presOf" srcId="{79E7DED8-3EA1-8749-ADC8-920E240FF4C5}" destId="{4ED0D2FC-D87A-EF41-B833-981CA1DE4019}" srcOrd="0" destOrd="0" presId="urn:microsoft.com/office/officeart/2008/layout/VerticalCurvedList"/>
    <dgm:cxn modelId="{08E4BF22-56BA-494C-95B3-5A73BFFB4853}" type="presOf" srcId="{86FB7E11-22A4-EF48-B26E-3CE0B037CA78}" destId="{8D05700F-015D-AE46-9D05-CAB606D399F0}" srcOrd="0" destOrd="0" presId="urn:microsoft.com/office/officeart/2008/layout/VerticalCurvedList"/>
    <dgm:cxn modelId="{FE347627-A775-5F47-998A-C6155A4C5462}" type="presOf" srcId="{C37BE27A-63F9-0F41-B13D-A3D4DAC86316}" destId="{2E09A1DA-D903-8C41-B1EA-DD5CDB7E30E7}" srcOrd="0" destOrd="0" presId="urn:microsoft.com/office/officeart/2008/layout/VerticalCurvedList"/>
    <dgm:cxn modelId="{225E2E2C-E584-754D-954C-AAF9E51EB8A2}" srcId="{313BF7BD-7A11-1B4F-AA19-C531BD8D5CC9}" destId="{86FB7E11-22A4-EF48-B26E-3CE0B037CA78}" srcOrd="4" destOrd="0" parTransId="{262937EE-1A45-CF4D-B040-E8119A44EA5B}" sibTransId="{43D4FE00-8E87-D544-B96D-CD2DB2D829D7}"/>
    <dgm:cxn modelId="{34073A46-7132-7C49-85F6-CC885991B303}" type="presOf" srcId="{613D6736-9B18-1546-BC74-07C1121D109C}" destId="{EC182899-B134-454F-B722-5F0D590081C3}" srcOrd="0" destOrd="0" presId="urn:microsoft.com/office/officeart/2008/layout/VerticalCurvedList"/>
    <dgm:cxn modelId="{9B096158-1DCA-6443-8502-2A0959854FB8}" srcId="{313BF7BD-7A11-1B4F-AA19-C531BD8D5CC9}" destId="{613D6736-9B18-1546-BC74-07C1121D109C}" srcOrd="0" destOrd="0" parTransId="{D19846EA-717E-524B-8DA5-E3209FA6866B}" sibTransId="{C37BE27A-63F9-0F41-B13D-A3D4DAC86316}"/>
    <dgm:cxn modelId="{152DEF64-66F1-F344-B334-F4FCCCA35160}" srcId="{313BF7BD-7A11-1B4F-AA19-C531BD8D5CC9}" destId="{79E7DED8-3EA1-8749-ADC8-920E240FF4C5}" srcOrd="3" destOrd="0" parTransId="{79873BC5-6E97-934A-9FC7-AC1CA9D165C5}" sibTransId="{4648B3DB-AF9A-2B40-AB17-6A2CE0BCA706}"/>
    <dgm:cxn modelId="{A418F07B-B9AF-4A42-968B-744F0B17FAE1}" type="presOf" srcId="{00F05692-1FAA-7346-B3C3-3550F98BF081}" destId="{5A047254-2848-754D-8F47-A5DA441D38B6}" srcOrd="0" destOrd="0" presId="urn:microsoft.com/office/officeart/2008/layout/VerticalCurvedList"/>
    <dgm:cxn modelId="{78BF5285-AA67-BA41-84E4-68B8BCB4E335}" srcId="{313BF7BD-7A11-1B4F-AA19-C531BD8D5CC9}" destId="{18E3A2DD-26EC-8748-954B-0777A80FB2AB}" srcOrd="1" destOrd="0" parTransId="{33B0FC16-8B87-D64C-9B1C-BD0A5FF39698}" sibTransId="{4DED1599-093D-EC4C-9BB3-06B81D56D784}"/>
    <dgm:cxn modelId="{194D7397-0B59-D042-8E34-2F65B34A5B3A}" srcId="{313BF7BD-7A11-1B4F-AA19-C531BD8D5CC9}" destId="{00F05692-1FAA-7346-B3C3-3550F98BF081}" srcOrd="2" destOrd="0" parTransId="{1F4B6F57-3A2C-6848-B98E-D5EB97B49F74}" sibTransId="{6AF3D1B4-9D20-E440-91CC-0E7B1A6F28AA}"/>
    <dgm:cxn modelId="{2E3734AD-79C5-734D-81FF-F66B2069F0BD}" type="presOf" srcId="{313BF7BD-7A11-1B4F-AA19-C531BD8D5CC9}" destId="{EF852040-2670-B94F-BDC5-ADE385761C19}" srcOrd="0" destOrd="0" presId="urn:microsoft.com/office/officeart/2008/layout/VerticalCurvedList"/>
    <dgm:cxn modelId="{E96D050C-84BA-814A-9B06-8402B2A7C325}" type="presParOf" srcId="{EF852040-2670-B94F-BDC5-ADE385761C19}" destId="{7081316C-5BFC-4F4B-8A2A-D38E72249216}" srcOrd="0" destOrd="0" presId="urn:microsoft.com/office/officeart/2008/layout/VerticalCurvedList"/>
    <dgm:cxn modelId="{0B603801-9907-BC4F-960C-471B3A3ACE6A}" type="presParOf" srcId="{7081316C-5BFC-4F4B-8A2A-D38E72249216}" destId="{03969061-69A2-9348-B4BE-6916DA546F05}" srcOrd="0" destOrd="0" presId="urn:microsoft.com/office/officeart/2008/layout/VerticalCurvedList"/>
    <dgm:cxn modelId="{3026CC37-2F27-1C4D-B948-E0B28168D3FF}" type="presParOf" srcId="{03969061-69A2-9348-B4BE-6916DA546F05}" destId="{77CD8593-4D57-8745-A8AC-FA5F6EE50339}" srcOrd="0" destOrd="0" presId="urn:microsoft.com/office/officeart/2008/layout/VerticalCurvedList"/>
    <dgm:cxn modelId="{EF7F6FF2-157A-7540-9FAB-C74C33B07062}" type="presParOf" srcId="{03969061-69A2-9348-B4BE-6916DA546F05}" destId="{2E09A1DA-D903-8C41-B1EA-DD5CDB7E30E7}" srcOrd="1" destOrd="0" presId="urn:microsoft.com/office/officeart/2008/layout/VerticalCurvedList"/>
    <dgm:cxn modelId="{D5689A36-EACD-4D49-BE43-3871EE8EF6AB}" type="presParOf" srcId="{03969061-69A2-9348-B4BE-6916DA546F05}" destId="{3FEB1D2B-B7AF-9B47-8ADC-DFC1AC745058}" srcOrd="2" destOrd="0" presId="urn:microsoft.com/office/officeart/2008/layout/VerticalCurvedList"/>
    <dgm:cxn modelId="{24586B24-8E40-934A-A9DE-1F10126C73E7}" type="presParOf" srcId="{03969061-69A2-9348-B4BE-6916DA546F05}" destId="{14C3B917-ED37-E74B-A162-022318B10F54}" srcOrd="3" destOrd="0" presId="urn:microsoft.com/office/officeart/2008/layout/VerticalCurvedList"/>
    <dgm:cxn modelId="{CA664C93-9655-EA4E-8ACC-0877FB8B6006}" type="presParOf" srcId="{7081316C-5BFC-4F4B-8A2A-D38E72249216}" destId="{EC182899-B134-454F-B722-5F0D590081C3}" srcOrd="1" destOrd="0" presId="urn:microsoft.com/office/officeart/2008/layout/VerticalCurvedList"/>
    <dgm:cxn modelId="{B56AAA8A-BBC1-1A49-AFEB-8C38D45D68DC}" type="presParOf" srcId="{7081316C-5BFC-4F4B-8A2A-D38E72249216}" destId="{2BF0F074-4730-AC48-A8AE-266A119B822D}" srcOrd="2" destOrd="0" presId="urn:microsoft.com/office/officeart/2008/layout/VerticalCurvedList"/>
    <dgm:cxn modelId="{06FD69B9-BABB-AD43-8382-8188B14AFE9A}" type="presParOf" srcId="{2BF0F074-4730-AC48-A8AE-266A119B822D}" destId="{52E93400-0BD7-F34B-9A38-8AFE85CD781D}" srcOrd="0" destOrd="0" presId="urn:microsoft.com/office/officeart/2008/layout/VerticalCurvedList"/>
    <dgm:cxn modelId="{4DFAC158-1A9A-9140-B31D-D040D1B181F4}" type="presParOf" srcId="{7081316C-5BFC-4F4B-8A2A-D38E72249216}" destId="{8E273E10-575C-8043-BF12-251B521AA520}" srcOrd="3" destOrd="0" presId="urn:microsoft.com/office/officeart/2008/layout/VerticalCurvedList"/>
    <dgm:cxn modelId="{3CB6D4FF-6837-904C-A47D-79B3CB6756A8}" type="presParOf" srcId="{7081316C-5BFC-4F4B-8A2A-D38E72249216}" destId="{3AAD2A20-6FCA-C24F-8B41-1AA5132E079E}" srcOrd="4" destOrd="0" presId="urn:microsoft.com/office/officeart/2008/layout/VerticalCurvedList"/>
    <dgm:cxn modelId="{E02ECB61-E500-FC49-9917-8202A54D26C5}" type="presParOf" srcId="{3AAD2A20-6FCA-C24F-8B41-1AA5132E079E}" destId="{C58CB116-3930-A84D-8C8B-359A78A0BAFC}" srcOrd="0" destOrd="0" presId="urn:microsoft.com/office/officeart/2008/layout/VerticalCurvedList"/>
    <dgm:cxn modelId="{D74C5927-46F7-DF4B-852B-E1B062EF241C}" type="presParOf" srcId="{7081316C-5BFC-4F4B-8A2A-D38E72249216}" destId="{5A047254-2848-754D-8F47-A5DA441D38B6}" srcOrd="5" destOrd="0" presId="urn:microsoft.com/office/officeart/2008/layout/VerticalCurvedList"/>
    <dgm:cxn modelId="{F88FF8C4-DC26-2748-AE42-9DC0B8933B69}" type="presParOf" srcId="{7081316C-5BFC-4F4B-8A2A-D38E72249216}" destId="{F8E62206-D849-2E45-A400-DCA109A54BD6}" srcOrd="6" destOrd="0" presId="urn:microsoft.com/office/officeart/2008/layout/VerticalCurvedList"/>
    <dgm:cxn modelId="{6CDB69FE-B1C8-564E-B4CB-B43BCF49EB95}" type="presParOf" srcId="{F8E62206-D849-2E45-A400-DCA109A54BD6}" destId="{F987937F-4542-D843-9569-4DC09279554C}" srcOrd="0" destOrd="0" presId="urn:microsoft.com/office/officeart/2008/layout/VerticalCurvedList"/>
    <dgm:cxn modelId="{80FE0E9C-EA1B-794A-9F23-6714E4A69066}" type="presParOf" srcId="{7081316C-5BFC-4F4B-8A2A-D38E72249216}" destId="{4ED0D2FC-D87A-EF41-B833-981CA1DE4019}" srcOrd="7" destOrd="0" presId="urn:microsoft.com/office/officeart/2008/layout/VerticalCurvedList"/>
    <dgm:cxn modelId="{38687270-FD8F-2247-8744-5A0496115F26}" type="presParOf" srcId="{7081316C-5BFC-4F4B-8A2A-D38E72249216}" destId="{C8CF5F15-D483-EC43-9F85-6519297E1C92}" srcOrd="8" destOrd="0" presId="urn:microsoft.com/office/officeart/2008/layout/VerticalCurvedList"/>
    <dgm:cxn modelId="{677F532E-4DC1-8048-99A5-42C10E79CB9E}" type="presParOf" srcId="{C8CF5F15-D483-EC43-9F85-6519297E1C92}" destId="{93FD4C08-D326-D54B-9711-2C33CA4C2ED3}" srcOrd="0" destOrd="0" presId="urn:microsoft.com/office/officeart/2008/layout/VerticalCurvedList"/>
    <dgm:cxn modelId="{C61F0302-B0D0-4640-AA2B-9F59D86C5881}" type="presParOf" srcId="{7081316C-5BFC-4F4B-8A2A-D38E72249216}" destId="{8D05700F-015D-AE46-9D05-CAB606D399F0}" srcOrd="9" destOrd="0" presId="urn:microsoft.com/office/officeart/2008/layout/VerticalCurvedList"/>
    <dgm:cxn modelId="{2B351D79-1B1F-6E4B-9610-6E18928DB909}" type="presParOf" srcId="{7081316C-5BFC-4F4B-8A2A-D38E72249216}" destId="{02A9A697-0FD5-F542-B5CB-9AD7F005C1AE}" srcOrd="10" destOrd="0" presId="urn:microsoft.com/office/officeart/2008/layout/VerticalCurvedList"/>
    <dgm:cxn modelId="{E9955CC6-4DC0-424B-853A-85416BAF5B6C}" type="presParOf" srcId="{02A9A697-0FD5-F542-B5CB-9AD7F005C1AE}" destId="{FEE4B294-BB9E-BA41-91B4-B1C5DC9700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2F1E4DB-612E-A842-8F6E-FE9B51861FF2}"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06CB0A15-ED4B-0A4B-B4F6-2A1F36E1AFCE}">
      <dgm:prSet/>
      <dgm:spPr/>
      <dgm:t>
        <a:bodyPr/>
        <a:lstStyle/>
        <a:p>
          <a:r>
            <a:rPr lang="en-US" b="1" i="1"/>
            <a:t>Oberfell case</a:t>
          </a:r>
          <a:r>
            <a:rPr lang="en-US"/>
            <a:t>: </a:t>
          </a:r>
        </a:p>
      </dgm:t>
    </dgm:pt>
    <dgm:pt modelId="{8B64FA45-289D-EF4C-AAAD-5F34B5E4D060}" type="parTrans" cxnId="{F3E64CF7-7850-7C40-8D0A-77FA9BDF82BD}">
      <dgm:prSet/>
      <dgm:spPr/>
      <dgm:t>
        <a:bodyPr/>
        <a:lstStyle/>
        <a:p>
          <a:endParaRPr lang="en-US"/>
        </a:p>
      </dgm:t>
    </dgm:pt>
    <dgm:pt modelId="{AD45AE76-B4FC-AF4B-9018-DCFE76CFB750}" type="sibTrans" cxnId="{F3E64CF7-7850-7C40-8D0A-77FA9BDF82BD}">
      <dgm:prSet/>
      <dgm:spPr/>
      <dgm:t>
        <a:bodyPr/>
        <a:lstStyle/>
        <a:p>
          <a:endParaRPr lang="en-US"/>
        </a:p>
      </dgm:t>
    </dgm:pt>
    <dgm:pt modelId="{928CFF98-6677-0C4F-AD8D-2B2A1D6B1D18}">
      <dgm:prSet custT="1"/>
      <dgm:spPr/>
      <dgm:t>
        <a:bodyPr/>
        <a:lstStyle/>
        <a:p>
          <a:r>
            <a:rPr lang="en-US" sz="1600" b="1" dirty="0"/>
            <a:t>marriage between people of the same sex subject to protection under Equal Protection Clause of 14</a:t>
          </a:r>
          <a:r>
            <a:rPr lang="en-US" sz="1600" b="1" baseline="30000" dirty="0"/>
            <a:t>th</a:t>
          </a:r>
          <a:r>
            <a:rPr lang="en-US" sz="1600" b="1" dirty="0"/>
            <a:t> Amendment</a:t>
          </a:r>
        </a:p>
      </dgm:t>
    </dgm:pt>
    <dgm:pt modelId="{410D57BB-73FB-744D-9576-15F08542B7A7}" type="parTrans" cxnId="{6888132E-E577-FD45-BBB1-B56D334E66F3}">
      <dgm:prSet/>
      <dgm:spPr/>
      <dgm:t>
        <a:bodyPr/>
        <a:lstStyle/>
        <a:p>
          <a:endParaRPr lang="en-US"/>
        </a:p>
      </dgm:t>
    </dgm:pt>
    <dgm:pt modelId="{6DE684EE-CB17-FD49-894C-9F4C2B33E96A}" type="sibTrans" cxnId="{6888132E-E577-FD45-BBB1-B56D334E66F3}">
      <dgm:prSet/>
      <dgm:spPr/>
      <dgm:t>
        <a:bodyPr/>
        <a:lstStyle/>
        <a:p>
          <a:endParaRPr lang="en-US"/>
        </a:p>
      </dgm:t>
    </dgm:pt>
    <dgm:pt modelId="{76A366BB-E201-0C4D-A8CF-AD4B7301C6CB}">
      <dgm:prSet/>
      <dgm:spPr/>
      <dgm:t>
        <a:bodyPr/>
        <a:lstStyle/>
        <a:p>
          <a:r>
            <a:rPr lang="en-US" b="1"/>
            <a:t>Zauderer </a:t>
          </a:r>
          <a:endParaRPr lang="en-US"/>
        </a:p>
      </dgm:t>
    </dgm:pt>
    <dgm:pt modelId="{6510863A-B664-DD4B-9A39-23D5925141C3}" type="parTrans" cxnId="{A56709AD-9562-1947-9733-E4476F345B24}">
      <dgm:prSet/>
      <dgm:spPr/>
      <dgm:t>
        <a:bodyPr/>
        <a:lstStyle/>
        <a:p>
          <a:endParaRPr lang="en-US"/>
        </a:p>
      </dgm:t>
    </dgm:pt>
    <dgm:pt modelId="{19331CD8-C511-974C-932C-300126AA05FC}" type="sibTrans" cxnId="{A56709AD-9562-1947-9733-E4476F345B24}">
      <dgm:prSet/>
      <dgm:spPr/>
      <dgm:t>
        <a:bodyPr/>
        <a:lstStyle/>
        <a:p>
          <a:endParaRPr lang="en-US"/>
        </a:p>
      </dgm:t>
    </dgm:pt>
    <dgm:pt modelId="{899D44C0-CE04-C548-BAE7-1AE9E1730F97}">
      <dgm:prSet custT="1"/>
      <dgm:spPr/>
      <dgm:t>
        <a:bodyPr/>
        <a:lstStyle/>
        <a:p>
          <a:r>
            <a:rPr lang="en-US" sz="1600" b="1" dirty="0"/>
            <a:t>Compelled Speech Cases: does it apply to creat8ve acts commercially sold (artist versus baker versus dancer?)</a:t>
          </a:r>
        </a:p>
      </dgm:t>
    </dgm:pt>
    <dgm:pt modelId="{D300B64E-058F-834F-BF4E-A152BF472A77}" type="parTrans" cxnId="{143A23DE-2DCC-134B-87DC-564E18872AF5}">
      <dgm:prSet/>
      <dgm:spPr/>
      <dgm:t>
        <a:bodyPr/>
        <a:lstStyle/>
        <a:p>
          <a:endParaRPr lang="en-US"/>
        </a:p>
      </dgm:t>
    </dgm:pt>
    <dgm:pt modelId="{10111F9B-DF1D-9A4E-BDA2-1E7EC0E445A9}" type="sibTrans" cxnId="{143A23DE-2DCC-134B-87DC-564E18872AF5}">
      <dgm:prSet/>
      <dgm:spPr/>
      <dgm:t>
        <a:bodyPr/>
        <a:lstStyle/>
        <a:p>
          <a:endParaRPr lang="en-US"/>
        </a:p>
      </dgm:t>
    </dgm:pt>
    <dgm:pt modelId="{D1B29518-DFF9-A040-AECC-091BAA1473D2}">
      <dgm:prSet/>
      <dgm:spPr/>
      <dgm:t>
        <a:bodyPr/>
        <a:lstStyle/>
        <a:p>
          <a:r>
            <a:rPr lang="en-US" b="1"/>
            <a:t>Hobby Lobby</a:t>
          </a:r>
          <a:r>
            <a:rPr lang="en-US"/>
            <a:t>: </a:t>
          </a:r>
        </a:p>
      </dgm:t>
    </dgm:pt>
    <dgm:pt modelId="{F2A44B15-871E-5247-A3DA-15596B7BAF16}" type="parTrans" cxnId="{B6766D79-2283-4D42-8BB0-2482E766647D}">
      <dgm:prSet/>
      <dgm:spPr/>
      <dgm:t>
        <a:bodyPr/>
        <a:lstStyle/>
        <a:p>
          <a:endParaRPr lang="en-US"/>
        </a:p>
      </dgm:t>
    </dgm:pt>
    <dgm:pt modelId="{F4E4D49B-2D8A-F845-84F8-946864F59E3F}" type="sibTrans" cxnId="{B6766D79-2283-4D42-8BB0-2482E766647D}">
      <dgm:prSet/>
      <dgm:spPr/>
      <dgm:t>
        <a:bodyPr/>
        <a:lstStyle/>
        <a:p>
          <a:endParaRPr lang="en-US"/>
        </a:p>
      </dgm:t>
    </dgm:pt>
    <dgm:pt modelId="{92065FBF-8E8A-FA42-BA5A-1462DF970A32}">
      <dgm:prSet custT="1"/>
      <dgm:spPr/>
      <dgm:t>
        <a:bodyPr/>
        <a:lstStyle/>
        <a:p>
          <a:r>
            <a:rPr lang="en-US" sz="1800" b="1" dirty="0"/>
            <a:t>people may exercise religious rights through their enterprises.  </a:t>
          </a:r>
        </a:p>
      </dgm:t>
    </dgm:pt>
    <dgm:pt modelId="{D9016D23-3D98-084D-BA4B-04420721CCD6}" type="parTrans" cxnId="{97AC865C-2D90-5F4B-AE07-073269D9BBAD}">
      <dgm:prSet/>
      <dgm:spPr/>
      <dgm:t>
        <a:bodyPr/>
        <a:lstStyle/>
        <a:p>
          <a:endParaRPr lang="en-US"/>
        </a:p>
      </dgm:t>
    </dgm:pt>
    <dgm:pt modelId="{6BCC6733-0E99-D94E-8F5C-B20E0160B235}" type="sibTrans" cxnId="{97AC865C-2D90-5F4B-AE07-073269D9BBAD}">
      <dgm:prSet/>
      <dgm:spPr/>
      <dgm:t>
        <a:bodyPr/>
        <a:lstStyle/>
        <a:p>
          <a:endParaRPr lang="en-US"/>
        </a:p>
      </dgm:t>
    </dgm:pt>
    <dgm:pt modelId="{69B9FEC5-A9FF-774B-921A-964106CAF6B0}">
      <dgm:prSet/>
      <dgm:spPr/>
      <dgm:t>
        <a:bodyPr/>
        <a:lstStyle/>
        <a:p>
          <a:r>
            <a:rPr lang="en-US" b="1" dirty="0"/>
            <a:t>Right to Refuse service cases</a:t>
          </a:r>
          <a:r>
            <a:rPr lang="en-US" dirty="0"/>
            <a:t>: </a:t>
          </a:r>
        </a:p>
      </dgm:t>
    </dgm:pt>
    <dgm:pt modelId="{E283A843-318F-0C44-8028-9D7EE3200317}" type="parTrans" cxnId="{B0F66505-3802-8843-A157-9E6992D75D68}">
      <dgm:prSet/>
      <dgm:spPr/>
      <dgm:t>
        <a:bodyPr/>
        <a:lstStyle/>
        <a:p>
          <a:endParaRPr lang="en-US"/>
        </a:p>
      </dgm:t>
    </dgm:pt>
    <dgm:pt modelId="{D6F5E969-DA1B-964D-9D71-A7E1FA92A9AC}" type="sibTrans" cxnId="{B0F66505-3802-8843-A157-9E6992D75D68}">
      <dgm:prSet/>
      <dgm:spPr/>
      <dgm:t>
        <a:bodyPr/>
        <a:lstStyle/>
        <a:p>
          <a:endParaRPr lang="en-US"/>
        </a:p>
      </dgm:t>
    </dgm:pt>
    <dgm:pt modelId="{ECA5C97C-26D2-FE4F-B3D5-03D0E8FCA19B}">
      <dgm:prSet/>
      <dgm:spPr/>
      <dgm:t>
        <a:bodyPr/>
        <a:lstStyle/>
        <a:p>
          <a:r>
            <a:rPr lang="en-US" b="1" dirty="0"/>
            <a:t>1960s, Piggie Park, no religious exemption under Civil Rights Act when BBQ restaurant  refused to serve black patrons; 1983, Goldsboro Christian Schools of Goldsboro, N.C., rejected claim of religious right to refuse black students. In the same case, </a:t>
          </a:r>
        </a:p>
      </dgm:t>
    </dgm:pt>
    <dgm:pt modelId="{8B74006B-6966-434E-9E5B-56CB5FCFCBE6}" type="parTrans" cxnId="{48DC950C-B8A9-6A4F-9BBD-74681C19BE09}">
      <dgm:prSet/>
      <dgm:spPr/>
      <dgm:t>
        <a:bodyPr/>
        <a:lstStyle/>
        <a:p>
          <a:endParaRPr lang="en-US"/>
        </a:p>
      </dgm:t>
    </dgm:pt>
    <dgm:pt modelId="{D56DE2F9-A696-AE48-969F-B056D9749C76}" type="sibTrans" cxnId="{48DC950C-B8A9-6A4F-9BBD-74681C19BE09}">
      <dgm:prSet/>
      <dgm:spPr/>
      <dgm:t>
        <a:bodyPr/>
        <a:lstStyle/>
        <a:p>
          <a:endParaRPr lang="en-US"/>
        </a:p>
      </dgm:t>
    </dgm:pt>
    <dgm:pt modelId="{58D8CD7F-F2CC-4E40-9E83-44B6A9281765}">
      <dgm:prSet/>
      <dgm:spPr/>
      <dgm:t>
        <a:bodyPr/>
        <a:lstStyle/>
        <a:p>
          <a:r>
            <a:rPr lang="en-US" b="1"/>
            <a:t>Sex and Race exceptions?: </a:t>
          </a:r>
          <a:endParaRPr lang="en-US"/>
        </a:p>
      </dgm:t>
    </dgm:pt>
    <dgm:pt modelId="{87F94D7C-2851-C14D-B448-D80C042C1BB6}" type="parTrans" cxnId="{9AA56F02-4B0B-B14D-9815-779302022F7A}">
      <dgm:prSet/>
      <dgm:spPr/>
      <dgm:t>
        <a:bodyPr/>
        <a:lstStyle/>
        <a:p>
          <a:endParaRPr lang="en-US"/>
        </a:p>
      </dgm:t>
    </dgm:pt>
    <dgm:pt modelId="{943BDFA2-C4E7-614D-8131-79FD8A32851B}" type="sibTrans" cxnId="{9AA56F02-4B0B-B14D-9815-779302022F7A}">
      <dgm:prSet/>
      <dgm:spPr/>
      <dgm:t>
        <a:bodyPr/>
        <a:lstStyle/>
        <a:p>
          <a:endParaRPr lang="en-US"/>
        </a:p>
      </dgm:t>
    </dgm:pt>
    <dgm:pt modelId="{64B43796-519B-C449-949D-F3B5F1A73235}">
      <dgm:prSet custT="1"/>
      <dgm:spPr/>
      <dgm:t>
        <a:bodyPr/>
        <a:lstStyle/>
        <a:p>
          <a:r>
            <a:rPr lang="en-US" sz="1600" b="1" dirty="0"/>
            <a:t>Bob Jones University of Greenville, S.C., argued it had a right to deny admission to students who engaged in, or advocated for, interracial dating.</a:t>
          </a:r>
        </a:p>
      </dgm:t>
    </dgm:pt>
    <dgm:pt modelId="{F4CA922E-78B6-F645-A0A0-066DB93619D5}" type="parTrans" cxnId="{789DAB6E-254D-8246-9996-BC011042C0E6}">
      <dgm:prSet/>
      <dgm:spPr/>
      <dgm:t>
        <a:bodyPr/>
        <a:lstStyle/>
        <a:p>
          <a:endParaRPr lang="en-US"/>
        </a:p>
      </dgm:t>
    </dgm:pt>
    <dgm:pt modelId="{BE3BD303-0736-BC43-84CE-66B8262521B8}" type="sibTrans" cxnId="{789DAB6E-254D-8246-9996-BC011042C0E6}">
      <dgm:prSet/>
      <dgm:spPr/>
      <dgm:t>
        <a:bodyPr/>
        <a:lstStyle/>
        <a:p>
          <a:endParaRPr lang="en-US"/>
        </a:p>
      </dgm:t>
    </dgm:pt>
    <dgm:pt modelId="{4D738369-E701-6D40-83A6-E93D966EFFE4}">
      <dgm:prSet/>
      <dgm:spPr/>
      <dgm:t>
        <a:bodyPr/>
        <a:lstStyle/>
        <a:p>
          <a:r>
            <a:rPr lang="en-US" b="1" dirty="0"/>
            <a:t>Equal pay  religious exemption</a:t>
          </a:r>
          <a:r>
            <a:rPr lang="en-US" dirty="0"/>
            <a:t>: </a:t>
          </a:r>
        </a:p>
      </dgm:t>
    </dgm:pt>
    <dgm:pt modelId="{6951ED1C-9AC9-C342-B6D8-EB1564977D71}" type="parTrans" cxnId="{CB608615-EECA-AA4D-BDCC-18EE1C3734BF}">
      <dgm:prSet/>
      <dgm:spPr/>
      <dgm:t>
        <a:bodyPr/>
        <a:lstStyle/>
        <a:p>
          <a:endParaRPr lang="en-US"/>
        </a:p>
      </dgm:t>
    </dgm:pt>
    <dgm:pt modelId="{74B7090B-14BB-144E-9938-53F57AC4FA10}" type="sibTrans" cxnId="{CB608615-EECA-AA4D-BDCC-18EE1C3734BF}">
      <dgm:prSet/>
      <dgm:spPr/>
      <dgm:t>
        <a:bodyPr/>
        <a:lstStyle/>
        <a:p>
          <a:endParaRPr lang="en-US"/>
        </a:p>
      </dgm:t>
    </dgm:pt>
    <dgm:pt modelId="{826AF7E5-3B8E-EE41-8C0F-FAC2880CCB69}">
      <dgm:prSet custT="1"/>
      <dgm:spPr/>
      <dgm:t>
        <a:bodyPr/>
        <a:lstStyle/>
        <a:p>
          <a:r>
            <a:rPr lang="en-US" sz="1600" b="1" dirty="0"/>
            <a:t>1990, Roanoke Valley Christian Schools in Virginia argued that it had a right to pay women less because their faith taught that men should be heads of households.</a:t>
          </a:r>
        </a:p>
      </dgm:t>
    </dgm:pt>
    <dgm:pt modelId="{0FBBF78B-7488-4E49-8A4D-0859638EE7A5}" type="parTrans" cxnId="{6C31F851-4C31-DF45-8D3D-D480B19AFA1C}">
      <dgm:prSet/>
      <dgm:spPr/>
      <dgm:t>
        <a:bodyPr/>
        <a:lstStyle/>
        <a:p>
          <a:endParaRPr lang="en-US"/>
        </a:p>
      </dgm:t>
    </dgm:pt>
    <dgm:pt modelId="{B9F85894-16F9-B64A-82D1-57B2131F154D}" type="sibTrans" cxnId="{6C31F851-4C31-DF45-8D3D-D480B19AFA1C}">
      <dgm:prSet/>
      <dgm:spPr/>
      <dgm:t>
        <a:bodyPr/>
        <a:lstStyle/>
        <a:p>
          <a:endParaRPr lang="en-US"/>
        </a:p>
      </dgm:t>
    </dgm:pt>
    <dgm:pt modelId="{89C4FAB5-692B-5F48-9887-288F69C41ECB}" type="pres">
      <dgm:prSet presAssocID="{92F1E4DB-612E-A842-8F6E-FE9B51861FF2}" presName="Name0" presStyleCnt="0">
        <dgm:presLayoutVars>
          <dgm:dir/>
          <dgm:animLvl val="lvl"/>
          <dgm:resizeHandles val="exact"/>
        </dgm:presLayoutVars>
      </dgm:prSet>
      <dgm:spPr/>
    </dgm:pt>
    <dgm:pt modelId="{1EFE1C3F-E47E-054D-BB3F-54C7FAE99580}" type="pres">
      <dgm:prSet presAssocID="{06CB0A15-ED4B-0A4B-B4F6-2A1F36E1AFCE}" presName="linNode" presStyleCnt="0"/>
      <dgm:spPr/>
    </dgm:pt>
    <dgm:pt modelId="{A904EA46-E572-C54A-BBFC-6FA2958DE445}" type="pres">
      <dgm:prSet presAssocID="{06CB0A15-ED4B-0A4B-B4F6-2A1F36E1AFCE}" presName="parentText" presStyleLbl="node1" presStyleIdx="0" presStyleCnt="6" custScaleX="83333" custLinFactNeighborX="-4688" custLinFactNeighborY="-172">
        <dgm:presLayoutVars>
          <dgm:chMax val="1"/>
          <dgm:bulletEnabled val="1"/>
        </dgm:presLayoutVars>
      </dgm:prSet>
      <dgm:spPr/>
    </dgm:pt>
    <dgm:pt modelId="{491312F7-173C-BB4D-A9DC-BD3A61C36E3C}" type="pres">
      <dgm:prSet presAssocID="{06CB0A15-ED4B-0A4B-B4F6-2A1F36E1AFCE}" presName="descendantText" presStyleLbl="alignAccFollowNode1" presStyleIdx="0" presStyleCnt="6" custScaleX="105078">
        <dgm:presLayoutVars>
          <dgm:bulletEnabled val="1"/>
        </dgm:presLayoutVars>
      </dgm:prSet>
      <dgm:spPr/>
    </dgm:pt>
    <dgm:pt modelId="{1236A49F-7CEB-B445-ACCD-81189F02DA6B}" type="pres">
      <dgm:prSet presAssocID="{AD45AE76-B4FC-AF4B-9018-DCFE76CFB750}" presName="sp" presStyleCnt="0"/>
      <dgm:spPr/>
    </dgm:pt>
    <dgm:pt modelId="{C140ABC1-3003-C047-A1AB-871087A6841A}" type="pres">
      <dgm:prSet presAssocID="{76A366BB-E201-0C4D-A8CF-AD4B7301C6CB}" presName="linNode" presStyleCnt="0"/>
      <dgm:spPr/>
    </dgm:pt>
    <dgm:pt modelId="{1F7A183B-6340-2B44-BFE1-A6185536B160}" type="pres">
      <dgm:prSet presAssocID="{76A366BB-E201-0C4D-A8CF-AD4B7301C6CB}" presName="parentText" presStyleLbl="node1" presStyleIdx="1" presStyleCnt="6" custScaleX="83333" custLinFactNeighborX="-4688" custLinFactNeighborY="-2491">
        <dgm:presLayoutVars>
          <dgm:chMax val="1"/>
          <dgm:bulletEnabled val="1"/>
        </dgm:presLayoutVars>
      </dgm:prSet>
      <dgm:spPr/>
    </dgm:pt>
    <dgm:pt modelId="{3E706032-901B-014A-BBEA-17179CCF54E4}" type="pres">
      <dgm:prSet presAssocID="{76A366BB-E201-0C4D-A8CF-AD4B7301C6CB}" presName="descendantText" presStyleLbl="alignAccFollowNode1" presStyleIdx="1" presStyleCnt="6" custScaleX="106055">
        <dgm:presLayoutVars>
          <dgm:bulletEnabled val="1"/>
        </dgm:presLayoutVars>
      </dgm:prSet>
      <dgm:spPr/>
    </dgm:pt>
    <dgm:pt modelId="{FFFB1E59-9332-3546-BF6F-923692EA3386}" type="pres">
      <dgm:prSet presAssocID="{19331CD8-C511-974C-932C-300126AA05FC}" presName="sp" presStyleCnt="0"/>
      <dgm:spPr/>
    </dgm:pt>
    <dgm:pt modelId="{EAE81AAD-512D-444D-BAF3-5D36E57C861D}" type="pres">
      <dgm:prSet presAssocID="{D1B29518-DFF9-A040-AECC-091BAA1473D2}" presName="linNode" presStyleCnt="0"/>
      <dgm:spPr/>
    </dgm:pt>
    <dgm:pt modelId="{AD78F5A2-E9A8-1C42-8FA6-F9CA41592A6C}" type="pres">
      <dgm:prSet presAssocID="{D1B29518-DFF9-A040-AECC-091BAA1473D2}" presName="parentText" presStyleLbl="node1" presStyleIdx="2" presStyleCnt="6" custScaleX="83333" custLinFactNeighborX="-4688" custLinFactNeighborY="-2491">
        <dgm:presLayoutVars>
          <dgm:chMax val="1"/>
          <dgm:bulletEnabled val="1"/>
        </dgm:presLayoutVars>
      </dgm:prSet>
      <dgm:spPr/>
    </dgm:pt>
    <dgm:pt modelId="{FAE668C1-FFB5-4F42-8906-F12BC92764BA}" type="pres">
      <dgm:prSet presAssocID="{D1B29518-DFF9-A040-AECC-091BAA1473D2}" presName="descendantText" presStyleLbl="alignAccFollowNode1" presStyleIdx="2" presStyleCnt="6" custScaleX="105860">
        <dgm:presLayoutVars>
          <dgm:bulletEnabled val="1"/>
        </dgm:presLayoutVars>
      </dgm:prSet>
      <dgm:spPr/>
    </dgm:pt>
    <dgm:pt modelId="{F5FDB1ED-61E6-C34C-9EC0-E85BC7F2AE06}" type="pres">
      <dgm:prSet presAssocID="{F4E4D49B-2D8A-F845-84F8-946864F59E3F}" presName="sp" presStyleCnt="0"/>
      <dgm:spPr/>
    </dgm:pt>
    <dgm:pt modelId="{C45DB28A-4F74-FE48-BBAD-FCA7D61C9B6D}" type="pres">
      <dgm:prSet presAssocID="{69B9FEC5-A9FF-774B-921A-964106CAF6B0}" presName="linNode" presStyleCnt="0"/>
      <dgm:spPr/>
    </dgm:pt>
    <dgm:pt modelId="{B77B6274-104F-114C-9D12-C326AC9EBE88}" type="pres">
      <dgm:prSet presAssocID="{69B9FEC5-A9FF-774B-921A-964106CAF6B0}" presName="parentText" presStyleLbl="node1" presStyleIdx="3" presStyleCnt="6" custScaleX="83333" custLinFactNeighborX="-4688" custLinFactNeighborY="-4983">
        <dgm:presLayoutVars>
          <dgm:chMax val="1"/>
          <dgm:bulletEnabled val="1"/>
        </dgm:presLayoutVars>
      </dgm:prSet>
      <dgm:spPr/>
    </dgm:pt>
    <dgm:pt modelId="{8180BCAC-20D2-704C-AB2D-614CB9E95CF9}" type="pres">
      <dgm:prSet presAssocID="{69B9FEC5-A9FF-774B-921A-964106CAF6B0}" presName="descendantText" presStyleLbl="alignAccFollowNode1" presStyleIdx="3" presStyleCnt="6" custScaleX="105274">
        <dgm:presLayoutVars>
          <dgm:bulletEnabled val="1"/>
        </dgm:presLayoutVars>
      </dgm:prSet>
      <dgm:spPr/>
    </dgm:pt>
    <dgm:pt modelId="{B99B6CF0-01B2-644D-BC2C-DDC05A36FA14}" type="pres">
      <dgm:prSet presAssocID="{D6F5E969-DA1B-964D-9D71-A7E1FA92A9AC}" presName="sp" presStyleCnt="0"/>
      <dgm:spPr/>
    </dgm:pt>
    <dgm:pt modelId="{93B2DF55-8323-3346-9EBC-875F88201831}" type="pres">
      <dgm:prSet presAssocID="{58D8CD7F-F2CC-4E40-9E83-44B6A9281765}" presName="linNode" presStyleCnt="0"/>
      <dgm:spPr/>
    </dgm:pt>
    <dgm:pt modelId="{5F9CC498-F962-3B4E-8C51-02B457ACEAE3}" type="pres">
      <dgm:prSet presAssocID="{58D8CD7F-F2CC-4E40-9E83-44B6A9281765}" presName="parentText" presStyleLbl="node1" presStyleIdx="4" presStyleCnt="6" custScaleX="83333" custLinFactNeighborX="-4492" custLinFactNeighborY="-7474">
        <dgm:presLayoutVars>
          <dgm:chMax val="1"/>
          <dgm:bulletEnabled val="1"/>
        </dgm:presLayoutVars>
      </dgm:prSet>
      <dgm:spPr/>
    </dgm:pt>
    <dgm:pt modelId="{B726A561-1EF9-5145-94C2-289E71B8ECF8}" type="pres">
      <dgm:prSet presAssocID="{58D8CD7F-F2CC-4E40-9E83-44B6A9281765}" presName="descendantText" presStyleLbl="alignAccFollowNode1" presStyleIdx="4" presStyleCnt="6" custScaleX="105860">
        <dgm:presLayoutVars>
          <dgm:bulletEnabled val="1"/>
        </dgm:presLayoutVars>
      </dgm:prSet>
      <dgm:spPr/>
    </dgm:pt>
    <dgm:pt modelId="{E02A9B3E-99A5-994B-A545-FAB7395142DC}" type="pres">
      <dgm:prSet presAssocID="{943BDFA2-C4E7-614D-8131-79FD8A32851B}" presName="sp" presStyleCnt="0"/>
      <dgm:spPr/>
    </dgm:pt>
    <dgm:pt modelId="{7452FEE3-48FE-314E-8802-1528CEDC25C1}" type="pres">
      <dgm:prSet presAssocID="{4D738369-E701-6D40-83A6-E93D966EFFE4}" presName="linNode" presStyleCnt="0"/>
      <dgm:spPr/>
    </dgm:pt>
    <dgm:pt modelId="{3300CB87-BCC0-804F-BA47-27B162041F61}" type="pres">
      <dgm:prSet presAssocID="{4D738369-E701-6D40-83A6-E93D966EFFE4}" presName="parentText" presStyleLbl="node1" presStyleIdx="5" presStyleCnt="6" custScaleX="83333" custLinFactNeighborX="-4688" custLinFactNeighborY="172">
        <dgm:presLayoutVars>
          <dgm:chMax val="1"/>
          <dgm:bulletEnabled val="1"/>
        </dgm:presLayoutVars>
      </dgm:prSet>
      <dgm:spPr/>
    </dgm:pt>
    <dgm:pt modelId="{C32A958B-C7BD-9C47-B8F3-163A7AD6F8B1}" type="pres">
      <dgm:prSet presAssocID="{4D738369-E701-6D40-83A6-E93D966EFFE4}" presName="descendantText" presStyleLbl="alignAccFollowNode1" presStyleIdx="5" presStyleCnt="6" custScaleX="105860">
        <dgm:presLayoutVars>
          <dgm:bulletEnabled val="1"/>
        </dgm:presLayoutVars>
      </dgm:prSet>
      <dgm:spPr/>
    </dgm:pt>
  </dgm:ptLst>
  <dgm:cxnLst>
    <dgm:cxn modelId="{9AA56F02-4B0B-B14D-9815-779302022F7A}" srcId="{92F1E4DB-612E-A842-8F6E-FE9B51861FF2}" destId="{58D8CD7F-F2CC-4E40-9E83-44B6A9281765}" srcOrd="4" destOrd="0" parTransId="{87F94D7C-2851-C14D-B448-D80C042C1BB6}" sibTransId="{943BDFA2-C4E7-614D-8131-79FD8A32851B}"/>
    <dgm:cxn modelId="{B0F66505-3802-8843-A157-9E6992D75D68}" srcId="{92F1E4DB-612E-A842-8F6E-FE9B51861FF2}" destId="{69B9FEC5-A9FF-774B-921A-964106CAF6B0}" srcOrd="3" destOrd="0" parTransId="{E283A843-318F-0C44-8028-9D7EE3200317}" sibTransId="{D6F5E969-DA1B-964D-9D71-A7E1FA92A9AC}"/>
    <dgm:cxn modelId="{50B61D06-D6B0-6C48-937E-A7BBDF36FC29}" type="presOf" srcId="{64B43796-519B-C449-949D-F3B5F1A73235}" destId="{B726A561-1EF9-5145-94C2-289E71B8ECF8}" srcOrd="0" destOrd="0" presId="urn:microsoft.com/office/officeart/2005/8/layout/vList5"/>
    <dgm:cxn modelId="{48DC950C-B8A9-6A4F-9BBD-74681C19BE09}" srcId="{69B9FEC5-A9FF-774B-921A-964106CAF6B0}" destId="{ECA5C97C-26D2-FE4F-B3D5-03D0E8FCA19B}" srcOrd="0" destOrd="0" parTransId="{8B74006B-6966-434E-9E5B-56CB5FCFCBE6}" sibTransId="{D56DE2F9-A696-AE48-969F-B056D9749C76}"/>
    <dgm:cxn modelId="{CB608615-EECA-AA4D-BDCC-18EE1C3734BF}" srcId="{92F1E4DB-612E-A842-8F6E-FE9B51861FF2}" destId="{4D738369-E701-6D40-83A6-E93D966EFFE4}" srcOrd="5" destOrd="0" parTransId="{6951ED1C-9AC9-C342-B6D8-EB1564977D71}" sibTransId="{74B7090B-14BB-144E-9938-53F57AC4FA10}"/>
    <dgm:cxn modelId="{7865011C-77D8-A341-A8A4-B33A2F2EFC22}" type="presOf" srcId="{928CFF98-6677-0C4F-AD8D-2B2A1D6B1D18}" destId="{491312F7-173C-BB4D-A9DC-BD3A61C36E3C}" srcOrd="0" destOrd="0" presId="urn:microsoft.com/office/officeart/2005/8/layout/vList5"/>
    <dgm:cxn modelId="{6888132E-E577-FD45-BBB1-B56D334E66F3}" srcId="{06CB0A15-ED4B-0A4B-B4F6-2A1F36E1AFCE}" destId="{928CFF98-6677-0C4F-AD8D-2B2A1D6B1D18}" srcOrd="0" destOrd="0" parTransId="{410D57BB-73FB-744D-9576-15F08542B7A7}" sibTransId="{6DE684EE-CB17-FD49-894C-9F4C2B33E96A}"/>
    <dgm:cxn modelId="{6C31F851-4C31-DF45-8D3D-D480B19AFA1C}" srcId="{4D738369-E701-6D40-83A6-E93D966EFFE4}" destId="{826AF7E5-3B8E-EE41-8C0F-FAC2880CCB69}" srcOrd="0" destOrd="0" parTransId="{0FBBF78B-7488-4E49-8A4D-0859638EE7A5}" sibTransId="{B9F85894-16F9-B64A-82D1-57B2131F154D}"/>
    <dgm:cxn modelId="{97AC865C-2D90-5F4B-AE07-073269D9BBAD}" srcId="{D1B29518-DFF9-A040-AECC-091BAA1473D2}" destId="{92065FBF-8E8A-FA42-BA5A-1462DF970A32}" srcOrd="0" destOrd="0" parTransId="{D9016D23-3D98-084D-BA4B-04420721CCD6}" sibTransId="{6BCC6733-0E99-D94E-8F5C-B20E0160B235}"/>
    <dgm:cxn modelId="{789DAB6E-254D-8246-9996-BC011042C0E6}" srcId="{58D8CD7F-F2CC-4E40-9E83-44B6A9281765}" destId="{64B43796-519B-C449-949D-F3B5F1A73235}" srcOrd="0" destOrd="0" parTransId="{F4CA922E-78B6-F645-A0A0-066DB93619D5}" sibTransId="{BE3BD303-0736-BC43-84CE-66B8262521B8}"/>
    <dgm:cxn modelId="{FE640A76-9526-784E-A618-37830DB7F151}" type="presOf" srcId="{899D44C0-CE04-C548-BAE7-1AE9E1730F97}" destId="{3E706032-901B-014A-BBEA-17179CCF54E4}" srcOrd="0" destOrd="0" presId="urn:microsoft.com/office/officeart/2005/8/layout/vList5"/>
    <dgm:cxn modelId="{B6766D79-2283-4D42-8BB0-2482E766647D}" srcId="{92F1E4DB-612E-A842-8F6E-FE9B51861FF2}" destId="{D1B29518-DFF9-A040-AECC-091BAA1473D2}" srcOrd="2" destOrd="0" parTransId="{F2A44B15-871E-5247-A3DA-15596B7BAF16}" sibTransId="{F4E4D49B-2D8A-F845-84F8-946864F59E3F}"/>
    <dgm:cxn modelId="{69CB5E91-6A10-FC4C-B336-39E1996490D5}" type="presOf" srcId="{D1B29518-DFF9-A040-AECC-091BAA1473D2}" destId="{AD78F5A2-E9A8-1C42-8FA6-F9CA41592A6C}" srcOrd="0" destOrd="0" presId="urn:microsoft.com/office/officeart/2005/8/layout/vList5"/>
    <dgm:cxn modelId="{9F565B9A-780E-DB4D-BC00-A41C0854E3B6}" type="presOf" srcId="{76A366BB-E201-0C4D-A8CF-AD4B7301C6CB}" destId="{1F7A183B-6340-2B44-BFE1-A6185536B160}" srcOrd="0" destOrd="0" presId="urn:microsoft.com/office/officeart/2005/8/layout/vList5"/>
    <dgm:cxn modelId="{A56709AD-9562-1947-9733-E4476F345B24}" srcId="{92F1E4DB-612E-A842-8F6E-FE9B51861FF2}" destId="{76A366BB-E201-0C4D-A8CF-AD4B7301C6CB}" srcOrd="1" destOrd="0" parTransId="{6510863A-B664-DD4B-9A39-23D5925141C3}" sibTransId="{19331CD8-C511-974C-932C-300126AA05FC}"/>
    <dgm:cxn modelId="{232A15B9-6FF8-E949-96ED-01AB4CABB2D3}" type="presOf" srcId="{826AF7E5-3B8E-EE41-8C0F-FAC2880CCB69}" destId="{C32A958B-C7BD-9C47-B8F3-163A7AD6F8B1}" srcOrd="0" destOrd="0" presId="urn:microsoft.com/office/officeart/2005/8/layout/vList5"/>
    <dgm:cxn modelId="{9C6B3DBC-53E5-FC4B-808F-CFCFF115002F}" type="presOf" srcId="{92F1E4DB-612E-A842-8F6E-FE9B51861FF2}" destId="{89C4FAB5-692B-5F48-9887-288F69C41ECB}" srcOrd="0" destOrd="0" presId="urn:microsoft.com/office/officeart/2005/8/layout/vList5"/>
    <dgm:cxn modelId="{1450EFBF-3723-E84C-B05A-F1FAFF666FFF}" type="presOf" srcId="{06CB0A15-ED4B-0A4B-B4F6-2A1F36E1AFCE}" destId="{A904EA46-E572-C54A-BBFC-6FA2958DE445}" srcOrd="0" destOrd="0" presId="urn:microsoft.com/office/officeart/2005/8/layout/vList5"/>
    <dgm:cxn modelId="{84D7C5C7-6D50-6B47-9A9B-A33E95FDE752}" type="presOf" srcId="{ECA5C97C-26D2-FE4F-B3D5-03D0E8FCA19B}" destId="{8180BCAC-20D2-704C-AB2D-614CB9E95CF9}" srcOrd="0" destOrd="0" presId="urn:microsoft.com/office/officeart/2005/8/layout/vList5"/>
    <dgm:cxn modelId="{66500ECC-22C8-FF40-AE3F-DA39342ED934}" type="presOf" srcId="{69B9FEC5-A9FF-774B-921A-964106CAF6B0}" destId="{B77B6274-104F-114C-9D12-C326AC9EBE88}" srcOrd="0" destOrd="0" presId="urn:microsoft.com/office/officeart/2005/8/layout/vList5"/>
    <dgm:cxn modelId="{588073D8-CC2E-6747-B7E5-0822DB63F83E}" type="presOf" srcId="{58D8CD7F-F2CC-4E40-9E83-44B6A9281765}" destId="{5F9CC498-F962-3B4E-8C51-02B457ACEAE3}" srcOrd="0" destOrd="0" presId="urn:microsoft.com/office/officeart/2005/8/layout/vList5"/>
    <dgm:cxn modelId="{143A23DE-2DCC-134B-87DC-564E18872AF5}" srcId="{76A366BB-E201-0C4D-A8CF-AD4B7301C6CB}" destId="{899D44C0-CE04-C548-BAE7-1AE9E1730F97}" srcOrd="0" destOrd="0" parTransId="{D300B64E-058F-834F-BF4E-A152BF472A77}" sibTransId="{10111F9B-DF1D-9A4E-BDA2-1E7EC0E445A9}"/>
    <dgm:cxn modelId="{11E1FCE6-1101-C94B-94D9-6392259F20DE}" type="presOf" srcId="{92065FBF-8E8A-FA42-BA5A-1462DF970A32}" destId="{FAE668C1-FFB5-4F42-8906-F12BC92764BA}" srcOrd="0" destOrd="0" presId="urn:microsoft.com/office/officeart/2005/8/layout/vList5"/>
    <dgm:cxn modelId="{8C4FD0EF-8A09-7C40-AA27-0CE04348B73F}" type="presOf" srcId="{4D738369-E701-6D40-83A6-E93D966EFFE4}" destId="{3300CB87-BCC0-804F-BA47-27B162041F61}" srcOrd="0" destOrd="0" presId="urn:microsoft.com/office/officeart/2005/8/layout/vList5"/>
    <dgm:cxn modelId="{F3E64CF7-7850-7C40-8D0A-77FA9BDF82BD}" srcId="{92F1E4DB-612E-A842-8F6E-FE9B51861FF2}" destId="{06CB0A15-ED4B-0A4B-B4F6-2A1F36E1AFCE}" srcOrd="0" destOrd="0" parTransId="{8B64FA45-289D-EF4C-AAAD-5F34B5E4D060}" sibTransId="{AD45AE76-B4FC-AF4B-9018-DCFE76CFB750}"/>
    <dgm:cxn modelId="{C8F9C6EB-EB25-4747-B341-55A9C39BEF05}" type="presParOf" srcId="{89C4FAB5-692B-5F48-9887-288F69C41ECB}" destId="{1EFE1C3F-E47E-054D-BB3F-54C7FAE99580}" srcOrd="0" destOrd="0" presId="urn:microsoft.com/office/officeart/2005/8/layout/vList5"/>
    <dgm:cxn modelId="{8E6F709D-9887-B542-AD87-139877F54D8B}" type="presParOf" srcId="{1EFE1C3F-E47E-054D-BB3F-54C7FAE99580}" destId="{A904EA46-E572-C54A-BBFC-6FA2958DE445}" srcOrd="0" destOrd="0" presId="urn:microsoft.com/office/officeart/2005/8/layout/vList5"/>
    <dgm:cxn modelId="{8A760BBD-ACB6-8F49-81DD-1158C1B341B4}" type="presParOf" srcId="{1EFE1C3F-E47E-054D-BB3F-54C7FAE99580}" destId="{491312F7-173C-BB4D-A9DC-BD3A61C36E3C}" srcOrd="1" destOrd="0" presId="urn:microsoft.com/office/officeart/2005/8/layout/vList5"/>
    <dgm:cxn modelId="{2E15239E-1F8F-B641-8ADD-00C0BC8D5F82}" type="presParOf" srcId="{89C4FAB5-692B-5F48-9887-288F69C41ECB}" destId="{1236A49F-7CEB-B445-ACCD-81189F02DA6B}" srcOrd="1" destOrd="0" presId="urn:microsoft.com/office/officeart/2005/8/layout/vList5"/>
    <dgm:cxn modelId="{0108856D-A1EA-444F-B5EE-136129BDA005}" type="presParOf" srcId="{89C4FAB5-692B-5F48-9887-288F69C41ECB}" destId="{C140ABC1-3003-C047-A1AB-871087A6841A}" srcOrd="2" destOrd="0" presId="urn:microsoft.com/office/officeart/2005/8/layout/vList5"/>
    <dgm:cxn modelId="{5A6BC07E-9548-F643-B884-4C42B29AC0A3}" type="presParOf" srcId="{C140ABC1-3003-C047-A1AB-871087A6841A}" destId="{1F7A183B-6340-2B44-BFE1-A6185536B160}" srcOrd="0" destOrd="0" presId="urn:microsoft.com/office/officeart/2005/8/layout/vList5"/>
    <dgm:cxn modelId="{4BDF37E2-0B85-814D-8452-36F07D5413E8}" type="presParOf" srcId="{C140ABC1-3003-C047-A1AB-871087A6841A}" destId="{3E706032-901B-014A-BBEA-17179CCF54E4}" srcOrd="1" destOrd="0" presId="urn:microsoft.com/office/officeart/2005/8/layout/vList5"/>
    <dgm:cxn modelId="{30690577-A8C2-1349-A093-C8D7DD2CC5E7}" type="presParOf" srcId="{89C4FAB5-692B-5F48-9887-288F69C41ECB}" destId="{FFFB1E59-9332-3546-BF6F-923692EA3386}" srcOrd="3" destOrd="0" presId="urn:microsoft.com/office/officeart/2005/8/layout/vList5"/>
    <dgm:cxn modelId="{A6D3EA79-7E96-F541-9A8D-B6901B660B78}" type="presParOf" srcId="{89C4FAB5-692B-5F48-9887-288F69C41ECB}" destId="{EAE81AAD-512D-444D-BAF3-5D36E57C861D}" srcOrd="4" destOrd="0" presId="urn:microsoft.com/office/officeart/2005/8/layout/vList5"/>
    <dgm:cxn modelId="{1A6A71E2-0126-0944-8B31-6DCEBE202B38}" type="presParOf" srcId="{EAE81AAD-512D-444D-BAF3-5D36E57C861D}" destId="{AD78F5A2-E9A8-1C42-8FA6-F9CA41592A6C}" srcOrd="0" destOrd="0" presId="urn:microsoft.com/office/officeart/2005/8/layout/vList5"/>
    <dgm:cxn modelId="{63CDA164-C133-504E-B8CD-E17BA97323AA}" type="presParOf" srcId="{EAE81AAD-512D-444D-BAF3-5D36E57C861D}" destId="{FAE668C1-FFB5-4F42-8906-F12BC92764BA}" srcOrd="1" destOrd="0" presId="urn:microsoft.com/office/officeart/2005/8/layout/vList5"/>
    <dgm:cxn modelId="{7AA05013-4819-8249-BA33-05480C9A053F}" type="presParOf" srcId="{89C4FAB5-692B-5F48-9887-288F69C41ECB}" destId="{F5FDB1ED-61E6-C34C-9EC0-E85BC7F2AE06}" srcOrd="5" destOrd="0" presId="urn:microsoft.com/office/officeart/2005/8/layout/vList5"/>
    <dgm:cxn modelId="{D14FAC82-1D57-1A44-8B8F-44DABAF8AEAA}" type="presParOf" srcId="{89C4FAB5-692B-5F48-9887-288F69C41ECB}" destId="{C45DB28A-4F74-FE48-BBAD-FCA7D61C9B6D}" srcOrd="6" destOrd="0" presId="urn:microsoft.com/office/officeart/2005/8/layout/vList5"/>
    <dgm:cxn modelId="{E4101432-657C-C749-856D-E6FB1D293F45}" type="presParOf" srcId="{C45DB28A-4F74-FE48-BBAD-FCA7D61C9B6D}" destId="{B77B6274-104F-114C-9D12-C326AC9EBE88}" srcOrd="0" destOrd="0" presId="urn:microsoft.com/office/officeart/2005/8/layout/vList5"/>
    <dgm:cxn modelId="{2ACAB7E9-12A0-3545-BAA5-5D53FAE8D476}" type="presParOf" srcId="{C45DB28A-4F74-FE48-BBAD-FCA7D61C9B6D}" destId="{8180BCAC-20D2-704C-AB2D-614CB9E95CF9}" srcOrd="1" destOrd="0" presId="urn:microsoft.com/office/officeart/2005/8/layout/vList5"/>
    <dgm:cxn modelId="{F46EDC31-9BC2-3246-A904-53D3FF95A57B}" type="presParOf" srcId="{89C4FAB5-692B-5F48-9887-288F69C41ECB}" destId="{B99B6CF0-01B2-644D-BC2C-DDC05A36FA14}" srcOrd="7" destOrd="0" presId="urn:microsoft.com/office/officeart/2005/8/layout/vList5"/>
    <dgm:cxn modelId="{632B24CE-229A-274E-8CC7-2C35C6BAE8AA}" type="presParOf" srcId="{89C4FAB5-692B-5F48-9887-288F69C41ECB}" destId="{93B2DF55-8323-3346-9EBC-875F88201831}" srcOrd="8" destOrd="0" presId="urn:microsoft.com/office/officeart/2005/8/layout/vList5"/>
    <dgm:cxn modelId="{70BFBDEF-4852-634E-9F67-6FA0D2D85194}" type="presParOf" srcId="{93B2DF55-8323-3346-9EBC-875F88201831}" destId="{5F9CC498-F962-3B4E-8C51-02B457ACEAE3}" srcOrd="0" destOrd="0" presId="urn:microsoft.com/office/officeart/2005/8/layout/vList5"/>
    <dgm:cxn modelId="{E9AA3ECC-A624-E84B-8B7D-194DDF23BC38}" type="presParOf" srcId="{93B2DF55-8323-3346-9EBC-875F88201831}" destId="{B726A561-1EF9-5145-94C2-289E71B8ECF8}" srcOrd="1" destOrd="0" presId="urn:microsoft.com/office/officeart/2005/8/layout/vList5"/>
    <dgm:cxn modelId="{0E00B486-472E-9B4C-9892-B73C3FE1D03B}" type="presParOf" srcId="{89C4FAB5-692B-5F48-9887-288F69C41ECB}" destId="{E02A9B3E-99A5-994B-A545-FAB7395142DC}" srcOrd="9" destOrd="0" presId="urn:microsoft.com/office/officeart/2005/8/layout/vList5"/>
    <dgm:cxn modelId="{D914A83E-8DC0-C74F-8926-F3F524E68747}" type="presParOf" srcId="{89C4FAB5-692B-5F48-9887-288F69C41ECB}" destId="{7452FEE3-48FE-314E-8802-1528CEDC25C1}" srcOrd="10" destOrd="0" presId="urn:microsoft.com/office/officeart/2005/8/layout/vList5"/>
    <dgm:cxn modelId="{4B47D5DA-29E8-5243-9077-AEA0273F3A45}" type="presParOf" srcId="{7452FEE3-48FE-314E-8802-1528CEDC25C1}" destId="{3300CB87-BCC0-804F-BA47-27B162041F61}" srcOrd="0" destOrd="0" presId="urn:microsoft.com/office/officeart/2005/8/layout/vList5"/>
    <dgm:cxn modelId="{77507226-4F91-B445-8BCC-A911B1470444}" type="presParOf" srcId="{7452FEE3-48FE-314E-8802-1528CEDC25C1}" destId="{C32A958B-C7BD-9C47-B8F3-163A7AD6F8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CCAC118-468C-294A-A0D4-BB8FD572FE1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36F8482-1DAA-D041-A9AA-F8AB959A9C85}">
      <dgm:prSet/>
      <dgm:spPr/>
      <dgm:t>
        <a:bodyPr/>
        <a:lstStyle/>
        <a:p>
          <a:r>
            <a:rPr lang="en-US"/>
            <a:t>Facts:</a:t>
          </a:r>
        </a:p>
      </dgm:t>
    </dgm:pt>
    <dgm:pt modelId="{0F31B90E-36A6-4E41-A3EF-14DDFB9F2A3B}" type="parTrans" cxnId="{F017DD10-3DC1-4348-AD79-EE83FF53BC96}">
      <dgm:prSet/>
      <dgm:spPr/>
      <dgm:t>
        <a:bodyPr/>
        <a:lstStyle/>
        <a:p>
          <a:endParaRPr lang="en-US"/>
        </a:p>
      </dgm:t>
    </dgm:pt>
    <dgm:pt modelId="{86CCF9F0-6ACA-8343-8032-3D796239D2F0}" type="sibTrans" cxnId="{F017DD10-3DC1-4348-AD79-EE83FF53BC96}">
      <dgm:prSet/>
      <dgm:spPr/>
      <dgm:t>
        <a:bodyPr/>
        <a:lstStyle/>
        <a:p>
          <a:endParaRPr lang="en-US"/>
        </a:p>
      </dgm:t>
    </dgm:pt>
    <dgm:pt modelId="{4B2C142B-DACE-6142-A6F9-0163E63A045F}">
      <dgm:prSet/>
      <dgm:spPr>
        <a:solidFill>
          <a:schemeClr val="accent5">
            <a:lumMod val="20000"/>
            <a:lumOff val="80000"/>
            <a:alpha val="90000"/>
          </a:schemeClr>
        </a:solidFill>
      </dgm:spPr>
      <dgm:t>
        <a:bodyPr/>
        <a:lstStyle/>
        <a:p>
          <a:r>
            <a:rPr lang="en-US" dirty="0"/>
            <a:t>Shell Petroleum Development Company of Nigeria, Ltd., operated oil production facilities in Nigeria. </a:t>
          </a:r>
          <a:r>
            <a:rPr lang="en-US" dirty="0" err="1"/>
            <a:t>Kiobel</a:t>
          </a:r>
          <a:r>
            <a:rPr lang="en-US" dirty="0"/>
            <a:t>, a Nigerian national,  alleged that they, or their relatives, were killed, tortured, unlawfully detained, deprived of their property, and forced into exile by the Nigerian government and that Shell was complicit with the Nigerian government's human rights abuses.</a:t>
          </a:r>
        </a:p>
      </dgm:t>
    </dgm:pt>
    <dgm:pt modelId="{52887A59-250F-C54D-AACE-EE77DF3618F1}" type="parTrans" cxnId="{07E1C7AB-26F5-264F-B47C-BF869FF545CB}">
      <dgm:prSet/>
      <dgm:spPr/>
      <dgm:t>
        <a:bodyPr/>
        <a:lstStyle/>
        <a:p>
          <a:endParaRPr lang="en-US"/>
        </a:p>
      </dgm:t>
    </dgm:pt>
    <dgm:pt modelId="{F4C6139A-B756-3845-AAE0-1F1DBA040299}" type="sibTrans" cxnId="{07E1C7AB-26F5-264F-B47C-BF869FF545CB}">
      <dgm:prSet/>
      <dgm:spPr/>
      <dgm:t>
        <a:bodyPr/>
        <a:lstStyle/>
        <a:p>
          <a:endParaRPr lang="en-US"/>
        </a:p>
      </dgm:t>
    </dgm:pt>
    <dgm:pt modelId="{47D447AD-3E47-4146-AE5E-81D120319B3E}">
      <dgm:prSet/>
      <dgm:spPr/>
      <dgm:t>
        <a:bodyPr/>
        <a:lstStyle/>
        <a:p>
          <a:r>
            <a:rPr lang="en-US"/>
            <a:t>Questions:</a:t>
          </a:r>
        </a:p>
      </dgm:t>
    </dgm:pt>
    <dgm:pt modelId="{7747EFA0-1BEC-6D43-8C37-2DD0F85632DD}" type="parTrans" cxnId="{5328058E-79B1-AA43-9452-53AE54D95432}">
      <dgm:prSet/>
      <dgm:spPr/>
      <dgm:t>
        <a:bodyPr/>
        <a:lstStyle/>
        <a:p>
          <a:endParaRPr lang="en-US"/>
        </a:p>
      </dgm:t>
    </dgm:pt>
    <dgm:pt modelId="{972003C9-DB14-7342-853A-7398675E0431}" type="sibTrans" cxnId="{5328058E-79B1-AA43-9452-53AE54D95432}">
      <dgm:prSet/>
      <dgm:spPr/>
      <dgm:t>
        <a:bodyPr/>
        <a:lstStyle/>
        <a:p>
          <a:endParaRPr lang="en-US"/>
        </a:p>
      </dgm:t>
    </dgm:pt>
    <dgm:pt modelId="{422271C5-04D0-1E4E-A493-4B4C2C8925AB}">
      <dgm:prSet/>
      <dgm:spPr>
        <a:solidFill>
          <a:schemeClr val="accent4">
            <a:lumMod val="20000"/>
            <a:lumOff val="80000"/>
            <a:alpha val="90000"/>
          </a:schemeClr>
        </a:solidFill>
      </dgm:spPr>
      <dgm:t>
        <a:bodyPr/>
        <a:lstStyle/>
        <a:p>
          <a:r>
            <a:rPr lang="en-US"/>
            <a:t>1. Under the Alien Tort Statute, are corporations immune from tort liability for violations of the law of nations, such as torture, extrajudicial executions, or genocide?</a:t>
          </a:r>
        </a:p>
      </dgm:t>
    </dgm:pt>
    <dgm:pt modelId="{25346D9A-F29A-4942-A399-E936EE71730E}" type="parTrans" cxnId="{86D34B18-8AA5-F947-88D8-519B11DFA44B}">
      <dgm:prSet/>
      <dgm:spPr/>
      <dgm:t>
        <a:bodyPr/>
        <a:lstStyle/>
        <a:p>
          <a:endParaRPr lang="en-US"/>
        </a:p>
      </dgm:t>
    </dgm:pt>
    <dgm:pt modelId="{4B0BC963-DB60-3248-8E00-4FFFD7DC371B}" type="sibTrans" cxnId="{86D34B18-8AA5-F947-88D8-519B11DFA44B}">
      <dgm:prSet/>
      <dgm:spPr/>
      <dgm:t>
        <a:bodyPr/>
        <a:lstStyle/>
        <a:p>
          <a:endParaRPr lang="en-US"/>
        </a:p>
      </dgm:t>
    </dgm:pt>
    <dgm:pt modelId="{8B9448B3-1C64-7B47-A2C0-878B3E52945B}">
      <dgm:prSet/>
      <dgm:spPr>
        <a:solidFill>
          <a:schemeClr val="accent4">
            <a:lumMod val="20000"/>
            <a:lumOff val="80000"/>
            <a:alpha val="90000"/>
          </a:schemeClr>
        </a:solidFill>
      </dgm:spPr>
      <dgm:t>
        <a:bodyPr/>
        <a:lstStyle/>
        <a:p>
          <a:r>
            <a:rPr lang="en-US" dirty="0"/>
            <a:t>2. Does the Alien Tort Statute allow courts to recognize a cause of action for violations of the law of nations occurring within the territory of a sovereign other than the United States?</a:t>
          </a:r>
        </a:p>
      </dgm:t>
    </dgm:pt>
    <dgm:pt modelId="{360F2FE7-6480-CC47-9A24-43517AEB923D}" type="parTrans" cxnId="{AC284CDD-6133-1647-B629-9584BA61E552}">
      <dgm:prSet/>
      <dgm:spPr/>
      <dgm:t>
        <a:bodyPr/>
        <a:lstStyle/>
        <a:p>
          <a:endParaRPr lang="en-US"/>
        </a:p>
      </dgm:t>
    </dgm:pt>
    <dgm:pt modelId="{A6D2EE38-FEF8-784C-AA21-BE8D4210A115}" type="sibTrans" cxnId="{AC284CDD-6133-1647-B629-9584BA61E552}">
      <dgm:prSet/>
      <dgm:spPr/>
      <dgm:t>
        <a:bodyPr/>
        <a:lstStyle/>
        <a:p>
          <a:endParaRPr lang="en-US"/>
        </a:p>
      </dgm:t>
    </dgm:pt>
    <dgm:pt modelId="{539144CD-18E0-0D49-A988-ABC3D7BA626F}">
      <dgm:prSet/>
      <dgm:spPr/>
      <dgm:t>
        <a:bodyPr/>
        <a:lstStyle/>
        <a:p>
          <a:r>
            <a:rPr lang="en-US" dirty="0"/>
            <a:t>Results</a:t>
          </a:r>
        </a:p>
      </dgm:t>
    </dgm:pt>
    <dgm:pt modelId="{D58AE00D-14D9-F345-BA16-DFF73713D0FC}" type="parTrans" cxnId="{20761222-AA0F-E74D-9C7B-5D8AA3EB342D}">
      <dgm:prSet/>
      <dgm:spPr/>
      <dgm:t>
        <a:bodyPr/>
        <a:lstStyle/>
        <a:p>
          <a:endParaRPr lang="en-US"/>
        </a:p>
      </dgm:t>
    </dgm:pt>
    <dgm:pt modelId="{434012D6-D65D-4649-9BFA-BAF3F7B23CBB}" type="sibTrans" cxnId="{20761222-AA0F-E74D-9C7B-5D8AA3EB342D}">
      <dgm:prSet/>
      <dgm:spPr/>
      <dgm:t>
        <a:bodyPr/>
        <a:lstStyle/>
        <a:p>
          <a:endParaRPr lang="en-US"/>
        </a:p>
      </dgm:t>
    </dgm:pt>
    <dgm:pt modelId="{6854C28B-48CB-5B4E-9E96-5DFC3A17F3D7}">
      <dgm:prSet/>
      <dgm:spPr/>
      <dgm:t>
        <a:bodyPr/>
        <a:lstStyle/>
        <a:p>
          <a:r>
            <a:rPr lang="en-US" dirty="0"/>
            <a:t>Presumption against extraterritorial application of U.S. law; for claims about violations of law of nations the claim must touch and concern the United States in some way.  Left unanswered the question of corporate liability</a:t>
          </a:r>
        </a:p>
      </dgm:t>
    </dgm:pt>
    <dgm:pt modelId="{6489EE1C-D685-A547-B465-A826C128F690}" type="parTrans" cxnId="{C9392CD6-DAA3-2A4F-ABD5-9CF4B9347084}">
      <dgm:prSet/>
      <dgm:spPr/>
      <dgm:t>
        <a:bodyPr/>
        <a:lstStyle/>
        <a:p>
          <a:endParaRPr lang="en-US"/>
        </a:p>
      </dgm:t>
    </dgm:pt>
    <dgm:pt modelId="{E654335C-3B7B-CF4F-A6F8-8B573ABF1EE5}" type="sibTrans" cxnId="{C9392CD6-DAA3-2A4F-ABD5-9CF4B9347084}">
      <dgm:prSet/>
      <dgm:spPr/>
      <dgm:t>
        <a:bodyPr/>
        <a:lstStyle/>
        <a:p>
          <a:endParaRPr lang="en-US"/>
        </a:p>
      </dgm:t>
    </dgm:pt>
    <dgm:pt modelId="{AA9D2A35-3C84-CB4E-BBFD-FD06915C7B7F}" type="pres">
      <dgm:prSet presAssocID="{6CCAC118-468C-294A-A0D4-BB8FD572FE12}" presName="linearFlow" presStyleCnt="0">
        <dgm:presLayoutVars>
          <dgm:dir/>
          <dgm:animLvl val="lvl"/>
          <dgm:resizeHandles val="exact"/>
        </dgm:presLayoutVars>
      </dgm:prSet>
      <dgm:spPr/>
    </dgm:pt>
    <dgm:pt modelId="{6D911EDA-EBE6-B340-A6CB-C8D7732BDC15}" type="pres">
      <dgm:prSet presAssocID="{C36F8482-1DAA-D041-A9AA-F8AB959A9C85}" presName="composite" presStyleCnt="0"/>
      <dgm:spPr/>
    </dgm:pt>
    <dgm:pt modelId="{B9605204-31CD-884A-BEC7-540AF63F9D22}" type="pres">
      <dgm:prSet presAssocID="{C36F8482-1DAA-D041-A9AA-F8AB959A9C85}" presName="parentText" presStyleLbl="alignNode1" presStyleIdx="0" presStyleCnt="3">
        <dgm:presLayoutVars>
          <dgm:chMax val="1"/>
          <dgm:bulletEnabled val="1"/>
        </dgm:presLayoutVars>
      </dgm:prSet>
      <dgm:spPr/>
    </dgm:pt>
    <dgm:pt modelId="{50251F74-5DD8-5A40-9CD2-2A7913409ED1}" type="pres">
      <dgm:prSet presAssocID="{C36F8482-1DAA-D041-A9AA-F8AB959A9C85}" presName="descendantText" presStyleLbl="alignAcc1" presStyleIdx="0" presStyleCnt="3">
        <dgm:presLayoutVars>
          <dgm:bulletEnabled val="1"/>
        </dgm:presLayoutVars>
      </dgm:prSet>
      <dgm:spPr/>
    </dgm:pt>
    <dgm:pt modelId="{10D3F716-272D-CC45-AAEC-9AC022023CF0}" type="pres">
      <dgm:prSet presAssocID="{86CCF9F0-6ACA-8343-8032-3D796239D2F0}" presName="sp" presStyleCnt="0"/>
      <dgm:spPr/>
    </dgm:pt>
    <dgm:pt modelId="{C6C530F2-64D0-324D-98D9-F1B44A2AB053}" type="pres">
      <dgm:prSet presAssocID="{47D447AD-3E47-4146-AE5E-81D120319B3E}" presName="composite" presStyleCnt="0"/>
      <dgm:spPr/>
    </dgm:pt>
    <dgm:pt modelId="{FCB1352C-F00A-924E-9022-4C24D2B67284}" type="pres">
      <dgm:prSet presAssocID="{47D447AD-3E47-4146-AE5E-81D120319B3E}" presName="parentText" presStyleLbl="alignNode1" presStyleIdx="1" presStyleCnt="3">
        <dgm:presLayoutVars>
          <dgm:chMax val="1"/>
          <dgm:bulletEnabled val="1"/>
        </dgm:presLayoutVars>
      </dgm:prSet>
      <dgm:spPr/>
    </dgm:pt>
    <dgm:pt modelId="{79560F8B-44E1-1349-9B4B-6E122C25A9BE}" type="pres">
      <dgm:prSet presAssocID="{47D447AD-3E47-4146-AE5E-81D120319B3E}" presName="descendantText" presStyleLbl="alignAcc1" presStyleIdx="1" presStyleCnt="3">
        <dgm:presLayoutVars>
          <dgm:bulletEnabled val="1"/>
        </dgm:presLayoutVars>
      </dgm:prSet>
      <dgm:spPr/>
    </dgm:pt>
    <dgm:pt modelId="{EFE6AF13-72C5-364B-8A55-CB54AE8D546B}" type="pres">
      <dgm:prSet presAssocID="{972003C9-DB14-7342-853A-7398675E0431}" presName="sp" presStyleCnt="0"/>
      <dgm:spPr/>
    </dgm:pt>
    <dgm:pt modelId="{A6621557-F49D-C646-B9E3-2AB3A831A9CB}" type="pres">
      <dgm:prSet presAssocID="{539144CD-18E0-0D49-A988-ABC3D7BA626F}" presName="composite" presStyleCnt="0"/>
      <dgm:spPr/>
    </dgm:pt>
    <dgm:pt modelId="{5F42B197-1FCD-9B48-980A-350E7E72AE6A}" type="pres">
      <dgm:prSet presAssocID="{539144CD-18E0-0D49-A988-ABC3D7BA626F}" presName="parentText" presStyleLbl="alignNode1" presStyleIdx="2" presStyleCnt="3" custLinFactNeighborX="0" custLinFactNeighborY="78">
        <dgm:presLayoutVars>
          <dgm:chMax val="1"/>
          <dgm:bulletEnabled val="1"/>
        </dgm:presLayoutVars>
      </dgm:prSet>
      <dgm:spPr/>
    </dgm:pt>
    <dgm:pt modelId="{7F419AD4-373F-B641-9CC5-2069D4431D65}" type="pres">
      <dgm:prSet presAssocID="{539144CD-18E0-0D49-A988-ABC3D7BA626F}" presName="descendantText" presStyleLbl="alignAcc1" presStyleIdx="2" presStyleCnt="3">
        <dgm:presLayoutVars>
          <dgm:bulletEnabled val="1"/>
        </dgm:presLayoutVars>
      </dgm:prSet>
      <dgm:spPr/>
    </dgm:pt>
  </dgm:ptLst>
  <dgm:cxnLst>
    <dgm:cxn modelId="{F017DD10-3DC1-4348-AD79-EE83FF53BC96}" srcId="{6CCAC118-468C-294A-A0D4-BB8FD572FE12}" destId="{C36F8482-1DAA-D041-A9AA-F8AB959A9C85}" srcOrd="0" destOrd="0" parTransId="{0F31B90E-36A6-4E41-A3EF-14DDFB9F2A3B}" sibTransId="{86CCF9F0-6ACA-8343-8032-3D796239D2F0}"/>
    <dgm:cxn modelId="{86D34B18-8AA5-F947-88D8-519B11DFA44B}" srcId="{47D447AD-3E47-4146-AE5E-81D120319B3E}" destId="{422271C5-04D0-1E4E-A493-4B4C2C8925AB}" srcOrd="0" destOrd="0" parTransId="{25346D9A-F29A-4942-A399-E936EE71730E}" sibTransId="{4B0BC963-DB60-3248-8E00-4FFFD7DC371B}"/>
    <dgm:cxn modelId="{20761222-AA0F-E74D-9C7B-5D8AA3EB342D}" srcId="{6CCAC118-468C-294A-A0D4-BB8FD572FE12}" destId="{539144CD-18E0-0D49-A988-ABC3D7BA626F}" srcOrd="2" destOrd="0" parTransId="{D58AE00D-14D9-F345-BA16-DFF73713D0FC}" sibTransId="{434012D6-D65D-4649-9BFA-BAF3F7B23CBB}"/>
    <dgm:cxn modelId="{09E38125-88A8-584C-AE80-609DB825162F}" type="presOf" srcId="{6854C28B-48CB-5B4E-9E96-5DFC3A17F3D7}" destId="{7F419AD4-373F-B641-9CC5-2069D4431D65}" srcOrd="0" destOrd="0" presId="urn:microsoft.com/office/officeart/2005/8/layout/chevron2"/>
    <dgm:cxn modelId="{9823022E-5A58-7749-B63D-DF2686FEA1B5}" type="presOf" srcId="{6CCAC118-468C-294A-A0D4-BB8FD572FE12}" destId="{AA9D2A35-3C84-CB4E-BBFD-FD06915C7B7F}" srcOrd="0" destOrd="0" presId="urn:microsoft.com/office/officeart/2005/8/layout/chevron2"/>
    <dgm:cxn modelId="{43FED04C-3432-7C44-B846-CFC17E39F660}" type="presOf" srcId="{539144CD-18E0-0D49-A988-ABC3D7BA626F}" destId="{5F42B197-1FCD-9B48-980A-350E7E72AE6A}" srcOrd="0" destOrd="0" presId="urn:microsoft.com/office/officeart/2005/8/layout/chevron2"/>
    <dgm:cxn modelId="{6B2BD588-F2D6-074F-8272-F3E5BE27CA36}" type="presOf" srcId="{C36F8482-1DAA-D041-A9AA-F8AB959A9C85}" destId="{B9605204-31CD-884A-BEC7-540AF63F9D22}" srcOrd="0" destOrd="0" presId="urn:microsoft.com/office/officeart/2005/8/layout/chevron2"/>
    <dgm:cxn modelId="{5328058E-79B1-AA43-9452-53AE54D95432}" srcId="{6CCAC118-468C-294A-A0D4-BB8FD572FE12}" destId="{47D447AD-3E47-4146-AE5E-81D120319B3E}" srcOrd="1" destOrd="0" parTransId="{7747EFA0-1BEC-6D43-8C37-2DD0F85632DD}" sibTransId="{972003C9-DB14-7342-853A-7398675E0431}"/>
    <dgm:cxn modelId="{3A5F6F92-5F61-054E-8D0D-C5F05A61A287}" type="presOf" srcId="{4B2C142B-DACE-6142-A6F9-0163E63A045F}" destId="{50251F74-5DD8-5A40-9CD2-2A7913409ED1}" srcOrd="0" destOrd="0" presId="urn:microsoft.com/office/officeart/2005/8/layout/chevron2"/>
    <dgm:cxn modelId="{28E4709C-9871-D246-A3AF-7DDD46BE79E4}" type="presOf" srcId="{8B9448B3-1C64-7B47-A2C0-878B3E52945B}" destId="{79560F8B-44E1-1349-9B4B-6E122C25A9BE}" srcOrd="0" destOrd="1" presId="urn:microsoft.com/office/officeart/2005/8/layout/chevron2"/>
    <dgm:cxn modelId="{07E1C7AB-26F5-264F-B47C-BF869FF545CB}" srcId="{C36F8482-1DAA-D041-A9AA-F8AB959A9C85}" destId="{4B2C142B-DACE-6142-A6F9-0163E63A045F}" srcOrd="0" destOrd="0" parTransId="{52887A59-250F-C54D-AACE-EE77DF3618F1}" sibTransId="{F4C6139A-B756-3845-AAE0-1F1DBA040299}"/>
    <dgm:cxn modelId="{C9392CD6-DAA3-2A4F-ABD5-9CF4B9347084}" srcId="{539144CD-18E0-0D49-A988-ABC3D7BA626F}" destId="{6854C28B-48CB-5B4E-9E96-5DFC3A17F3D7}" srcOrd="0" destOrd="0" parTransId="{6489EE1C-D685-A547-B465-A826C128F690}" sibTransId="{E654335C-3B7B-CF4F-A6F8-8B573ABF1EE5}"/>
    <dgm:cxn modelId="{55B754D9-E9EE-A44D-B64E-700C26CF1EC5}" type="presOf" srcId="{47D447AD-3E47-4146-AE5E-81D120319B3E}" destId="{FCB1352C-F00A-924E-9022-4C24D2B67284}" srcOrd="0" destOrd="0" presId="urn:microsoft.com/office/officeart/2005/8/layout/chevron2"/>
    <dgm:cxn modelId="{AC284CDD-6133-1647-B629-9584BA61E552}" srcId="{47D447AD-3E47-4146-AE5E-81D120319B3E}" destId="{8B9448B3-1C64-7B47-A2C0-878B3E52945B}" srcOrd="1" destOrd="0" parTransId="{360F2FE7-6480-CC47-9A24-43517AEB923D}" sibTransId="{A6D2EE38-FEF8-784C-AA21-BE8D4210A115}"/>
    <dgm:cxn modelId="{3BF9C1EF-B072-6F4F-BE3B-A971A621743F}" type="presOf" srcId="{422271C5-04D0-1E4E-A493-4B4C2C8925AB}" destId="{79560F8B-44E1-1349-9B4B-6E122C25A9BE}" srcOrd="0" destOrd="0" presId="urn:microsoft.com/office/officeart/2005/8/layout/chevron2"/>
    <dgm:cxn modelId="{A412C8E5-2705-544A-8CAA-A1DD432292A6}" type="presParOf" srcId="{AA9D2A35-3C84-CB4E-BBFD-FD06915C7B7F}" destId="{6D911EDA-EBE6-B340-A6CB-C8D7732BDC15}" srcOrd="0" destOrd="0" presId="urn:microsoft.com/office/officeart/2005/8/layout/chevron2"/>
    <dgm:cxn modelId="{73D213CE-F67E-BC43-B4E1-E0CA6246B26B}" type="presParOf" srcId="{6D911EDA-EBE6-B340-A6CB-C8D7732BDC15}" destId="{B9605204-31CD-884A-BEC7-540AF63F9D22}" srcOrd="0" destOrd="0" presId="urn:microsoft.com/office/officeart/2005/8/layout/chevron2"/>
    <dgm:cxn modelId="{C7AEFD65-AAF7-F447-9AD7-E39127BB8238}" type="presParOf" srcId="{6D911EDA-EBE6-B340-A6CB-C8D7732BDC15}" destId="{50251F74-5DD8-5A40-9CD2-2A7913409ED1}" srcOrd="1" destOrd="0" presId="urn:microsoft.com/office/officeart/2005/8/layout/chevron2"/>
    <dgm:cxn modelId="{73CCFCDE-7FA6-9C43-A24D-CAFBCF3EF997}" type="presParOf" srcId="{AA9D2A35-3C84-CB4E-BBFD-FD06915C7B7F}" destId="{10D3F716-272D-CC45-AAEC-9AC022023CF0}" srcOrd="1" destOrd="0" presId="urn:microsoft.com/office/officeart/2005/8/layout/chevron2"/>
    <dgm:cxn modelId="{8ABF1210-3020-1E48-AC0E-415FE6ACFB57}" type="presParOf" srcId="{AA9D2A35-3C84-CB4E-BBFD-FD06915C7B7F}" destId="{C6C530F2-64D0-324D-98D9-F1B44A2AB053}" srcOrd="2" destOrd="0" presId="urn:microsoft.com/office/officeart/2005/8/layout/chevron2"/>
    <dgm:cxn modelId="{325F1262-CD65-2E4E-93C5-572DB938DFDE}" type="presParOf" srcId="{C6C530F2-64D0-324D-98D9-F1B44A2AB053}" destId="{FCB1352C-F00A-924E-9022-4C24D2B67284}" srcOrd="0" destOrd="0" presId="urn:microsoft.com/office/officeart/2005/8/layout/chevron2"/>
    <dgm:cxn modelId="{B6941002-3013-BC45-BC11-BF11BF01EF9B}" type="presParOf" srcId="{C6C530F2-64D0-324D-98D9-F1B44A2AB053}" destId="{79560F8B-44E1-1349-9B4B-6E122C25A9BE}" srcOrd="1" destOrd="0" presId="urn:microsoft.com/office/officeart/2005/8/layout/chevron2"/>
    <dgm:cxn modelId="{671437E8-5CC4-E34A-B470-244168C03E57}" type="presParOf" srcId="{AA9D2A35-3C84-CB4E-BBFD-FD06915C7B7F}" destId="{EFE6AF13-72C5-364B-8A55-CB54AE8D546B}" srcOrd="3" destOrd="0" presId="urn:microsoft.com/office/officeart/2005/8/layout/chevron2"/>
    <dgm:cxn modelId="{B2B3AE9B-CAF6-0049-BEFE-817769388D73}" type="presParOf" srcId="{AA9D2A35-3C84-CB4E-BBFD-FD06915C7B7F}" destId="{A6621557-F49D-C646-B9E3-2AB3A831A9CB}" srcOrd="4" destOrd="0" presId="urn:microsoft.com/office/officeart/2005/8/layout/chevron2"/>
    <dgm:cxn modelId="{C095DDC5-E2A3-D944-A81D-F3C167D0F99E}" type="presParOf" srcId="{A6621557-F49D-C646-B9E3-2AB3A831A9CB}" destId="{5F42B197-1FCD-9B48-980A-350E7E72AE6A}" srcOrd="0" destOrd="0" presId="urn:microsoft.com/office/officeart/2005/8/layout/chevron2"/>
    <dgm:cxn modelId="{E20B4F5B-8CCE-FD4F-92A2-29C3AEF4660B}" type="presParOf" srcId="{A6621557-F49D-C646-B9E3-2AB3A831A9CB}" destId="{7F419AD4-373F-B641-9CC5-2069D4431D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61869B-64CB-064F-AEE9-8D81787DCD21}" type="doc">
      <dgm:prSet loTypeId="urn:microsoft.com/office/officeart/2005/8/layout/chevron2" loCatId="process" qsTypeId="urn:microsoft.com/office/officeart/2005/8/quickstyle/simple3" qsCatId="simple" csTypeId="urn:microsoft.com/office/officeart/2005/8/colors/colorful4" csCatId="colorful" phldr="1"/>
      <dgm:spPr/>
      <dgm:t>
        <a:bodyPr/>
        <a:lstStyle/>
        <a:p>
          <a:endParaRPr lang="en-US"/>
        </a:p>
      </dgm:t>
    </dgm:pt>
    <dgm:pt modelId="{6E423576-A5EE-0449-A126-0997CF7C023E}">
      <dgm:prSet/>
      <dgm:spPr/>
      <dgm:t>
        <a:bodyPr/>
        <a:lstStyle/>
        <a:p>
          <a:r>
            <a:rPr lang="en-US"/>
            <a:t>Facts</a:t>
          </a:r>
        </a:p>
      </dgm:t>
    </dgm:pt>
    <dgm:pt modelId="{733D8CDB-A850-114C-98A7-530A89C5F47A}" type="parTrans" cxnId="{62CD299B-CE2E-2B4C-B379-9247A658F8CC}">
      <dgm:prSet/>
      <dgm:spPr/>
      <dgm:t>
        <a:bodyPr/>
        <a:lstStyle/>
        <a:p>
          <a:endParaRPr lang="en-US"/>
        </a:p>
      </dgm:t>
    </dgm:pt>
    <dgm:pt modelId="{3AF5C078-5089-CD43-A115-EB0EB39B0347}" type="sibTrans" cxnId="{62CD299B-CE2E-2B4C-B379-9247A658F8CC}">
      <dgm:prSet/>
      <dgm:spPr/>
      <dgm:t>
        <a:bodyPr/>
        <a:lstStyle/>
        <a:p>
          <a:endParaRPr lang="en-US"/>
        </a:p>
      </dgm:t>
    </dgm:pt>
    <dgm:pt modelId="{AB86931B-7707-3B45-889E-08F78A32C8EC}">
      <dgm:prSet/>
      <dgm:spPr>
        <a:solidFill>
          <a:schemeClr val="accent5">
            <a:lumMod val="20000"/>
            <a:lumOff val="80000"/>
            <a:alpha val="90000"/>
          </a:schemeClr>
        </a:solidFill>
      </dgm:spPr>
      <dgm:t>
        <a:bodyPr/>
        <a:lstStyle/>
        <a:p>
          <a:r>
            <a:rPr lang="en-US" b="1" dirty="0"/>
            <a:t>victims of terrorist attacks that occurred over a 10-year period in Israel, the West Bank and Gaza. They allege that Arab Bank maintained accounts for known terrorists, accepted donations that it knew would be used to fund terrorism, and distributed millions of dollars to families of suicide bombers. They filed lawsuits under the Alien Tort Statute</a:t>
          </a:r>
        </a:p>
      </dgm:t>
    </dgm:pt>
    <dgm:pt modelId="{015D9497-4016-484E-815D-5EC153821D5A}" type="parTrans" cxnId="{CE4C3FE9-A176-534B-8CAA-A291E63367B6}">
      <dgm:prSet/>
      <dgm:spPr/>
      <dgm:t>
        <a:bodyPr/>
        <a:lstStyle/>
        <a:p>
          <a:endParaRPr lang="en-US"/>
        </a:p>
      </dgm:t>
    </dgm:pt>
    <dgm:pt modelId="{DCC4D387-E942-0046-9CA5-534A5AF40691}" type="sibTrans" cxnId="{CE4C3FE9-A176-534B-8CAA-A291E63367B6}">
      <dgm:prSet/>
      <dgm:spPr/>
      <dgm:t>
        <a:bodyPr/>
        <a:lstStyle/>
        <a:p>
          <a:endParaRPr lang="en-US"/>
        </a:p>
      </dgm:t>
    </dgm:pt>
    <dgm:pt modelId="{925D6F09-5623-7940-A27A-D4027A0C5C27}">
      <dgm:prSet/>
      <dgm:spPr/>
      <dgm:t>
        <a:bodyPr/>
        <a:lstStyle/>
        <a:p>
          <a:r>
            <a:rPr lang="en-US"/>
            <a:t>Issue</a:t>
          </a:r>
        </a:p>
      </dgm:t>
    </dgm:pt>
    <dgm:pt modelId="{5C388ADD-83FB-2F49-83AE-A62C0CC8C939}" type="parTrans" cxnId="{FAA33CC9-87F2-0A4C-8BC9-3850FC5267D1}">
      <dgm:prSet/>
      <dgm:spPr/>
      <dgm:t>
        <a:bodyPr/>
        <a:lstStyle/>
        <a:p>
          <a:endParaRPr lang="en-US"/>
        </a:p>
      </dgm:t>
    </dgm:pt>
    <dgm:pt modelId="{C27B0EDF-0C3C-FD47-A77D-C2B89B4C70EB}" type="sibTrans" cxnId="{FAA33CC9-87F2-0A4C-8BC9-3850FC5267D1}">
      <dgm:prSet/>
      <dgm:spPr/>
      <dgm:t>
        <a:bodyPr/>
        <a:lstStyle/>
        <a:p>
          <a:endParaRPr lang="en-US"/>
        </a:p>
      </dgm:t>
    </dgm:pt>
    <dgm:pt modelId="{1FDFECA5-C4D0-8744-911C-7E9AB1F4AB22}">
      <dgm:prSet/>
      <dgm:spPr>
        <a:solidFill>
          <a:schemeClr val="accent3">
            <a:lumMod val="20000"/>
            <a:lumOff val="80000"/>
            <a:alpha val="90000"/>
          </a:schemeClr>
        </a:solidFill>
      </dgm:spPr>
      <dgm:t>
        <a:bodyPr/>
        <a:lstStyle/>
        <a:p>
          <a:r>
            <a:rPr lang="en-US" b="1" dirty="0"/>
            <a:t>Is financing terrorism covered under the law of nations as applied through the ATS (in existence around 1789?</a:t>
          </a:r>
        </a:p>
      </dgm:t>
    </dgm:pt>
    <dgm:pt modelId="{B7907C55-C6C4-1B48-A546-D6F8A5718600}" type="parTrans" cxnId="{60CDF5BE-20CE-704F-925D-B02EB1B2E7CC}">
      <dgm:prSet/>
      <dgm:spPr/>
      <dgm:t>
        <a:bodyPr/>
        <a:lstStyle/>
        <a:p>
          <a:endParaRPr lang="en-US"/>
        </a:p>
      </dgm:t>
    </dgm:pt>
    <dgm:pt modelId="{F30AA137-4C6A-6342-9E56-C64CB10BC649}" type="sibTrans" cxnId="{60CDF5BE-20CE-704F-925D-B02EB1B2E7CC}">
      <dgm:prSet/>
      <dgm:spPr/>
      <dgm:t>
        <a:bodyPr/>
        <a:lstStyle/>
        <a:p>
          <a:endParaRPr lang="en-US"/>
        </a:p>
      </dgm:t>
    </dgm:pt>
    <dgm:pt modelId="{57F08CA4-8CCC-4644-A9AB-03C848C0548C}">
      <dgm:prSet/>
      <dgm:spPr>
        <a:solidFill>
          <a:schemeClr val="accent3">
            <a:lumMod val="20000"/>
            <a:lumOff val="80000"/>
            <a:alpha val="90000"/>
          </a:schemeClr>
        </a:solidFill>
      </dgm:spPr>
      <dgm:t>
        <a:bodyPr/>
        <a:lstStyle/>
        <a:p>
          <a:r>
            <a:rPr lang="en-US" b="1" dirty="0"/>
            <a:t>Can Corporations be proper parties to suits under ATS </a:t>
          </a:r>
        </a:p>
      </dgm:t>
    </dgm:pt>
    <dgm:pt modelId="{1EC0A28D-A4B4-5F43-8C05-4EFBAD1ACB38}" type="parTrans" cxnId="{613D6208-195D-2F4D-8ED4-AB9E0EB944E8}">
      <dgm:prSet/>
      <dgm:spPr/>
      <dgm:t>
        <a:bodyPr/>
        <a:lstStyle/>
        <a:p>
          <a:endParaRPr lang="en-US"/>
        </a:p>
      </dgm:t>
    </dgm:pt>
    <dgm:pt modelId="{1D503CB6-6A05-FA4D-B49D-E5CAFCFE30C3}" type="sibTrans" cxnId="{613D6208-195D-2F4D-8ED4-AB9E0EB944E8}">
      <dgm:prSet/>
      <dgm:spPr/>
      <dgm:t>
        <a:bodyPr/>
        <a:lstStyle/>
        <a:p>
          <a:endParaRPr lang="en-US"/>
        </a:p>
      </dgm:t>
    </dgm:pt>
    <dgm:pt modelId="{B382AF0D-91AD-A440-872B-623619192295}">
      <dgm:prSet/>
      <dgm:spPr/>
      <dgm:t>
        <a:bodyPr/>
        <a:lstStyle/>
        <a:p>
          <a:r>
            <a:rPr lang="en-US"/>
            <a:t>Arguments</a:t>
          </a:r>
        </a:p>
      </dgm:t>
    </dgm:pt>
    <dgm:pt modelId="{E68B120F-310B-B446-BA35-0028FC67AAA1}" type="parTrans" cxnId="{260C6E73-713B-B54D-AD1B-184890135C6A}">
      <dgm:prSet/>
      <dgm:spPr/>
      <dgm:t>
        <a:bodyPr/>
        <a:lstStyle/>
        <a:p>
          <a:endParaRPr lang="en-US"/>
        </a:p>
      </dgm:t>
    </dgm:pt>
    <dgm:pt modelId="{9928EB75-F38B-8C49-993E-FAFA19E0BA3D}" type="sibTrans" cxnId="{260C6E73-713B-B54D-AD1B-184890135C6A}">
      <dgm:prSet/>
      <dgm:spPr/>
      <dgm:t>
        <a:bodyPr/>
        <a:lstStyle/>
        <a:p>
          <a:endParaRPr lang="en-US"/>
        </a:p>
      </dgm:t>
    </dgm:pt>
    <dgm:pt modelId="{7FB5D7B2-2F88-604D-B823-F20ABC52EC53}">
      <dgm:prSet custT="1"/>
      <dgm:spPr>
        <a:solidFill>
          <a:schemeClr val="accent4">
            <a:lumMod val="20000"/>
            <a:lumOff val="80000"/>
            <a:alpha val="90000"/>
          </a:schemeClr>
        </a:solidFill>
      </dgm:spPr>
      <dgm:t>
        <a:bodyPr/>
        <a:lstStyle/>
        <a:p>
          <a:r>
            <a:rPr lang="en-US" sz="1800" b="1" dirty="0"/>
            <a:t>presumption that corporations can be held liable for violations of international law.</a:t>
          </a:r>
        </a:p>
      </dgm:t>
    </dgm:pt>
    <dgm:pt modelId="{889571A4-C767-0842-A1D6-FEF6488CDA0F}" type="parTrans" cxnId="{A647BFD1-C874-5947-BDBF-3815C8AF1505}">
      <dgm:prSet/>
      <dgm:spPr/>
      <dgm:t>
        <a:bodyPr/>
        <a:lstStyle/>
        <a:p>
          <a:endParaRPr lang="en-US"/>
        </a:p>
      </dgm:t>
    </dgm:pt>
    <dgm:pt modelId="{FCBBF621-2AC2-174C-B809-645724E3BB65}" type="sibTrans" cxnId="{A647BFD1-C874-5947-BDBF-3815C8AF1505}">
      <dgm:prSet/>
      <dgm:spPr/>
      <dgm:t>
        <a:bodyPr/>
        <a:lstStyle/>
        <a:p>
          <a:endParaRPr lang="en-US"/>
        </a:p>
      </dgm:t>
    </dgm:pt>
    <dgm:pt modelId="{6214DD5D-9FB9-0A4F-9F91-BD03F22133CA}">
      <dgm:prSet custT="1"/>
      <dgm:spPr>
        <a:solidFill>
          <a:schemeClr val="accent4">
            <a:lumMod val="20000"/>
            <a:lumOff val="80000"/>
            <a:alpha val="90000"/>
          </a:schemeClr>
        </a:solidFill>
      </dgm:spPr>
      <dgm:t>
        <a:bodyPr/>
        <a:lstStyle/>
        <a:p>
          <a:r>
            <a:rPr lang="en-US" sz="1800" b="1" dirty="0"/>
            <a:t>there is no specific and widely accepted norm of international law that would allow corporations to be held liable for financing terrorism.</a:t>
          </a:r>
        </a:p>
      </dgm:t>
    </dgm:pt>
    <dgm:pt modelId="{2A831382-37DF-2040-831E-35C49983515B}" type="parTrans" cxnId="{81F2D853-8376-EA4F-95E3-8BDC7DFC0D7E}">
      <dgm:prSet/>
      <dgm:spPr/>
      <dgm:t>
        <a:bodyPr/>
        <a:lstStyle/>
        <a:p>
          <a:endParaRPr lang="en-US"/>
        </a:p>
      </dgm:t>
    </dgm:pt>
    <dgm:pt modelId="{54256DD3-FB47-9648-85C3-30B6F7655E54}" type="sibTrans" cxnId="{81F2D853-8376-EA4F-95E3-8BDC7DFC0D7E}">
      <dgm:prSet/>
      <dgm:spPr/>
      <dgm:t>
        <a:bodyPr/>
        <a:lstStyle/>
        <a:p>
          <a:endParaRPr lang="en-US"/>
        </a:p>
      </dgm:t>
    </dgm:pt>
    <dgm:pt modelId="{75248FAD-16C3-9142-B037-8BB9B2DA32FB}">
      <dgm:prSet custT="1"/>
      <dgm:spPr>
        <a:solidFill>
          <a:schemeClr val="accent4">
            <a:lumMod val="20000"/>
            <a:lumOff val="80000"/>
            <a:alpha val="90000"/>
          </a:schemeClr>
        </a:solidFill>
      </dgm:spPr>
      <dgm:t>
        <a:bodyPr/>
        <a:lstStyle/>
        <a:p>
          <a:r>
            <a:rPr lang="en-US" sz="1800" b="1" dirty="0"/>
            <a:t>Interference with state relations</a:t>
          </a:r>
        </a:p>
      </dgm:t>
    </dgm:pt>
    <dgm:pt modelId="{AD6D3FAF-23B8-D84C-878A-62744E480A6D}" type="parTrans" cxnId="{AEBF82CC-DC24-0C46-84CF-B1BD42173291}">
      <dgm:prSet/>
      <dgm:spPr/>
      <dgm:t>
        <a:bodyPr/>
        <a:lstStyle/>
        <a:p>
          <a:endParaRPr lang="en-US"/>
        </a:p>
      </dgm:t>
    </dgm:pt>
    <dgm:pt modelId="{2E526758-0ED5-7741-926D-032C61553EAF}" type="sibTrans" cxnId="{AEBF82CC-DC24-0C46-84CF-B1BD42173291}">
      <dgm:prSet/>
      <dgm:spPr/>
      <dgm:t>
        <a:bodyPr/>
        <a:lstStyle/>
        <a:p>
          <a:endParaRPr lang="en-US"/>
        </a:p>
      </dgm:t>
    </dgm:pt>
    <dgm:pt modelId="{3C76E194-0CE3-224C-93EE-C471962DC95E}">
      <dgm:prSet custT="1"/>
      <dgm:spPr>
        <a:solidFill>
          <a:schemeClr val="accent4">
            <a:lumMod val="20000"/>
            <a:lumOff val="80000"/>
            <a:alpha val="90000"/>
          </a:schemeClr>
        </a:solidFill>
      </dgm:spPr>
      <dgm:t>
        <a:bodyPr/>
        <a:lstStyle/>
        <a:p>
          <a:r>
            <a:rPr lang="en-US" sz="1800" b="1" dirty="0"/>
            <a:t>Since corporations cannot be jailed international customary law does not extent to corporations; should that apply to civil liability? </a:t>
          </a:r>
        </a:p>
      </dgm:t>
    </dgm:pt>
    <dgm:pt modelId="{59C9DC90-CF50-944F-8563-185A0FEE0799}" type="parTrans" cxnId="{57BF85CA-8805-CA46-9C19-F264DDBA32AB}">
      <dgm:prSet/>
      <dgm:spPr/>
      <dgm:t>
        <a:bodyPr/>
        <a:lstStyle/>
        <a:p>
          <a:endParaRPr lang="en-US"/>
        </a:p>
      </dgm:t>
    </dgm:pt>
    <dgm:pt modelId="{30A1FFA7-EEA9-A649-B55F-B419234E6311}" type="sibTrans" cxnId="{57BF85CA-8805-CA46-9C19-F264DDBA32AB}">
      <dgm:prSet/>
      <dgm:spPr/>
      <dgm:t>
        <a:bodyPr/>
        <a:lstStyle/>
        <a:p>
          <a:endParaRPr lang="en-US"/>
        </a:p>
      </dgm:t>
    </dgm:pt>
    <dgm:pt modelId="{1C556DAA-B2F2-004D-A98A-204DA2330472}" type="pres">
      <dgm:prSet presAssocID="{3E61869B-64CB-064F-AEE9-8D81787DCD21}" presName="linearFlow" presStyleCnt="0">
        <dgm:presLayoutVars>
          <dgm:dir/>
          <dgm:animLvl val="lvl"/>
          <dgm:resizeHandles val="exact"/>
        </dgm:presLayoutVars>
      </dgm:prSet>
      <dgm:spPr/>
    </dgm:pt>
    <dgm:pt modelId="{252BA6BF-66F4-3146-9FDB-269339635DA4}" type="pres">
      <dgm:prSet presAssocID="{6E423576-A5EE-0449-A126-0997CF7C023E}" presName="composite" presStyleCnt="0"/>
      <dgm:spPr/>
    </dgm:pt>
    <dgm:pt modelId="{860E11ED-4D98-3645-8C48-3062CED2CF76}" type="pres">
      <dgm:prSet presAssocID="{6E423576-A5EE-0449-A126-0997CF7C023E}" presName="parentText" presStyleLbl="alignNode1" presStyleIdx="0" presStyleCnt="3">
        <dgm:presLayoutVars>
          <dgm:chMax val="1"/>
          <dgm:bulletEnabled val="1"/>
        </dgm:presLayoutVars>
      </dgm:prSet>
      <dgm:spPr/>
    </dgm:pt>
    <dgm:pt modelId="{D2B5CD21-45C8-C942-9EFB-28AF87980DF6}" type="pres">
      <dgm:prSet presAssocID="{6E423576-A5EE-0449-A126-0997CF7C023E}" presName="descendantText" presStyleLbl="alignAcc1" presStyleIdx="0" presStyleCnt="3">
        <dgm:presLayoutVars>
          <dgm:bulletEnabled val="1"/>
        </dgm:presLayoutVars>
      </dgm:prSet>
      <dgm:spPr/>
    </dgm:pt>
    <dgm:pt modelId="{42F04C90-1CB5-D74D-8F8F-D5F959A82B85}" type="pres">
      <dgm:prSet presAssocID="{3AF5C078-5089-CD43-A115-EB0EB39B0347}" presName="sp" presStyleCnt="0"/>
      <dgm:spPr/>
    </dgm:pt>
    <dgm:pt modelId="{26B1AAF5-9501-B144-BB16-F7E564DE50DA}" type="pres">
      <dgm:prSet presAssocID="{925D6F09-5623-7940-A27A-D4027A0C5C27}" presName="composite" presStyleCnt="0"/>
      <dgm:spPr/>
    </dgm:pt>
    <dgm:pt modelId="{5EC4F83B-89D2-0840-BC5B-9BCE26B24C9B}" type="pres">
      <dgm:prSet presAssocID="{925D6F09-5623-7940-A27A-D4027A0C5C27}" presName="parentText" presStyleLbl="alignNode1" presStyleIdx="1" presStyleCnt="3">
        <dgm:presLayoutVars>
          <dgm:chMax val="1"/>
          <dgm:bulletEnabled val="1"/>
        </dgm:presLayoutVars>
      </dgm:prSet>
      <dgm:spPr/>
    </dgm:pt>
    <dgm:pt modelId="{6509CA17-6DC9-384F-94B0-1F1EE928BD44}" type="pres">
      <dgm:prSet presAssocID="{925D6F09-5623-7940-A27A-D4027A0C5C27}" presName="descendantText" presStyleLbl="alignAcc1" presStyleIdx="1" presStyleCnt="3">
        <dgm:presLayoutVars>
          <dgm:bulletEnabled val="1"/>
        </dgm:presLayoutVars>
      </dgm:prSet>
      <dgm:spPr/>
    </dgm:pt>
    <dgm:pt modelId="{5CC503EA-0728-2A4F-BBA5-CE96A7BCEAD4}" type="pres">
      <dgm:prSet presAssocID="{C27B0EDF-0C3C-FD47-A77D-C2B89B4C70EB}" presName="sp" presStyleCnt="0"/>
      <dgm:spPr/>
    </dgm:pt>
    <dgm:pt modelId="{5A8CAC0F-907F-B845-8578-86DB881ADA1A}" type="pres">
      <dgm:prSet presAssocID="{B382AF0D-91AD-A440-872B-623619192295}" presName="composite" presStyleCnt="0"/>
      <dgm:spPr/>
    </dgm:pt>
    <dgm:pt modelId="{6519626A-8E83-0744-A2A1-19D95FBDE4BE}" type="pres">
      <dgm:prSet presAssocID="{B382AF0D-91AD-A440-872B-623619192295}" presName="parentText" presStyleLbl="alignNode1" presStyleIdx="2" presStyleCnt="3">
        <dgm:presLayoutVars>
          <dgm:chMax val="1"/>
          <dgm:bulletEnabled val="1"/>
        </dgm:presLayoutVars>
      </dgm:prSet>
      <dgm:spPr/>
    </dgm:pt>
    <dgm:pt modelId="{A3BE69DD-9F01-094D-94B0-7ED154332D87}" type="pres">
      <dgm:prSet presAssocID="{B382AF0D-91AD-A440-872B-623619192295}" presName="descendantText" presStyleLbl="alignAcc1" presStyleIdx="2" presStyleCnt="3" custScaleY="155792">
        <dgm:presLayoutVars>
          <dgm:bulletEnabled val="1"/>
        </dgm:presLayoutVars>
      </dgm:prSet>
      <dgm:spPr/>
    </dgm:pt>
  </dgm:ptLst>
  <dgm:cxnLst>
    <dgm:cxn modelId="{613D6208-195D-2F4D-8ED4-AB9E0EB944E8}" srcId="{925D6F09-5623-7940-A27A-D4027A0C5C27}" destId="{57F08CA4-8CCC-4644-A9AB-03C848C0548C}" srcOrd="1" destOrd="0" parTransId="{1EC0A28D-A4B4-5F43-8C05-4EFBAD1ACB38}" sibTransId="{1D503CB6-6A05-FA4D-B49D-E5CAFCFE30C3}"/>
    <dgm:cxn modelId="{CFDBD511-91DC-4E4E-9EF6-AB54C9C31F9C}" type="presOf" srcId="{3E61869B-64CB-064F-AEE9-8D81787DCD21}" destId="{1C556DAA-B2F2-004D-A98A-204DA2330472}" srcOrd="0" destOrd="0" presId="urn:microsoft.com/office/officeart/2005/8/layout/chevron2"/>
    <dgm:cxn modelId="{B3220C49-BA3B-8545-8BEC-04F9252B1EE9}" type="presOf" srcId="{925D6F09-5623-7940-A27A-D4027A0C5C27}" destId="{5EC4F83B-89D2-0840-BC5B-9BCE26B24C9B}" srcOrd="0" destOrd="0" presId="urn:microsoft.com/office/officeart/2005/8/layout/chevron2"/>
    <dgm:cxn modelId="{76F89849-C9AD-114E-8CE9-319089405290}" type="presOf" srcId="{AB86931B-7707-3B45-889E-08F78A32C8EC}" destId="{D2B5CD21-45C8-C942-9EFB-28AF87980DF6}" srcOrd="0" destOrd="0" presId="urn:microsoft.com/office/officeart/2005/8/layout/chevron2"/>
    <dgm:cxn modelId="{81F2D853-8376-EA4F-95E3-8BDC7DFC0D7E}" srcId="{B382AF0D-91AD-A440-872B-623619192295}" destId="{6214DD5D-9FB9-0A4F-9F91-BD03F22133CA}" srcOrd="1" destOrd="0" parTransId="{2A831382-37DF-2040-831E-35C49983515B}" sibTransId="{54256DD3-FB47-9648-85C3-30B6F7655E54}"/>
    <dgm:cxn modelId="{EF84115A-ECAA-3848-B6F8-D4707CBFC333}" type="presOf" srcId="{7FB5D7B2-2F88-604D-B823-F20ABC52EC53}" destId="{A3BE69DD-9F01-094D-94B0-7ED154332D87}" srcOrd="0" destOrd="0" presId="urn:microsoft.com/office/officeart/2005/8/layout/chevron2"/>
    <dgm:cxn modelId="{311FD164-8EDB-F844-942C-78B36BCF2F48}" type="presOf" srcId="{B382AF0D-91AD-A440-872B-623619192295}" destId="{6519626A-8E83-0744-A2A1-19D95FBDE4BE}" srcOrd="0" destOrd="0" presId="urn:microsoft.com/office/officeart/2005/8/layout/chevron2"/>
    <dgm:cxn modelId="{260C6E73-713B-B54D-AD1B-184890135C6A}" srcId="{3E61869B-64CB-064F-AEE9-8D81787DCD21}" destId="{B382AF0D-91AD-A440-872B-623619192295}" srcOrd="2" destOrd="0" parTransId="{E68B120F-310B-B446-BA35-0028FC67AAA1}" sibTransId="{9928EB75-F38B-8C49-993E-FAFA19E0BA3D}"/>
    <dgm:cxn modelId="{44D51A7D-B572-E54A-8BEC-8E3F13977988}" type="presOf" srcId="{6E423576-A5EE-0449-A126-0997CF7C023E}" destId="{860E11ED-4D98-3645-8C48-3062CED2CF76}" srcOrd="0" destOrd="0" presId="urn:microsoft.com/office/officeart/2005/8/layout/chevron2"/>
    <dgm:cxn modelId="{62CD299B-CE2E-2B4C-B379-9247A658F8CC}" srcId="{3E61869B-64CB-064F-AEE9-8D81787DCD21}" destId="{6E423576-A5EE-0449-A126-0997CF7C023E}" srcOrd="0" destOrd="0" parTransId="{733D8CDB-A850-114C-98A7-530A89C5F47A}" sibTransId="{3AF5C078-5089-CD43-A115-EB0EB39B0347}"/>
    <dgm:cxn modelId="{60CDF5BE-20CE-704F-925D-B02EB1B2E7CC}" srcId="{925D6F09-5623-7940-A27A-D4027A0C5C27}" destId="{1FDFECA5-C4D0-8744-911C-7E9AB1F4AB22}" srcOrd="0" destOrd="0" parTransId="{B7907C55-C6C4-1B48-A546-D6F8A5718600}" sibTransId="{F30AA137-4C6A-6342-9E56-C64CB10BC649}"/>
    <dgm:cxn modelId="{FAA33CC9-87F2-0A4C-8BC9-3850FC5267D1}" srcId="{3E61869B-64CB-064F-AEE9-8D81787DCD21}" destId="{925D6F09-5623-7940-A27A-D4027A0C5C27}" srcOrd="1" destOrd="0" parTransId="{5C388ADD-83FB-2F49-83AE-A62C0CC8C939}" sibTransId="{C27B0EDF-0C3C-FD47-A77D-C2B89B4C70EB}"/>
    <dgm:cxn modelId="{57BF85CA-8805-CA46-9C19-F264DDBA32AB}" srcId="{B382AF0D-91AD-A440-872B-623619192295}" destId="{3C76E194-0CE3-224C-93EE-C471962DC95E}" srcOrd="3" destOrd="0" parTransId="{59C9DC90-CF50-944F-8563-185A0FEE0799}" sibTransId="{30A1FFA7-EEA9-A649-B55F-B419234E6311}"/>
    <dgm:cxn modelId="{AEBF82CC-DC24-0C46-84CF-B1BD42173291}" srcId="{B382AF0D-91AD-A440-872B-623619192295}" destId="{75248FAD-16C3-9142-B037-8BB9B2DA32FB}" srcOrd="2" destOrd="0" parTransId="{AD6D3FAF-23B8-D84C-878A-62744E480A6D}" sibTransId="{2E526758-0ED5-7741-926D-032C61553EAF}"/>
    <dgm:cxn modelId="{DB5D33D0-F8DF-D740-8F24-2D29A03481D3}" type="presOf" srcId="{6214DD5D-9FB9-0A4F-9F91-BD03F22133CA}" destId="{A3BE69DD-9F01-094D-94B0-7ED154332D87}" srcOrd="0" destOrd="1" presId="urn:microsoft.com/office/officeart/2005/8/layout/chevron2"/>
    <dgm:cxn modelId="{A647BFD1-C874-5947-BDBF-3815C8AF1505}" srcId="{B382AF0D-91AD-A440-872B-623619192295}" destId="{7FB5D7B2-2F88-604D-B823-F20ABC52EC53}" srcOrd="0" destOrd="0" parTransId="{889571A4-C767-0842-A1D6-FEF6488CDA0F}" sibTransId="{FCBBF621-2AC2-174C-B809-645724E3BB65}"/>
    <dgm:cxn modelId="{E937D3D8-989F-1742-8D85-C6E66E599C0E}" type="presOf" srcId="{3C76E194-0CE3-224C-93EE-C471962DC95E}" destId="{A3BE69DD-9F01-094D-94B0-7ED154332D87}" srcOrd="0" destOrd="3" presId="urn:microsoft.com/office/officeart/2005/8/layout/chevron2"/>
    <dgm:cxn modelId="{228BBAE1-0B9E-6F4B-8262-C655887F7EF4}" type="presOf" srcId="{57F08CA4-8CCC-4644-A9AB-03C848C0548C}" destId="{6509CA17-6DC9-384F-94B0-1F1EE928BD44}" srcOrd="0" destOrd="1" presId="urn:microsoft.com/office/officeart/2005/8/layout/chevron2"/>
    <dgm:cxn modelId="{CE4C3FE9-A176-534B-8CAA-A291E63367B6}" srcId="{6E423576-A5EE-0449-A126-0997CF7C023E}" destId="{AB86931B-7707-3B45-889E-08F78A32C8EC}" srcOrd="0" destOrd="0" parTransId="{015D9497-4016-484E-815D-5EC153821D5A}" sibTransId="{DCC4D387-E942-0046-9CA5-534A5AF40691}"/>
    <dgm:cxn modelId="{31F1CEEB-9EA7-494C-AE7B-7F7842F81763}" type="presOf" srcId="{1FDFECA5-C4D0-8744-911C-7E9AB1F4AB22}" destId="{6509CA17-6DC9-384F-94B0-1F1EE928BD44}" srcOrd="0" destOrd="0" presId="urn:microsoft.com/office/officeart/2005/8/layout/chevron2"/>
    <dgm:cxn modelId="{78E6F7F2-5A67-424D-A041-2BF7545907E8}" type="presOf" srcId="{75248FAD-16C3-9142-B037-8BB9B2DA32FB}" destId="{A3BE69DD-9F01-094D-94B0-7ED154332D87}" srcOrd="0" destOrd="2" presId="urn:microsoft.com/office/officeart/2005/8/layout/chevron2"/>
    <dgm:cxn modelId="{6FEE252C-E99F-2F4C-B0DE-17382218A9FC}" type="presParOf" srcId="{1C556DAA-B2F2-004D-A98A-204DA2330472}" destId="{252BA6BF-66F4-3146-9FDB-269339635DA4}" srcOrd="0" destOrd="0" presId="urn:microsoft.com/office/officeart/2005/8/layout/chevron2"/>
    <dgm:cxn modelId="{895E23B2-FEC0-854D-A0E4-7843CAF725EF}" type="presParOf" srcId="{252BA6BF-66F4-3146-9FDB-269339635DA4}" destId="{860E11ED-4D98-3645-8C48-3062CED2CF76}" srcOrd="0" destOrd="0" presId="urn:microsoft.com/office/officeart/2005/8/layout/chevron2"/>
    <dgm:cxn modelId="{A913B13B-F462-4847-804A-6C49E949FD69}" type="presParOf" srcId="{252BA6BF-66F4-3146-9FDB-269339635DA4}" destId="{D2B5CD21-45C8-C942-9EFB-28AF87980DF6}" srcOrd="1" destOrd="0" presId="urn:microsoft.com/office/officeart/2005/8/layout/chevron2"/>
    <dgm:cxn modelId="{CFF927BA-521E-234B-A0BE-5C95017BF853}" type="presParOf" srcId="{1C556DAA-B2F2-004D-A98A-204DA2330472}" destId="{42F04C90-1CB5-D74D-8F8F-D5F959A82B85}" srcOrd="1" destOrd="0" presId="urn:microsoft.com/office/officeart/2005/8/layout/chevron2"/>
    <dgm:cxn modelId="{D4243B2E-9582-E54A-BD76-A54575FA9220}" type="presParOf" srcId="{1C556DAA-B2F2-004D-A98A-204DA2330472}" destId="{26B1AAF5-9501-B144-BB16-F7E564DE50DA}" srcOrd="2" destOrd="0" presId="urn:microsoft.com/office/officeart/2005/8/layout/chevron2"/>
    <dgm:cxn modelId="{D3666B0D-0A7A-2141-AC15-6F041CCFBC72}" type="presParOf" srcId="{26B1AAF5-9501-B144-BB16-F7E564DE50DA}" destId="{5EC4F83B-89D2-0840-BC5B-9BCE26B24C9B}" srcOrd="0" destOrd="0" presId="urn:microsoft.com/office/officeart/2005/8/layout/chevron2"/>
    <dgm:cxn modelId="{8EAACCFA-3108-7E44-B58F-572474C233CD}" type="presParOf" srcId="{26B1AAF5-9501-B144-BB16-F7E564DE50DA}" destId="{6509CA17-6DC9-384F-94B0-1F1EE928BD44}" srcOrd="1" destOrd="0" presId="urn:microsoft.com/office/officeart/2005/8/layout/chevron2"/>
    <dgm:cxn modelId="{CFE7406A-C002-BB43-948F-3955FCB63E09}" type="presParOf" srcId="{1C556DAA-B2F2-004D-A98A-204DA2330472}" destId="{5CC503EA-0728-2A4F-BBA5-CE96A7BCEAD4}" srcOrd="3" destOrd="0" presId="urn:microsoft.com/office/officeart/2005/8/layout/chevron2"/>
    <dgm:cxn modelId="{DBD85D2B-10F6-0D43-BAD8-672D64508CC5}" type="presParOf" srcId="{1C556DAA-B2F2-004D-A98A-204DA2330472}" destId="{5A8CAC0F-907F-B845-8578-86DB881ADA1A}" srcOrd="4" destOrd="0" presId="urn:microsoft.com/office/officeart/2005/8/layout/chevron2"/>
    <dgm:cxn modelId="{7E0920EA-0417-FF4D-924D-99A87A423C01}" type="presParOf" srcId="{5A8CAC0F-907F-B845-8578-86DB881ADA1A}" destId="{6519626A-8E83-0744-A2A1-19D95FBDE4BE}" srcOrd="0" destOrd="0" presId="urn:microsoft.com/office/officeart/2005/8/layout/chevron2"/>
    <dgm:cxn modelId="{9545763F-B729-8440-8FC5-740B3EBF52E7}" type="presParOf" srcId="{5A8CAC0F-907F-B845-8578-86DB881ADA1A}" destId="{A3BE69DD-9F01-094D-94B0-7ED154332D8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ACD74C-452B-9C40-BA7F-97B41382D628}" type="doc">
      <dgm:prSet loTypeId="urn:microsoft.com/office/officeart/2009/3/layout/RandomtoResultProcess" loCatId="process" qsTypeId="urn:microsoft.com/office/officeart/2005/8/quickstyle/simple3" qsCatId="simple" csTypeId="urn:microsoft.com/office/officeart/2005/8/colors/accent6_4" csCatId="accent6" phldr="1"/>
      <dgm:spPr/>
      <dgm:t>
        <a:bodyPr/>
        <a:lstStyle/>
        <a:p>
          <a:endParaRPr lang="en-US"/>
        </a:p>
      </dgm:t>
    </dgm:pt>
    <dgm:pt modelId="{5CC61E6A-9332-BA4A-805E-F39868094ACD}">
      <dgm:prSet/>
      <dgm:spPr/>
      <dgm:t>
        <a:bodyPr/>
        <a:lstStyle/>
        <a:p>
          <a:r>
            <a:rPr lang="en-US" b="1" dirty="0"/>
            <a:t>Tightly connected with interpretation of origins of ATS</a:t>
          </a:r>
        </a:p>
      </dgm:t>
    </dgm:pt>
    <dgm:pt modelId="{32000B5A-7B16-8C4C-AC4A-E934677522DD}" type="parTrans" cxnId="{9388F5AC-4841-174B-ADE3-1C1FA0246317}">
      <dgm:prSet/>
      <dgm:spPr/>
      <dgm:t>
        <a:bodyPr/>
        <a:lstStyle/>
        <a:p>
          <a:endParaRPr lang="en-US"/>
        </a:p>
      </dgm:t>
    </dgm:pt>
    <dgm:pt modelId="{83A7966D-D6C6-8649-95E0-B1EE46174AE5}" type="sibTrans" cxnId="{9388F5AC-4841-174B-ADE3-1C1FA0246317}">
      <dgm:prSet/>
      <dgm:spPr/>
      <dgm:t>
        <a:bodyPr/>
        <a:lstStyle/>
        <a:p>
          <a:endParaRPr lang="en-US"/>
        </a:p>
      </dgm:t>
    </dgm:pt>
    <dgm:pt modelId="{8900F78A-5FE8-D944-BE6C-815C1A99570C}">
      <dgm:prSet custT="1"/>
      <dgm:spPr/>
      <dgm:t>
        <a:bodyPr/>
        <a:lstStyle/>
        <a:p>
          <a:r>
            <a:rPr lang="en-US" sz="1800" dirty="0"/>
            <a:t>1789 original understanding</a:t>
          </a:r>
        </a:p>
      </dgm:t>
    </dgm:pt>
    <dgm:pt modelId="{75F80165-0B93-9F4E-ADB4-06FFDEA89EAC}" type="parTrans" cxnId="{6E55975E-D631-4E48-8356-16CF18485D21}">
      <dgm:prSet/>
      <dgm:spPr/>
      <dgm:t>
        <a:bodyPr/>
        <a:lstStyle/>
        <a:p>
          <a:endParaRPr lang="en-US"/>
        </a:p>
      </dgm:t>
    </dgm:pt>
    <dgm:pt modelId="{A381CD32-914A-DA4F-AEDC-0B36FE171CB1}" type="sibTrans" cxnId="{6E55975E-D631-4E48-8356-16CF18485D21}">
      <dgm:prSet/>
      <dgm:spPr/>
      <dgm:t>
        <a:bodyPr/>
        <a:lstStyle/>
        <a:p>
          <a:endParaRPr lang="en-US"/>
        </a:p>
      </dgm:t>
    </dgm:pt>
    <dgm:pt modelId="{F249E2A9-3617-9149-990A-1802CCFDFBDB}">
      <dgm:prSet custT="1"/>
      <dgm:spPr/>
      <dgm:t>
        <a:bodyPr/>
        <a:lstStyle/>
        <a:p>
          <a:r>
            <a:rPr lang="en-US" sz="1800" dirty="0"/>
            <a:t>But not legislative intent</a:t>
          </a:r>
        </a:p>
      </dgm:t>
    </dgm:pt>
    <dgm:pt modelId="{C9931F86-A0E4-BE47-BB5F-050C9D64B916}" type="parTrans" cxnId="{9248C9DB-38B2-1D4A-9538-E7CFFB576027}">
      <dgm:prSet/>
      <dgm:spPr/>
      <dgm:t>
        <a:bodyPr/>
        <a:lstStyle/>
        <a:p>
          <a:endParaRPr lang="en-US"/>
        </a:p>
      </dgm:t>
    </dgm:pt>
    <dgm:pt modelId="{D46C472E-4E4A-4449-BD44-3BDB0030C4EE}" type="sibTrans" cxnId="{9248C9DB-38B2-1D4A-9538-E7CFFB576027}">
      <dgm:prSet/>
      <dgm:spPr/>
      <dgm:t>
        <a:bodyPr/>
        <a:lstStyle/>
        <a:p>
          <a:endParaRPr lang="en-US"/>
        </a:p>
      </dgm:t>
    </dgm:pt>
    <dgm:pt modelId="{B51B8CB1-7526-9242-89C2-31FD134B2CBD}">
      <dgm:prSet/>
      <dgm:spPr/>
      <dgm:t>
        <a:bodyPr/>
        <a:lstStyle/>
        <a:p>
          <a:r>
            <a:rPr lang="en-US" b="1" dirty="0"/>
            <a:t>Principles/presumptions</a:t>
          </a:r>
        </a:p>
      </dgm:t>
    </dgm:pt>
    <dgm:pt modelId="{29C29FAD-BB3C-7543-92F7-218EF46894EE}" type="parTrans" cxnId="{7EC467E6-B020-BE41-9F59-F77DB0A6A777}">
      <dgm:prSet/>
      <dgm:spPr/>
      <dgm:t>
        <a:bodyPr/>
        <a:lstStyle/>
        <a:p>
          <a:endParaRPr lang="en-US"/>
        </a:p>
      </dgm:t>
    </dgm:pt>
    <dgm:pt modelId="{CB686F0C-7AC6-F14D-8A57-F421EC495F88}" type="sibTrans" cxnId="{7EC467E6-B020-BE41-9F59-F77DB0A6A777}">
      <dgm:prSet/>
      <dgm:spPr/>
      <dgm:t>
        <a:bodyPr/>
        <a:lstStyle/>
        <a:p>
          <a:endParaRPr lang="en-US"/>
        </a:p>
      </dgm:t>
    </dgm:pt>
    <dgm:pt modelId="{1544777A-0BA1-4C40-9AB3-7E3604312E10}">
      <dgm:prSet/>
      <dgm:spPr/>
      <dgm:t>
        <a:bodyPr/>
        <a:lstStyle/>
        <a:p>
          <a:r>
            <a:rPr lang="en-US" dirty="0"/>
            <a:t>Against extraterritorial application of U.S. law </a:t>
          </a:r>
        </a:p>
      </dgm:t>
    </dgm:pt>
    <dgm:pt modelId="{D822AFF8-30FF-F347-9F2A-48C32CA0CF46}" type="parTrans" cxnId="{D8A5DE34-B410-1A49-9039-7D0969C1CB70}">
      <dgm:prSet/>
      <dgm:spPr/>
      <dgm:t>
        <a:bodyPr/>
        <a:lstStyle/>
        <a:p>
          <a:endParaRPr lang="en-US"/>
        </a:p>
      </dgm:t>
    </dgm:pt>
    <dgm:pt modelId="{CD7BABA0-DE77-3843-B8BD-3AE38042D2AA}" type="sibTrans" cxnId="{D8A5DE34-B410-1A49-9039-7D0969C1CB70}">
      <dgm:prSet/>
      <dgm:spPr/>
      <dgm:t>
        <a:bodyPr/>
        <a:lstStyle/>
        <a:p>
          <a:endParaRPr lang="en-US"/>
        </a:p>
      </dgm:t>
    </dgm:pt>
    <dgm:pt modelId="{6F3CDAA6-B787-E642-B579-0E83EC7C8861}">
      <dgm:prSet/>
      <dgm:spPr/>
      <dgm:t>
        <a:bodyPr/>
        <a:lstStyle/>
        <a:p>
          <a:r>
            <a:rPr lang="en-US"/>
            <a:t>Against using jurisdictional grants to create substantive rights</a:t>
          </a:r>
        </a:p>
      </dgm:t>
    </dgm:pt>
    <dgm:pt modelId="{13BE5AC2-2E64-1740-90E8-D3693D5A89D9}" type="parTrans" cxnId="{1F511944-A152-494A-8A2C-3EC966B5D85A}">
      <dgm:prSet/>
      <dgm:spPr/>
      <dgm:t>
        <a:bodyPr/>
        <a:lstStyle/>
        <a:p>
          <a:endParaRPr lang="en-US"/>
        </a:p>
      </dgm:t>
    </dgm:pt>
    <dgm:pt modelId="{A2460A16-B5B3-4541-BDB6-4C489FC0AD73}" type="sibTrans" cxnId="{1F511944-A152-494A-8A2C-3EC966B5D85A}">
      <dgm:prSet/>
      <dgm:spPr/>
      <dgm:t>
        <a:bodyPr/>
        <a:lstStyle/>
        <a:p>
          <a:endParaRPr lang="en-US"/>
        </a:p>
      </dgm:t>
    </dgm:pt>
    <dgm:pt modelId="{EDB73638-FA89-AA4C-AA48-0D1CEF1D53E1}">
      <dgm:prSet/>
      <dgm:spPr/>
      <dgm:t>
        <a:bodyPr/>
        <a:lstStyle/>
        <a:p>
          <a:r>
            <a:rPr lang="en-US" b="1" dirty="0"/>
            <a:t>Issue for courts</a:t>
          </a:r>
        </a:p>
      </dgm:t>
    </dgm:pt>
    <dgm:pt modelId="{0F475C93-FEF6-4B41-96BE-3D918A77956A}" type="parTrans" cxnId="{3C56A00C-592D-CC4F-8037-4EF8CF3F6D86}">
      <dgm:prSet/>
      <dgm:spPr/>
      <dgm:t>
        <a:bodyPr/>
        <a:lstStyle/>
        <a:p>
          <a:endParaRPr lang="en-US"/>
        </a:p>
      </dgm:t>
    </dgm:pt>
    <dgm:pt modelId="{F391075D-C805-044F-887C-EEE9486080BD}" type="sibTrans" cxnId="{3C56A00C-592D-CC4F-8037-4EF8CF3F6D86}">
      <dgm:prSet/>
      <dgm:spPr/>
      <dgm:t>
        <a:bodyPr/>
        <a:lstStyle/>
        <a:p>
          <a:endParaRPr lang="en-US"/>
        </a:p>
      </dgm:t>
    </dgm:pt>
    <dgm:pt modelId="{4480E9E9-141C-6046-9D49-3F918F542991}">
      <dgm:prSet custT="1"/>
      <dgm:spPr/>
      <dgm:t>
        <a:bodyPr/>
        <a:lstStyle/>
        <a:p>
          <a:r>
            <a:rPr lang="en-US" sz="1600" dirty="0"/>
            <a:t>A focus on the standards through which such presumptions might be overcome</a:t>
          </a:r>
        </a:p>
      </dgm:t>
    </dgm:pt>
    <dgm:pt modelId="{187A34C2-0DD3-5745-97CE-3D2D8748E7FC}" type="parTrans" cxnId="{581E7EE1-F776-B54D-A815-E1787392B4CA}">
      <dgm:prSet/>
      <dgm:spPr/>
      <dgm:t>
        <a:bodyPr/>
        <a:lstStyle/>
        <a:p>
          <a:endParaRPr lang="en-US"/>
        </a:p>
      </dgm:t>
    </dgm:pt>
    <dgm:pt modelId="{700182D1-FA9A-9545-894E-28C925836249}" type="sibTrans" cxnId="{581E7EE1-F776-B54D-A815-E1787392B4CA}">
      <dgm:prSet/>
      <dgm:spPr/>
      <dgm:t>
        <a:bodyPr/>
        <a:lstStyle/>
        <a:p>
          <a:endParaRPr lang="en-US"/>
        </a:p>
      </dgm:t>
    </dgm:pt>
    <dgm:pt modelId="{591A1B43-2708-BA4F-8016-8B7BC59BF6E9}">
      <dgm:prSet custT="1"/>
      <dgm:spPr/>
      <dgm:t>
        <a:bodyPr/>
        <a:lstStyle/>
        <a:p>
          <a:r>
            <a:rPr lang="en-US" sz="1600" dirty="0"/>
            <a:t>That is the way that prior caselaw is now understood</a:t>
          </a:r>
        </a:p>
      </dgm:t>
    </dgm:pt>
    <dgm:pt modelId="{7661D8C7-CB50-8A40-8C55-54C6EDAA94C9}" type="parTrans" cxnId="{A86E08A9-5852-4F49-ADD2-880CDC4C9E32}">
      <dgm:prSet/>
      <dgm:spPr/>
      <dgm:t>
        <a:bodyPr/>
        <a:lstStyle/>
        <a:p>
          <a:endParaRPr lang="en-US"/>
        </a:p>
      </dgm:t>
    </dgm:pt>
    <dgm:pt modelId="{F9B6A5C8-5FDC-5E40-A799-6FDCE478A3D1}" type="sibTrans" cxnId="{A86E08A9-5852-4F49-ADD2-880CDC4C9E32}">
      <dgm:prSet/>
      <dgm:spPr/>
      <dgm:t>
        <a:bodyPr/>
        <a:lstStyle/>
        <a:p>
          <a:endParaRPr lang="en-US"/>
        </a:p>
      </dgm:t>
    </dgm:pt>
    <dgm:pt modelId="{03B5C31E-85AA-4942-BCBB-211F1ECC5F4C}">
      <dgm:prSet/>
      <dgm:spPr/>
      <dgm:t>
        <a:bodyPr/>
        <a:lstStyle/>
        <a:p>
          <a:r>
            <a:rPr lang="en-US" b="1" dirty="0"/>
            <a:t>Courts cannot create private rights of action </a:t>
          </a:r>
        </a:p>
      </dgm:t>
    </dgm:pt>
    <dgm:pt modelId="{0799F5C9-C154-9A44-B8B1-2F22A80F52EC}" type="parTrans" cxnId="{A90561D7-24C3-544A-9AAE-FA6BAD1F0BEB}">
      <dgm:prSet/>
      <dgm:spPr/>
      <dgm:t>
        <a:bodyPr/>
        <a:lstStyle/>
        <a:p>
          <a:endParaRPr lang="en-US"/>
        </a:p>
      </dgm:t>
    </dgm:pt>
    <dgm:pt modelId="{8C71566F-8132-1642-9B68-A92F5B65840C}" type="sibTrans" cxnId="{A90561D7-24C3-544A-9AAE-FA6BAD1F0BEB}">
      <dgm:prSet/>
      <dgm:spPr/>
      <dgm:t>
        <a:bodyPr/>
        <a:lstStyle/>
        <a:p>
          <a:endParaRPr lang="en-US"/>
        </a:p>
      </dgm:t>
    </dgm:pt>
    <dgm:pt modelId="{711FDA36-D41F-4D44-B568-EB4FD0D5554A}">
      <dgm:prSet custT="1"/>
      <dgm:spPr/>
      <dgm:t>
        <a:bodyPr/>
        <a:lstStyle/>
        <a:p>
          <a:r>
            <a:rPr lang="en-US" sz="1400" dirty="0"/>
            <a:t>Because ATS does not specific a private right of action against corporations one cannot be read into the statute</a:t>
          </a:r>
        </a:p>
      </dgm:t>
    </dgm:pt>
    <dgm:pt modelId="{35D6F0B2-0256-9B40-AC33-CC17E3193011}" type="parTrans" cxnId="{20BEA737-EF9B-2D44-BF5F-A1CFA395F581}">
      <dgm:prSet/>
      <dgm:spPr/>
      <dgm:t>
        <a:bodyPr/>
        <a:lstStyle/>
        <a:p>
          <a:endParaRPr lang="en-US"/>
        </a:p>
      </dgm:t>
    </dgm:pt>
    <dgm:pt modelId="{C9A98A3F-71CB-F940-AA6A-8A9791801B05}" type="sibTrans" cxnId="{20BEA737-EF9B-2D44-BF5F-A1CFA395F581}">
      <dgm:prSet/>
      <dgm:spPr/>
      <dgm:t>
        <a:bodyPr/>
        <a:lstStyle/>
        <a:p>
          <a:endParaRPr lang="en-US"/>
        </a:p>
      </dgm:t>
    </dgm:pt>
    <dgm:pt modelId="{EF0516DC-011B-7C43-A054-6F69890B9ED9}">
      <dgm:prSet custT="1"/>
      <dgm:spPr/>
      <dgm:t>
        <a:bodyPr/>
        <a:lstStyle/>
        <a:p>
          <a:r>
            <a:rPr lang="en-US" sz="1400" dirty="0"/>
            <a:t>Focus on avoiding foreign entanglements through litigation balanced against giving foreigners some space for litigating a very narrow range of causes in the U.S.</a:t>
          </a:r>
        </a:p>
      </dgm:t>
    </dgm:pt>
    <dgm:pt modelId="{694E36F1-5E29-414D-9A1D-525C10A01A7D}" type="parTrans" cxnId="{A4251C91-7AF7-724A-9E5D-ADE85755F668}">
      <dgm:prSet/>
      <dgm:spPr/>
      <dgm:t>
        <a:bodyPr/>
        <a:lstStyle/>
        <a:p>
          <a:endParaRPr lang="en-US"/>
        </a:p>
      </dgm:t>
    </dgm:pt>
    <dgm:pt modelId="{768C046C-A6B8-1A42-BD35-FC928B43647C}" type="sibTrans" cxnId="{A4251C91-7AF7-724A-9E5D-ADE85755F668}">
      <dgm:prSet/>
      <dgm:spPr/>
      <dgm:t>
        <a:bodyPr/>
        <a:lstStyle/>
        <a:p>
          <a:endParaRPr lang="en-US"/>
        </a:p>
      </dgm:t>
    </dgm:pt>
    <dgm:pt modelId="{BCE03F62-421C-2F40-8F39-C76CA78F42BC}">
      <dgm:prSet/>
      <dgm:spPr/>
      <dgm:t>
        <a:bodyPr/>
        <a:lstStyle/>
        <a:p>
          <a:r>
            <a:rPr lang="en-US" b="1" dirty="0"/>
            <a:t>Further analysis here:</a:t>
          </a:r>
        </a:p>
      </dgm:t>
    </dgm:pt>
    <dgm:pt modelId="{88169681-E01A-9242-9E7E-2BFBC4CB4CE1}" type="parTrans" cxnId="{EA181AD3-B60F-6F42-9A3D-C934319394AB}">
      <dgm:prSet/>
      <dgm:spPr/>
      <dgm:t>
        <a:bodyPr/>
        <a:lstStyle/>
        <a:p>
          <a:endParaRPr lang="en-US"/>
        </a:p>
      </dgm:t>
    </dgm:pt>
    <dgm:pt modelId="{71B53C73-1F73-EE43-9573-3C440E0FCEF9}" type="sibTrans" cxnId="{EA181AD3-B60F-6F42-9A3D-C934319394AB}">
      <dgm:prSet/>
      <dgm:spPr/>
      <dgm:t>
        <a:bodyPr/>
        <a:lstStyle/>
        <a:p>
          <a:endParaRPr lang="en-US"/>
        </a:p>
      </dgm:t>
    </dgm:pt>
    <dgm:pt modelId="{CD0C9F36-D1E3-8849-9A56-C318A5C6F721}">
      <dgm:prSet custT="1"/>
      <dgm:spPr/>
      <dgm:t>
        <a:bodyPr/>
        <a:lstStyle/>
        <a:p>
          <a:r>
            <a:rPr lang="en-US" sz="1400" dirty="0"/>
            <a:t>Larry Catá Backer, </a:t>
          </a:r>
          <a:r>
            <a:rPr lang="en-US" sz="1400" dirty="0">
              <a:hlinkClick xmlns:r="http://schemas.openxmlformats.org/officeDocument/2006/relationships" r:id="rId1"/>
            </a:rPr>
            <a:t>Brief Thoughts on Jesner v. Arab Bank, PLC, 584 U.S. — (2018): The State of Judicial Remedies for Corporate Liability for Human Rights Violations</a:t>
          </a:r>
          <a:r>
            <a:rPr lang="en-US" sz="1400" dirty="0"/>
            <a:t>, CPE Working Paper 4/3 (April 2018). Download HERE: </a:t>
          </a:r>
          <a:r>
            <a:rPr lang="en-US" sz="1400" dirty="0">
              <a:hlinkClick xmlns:r="http://schemas.openxmlformats.org/officeDocument/2006/relationships" r:id="rId2"/>
            </a:rPr>
            <a:t>Brief Thoughts on Jesner v</a:t>
          </a:r>
          <a:endParaRPr lang="en-US" sz="1400" dirty="0"/>
        </a:p>
      </dgm:t>
    </dgm:pt>
    <dgm:pt modelId="{88777B9C-BC53-E545-86A1-47E23CE1B43A}" type="parTrans" cxnId="{144C338B-544E-9449-937D-6EF48A3152D7}">
      <dgm:prSet/>
      <dgm:spPr/>
      <dgm:t>
        <a:bodyPr/>
        <a:lstStyle/>
        <a:p>
          <a:endParaRPr lang="en-US"/>
        </a:p>
      </dgm:t>
    </dgm:pt>
    <dgm:pt modelId="{AAF89A02-58C9-6E46-A413-9DB1549450F9}" type="sibTrans" cxnId="{144C338B-544E-9449-937D-6EF48A3152D7}">
      <dgm:prSet/>
      <dgm:spPr/>
      <dgm:t>
        <a:bodyPr/>
        <a:lstStyle/>
        <a:p>
          <a:endParaRPr lang="en-US"/>
        </a:p>
      </dgm:t>
    </dgm:pt>
    <dgm:pt modelId="{B644263C-E3D8-4841-881B-BCEB4307414D}" type="pres">
      <dgm:prSet presAssocID="{83ACD74C-452B-9C40-BA7F-97B41382D628}" presName="Name0" presStyleCnt="0">
        <dgm:presLayoutVars>
          <dgm:dir/>
          <dgm:animOne val="branch"/>
          <dgm:animLvl val="lvl"/>
        </dgm:presLayoutVars>
      </dgm:prSet>
      <dgm:spPr/>
    </dgm:pt>
    <dgm:pt modelId="{BF1C4802-2C67-9348-B8A7-883D60FF3182}" type="pres">
      <dgm:prSet presAssocID="{5CC61E6A-9332-BA4A-805E-F39868094ACD}" presName="chaos" presStyleCnt="0"/>
      <dgm:spPr/>
    </dgm:pt>
    <dgm:pt modelId="{45C4F70D-074E-904C-A51F-FD291BAB6FE4}" type="pres">
      <dgm:prSet presAssocID="{5CC61E6A-9332-BA4A-805E-F39868094ACD}" presName="parTx1" presStyleLbl="revTx" presStyleIdx="0" presStyleCnt="9"/>
      <dgm:spPr/>
    </dgm:pt>
    <dgm:pt modelId="{E862AE75-A0AB-7447-AAA3-4E7B4608C7B5}" type="pres">
      <dgm:prSet presAssocID="{5CC61E6A-9332-BA4A-805E-F39868094ACD}" presName="desTx1" presStyleLbl="revTx" presStyleIdx="1" presStyleCnt="9" custScaleY="211758" custLinFactY="36200" custLinFactNeighborX="2473" custLinFactNeighborY="100000">
        <dgm:presLayoutVars>
          <dgm:bulletEnabled val="1"/>
        </dgm:presLayoutVars>
      </dgm:prSet>
      <dgm:spPr/>
    </dgm:pt>
    <dgm:pt modelId="{37318900-764E-D448-8BE1-7BAED02E27C3}" type="pres">
      <dgm:prSet presAssocID="{5CC61E6A-9332-BA4A-805E-F39868094ACD}" presName="c1" presStyleLbl="node1" presStyleIdx="0" presStyleCnt="19"/>
      <dgm:spPr/>
    </dgm:pt>
    <dgm:pt modelId="{C47B7D40-7100-D542-B222-BCC04C12DCA9}" type="pres">
      <dgm:prSet presAssocID="{5CC61E6A-9332-BA4A-805E-F39868094ACD}" presName="c2" presStyleLbl="node1" presStyleIdx="1" presStyleCnt="19"/>
      <dgm:spPr/>
    </dgm:pt>
    <dgm:pt modelId="{2EB17699-5FF0-7F4E-8AB2-B1B4A4FB5E34}" type="pres">
      <dgm:prSet presAssocID="{5CC61E6A-9332-BA4A-805E-F39868094ACD}" presName="c3" presStyleLbl="node1" presStyleIdx="2" presStyleCnt="19"/>
      <dgm:spPr/>
    </dgm:pt>
    <dgm:pt modelId="{EA1E0844-D2D9-B943-BE23-C0FF5987AD16}" type="pres">
      <dgm:prSet presAssocID="{5CC61E6A-9332-BA4A-805E-F39868094ACD}" presName="c4" presStyleLbl="node1" presStyleIdx="3" presStyleCnt="19"/>
      <dgm:spPr/>
    </dgm:pt>
    <dgm:pt modelId="{FC5D75D3-994D-0E42-A33A-9873366A01A9}" type="pres">
      <dgm:prSet presAssocID="{5CC61E6A-9332-BA4A-805E-F39868094ACD}" presName="c5" presStyleLbl="node1" presStyleIdx="4" presStyleCnt="19"/>
      <dgm:spPr/>
    </dgm:pt>
    <dgm:pt modelId="{7BA29E3B-67B1-B34B-8CF0-02A0368B875E}" type="pres">
      <dgm:prSet presAssocID="{5CC61E6A-9332-BA4A-805E-F39868094ACD}" presName="c6" presStyleLbl="node1" presStyleIdx="5" presStyleCnt="19"/>
      <dgm:spPr/>
    </dgm:pt>
    <dgm:pt modelId="{E84616F6-5065-3343-A1C4-6B1D6B1EDAA6}" type="pres">
      <dgm:prSet presAssocID="{5CC61E6A-9332-BA4A-805E-F39868094ACD}" presName="c7" presStyleLbl="node1" presStyleIdx="6" presStyleCnt="19"/>
      <dgm:spPr/>
    </dgm:pt>
    <dgm:pt modelId="{7021D2E0-66DA-C04A-8234-6C26B0765E82}" type="pres">
      <dgm:prSet presAssocID="{5CC61E6A-9332-BA4A-805E-F39868094ACD}" presName="c8" presStyleLbl="node1" presStyleIdx="7" presStyleCnt="19"/>
      <dgm:spPr/>
    </dgm:pt>
    <dgm:pt modelId="{F1C3DE03-9C7E-6E4F-A10B-E76D9B91C1B1}" type="pres">
      <dgm:prSet presAssocID="{5CC61E6A-9332-BA4A-805E-F39868094ACD}" presName="c9" presStyleLbl="node1" presStyleIdx="8" presStyleCnt="19"/>
      <dgm:spPr/>
    </dgm:pt>
    <dgm:pt modelId="{15827622-819A-9D43-B845-DDD783048FD6}" type="pres">
      <dgm:prSet presAssocID="{5CC61E6A-9332-BA4A-805E-F39868094ACD}" presName="c10" presStyleLbl="node1" presStyleIdx="9" presStyleCnt="19"/>
      <dgm:spPr/>
    </dgm:pt>
    <dgm:pt modelId="{5F0D1CE8-2356-0B4F-9260-DF439A5A5FA4}" type="pres">
      <dgm:prSet presAssocID="{5CC61E6A-9332-BA4A-805E-F39868094ACD}" presName="c11" presStyleLbl="node1" presStyleIdx="10" presStyleCnt="19"/>
      <dgm:spPr/>
    </dgm:pt>
    <dgm:pt modelId="{7CCD7896-157C-E34F-B628-2C165C4AC4B8}" type="pres">
      <dgm:prSet presAssocID="{5CC61E6A-9332-BA4A-805E-F39868094ACD}" presName="c12" presStyleLbl="node1" presStyleIdx="11" presStyleCnt="19"/>
      <dgm:spPr/>
    </dgm:pt>
    <dgm:pt modelId="{F3E812E5-9566-5D43-A31E-D6A1AD10F32F}" type="pres">
      <dgm:prSet presAssocID="{5CC61E6A-9332-BA4A-805E-F39868094ACD}" presName="c13" presStyleLbl="node1" presStyleIdx="12" presStyleCnt="19"/>
      <dgm:spPr/>
    </dgm:pt>
    <dgm:pt modelId="{9EC9D45F-CCE1-8645-9221-84A5C6E2B4FC}" type="pres">
      <dgm:prSet presAssocID="{5CC61E6A-9332-BA4A-805E-F39868094ACD}" presName="c14" presStyleLbl="node1" presStyleIdx="13" presStyleCnt="19"/>
      <dgm:spPr/>
    </dgm:pt>
    <dgm:pt modelId="{56CAF845-CB7F-8147-BF63-532E12103D8E}" type="pres">
      <dgm:prSet presAssocID="{5CC61E6A-9332-BA4A-805E-F39868094ACD}" presName="c15" presStyleLbl="node1" presStyleIdx="14" presStyleCnt="19"/>
      <dgm:spPr/>
    </dgm:pt>
    <dgm:pt modelId="{399D755D-B812-2F40-9B8A-AD061E0A8C8A}" type="pres">
      <dgm:prSet presAssocID="{5CC61E6A-9332-BA4A-805E-F39868094ACD}" presName="c16" presStyleLbl="node1" presStyleIdx="15" presStyleCnt="19"/>
      <dgm:spPr/>
    </dgm:pt>
    <dgm:pt modelId="{0CFB82C5-F2EA-B340-A324-063F36CD548F}" type="pres">
      <dgm:prSet presAssocID="{5CC61E6A-9332-BA4A-805E-F39868094ACD}" presName="c17" presStyleLbl="node1" presStyleIdx="16" presStyleCnt="19"/>
      <dgm:spPr/>
    </dgm:pt>
    <dgm:pt modelId="{567C2650-404A-8A43-9004-FFB18D3D49A5}" type="pres">
      <dgm:prSet presAssocID="{5CC61E6A-9332-BA4A-805E-F39868094ACD}" presName="c18" presStyleLbl="node1" presStyleIdx="17" presStyleCnt="19"/>
      <dgm:spPr/>
    </dgm:pt>
    <dgm:pt modelId="{57AD25EC-419E-394F-85D5-E9B9F34561CF}" type="pres">
      <dgm:prSet presAssocID="{83A7966D-D6C6-8649-95E0-B1EE46174AE5}" presName="chevronComposite1" presStyleCnt="0"/>
      <dgm:spPr/>
    </dgm:pt>
    <dgm:pt modelId="{BCB9FE26-F27C-5D44-A12C-3C70FAD728A2}" type="pres">
      <dgm:prSet presAssocID="{83A7966D-D6C6-8649-95E0-B1EE46174AE5}" presName="chevron1" presStyleLbl="sibTrans2D1" presStyleIdx="0" presStyleCnt="4"/>
      <dgm:spPr/>
    </dgm:pt>
    <dgm:pt modelId="{3C967BE8-E376-2343-9142-DF712472E4E6}" type="pres">
      <dgm:prSet presAssocID="{83A7966D-D6C6-8649-95E0-B1EE46174AE5}" presName="spChevron1" presStyleCnt="0"/>
      <dgm:spPr/>
    </dgm:pt>
    <dgm:pt modelId="{2D9E6D6F-E42D-5A4F-B373-F6853FE78A5C}" type="pres">
      <dgm:prSet presAssocID="{B51B8CB1-7526-9242-89C2-31FD134B2CBD}" presName="middle" presStyleCnt="0"/>
      <dgm:spPr/>
    </dgm:pt>
    <dgm:pt modelId="{33FD1FBE-921D-6B40-9A02-660879386433}" type="pres">
      <dgm:prSet presAssocID="{B51B8CB1-7526-9242-89C2-31FD134B2CBD}" presName="parTxMid" presStyleLbl="revTx" presStyleIdx="2" presStyleCnt="9"/>
      <dgm:spPr/>
    </dgm:pt>
    <dgm:pt modelId="{0A018460-4DC9-364A-A503-E71FB04EB77D}" type="pres">
      <dgm:prSet presAssocID="{B51B8CB1-7526-9242-89C2-31FD134B2CBD}" presName="desTxMid" presStyleLbl="revTx" presStyleIdx="3" presStyleCnt="9" custScaleY="243147" custLinFactY="38203" custLinFactNeighborX="-1235" custLinFactNeighborY="100000">
        <dgm:presLayoutVars>
          <dgm:bulletEnabled val="1"/>
        </dgm:presLayoutVars>
      </dgm:prSet>
      <dgm:spPr/>
    </dgm:pt>
    <dgm:pt modelId="{C8FE46CF-AD86-3441-9706-61DA8B5A2F3D}" type="pres">
      <dgm:prSet presAssocID="{B51B8CB1-7526-9242-89C2-31FD134B2CBD}" presName="spMid" presStyleCnt="0"/>
      <dgm:spPr/>
    </dgm:pt>
    <dgm:pt modelId="{7B6F1800-4C0E-7C4E-8AC3-1F8D7E1457FE}" type="pres">
      <dgm:prSet presAssocID="{CB686F0C-7AC6-F14D-8A57-F421EC495F88}" presName="chevronComposite1" presStyleCnt="0"/>
      <dgm:spPr/>
    </dgm:pt>
    <dgm:pt modelId="{821A0B09-C0E7-E949-9098-AD1C6F971110}" type="pres">
      <dgm:prSet presAssocID="{CB686F0C-7AC6-F14D-8A57-F421EC495F88}" presName="chevron1" presStyleLbl="sibTrans2D1" presStyleIdx="1" presStyleCnt="4"/>
      <dgm:spPr/>
    </dgm:pt>
    <dgm:pt modelId="{8E0552D3-E76E-CD4D-A24B-D419B66E4D7A}" type="pres">
      <dgm:prSet presAssocID="{CB686F0C-7AC6-F14D-8A57-F421EC495F88}" presName="spChevron1" presStyleCnt="0"/>
      <dgm:spPr/>
    </dgm:pt>
    <dgm:pt modelId="{03F75100-7D43-0145-9D03-B963F07A321F}" type="pres">
      <dgm:prSet presAssocID="{EDB73638-FA89-AA4C-AA48-0D1CEF1D53E1}" presName="middle" presStyleCnt="0"/>
      <dgm:spPr/>
    </dgm:pt>
    <dgm:pt modelId="{FD0A0247-1D17-D044-9B4B-DB7B3CD69E10}" type="pres">
      <dgm:prSet presAssocID="{EDB73638-FA89-AA4C-AA48-0D1CEF1D53E1}" presName="parTxMid" presStyleLbl="revTx" presStyleIdx="4" presStyleCnt="9"/>
      <dgm:spPr/>
    </dgm:pt>
    <dgm:pt modelId="{BDA58D71-0996-BE47-B5F7-D48E3FCA54C3}" type="pres">
      <dgm:prSet presAssocID="{EDB73638-FA89-AA4C-AA48-0D1CEF1D53E1}" presName="desTxMid" presStyleLbl="revTx" presStyleIdx="5" presStyleCnt="9" custScaleY="242063" custLinFactY="42583" custLinFactNeighborX="-4628" custLinFactNeighborY="100000">
        <dgm:presLayoutVars>
          <dgm:bulletEnabled val="1"/>
        </dgm:presLayoutVars>
      </dgm:prSet>
      <dgm:spPr/>
    </dgm:pt>
    <dgm:pt modelId="{8AEAA43C-29CA-FE4A-9BC0-80DEAA7854A2}" type="pres">
      <dgm:prSet presAssocID="{EDB73638-FA89-AA4C-AA48-0D1CEF1D53E1}" presName="spMid" presStyleCnt="0"/>
      <dgm:spPr/>
    </dgm:pt>
    <dgm:pt modelId="{45B7C3F9-C38C-6345-BEF4-48A7D4E43665}" type="pres">
      <dgm:prSet presAssocID="{F391075D-C805-044F-887C-EEE9486080BD}" presName="chevronComposite1" presStyleCnt="0"/>
      <dgm:spPr/>
    </dgm:pt>
    <dgm:pt modelId="{70E4410B-52B6-4440-A3FE-E3C80CA10B82}" type="pres">
      <dgm:prSet presAssocID="{F391075D-C805-044F-887C-EEE9486080BD}" presName="chevron1" presStyleLbl="sibTrans2D1" presStyleIdx="2" presStyleCnt="4"/>
      <dgm:spPr/>
    </dgm:pt>
    <dgm:pt modelId="{AC00E024-7247-204B-8126-0D8A9A2E0360}" type="pres">
      <dgm:prSet presAssocID="{F391075D-C805-044F-887C-EEE9486080BD}" presName="spChevron1" presStyleCnt="0"/>
      <dgm:spPr/>
    </dgm:pt>
    <dgm:pt modelId="{6DF3C6EE-E4DE-7D4B-B517-9726A2926F97}" type="pres">
      <dgm:prSet presAssocID="{03B5C31E-85AA-4942-BCBB-211F1ECC5F4C}" presName="middle" presStyleCnt="0"/>
      <dgm:spPr/>
    </dgm:pt>
    <dgm:pt modelId="{24261050-C970-664C-8F5F-607300A2F8B9}" type="pres">
      <dgm:prSet presAssocID="{03B5C31E-85AA-4942-BCBB-211F1ECC5F4C}" presName="parTxMid" presStyleLbl="revTx" presStyleIdx="6" presStyleCnt="9"/>
      <dgm:spPr/>
    </dgm:pt>
    <dgm:pt modelId="{D77372CA-3F36-8E48-B3A4-37C11CC12E5D}" type="pres">
      <dgm:prSet presAssocID="{03B5C31E-85AA-4942-BCBB-211F1ECC5F4C}" presName="desTxMid" presStyleLbl="revTx" presStyleIdx="7" presStyleCnt="9" custScaleY="260593" custLinFactNeighborX="2512" custLinFactNeighborY="77402">
        <dgm:presLayoutVars>
          <dgm:bulletEnabled val="1"/>
        </dgm:presLayoutVars>
      </dgm:prSet>
      <dgm:spPr/>
    </dgm:pt>
    <dgm:pt modelId="{70A69869-3C36-4F46-8440-EDC543FEC68D}" type="pres">
      <dgm:prSet presAssocID="{03B5C31E-85AA-4942-BCBB-211F1ECC5F4C}" presName="spMid" presStyleCnt="0"/>
      <dgm:spPr/>
    </dgm:pt>
    <dgm:pt modelId="{3B2B6E27-5414-A644-96DC-54F4AAC96396}" type="pres">
      <dgm:prSet presAssocID="{8C71566F-8132-1642-9B68-A92F5B65840C}" presName="chevronComposite1" presStyleCnt="0"/>
      <dgm:spPr/>
    </dgm:pt>
    <dgm:pt modelId="{727CE360-4FEA-2344-B534-0F37BC389A4F}" type="pres">
      <dgm:prSet presAssocID="{8C71566F-8132-1642-9B68-A92F5B65840C}" presName="chevron1" presStyleLbl="sibTrans2D1" presStyleIdx="3" presStyleCnt="4"/>
      <dgm:spPr/>
    </dgm:pt>
    <dgm:pt modelId="{E38EC19A-B2F3-2E4F-A624-0B5BE3F07808}" type="pres">
      <dgm:prSet presAssocID="{8C71566F-8132-1642-9B68-A92F5B65840C}" presName="spChevron1" presStyleCnt="0"/>
      <dgm:spPr/>
    </dgm:pt>
    <dgm:pt modelId="{705C77AC-15AD-7C47-979A-B1019F34F9F1}" type="pres">
      <dgm:prSet presAssocID="{BCE03F62-421C-2F40-8F39-C76CA78F42BC}" presName="last" presStyleCnt="0"/>
      <dgm:spPr/>
    </dgm:pt>
    <dgm:pt modelId="{77ADF099-9815-784D-B603-0FE745DD8F3B}" type="pres">
      <dgm:prSet presAssocID="{BCE03F62-421C-2F40-8F39-C76CA78F42BC}" presName="circleTx" presStyleLbl="node1" presStyleIdx="18" presStyleCnt="19"/>
      <dgm:spPr/>
    </dgm:pt>
    <dgm:pt modelId="{7C672BBD-5B92-EC4C-88C9-E5BF88BE562A}" type="pres">
      <dgm:prSet presAssocID="{BCE03F62-421C-2F40-8F39-C76CA78F42BC}" presName="desTxN" presStyleLbl="revTx" presStyleIdx="8" presStyleCnt="9" custScaleY="239825" custLinFactNeighborX="1412" custLinFactNeighborY="67896">
        <dgm:presLayoutVars>
          <dgm:bulletEnabled val="1"/>
        </dgm:presLayoutVars>
      </dgm:prSet>
      <dgm:spPr/>
    </dgm:pt>
    <dgm:pt modelId="{A0C17E7F-98C9-5143-9ACE-53DF25207134}" type="pres">
      <dgm:prSet presAssocID="{BCE03F62-421C-2F40-8F39-C76CA78F42BC}" presName="spN" presStyleCnt="0"/>
      <dgm:spPr/>
    </dgm:pt>
  </dgm:ptLst>
  <dgm:cxnLst>
    <dgm:cxn modelId="{3C56A00C-592D-CC4F-8037-4EF8CF3F6D86}" srcId="{83ACD74C-452B-9C40-BA7F-97B41382D628}" destId="{EDB73638-FA89-AA4C-AA48-0D1CEF1D53E1}" srcOrd="2" destOrd="0" parTransId="{0F475C93-FEF6-4B41-96BE-3D918A77956A}" sibTransId="{F391075D-C805-044F-887C-EEE9486080BD}"/>
    <dgm:cxn modelId="{31E10410-26C0-5A4B-AD45-61837E091DDF}" type="presOf" srcId="{EF0516DC-011B-7C43-A054-6F69890B9ED9}" destId="{D77372CA-3F36-8E48-B3A4-37C11CC12E5D}" srcOrd="0" destOrd="1" presId="urn:microsoft.com/office/officeart/2009/3/layout/RandomtoResultProcess"/>
    <dgm:cxn modelId="{0CC74523-0FB0-5849-ADD4-D58E4FEBA213}" type="presOf" srcId="{CD0C9F36-D1E3-8849-9A56-C318A5C6F721}" destId="{7C672BBD-5B92-EC4C-88C9-E5BF88BE562A}" srcOrd="0" destOrd="0" presId="urn:microsoft.com/office/officeart/2009/3/layout/RandomtoResultProcess"/>
    <dgm:cxn modelId="{C5D63C29-2D8C-1F41-9C60-6C242EF8B406}" type="presOf" srcId="{B51B8CB1-7526-9242-89C2-31FD134B2CBD}" destId="{33FD1FBE-921D-6B40-9A02-660879386433}" srcOrd="0" destOrd="0" presId="urn:microsoft.com/office/officeart/2009/3/layout/RandomtoResultProcess"/>
    <dgm:cxn modelId="{CAA0DA2D-0479-8440-9F6F-B3A8C2B2C514}" type="presOf" srcId="{711FDA36-D41F-4D44-B568-EB4FD0D5554A}" destId="{D77372CA-3F36-8E48-B3A4-37C11CC12E5D}" srcOrd="0" destOrd="0" presId="urn:microsoft.com/office/officeart/2009/3/layout/RandomtoResultProcess"/>
    <dgm:cxn modelId="{D8A5DE34-B410-1A49-9039-7D0969C1CB70}" srcId="{B51B8CB1-7526-9242-89C2-31FD134B2CBD}" destId="{1544777A-0BA1-4C40-9AB3-7E3604312E10}" srcOrd="0" destOrd="0" parTransId="{D822AFF8-30FF-F347-9F2A-48C32CA0CF46}" sibTransId="{CD7BABA0-DE77-3843-B8BD-3AE38042D2AA}"/>
    <dgm:cxn modelId="{20BEA737-EF9B-2D44-BF5F-A1CFA395F581}" srcId="{03B5C31E-85AA-4942-BCBB-211F1ECC5F4C}" destId="{711FDA36-D41F-4D44-B568-EB4FD0D5554A}" srcOrd="0" destOrd="0" parTransId="{35D6F0B2-0256-9B40-AC33-CC17E3193011}" sibTransId="{C9A98A3F-71CB-F940-AA6A-8A9791801B05}"/>
    <dgm:cxn modelId="{C863943D-C793-6E42-A933-CE5E90A3850D}" type="presOf" srcId="{5CC61E6A-9332-BA4A-805E-F39868094ACD}" destId="{45C4F70D-074E-904C-A51F-FD291BAB6FE4}" srcOrd="0" destOrd="0" presId="urn:microsoft.com/office/officeart/2009/3/layout/RandomtoResultProcess"/>
    <dgm:cxn modelId="{1F511944-A152-494A-8A2C-3EC966B5D85A}" srcId="{B51B8CB1-7526-9242-89C2-31FD134B2CBD}" destId="{6F3CDAA6-B787-E642-B579-0E83EC7C8861}" srcOrd="1" destOrd="0" parTransId="{13BE5AC2-2E64-1740-90E8-D3693D5A89D9}" sibTransId="{A2460A16-B5B3-4541-BDB6-4C489FC0AD73}"/>
    <dgm:cxn modelId="{41BB6646-C201-734C-A020-45A7BC6D7B92}" type="presOf" srcId="{03B5C31E-85AA-4942-BCBB-211F1ECC5F4C}" destId="{24261050-C970-664C-8F5F-607300A2F8B9}" srcOrd="0" destOrd="0" presId="urn:microsoft.com/office/officeart/2009/3/layout/RandomtoResultProcess"/>
    <dgm:cxn modelId="{6E55975E-D631-4E48-8356-16CF18485D21}" srcId="{5CC61E6A-9332-BA4A-805E-F39868094ACD}" destId="{8900F78A-5FE8-D944-BE6C-815C1A99570C}" srcOrd="0" destOrd="0" parTransId="{75F80165-0B93-9F4E-ADB4-06FFDEA89EAC}" sibTransId="{A381CD32-914A-DA4F-AEDC-0B36FE171CB1}"/>
    <dgm:cxn modelId="{EB2E4A80-7B63-5B48-A871-80F4AE22132B}" type="presOf" srcId="{591A1B43-2708-BA4F-8016-8B7BC59BF6E9}" destId="{BDA58D71-0996-BE47-B5F7-D48E3FCA54C3}" srcOrd="0" destOrd="1" presId="urn:microsoft.com/office/officeart/2009/3/layout/RandomtoResultProcess"/>
    <dgm:cxn modelId="{144C338B-544E-9449-937D-6EF48A3152D7}" srcId="{BCE03F62-421C-2F40-8F39-C76CA78F42BC}" destId="{CD0C9F36-D1E3-8849-9A56-C318A5C6F721}" srcOrd="0" destOrd="0" parTransId="{88777B9C-BC53-E545-86A1-47E23CE1B43A}" sibTransId="{AAF89A02-58C9-6E46-A413-9DB1549450F9}"/>
    <dgm:cxn modelId="{A4251C91-7AF7-724A-9E5D-ADE85755F668}" srcId="{03B5C31E-85AA-4942-BCBB-211F1ECC5F4C}" destId="{EF0516DC-011B-7C43-A054-6F69890B9ED9}" srcOrd="1" destOrd="0" parTransId="{694E36F1-5E29-414D-9A1D-525C10A01A7D}" sibTransId="{768C046C-A6B8-1A42-BD35-FC928B43647C}"/>
    <dgm:cxn modelId="{F22904A0-0F67-2542-B4F5-19C760750CAC}" type="presOf" srcId="{EDB73638-FA89-AA4C-AA48-0D1CEF1D53E1}" destId="{FD0A0247-1D17-D044-9B4B-DB7B3CD69E10}" srcOrd="0" destOrd="0" presId="urn:microsoft.com/office/officeart/2009/3/layout/RandomtoResultProcess"/>
    <dgm:cxn modelId="{A86E08A9-5852-4F49-ADD2-880CDC4C9E32}" srcId="{EDB73638-FA89-AA4C-AA48-0D1CEF1D53E1}" destId="{591A1B43-2708-BA4F-8016-8B7BC59BF6E9}" srcOrd="1" destOrd="0" parTransId="{7661D8C7-CB50-8A40-8C55-54C6EDAA94C9}" sibTransId="{F9B6A5C8-5FDC-5E40-A799-6FDCE478A3D1}"/>
    <dgm:cxn modelId="{9388F5AC-4841-174B-ADE3-1C1FA0246317}" srcId="{83ACD74C-452B-9C40-BA7F-97B41382D628}" destId="{5CC61E6A-9332-BA4A-805E-F39868094ACD}" srcOrd="0" destOrd="0" parTransId="{32000B5A-7B16-8C4C-AC4A-E934677522DD}" sibTransId="{83A7966D-D6C6-8649-95E0-B1EE46174AE5}"/>
    <dgm:cxn modelId="{EA181AD3-B60F-6F42-9A3D-C934319394AB}" srcId="{83ACD74C-452B-9C40-BA7F-97B41382D628}" destId="{BCE03F62-421C-2F40-8F39-C76CA78F42BC}" srcOrd="4" destOrd="0" parTransId="{88169681-E01A-9242-9E7E-2BFBC4CB4CE1}" sibTransId="{71B53C73-1F73-EE43-9573-3C440E0FCEF9}"/>
    <dgm:cxn modelId="{A90561D7-24C3-544A-9AAE-FA6BAD1F0BEB}" srcId="{83ACD74C-452B-9C40-BA7F-97B41382D628}" destId="{03B5C31E-85AA-4942-BCBB-211F1ECC5F4C}" srcOrd="3" destOrd="0" parTransId="{0799F5C9-C154-9A44-B8B1-2F22A80F52EC}" sibTransId="{8C71566F-8132-1642-9B68-A92F5B65840C}"/>
    <dgm:cxn modelId="{9248C9DB-38B2-1D4A-9538-E7CFFB576027}" srcId="{5CC61E6A-9332-BA4A-805E-F39868094ACD}" destId="{F249E2A9-3617-9149-990A-1802CCFDFBDB}" srcOrd="1" destOrd="0" parTransId="{C9931F86-A0E4-BE47-BB5F-050C9D64B916}" sibTransId="{D46C472E-4E4A-4449-BD44-3BDB0030C4EE}"/>
    <dgm:cxn modelId="{2D8360E1-5A98-B54F-97F0-96EA4D7216F2}" type="presOf" srcId="{BCE03F62-421C-2F40-8F39-C76CA78F42BC}" destId="{77ADF099-9815-784D-B603-0FE745DD8F3B}" srcOrd="0" destOrd="0" presId="urn:microsoft.com/office/officeart/2009/3/layout/RandomtoResultProcess"/>
    <dgm:cxn modelId="{581E7EE1-F776-B54D-A815-E1787392B4CA}" srcId="{EDB73638-FA89-AA4C-AA48-0D1CEF1D53E1}" destId="{4480E9E9-141C-6046-9D49-3F918F542991}" srcOrd="0" destOrd="0" parTransId="{187A34C2-0DD3-5745-97CE-3D2D8748E7FC}" sibTransId="{700182D1-FA9A-9545-894E-28C925836249}"/>
    <dgm:cxn modelId="{E64AB1E2-87A4-6C4F-9EF5-315ACC39A9C3}" type="presOf" srcId="{6F3CDAA6-B787-E642-B579-0E83EC7C8861}" destId="{0A018460-4DC9-364A-A503-E71FB04EB77D}" srcOrd="0" destOrd="1" presId="urn:microsoft.com/office/officeart/2009/3/layout/RandomtoResultProcess"/>
    <dgm:cxn modelId="{51D0A3E4-4E2C-9E42-895D-4BA106971BE9}" type="presOf" srcId="{83ACD74C-452B-9C40-BA7F-97B41382D628}" destId="{B644263C-E3D8-4841-881B-BCEB4307414D}" srcOrd="0" destOrd="0" presId="urn:microsoft.com/office/officeart/2009/3/layout/RandomtoResultProcess"/>
    <dgm:cxn modelId="{55F102E5-FAEA-2546-BE71-1E8FD8B38731}" type="presOf" srcId="{1544777A-0BA1-4C40-9AB3-7E3604312E10}" destId="{0A018460-4DC9-364A-A503-E71FB04EB77D}" srcOrd="0" destOrd="0" presId="urn:microsoft.com/office/officeart/2009/3/layout/RandomtoResultProcess"/>
    <dgm:cxn modelId="{7EC467E6-B020-BE41-9F59-F77DB0A6A777}" srcId="{83ACD74C-452B-9C40-BA7F-97B41382D628}" destId="{B51B8CB1-7526-9242-89C2-31FD134B2CBD}" srcOrd="1" destOrd="0" parTransId="{29C29FAD-BB3C-7543-92F7-218EF46894EE}" sibTransId="{CB686F0C-7AC6-F14D-8A57-F421EC495F88}"/>
    <dgm:cxn modelId="{D4AC49EF-C3AF-624C-971F-D3E77BD7CAF3}" type="presOf" srcId="{8900F78A-5FE8-D944-BE6C-815C1A99570C}" destId="{E862AE75-A0AB-7447-AAA3-4E7B4608C7B5}" srcOrd="0" destOrd="0" presId="urn:microsoft.com/office/officeart/2009/3/layout/RandomtoResultProcess"/>
    <dgm:cxn modelId="{69B9CAFA-0DEF-A143-A72F-F8139597882F}" type="presOf" srcId="{F249E2A9-3617-9149-990A-1802CCFDFBDB}" destId="{E862AE75-A0AB-7447-AAA3-4E7B4608C7B5}" srcOrd="0" destOrd="1" presId="urn:microsoft.com/office/officeart/2009/3/layout/RandomtoResultProcess"/>
    <dgm:cxn modelId="{C3B70CFF-18B4-A44F-8890-EEC1EC170A99}" type="presOf" srcId="{4480E9E9-141C-6046-9D49-3F918F542991}" destId="{BDA58D71-0996-BE47-B5F7-D48E3FCA54C3}" srcOrd="0" destOrd="0" presId="urn:microsoft.com/office/officeart/2009/3/layout/RandomtoResultProcess"/>
    <dgm:cxn modelId="{E8D8AFCE-FA94-B24F-BE94-55E0FF4F7974}" type="presParOf" srcId="{B644263C-E3D8-4841-881B-BCEB4307414D}" destId="{BF1C4802-2C67-9348-B8A7-883D60FF3182}" srcOrd="0" destOrd="0" presId="urn:microsoft.com/office/officeart/2009/3/layout/RandomtoResultProcess"/>
    <dgm:cxn modelId="{0A795E80-D8C2-F540-9DFD-7241BB4A2EDB}" type="presParOf" srcId="{BF1C4802-2C67-9348-B8A7-883D60FF3182}" destId="{45C4F70D-074E-904C-A51F-FD291BAB6FE4}" srcOrd="0" destOrd="0" presId="urn:microsoft.com/office/officeart/2009/3/layout/RandomtoResultProcess"/>
    <dgm:cxn modelId="{F23E98C8-F5FA-AB4B-8F1C-D2ACE1BBB3F4}" type="presParOf" srcId="{BF1C4802-2C67-9348-B8A7-883D60FF3182}" destId="{E862AE75-A0AB-7447-AAA3-4E7B4608C7B5}" srcOrd="1" destOrd="0" presId="urn:microsoft.com/office/officeart/2009/3/layout/RandomtoResultProcess"/>
    <dgm:cxn modelId="{C5B9E747-1E59-8945-AB99-119774775E4C}" type="presParOf" srcId="{BF1C4802-2C67-9348-B8A7-883D60FF3182}" destId="{37318900-764E-D448-8BE1-7BAED02E27C3}" srcOrd="2" destOrd="0" presId="urn:microsoft.com/office/officeart/2009/3/layout/RandomtoResultProcess"/>
    <dgm:cxn modelId="{126F2E9F-B29C-3F4E-BEED-7B1AB6AD91B5}" type="presParOf" srcId="{BF1C4802-2C67-9348-B8A7-883D60FF3182}" destId="{C47B7D40-7100-D542-B222-BCC04C12DCA9}" srcOrd="3" destOrd="0" presId="urn:microsoft.com/office/officeart/2009/3/layout/RandomtoResultProcess"/>
    <dgm:cxn modelId="{DDB63999-0475-2843-B937-2EBE5A41AF14}" type="presParOf" srcId="{BF1C4802-2C67-9348-B8A7-883D60FF3182}" destId="{2EB17699-5FF0-7F4E-8AB2-B1B4A4FB5E34}" srcOrd="4" destOrd="0" presId="urn:microsoft.com/office/officeart/2009/3/layout/RandomtoResultProcess"/>
    <dgm:cxn modelId="{9076A899-7724-724B-BA59-59C656C94F64}" type="presParOf" srcId="{BF1C4802-2C67-9348-B8A7-883D60FF3182}" destId="{EA1E0844-D2D9-B943-BE23-C0FF5987AD16}" srcOrd="5" destOrd="0" presId="urn:microsoft.com/office/officeart/2009/3/layout/RandomtoResultProcess"/>
    <dgm:cxn modelId="{167D2D36-75F1-1B42-828A-98EA6EA27EEE}" type="presParOf" srcId="{BF1C4802-2C67-9348-B8A7-883D60FF3182}" destId="{FC5D75D3-994D-0E42-A33A-9873366A01A9}" srcOrd="6" destOrd="0" presId="urn:microsoft.com/office/officeart/2009/3/layout/RandomtoResultProcess"/>
    <dgm:cxn modelId="{C2AF3276-7448-6741-8C01-51759305AEB7}" type="presParOf" srcId="{BF1C4802-2C67-9348-B8A7-883D60FF3182}" destId="{7BA29E3B-67B1-B34B-8CF0-02A0368B875E}" srcOrd="7" destOrd="0" presId="urn:microsoft.com/office/officeart/2009/3/layout/RandomtoResultProcess"/>
    <dgm:cxn modelId="{73F60977-2E22-E147-8168-1D928A58B698}" type="presParOf" srcId="{BF1C4802-2C67-9348-B8A7-883D60FF3182}" destId="{E84616F6-5065-3343-A1C4-6B1D6B1EDAA6}" srcOrd="8" destOrd="0" presId="urn:microsoft.com/office/officeart/2009/3/layout/RandomtoResultProcess"/>
    <dgm:cxn modelId="{9DD2E8FE-0944-D74B-ABAB-5FEFA7499D94}" type="presParOf" srcId="{BF1C4802-2C67-9348-B8A7-883D60FF3182}" destId="{7021D2E0-66DA-C04A-8234-6C26B0765E82}" srcOrd="9" destOrd="0" presId="urn:microsoft.com/office/officeart/2009/3/layout/RandomtoResultProcess"/>
    <dgm:cxn modelId="{48B27A62-7C67-B847-959B-604811D325F4}" type="presParOf" srcId="{BF1C4802-2C67-9348-B8A7-883D60FF3182}" destId="{F1C3DE03-9C7E-6E4F-A10B-E76D9B91C1B1}" srcOrd="10" destOrd="0" presId="urn:microsoft.com/office/officeart/2009/3/layout/RandomtoResultProcess"/>
    <dgm:cxn modelId="{7529BC3C-CEB7-E24B-8D40-FB1D5B3A345C}" type="presParOf" srcId="{BF1C4802-2C67-9348-B8A7-883D60FF3182}" destId="{15827622-819A-9D43-B845-DDD783048FD6}" srcOrd="11" destOrd="0" presId="urn:microsoft.com/office/officeart/2009/3/layout/RandomtoResultProcess"/>
    <dgm:cxn modelId="{BBBAA83F-9A7A-884E-B982-CC62310F2876}" type="presParOf" srcId="{BF1C4802-2C67-9348-B8A7-883D60FF3182}" destId="{5F0D1CE8-2356-0B4F-9260-DF439A5A5FA4}" srcOrd="12" destOrd="0" presId="urn:microsoft.com/office/officeart/2009/3/layout/RandomtoResultProcess"/>
    <dgm:cxn modelId="{3686F8B8-CDDB-224B-8401-D1C3662EFE2F}" type="presParOf" srcId="{BF1C4802-2C67-9348-B8A7-883D60FF3182}" destId="{7CCD7896-157C-E34F-B628-2C165C4AC4B8}" srcOrd="13" destOrd="0" presId="urn:microsoft.com/office/officeart/2009/3/layout/RandomtoResultProcess"/>
    <dgm:cxn modelId="{953B7EF3-AB12-8F41-A26C-8851B6460FE2}" type="presParOf" srcId="{BF1C4802-2C67-9348-B8A7-883D60FF3182}" destId="{F3E812E5-9566-5D43-A31E-D6A1AD10F32F}" srcOrd="14" destOrd="0" presId="urn:microsoft.com/office/officeart/2009/3/layout/RandomtoResultProcess"/>
    <dgm:cxn modelId="{E306DAFB-1E1E-3247-8201-16900CF5DEC9}" type="presParOf" srcId="{BF1C4802-2C67-9348-B8A7-883D60FF3182}" destId="{9EC9D45F-CCE1-8645-9221-84A5C6E2B4FC}" srcOrd="15" destOrd="0" presId="urn:microsoft.com/office/officeart/2009/3/layout/RandomtoResultProcess"/>
    <dgm:cxn modelId="{D32CFBEA-6B97-BE4F-9840-5EED0E4DEBBF}" type="presParOf" srcId="{BF1C4802-2C67-9348-B8A7-883D60FF3182}" destId="{56CAF845-CB7F-8147-BF63-532E12103D8E}" srcOrd="16" destOrd="0" presId="urn:microsoft.com/office/officeart/2009/3/layout/RandomtoResultProcess"/>
    <dgm:cxn modelId="{540E0292-1598-2A43-84EF-8ACF036C8C6E}" type="presParOf" srcId="{BF1C4802-2C67-9348-B8A7-883D60FF3182}" destId="{399D755D-B812-2F40-9B8A-AD061E0A8C8A}" srcOrd="17" destOrd="0" presId="urn:microsoft.com/office/officeart/2009/3/layout/RandomtoResultProcess"/>
    <dgm:cxn modelId="{7D63A3DB-7AD1-3242-ADFC-5A49527ACDAA}" type="presParOf" srcId="{BF1C4802-2C67-9348-B8A7-883D60FF3182}" destId="{0CFB82C5-F2EA-B340-A324-063F36CD548F}" srcOrd="18" destOrd="0" presId="urn:microsoft.com/office/officeart/2009/3/layout/RandomtoResultProcess"/>
    <dgm:cxn modelId="{EBA86DBF-873D-8245-AD46-C43184A079F8}" type="presParOf" srcId="{BF1C4802-2C67-9348-B8A7-883D60FF3182}" destId="{567C2650-404A-8A43-9004-FFB18D3D49A5}" srcOrd="19" destOrd="0" presId="urn:microsoft.com/office/officeart/2009/3/layout/RandomtoResultProcess"/>
    <dgm:cxn modelId="{464F0738-D3EC-4C4A-BB49-3AAB738358D9}" type="presParOf" srcId="{B644263C-E3D8-4841-881B-BCEB4307414D}" destId="{57AD25EC-419E-394F-85D5-E9B9F34561CF}" srcOrd="1" destOrd="0" presId="urn:microsoft.com/office/officeart/2009/3/layout/RandomtoResultProcess"/>
    <dgm:cxn modelId="{B5C9F205-5AB4-F947-AD9A-9347B419E650}" type="presParOf" srcId="{57AD25EC-419E-394F-85D5-E9B9F34561CF}" destId="{BCB9FE26-F27C-5D44-A12C-3C70FAD728A2}" srcOrd="0" destOrd="0" presId="urn:microsoft.com/office/officeart/2009/3/layout/RandomtoResultProcess"/>
    <dgm:cxn modelId="{459474D4-F4A8-7546-8EE8-DACA8FA5B9AA}" type="presParOf" srcId="{57AD25EC-419E-394F-85D5-E9B9F34561CF}" destId="{3C967BE8-E376-2343-9142-DF712472E4E6}" srcOrd="1" destOrd="0" presId="urn:microsoft.com/office/officeart/2009/3/layout/RandomtoResultProcess"/>
    <dgm:cxn modelId="{458C41D9-DAC7-7142-9DCE-A970D0F59FFC}" type="presParOf" srcId="{B644263C-E3D8-4841-881B-BCEB4307414D}" destId="{2D9E6D6F-E42D-5A4F-B373-F6853FE78A5C}" srcOrd="2" destOrd="0" presId="urn:microsoft.com/office/officeart/2009/3/layout/RandomtoResultProcess"/>
    <dgm:cxn modelId="{E7B58E6E-A066-7846-A7CD-4DC8BEF71B91}" type="presParOf" srcId="{2D9E6D6F-E42D-5A4F-B373-F6853FE78A5C}" destId="{33FD1FBE-921D-6B40-9A02-660879386433}" srcOrd="0" destOrd="0" presId="urn:microsoft.com/office/officeart/2009/3/layout/RandomtoResultProcess"/>
    <dgm:cxn modelId="{4A64BF18-E7F1-F543-9398-6A3F071243E8}" type="presParOf" srcId="{2D9E6D6F-E42D-5A4F-B373-F6853FE78A5C}" destId="{0A018460-4DC9-364A-A503-E71FB04EB77D}" srcOrd="1" destOrd="0" presId="urn:microsoft.com/office/officeart/2009/3/layout/RandomtoResultProcess"/>
    <dgm:cxn modelId="{BA305A59-3133-064B-8212-3C0D3D09923E}" type="presParOf" srcId="{2D9E6D6F-E42D-5A4F-B373-F6853FE78A5C}" destId="{C8FE46CF-AD86-3441-9706-61DA8B5A2F3D}" srcOrd="2" destOrd="0" presId="urn:microsoft.com/office/officeart/2009/3/layout/RandomtoResultProcess"/>
    <dgm:cxn modelId="{9CDDA8EB-6F33-184D-916B-AECA412F57C8}" type="presParOf" srcId="{B644263C-E3D8-4841-881B-BCEB4307414D}" destId="{7B6F1800-4C0E-7C4E-8AC3-1F8D7E1457FE}" srcOrd="3" destOrd="0" presId="urn:microsoft.com/office/officeart/2009/3/layout/RandomtoResultProcess"/>
    <dgm:cxn modelId="{24861F3B-D358-E84C-874B-7930325A406B}" type="presParOf" srcId="{7B6F1800-4C0E-7C4E-8AC3-1F8D7E1457FE}" destId="{821A0B09-C0E7-E949-9098-AD1C6F971110}" srcOrd="0" destOrd="0" presId="urn:microsoft.com/office/officeart/2009/3/layout/RandomtoResultProcess"/>
    <dgm:cxn modelId="{0EC91E72-6827-8B41-8CC8-EB87249A4B19}" type="presParOf" srcId="{7B6F1800-4C0E-7C4E-8AC3-1F8D7E1457FE}" destId="{8E0552D3-E76E-CD4D-A24B-D419B66E4D7A}" srcOrd="1" destOrd="0" presId="urn:microsoft.com/office/officeart/2009/3/layout/RandomtoResultProcess"/>
    <dgm:cxn modelId="{18743FA0-3E06-EB48-9CFC-DE68D0189919}" type="presParOf" srcId="{B644263C-E3D8-4841-881B-BCEB4307414D}" destId="{03F75100-7D43-0145-9D03-B963F07A321F}" srcOrd="4" destOrd="0" presId="urn:microsoft.com/office/officeart/2009/3/layout/RandomtoResultProcess"/>
    <dgm:cxn modelId="{51BA816C-BB31-5E4B-891D-F21E2790FFE2}" type="presParOf" srcId="{03F75100-7D43-0145-9D03-B963F07A321F}" destId="{FD0A0247-1D17-D044-9B4B-DB7B3CD69E10}" srcOrd="0" destOrd="0" presId="urn:microsoft.com/office/officeart/2009/3/layout/RandomtoResultProcess"/>
    <dgm:cxn modelId="{B6713C3A-747A-EA46-89F7-C1E4111D5474}" type="presParOf" srcId="{03F75100-7D43-0145-9D03-B963F07A321F}" destId="{BDA58D71-0996-BE47-B5F7-D48E3FCA54C3}" srcOrd="1" destOrd="0" presId="urn:microsoft.com/office/officeart/2009/3/layout/RandomtoResultProcess"/>
    <dgm:cxn modelId="{68867DED-1FDB-7049-AAED-EFB3B7EE848C}" type="presParOf" srcId="{03F75100-7D43-0145-9D03-B963F07A321F}" destId="{8AEAA43C-29CA-FE4A-9BC0-80DEAA7854A2}" srcOrd="2" destOrd="0" presId="urn:microsoft.com/office/officeart/2009/3/layout/RandomtoResultProcess"/>
    <dgm:cxn modelId="{409560F4-7D6C-5045-AEC2-59B7859C9033}" type="presParOf" srcId="{B644263C-E3D8-4841-881B-BCEB4307414D}" destId="{45B7C3F9-C38C-6345-BEF4-48A7D4E43665}" srcOrd="5" destOrd="0" presId="urn:microsoft.com/office/officeart/2009/3/layout/RandomtoResultProcess"/>
    <dgm:cxn modelId="{F04375EE-C869-C041-AA0C-2D67171F9699}" type="presParOf" srcId="{45B7C3F9-C38C-6345-BEF4-48A7D4E43665}" destId="{70E4410B-52B6-4440-A3FE-E3C80CA10B82}" srcOrd="0" destOrd="0" presId="urn:microsoft.com/office/officeart/2009/3/layout/RandomtoResultProcess"/>
    <dgm:cxn modelId="{181977D0-F339-D447-A54D-6C03C87749AE}" type="presParOf" srcId="{45B7C3F9-C38C-6345-BEF4-48A7D4E43665}" destId="{AC00E024-7247-204B-8126-0D8A9A2E0360}" srcOrd="1" destOrd="0" presId="urn:microsoft.com/office/officeart/2009/3/layout/RandomtoResultProcess"/>
    <dgm:cxn modelId="{19432607-4A31-2142-A6FD-904A3254211D}" type="presParOf" srcId="{B644263C-E3D8-4841-881B-BCEB4307414D}" destId="{6DF3C6EE-E4DE-7D4B-B517-9726A2926F97}" srcOrd="6" destOrd="0" presId="urn:microsoft.com/office/officeart/2009/3/layout/RandomtoResultProcess"/>
    <dgm:cxn modelId="{E23D69C1-59DA-9B46-A3FD-C1DDA92F5483}" type="presParOf" srcId="{6DF3C6EE-E4DE-7D4B-B517-9726A2926F97}" destId="{24261050-C970-664C-8F5F-607300A2F8B9}" srcOrd="0" destOrd="0" presId="urn:microsoft.com/office/officeart/2009/3/layout/RandomtoResultProcess"/>
    <dgm:cxn modelId="{7C8D44CD-1CC7-7B47-87E3-739E431F1CF3}" type="presParOf" srcId="{6DF3C6EE-E4DE-7D4B-B517-9726A2926F97}" destId="{D77372CA-3F36-8E48-B3A4-37C11CC12E5D}" srcOrd="1" destOrd="0" presId="urn:microsoft.com/office/officeart/2009/3/layout/RandomtoResultProcess"/>
    <dgm:cxn modelId="{5A29546C-B7BB-BF43-A8DD-FBFF16048B5C}" type="presParOf" srcId="{6DF3C6EE-E4DE-7D4B-B517-9726A2926F97}" destId="{70A69869-3C36-4F46-8440-EDC543FEC68D}" srcOrd="2" destOrd="0" presId="urn:microsoft.com/office/officeart/2009/3/layout/RandomtoResultProcess"/>
    <dgm:cxn modelId="{C37517AC-D059-794C-B19E-0608AD12E0D7}" type="presParOf" srcId="{B644263C-E3D8-4841-881B-BCEB4307414D}" destId="{3B2B6E27-5414-A644-96DC-54F4AAC96396}" srcOrd="7" destOrd="0" presId="urn:microsoft.com/office/officeart/2009/3/layout/RandomtoResultProcess"/>
    <dgm:cxn modelId="{4D4394AF-8A96-CE43-944A-3BF0A524AA20}" type="presParOf" srcId="{3B2B6E27-5414-A644-96DC-54F4AAC96396}" destId="{727CE360-4FEA-2344-B534-0F37BC389A4F}" srcOrd="0" destOrd="0" presId="urn:microsoft.com/office/officeart/2009/3/layout/RandomtoResultProcess"/>
    <dgm:cxn modelId="{8CD082BB-5E14-614E-BC9B-BBEAA620B9D4}" type="presParOf" srcId="{3B2B6E27-5414-A644-96DC-54F4AAC96396}" destId="{E38EC19A-B2F3-2E4F-A624-0B5BE3F07808}" srcOrd="1" destOrd="0" presId="urn:microsoft.com/office/officeart/2009/3/layout/RandomtoResultProcess"/>
    <dgm:cxn modelId="{7BFC4ACA-592B-2E46-8CDC-0A67C8FE7AB0}" type="presParOf" srcId="{B644263C-E3D8-4841-881B-BCEB4307414D}" destId="{705C77AC-15AD-7C47-979A-B1019F34F9F1}" srcOrd="8" destOrd="0" presId="urn:microsoft.com/office/officeart/2009/3/layout/RandomtoResultProcess"/>
    <dgm:cxn modelId="{9576CF6E-319B-1240-A374-7F61F8649975}" type="presParOf" srcId="{705C77AC-15AD-7C47-979A-B1019F34F9F1}" destId="{77ADF099-9815-784D-B603-0FE745DD8F3B}" srcOrd="0" destOrd="0" presId="urn:microsoft.com/office/officeart/2009/3/layout/RandomtoResultProcess"/>
    <dgm:cxn modelId="{F1E7C0BD-8617-A04E-92B6-ED4AC848D9A4}" type="presParOf" srcId="{705C77AC-15AD-7C47-979A-B1019F34F9F1}" destId="{7C672BBD-5B92-EC4C-88C9-E5BF88BE562A}" srcOrd="1" destOrd="0" presId="urn:microsoft.com/office/officeart/2009/3/layout/RandomtoResultProcess"/>
    <dgm:cxn modelId="{57A82CCD-8EB9-0D4F-982D-E663A6B12816}" type="presParOf" srcId="{705C77AC-15AD-7C47-979A-B1019F34F9F1}" destId="{A0C17E7F-98C9-5143-9ACE-53DF25207134}"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3BC75AD-3E76-C94E-8162-9B182E3AA878}" type="doc">
      <dgm:prSet loTypeId="urn:microsoft.com/office/officeart/2005/8/layout/venn3" loCatId="relationship" qsTypeId="urn:microsoft.com/office/officeart/2005/8/quickstyle/simple2" qsCatId="simple" csTypeId="urn:microsoft.com/office/officeart/2005/8/colors/colorful5" csCatId="colorful" phldr="1"/>
      <dgm:spPr/>
      <dgm:t>
        <a:bodyPr/>
        <a:lstStyle/>
        <a:p>
          <a:endParaRPr lang="en-US"/>
        </a:p>
      </dgm:t>
    </dgm:pt>
    <dgm:pt modelId="{EE5B9011-14CE-7B40-9183-D8DF25C78FAA}">
      <dgm:prSet/>
      <dgm:spPr/>
      <dgm:t>
        <a:bodyPr/>
        <a:lstStyle/>
        <a:p>
          <a:r>
            <a:rPr lang="en-US"/>
            <a:t>Due Process </a:t>
          </a:r>
        </a:p>
      </dgm:t>
    </dgm:pt>
    <dgm:pt modelId="{3A135AB2-0F48-054C-9B3F-C04944624446}" type="parTrans" cxnId="{54E839DF-0F89-7A47-817C-CE1DDFB182E8}">
      <dgm:prSet/>
      <dgm:spPr/>
      <dgm:t>
        <a:bodyPr/>
        <a:lstStyle/>
        <a:p>
          <a:endParaRPr lang="en-US"/>
        </a:p>
      </dgm:t>
    </dgm:pt>
    <dgm:pt modelId="{AB851DDA-595C-774B-8EA9-65FBADDAE2E5}" type="sibTrans" cxnId="{54E839DF-0F89-7A47-817C-CE1DDFB182E8}">
      <dgm:prSet/>
      <dgm:spPr/>
      <dgm:t>
        <a:bodyPr/>
        <a:lstStyle/>
        <a:p>
          <a:endParaRPr lang="en-US"/>
        </a:p>
      </dgm:t>
    </dgm:pt>
    <dgm:pt modelId="{59B6D815-2BC0-1C44-91C5-48CA62FB2080}">
      <dgm:prSet/>
      <dgm:spPr/>
      <dgm:t>
        <a:bodyPr/>
        <a:lstStyle/>
        <a:p>
          <a:r>
            <a:rPr lang="en-US"/>
            <a:t>Protection of Property </a:t>
          </a:r>
        </a:p>
      </dgm:t>
    </dgm:pt>
    <dgm:pt modelId="{8BB2A64A-C9AC-EF43-AD2B-5335F6D5854D}" type="parTrans" cxnId="{D2468DD1-BFF2-BC47-944E-7D363DEE02A6}">
      <dgm:prSet/>
      <dgm:spPr/>
      <dgm:t>
        <a:bodyPr/>
        <a:lstStyle/>
        <a:p>
          <a:endParaRPr lang="en-US"/>
        </a:p>
      </dgm:t>
    </dgm:pt>
    <dgm:pt modelId="{8617F83B-17F7-A04F-9292-EECEDC2F873F}" type="sibTrans" cxnId="{D2468DD1-BFF2-BC47-944E-7D363DEE02A6}">
      <dgm:prSet/>
      <dgm:spPr/>
      <dgm:t>
        <a:bodyPr/>
        <a:lstStyle/>
        <a:p>
          <a:endParaRPr lang="en-US"/>
        </a:p>
      </dgm:t>
    </dgm:pt>
    <dgm:pt modelId="{67E519F6-15CC-8E4F-922E-52FF064CC310}">
      <dgm:prSet/>
      <dgm:spPr/>
      <dgm:t>
        <a:bodyPr/>
        <a:lstStyle/>
        <a:p>
          <a:r>
            <a:rPr lang="en-US"/>
            <a:t>Self Incrimination</a:t>
          </a:r>
        </a:p>
      </dgm:t>
    </dgm:pt>
    <dgm:pt modelId="{472564F4-9F24-2749-B062-210989CDEE98}" type="parTrans" cxnId="{072B9AE2-8117-0845-A105-A4B2A02CBB79}">
      <dgm:prSet/>
      <dgm:spPr/>
      <dgm:t>
        <a:bodyPr/>
        <a:lstStyle/>
        <a:p>
          <a:endParaRPr lang="en-US"/>
        </a:p>
      </dgm:t>
    </dgm:pt>
    <dgm:pt modelId="{297637A2-CA07-0441-981A-42A0DC0BFAFC}" type="sibTrans" cxnId="{072B9AE2-8117-0845-A105-A4B2A02CBB79}">
      <dgm:prSet/>
      <dgm:spPr/>
      <dgm:t>
        <a:bodyPr/>
        <a:lstStyle/>
        <a:p>
          <a:endParaRPr lang="en-US"/>
        </a:p>
      </dgm:t>
    </dgm:pt>
    <dgm:pt modelId="{06B06287-589F-3F4E-ACCA-0EE20B749A6D}">
      <dgm:prSet/>
      <dgm:spPr/>
      <dgm:t>
        <a:bodyPr/>
        <a:lstStyle/>
        <a:p>
          <a:r>
            <a:rPr lang="en-US" dirty="0"/>
            <a:t>Commercial Regulation Compliance  </a:t>
          </a:r>
        </a:p>
      </dgm:t>
    </dgm:pt>
    <dgm:pt modelId="{BE618C7E-AC23-F349-AFB5-0F35037B0A12}" type="parTrans" cxnId="{288DD69D-756A-7840-8AA2-C0D6CD05A96A}">
      <dgm:prSet/>
      <dgm:spPr/>
      <dgm:t>
        <a:bodyPr/>
        <a:lstStyle/>
        <a:p>
          <a:endParaRPr lang="en-US"/>
        </a:p>
      </dgm:t>
    </dgm:pt>
    <dgm:pt modelId="{1F01F241-C814-2A40-953B-AF69B6DFD1BA}" type="sibTrans" cxnId="{288DD69D-756A-7840-8AA2-C0D6CD05A96A}">
      <dgm:prSet/>
      <dgm:spPr/>
      <dgm:t>
        <a:bodyPr/>
        <a:lstStyle/>
        <a:p>
          <a:endParaRPr lang="en-US"/>
        </a:p>
      </dgm:t>
    </dgm:pt>
    <dgm:pt modelId="{07144787-7C37-6942-B6A7-2B868F92E453}">
      <dgm:prSet/>
      <dgm:spPr/>
      <dgm:t>
        <a:bodyPr/>
        <a:lstStyle/>
        <a:p>
          <a:r>
            <a:rPr lang="en-US" dirty="0"/>
            <a:t>Others?</a:t>
          </a:r>
        </a:p>
      </dgm:t>
    </dgm:pt>
    <dgm:pt modelId="{AC684A1B-4B2A-514D-BD8C-9698D1E62CA2}" type="parTrans" cxnId="{15E23DEF-B42A-644C-87B8-766A8F9669E6}">
      <dgm:prSet/>
      <dgm:spPr/>
    </dgm:pt>
    <dgm:pt modelId="{7534CF45-E7FC-464C-99BB-0FD210011066}" type="sibTrans" cxnId="{15E23DEF-B42A-644C-87B8-766A8F9669E6}">
      <dgm:prSet/>
      <dgm:spPr/>
    </dgm:pt>
    <dgm:pt modelId="{C7FBE4C8-4182-304A-B6BC-048E37063A1E}" type="pres">
      <dgm:prSet presAssocID="{93BC75AD-3E76-C94E-8162-9B182E3AA878}" presName="Name0" presStyleCnt="0">
        <dgm:presLayoutVars>
          <dgm:dir/>
          <dgm:resizeHandles val="exact"/>
        </dgm:presLayoutVars>
      </dgm:prSet>
      <dgm:spPr/>
    </dgm:pt>
    <dgm:pt modelId="{2AC8FA08-455E-204B-995B-FDB4F98AC7D2}" type="pres">
      <dgm:prSet presAssocID="{EE5B9011-14CE-7B40-9183-D8DF25C78FAA}" presName="Name5" presStyleLbl="vennNode1" presStyleIdx="0" presStyleCnt="5">
        <dgm:presLayoutVars>
          <dgm:bulletEnabled val="1"/>
        </dgm:presLayoutVars>
      </dgm:prSet>
      <dgm:spPr/>
    </dgm:pt>
    <dgm:pt modelId="{8FEF9F82-D23F-E74D-9885-380AA2122D7C}" type="pres">
      <dgm:prSet presAssocID="{AB851DDA-595C-774B-8EA9-65FBADDAE2E5}" presName="space" presStyleCnt="0"/>
      <dgm:spPr/>
    </dgm:pt>
    <dgm:pt modelId="{5642FCC1-3F2E-F645-8B71-0F36E65F977C}" type="pres">
      <dgm:prSet presAssocID="{59B6D815-2BC0-1C44-91C5-48CA62FB2080}" presName="Name5" presStyleLbl="vennNode1" presStyleIdx="1" presStyleCnt="5">
        <dgm:presLayoutVars>
          <dgm:bulletEnabled val="1"/>
        </dgm:presLayoutVars>
      </dgm:prSet>
      <dgm:spPr/>
    </dgm:pt>
    <dgm:pt modelId="{049173AA-94C6-7942-8A2E-C4533C784695}" type="pres">
      <dgm:prSet presAssocID="{8617F83B-17F7-A04F-9292-EECEDC2F873F}" presName="space" presStyleCnt="0"/>
      <dgm:spPr/>
    </dgm:pt>
    <dgm:pt modelId="{F1FD1FF5-0428-8242-AA84-A9DE719496FF}" type="pres">
      <dgm:prSet presAssocID="{67E519F6-15CC-8E4F-922E-52FF064CC310}" presName="Name5" presStyleLbl="vennNode1" presStyleIdx="2" presStyleCnt="5">
        <dgm:presLayoutVars>
          <dgm:bulletEnabled val="1"/>
        </dgm:presLayoutVars>
      </dgm:prSet>
      <dgm:spPr/>
    </dgm:pt>
    <dgm:pt modelId="{0B37D5F1-AD55-4F44-99DC-71C1B2A7DA6B}" type="pres">
      <dgm:prSet presAssocID="{297637A2-CA07-0441-981A-42A0DC0BFAFC}" presName="space" presStyleCnt="0"/>
      <dgm:spPr/>
    </dgm:pt>
    <dgm:pt modelId="{78246B75-2F43-EE46-B399-D63318C7B8A6}" type="pres">
      <dgm:prSet presAssocID="{06B06287-589F-3F4E-ACCA-0EE20B749A6D}" presName="Name5" presStyleLbl="vennNode1" presStyleIdx="3" presStyleCnt="5">
        <dgm:presLayoutVars>
          <dgm:bulletEnabled val="1"/>
        </dgm:presLayoutVars>
      </dgm:prSet>
      <dgm:spPr/>
    </dgm:pt>
    <dgm:pt modelId="{E931AB44-4F79-A74E-B441-E6484F4CF5D1}" type="pres">
      <dgm:prSet presAssocID="{1F01F241-C814-2A40-953B-AF69B6DFD1BA}" presName="space" presStyleCnt="0"/>
      <dgm:spPr/>
    </dgm:pt>
    <dgm:pt modelId="{536B7397-9593-1647-9CFE-6F131AD62C2E}" type="pres">
      <dgm:prSet presAssocID="{07144787-7C37-6942-B6A7-2B868F92E453}" presName="Name5" presStyleLbl="vennNode1" presStyleIdx="4" presStyleCnt="5">
        <dgm:presLayoutVars>
          <dgm:bulletEnabled val="1"/>
        </dgm:presLayoutVars>
      </dgm:prSet>
      <dgm:spPr/>
    </dgm:pt>
  </dgm:ptLst>
  <dgm:cxnLst>
    <dgm:cxn modelId="{DA2D5E38-1B31-AE47-9DAE-A2DA7B4B23D3}" type="presOf" srcId="{07144787-7C37-6942-B6A7-2B868F92E453}" destId="{536B7397-9593-1647-9CFE-6F131AD62C2E}" srcOrd="0" destOrd="0" presId="urn:microsoft.com/office/officeart/2005/8/layout/venn3"/>
    <dgm:cxn modelId="{9D6CCD3D-12E1-7D43-A58C-155167A2189A}" type="presOf" srcId="{EE5B9011-14CE-7B40-9183-D8DF25C78FAA}" destId="{2AC8FA08-455E-204B-995B-FDB4F98AC7D2}" srcOrd="0" destOrd="0" presId="urn:microsoft.com/office/officeart/2005/8/layout/venn3"/>
    <dgm:cxn modelId="{B883925D-7410-8A4A-9EA9-1FBF4692866A}" type="presOf" srcId="{93BC75AD-3E76-C94E-8162-9B182E3AA878}" destId="{C7FBE4C8-4182-304A-B6BC-048E37063A1E}" srcOrd="0" destOrd="0" presId="urn:microsoft.com/office/officeart/2005/8/layout/venn3"/>
    <dgm:cxn modelId="{288DD69D-756A-7840-8AA2-C0D6CD05A96A}" srcId="{93BC75AD-3E76-C94E-8162-9B182E3AA878}" destId="{06B06287-589F-3F4E-ACCA-0EE20B749A6D}" srcOrd="3" destOrd="0" parTransId="{BE618C7E-AC23-F349-AFB5-0F35037B0A12}" sibTransId="{1F01F241-C814-2A40-953B-AF69B6DFD1BA}"/>
    <dgm:cxn modelId="{E37679B5-FC00-FA45-BC21-2BDFA826AC83}" type="presOf" srcId="{59B6D815-2BC0-1C44-91C5-48CA62FB2080}" destId="{5642FCC1-3F2E-F645-8B71-0F36E65F977C}" srcOrd="0" destOrd="0" presId="urn:microsoft.com/office/officeart/2005/8/layout/venn3"/>
    <dgm:cxn modelId="{D2468DD1-BFF2-BC47-944E-7D363DEE02A6}" srcId="{93BC75AD-3E76-C94E-8162-9B182E3AA878}" destId="{59B6D815-2BC0-1C44-91C5-48CA62FB2080}" srcOrd="1" destOrd="0" parTransId="{8BB2A64A-C9AC-EF43-AD2B-5335F6D5854D}" sibTransId="{8617F83B-17F7-A04F-9292-EECEDC2F873F}"/>
    <dgm:cxn modelId="{3A7D60D7-CB9B-E844-B234-2CA080A0BDD0}" type="presOf" srcId="{67E519F6-15CC-8E4F-922E-52FF064CC310}" destId="{F1FD1FF5-0428-8242-AA84-A9DE719496FF}" srcOrd="0" destOrd="0" presId="urn:microsoft.com/office/officeart/2005/8/layout/venn3"/>
    <dgm:cxn modelId="{54E839DF-0F89-7A47-817C-CE1DDFB182E8}" srcId="{93BC75AD-3E76-C94E-8162-9B182E3AA878}" destId="{EE5B9011-14CE-7B40-9183-D8DF25C78FAA}" srcOrd="0" destOrd="0" parTransId="{3A135AB2-0F48-054C-9B3F-C04944624446}" sibTransId="{AB851DDA-595C-774B-8EA9-65FBADDAE2E5}"/>
    <dgm:cxn modelId="{072B9AE2-8117-0845-A105-A4B2A02CBB79}" srcId="{93BC75AD-3E76-C94E-8162-9B182E3AA878}" destId="{67E519F6-15CC-8E4F-922E-52FF064CC310}" srcOrd="2" destOrd="0" parTransId="{472564F4-9F24-2749-B062-210989CDEE98}" sibTransId="{297637A2-CA07-0441-981A-42A0DC0BFAFC}"/>
    <dgm:cxn modelId="{0E6490E4-4E0A-6248-B899-92104D1C3277}" type="presOf" srcId="{06B06287-589F-3F4E-ACCA-0EE20B749A6D}" destId="{78246B75-2F43-EE46-B399-D63318C7B8A6}" srcOrd="0" destOrd="0" presId="urn:microsoft.com/office/officeart/2005/8/layout/venn3"/>
    <dgm:cxn modelId="{15E23DEF-B42A-644C-87B8-766A8F9669E6}" srcId="{93BC75AD-3E76-C94E-8162-9B182E3AA878}" destId="{07144787-7C37-6942-B6A7-2B868F92E453}" srcOrd="4" destOrd="0" parTransId="{AC684A1B-4B2A-514D-BD8C-9698D1E62CA2}" sibTransId="{7534CF45-E7FC-464C-99BB-0FD210011066}"/>
    <dgm:cxn modelId="{4688595A-0452-DB4D-BEE6-1E6AFB457497}" type="presParOf" srcId="{C7FBE4C8-4182-304A-B6BC-048E37063A1E}" destId="{2AC8FA08-455E-204B-995B-FDB4F98AC7D2}" srcOrd="0" destOrd="0" presId="urn:microsoft.com/office/officeart/2005/8/layout/venn3"/>
    <dgm:cxn modelId="{DDDCDF7E-C098-044E-8A70-48BE1BF18622}" type="presParOf" srcId="{C7FBE4C8-4182-304A-B6BC-048E37063A1E}" destId="{8FEF9F82-D23F-E74D-9885-380AA2122D7C}" srcOrd="1" destOrd="0" presId="urn:microsoft.com/office/officeart/2005/8/layout/venn3"/>
    <dgm:cxn modelId="{58CAFD60-AC1B-9E4B-972B-FFAB1AF870C2}" type="presParOf" srcId="{C7FBE4C8-4182-304A-B6BC-048E37063A1E}" destId="{5642FCC1-3F2E-F645-8B71-0F36E65F977C}" srcOrd="2" destOrd="0" presId="urn:microsoft.com/office/officeart/2005/8/layout/venn3"/>
    <dgm:cxn modelId="{6B349EB7-F62B-2C49-A831-3B145F6021EE}" type="presParOf" srcId="{C7FBE4C8-4182-304A-B6BC-048E37063A1E}" destId="{049173AA-94C6-7942-8A2E-C4533C784695}" srcOrd="3" destOrd="0" presId="urn:microsoft.com/office/officeart/2005/8/layout/venn3"/>
    <dgm:cxn modelId="{42E1D89C-61DD-C240-8D17-898722791A6E}" type="presParOf" srcId="{C7FBE4C8-4182-304A-B6BC-048E37063A1E}" destId="{F1FD1FF5-0428-8242-AA84-A9DE719496FF}" srcOrd="4" destOrd="0" presId="urn:microsoft.com/office/officeart/2005/8/layout/venn3"/>
    <dgm:cxn modelId="{8A6BB895-2F51-E144-BE56-20E696E4C116}" type="presParOf" srcId="{C7FBE4C8-4182-304A-B6BC-048E37063A1E}" destId="{0B37D5F1-AD55-4F44-99DC-71C1B2A7DA6B}" srcOrd="5" destOrd="0" presId="urn:microsoft.com/office/officeart/2005/8/layout/venn3"/>
    <dgm:cxn modelId="{724EFCE1-DB85-3D4B-9462-668507F2E330}" type="presParOf" srcId="{C7FBE4C8-4182-304A-B6BC-048E37063A1E}" destId="{78246B75-2F43-EE46-B399-D63318C7B8A6}" srcOrd="6" destOrd="0" presId="urn:microsoft.com/office/officeart/2005/8/layout/venn3"/>
    <dgm:cxn modelId="{74B9920E-F91C-AD43-AEF0-1D9873194ED1}" type="presParOf" srcId="{C7FBE4C8-4182-304A-B6BC-048E37063A1E}" destId="{E931AB44-4F79-A74E-B441-E6484F4CF5D1}" srcOrd="7" destOrd="0" presId="urn:microsoft.com/office/officeart/2005/8/layout/venn3"/>
    <dgm:cxn modelId="{89644606-31A2-FD44-AC33-6C311ADB7B33}" type="presParOf" srcId="{C7FBE4C8-4182-304A-B6BC-048E37063A1E}" destId="{536B7397-9593-1647-9CFE-6F131AD62C2E}"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A9C73-1EE0-C84D-980E-2C0836082DCA}"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5A88D6F4-BF1D-FE4A-8B95-13F7A75EDB4E}">
      <dgm:prSet/>
      <dgm:spPr/>
      <dgm:t>
        <a:bodyPr/>
        <a:lstStyle/>
        <a:p>
          <a:pPr rtl="0"/>
          <a:r>
            <a:rPr lang="en-US" dirty="0"/>
            <a:t>If the corporation can hold rights and obligations under law, can it also be subject to the fundamental protections of constitutional Law?</a:t>
          </a:r>
        </a:p>
      </dgm:t>
    </dgm:pt>
    <dgm:pt modelId="{BDA451AE-E779-5349-B384-9C89BF9232EE}" type="parTrans" cxnId="{FF0C1982-4DD8-5446-BD1A-520D7CD4512F}">
      <dgm:prSet/>
      <dgm:spPr/>
      <dgm:t>
        <a:bodyPr/>
        <a:lstStyle/>
        <a:p>
          <a:endParaRPr lang="en-US"/>
        </a:p>
      </dgm:t>
    </dgm:pt>
    <dgm:pt modelId="{51CBA6B3-6C93-AD4C-AB19-D4E497A5F978}" type="sibTrans" cxnId="{FF0C1982-4DD8-5446-BD1A-520D7CD4512F}">
      <dgm:prSet/>
      <dgm:spPr/>
      <dgm:t>
        <a:bodyPr/>
        <a:lstStyle/>
        <a:p>
          <a:endParaRPr lang="en-US"/>
        </a:p>
      </dgm:t>
    </dgm:pt>
    <dgm:pt modelId="{49A5AEAE-D090-B24F-82E4-6801A15A62D1}">
      <dgm:prSet/>
      <dgm:spPr/>
      <dgm:t>
        <a:bodyPr/>
        <a:lstStyle/>
        <a:p>
          <a:pPr rtl="0"/>
          <a:r>
            <a:rPr lang="en-US"/>
            <a:t>That question has had a long history in the United States</a:t>
          </a:r>
        </a:p>
      </dgm:t>
    </dgm:pt>
    <dgm:pt modelId="{71F121A6-AFEA-8347-939D-020B275D1F6B}" type="parTrans" cxnId="{74D20CF3-2960-A046-BEF8-6ACD479528B2}">
      <dgm:prSet/>
      <dgm:spPr/>
      <dgm:t>
        <a:bodyPr/>
        <a:lstStyle/>
        <a:p>
          <a:endParaRPr lang="en-US"/>
        </a:p>
      </dgm:t>
    </dgm:pt>
    <dgm:pt modelId="{53986912-8969-F647-BC13-444AE50E6F14}" type="sibTrans" cxnId="{74D20CF3-2960-A046-BEF8-6ACD479528B2}">
      <dgm:prSet/>
      <dgm:spPr/>
      <dgm:t>
        <a:bodyPr/>
        <a:lstStyle/>
        <a:p>
          <a:endParaRPr lang="en-US"/>
        </a:p>
      </dgm:t>
    </dgm:pt>
    <dgm:pt modelId="{94B45609-1F05-E140-A6FD-2D5E2FCE2AC4}">
      <dgm:prSet/>
      <dgm:spPr/>
      <dgm:t>
        <a:bodyPr/>
        <a:lstStyle/>
        <a:p>
          <a:pPr rtl="0"/>
          <a:r>
            <a:rPr lang="en-US"/>
            <a:t>Issue arose almost at the start of the Republic</a:t>
          </a:r>
        </a:p>
      </dgm:t>
    </dgm:pt>
    <dgm:pt modelId="{CB456E2E-B62D-614C-9A3F-11B8797838FF}" type="parTrans" cxnId="{7BEC65B4-8EF7-AA42-A1BE-466782088905}">
      <dgm:prSet/>
      <dgm:spPr/>
      <dgm:t>
        <a:bodyPr/>
        <a:lstStyle/>
        <a:p>
          <a:endParaRPr lang="en-US"/>
        </a:p>
      </dgm:t>
    </dgm:pt>
    <dgm:pt modelId="{791D9C54-3B44-E349-AECB-883E71C3D9BF}" type="sibTrans" cxnId="{7BEC65B4-8EF7-AA42-A1BE-466782088905}">
      <dgm:prSet/>
      <dgm:spPr/>
      <dgm:t>
        <a:bodyPr/>
        <a:lstStyle/>
        <a:p>
          <a:endParaRPr lang="en-US"/>
        </a:p>
      </dgm:t>
    </dgm:pt>
    <dgm:pt modelId="{7A31F9C3-E8AD-0543-B1E9-4D0964A2E475}">
      <dgm:prSet/>
      <dgm:spPr/>
      <dgm:t>
        <a:bodyPr/>
        <a:lstStyle/>
        <a:p>
          <a:pPr rtl="0"/>
          <a:r>
            <a:rPr lang="en-US"/>
            <a:t>It remains controversial today</a:t>
          </a:r>
        </a:p>
      </dgm:t>
    </dgm:pt>
    <dgm:pt modelId="{DA039C5D-1254-A24F-9113-E892294BFFA9}" type="parTrans" cxnId="{274CF9C7-450E-CD4D-9E53-39A5AC97405C}">
      <dgm:prSet/>
      <dgm:spPr/>
      <dgm:t>
        <a:bodyPr/>
        <a:lstStyle/>
        <a:p>
          <a:endParaRPr lang="en-US"/>
        </a:p>
      </dgm:t>
    </dgm:pt>
    <dgm:pt modelId="{4777F5A0-C099-CD44-B16D-EC2B1B17DFAC}" type="sibTrans" cxnId="{274CF9C7-450E-CD4D-9E53-39A5AC97405C}">
      <dgm:prSet/>
      <dgm:spPr/>
      <dgm:t>
        <a:bodyPr/>
        <a:lstStyle/>
        <a:p>
          <a:endParaRPr lang="en-US"/>
        </a:p>
      </dgm:t>
    </dgm:pt>
    <dgm:pt modelId="{3FE648B8-2514-2541-AD58-5C784C393EAB}">
      <dgm:prSet/>
      <dgm:spPr/>
      <dgm:t>
        <a:bodyPr/>
        <a:lstStyle/>
        <a:p>
          <a:pPr rtl="0"/>
          <a:r>
            <a:rPr lang="en-US" dirty="0"/>
            <a:t>The answer may depend on whether the protection is directed toward the natural persons who own the corporation or directly attached top the enterprise itself</a:t>
          </a:r>
        </a:p>
      </dgm:t>
    </dgm:pt>
    <dgm:pt modelId="{12A0F38C-D704-C147-ACAE-36D9C3EA4790}" type="parTrans" cxnId="{6944FA83-6A4B-2A40-B236-7037CD6E7732}">
      <dgm:prSet/>
      <dgm:spPr/>
    </dgm:pt>
    <dgm:pt modelId="{68B1E563-6B3B-F148-BC25-CE4062C5E812}" type="sibTrans" cxnId="{6944FA83-6A4B-2A40-B236-7037CD6E7732}">
      <dgm:prSet/>
      <dgm:spPr/>
    </dgm:pt>
    <dgm:pt modelId="{9FB16160-5B1D-B149-ABAC-9A4C7A011F9D}" type="pres">
      <dgm:prSet presAssocID="{360A9C73-1EE0-C84D-980E-2C0836082DCA}" presName="Name0" presStyleCnt="0">
        <dgm:presLayoutVars>
          <dgm:dir/>
          <dgm:animLvl val="lvl"/>
          <dgm:resizeHandles val="exact"/>
        </dgm:presLayoutVars>
      </dgm:prSet>
      <dgm:spPr/>
    </dgm:pt>
    <dgm:pt modelId="{21942CED-535C-4544-92D2-B8FE52849BF5}" type="pres">
      <dgm:prSet presAssocID="{5A88D6F4-BF1D-FE4A-8B95-13F7A75EDB4E}" presName="composite" presStyleCnt="0"/>
      <dgm:spPr/>
    </dgm:pt>
    <dgm:pt modelId="{936E6735-E6A0-C24F-9BD1-DEF5E79CEBB5}" type="pres">
      <dgm:prSet presAssocID="{5A88D6F4-BF1D-FE4A-8B95-13F7A75EDB4E}" presName="parTx" presStyleLbl="alignNode1" presStyleIdx="0" presStyleCnt="2">
        <dgm:presLayoutVars>
          <dgm:chMax val="0"/>
          <dgm:chPref val="0"/>
          <dgm:bulletEnabled val="1"/>
        </dgm:presLayoutVars>
      </dgm:prSet>
      <dgm:spPr/>
    </dgm:pt>
    <dgm:pt modelId="{309C3C59-A592-2842-BEBF-352F6EFA80CC}" type="pres">
      <dgm:prSet presAssocID="{5A88D6F4-BF1D-FE4A-8B95-13F7A75EDB4E}" presName="desTx" presStyleLbl="alignAccFollowNode1" presStyleIdx="0" presStyleCnt="2">
        <dgm:presLayoutVars>
          <dgm:bulletEnabled val="1"/>
        </dgm:presLayoutVars>
      </dgm:prSet>
      <dgm:spPr/>
    </dgm:pt>
    <dgm:pt modelId="{CDFB9B08-19F8-C84A-968E-9610EAFA00AC}" type="pres">
      <dgm:prSet presAssocID="{51CBA6B3-6C93-AD4C-AB19-D4E497A5F978}" presName="space" presStyleCnt="0"/>
      <dgm:spPr/>
    </dgm:pt>
    <dgm:pt modelId="{3181CEB0-C41D-614B-B5BF-F494AE3A9743}" type="pres">
      <dgm:prSet presAssocID="{49A5AEAE-D090-B24F-82E4-6801A15A62D1}" presName="composite" presStyleCnt="0"/>
      <dgm:spPr/>
    </dgm:pt>
    <dgm:pt modelId="{041F1C2E-A950-3E40-9AEB-158B84091FD3}" type="pres">
      <dgm:prSet presAssocID="{49A5AEAE-D090-B24F-82E4-6801A15A62D1}" presName="parTx" presStyleLbl="alignNode1" presStyleIdx="1" presStyleCnt="2">
        <dgm:presLayoutVars>
          <dgm:chMax val="0"/>
          <dgm:chPref val="0"/>
          <dgm:bulletEnabled val="1"/>
        </dgm:presLayoutVars>
      </dgm:prSet>
      <dgm:spPr/>
    </dgm:pt>
    <dgm:pt modelId="{A89F2382-2478-0B46-956E-EE1F4D657CA7}" type="pres">
      <dgm:prSet presAssocID="{49A5AEAE-D090-B24F-82E4-6801A15A62D1}" presName="desTx" presStyleLbl="alignAccFollowNode1" presStyleIdx="1" presStyleCnt="2">
        <dgm:presLayoutVars>
          <dgm:bulletEnabled val="1"/>
        </dgm:presLayoutVars>
      </dgm:prSet>
      <dgm:spPr/>
    </dgm:pt>
  </dgm:ptLst>
  <dgm:cxnLst>
    <dgm:cxn modelId="{D7B71816-4404-ED41-A148-A7D29866BE94}" type="presOf" srcId="{7A31F9C3-E8AD-0543-B1E9-4D0964A2E475}" destId="{A89F2382-2478-0B46-956E-EE1F4D657CA7}" srcOrd="0" destOrd="1" presId="urn:microsoft.com/office/officeart/2005/8/layout/hList1"/>
    <dgm:cxn modelId="{DEEABE20-D8B4-2845-BD6F-D24DC3A7DD2D}" type="presOf" srcId="{94B45609-1F05-E140-A6FD-2D5E2FCE2AC4}" destId="{A89F2382-2478-0B46-956E-EE1F4D657CA7}" srcOrd="0" destOrd="0" presId="urn:microsoft.com/office/officeart/2005/8/layout/hList1"/>
    <dgm:cxn modelId="{274DC53A-0106-CD41-8598-C95AE46DA015}" type="presOf" srcId="{3FE648B8-2514-2541-AD58-5C784C393EAB}" destId="{309C3C59-A592-2842-BEBF-352F6EFA80CC}" srcOrd="0" destOrd="0" presId="urn:microsoft.com/office/officeart/2005/8/layout/hList1"/>
    <dgm:cxn modelId="{FF0C1982-4DD8-5446-BD1A-520D7CD4512F}" srcId="{360A9C73-1EE0-C84D-980E-2C0836082DCA}" destId="{5A88D6F4-BF1D-FE4A-8B95-13F7A75EDB4E}" srcOrd="0" destOrd="0" parTransId="{BDA451AE-E779-5349-B384-9C89BF9232EE}" sibTransId="{51CBA6B3-6C93-AD4C-AB19-D4E497A5F978}"/>
    <dgm:cxn modelId="{6944FA83-6A4B-2A40-B236-7037CD6E7732}" srcId="{5A88D6F4-BF1D-FE4A-8B95-13F7A75EDB4E}" destId="{3FE648B8-2514-2541-AD58-5C784C393EAB}" srcOrd="0" destOrd="0" parTransId="{12A0F38C-D704-C147-ACAE-36D9C3EA4790}" sibTransId="{68B1E563-6B3B-F148-BC25-CE4062C5E812}"/>
    <dgm:cxn modelId="{953B4284-A294-E541-A4CA-A78F89C58045}" type="presOf" srcId="{5A88D6F4-BF1D-FE4A-8B95-13F7A75EDB4E}" destId="{936E6735-E6A0-C24F-9BD1-DEF5E79CEBB5}" srcOrd="0" destOrd="0" presId="urn:microsoft.com/office/officeart/2005/8/layout/hList1"/>
    <dgm:cxn modelId="{7BEC65B4-8EF7-AA42-A1BE-466782088905}" srcId="{49A5AEAE-D090-B24F-82E4-6801A15A62D1}" destId="{94B45609-1F05-E140-A6FD-2D5E2FCE2AC4}" srcOrd="0" destOrd="0" parTransId="{CB456E2E-B62D-614C-9A3F-11B8797838FF}" sibTransId="{791D9C54-3B44-E349-AECB-883E71C3D9BF}"/>
    <dgm:cxn modelId="{274CF9C7-450E-CD4D-9E53-39A5AC97405C}" srcId="{49A5AEAE-D090-B24F-82E4-6801A15A62D1}" destId="{7A31F9C3-E8AD-0543-B1E9-4D0964A2E475}" srcOrd="1" destOrd="0" parTransId="{DA039C5D-1254-A24F-9113-E892294BFFA9}" sibTransId="{4777F5A0-C099-CD44-B16D-EC2B1B17DFAC}"/>
    <dgm:cxn modelId="{74D20CF3-2960-A046-BEF8-6ACD479528B2}" srcId="{360A9C73-1EE0-C84D-980E-2C0836082DCA}" destId="{49A5AEAE-D090-B24F-82E4-6801A15A62D1}" srcOrd="1" destOrd="0" parTransId="{71F121A6-AFEA-8347-939D-020B275D1F6B}" sibTransId="{53986912-8969-F647-BC13-444AE50E6F14}"/>
    <dgm:cxn modelId="{9DB728F7-59D5-2B44-8353-2A69991F00FE}" type="presOf" srcId="{49A5AEAE-D090-B24F-82E4-6801A15A62D1}" destId="{041F1C2E-A950-3E40-9AEB-158B84091FD3}" srcOrd="0" destOrd="0" presId="urn:microsoft.com/office/officeart/2005/8/layout/hList1"/>
    <dgm:cxn modelId="{708437F7-76DE-CC41-826E-77FD1C7AABD9}" type="presOf" srcId="{360A9C73-1EE0-C84D-980E-2C0836082DCA}" destId="{9FB16160-5B1D-B149-ABAC-9A4C7A011F9D}" srcOrd="0" destOrd="0" presId="urn:microsoft.com/office/officeart/2005/8/layout/hList1"/>
    <dgm:cxn modelId="{C2111753-67D9-BC4D-B135-26A7068DEFD5}" type="presParOf" srcId="{9FB16160-5B1D-B149-ABAC-9A4C7A011F9D}" destId="{21942CED-535C-4544-92D2-B8FE52849BF5}" srcOrd="0" destOrd="0" presId="urn:microsoft.com/office/officeart/2005/8/layout/hList1"/>
    <dgm:cxn modelId="{1064DAA6-EAD1-1843-B7A2-76B4C44F4784}" type="presParOf" srcId="{21942CED-535C-4544-92D2-B8FE52849BF5}" destId="{936E6735-E6A0-C24F-9BD1-DEF5E79CEBB5}" srcOrd="0" destOrd="0" presId="urn:microsoft.com/office/officeart/2005/8/layout/hList1"/>
    <dgm:cxn modelId="{35F49F10-0B25-334E-8563-9E28BE774885}" type="presParOf" srcId="{21942CED-535C-4544-92D2-B8FE52849BF5}" destId="{309C3C59-A592-2842-BEBF-352F6EFA80CC}" srcOrd="1" destOrd="0" presId="urn:microsoft.com/office/officeart/2005/8/layout/hList1"/>
    <dgm:cxn modelId="{44CD65A7-CAB1-4E4E-B352-0A397FFF3F99}" type="presParOf" srcId="{9FB16160-5B1D-B149-ABAC-9A4C7A011F9D}" destId="{CDFB9B08-19F8-C84A-968E-9610EAFA00AC}" srcOrd="1" destOrd="0" presId="urn:microsoft.com/office/officeart/2005/8/layout/hList1"/>
    <dgm:cxn modelId="{0B65C91E-95A8-5441-A079-2AE080A0DF19}" type="presParOf" srcId="{9FB16160-5B1D-B149-ABAC-9A4C7A011F9D}" destId="{3181CEB0-C41D-614B-B5BF-F494AE3A9743}" srcOrd="2" destOrd="0" presId="urn:microsoft.com/office/officeart/2005/8/layout/hList1"/>
    <dgm:cxn modelId="{17F7AD87-74E2-C44B-AE7E-10AAD3B70EE0}" type="presParOf" srcId="{3181CEB0-C41D-614B-B5BF-F494AE3A9743}" destId="{041F1C2E-A950-3E40-9AEB-158B84091FD3}" srcOrd="0" destOrd="0" presId="urn:microsoft.com/office/officeart/2005/8/layout/hList1"/>
    <dgm:cxn modelId="{36568011-7940-4A4E-A7A7-675942EAE7F3}" type="presParOf" srcId="{3181CEB0-C41D-614B-B5BF-F494AE3A9743}" destId="{A89F2382-2478-0B46-956E-EE1F4D657C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991515-1A7B-3D42-94FA-B93BFE2B8275}"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en-US"/>
        </a:p>
      </dgm:t>
    </dgm:pt>
    <dgm:pt modelId="{AEC2B0FA-6658-6747-9A5B-C66D7469B23D}">
      <dgm:prSet/>
      <dgm:spPr/>
      <dgm:t>
        <a:bodyPr/>
        <a:lstStyle/>
        <a:p>
          <a:pPr rtl="0"/>
          <a:r>
            <a:rPr lang="en-US" dirty="0"/>
            <a:t>Traditional Framework of corporate constitutional protection</a:t>
          </a:r>
        </a:p>
      </dgm:t>
    </dgm:pt>
    <dgm:pt modelId="{4B015975-1875-1344-8421-A10EE0FF8DC5}" type="parTrans" cxnId="{8A76C7CA-822F-B249-A776-9875DB4AAD28}">
      <dgm:prSet/>
      <dgm:spPr/>
      <dgm:t>
        <a:bodyPr/>
        <a:lstStyle/>
        <a:p>
          <a:endParaRPr lang="en-US"/>
        </a:p>
      </dgm:t>
    </dgm:pt>
    <dgm:pt modelId="{2BBE3BAC-9597-1946-8532-F278630D58DD}" type="sibTrans" cxnId="{8A76C7CA-822F-B249-A776-9875DB4AAD28}">
      <dgm:prSet/>
      <dgm:spPr/>
      <dgm:t>
        <a:bodyPr/>
        <a:lstStyle/>
        <a:p>
          <a:endParaRPr lang="en-US"/>
        </a:p>
      </dgm:t>
    </dgm:pt>
    <dgm:pt modelId="{28AE37B7-5BBC-1C42-807B-2A79F2A207A0}">
      <dgm:prSet/>
      <dgm:spPr/>
      <dgm:t>
        <a:bodyPr/>
        <a:lstStyle/>
        <a:p>
          <a:pPr rtl="0"/>
          <a:r>
            <a:rPr lang="en-US" dirty="0"/>
            <a:t>Original View</a:t>
          </a:r>
        </a:p>
      </dgm:t>
    </dgm:pt>
    <dgm:pt modelId="{7EBFE03F-E120-554A-9639-2FB50BED69C6}" type="parTrans" cxnId="{E424C22D-D668-334A-B6C8-52215922066E}">
      <dgm:prSet/>
      <dgm:spPr/>
      <dgm:t>
        <a:bodyPr/>
        <a:lstStyle/>
        <a:p>
          <a:endParaRPr lang="en-US"/>
        </a:p>
      </dgm:t>
    </dgm:pt>
    <dgm:pt modelId="{8BA35172-64E6-B344-95D6-20CD62FDB370}" type="sibTrans" cxnId="{E424C22D-D668-334A-B6C8-52215922066E}">
      <dgm:prSet/>
      <dgm:spPr/>
      <dgm:t>
        <a:bodyPr/>
        <a:lstStyle/>
        <a:p>
          <a:endParaRPr lang="en-US"/>
        </a:p>
      </dgm:t>
    </dgm:pt>
    <dgm:pt modelId="{E3414F28-1E49-304F-AD66-CF79B10A6160}">
      <dgm:prSet/>
      <dgm:spPr/>
      <dgm:t>
        <a:bodyPr/>
        <a:lstStyle/>
        <a:p>
          <a:pPr rtl="0"/>
          <a:r>
            <a:rPr lang="en-US"/>
            <a:t>Property based protections</a:t>
          </a:r>
        </a:p>
      </dgm:t>
    </dgm:pt>
    <dgm:pt modelId="{55A2D095-6AB7-AA44-905C-86F6792D7C31}" type="parTrans" cxnId="{9022D004-62DC-814B-BA68-68E2CFCF2385}">
      <dgm:prSet/>
      <dgm:spPr/>
      <dgm:t>
        <a:bodyPr/>
        <a:lstStyle/>
        <a:p>
          <a:endParaRPr lang="en-US"/>
        </a:p>
      </dgm:t>
    </dgm:pt>
    <dgm:pt modelId="{86F53FE6-4996-F54B-A64C-AC1630894954}" type="sibTrans" cxnId="{9022D004-62DC-814B-BA68-68E2CFCF2385}">
      <dgm:prSet/>
      <dgm:spPr/>
      <dgm:t>
        <a:bodyPr/>
        <a:lstStyle/>
        <a:p>
          <a:endParaRPr lang="en-US"/>
        </a:p>
      </dgm:t>
    </dgm:pt>
    <dgm:pt modelId="{E06C74E9-AA52-1345-856B-8FE7E4CBB6B6}">
      <dgm:prSet/>
      <dgm:spPr/>
      <dgm:t>
        <a:bodyPr/>
        <a:lstStyle/>
        <a:p>
          <a:pPr rtl="0"/>
          <a:r>
            <a:rPr lang="en-US"/>
            <a:t>Limitations</a:t>
          </a:r>
        </a:p>
      </dgm:t>
    </dgm:pt>
    <dgm:pt modelId="{1D42B120-6F42-4F48-A03F-31582E4A8CC8}" type="parTrans" cxnId="{358A767B-109C-2C4C-B304-773B7CAFFB63}">
      <dgm:prSet/>
      <dgm:spPr/>
      <dgm:t>
        <a:bodyPr/>
        <a:lstStyle/>
        <a:p>
          <a:endParaRPr lang="en-US"/>
        </a:p>
      </dgm:t>
    </dgm:pt>
    <dgm:pt modelId="{993265BA-F3AF-5847-87B9-57FAA64AEA1A}" type="sibTrans" cxnId="{358A767B-109C-2C4C-B304-773B7CAFFB63}">
      <dgm:prSet/>
      <dgm:spPr/>
      <dgm:t>
        <a:bodyPr/>
        <a:lstStyle/>
        <a:p>
          <a:endParaRPr lang="en-US"/>
        </a:p>
      </dgm:t>
    </dgm:pt>
    <dgm:pt modelId="{40CE1914-F1D3-6846-AF49-3DB76F7DB374}">
      <dgm:prSet/>
      <dgm:spPr/>
      <dgm:t>
        <a:bodyPr/>
        <a:lstStyle/>
        <a:p>
          <a:pPr rtl="0"/>
          <a:r>
            <a:rPr lang="en-US" dirty="0"/>
            <a:t>Modern </a:t>
          </a:r>
        </a:p>
      </dgm:t>
    </dgm:pt>
    <dgm:pt modelId="{26D496D4-A55A-CD47-8420-827A1C1763A7}" type="parTrans" cxnId="{01D3089A-EEAA-A14E-8D5F-034173156E13}">
      <dgm:prSet/>
      <dgm:spPr/>
      <dgm:t>
        <a:bodyPr/>
        <a:lstStyle/>
        <a:p>
          <a:endParaRPr lang="en-US"/>
        </a:p>
      </dgm:t>
    </dgm:pt>
    <dgm:pt modelId="{A56A1B73-84E0-5C48-8292-A0BF9060CC70}" type="sibTrans" cxnId="{01D3089A-EEAA-A14E-8D5F-034173156E13}">
      <dgm:prSet/>
      <dgm:spPr/>
      <dgm:t>
        <a:bodyPr/>
        <a:lstStyle/>
        <a:p>
          <a:endParaRPr lang="en-US"/>
        </a:p>
      </dgm:t>
    </dgm:pt>
    <dgm:pt modelId="{5F029193-C339-FE42-BBFB-706E56DB0A45}">
      <dgm:prSet/>
      <dgm:spPr/>
      <dgm:t>
        <a:bodyPr/>
        <a:lstStyle/>
        <a:p>
          <a:pPr rtl="0"/>
          <a:r>
            <a:rPr lang="en-US"/>
            <a:t>Speech rights</a:t>
          </a:r>
        </a:p>
      </dgm:t>
    </dgm:pt>
    <dgm:pt modelId="{361CB885-51E7-2B4D-9D27-D86116A9DED2}" type="parTrans" cxnId="{EAAF92F7-FB9E-A64C-A2D3-E08535154697}">
      <dgm:prSet/>
      <dgm:spPr/>
      <dgm:t>
        <a:bodyPr/>
        <a:lstStyle/>
        <a:p>
          <a:endParaRPr lang="en-US"/>
        </a:p>
      </dgm:t>
    </dgm:pt>
    <dgm:pt modelId="{13F9432E-DFCE-3F4E-A264-4FE55973A135}" type="sibTrans" cxnId="{EAAF92F7-FB9E-A64C-A2D3-E08535154697}">
      <dgm:prSet/>
      <dgm:spPr/>
      <dgm:t>
        <a:bodyPr/>
        <a:lstStyle/>
        <a:p>
          <a:endParaRPr lang="en-US"/>
        </a:p>
      </dgm:t>
    </dgm:pt>
    <dgm:pt modelId="{CBD36D6E-E55B-AB44-BF94-DA76CB357614}">
      <dgm:prSet/>
      <dgm:spPr/>
      <dgm:t>
        <a:bodyPr/>
        <a:lstStyle/>
        <a:p>
          <a:pPr rtl="0"/>
          <a:r>
            <a:rPr lang="en-US"/>
            <a:t>Right Not to be Forced to Speak</a:t>
          </a:r>
        </a:p>
      </dgm:t>
    </dgm:pt>
    <dgm:pt modelId="{863412D0-E921-4246-ADCE-AEA820B6FB32}" type="parTrans" cxnId="{9584F749-A946-5F41-AE5A-27E3E96F2DF7}">
      <dgm:prSet/>
      <dgm:spPr/>
      <dgm:t>
        <a:bodyPr/>
        <a:lstStyle/>
        <a:p>
          <a:endParaRPr lang="en-US"/>
        </a:p>
      </dgm:t>
    </dgm:pt>
    <dgm:pt modelId="{75BFD11A-7B28-9D43-BD29-93F83EF37F1A}" type="sibTrans" cxnId="{9584F749-A946-5F41-AE5A-27E3E96F2DF7}">
      <dgm:prSet/>
      <dgm:spPr/>
      <dgm:t>
        <a:bodyPr/>
        <a:lstStyle/>
        <a:p>
          <a:endParaRPr lang="en-US"/>
        </a:p>
      </dgm:t>
    </dgm:pt>
    <dgm:pt modelId="{C8042D3A-2847-A94B-BBEC-A7DF4D06B3D1}">
      <dgm:prSet/>
      <dgm:spPr/>
      <dgm:t>
        <a:bodyPr/>
        <a:lstStyle/>
        <a:p>
          <a:pPr rtl="0"/>
          <a:r>
            <a:rPr lang="en-US" dirty="0"/>
            <a:t>Religious Protection Rights</a:t>
          </a:r>
        </a:p>
      </dgm:t>
    </dgm:pt>
    <dgm:pt modelId="{8D885598-B3E7-3545-99F2-81219E3F1F04}" type="parTrans" cxnId="{1F13AD55-ECFD-3A4D-A6DC-339C21D21A0F}">
      <dgm:prSet/>
      <dgm:spPr/>
      <dgm:t>
        <a:bodyPr/>
        <a:lstStyle/>
        <a:p>
          <a:endParaRPr lang="en-US"/>
        </a:p>
      </dgm:t>
    </dgm:pt>
    <dgm:pt modelId="{146CBF08-EFDD-994B-BFE6-B0893AE04140}" type="sibTrans" cxnId="{1F13AD55-ECFD-3A4D-A6DC-339C21D21A0F}">
      <dgm:prSet/>
      <dgm:spPr/>
      <dgm:t>
        <a:bodyPr/>
        <a:lstStyle/>
        <a:p>
          <a:endParaRPr lang="en-US"/>
        </a:p>
      </dgm:t>
    </dgm:pt>
    <dgm:pt modelId="{4E532E07-A247-C945-B085-C0988D82CF80}">
      <dgm:prSet/>
      <dgm:spPr/>
      <dgm:t>
        <a:bodyPr/>
        <a:lstStyle/>
        <a:p>
          <a:r>
            <a:rPr lang="en-US" dirty="0"/>
            <a:t>Trends and Conclusion</a:t>
          </a:r>
        </a:p>
      </dgm:t>
    </dgm:pt>
    <dgm:pt modelId="{DE2157DC-D9E0-8848-AE19-B2094EE1F57C}" type="parTrans" cxnId="{40E47B39-099C-E741-924C-91EE3BDB6563}">
      <dgm:prSet/>
      <dgm:spPr/>
      <dgm:t>
        <a:bodyPr/>
        <a:lstStyle/>
        <a:p>
          <a:endParaRPr lang="en-US"/>
        </a:p>
      </dgm:t>
    </dgm:pt>
    <dgm:pt modelId="{16AED115-83E2-5A4E-8D59-8355CAF81AFB}" type="sibTrans" cxnId="{40E47B39-099C-E741-924C-91EE3BDB6563}">
      <dgm:prSet/>
      <dgm:spPr/>
      <dgm:t>
        <a:bodyPr/>
        <a:lstStyle/>
        <a:p>
          <a:endParaRPr lang="en-US"/>
        </a:p>
      </dgm:t>
    </dgm:pt>
    <dgm:pt modelId="{2D49AD77-B0E2-8D4D-8B9C-4C27627E6D36}">
      <dgm:prSet/>
      <dgm:spPr/>
      <dgm:t>
        <a:bodyPr/>
        <a:lstStyle/>
        <a:p>
          <a:r>
            <a:rPr lang="en-US" dirty="0"/>
            <a:t>Constitutional clashes</a:t>
          </a:r>
        </a:p>
      </dgm:t>
    </dgm:pt>
    <dgm:pt modelId="{B9710FC5-1DDD-5141-AE5D-0CA0FCB2E6DA}" type="parTrans" cxnId="{EB2FC99E-317D-7A49-92B6-A401D4CF0585}">
      <dgm:prSet/>
      <dgm:spPr/>
    </dgm:pt>
    <dgm:pt modelId="{593BAD2C-D30D-C94B-B2BE-A2F5A40F7349}" type="sibTrans" cxnId="{EB2FC99E-317D-7A49-92B6-A401D4CF0585}">
      <dgm:prSet/>
      <dgm:spPr/>
    </dgm:pt>
    <dgm:pt modelId="{1E2B0E5F-8200-E140-81DB-42EEBE046A71}">
      <dgm:prSet/>
      <dgm:spPr/>
      <dgm:t>
        <a:bodyPr/>
        <a:lstStyle/>
        <a:p>
          <a:r>
            <a:rPr lang="en-US" dirty="0"/>
            <a:t>Clashes between foreign and domestic elements</a:t>
          </a:r>
        </a:p>
      </dgm:t>
    </dgm:pt>
    <dgm:pt modelId="{CFB2E3BC-25D9-694F-865B-E9F69EC82AA8}" type="parTrans" cxnId="{EDBC089E-2A9E-C84C-A68F-6A879FECB85E}">
      <dgm:prSet/>
      <dgm:spPr/>
    </dgm:pt>
    <dgm:pt modelId="{7B588541-1BB5-5247-BA0B-A633DA668268}" type="sibTrans" cxnId="{EDBC089E-2A9E-C84C-A68F-6A879FECB85E}">
      <dgm:prSet/>
      <dgm:spPr/>
    </dgm:pt>
    <dgm:pt modelId="{FAC58945-2F07-2C43-A054-B230339158D3}" type="pres">
      <dgm:prSet presAssocID="{62991515-1A7B-3D42-94FA-B93BFE2B8275}" presName="Name0" presStyleCnt="0">
        <dgm:presLayoutVars>
          <dgm:chMax val="7"/>
          <dgm:dir/>
          <dgm:animLvl val="lvl"/>
          <dgm:resizeHandles val="exact"/>
        </dgm:presLayoutVars>
      </dgm:prSet>
      <dgm:spPr/>
    </dgm:pt>
    <dgm:pt modelId="{B24AD8E5-5BBA-A043-B1BE-55231EB61385}" type="pres">
      <dgm:prSet presAssocID="{AEC2B0FA-6658-6747-9A5B-C66D7469B23D}" presName="circle1" presStyleLbl="node1" presStyleIdx="0" presStyleCnt="3"/>
      <dgm:spPr>
        <a:gradFill rotWithShape="0">
          <a:gsLst>
            <a:gs pos="0">
              <a:schemeClr val="accent4">
                <a:lumMod val="20000"/>
                <a:lumOff val="80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gradFill>
      </dgm:spPr>
    </dgm:pt>
    <dgm:pt modelId="{FAB94517-9422-C542-A547-D2BA9A7F95B9}" type="pres">
      <dgm:prSet presAssocID="{AEC2B0FA-6658-6747-9A5B-C66D7469B23D}" presName="space" presStyleCnt="0"/>
      <dgm:spPr/>
    </dgm:pt>
    <dgm:pt modelId="{DF52013C-B163-2A43-BCB9-DA346197AACC}" type="pres">
      <dgm:prSet presAssocID="{AEC2B0FA-6658-6747-9A5B-C66D7469B23D}" presName="rect1" presStyleLbl="alignAcc1" presStyleIdx="0" presStyleCnt="3"/>
      <dgm:spPr/>
    </dgm:pt>
    <dgm:pt modelId="{EFE9FB71-F014-5B44-A87D-F0CB051DE7EE}" type="pres">
      <dgm:prSet presAssocID="{40CE1914-F1D3-6846-AF49-3DB76F7DB374}" presName="vertSpace2" presStyleLbl="node1" presStyleIdx="0" presStyleCnt="3"/>
      <dgm:spPr/>
    </dgm:pt>
    <dgm:pt modelId="{BC32EBE5-4120-AD42-BC39-322DA47AB000}" type="pres">
      <dgm:prSet presAssocID="{40CE1914-F1D3-6846-AF49-3DB76F7DB374}" presName="circle2" presStyleLbl="node1" presStyleIdx="1" presStyleCnt="3"/>
      <dgm:spPr>
        <a:gradFill rotWithShape="0">
          <a:gsLst>
            <a:gs pos="0">
              <a:srgbClr val="92D050"/>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gradFill>
      </dgm:spPr>
    </dgm:pt>
    <dgm:pt modelId="{FF6C1F07-A182-D043-BA03-907F2298FA1B}" type="pres">
      <dgm:prSet presAssocID="{40CE1914-F1D3-6846-AF49-3DB76F7DB374}" presName="rect2" presStyleLbl="alignAcc1" presStyleIdx="1" presStyleCnt="3" custLinFactNeighborY="750"/>
      <dgm:spPr/>
    </dgm:pt>
    <dgm:pt modelId="{9371DC12-C7B6-724A-AFB7-0817D329187F}" type="pres">
      <dgm:prSet presAssocID="{4E532E07-A247-C945-B085-C0988D82CF80}" presName="vertSpace3" presStyleLbl="node1" presStyleIdx="1" presStyleCnt="3"/>
      <dgm:spPr/>
    </dgm:pt>
    <dgm:pt modelId="{92F7AD62-93CA-8045-966E-C4FDA0496E0C}" type="pres">
      <dgm:prSet presAssocID="{4E532E07-A247-C945-B085-C0988D82CF80}" presName="circle3" presStyleLbl="node1" presStyleIdx="2" presStyleCnt="3"/>
      <dgm:spPr>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6">
                <a:lumMod val="50000"/>
              </a:schemeClr>
            </a:gs>
          </a:gsLst>
        </a:gradFill>
      </dgm:spPr>
    </dgm:pt>
    <dgm:pt modelId="{766815B0-4473-7449-B4D7-B9728383B7A8}" type="pres">
      <dgm:prSet presAssocID="{4E532E07-A247-C945-B085-C0988D82CF80}" presName="rect3" presStyleLbl="alignAcc1" presStyleIdx="2" presStyleCnt="3"/>
      <dgm:spPr/>
    </dgm:pt>
    <dgm:pt modelId="{59226262-388D-C74E-9EBB-F9E96823BDFA}" type="pres">
      <dgm:prSet presAssocID="{AEC2B0FA-6658-6747-9A5B-C66D7469B23D}" presName="rect1ParTx" presStyleLbl="alignAcc1" presStyleIdx="2" presStyleCnt="3">
        <dgm:presLayoutVars>
          <dgm:chMax val="1"/>
          <dgm:bulletEnabled val="1"/>
        </dgm:presLayoutVars>
      </dgm:prSet>
      <dgm:spPr/>
    </dgm:pt>
    <dgm:pt modelId="{409FA045-CB7D-954F-8549-5C4645BD0E93}" type="pres">
      <dgm:prSet presAssocID="{AEC2B0FA-6658-6747-9A5B-C66D7469B23D}" presName="rect1ChTx" presStyleLbl="alignAcc1" presStyleIdx="2" presStyleCnt="3">
        <dgm:presLayoutVars>
          <dgm:bulletEnabled val="1"/>
        </dgm:presLayoutVars>
      </dgm:prSet>
      <dgm:spPr/>
    </dgm:pt>
    <dgm:pt modelId="{37E6DD75-310A-1C46-AC51-396B01F7407E}" type="pres">
      <dgm:prSet presAssocID="{40CE1914-F1D3-6846-AF49-3DB76F7DB374}" presName="rect2ParTx" presStyleLbl="alignAcc1" presStyleIdx="2" presStyleCnt="3">
        <dgm:presLayoutVars>
          <dgm:chMax val="1"/>
          <dgm:bulletEnabled val="1"/>
        </dgm:presLayoutVars>
      </dgm:prSet>
      <dgm:spPr/>
    </dgm:pt>
    <dgm:pt modelId="{EF07B131-4A18-A841-9538-96F12FCB5643}" type="pres">
      <dgm:prSet presAssocID="{40CE1914-F1D3-6846-AF49-3DB76F7DB374}" presName="rect2ChTx" presStyleLbl="alignAcc1" presStyleIdx="2" presStyleCnt="3">
        <dgm:presLayoutVars>
          <dgm:bulletEnabled val="1"/>
        </dgm:presLayoutVars>
      </dgm:prSet>
      <dgm:spPr/>
    </dgm:pt>
    <dgm:pt modelId="{23A1F38F-6E54-C04A-8C14-DD1BB1E00CE8}" type="pres">
      <dgm:prSet presAssocID="{4E532E07-A247-C945-B085-C0988D82CF80}" presName="rect3ParTx" presStyleLbl="alignAcc1" presStyleIdx="2" presStyleCnt="3">
        <dgm:presLayoutVars>
          <dgm:chMax val="1"/>
          <dgm:bulletEnabled val="1"/>
        </dgm:presLayoutVars>
      </dgm:prSet>
      <dgm:spPr/>
    </dgm:pt>
    <dgm:pt modelId="{5075403B-3E6F-FB4D-8077-D3D58C908ABF}" type="pres">
      <dgm:prSet presAssocID="{4E532E07-A247-C945-B085-C0988D82CF80}" presName="rect3ChTx" presStyleLbl="alignAcc1" presStyleIdx="2" presStyleCnt="3">
        <dgm:presLayoutVars>
          <dgm:bulletEnabled val="1"/>
        </dgm:presLayoutVars>
      </dgm:prSet>
      <dgm:spPr/>
    </dgm:pt>
  </dgm:ptLst>
  <dgm:cxnLst>
    <dgm:cxn modelId="{9022D004-62DC-814B-BA68-68E2CFCF2385}" srcId="{AEC2B0FA-6658-6747-9A5B-C66D7469B23D}" destId="{E3414F28-1E49-304F-AD66-CF79B10A6160}" srcOrd="1" destOrd="0" parTransId="{55A2D095-6AB7-AA44-905C-86F6792D7C31}" sibTransId="{86F53FE6-4996-F54B-A64C-AC1630894954}"/>
    <dgm:cxn modelId="{C0FDC405-D8F1-BB4B-9459-1C70A71C32D5}" type="presOf" srcId="{40CE1914-F1D3-6846-AF49-3DB76F7DB374}" destId="{FF6C1F07-A182-D043-BA03-907F2298FA1B}" srcOrd="0" destOrd="0" presId="urn:microsoft.com/office/officeart/2005/8/layout/target3"/>
    <dgm:cxn modelId="{97F13510-E3B5-D446-A2BC-9F279FA460A8}" type="presOf" srcId="{28AE37B7-5BBC-1C42-807B-2A79F2A207A0}" destId="{409FA045-CB7D-954F-8549-5C4645BD0E93}" srcOrd="0" destOrd="0" presId="urn:microsoft.com/office/officeart/2005/8/layout/target3"/>
    <dgm:cxn modelId="{2FDB5510-B1B6-1D4D-820A-34E0DA5D3B4E}" type="presOf" srcId="{AEC2B0FA-6658-6747-9A5B-C66D7469B23D}" destId="{DF52013C-B163-2A43-BCB9-DA346197AACC}" srcOrd="0" destOrd="0" presId="urn:microsoft.com/office/officeart/2005/8/layout/target3"/>
    <dgm:cxn modelId="{5F3ECA13-D65E-FF41-941F-29EFC41A15B4}" type="presOf" srcId="{5F029193-C339-FE42-BBFB-706E56DB0A45}" destId="{EF07B131-4A18-A841-9538-96F12FCB5643}" srcOrd="0" destOrd="0" presId="urn:microsoft.com/office/officeart/2005/8/layout/target3"/>
    <dgm:cxn modelId="{E424C22D-D668-334A-B6C8-52215922066E}" srcId="{AEC2B0FA-6658-6747-9A5B-C66D7469B23D}" destId="{28AE37B7-5BBC-1C42-807B-2A79F2A207A0}" srcOrd="0" destOrd="0" parTransId="{7EBFE03F-E120-554A-9639-2FB50BED69C6}" sibTransId="{8BA35172-64E6-B344-95D6-20CD62FDB370}"/>
    <dgm:cxn modelId="{40E47B39-099C-E741-924C-91EE3BDB6563}" srcId="{62991515-1A7B-3D42-94FA-B93BFE2B8275}" destId="{4E532E07-A247-C945-B085-C0988D82CF80}" srcOrd="2" destOrd="0" parTransId="{DE2157DC-D9E0-8848-AE19-B2094EE1F57C}" sibTransId="{16AED115-83E2-5A4E-8D59-8355CAF81AFB}"/>
    <dgm:cxn modelId="{9584F749-A946-5F41-AE5A-27E3E96F2DF7}" srcId="{40CE1914-F1D3-6846-AF49-3DB76F7DB374}" destId="{CBD36D6E-E55B-AB44-BF94-DA76CB357614}" srcOrd="1" destOrd="0" parTransId="{863412D0-E921-4246-ADCE-AEA820B6FB32}" sibTransId="{75BFD11A-7B28-9D43-BD29-93F83EF37F1A}"/>
    <dgm:cxn modelId="{1F13AD55-ECFD-3A4D-A6DC-339C21D21A0F}" srcId="{40CE1914-F1D3-6846-AF49-3DB76F7DB374}" destId="{C8042D3A-2847-A94B-BBEC-A7DF4D06B3D1}" srcOrd="2" destOrd="0" parTransId="{8D885598-B3E7-3545-99F2-81219E3F1F04}" sibTransId="{146CBF08-EFDD-994B-BFE6-B0893AE04140}"/>
    <dgm:cxn modelId="{08116857-B3CE-0E43-A807-DE00D5B93715}" type="presOf" srcId="{62991515-1A7B-3D42-94FA-B93BFE2B8275}" destId="{FAC58945-2F07-2C43-A054-B230339158D3}" srcOrd="0" destOrd="0" presId="urn:microsoft.com/office/officeart/2005/8/layout/target3"/>
    <dgm:cxn modelId="{82F08863-61F5-6E41-A8EB-C5C0183C3B8A}" type="presOf" srcId="{E3414F28-1E49-304F-AD66-CF79B10A6160}" destId="{409FA045-CB7D-954F-8549-5C4645BD0E93}" srcOrd="0" destOrd="1" presId="urn:microsoft.com/office/officeart/2005/8/layout/target3"/>
    <dgm:cxn modelId="{358A767B-109C-2C4C-B304-773B7CAFFB63}" srcId="{AEC2B0FA-6658-6747-9A5B-C66D7469B23D}" destId="{E06C74E9-AA52-1345-856B-8FE7E4CBB6B6}" srcOrd="2" destOrd="0" parTransId="{1D42B120-6F42-4F48-A03F-31582E4A8CC8}" sibTransId="{993265BA-F3AF-5847-87B9-57FAA64AEA1A}"/>
    <dgm:cxn modelId="{ED825B81-59C7-2642-9A19-FF470A7F9E78}" type="presOf" srcId="{CBD36D6E-E55B-AB44-BF94-DA76CB357614}" destId="{EF07B131-4A18-A841-9538-96F12FCB5643}" srcOrd="0" destOrd="1" presId="urn:microsoft.com/office/officeart/2005/8/layout/target3"/>
    <dgm:cxn modelId="{A7F72B85-814F-5A42-A5CC-48E77E18EFA4}" type="presOf" srcId="{4E532E07-A247-C945-B085-C0988D82CF80}" destId="{23A1F38F-6E54-C04A-8C14-DD1BB1E00CE8}" srcOrd="1" destOrd="0" presId="urn:microsoft.com/office/officeart/2005/8/layout/target3"/>
    <dgm:cxn modelId="{2C18F197-19FA-0745-986F-AFE924B8A57F}" type="presOf" srcId="{1E2B0E5F-8200-E140-81DB-42EEBE046A71}" destId="{5075403B-3E6F-FB4D-8077-D3D58C908ABF}" srcOrd="0" destOrd="1" presId="urn:microsoft.com/office/officeart/2005/8/layout/target3"/>
    <dgm:cxn modelId="{01D3089A-EEAA-A14E-8D5F-034173156E13}" srcId="{62991515-1A7B-3D42-94FA-B93BFE2B8275}" destId="{40CE1914-F1D3-6846-AF49-3DB76F7DB374}" srcOrd="1" destOrd="0" parTransId="{26D496D4-A55A-CD47-8420-827A1C1763A7}" sibTransId="{A56A1B73-84E0-5C48-8292-A0BF9060CC70}"/>
    <dgm:cxn modelId="{EDBC089E-2A9E-C84C-A68F-6A879FECB85E}" srcId="{4E532E07-A247-C945-B085-C0988D82CF80}" destId="{1E2B0E5F-8200-E140-81DB-42EEBE046A71}" srcOrd="1" destOrd="0" parTransId="{CFB2E3BC-25D9-694F-865B-E9F69EC82AA8}" sibTransId="{7B588541-1BB5-5247-BA0B-A633DA668268}"/>
    <dgm:cxn modelId="{EB2FC99E-317D-7A49-92B6-A401D4CF0585}" srcId="{4E532E07-A247-C945-B085-C0988D82CF80}" destId="{2D49AD77-B0E2-8D4D-8B9C-4C27627E6D36}" srcOrd="0" destOrd="0" parTransId="{B9710FC5-1DDD-5141-AE5D-0CA0FCB2E6DA}" sibTransId="{593BAD2C-D30D-C94B-B2BE-A2F5A40F7349}"/>
    <dgm:cxn modelId="{579DFDA7-B235-F344-A7AE-ABFAD76B86B4}" type="presOf" srcId="{2D49AD77-B0E2-8D4D-8B9C-4C27627E6D36}" destId="{5075403B-3E6F-FB4D-8077-D3D58C908ABF}" srcOrd="0" destOrd="0" presId="urn:microsoft.com/office/officeart/2005/8/layout/target3"/>
    <dgm:cxn modelId="{10C0B9B5-AC38-6C48-B1A3-A89D723CF882}" type="presOf" srcId="{E06C74E9-AA52-1345-856B-8FE7E4CBB6B6}" destId="{409FA045-CB7D-954F-8549-5C4645BD0E93}" srcOrd="0" destOrd="2" presId="urn:microsoft.com/office/officeart/2005/8/layout/target3"/>
    <dgm:cxn modelId="{0FEFC3BD-E28E-394B-8377-849C793478E6}" type="presOf" srcId="{4E532E07-A247-C945-B085-C0988D82CF80}" destId="{766815B0-4473-7449-B4D7-B9728383B7A8}" srcOrd="0" destOrd="0" presId="urn:microsoft.com/office/officeart/2005/8/layout/target3"/>
    <dgm:cxn modelId="{8A76C7CA-822F-B249-A776-9875DB4AAD28}" srcId="{62991515-1A7B-3D42-94FA-B93BFE2B8275}" destId="{AEC2B0FA-6658-6747-9A5B-C66D7469B23D}" srcOrd="0" destOrd="0" parTransId="{4B015975-1875-1344-8421-A10EE0FF8DC5}" sibTransId="{2BBE3BAC-9597-1946-8532-F278630D58DD}"/>
    <dgm:cxn modelId="{D86F01CF-9976-2049-A814-031EA9F7DA46}" type="presOf" srcId="{40CE1914-F1D3-6846-AF49-3DB76F7DB374}" destId="{37E6DD75-310A-1C46-AC51-396B01F7407E}" srcOrd="1" destOrd="0" presId="urn:microsoft.com/office/officeart/2005/8/layout/target3"/>
    <dgm:cxn modelId="{2D26A4E3-E8E6-C845-A4D6-0923B263380E}" type="presOf" srcId="{C8042D3A-2847-A94B-BBEC-A7DF4D06B3D1}" destId="{EF07B131-4A18-A841-9538-96F12FCB5643}" srcOrd="0" destOrd="2" presId="urn:microsoft.com/office/officeart/2005/8/layout/target3"/>
    <dgm:cxn modelId="{EAAF92F7-FB9E-A64C-A2D3-E08535154697}" srcId="{40CE1914-F1D3-6846-AF49-3DB76F7DB374}" destId="{5F029193-C339-FE42-BBFB-706E56DB0A45}" srcOrd="0" destOrd="0" parTransId="{361CB885-51E7-2B4D-9D27-D86116A9DED2}" sibTransId="{13F9432E-DFCE-3F4E-A264-4FE55973A135}"/>
    <dgm:cxn modelId="{53122CFC-6E2A-5F4B-AC1E-D1AD1136AB6B}" type="presOf" srcId="{AEC2B0FA-6658-6747-9A5B-C66D7469B23D}" destId="{59226262-388D-C74E-9EBB-F9E96823BDFA}" srcOrd="1" destOrd="0" presId="urn:microsoft.com/office/officeart/2005/8/layout/target3"/>
    <dgm:cxn modelId="{126C661D-580A-F44E-9FAC-015BC78A7DA7}" type="presParOf" srcId="{FAC58945-2F07-2C43-A054-B230339158D3}" destId="{B24AD8E5-5BBA-A043-B1BE-55231EB61385}" srcOrd="0" destOrd="0" presId="urn:microsoft.com/office/officeart/2005/8/layout/target3"/>
    <dgm:cxn modelId="{9EF44363-D713-DA4E-8D55-0F47EAB17C70}" type="presParOf" srcId="{FAC58945-2F07-2C43-A054-B230339158D3}" destId="{FAB94517-9422-C542-A547-D2BA9A7F95B9}" srcOrd="1" destOrd="0" presId="urn:microsoft.com/office/officeart/2005/8/layout/target3"/>
    <dgm:cxn modelId="{FE72AD67-78DF-0747-8919-8272E4501F55}" type="presParOf" srcId="{FAC58945-2F07-2C43-A054-B230339158D3}" destId="{DF52013C-B163-2A43-BCB9-DA346197AACC}" srcOrd="2" destOrd="0" presId="urn:microsoft.com/office/officeart/2005/8/layout/target3"/>
    <dgm:cxn modelId="{F0B4C724-3B04-724E-B846-117A1A2B3D5C}" type="presParOf" srcId="{FAC58945-2F07-2C43-A054-B230339158D3}" destId="{EFE9FB71-F014-5B44-A87D-F0CB051DE7EE}" srcOrd="3" destOrd="0" presId="urn:microsoft.com/office/officeart/2005/8/layout/target3"/>
    <dgm:cxn modelId="{CC5602B4-9A93-A24B-9E1D-1CE538462BA6}" type="presParOf" srcId="{FAC58945-2F07-2C43-A054-B230339158D3}" destId="{BC32EBE5-4120-AD42-BC39-322DA47AB000}" srcOrd="4" destOrd="0" presId="urn:microsoft.com/office/officeart/2005/8/layout/target3"/>
    <dgm:cxn modelId="{D40C63E1-C713-0741-B46F-5DF9C76E0544}" type="presParOf" srcId="{FAC58945-2F07-2C43-A054-B230339158D3}" destId="{FF6C1F07-A182-D043-BA03-907F2298FA1B}" srcOrd="5" destOrd="0" presId="urn:microsoft.com/office/officeart/2005/8/layout/target3"/>
    <dgm:cxn modelId="{18CAF420-6B19-3D42-9248-47FA35373D46}" type="presParOf" srcId="{FAC58945-2F07-2C43-A054-B230339158D3}" destId="{9371DC12-C7B6-724A-AFB7-0817D329187F}" srcOrd="6" destOrd="0" presId="urn:microsoft.com/office/officeart/2005/8/layout/target3"/>
    <dgm:cxn modelId="{A864A131-0E4C-5541-B1BA-844FF0DC47F9}" type="presParOf" srcId="{FAC58945-2F07-2C43-A054-B230339158D3}" destId="{92F7AD62-93CA-8045-966E-C4FDA0496E0C}" srcOrd="7" destOrd="0" presId="urn:microsoft.com/office/officeart/2005/8/layout/target3"/>
    <dgm:cxn modelId="{AF337A86-E6CD-4F40-B691-6D51D2DC8258}" type="presParOf" srcId="{FAC58945-2F07-2C43-A054-B230339158D3}" destId="{766815B0-4473-7449-B4D7-B9728383B7A8}" srcOrd="8" destOrd="0" presId="urn:microsoft.com/office/officeart/2005/8/layout/target3"/>
    <dgm:cxn modelId="{8040C66B-3C0A-3B45-8E6A-E492303A9F46}" type="presParOf" srcId="{FAC58945-2F07-2C43-A054-B230339158D3}" destId="{59226262-388D-C74E-9EBB-F9E96823BDFA}" srcOrd="9" destOrd="0" presId="urn:microsoft.com/office/officeart/2005/8/layout/target3"/>
    <dgm:cxn modelId="{86EB0D56-08D4-7647-9755-281AD1E66C7B}" type="presParOf" srcId="{FAC58945-2F07-2C43-A054-B230339158D3}" destId="{409FA045-CB7D-954F-8549-5C4645BD0E93}" srcOrd="10" destOrd="0" presId="urn:microsoft.com/office/officeart/2005/8/layout/target3"/>
    <dgm:cxn modelId="{54A46CD5-92AA-0E4E-8281-E3563C8C8D92}" type="presParOf" srcId="{FAC58945-2F07-2C43-A054-B230339158D3}" destId="{37E6DD75-310A-1C46-AC51-396B01F7407E}" srcOrd="11" destOrd="0" presId="urn:microsoft.com/office/officeart/2005/8/layout/target3"/>
    <dgm:cxn modelId="{10ADCFC3-7656-E245-A8DF-3B3624812896}" type="presParOf" srcId="{FAC58945-2F07-2C43-A054-B230339158D3}" destId="{EF07B131-4A18-A841-9538-96F12FCB5643}" srcOrd="12" destOrd="0" presId="urn:microsoft.com/office/officeart/2005/8/layout/target3"/>
    <dgm:cxn modelId="{DFD6B2CE-0D1A-AD4E-8099-F613E403F95F}" type="presParOf" srcId="{FAC58945-2F07-2C43-A054-B230339158D3}" destId="{23A1F38F-6E54-C04A-8C14-DD1BB1E00CE8}" srcOrd="13" destOrd="0" presId="urn:microsoft.com/office/officeart/2005/8/layout/target3"/>
    <dgm:cxn modelId="{564C9BC2-8C87-434E-935C-C82075C53635}" type="presParOf" srcId="{FAC58945-2F07-2C43-A054-B230339158D3}" destId="{5075403B-3E6F-FB4D-8077-D3D58C908AB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740BE0-FBBC-BF4E-BFE1-901F0576C301}" type="doc">
      <dgm:prSet loTypeId="urn:microsoft.com/office/officeart/2005/8/layout/lProcess3" loCatId="list" qsTypeId="urn:microsoft.com/office/officeart/2005/8/quickstyle/simple4" qsCatId="simple" csTypeId="urn:microsoft.com/office/officeart/2005/8/colors/colorful1" csCatId="colorful" phldr="1"/>
      <dgm:spPr/>
      <dgm:t>
        <a:bodyPr/>
        <a:lstStyle/>
        <a:p>
          <a:endParaRPr lang="en-US"/>
        </a:p>
      </dgm:t>
    </dgm:pt>
    <dgm:pt modelId="{79F1C795-DB1E-3949-8837-F0824DF95AE4}">
      <dgm:prSet/>
      <dgm:spPr/>
      <dgm:t>
        <a:bodyPr/>
        <a:lstStyle/>
        <a:p>
          <a:pPr rtl="0"/>
          <a:r>
            <a:rPr lang="en-US" b="1" dirty="0">
              <a:solidFill>
                <a:schemeClr val="tx1"/>
              </a:solidFill>
            </a:rPr>
            <a:t>Protection of property rights</a:t>
          </a:r>
        </a:p>
      </dgm:t>
    </dgm:pt>
    <dgm:pt modelId="{FDE10F44-EC22-C643-8C64-AB2D798A4125}" type="parTrans" cxnId="{99D097C2-B7FE-524E-9334-24324CEAF114}">
      <dgm:prSet/>
      <dgm:spPr/>
      <dgm:t>
        <a:bodyPr/>
        <a:lstStyle/>
        <a:p>
          <a:endParaRPr lang="en-US"/>
        </a:p>
      </dgm:t>
    </dgm:pt>
    <dgm:pt modelId="{14E6212E-9C70-0141-96E5-D53332083EDE}" type="sibTrans" cxnId="{99D097C2-B7FE-524E-9334-24324CEAF114}">
      <dgm:prSet/>
      <dgm:spPr/>
      <dgm:t>
        <a:bodyPr/>
        <a:lstStyle/>
        <a:p>
          <a:endParaRPr lang="en-US"/>
        </a:p>
      </dgm:t>
    </dgm:pt>
    <dgm:pt modelId="{1F1D7BD1-063D-FE4E-876E-AFB27F49BC46}">
      <dgm:prSet/>
      <dgm:spPr/>
      <dgm:t>
        <a:bodyPr/>
        <a:lstStyle/>
        <a:p>
          <a:pPr rtl="0"/>
          <a:r>
            <a:rPr lang="en-US" dirty="0"/>
            <a:t>“</a:t>
          </a:r>
          <a:r>
            <a:rPr lang="en-US" b="1" dirty="0"/>
            <a:t>And  this. ..[is so] because the  property of  a  corporation  is  in  fact the  property  of  the  corporators. To deprive the corporation of its property, or to burden it  is, in fact, to deprive the corporators of their property or to lessen its value. . . All the guarantees and safeguards of the Constitution for the protection of property possessed by individuals may, therefore, be invoked for the protection of the property of the corporation.” [County of San Mateo v. S. Pac. RR, 13 F,. At 747-48]</a:t>
          </a:r>
        </a:p>
      </dgm:t>
    </dgm:pt>
    <dgm:pt modelId="{FEC0E3CE-3618-6B41-8868-DA929DCAD374}" type="parTrans" cxnId="{41BA43E5-0AE0-EE4A-B075-0D11CCA3481D}">
      <dgm:prSet/>
      <dgm:spPr/>
      <dgm:t>
        <a:bodyPr/>
        <a:lstStyle/>
        <a:p>
          <a:endParaRPr lang="en-US"/>
        </a:p>
      </dgm:t>
    </dgm:pt>
    <dgm:pt modelId="{31FF9A7E-606D-5440-A601-79771D39C4FD}" type="sibTrans" cxnId="{41BA43E5-0AE0-EE4A-B075-0D11CCA3481D}">
      <dgm:prSet/>
      <dgm:spPr/>
      <dgm:t>
        <a:bodyPr/>
        <a:lstStyle/>
        <a:p>
          <a:endParaRPr lang="en-US"/>
        </a:p>
      </dgm:t>
    </dgm:pt>
    <dgm:pt modelId="{7F57E444-6FA3-6D4F-A78A-073B4BCFE246}">
      <dgm:prSet/>
      <dgm:spPr/>
      <dgm:t>
        <a:bodyPr/>
        <a:lstStyle/>
        <a:p>
          <a:pPr rtl="0"/>
          <a:r>
            <a:rPr lang="en-US" b="1" dirty="0">
              <a:solidFill>
                <a:schemeClr val="tx1"/>
              </a:solidFill>
            </a:rPr>
            <a:t>Foundation in view of Corporate personality</a:t>
          </a:r>
        </a:p>
      </dgm:t>
    </dgm:pt>
    <dgm:pt modelId="{6CFBA0F3-EC9A-5941-A968-0BA9C2F0F565}" type="parTrans" cxnId="{76859339-139E-CE42-873E-5BBAD03B1D90}">
      <dgm:prSet/>
      <dgm:spPr/>
      <dgm:t>
        <a:bodyPr/>
        <a:lstStyle/>
        <a:p>
          <a:endParaRPr lang="en-US"/>
        </a:p>
      </dgm:t>
    </dgm:pt>
    <dgm:pt modelId="{62F04C99-D96F-F24A-92DB-B78F4364B455}" type="sibTrans" cxnId="{76859339-139E-CE42-873E-5BBAD03B1D90}">
      <dgm:prSet/>
      <dgm:spPr/>
      <dgm:t>
        <a:bodyPr/>
        <a:lstStyle/>
        <a:p>
          <a:endParaRPr lang="en-US"/>
        </a:p>
      </dgm:t>
    </dgm:pt>
    <dgm:pt modelId="{EA739FBD-775B-1146-933E-C6F71AB0F2A8}">
      <dgm:prSet/>
      <dgm:spPr/>
      <dgm:t>
        <a:bodyPr/>
        <a:lstStyle/>
        <a:p>
          <a:pPr rtl="0"/>
          <a:r>
            <a:rPr lang="en-US" b="1" dirty="0"/>
            <a:t>Corporation as the nexus of contract</a:t>
          </a:r>
        </a:p>
      </dgm:t>
    </dgm:pt>
    <dgm:pt modelId="{CB1EE192-BDF2-3645-91DB-4F39A5484CFB}" type="parTrans" cxnId="{FB1940F6-C8B7-8C47-9F2F-29174E83410C}">
      <dgm:prSet/>
      <dgm:spPr/>
      <dgm:t>
        <a:bodyPr/>
        <a:lstStyle/>
        <a:p>
          <a:endParaRPr lang="en-US"/>
        </a:p>
      </dgm:t>
    </dgm:pt>
    <dgm:pt modelId="{5D7D5711-48EE-8C42-94B8-23E40B257CD2}" type="sibTrans" cxnId="{FB1940F6-C8B7-8C47-9F2F-29174E83410C}">
      <dgm:prSet/>
      <dgm:spPr/>
      <dgm:t>
        <a:bodyPr/>
        <a:lstStyle/>
        <a:p>
          <a:endParaRPr lang="en-US"/>
        </a:p>
      </dgm:t>
    </dgm:pt>
    <dgm:pt modelId="{B1AAC1B9-F48A-3B42-818A-4123ACF0D99B}">
      <dgm:prSet/>
      <dgm:spPr/>
      <dgm:t>
        <a:bodyPr/>
        <a:lstStyle/>
        <a:p>
          <a:pPr rtl="0"/>
          <a:r>
            <a:rPr lang="en-US" b="1" dirty="0"/>
            <a:t>Concession: protection of state interest in productive activity</a:t>
          </a:r>
        </a:p>
      </dgm:t>
    </dgm:pt>
    <dgm:pt modelId="{059F82BC-C30E-514D-9DB8-CD6FE1D61970}" type="parTrans" cxnId="{10B18FD1-2E54-5F48-81FE-BEA0570C75E5}">
      <dgm:prSet/>
      <dgm:spPr/>
      <dgm:t>
        <a:bodyPr/>
        <a:lstStyle/>
        <a:p>
          <a:endParaRPr lang="en-US"/>
        </a:p>
      </dgm:t>
    </dgm:pt>
    <dgm:pt modelId="{5E189913-8F66-BC4A-9A65-CEF4AF4D3522}" type="sibTrans" cxnId="{10B18FD1-2E54-5F48-81FE-BEA0570C75E5}">
      <dgm:prSet/>
      <dgm:spPr/>
      <dgm:t>
        <a:bodyPr/>
        <a:lstStyle/>
        <a:p>
          <a:endParaRPr lang="en-US"/>
        </a:p>
      </dgm:t>
    </dgm:pt>
    <dgm:pt modelId="{A5537D90-319C-0242-BEBD-5D5E47E14E61}">
      <dgm:prSet/>
      <dgm:spPr/>
      <dgm:t>
        <a:bodyPr/>
        <a:lstStyle/>
        <a:p>
          <a:pPr rtl="0"/>
          <a:r>
            <a:rPr lang="en-US" b="1" dirty="0"/>
            <a:t>Property in the hands of shareholders</a:t>
          </a:r>
        </a:p>
      </dgm:t>
    </dgm:pt>
    <dgm:pt modelId="{6174A20B-6AF0-EC4E-AE83-025B98FE25D3}" type="parTrans" cxnId="{1DF208E2-E8E5-BC4D-A08F-71BB74E83B69}">
      <dgm:prSet/>
      <dgm:spPr/>
      <dgm:t>
        <a:bodyPr/>
        <a:lstStyle/>
        <a:p>
          <a:endParaRPr lang="en-US"/>
        </a:p>
      </dgm:t>
    </dgm:pt>
    <dgm:pt modelId="{91EE55AD-7D1D-9347-831F-0FA203377E86}" type="sibTrans" cxnId="{1DF208E2-E8E5-BC4D-A08F-71BB74E83B69}">
      <dgm:prSet/>
      <dgm:spPr/>
      <dgm:t>
        <a:bodyPr/>
        <a:lstStyle/>
        <a:p>
          <a:endParaRPr lang="en-US"/>
        </a:p>
      </dgm:t>
    </dgm:pt>
    <dgm:pt modelId="{59130829-2B0D-F74E-992E-F308B412360B}">
      <dgm:prSet/>
      <dgm:spPr/>
      <dgm:t>
        <a:bodyPr/>
        <a:lstStyle/>
        <a:p>
          <a:pPr rtl="0"/>
          <a:r>
            <a:rPr lang="en-US" b="1" dirty="0">
              <a:solidFill>
                <a:schemeClr val="tx1"/>
              </a:solidFill>
            </a:rPr>
            <a:t>Implicitly reject the possibility that the enterprise autonomously and distinctly holds rights</a:t>
          </a:r>
        </a:p>
      </dgm:t>
    </dgm:pt>
    <dgm:pt modelId="{334E10E0-EA95-9B45-8B76-6066B4EE5E90}" type="parTrans" cxnId="{9E31D77E-BCD0-0741-B8D3-8B5906D7CB27}">
      <dgm:prSet/>
      <dgm:spPr/>
      <dgm:t>
        <a:bodyPr/>
        <a:lstStyle/>
        <a:p>
          <a:endParaRPr lang="en-US"/>
        </a:p>
      </dgm:t>
    </dgm:pt>
    <dgm:pt modelId="{1D6B68D7-BF6E-9D4F-A054-7DBB652A82DD}" type="sibTrans" cxnId="{9E31D77E-BCD0-0741-B8D3-8B5906D7CB27}">
      <dgm:prSet/>
      <dgm:spPr/>
      <dgm:t>
        <a:bodyPr/>
        <a:lstStyle/>
        <a:p>
          <a:endParaRPr lang="en-US"/>
        </a:p>
      </dgm:t>
    </dgm:pt>
    <dgm:pt modelId="{E6E4F3BF-E0B7-F54E-971E-0DBD8F69A187}">
      <dgm:prSet/>
      <dgm:spPr/>
      <dgm:t>
        <a:bodyPr/>
        <a:lstStyle/>
        <a:p>
          <a:pPr rtl="0"/>
          <a:r>
            <a:rPr lang="en-US" b="1" dirty="0"/>
            <a:t>It is the vessel for the expression of rights of others</a:t>
          </a:r>
        </a:p>
      </dgm:t>
    </dgm:pt>
    <dgm:pt modelId="{DBDCA436-42F8-124E-B728-64DFE479F15C}" type="parTrans" cxnId="{9A908098-4CCE-E14D-89D9-D27744A769CA}">
      <dgm:prSet/>
      <dgm:spPr/>
      <dgm:t>
        <a:bodyPr/>
        <a:lstStyle/>
        <a:p>
          <a:endParaRPr lang="en-US"/>
        </a:p>
      </dgm:t>
    </dgm:pt>
    <dgm:pt modelId="{98303B49-EE3C-1B4A-9529-51ECF261BAD5}" type="sibTrans" cxnId="{9A908098-4CCE-E14D-89D9-D27744A769CA}">
      <dgm:prSet/>
      <dgm:spPr/>
      <dgm:t>
        <a:bodyPr/>
        <a:lstStyle/>
        <a:p>
          <a:endParaRPr lang="en-US"/>
        </a:p>
      </dgm:t>
    </dgm:pt>
    <dgm:pt modelId="{30A5E313-4283-5245-91A8-93629264918E}">
      <dgm:prSet/>
      <dgm:spPr/>
      <dgm:t>
        <a:bodyPr/>
        <a:lstStyle/>
        <a:p>
          <a:r>
            <a:rPr lang="en-US" dirty="0"/>
            <a:t>Protecting corporate property rights indirectly protects the rights of shareholders</a:t>
          </a:r>
        </a:p>
      </dgm:t>
    </dgm:pt>
    <dgm:pt modelId="{F554AB35-9652-844C-8CD7-505D66715EB4}" type="parTrans" cxnId="{72E851BF-799F-0F45-9D37-16ED27DD7574}">
      <dgm:prSet/>
      <dgm:spPr/>
      <dgm:t>
        <a:bodyPr/>
        <a:lstStyle/>
        <a:p>
          <a:endParaRPr lang="en-US"/>
        </a:p>
      </dgm:t>
    </dgm:pt>
    <dgm:pt modelId="{F73E2421-61E3-464B-A5AE-34CB6D5E6E28}" type="sibTrans" cxnId="{72E851BF-799F-0F45-9D37-16ED27DD7574}">
      <dgm:prSet/>
      <dgm:spPr/>
      <dgm:t>
        <a:bodyPr/>
        <a:lstStyle/>
        <a:p>
          <a:endParaRPr lang="en-US"/>
        </a:p>
      </dgm:t>
    </dgm:pt>
    <dgm:pt modelId="{74080B70-A00A-674A-B8DB-F1290A121BD3}" type="pres">
      <dgm:prSet presAssocID="{E4740BE0-FBBC-BF4E-BFE1-901F0576C301}" presName="Name0" presStyleCnt="0">
        <dgm:presLayoutVars>
          <dgm:chPref val="3"/>
          <dgm:dir/>
          <dgm:animLvl val="lvl"/>
          <dgm:resizeHandles/>
        </dgm:presLayoutVars>
      </dgm:prSet>
      <dgm:spPr/>
    </dgm:pt>
    <dgm:pt modelId="{50DFD24E-357B-C74A-B911-9CCBC919A768}" type="pres">
      <dgm:prSet presAssocID="{79F1C795-DB1E-3949-8837-F0824DF95AE4}" presName="horFlow" presStyleCnt="0"/>
      <dgm:spPr/>
    </dgm:pt>
    <dgm:pt modelId="{20BCF4EC-F08D-BE4B-87A0-833CD37FBFE4}" type="pres">
      <dgm:prSet presAssocID="{79F1C795-DB1E-3949-8837-F0824DF95AE4}" presName="bigChev" presStyleLbl="node1" presStyleIdx="0" presStyleCnt="3"/>
      <dgm:spPr/>
    </dgm:pt>
    <dgm:pt modelId="{4A299FE4-CAFE-8446-A3F9-2688CE4D2BB5}" type="pres">
      <dgm:prSet presAssocID="{FEC0E3CE-3618-6B41-8868-DA929DCAD374}" presName="parTrans" presStyleCnt="0"/>
      <dgm:spPr/>
    </dgm:pt>
    <dgm:pt modelId="{80E3015C-74DB-6544-88B0-929A5E1EB1CD}" type="pres">
      <dgm:prSet presAssocID="{1F1D7BD1-063D-FE4E-876E-AFB27F49BC46}" presName="node" presStyleLbl="alignAccFollowNode1" presStyleIdx="0" presStyleCnt="6" custScaleX="292873">
        <dgm:presLayoutVars>
          <dgm:bulletEnabled val="1"/>
        </dgm:presLayoutVars>
      </dgm:prSet>
      <dgm:spPr/>
    </dgm:pt>
    <dgm:pt modelId="{5772B758-74D8-EC48-AC54-847BF9800B0B}" type="pres">
      <dgm:prSet presAssocID="{79F1C795-DB1E-3949-8837-F0824DF95AE4}" presName="vSp" presStyleCnt="0"/>
      <dgm:spPr/>
    </dgm:pt>
    <dgm:pt modelId="{94B96804-65D0-2A42-BEBB-BB2CA34F6A0D}" type="pres">
      <dgm:prSet presAssocID="{7F57E444-6FA3-6D4F-A78A-073B4BCFE246}" presName="horFlow" presStyleCnt="0"/>
      <dgm:spPr/>
    </dgm:pt>
    <dgm:pt modelId="{1552D3F6-6742-D344-B114-C7D95590326B}" type="pres">
      <dgm:prSet presAssocID="{7F57E444-6FA3-6D4F-A78A-073B4BCFE246}" presName="bigChev" presStyleLbl="node1" presStyleIdx="1" presStyleCnt="3"/>
      <dgm:spPr/>
    </dgm:pt>
    <dgm:pt modelId="{40F0A95D-9E0C-3A46-B7FC-92205A0BD3B2}" type="pres">
      <dgm:prSet presAssocID="{CB1EE192-BDF2-3645-91DB-4F39A5484CFB}" presName="parTrans" presStyleCnt="0"/>
      <dgm:spPr/>
    </dgm:pt>
    <dgm:pt modelId="{E7065DAA-53CA-154D-B079-6DC5D32E74D1}" type="pres">
      <dgm:prSet presAssocID="{EA739FBD-775B-1146-933E-C6F71AB0F2A8}" presName="node" presStyleLbl="alignAccFollowNode1" presStyleIdx="1" presStyleCnt="6">
        <dgm:presLayoutVars>
          <dgm:bulletEnabled val="1"/>
        </dgm:presLayoutVars>
      </dgm:prSet>
      <dgm:spPr/>
    </dgm:pt>
    <dgm:pt modelId="{AEDA9CBD-9170-AD4A-902A-01EDA4028AFA}" type="pres">
      <dgm:prSet presAssocID="{5D7D5711-48EE-8C42-94B8-23E40B257CD2}" presName="sibTrans" presStyleCnt="0"/>
      <dgm:spPr/>
    </dgm:pt>
    <dgm:pt modelId="{D64DE399-6838-794A-985F-9B09F1A5AC70}" type="pres">
      <dgm:prSet presAssocID="{B1AAC1B9-F48A-3B42-818A-4123ACF0D99B}" presName="node" presStyleLbl="alignAccFollowNode1" presStyleIdx="2" presStyleCnt="6">
        <dgm:presLayoutVars>
          <dgm:bulletEnabled val="1"/>
        </dgm:presLayoutVars>
      </dgm:prSet>
      <dgm:spPr/>
    </dgm:pt>
    <dgm:pt modelId="{EAD79DB3-56F3-EE49-93D4-E69E8A916102}" type="pres">
      <dgm:prSet presAssocID="{5E189913-8F66-BC4A-9A65-CEF4AF4D3522}" presName="sibTrans" presStyleCnt="0"/>
      <dgm:spPr/>
    </dgm:pt>
    <dgm:pt modelId="{744FDFEC-B087-D545-9831-D0A11030DE13}" type="pres">
      <dgm:prSet presAssocID="{A5537D90-319C-0242-BEBD-5D5E47E14E61}" presName="node" presStyleLbl="alignAccFollowNode1" presStyleIdx="3" presStyleCnt="6">
        <dgm:presLayoutVars>
          <dgm:bulletEnabled val="1"/>
        </dgm:presLayoutVars>
      </dgm:prSet>
      <dgm:spPr/>
    </dgm:pt>
    <dgm:pt modelId="{8535D5BB-9941-0F45-80B1-DD4E7B90787F}" type="pres">
      <dgm:prSet presAssocID="{7F57E444-6FA3-6D4F-A78A-073B4BCFE246}" presName="vSp" presStyleCnt="0"/>
      <dgm:spPr/>
    </dgm:pt>
    <dgm:pt modelId="{0BE254AC-4426-0848-9A35-C7BA7098625D}" type="pres">
      <dgm:prSet presAssocID="{59130829-2B0D-F74E-992E-F308B412360B}" presName="horFlow" presStyleCnt="0"/>
      <dgm:spPr/>
    </dgm:pt>
    <dgm:pt modelId="{DAD73930-73C9-8B4E-A308-D647CFEDE732}" type="pres">
      <dgm:prSet presAssocID="{59130829-2B0D-F74E-992E-F308B412360B}" presName="bigChev" presStyleLbl="node1" presStyleIdx="2" presStyleCnt="3"/>
      <dgm:spPr/>
    </dgm:pt>
    <dgm:pt modelId="{84B2120A-FB62-4A45-8467-843BDE24E465}" type="pres">
      <dgm:prSet presAssocID="{DBDCA436-42F8-124E-B728-64DFE479F15C}" presName="parTrans" presStyleCnt="0"/>
      <dgm:spPr/>
    </dgm:pt>
    <dgm:pt modelId="{49E94165-1FC9-3646-AE2D-0C35DD928DE8}" type="pres">
      <dgm:prSet presAssocID="{E6E4F3BF-E0B7-F54E-971E-0DBD8F69A187}" presName="node" presStyleLbl="alignAccFollowNode1" presStyleIdx="4" presStyleCnt="6">
        <dgm:presLayoutVars>
          <dgm:bulletEnabled val="1"/>
        </dgm:presLayoutVars>
      </dgm:prSet>
      <dgm:spPr/>
    </dgm:pt>
    <dgm:pt modelId="{5613DE54-C3C3-A24F-A9EB-049E86A0B8A5}" type="pres">
      <dgm:prSet presAssocID="{98303B49-EE3C-1B4A-9529-51ECF261BAD5}" presName="sibTrans" presStyleCnt="0"/>
      <dgm:spPr/>
    </dgm:pt>
    <dgm:pt modelId="{CE2679DB-54D3-FA4D-B8CA-218BA4EA597B}" type="pres">
      <dgm:prSet presAssocID="{30A5E313-4283-5245-91A8-93629264918E}" presName="node" presStyleLbl="alignAccFollowNode1" presStyleIdx="5" presStyleCnt="6">
        <dgm:presLayoutVars>
          <dgm:bulletEnabled val="1"/>
        </dgm:presLayoutVars>
      </dgm:prSet>
      <dgm:spPr/>
    </dgm:pt>
  </dgm:ptLst>
  <dgm:cxnLst>
    <dgm:cxn modelId="{3325D518-7135-1B47-96D4-4DF31D286BEF}" type="presOf" srcId="{1F1D7BD1-063D-FE4E-876E-AFB27F49BC46}" destId="{80E3015C-74DB-6544-88B0-929A5E1EB1CD}" srcOrd="0" destOrd="0" presId="urn:microsoft.com/office/officeart/2005/8/layout/lProcess3"/>
    <dgm:cxn modelId="{76859339-139E-CE42-873E-5BBAD03B1D90}" srcId="{E4740BE0-FBBC-BF4E-BFE1-901F0576C301}" destId="{7F57E444-6FA3-6D4F-A78A-073B4BCFE246}" srcOrd="1" destOrd="0" parTransId="{6CFBA0F3-EC9A-5941-A968-0BA9C2F0F565}" sibTransId="{62F04C99-D96F-F24A-92DB-B78F4364B455}"/>
    <dgm:cxn modelId="{B12E1153-FE85-F942-90A9-CEA70055B1AE}" type="presOf" srcId="{B1AAC1B9-F48A-3B42-818A-4123ACF0D99B}" destId="{D64DE399-6838-794A-985F-9B09F1A5AC70}" srcOrd="0" destOrd="0" presId="urn:microsoft.com/office/officeart/2005/8/layout/lProcess3"/>
    <dgm:cxn modelId="{9E31D77E-BCD0-0741-B8D3-8B5906D7CB27}" srcId="{E4740BE0-FBBC-BF4E-BFE1-901F0576C301}" destId="{59130829-2B0D-F74E-992E-F308B412360B}" srcOrd="2" destOrd="0" parTransId="{334E10E0-EA95-9B45-8B76-6066B4EE5E90}" sibTransId="{1D6B68D7-BF6E-9D4F-A054-7DBB652A82DD}"/>
    <dgm:cxn modelId="{9311298E-0BA1-5E45-B674-4A53848DF58F}" type="presOf" srcId="{E4740BE0-FBBC-BF4E-BFE1-901F0576C301}" destId="{74080B70-A00A-674A-B8DB-F1290A121BD3}" srcOrd="0" destOrd="0" presId="urn:microsoft.com/office/officeart/2005/8/layout/lProcess3"/>
    <dgm:cxn modelId="{F1BF1490-2C97-CD47-A67A-812354BDE594}" type="presOf" srcId="{EA739FBD-775B-1146-933E-C6F71AB0F2A8}" destId="{E7065DAA-53CA-154D-B079-6DC5D32E74D1}" srcOrd="0" destOrd="0" presId="urn:microsoft.com/office/officeart/2005/8/layout/lProcess3"/>
    <dgm:cxn modelId="{9A908098-4CCE-E14D-89D9-D27744A769CA}" srcId="{59130829-2B0D-F74E-992E-F308B412360B}" destId="{E6E4F3BF-E0B7-F54E-971E-0DBD8F69A187}" srcOrd="0" destOrd="0" parTransId="{DBDCA436-42F8-124E-B728-64DFE479F15C}" sibTransId="{98303B49-EE3C-1B4A-9529-51ECF261BAD5}"/>
    <dgm:cxn modelId="{78D54CA9-B57E-B84E-9F00-BF9B9ADD9CFA}" type="presOf" srcId="{A5537D90-319C-0242-BEBD-5D5E47E14E61}" destId="{744FDFEC-B087-D545-9831-D0A11030DE13}" srcOrd="0" destOrd="0" presId="urn:microsoft.com/office/officeart/2005/8/layout/lProcess3"/>
    <dgm:cxn modelId="{A0868CAD-D1A4-9C4D-95CD-21B70CD51A8F}" type="presOf" srcId="{7F57E444-6FA3-6D4F-A78A-073B4BCFE246}" destId="{1552D3F6-6742-D344-B114-C7D95590326B}" srcOrd="0" destOrd="0" presId="urn:microsoft.com/office/officeart/2005/8/layout/lProcess3"/>
    <dgm:cxn modelId="{94EAAABB-4705-B044-8643-C82ECB5453C1}" type="presOf" srcId="{59130829-2B0D-F74E-992E-F308B412360B}" destId="{DAD73930-73C9-8B4E-A308-D647CFEDE732}" srcOrd="0" destOrd="0" presId="urn:microsoft.com/office/officeart/2005/8/layout/lProcess3"/>
    <dgm:cxn modelId="{72E851BF-799F-0F45-9D37-16ED27DD7574}" srcId="{59130829-2B0D-F74E-992E-F308B412360B}" destId="{30A5E313-4283-5245-91A8-93629264918E}" srcOrd="1" destOrd="0" parTransId="{F554AB35-9652-844C-8CD7-505D66715EB4}" sibTransId="{F73E2421-61E3-464B-A5AE-34CB6D5E6E28}"/>
    <dgm:cxn modelId="{99D097C2-B7FE-524E-9334-24324CEAF114}" srcId="{E4740BE0-FBBC-BF4E-BFE1-901F0576C301}" destId="{79F1C795-DB1E-3949-8837-F0824DF95AE4}" srcOrd="0" destOrd="0" parTransId="{FDE10F44-EC22-C643-8C64-AB2D798A4125}" sibTransId="{14E6212E-9C70-0141-96E5-D53332083EDE}"/>
    <dgm:cxn modelId="{10B18FD1-2E54-5F48-81FE-BEA0570C75E5}" srcId="{7F57E444-6FA3-6D4F-A78A-073B4BCFE246}" destId="{B1AAC1B9-F48A-3B42-818A-4123ACF0D99B}" srcOrd="1" destOrd="0" parTransId="{059F82BC-C30E-514D-9DB8-CD6FE1D61970}" sibTransId="{5E189913-8F66-BC4A-9A65-CEF4AF4D3522}"/>
    <dgm:cxn modelId="{1DF208E2-E8E5-BC4D-A08F-71BB74E83B69}" srcId="{7F57E444-6FA3-6D4F-A78A-073B4BCFE246}" destId="{A5537D90-319C-0242-BEBD-5D5E47E14E61}" srcOrd="2" destOrd="0" parTransId="{6174A20B-6AF0-EC4E-AE83-025B98FE25D3}" sibTransId="{91EE55AD-7D1D-9347-831F-0FA203377E86}"/>
    <dgm:cxn modelId="{41BA43E5-0AE0-EE4A-B075-0D11CCA3481D}" srcId="{79F1C795-DB1E-3949-8837-F0824DF95AE4}" destId="{1F1D7BD1-063D-FE4E-876E-AFB27F49BC46}" srcOrd="0" destOrd="0" parTransId="{FEC0E3CE-3618-6B41-8868-DA929DCAD374}" sibTransId="{31FF9A7E-606D-5440-A601-79771D39C4FD}"/>
    <dgm:cxn modelId="{8BF188E7-E363-5E4B-926C-B5250CF14B70}" type="presOf" srcId="{30A5E313-4283-5245-91A8-93629264918E}" destId="{CE2679DB-54D3-FA4D-B8CA-218BA4EA597B}" srcOrd="0" destOrd="0" presId="urn:microsoft.com/office/officeart/2005/8/layout/lProcess3"/>
    <dgm:cxn modelId="{E589E7EA-2DA4-284F-9875-9A368EE862AC}" type="presOf" srcId="{79F1C795-DB1E-3949-8837-F0824DF95AE4}" destId="{20BCF4EC-F08D-BE4B-87A0-833CD37FBFE4}" srcOrd="0" destOrd="0" presId="urn:microsoft.com/office/officeart/2005/8/layout/lProcess3"/>
    <dgm:cxn modelId="{33A323F1-A85E-294A-84C6-358973684DF6}" type="presOf" srcId="{E6E4F3BF-E0B7-F54E-971E-0DBD8F69A187}" destId="{49E94165-1FC9-3646-AE2D-0C35DD928DE8}" srcOrd="0" destOrd="0" presId="urn:microsoft.com/office/officeart/2005/8/layout/lProcess3"/>
    <dgm:cxn modelId="{FB1940F6-C8B7-8C47-9F2F-29174E83410C}" srcId="{7F57E444-6FA3-6D4F-A78A-073B4BCFE246}" destId="{EA739FBD-775B-1146-933E-C6F71AB0F2A8}" srcOrd="0" destOrd="0" parTransId="{CB1EE192-BDF2-3645-91DB-4F39A5484CFB}" sibTransId="{5D7D5711-48EE-8C42-94B8-23E40B257CD2}"/>
    <dgm:cxn modelId="{4055BEE1-FB37-D94F-9357-EB306941E3A2}" type="presParOf" srcId="{74080B70-A00A-674A-B8DB-F1290A121BD3}" destId="{50DFD24E-357B-C74A-B911-9CCBC919A768}" srcOrd="0" destOrd="0" presId="urn:microsoft.com/office/officeart/2005/8/layout/lProcess3"/>
    <dgm:cxn modelId="{5DC6F41A-99B3-6A43-ACC6-C2BFFD9D559E}" type="presParOf" srcId="{50DFD24E-357B-C74A-B911-9CCBC919A768}" destId="{20BCF4EC-F08D-BE4B-87A0-833CD37FBFE4}" srcOrd="0" destOrd="0" presId="urn:microsoft.com/office/officeart/2005/8/layout/lProcess3"/>
    <dgm:cxn modelId="{9082D811-0DF4-A849-8D5E-A3085604436D}" type="presParOf" srcId="{50DFD24E-357B-C74A-B911-9CCBC919A768}" destId="{4A299FE4-CAFE-8446-A3F9-2688CE4D2BB5}" srcOrd="1" destOrd="0" presId="urn:microsoft.com/office/officeart/2005/8/layout/lProcess3"/>
    <dgm:cxn modelId="{599339BB-1A70-A647-B364-8028053495EF}" type="presParOf" srcId="{50DFD24E-357B-C74A-B911-9CCBC919A768}" destId="{80E3015C-74DB-6544-88B0-929A5E1EB1CD}" srcOrd="2" destOrd="0" presId="urn:microsoft.com/office/officeart/2005/8/layout/lProcess3"/>
    <dgm:cxn modelId="{7CA04EC4-19FF-B445-86AA-413B73C7B414}" type="presParOf" srcId="{74080B70-A00A-674A-B8DB-F1290A121BD3}" destId="{5772B758-74D8-EC48-AC54-847BF9800B0B}" srcOrd="1" destOrd="0" presId="urn:microsoft.com/office/officeart/2005/8/layout/lProcess3"/>
    <dgm:cxn modelId="{DBF623F1-93A2-FE4C-AA0C-3C50EE37112B}" type="presParOf" srcId="{74080B70-A00A-674A-B8DB-F1290A121BD3}" destId="{94B96804-65D0-2A42-BEBB-BB2CA34F6A0D}" srcOrd="2" destOrd="0" presId="urn:microsoft.com/office/officeart/2005/8/layout/lProcess3"/>
    <dgm:cxn modelId="{2FB0C2D3-5C41-9349-B10F-49A35D8DC69F}" type="presParOf" srcId="{94B96804-65D0-2A42-BEBB-BB2CA34F6A0D}" destId="{1552D3F6-6742-D344-B114-C7D95590326B}" srcOrd="0" destOrd="0" presId="urn:microsoft.com/office/officeart/2005/8/layout/lProcess3"/>
    <dgm:cxn modelId="{57FD3A40-B6C7-FF47-B02F-86958676639D}" type="presParOf" srcId="{94B96804-65D0-2A42-BEBB-BB2CA34F6A0D}" destId="{40F0A95D-9E0C-3A46-B7FC-92205A0BD3B2}" srcOrd="1" destOrd="0" presId="urn:microsoft.com/office/officeart/2005/8/layout/lProcess3"/>
    <dgm:cxn modelId="{B0555D5F-6BCB-A348-A08A-D14019502ACD}" type="presParOf" srcId="{94B96804-65D0-2A42-BEBB-BB2CA34F6A0D}" destId="{E7065DAA-53CA-154D-B079-6DC5D32E74D1}" srcOrd="2" destOrd="0" presId="urn:microsoft.com/office/officeart/2005/8/layout/lProcess3"/>
    <dgm:cxn modelId="{0FD8CE19-327F-034B-9DCD-44FEA39A97B2}" type="presParOf" srcId="{94B96804-65D0-2A42-BEBB-BB2CA34F6A0D}" destId="{AEDA9CBD-9170-AD4A-902A-01EDA4028AFA}" srcOrd="3" destOrd="0" presId="urn:microsoft.com/office/officeart/2005/8/layout/lProcess3"/>
    <dgm:cxn modelId="{DF075D9E-C19B-2940-903F-30CBCC7F468D}" type="presParOf" srcId="{94B96804-65D0-2A42-BEBB-BB2CA34F6A0D}" destId="{D64DE399-6838-794A-985F-9B09F1A5AC70}" srcOrd="4" destOrd="0" presId="urn:microsoft.com/office/officeart/2005/8/layout/lProcess3"/>
    <dgm:cxn modelId="{7070D7AA-FA0D-D340-B1D1-885354D790CF}" type="presParOf" srcId="{94B96804-65D0-2A42-BEBB-BB2CA34F6A0D}" destId="{EAD79DB3-56F3-EE49-93D4-E69E8A916102}" srcOrd="5" destOrd="0" presId="urn:microsoft.com/office/officeart/2005/8/layout/lProcess3"/>
    <dgm:cxn modelId="{B40B68D5-8EB0-D841-94AE-78A9E62FDB6E}" type="presParOf" srcId="{94B96804-65D0-2A42-BEBB-BB2CA34F6A0D}" destId="{744FDFEC-B087-D545-9831-D0A11030DE13}" srcOrd="6" destOrd="0" presId="urn:microsoft.com/office/officeart/2005/8/layout/lProcess3"/>
    <dgm:cxn modelId="{47F20E99-8B74-FD47-9A98-2ECEA16D8F62}" type="presParOf" srcId="{74080B70-A00A-674A-B8DB-F1290A121BD3}" destId="{8535D5BB-9941-0F45-80B1-DD4E7B90787F}" srcOrd="3" destOrd="0" presId="urn:microsoft.com/office/officeart/2005/8/layout/lProcess3"/>
    <dgm:cxn modelId="{8E8F7E35-F21C-E74A-B42F-1A9AB2FE8BB1}" type="presParOf" srcId="{74080B70-A00A-674A-B8DB-F1290A121BD3}" destId="{0BE254AC-4426-0848-9A35-C7BA7098625D}" srcOrd="4" destOrd="0" presId="urn:microsoft.com/office/officeart/2005/8/layout/lProcess3"/>
    <dgm:cxn modelId="{BAE54A60-F5B5-224E-B4E3-2DA8F450297B}" type="presParOf" srcId="{0BE254AC-4426-0848-9A35-C7BA7098625D}" destId="{DAD73930-73C9-8B4E-A308-D647CFEDE732}" srcOrd="0" destOrd="0" presId="urn:microsoft.com/office/officeart/2005/8/layout/lProcess3"/>
    <dgm:cxn modelId="{6AC45860-8AEA-434B-85ED-16E207D6A21D}" type="presParOf" srcId="{0BE254AC-4426-0848-9A35-C7BA7098625D}" destId="{84B2120A-FB62-4A45-8467-843BDE24E465}" srcOrd="1" destOrd="0" presId="urn:microsoft.com/office/officeart/2005/8/layout/lProcess3"/>
    <dgm:cxn modelId="{130339D7-A8A3-1942-9BBE-3E8A024F359C}" type="presParOf" srcId="{0BE254AC-4426-0848-9A35-C7BA7098625D}" destId="{49E94165-1FC9-3646-AE2D-0C35DD928DE8}" srcOrd="2" destOrd="0" presId="urn:microsoft.com/office/officeart/2005/8/layout/lProcess3"/>
    <dgm:cxn modelId="{555A4CBD-0F09-BD4C-81E0-90EC01897CF7}" type="presParOf" srcId="{0BE254AC-4426-0848-9A35-C7BA7098625D}" destId="{5613DE54-C3C3-A24F-A9EB-049E86A0B8A5}" srcOrd="3" destOrd="0" presId="urn:microsoft.com/office/officeart/2005/8/layout/lProcess3"/>
    <dgm:cxn modelId="{0B851FED-8FC6-4247-8D82-4B29752705F3}" type="presParOf" srcId="{0BE254AC-4426-0848-9A35-C7BA7098625D}" destId="{CE2679DB-54D3-FA4D-B8CA-218BA4EA597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3247B6-A831-DA43-BA31-DC27103D90BD}" type="doc">
      <dgm:prSet loTypeId="urn:microsoft.com/office/officeart/2005/8/layout/venn3" loCatId="list" qsTypeId="urn:microsoft.com/office/officeart/2005/8/quickstyle/simple4" qsCatId="simple" csTypeId="urn:microsoft.com/office/officeart/2005/8/colors/colorful4" csCatId="colorful" phldr="1"/>
      <dgm:spPr/>
      <dgm:t>
        <a:bodyPr/>
        <a:lstStyle/>
        <a:p>
          <a:endParaRPr lang="en-US"/>
        </a:p>
      </dgm:t>
    </dgm:pt>
    <dgm:pt modelId="{327E8CD7-F1F0-654E-BE99-F5712D604723}">
      <dgm:prSet/>
      <dgm:spPr/>
      <dgm:t>
        <a:bodyPr/>
        <a:lstStyle/>
        <a:p>
          <a:pPr rtl="0"/>
          <a:r>
            <a:rPr lang="en-US" dirty="0"/>
            <a:t>Contract Rights</a:t>
          </a:r>
        </a:p>
      </dgm:t>
    </dgm:pt>
    <dgm:pt modelId="{6B35C218-7944-5A4C-A92A-73CC28C5FC79}" type="parTrans" cxnId="{C92E35A9-2450-A342-BEB2-195791C7E121}">
      <dgm:prSet/>
      <dgm:spPr/>
      <dgm:t>
        <a:bodyPr/>
        <a:lstStyle/>
        <a:p>
          <a:endParaRPr lang="en-US"/>
        </a:p>
      </dgm:t>
    </dgm:pt>
    <dgm:pt modelId="{DE272D55-7832-3E4A-B768-B5D131445DE4}" type="sibTrans" cxnId="{C92E35A9-2450-A342-BEB2-195791C7E121}">
      <dgm:prSet/>
      <dgm:spPr/>
      <dgm:t>
        <a:bodyPr/>
        <a:lstStyle/>
        <a:p>
          <a:endParaRPr lang="en-US"/>
        </a:p>
      </dgm:t>
    </dgm:pt>
    <dgm:pt modelId="{E3E7188B-6C06-4A49-B8C6-81E0433615EB}">
      <dgm:prSet/>
      <dgm:spPr/>
      <dgm:t>
        <a:bodyPr/>
        <a:lstStyle/>
        <a:p>
          <a:pPr rtl="0"/>
          <a:r>
            <a:rPr lang="en-US" dirty="0"/>
            <a:t>Equal Protection</a:t>
          </a:r>
        </a:p>
      </dgm:t>
    </dgm:pt>
    <dgm:pt modelId="{56961949-7A32-CA4C-B1AD-C5D5121776CB}" type="parTrans" cxnId="{5DC39387-3CB6-8C49-A3F7-CDEBFAEFFF74}">
      <dgm:prSet/>
      <dgm:spPr/>
      <dgm:t>
        <a:bodyPr/>
        <a:lstStyle/>
        <a:p>
          <a:endParaRPr lang="en-US"/>
        </a:p>
      </dgm:t>
    </dgm:pt>
    <dgm:pt modelId="{EE8B3202-A677-2D4C-B77C-94274E5D337E}" type="sibTrans" cxnId="{5DC39387-3CB6-8C49-A3F7-CDEBFAEFFF74}">
      <dgm:prSet/>
      <dgm:spPr/>
      <dgm:t>
        <a:bodyPr/>
        <a:lstStyle/>
        <a:p>
          <a:endParaRPr lang="en-US"/>
        </a:p>
      </dgm:t>
    </dgm:pt>
    <dgm:pt modelId="{9B1528EE-E2F3-5843-A9C4-24D65614EA7A}">
      <dgm:prSet/>
      <dgm:spPr/>
      <dgm:t>
        <a:bodyPr/>
        <a:lstStyle/>
        <a:p>
          <a:pPr rtl="0"/>
          <a:r>
            <a:rPr lang="en-US" dirty="0"/>
            <a:t>Due Process</a:t>
          </a:r>
        </a:p>
      </dgm:t>
    </dgm:pt>
    <dgm:pt modelId="{B21B579D-B5C5-BD47-BB42-5E8BD150CE09}" type="parTrans" cxnId="{168CBCD1-5D7E-C148-A643-54CD6A3E1730}">
      <dgm:prSet/>
      <dgm:spPr/>
      <dgm:t>
        <a:bodyPr/>
        <a:lstStyle/>
        <a:p>
          <a:endParaRPr lang="en-US"/>
        </a:p>
      </dgm:t>
    </dgm:pt>
    <dgm:pt modelId="{48784774-38E8-D04B-A47D-E65CC84678E8}" type="sibTrans" cxnId="{168CBCD1-5D7E-C148-A643-54CD6A3E1730}">
      <dgm:prSet/>
      <dgm:spPr/>
      <dgm:t>
        <a:bodyPr/>
        <a:lstStyle/>
        <a:p>
          <a:endParaRPr lang="en-US"/>
        </a:p>
      </dgm:t>
    </dgm:pt>
    <dgm:pt modelId="{8939C811-0587-9946-B1A8-0FF80AD9B69E}">
      <dgm:prSet/>
      <dgm:spPr/>
      <dgm:t>
        <a:bodyPr/>
        <a:lstStyle/>
        <a:p>
          <a:pPr rtl="0"/>
          <a:r>
            <a:rPr lang="en-US" dirty="0"/>
            <a:t>Searches</a:t>
          </a:r>
        </a:p>
      </dgm:t>
    </dgm:pt>
    <dgm:pt modelId="{E2988B39-88B9-7B4C-A0C9-D21209F7B0E6}" type="parTrans" cxnId="{DB42404F-4071-0D49-BCC6-8CF21E585655}">
      <dgm:prSet/>
      <dgm:spPr/>
      <dgm:t>
        <a:bodyPr/>
        <a:lstStyle/>
        <a:p>
          <a:endParaRPr lang="en-US"/>
        </a:p>
      </dgm:t>
    </dgm:pt>
    <dgm:pt modelId="{304A4F99-3787-C54B-811E-B8CBF2D95031}" type="sibTrans" cxnId="{DB42404F-4071-0D49-BCC6-8CF21E585655}">
      <dgm:prSet/>
      <dgm:spPr/>
      <dgm:t>
        <a:bodyPr/>
        <a:lstStyle/>
        <a:p>
          <a:endParaRPr lang="en-US"/>
        </a:p>
      </dgm:t>
    </dgm:pt>
    <dgm:pt modelId="{CE252582-D574-FE48-A66E-7B1093420C7F}" type="pres">
      <dgm:prSet presAssocID="{2B3247B6-A831-DA43-BA31-DC27103D90BD}" presName="Name0" presStyleCnt="0">
        <dgm:presLayoutVars>
          <dgm:dir/>
          <dgm:resizeHandles val="exact"/>
        </dgm:presLayoutVars>
      </dgm:prSet>
      <dgm:spPr/>
    </dgm:pt>
    <dgm:pt modelId="{2E6569C4-F4DE-5845-9D3C-0D39F504FC58}" type="pres">
      <dgm:prSet presAssocID="{327E8CD7-F1F0-654E-BE99-F5712D604723}" presName="Name5" presStyleLbl="vennNode1" presStyleIdx="0" presStyleCnt="4">
        <dgm:presLayoutVars>
          <dgm:bulletEnabled val="1"/>
        </dgm:presLayoutVars>
      </dgm:prSet>
      <dgm:spPr/>
    </dgm:pt>
    <dgm:pt modelId="{0CC9CA3C-23F8-E94C-B75D-EE6852186C94}" type="pres">
      <dgm:prSet presAssocID="{DE272D55-7832-3E4A-B768-B5D131445DE4}" presName="space" presStyleCnt="0"/>
      <dgm:spPr/>
    </dgm:pt>
    <dgm:pt modelId="{4DDD0C58-4424-894A-9A28-2ABC10C4FB4E}" type="pres">
      <dgm:prSet presAssocID="{E3E7188B-6C06-4A49-B8C6-81E0433615EB}" presName="Name5" presStyleLbl="vennNode1" presStyleIdx="1" presStyleCnt="4">
        <dgm:presLayoutVars>
          <dgm:bulletEnabled val="1"/>
        </dgm:presLayoutVars>
      </dgm:prSet>
      <dgm:spPr/>
    </dgm:pt>
    <dgm:pt modelId="{A4B43E59-6FA3-1449-BF0A-347D06970041}" type="pres">
      <dgm:prSet presAssocID="{EE8B3202-A677-2D4C-B77C-94274E5D337E}" presName="space" presStyleCnt="0"/>
      <dgm:spPr/>
    </dgm:pt>
    <dgm:pt modelId="{4E0BEFB1-FD6E-BD48-8943-9ABD5BCB7C9F}" type="pres">
      <dgm:prSet presAssocID="{9B1528EE-E2F3-5843-A9C4-24D65614EA7A}" presName="Name5" presStyleLbl="vennNode1" presStyleIdx="2" presStyleCnt="4">
        <dgm:presLayoutVars>
          <dgm:bulletEnabled val="1"/>
        </dgm:presLayoutVars>
      </dgm:prSet>
      <dgm:spPr/>
    </dgm:pt>
    <dgm:pt modelId="{ACCA1976-C581-8F4C-9F3A-A0E585873238}" type="pres">
      <dgm:prSet presAssocID="{48784774-38E8-D04B-A47D-E65CC84678E8}" presName="space" presStyleCnt="0"/>
      <dgm:spPr/>
    </dgm:pt>
    <dgm:pt modelId="{2F2BAE75-D63B-AB44-94B3-A0B80BF247C2}" type="pres">
      <dgm:prSet presAssocID="{8939C811-0587-9946-B1A8-0FF80AD9B69E}" presName="Name5" presStyleLbl="vennNode1" presStyleIdx="3" presStyleCnt="4">
        <dgm:presLayoutVars>
          <dgm:bulletEnabled val="1"/>
        </dgm:presLayoutVars>
      </dgm:prSet>
      <dgm:spPr/>
    </dgm:pt>
  </dgm:ptLst>
  <dgm:cxnLst>
    <dgm:cxn modelId="{DB42404F-4071-0D49-BCC6-8CF21E585655}" srcId="{2B3247B6-A831-DA43-BA31-DC27103D90BD}" destId="{8939C811-0587-9946-B1A8-0FF80AD9B69E}" srcOrd="3" destOrd="0" parTransId="{E2988B39-88B9-7B4C-A0C9-D21209F7B0E6}" sibTransId="{304A4F99-3787-C54B-811E-B8CBF2D95031}"/>
    <dgm:cxn modelId="{5DC39387-3CB6-8C49-A3F7-CDEBFAEFFF74}" srcId="{2B3247B6-A831-DA43-BA31-DC27103D90BD}" destId="{E3E7188B-6C06-4A49-B8C6-81E0433615EB}" srcOrd="1" destOrd="0" parTransId="{56961949-7A32-CA4C-B1AD-C5D5121776CB}" sibTransId="{EE8B3202-A677-2D4C-B77C-94274E5D337E}"/>
    <dgm:cxn modelId="{01519891-ED9D-D743-8974-E3779CC81ED1}" type="presOf" srcId="{9B1528EE-E2F3-5843-A9C4-24D65614EA7A}" destId="{4E0BEFB1-FD6E-BD48-8943-9ABD5BCB7C9F}" srcOrd="0" destOrd="0" presId="urn:microsoft.com/office/officeart/2005/8/layout/venn3"/>
    <dgm:cxn modelId="{B8B16A92-7823-CD42-BB41-DB5A090309F1}" type="presOf" srcId="{8939C811-0587-9946-B1A8-0FF80AD9B69E}" destId="{2F2BAE75-D63B-AB44-94B3-A0B80BF247C2}" srcOrd="0" destOrd="0" presId="urn:microsoft.com/office/officeart/2005/8/layout/venn3"/>
    <dgm:cxn modelId="{BACE12A7-2378-3543-AFB8-6023976F34AD}" type="presOf" srcId="{327E8CD7-F1F0-654E-BE99-F5712D604723}" destId="{2E6569C4-F4DE-5845-9D3C-0D39F504FC58}" srcOrd="0" destOrd="0" presId="urn:microsoft.com/office/officeart/2005/8/layout/venn3"/>
    <dgm:cxn modelId="{C92E35A9-2450-A342-BEB2-195791C7E121}" srcId="{2B3247B6-A831-DA43-BA31-DC27103D90BD}" destId="{327E8CD7-F1F0-654E-BE99-F5712D604723}" srcOrd="0" destOrd="0" parTransId="{6B35C218-7944-5A4C-A92A-73CC28C5FC79}" sibTransId="{DE272D55-7832-3E4A-B768-B5D131445DE4}"/>
    <dgm:cxn modelId="{3E6892D0-97B2-0549-8CAF-D89444A2C3D1}" type="presOf" srcId="{2B3247B6-A831-DA43-BA31-DC27103D90BD}" destId="{CE252582-D574-FE48-A66E-7B1093420C7F}" srcOrd="0" destOrd="0" presId="urn:microsoft.com/office/officeart/2005/8/layout/venn3"/>
    <dgm:cxn modelId="{168CBCD1-5D7E-C148-A643-54CD6A3E1730}" srcId="{2B3247B6-A831-DA43-BA31-DC27103D90BD}" destId="{9B1528EE-E2F3-5843-A9C4-24D65614EA7A}" srcOrd="2" destOrd="0" parTransId="{B21B579D-B5C5-BD47-BB42-5E8BD150CE09}" sibTransId="{48784774-38E8-D04B-A47D-E65CC84678E8}"/>
    <dgm:cxn modelId="{CBE4FAF8-B693-3746-9477-B5435C535811}" type="presOf" srcId="{E3E7188B-6C06-4A49-B8C6-81E0433615EB}" destId="{4DDD0C58-4424-894A-9A28-2ABC10C4FB4E}" srcOrd="0" destOrd="0" presId="urn:microsoft.com/office/officeart/2005/8/layout/venn3"/>
    <dgm:cxn modelId="{D40CEA5C-732D-A344-B21C-98DFF65F74A8}" type="presParOf" srcId="{CE252582-D574-FE48-A66E-7B1093420C7F}" destId="{2E6569C4-F4DE-5845-9D3C-0D39F504FC58}" srcOrd="0" destOrd="0" presId="urn:microsoft.com/office/officeart/2005/8/layout/venn3"/>
    <dgm:cxn modelId="{BFE1FE60-F5CB-524C-BE90-7EBCEE9FBDE0}" type="presParOf" srcId="{CE252582-D574-FE48-A66E-7B1093420C7F}" destId="{0CC9CA3C-23F8-E94C-B75D-EE6852186C94}" srcOrd="1" destOrd="0" presId="urn:microsoft.com/office/officeart/2005/8/layout/venn3"/>
    <dgm:cxn modelId="{E2585EA7-7782-4948-851D-6E36C455A866}" type="presParOf" srcId="{CE252582-D574-FE48-A66E-7B1093420C7F}" destId="{4DDD0C58-4424-894A-9A28-2ABC10C4FB4E}" srcOrd="2" destOrd="0" presId="urn:microsoft.com/office/officeart/2005/8/layout/venn3"/>
    <dgm:cxn modelId="{881AFA78-6431-BC4A-BDF9-42563D521257}" type="presParOf" srcId="{CE252582-D574-FE48-A66E-7B1093420C7F}" destId="{A4B43E59-6FA3-1449-BF0A-347D06970041}" srcOrd="3" destOrd="0" presId="urn:microsoft.com/office/officeart/2005/8/layout/venn3"/>
    <dgm:cxn modelId="{FF4A94DA-BAC7-D949-9E78-6DAFBD2F9C0D}" type="presParOf" srcId="{CE252582-D574-FE48-A66E-7B1093420C7F}" destId="{4E0BEFB1-FD6E-BD48-8943-9ABD5BCB7C9F}" srcOrd="4" destOrd="0" presId="urn:microsoft.com/office/officeart/2005/8/layout/venn3"/>
    <dgm:cxn modelId="{FF6C91B1-77A1-0D4A-9BF7-3899836C43C3}" type="presParOf" srcId="{CE252582-D574-FE48-A66E-7B1093420C7F}" destId="{ACCA1976-C581-8F4C-9F3A-A0E585873238}" srcOrd="5" destOrd="0" presId="urn:microsoft.com/office/officeart/2005/8/layout/venn3"/>
    <dgm:cxn modelId="{CEA73787-6386-0241-BAD7-AFF0C7B5856C}" type="presParOf" srcId="{CE252582-D574-FE48-A66E-7B1093420C7F}" destId="{2F2BAE75-D63B-AB44-94B3-A0B80BF247C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9E796AC-17CF-BE47-B700-A1B4DADA5494}" type="doc">
      <dgm:prSet loTypeId="urn:microsoft.com/office/officeart/2005/8/layout/matrix1" loCatId="list" qsTypeId="urn:microsoft.com/office/officeart/2005/8/quickstyle/simple4" qsCatId="simple" csTypeId="urn:microsoft.com/office/officeart/2005/8/colors/accent1_4" csCatId="accent1" phldr="1"/>
      <dgm:spPr/>
      <dgm:t>
        <a:bodyPr/>
        <a:lstStyle/>
        <a:p>
          <a:endParaRPr lang="en-US"/>
        </a:p>
      </dgm:t>
    </dgm:pt>
    <dgm:pt modelId="{08EA6DC8-7E39-5849-974B-6B5E773F4D54}">
      <dgm:prSet/>
      <dgm:spPr/>
      <dgm:t>
        <a:bodyPr/>
        <a:lstStyle/>
        <a:p>
          <a:pPr rtl="0"/>
          <a:r>
            <a:rPr lang="en-US"/>
            <a:t>Trustees of Dartmouth College v. Woodward (17 U.S. (4 Wheat.) 518 (1819).</a:t>
          </a:r>
        </a:p>
      </dgm:t>
    </dgm:pt>
    <dgm:pt modelId="{B8BF4F54-A5CF-104B-95E0-61F201BB8B27}" type="parTrans" cxnId="{A4E8EB2B-59B9-1640-997D-8C0E492C5BA6}">
      <dgm:prSet/>
      <dgm:spPr/>
      <dgm:t>
        <a:bodyPr/>
        <a:lstStyle/>
        <a:p>
          <a:endParaRPr lang="en-US"/>
        </a:p>
      </dgm:t>
    </dgm:pt>
    <dgm:pt modelId="{AF82BBC1-E0FF-A642-A984-6009F1967964}" type="sibTrans" cxnId="{A4E8EB2B-59B9-1640-997D-8C0E492C5BA6}">
      <dgm:prSet/>
      <dgm:spPr/>
      <dgm:t>
        <a:bodyPr/>
        <a:lstStyle/>
        <a:p>
          <a:endParaRPr lang="en-US"/>
        </a:p>
      </dgm:t>
    </dgm:pt>
    <dgm:pt modelId="{00BB3BA2-BF9A-4E4C-97FA-79277561EED8}">
      <dgm:prSet/>
      <dgm:spPr/>
      <dgm:t>
        <a:bodyPr/>
        <a:lstStyle/>
        <a:p>
          <a:pPr rtl="0"/>
          <a:r>
            <a:rPr lang="en-US" b="1" dirty="0"/>
            <a:t>FACTS: British Crown granted a charter to Dartmouth University; after formation of Republic New Hampshire as successor to the Crown enacted 3 laws amending the Charter. Dartmouth sued to invalidate the legislation. Supreme Court agreed, holding the acts of New Hampshire violated the Contracts Clause of the U.S. Constitution </a:t>
          </a:r>
          <a:endParaRPr lang="en-US" dirty="0"/>
        </a:p>
      </dgm:t>
    </dgm:pt>
    <dgm:pt modelId="{D27049B7-CD45-5B45-9B53-E6E7007CEDCA}" type="parTrans" cxnId="{DEF43D6E-9973-7146-9F04-B4215B8B6FCA}">
      <dgm:prSet/>
      <dgm:spPr/>
      <dgm:t>
        <a:bodyPr/>
        <a:lstStyle/>
        <a:p>
          <a:endParaRPr lang="en-US"/>
        </a:p>
      </dgm:t>
    </dgm:pt>
    <dgm:pt modelId="{D70ADE25-F30E-0748-B4F6-C501FA0EE668}" type="sibTrans" cxnId="{DEF43D6E-9973-7146-9F04-B4215B8B6FCA}">
      <dgm:prSet/>
      <dgm:spPr/>
      <dgm:t>
        <a:bodyPr/>
        <a:lstStyle/>
        <a:p>
          <a:endParaRPr lang="en-US"/>
        </a:p>
      </dgm:t>
    </dgm:pt>
    <dgm:pt modelId="{9846D9AC-D000-C146-9A77-D3F12202C061}">
      <dgm:prSet/>
      <dgm:spPr/>
      <dgm:t>
        <a:bodyPr/>
        <a:lstStyle/>
        <a:p>
          <a:pPr rtl="0"/>
          <a:r>
            <a:rPr lang="en-US"/>
            <a:t>Set out basic view of the corporation; a concession of the state and the product of contract among private parties.  </a:t>
          </a:r>
        </a:p>
      </dgm:t>
    </dgm:pt>
    <dgm:pt modelId="{7B03DD48-FD7B-CF40-821E-3CA306B9F9F2}" type="parTrans" cxnId="{0E3A496C-A258-684C-B910-0B11F3DB6167}">
      <dgm:prSet/>
      <dgm:spPr/>
      <dgm:t>
        <a:bodyPr/>
        <a:lstStyle/>
        <a:p>
          <a:endParaRPr lang="en-US"/>
        </a:p>
      </dgm:t>
    </dgm:pt>
    <dgm:pt modelId="{D4E6D715-D743-4540-AE74-17CB96769145}" type="sibTrans" cxnId="{0E3A496C-A258-684C-B910-0B11F3DB6167}">
      <dgm:prSet/>
      <dgm:spPr/>
      <dgm:t>
        <a:bodyPr/>
        <a:lstStyle/>
        <a:p>
          <a:endParaRPr lang="en-US"/>
        </a:p>
      </dgm:t>
    </dgm:pt>
    <dgm:pt modelId="{54B44A5B-5026-BF47-80ED-9E403DF1E210}">
      <dgm:prSet/>
      <dgm:spPr/>
      <dgm:t>
        <a:bodyPr/>
        <a:lstStyle/>
        <a:p>
          <a:pPr rtl="0"/>
          <a:r>
            <a:rPr lang="en-US"/>
            <a:t>“A corporation is an artificial being, invisible, intangible, and existing only in the contemplation of law. Being a mere creature of law it possesses only those properties which the charter of its creation confers upon it.”</a:t>
          </a:r>
        </a:p>
      </dgm:t>
    </dgm:pt>
    <dgm:pt modelId="{B128372B-FB8E-D54C-AEF5-2065EC3E0E39}" type="parTrans" cxnId="{CB311CC9-8128-E64F-BA0A-679C092E819C}">
      <dgm:prSet/>
      <dgm:spPr/>
      <dgm:t>
        <a:bodyPr/>
        <a:lstStyle/>
        <a:p>
          <a:endParaRPr lang="en-US"/>
        </a:p>
      </dgm:t>
    </dgm:pt>
    <dgm:pt modelId="{10C67243-56A3-9945-B588-85ACFF06689B}" type="sibTrans" cxnId="{CB311CC9-8128-E64F-BA0A-679C092E819C}">
      <dgm:prSet/>
      <dgm:spPr/>
      <dgm:t>
        <a:bodyPr/>
        <a:lstStyle/>
        <a:p>
          <a:endParaRPr lang="en-US"/>
        </a:p>
      </dgm:t>
    </dgm:pt>
    <dgm:pt modelId="{D3F84448-AFA5-2745-8D0D-3DEED236F3D4}">
      <dgm:prSet/>
      <dgm:spPr/>
      <dgm:t>
        <a:bodyPr/>
        <a:lstStyle/>
        <a:p>
          <a:pPr rtl="0"/>
          <a:r>
            <a:rPr lang="en-US"/>
            <a:t>“Among the most important [objectives for which corporations are created are] immortality, and . . . Individuality; properties by which a perpetual succession of many persons are considered the same and may act as a single individual.”</a:t>
          </a:r>
        </a:p>
      </dgm:t>
    </dgm:pt>
    <dgm:pt modelId="{130283F3-F19F-A141-A85C-DB187D089099}" type="parTrans" cxnId="{2827D282-96CA-F545-8844-D6A2C61487EB}">
      <dgm:prSet/>
      <dgm:spPr/>
      <dgm:t>
        <a:bodyPr/>
        <a:lstStyle/>
        <a:p>
          <a:endParaRPr lang="en-US"/>
        </a:p>
      </dgm:t>
    </dgm:pt>
    <dgm:pt modelId="{909CB1F4-F92B-8B42-8BC8-26594514E11E}" type="sibTrans" cxnId="{2827D282-96CA-F545-8844-D6A2C61487EB}">
      <dgm:prSet/>
      <dgm:spPr/>
      <dgm:t>
        <a:bodyPr/>
        <a:lstStyle/>
        <a:p>
          <a:endParaRPr lang="en-US"/>
        </a:p>
      </dgm:t>
    </dgm:pt>
    <dgm:pt modelId="{95FF4B79-A14F-6147-93B5-2DEB17B3F404}">
      <dgm:prSet/>
      <dgm:spPr/>
      <dgm:t>
        <a:bodyPr/>
        <a:lstStyle/>
        <a:p>
          <a:pPr rtl="0"/>
          <a:r>
            <a:rPr lang="en-US" dirty="0"/>
            <a:t>But such rights could be waived by statute or contract:</a:t>
          </a:r>
        </a:p>
      </dgm:t>
    </dgm:pt>
    <dgm:pt modelId="{39D7FF78-2CD0-A147-853F-F5635F72F29C}" type="parTrans" cxnId="{BB8F29F3-4B5C-194D-96B4-A3951A317B5D}">
      <dgm:prSet/>
      <dgm:spPr/>
      <dgm:t>
        <a:bodyPr/>
        <a:lstStyle/>
        <a:p>
          <a:endParaRPr lang="en-US"/>
        </a:p>
      </dgm:t>
    </dgm:pt>
    <dgm:pt modelId="{15F3A161-8866-6745-B320-E28DB15382B0}" type="sibTrans" cxnId="{BB8F29F3-4B5C-194D-96B4-A3951A317B5D}">
      <dgm:prSet/>
      <dgm:spPr/>
      <dgm:t>
        <a:bodyPr/>
        <a:lstStyle/>
        <a:p>
          <a:endParaRPr lang="en-US"/>
        </a:p>
      </dgm:t>
    </dgm:pt>
    <dgm:pt modelId="{878E7283-9A98-8E46-9DB4-7E6076B7D084}">
      <dgm:prSet/>
      <dgm:spPr/>
      <dgm:t>
        <a:bodyPr/>
        <a:lstStyle/>
        <a:p>
          <a:pPr rtl="0"/>
          <a:r>
            <a:rPr lang="en-US" dirty="0"/>
            <a:t>Court rejected the idea that the corporation of its own right possessed rights; </a:t>
          </a:r>
        </a:p>
        <a:p>
          <a:pPr rtl="0"/>
          <a:r>
            <a:rPr lang="en-US" dirty="0"/>
            <a:t>but as the corporation was also the product of contract among its stakeholders, those contract rights must be protected by constitutional principles, in this case of contract.</a:t>
          </a:r>
        </a:p>
      </dgm:t>
    </dgm:pt>
    <dgm:pt modelId="{A735168F-480E-2249-8E32-4D917A53FCB7}" type="parTrans" cxnId="{C62AE753-55B6-5947-BD65-8868AB860967}">
      <dgm:prSet/>
      <dgm:spPr/>
      <dgm:t>
        <a:bodyPr/>
        <a:lstStyle/>
        <a:p>
          <a:endParaRPr lang="en-US"/>
        </a:p>
      </dgm:t>
    </dgm:pt>
    <dgm:pt modelId="{6A1C9358-07FD-0540-9E0B-08B95CC6047C}" type="sibTrans" cxnId="{C62AE753-55B6-5947-BD65-8868AB860967}">
      <dgm:prSet/>
      <dgm:spPr/>
      <dgm:t>
        <a:bodyPr/>
        <a:lstStyle/>
        <a:p>
          <a:endParaRPr lang="en-US"/>
        </a:p>
      </dgm:t>
    </dgm:pt>
    <dgm:pt modelId="{1FCD222B-A51D-8F49-98AC-70E9C4069802}">
      <dgm:prSet/>
      <dgm:spPr/>
      <dgm:t>
        <a:bodyPr/>
        <a:lstStyle/>
        <a:p>
          <a:pPr rtl="0"/>
          <a:r>
            <a:rPr lang="en-US" dirty="0"/>
            <a:t>State could amend rules of corporate governance only if they reserved the right to do so in their corporate statutes.  Now common practice (“reservation clause”). </a:t>
          </a:r>
        </a:p>
      </dgm:t>
    </dgm:pt>
    <dgm:pt modelId="{4F68EDAA-9F59-1A49-81C8-2731BDB8A2B2}" type="parTrans" cxnId="{153752B5-B4A4-6941-AEF0-3D352FDE1D24}">
      <dgm:prSet/>
      <dgm:spPr/>
      <dgm:t>
        <a:bodyPr/>
        <a:lstStyle/>
        <a:p>
          <a:endParaRPr lang="en-US"/>
        </a:p>
      </dgm:t>
    </dgm:pt>
    <dgm:pt modelId="{3D8326A2-0F77-7844-A962-A2B184330C11}" type="sibTrans" cxnId="{153752B5-B4A4-6941-AEF0-3D352FDE1D24}">
      <dgm:prSet/>
      <dgm:spPr/>
      <dgm:t>
        <a:bodyPr/>
        <a:lstStyle/>
        <a:p>
          <a:endParaRPr lang="en-US"/>
        </a:p>
      </dgm:t>
    </dgm:pt>
    <dgm:pt modelId="{C8ACE563-355F-2A4F-8EDD-BBE6331853EB}" type="pres">
      <dgm:prSet presAssocID="{A9E796AC-17CF-BE47-B700-A1B4DADA5494}" presName="diagram" presStyleCnt="0">
        <dgm:presLayoutVars>
          <dgm:chMax val="1"/>
          <dgm:dir/>
          <dgm:animLvl val="ctr"/>
          <dgm:resizeHandles val="exact"/>
        </dgm:presLayoutVars>
      </dgm:prSet>
      <dgm:spPr/>
    </dgm:pt>
    <dgm:pt modelId="{D1219CE4-EC49-3A4D-87C8-37B9ABF03689}" type="pres">
      <dgm:prSet presAssocID="{A9E796AC-17CF-BE47-B700-A1B4DADA5494}" presName="matrix" presStyleCnt="0"/>
      <dgm:spPr/>
    </dgm:pt>
    <dgm:pt modelId="{7D888BEF-F817-274F-B969-D5561F37735F}" type="pres">
      <dgm:prSet presAssocID="{A9E796AC-17CF-BE47-B700-A1B4DADA5494}" presName="tile1" presStyleLbl="node1" presStyleIdx="0" presStyleCnt="4"/>
      <dgm:spPr/>
    </dgm:pt>
    <dgm:pt modelId="{A531E24E-0ADC-9743-BAF5-973ABA354C35}" type="pres">
      <dgm:prSet presAssocID="{A9E796AC-17CF-BE47-B700-A1B4DADA5494}" presName="tile1text" presStyleLbl="node1" presStyleIdx="0" presStyleCnt="4">
        <dgm:presLayoutVars>
          <dgm:chMax val="0"/>
          <dgm:chPref val="0"/>
          <dgm:bulletEnabled val="1"/>
        </dgm:presLayoutVars>
      </dgm:prSet>
      <dgm:spPr/>
    </dgm:pt>
    <dgm:pt modelId="{84E920C8-2BB9-1045-B5A3-A64A7371145C}" type="pres">
      <dgm:prSet presAssocID="{A9E796AC-17CF-BE47-B700-A1B4DADA5494}" presName="tile2" presStyleLbl="node1" presStyleIdx="1" presStyleCnt="4"/>
      <dgm:spPr/>
    </dgm:pt>
    <dgm:pt modelId="{FE42731E-DF6F-7D48-8A2F-CC9B00D6246E}" type="pres">
      <dgm:prSet presAssocID="{A9E796AC-17CF-BE47-B700-A1B4DADA5494}" presName="tile2text" presStyleLbl="node1" presStyleIdx="1" presStyleCnt="4">
        <dgm:presLayoutVars>
          <dgm:chMax val="0"/>
          <dgm:chPref val="0"/>
          <dgm:bulletEnabled val="1"/>
        </dgm:presLayoutVars>
      </dgm:prSet>
      <dgm:spPr/>
    </dgm:pt>
    <dgm:pt modelId="{5A54D1A0-4443-5747-BF67-CD6B43AF6AC0}" type="pres">
      <dgm:prSet presAssocID="{A9E796AC-17CF-BE47-B700-A1B4DADA5494}" presName="tile3" presStyleLbl="node1" presStyleIdx="2" presStyleCnt="4"/>
      <dgm:spPr/>
    </dgm:pt>
    <dgm:pt modelId="{50D58AF6-32E6-C84A-A2BE-218B7DB9C6AB}" type="pres">
      <dgm:prSet presAssocID="{A9E796AC-17CF-BE47-B700-A1B4DADA5494}" presName="tile3text" presStyleLbl="node1" presStyleIdx="2" presStyleCnt="4">
        <dgm:presLayoutVars>
          <dgm:chMax val="0"/>
          <dgm:chPref val="0"/>
          <dgm:bulletEnabled val="1"/>
        </dgm:presLayoutVars>
      </dgm:prSet>
      <dgm:spPr/>
    </dgm:pt>
    <dgm:pt modelId="{349674B0-70C3-C849-A4A5-D81D7EE61529}" type="pres">
      <dgm:prSet presAssocID="{A9E796AC-17CF-BE47-B700-A1B4DADA5494}" presName="tile4" presStyleLbl="node1" presStyleIdx="3" presStyleCnt="4"/>
      <dgm:spPr/>
    </dgm:pt>
    <dgm:pt modelId="{F585813C-D245-DB40-927F-8A330A7FA650}" type="pres">
      <dgm:prSet presAssocID="{A9E796AC-17CF-BE47-B700-A1B4DADA5494}" presName="tile4text" presStyleLbl="node1" presStyleIdx="3" presStyleCnt="4">
        <dgm:presLayoutVars>
          <dgm:chMax val="0"/>
          <dgm:chPref val="0"/>
          <dgm:bulletEnabled val="1"/>
        </dgm:presLayoutVars>
      </dgm:prSet>
      <dgm:spPr/>
    </dgm:pt>
    <dgm:pt modelId="{0A6B7517-8112-9E46-AAD7-219A30BF20FB}" type="pres">
      <dgm:prSet presAssocID="{A9E796AC-17CF-BE47-B700-A1B4DADA5494}" presName="centerTile" presStyleLbl="fgShp" presStyleIdx="0" presStyleCnt="1">
        <dgm:presLayoutVars>
          <dgm:chMax val="0"/>
          <dgm:chPref val="0"/>
        </dgm:presLayoutVars>
      </dgm:prSet>
      <dgm:spPr/>
    </dgm:pt>
  </dgm:ptLst>
  <dgm:cxnLst>
    <dgm:cxn modelId="{71D10621-4D07-B041-BB8B-4A5133863309}" type="presOf" srcId="{9846D9AC-D000-C146-9A77-D3F12202C061}" destId="{84E920C8-2BB9-1045-B5A3-A64A7371145C}" srcOrd="0" destOrd="0" presId="urn:microsoft.com/office/officeart/2005/8/layout/matrix1"/>
    <dgm:cxn modelId="{A4E8EB2B-59B9-1640-997D-8C0E492C5BA6}" srcId="{A9E796AC-17CF-BE47-B700-A1B4DADA5494}" destId="{08EA6DC8-7E39-5849-974B-6B5E773F4D54}" srcOrd="0" destOrd="0" parTransId="{B8BF4F54-A5CF-104B-95E0-61F201BB8B27}" sibTransId="{AF82BBC1-E0FF-A642-A984-6009F1967964}"/>
    <dgm:cxn modelId="{4615E12F-0AE9-924B-A878-A059C54B7E43}" type="presOf" srcId="{878E7283-9A98-8E46-9DB4-7E6076B7D084}" destId="{349674B0-70C3-C849-A4A5-D81D7EE61529}" srcOrd="0" destOrd="0" presId="urn:microsoft.com/office/officeart/2005/8/layout/matrix1"/>
    <dgm:cxn modelId="{0C27804D-9A07-9C4C-9034-9BB843A6AB7C}" type="presOf" srcId="{95FF4B79-A14F-6147-93B5-2DEB17B3F404}" destId="{5A54D1A0-4443-5747-BF67-CD6B43AF6AC0}" srcOrd="0" destOrd="0" presId="urn:microsoft.com/office/officeart/2005/8/layout/matrix1"/>
    <dgm:cxn modelId="{C62AE753-55B6-5947-BD65-8868AB860967}" srcId="{08EA6DC8-7E39-5849-974B-6B5E773F4D54}" destId="{878E7283-9A98-8E46-9DB4-7E6076B7D084}" srcOrd="3" destOrd="0" parTransId="{A735168F-480E-2249-8E32-4D917A53FCB7}" sibTransId="{6A1C9358-07FD-0540-9E0B-08B95CC6047C}"/>
    <dgm:cxn modelId="{4CF66957-8248-514A-83AB-5DEB873B29FA}" type="presOf" srcId="{00BB3BA2-BF9A-4E4C-97FA-79277561EED8}" destId="{A531E24E-0ADC-9743-BAF5-973ABA354C35}" srcOrd="1" destOrd="0" presId="urn:microsoft.com/office/officeart/2005/8/layout/matrix1"/>
    <dgm:cxn modelId="{93F90D5B-0AFF-8C4F-9E10-348D73EFBFAA}" type="presOf" srcId="{54B44A5B-5026-BF47-80ED-9E403DF1E210}" destId="{FE42731E-DF6F-7D48-8A2F-CC9B00D6246E}" srcOrd="1" destOrd="1" presId="urn:microsoft.com/office/officeart/2005/8/layout/matrix1"/>
    <dgm:cxn modelId="{8999A45C-9100-2748-9C9A-EBA27F251E2B}" type="presOf" srcId="{878E7283-9A98-8E46-9DB4-7E6076B7D084}" destId="{F585813C-D245-DB40-927F-8A330A7FA650}" srcOrd="1" destOrd="0" presId="urn:microsoft.com/office/officeart/2005/8/layout/matrix1"/>
    <dgm:cxn modelId="{FE448962-FD0E-0548-877A-4D71E88EF60F}" type="presOf" srcId="{95FF4B79-A14F-6147-93B5-2DEB17B3F404}" destId="{50D58AF6-32E6-C84A-A2BE-218B7DB9C6AB}" srcOrd="1" destOrd="0" presId="urn:microsoft.com/office/officeart/2005/8/layout/matrix1"/>
    <dgm:cxn modelId="{5E659566-9833-404C-8CD2-6B65BA6EFEF0}" type="presOf" srcId="{D3F84448-AFA5-2745-8D0D-3DEED236F3D4}" destId="{FE42731E-DF6F-7D48-8A2F-CC9B00D6246E}" srcOrd="1" destOrd="2" presId="urn:microsoft.com/office/officeart/2005/8/layout/matrix1"/>
    <dgm:cxn modelId="{FDBAD167-FFEF-8643-8995-AE690CC0A19B}" type="presOf" srcId="{A9E796AC-17CF-BE47-B700-A1B4DADA5494}" destId="{C8ACE563-355F-2A4F-8EDD-BBE6331853EB}" srcOrd="0" destOrd="0" presId="urn:microsoft.com/office/officeart/2005/8/layout/matrix1"/>
    <dgm:cxn modelId="{0E3A496C-A258-684C-B910-0B11F3DB6167}" srcId="{08EA6DC8-7E39-5849-974B-6B5E773F4D54}" destId="{9846D9AC-D000-C146-9A77-D3F12202C061}" srcOrd="1" destOrd="0" parTransId="{7B03DD48-FD7B-CF40-821E-3CA306B9F9F2}" sibTransId="{D4E6D715-D743-4540-AE74-17CB96769145}"/>
    <dgm:cxn modelId="{DEF43D6E-9973-7146-9F04-B4215B8B6FCA}" srcId="{08EA6DC8-7E39-5849-974B-6B5E773F4D54}" destId="{00BB3BA2-BF9A-4E4C-97FA-79277561EED8}" srcOrd="0" destOrd="0" parTransId="{D27049B7-CD45-5B45-9B53-E6E7007CEDCA}" sibTransId="{D70ADE25-F30E-0748-B4F6-C501FA0EE668}"/>
    <dgm:cxn modelId="{218AA27B-0C17-2A43-9BCB-B25A86699363}" type="presOf" srcId="{D3F84448-AFA5-2745-8D0D-3DEED236F3D4}" destId="{84E920C8-2BB9-1045-B5A3-A64A7371145C}" srcOrd="0" destOrd="2" presId="urn:microsoft.com/office/officeart/2005/8/layout/matrix1"/>
    <dgm:cxn modelId="{2827D282-96CA-F545-8844-D6A2C61487EB}" srcId="{9846D9AC-D000-C146-9A77-D3F12202C061}" destId="{D3F84448-AFA5-2745-8D0D-3DEED236F3D4}" srcOrd="1" destOrd="0" parTransId="{130283F3-F19F-A141-A85C-DB187D089099}" sibTransId="{909CB1F4-F92B-8B42-8BC8-26594514E11E}"/>
    <dgm:cxn modelId="{D7D676A4-3D1D-9343-A35D-7BB4564E4B69}" type="presOf" srcId="{1FCD222B-A51D-8F49-98AC-70E9C4069802}" destId="{50D58AF6-32E6-C84A-A2BE-218B7DB9C6AB}" srcOrd="1" destOrd="1" presId="urn:microsoft.com/office/officeart/2005/8/layout/matrix1"/>
    <dgm:cxn modelId="{1C60CEA8-1151-8B41-B395-9D9B5AD4A0DB}" type="presOf" srcId="{08EA6DC8-7E39-5849-974B-6B5E773F4D54}" destId="{0A6B7517-8112-9E46-AAD7-219A30BF20FB}" srcOrd="0" destOrd="0" presId="urn:microsoft.com/office/officeart/2005/8/layout/matrix1"/>
    <dgm:cxn modelId="{153752B5-B4A4-6941-AEF0-3D352FDE1D24}" srcId="{95FF4B79-A14F-6147-93B5-2DEB17B3F404}" destId="{1FCD222B-A51D-8F49-98AC-70E9C4069802}" srcOrd="0" destOrd="0" parTransId="{4F68EDAA-9F59-1A49-81C8-2731BDB8A2B2}" sibTransId="{3D8326A2-0F77-7844-A962-A2B184330C11}"/>
    <dgm:cxn modelId="{A2B7C2BD-6379-6F47-A18D-1264AF1E8B71}" type="presOf" srcId="{54B44A5B-5026-BF47-80ED-9E403DF1E210}" destId="{84E920C8-2BB9-1045-B5A3-A64A7371145C}" srcOrd="0" destOrd="1" presId="urn:microsoft.com/office/officeart/2005/8/layout/matrix1"/>
    <dgm:cxn modelId="{E5A9CAC1-CC37-F148-8407-BFD7787B16B7}" type="presOf" srcId="{1FCD222B-A51D-8F49-98AC-70E9C4069802}" destId="{5A54D1A0-4443-5747-BF67-CD6B43AF6AC0}" srcOrd="0" destOrd="1" presId="urn:microsoft.com/office/officeart/2005/8/layout/matrix1"/>
    <dgm:cxn modelId="{CB311CC9-8128-E64F-BA0A-679C092E819C}" srcId="{9846D9AC-D000-C146-9A77-D3F12202C061}" destId="{54B44A5B-5026-BF47-80ED-9E403DF1E210}" srcOrd="0" destOrd="0" parTransId="{B128372B-FB8E-D54C-AEF5-2065EC3E0E39}" sibTransId="{10C67243-56A3-9945-B588-85ACFF06689B}"/>
    <dgm:cxn modelId="{D52AF8CC-DDD4-5047-AA8B-71E21F6972CB}" type="presOf" srcId="{9846D9AC-D000-C146-9A77-D3F12202C061}" destId="{FE42731E-DF6F-7D48-8A2F-CC9B00D6246E}" srcOrd="1" destOrd="0" presId="urn:microsoft.com/office/officeart/2005/8/layout/matrix1"/>
    <dgm:cxn modelId="{E5B847EA-4C61-7648-93A1-696CD5445C12}" type="presOf" srcId="{00BB3BA2-BF9A-4E4C-97FA-79277561EED8}" destId="{7D888BEF-F817-274F-B969-D5561F37735F}" srcOrd="0" destOrd="0" presId="urn:microsoft.com/office/officeart/2005/8/layout/matrix1"/>
    <dgm:cxn modelId="{BB8F29F3-4B5C-194D-96B4-A3951A317B5D}" srcId="{08EA6DC8-7E39-5849-974B-6B5E773F4D54}" destId="{95FF4B79-A14F-6147-93B5-2DEB17B3F404}" srcOrd="2" destOrd="0" parTransId="{39D7FF78-2CD0-A147-853F-F5635F72F29C}" sibTransId="{15F3A161-8866-6745-B320-E28DB15382B0}"/>
    <dgm:cxn modelId="{10A1DE28-BBD9-DE41-B433-34F4BDF306E1}" type="presParOf" srcId="{C8ACE563-355F-2A4F-8EDD-BBE6331853EB}" destId="{D1219CE4-EC49-3A4D-87C8-37B9ABF03689}" srcOrd="0" destOrd="0" presId="urn:microsoft.com/office/officeart/2005/8/layout/matrix1"/>
    <dgm:cxn modelId="{35845F21-071A-A844-BFE8-BCDDB683FE16}" type="presParOf" srcId="{D1219CE4-EC49-3A4D-87C8-37B9ABF03689}" destId="{7D888BEF-F817-274F-B969-D5561F37735F}" srcOrd="0" destOrd="0" presId="urn:microsoft.com/office/officeart/2005/8/layout/matrix1"/>
    <dgm:cxn modelId="{70974BA4-870C-CD49-9D49-6A69EE3F109F}" type="presParOf" srcId="{D1219CE4-EC49-3A4D-87C8-37B9ABF03689}" destId="{A531E24E-0ADC-9743-BAF5-973ABA354C35}" srcOrd="1" destOrd="0" presId="urn:microsoft.com/office/officeart/2005/8/layout/matrix1"/>
    <dgm:cxn modelId="{8B596EEA-1DD7-224D-89E4-B54BC702C8DD}" type="presParOf" srcId="{D1219CE4-EC49-3A4D-87C8-37B9ABF03689}" destId="{84E920C8-2BB9-1045-B5A3-A64A7371145C}" srcOrd="2" destOrd="0" presId="urn:microsoft.com/office/officeart/2005/8/layout/matrix1"/>
    <dgm:cxn modelId="{A264456D-552A-8545-8C50-A31EEE816CB8}" type="presParOf" srcId="{D1219CE4-EC49-3A4D-87C8-37B9ABF03689}" destId="{FE42731E-DF6F-7D48-8A2F-CC9B00D6246E}" srcOrd="3" destOrd="0" presId="urn:microsoft.com/office/officeart/2005/8/layout/matrix1"/>
    <dgm:cxn modelId="{16C46CC5-94CA-5C48-86B1-A8C59265A32A}" type="presParOf" srcId="{D1219CE4-EC49-3A4D-87C8-37B9ABF03689}" destId="{5A54D1A0-4443-5747-BF67-CD6B43AF6AC0}" srcOrd="4" destOrd="0" presId="urn:microsoft.com/office/officeart/2005/8/layout/matrix1"/>
    <dgm:cxn modelId="{98D4E964-53E9-BF42-8A30-17389321BFEE}" type="presParOf" srcId="{D1219CE4-EC49-3A4D-87C8-37B9ABF03689}" destId="{50D58AF6-32E6-C84A-A2BE-218B7DB9C6AB}" srcOrd="5" destOrd="0" presId="urn:microsoft.com/office/officeart/2005/8/layout/matrix1"/>
    <dgm:cxn modelId="{7F719F61-CC57-A441-8607-5D24BEE3605F}" type="presParOf" srcId="{D1219CE4-EC49-3A4D-87C8-37B9ABF03689}" destId="{349674B0-70C3-C849-A4A5-D81D7EE61529}" srcOrd="6" destOrd="0" presId="urn:microsoft.com/office/officeart/2005/8/layout/matrix1"/>
    <dgm:cxn modelId="{B0448A70-EBF8-BA4B-933F-C4006D0F991A}" type="presParOf" srcId="{D1219CE4-EC49-3A4D-87C8-37B9ABF03689}" destId="{F585813C-D245-DB40-927F-8A330A7FA650}" srcOrd="7" destOrd="0" presId="urn:microsoft.com/office/officeart/2005/8/layout/matrix1"/>
    <dgm:cxn modelId="{95B2707D-C068-8341-933E-B71E4B33A199}" type="presParOf" srcId="{C8ACE563-355F-2A4F-8EDD-BBE6331853EB}" destId="{0A6B7517-8112-9E46-AAD7-219A30BF20F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A1A42A-B978-B74E-91C3-05FE7D9A94C5}" type="doc">
      <dgm:prSet loTypeId="urn:microsoft.com/office/officeart/2005/8/layout/cycle4" loCatId="list" qsTypeId="urn:microsoft.com/office/officeart/2005/8/quickstyle/simple4" qsCatId="simple" csTypeId="urn:microsoft.com/office/officeart/2005/8/colors/colorful3" csCatId="colorful" phldr="1"/>
      <dgm:spPr/>
      <dgm:t>
        <a:bodyPr/>
        <a:lstStyle/>
        <a:p>
          <a:endParaRPr lang="en-US"/>
        </a:p>
      </dgm:t>
    </dgm:pt>
    <dgm:pt modelId="{9D4E15DA-2895-5D45-B561-9EF8D40E58BD}">
      <dgm:prSet/>
      <dgm:spPr/>
      <dgm:t>
        <a:bodyPr/>
        <a:lstStyle/>
        <a:p>
          <a:pPr rtl="0"/>
          <a:r>
            <a:rPr lang="en-US"/>
            <a:t>Equal Protection under 14</a:t>
          </a:r>
          <a:r>
            <a:rPr lang="en-US" baseline="30000"/>
            <a:t>th</a:t>
          </a:r>
          <a:r>
            <a:rPr lang="en-US"/>
            <a:t> Amendment</a:t>
          </a:r>
        </a:p>
      </dgm:t>
    </dgm:pt>
    <dgm:pt modelId="{1AF20186-5C7B-5A46-A6E5-695830299FBF}" type="parTrans" cxnId="{8676D4D3-9B17-844B-A4CC-6DA254EDECE6}">
      <dgm:prSet/>
      <dgm:spPr/>
      <dgm:t>
        <a:bodyPr/>
        <a:lstStyle/>
        <a:p>
          <a:endParaRPr lang="en-US"/>
        </a:p>
      </dgm:t>
    </dgm:pt>
    <dgm:pt modelId="{F75E77FD-9725-A549-8180-737D7D74F6E6}" type="sibTrans" cxnId="{8676D4D3-9B17-844B-A4CC-6DA254EDECE6}">
      <dgm:prSet/>
      <dgm:spPr/>
      <dgm:t>
        <a:bodyPr/>
        <a:lstStyle/>
        <a:p>
          <a:endParaRPr lang="en-US"/>
        </a:p>
      </dgm:t>
    </dgm:pt>
    <dgm:pt modelId="{16F78875-637F-3048-AE06-EEADB6A44F34}">
      <dgm:prSet custT="1"/>
      <dgm:spPr/>
      <dgm:t>
        <a:bodyPr/>
        <a:lstStyle/>
        <a:p>
          <a:pPr rtl="0"/>
          <a:r>
            <a:rPr lang="en-US" sz="1800" dirty="0"/>
            <a:t>Santa Clara </a:t>
          </a:r>
          <a:r>
            <a:rPr lang="en-US" sz="1800" dirty="0" err="1"/>
            <a:t>Cty</a:t>
          </a:r>
          <a:r>
            <a:rPr lang="en-US" sz="1800" dirty="0"/>
            <a:t>. v. S. Pac. RR, 118 U.S. 394 (1886)</a:t>
          </a:r>
        </a:p>
      </dgm:t>
    </dgm:pt>
    <dgm:pt modelId="{EC3ECB36-ED9E-9F44-AD71-9EB463E94442}" type="parTrans" cxnId="{9C516C0B-5F84-6649-BE08-6FB809D7E989}">
      <dgm:prSet/>
      <dgm:spPr/>
      <dgm:t>
        <a:bodyPr/>
        <a:lstStyle/>
        <a:p>
          <a:endParaRPr lang="en-US"/>
        </a:p>
      </dgm:t>
    </dgm:pt>
    <dgm:pt modelId="{5C60D850-4835-434D-BC53-AB3D5431D208}" type="sibTrans" cxnId="{9C516C0B-5F84-6649-BE08-6FB809D7E989}">
      <dgm:prSet/>
      <dgm:spPr/>
      <dgm:t>
        <a:bodyPr/>
        <a:lstStyle/>
        <a:p>
          <a:endParaRPr lang="en-US"/>
        </a:p>
      </dgm:t>
    </dgm:pt>
    <dgm:pt modelId="{E10F6F8E-E993-1E4D-AA60-16E34EFE0A50}">
      <dgm:prSet/>
      <dgm:spPr/>
      <dgm:t>
        <a:bodyPr/>
        <a:lstStyle/>
        <a:p>
          <a:pPr rtl="0"/>
          <a:r>
            <a:rPr lang="en-US" dirty="0"/>
            <a:t>Due Process Under 14</a:t>
          </a:r>
          <a:r>
            <a:rPr lang="en-US" baseline="30000" dirty="0"/>
            <a:t>th</a:t>
          </a:r>
          <a:r>
            <a:rPr lang="en-US" dirty="0"/>
            <a:t> Amendment</a:t>
          </a:r>
        </a:p>
      </dgm:t>
    </dgm:pt>
    <dgm:pt modelId="{FD0D4978-25DB-2C41-9CB4-4C4A6D6AC230}" type="parTrans" cxnId="{6CA322A7-3DB1-0649-B541-10B52422D6EB}">
      <dgm:prSet/>
      <dgm:spPr/>
      <dgm:t>
        <a:bodyPr/>
        <a:lstStyle/>
        <a:p>
          <a:endParaRPr lang="en-US"/>
        </a:p>
      </dgm:t>
    </dgm:pt>
    <dgm:pt modelId="{6DB7CD98-C192-C04B-8DAC-78809497FCBD}" type="sibTrans" cxnId="{6CA322A7-3DB1-0649-B541-10B52422D6EB}">
      <dgm:prSet/>
      <dgm:spPr/>
      <dgm:t>
        <a:bodyPr/>
        <a:lstStyle/>
        <a:p>
          <a:endParaRPr lang="en-US"/>
        </a:p>
      </dgm:t>
    </dgm:pt>
    <dgm:pt modelId="{93909812-DA2C-5E43-AAAA-8670016E8C29}">
      <dgm:prSet custT="1"/>
      <dgm:spPr/>
      <dgm:t>
        <a:bodyPr/>
        <a:lstStyle/>
        <a:p>
          <a:pPr rtl="0"/>
          <a:r>
            <a:rPr lang="en-US" sz="1800" dirty="0"/>
            <a:t>Minneapolis</a:t>
          </a:r>
          <a:r>
            <a:rPr lang="en-US" sz="1800" baseline="0" dirty="0"/>
            <a:t> &amp; St. Louis Rr v. Beckwith, 129 U.S. 26 (1888)</a:t>
          </a:r>
          <a:endParaRPr lang="en-US" sz="1800" dirty="0"/>
        </a:p>
      </dgm:t>
    </dgm:pt>
    <dgm:pt modelId="{97D34BB0-4EE1-3A4A-B8C8-6EDEE4185620}" type="parTrans" cxnId="{95C5B86F-E7BA-8647-AD3A-4A87461ED015}">
      <dgm:prSet/>
      <dgm:spPr/>
      <dgm:t>
        <a:bodyPr/>
        <a:lstStyle/>
        <a:p>
          <a:endParaRPr lang="en-US"/>
        </a:p>
      </dgm:t>
    </dgm:pt>
    <dgm:pt modelId="{27B08219-6AB2-3842-909B-08ACA308CA3A}" type="sibTrans" cxnId="{95C5B86F-E7BA-8647-AD3A-4A87461ED015}">
      <dgm:prSet/>
      <dgm:spPr/>
      <dgm:t>
        <a:bodyPr/>
        <a:lstStyle/>
        <a:p>
          <a:endParaRPr lang="en-US"/>
        </a:p>
      </dgm:t>
    </dgm:pt>
    <dgm:pt modelId="{D9E9FD2E-4B32-2E43-A16C-84B83C8446FA}">
      <dgm:prSet/>
      <dgm:spPr/>
      <dgm:t>
        <a:bodyPr/>
        <a:lstStyle/>
        <a:p>
          <a:pPr rtl="0"/>
          <a:r>
            <a:rPr lang="en-US" dirty="0"/>
            <a:t>Protection against unreasonable searches and seizures Under 4</a:t>
          </a:r>
          <a:r>
            <a:rPr lang="en-US" baseline="30000" dirty="0"/>
            <a:t>th</a:t>
          </a:r>
          <a:r>
            <a:rPr lang="en-US" dirty="0"/>
            <a:t> Amendment</a:t>
          </a:r>
        </a:p>
      </dgm:t>
    </dgm:pt>
    <dgm:pt modelId="{EC56B769-F737-B942-AB65-DD2D62C94EB1}" type="parTrans" cxnId="{94349B82-E3E7-574A-864C-4FA0ADB9DFCD}">
      <dgm:prSet/>
      <dgm:spPr/>
      <dgm:t>
        <a:bodyPr/>
        <a:lstStyle/>
        <a:p>
          <a:endParaRPr lang="en-US"/>
        </a:p>
      </dgm:t>
    </dgm:pt>
    <dgm:pt modelId="{37F7E788-8F0B-204B-BDB5-76C6AC1FC2AD}" type="sibTrans" cxnId="{94349B82-E3E7-574A-864C-4FA0ADB9DFCD}">
      <dgm:prSet/>
      <dgm:spPr/>
      <dgm:t>
        <a:bodyPr/>
        <a:lstStyle/>
        <a:p>
          <a:endParaRPr lang="en-US"/>
        </a:p>
      </dgm:t>
    </dgm:pt>
    <dgm:pt modelId="{7E51B741-B15A-AF4F-B0B6-294697B260D8}">
      <dgm:prSet custT="1"/>
      <dgm:spPr/>
      <dgm:t>
        <a:bodyPr/>
        <a:lstStyle/>
        <a:p>
          <a:pPr rtl="0"/>
          <a:r>
            <a:rPr lang="en-US" sz="2000" dirty="0"/>
            <a:t>Hale v. Henkel, 201 U.S. 43 (1906)</a:t>
          </a:r>
        </a:p>
      </dgm:t>
    </dgm:pt>
    <dgm:pt modelId="{3DFB27AF-CC64-484E-B683-3B5227A24F1C}" type="parTrans" cxnId="{9C0082A7-9CA2-9545-940D-34BECEDE5C24}">
      <dgm:prSet/>
      <dgm:spPr/>
      <dgm:t>
        <a:bodyPr/>
        <a:lstStyle/>
        <a:p>
          <a:endParaRPr lang="en-US"/>
        </a:p>
      </dgm:t>
    </dgm:pt>
    <dgm:pt modelId="{CA78D42D-A9C8-AB44-988C-90BF6FB22487}" type="sibTrans" cxnId="{9C0082A7-9CA2-9545-940D-34BECEDE5C24}">
      <dgm:prSet/>
      <dgm:spPr/>
      <dgm:t>
        <a:bodyPr/>
        <a:lstStyle/>
        <a:p>
          <a:endParaRPr lang="en-US"/>
        </a:p>
      </dgm:t>
    </dgm:pt>
    <dgm:pt modelId="{9A8A0124-F276-4A46-80A1-BDCD3AE58D2B}">
      <dgm:prSet/>
      <dgm:spPr/>
      <dgm:t>
        <a:bodyPr/>
        <a:lstStyle/>
        <a:p>
          <a:pPr rtl="0"/>
          <a:r>
            <a:rPr lang="en-US" dirty="0"/>
            <a:t>Protection against double jeopardy under 5</a:t>
          </a:r>
          <a:r>
            <a:rPr lang="en-US" baseline="30000" dirty="0"/>
            <a:t>th</a:t>
          </a:r>
          <a:r>
            <a:rPr lang="en-US" dirty="0"/>
            <a:t> Amendment</a:t>
          </a:r>
        </a:p>
      </dgm:t>
    </dgm:pt>
    <dgm:pt modelId="{9A4F4B3A-AC4D-9E40-B605-53EB7990C49F}" type="parTrans" cxnId="{45D7FB39-F3A1-B947-92F8-B351BBD215EB}">
      <dgm:prSet/>
      <dgm:spPr/>
      <dgm:t>
        <a:bodyPr/>
        <a:lstStyle/>
        <a:p>
          <a:endParaRPr lang="en-US"/>
        </a:p>
      </dgm:t>
    </dgm:pt>
    <dgm:pt modelId="{C97668B8-C1FF-3B40-82D7-6360D8784D44}" type="sibTrans" cxnId="{45D7FB39-F3A1-B947-92F8-B351BBD215EB}">
      <dgm:prSet/>
      <dgm:spPr/>
      <dgm:t>
        <a:bodyPr/>
        <a:lstStyle/>
        <a:p>
          <a:endParaRPr lang="en-US"/>
        </a:p>
      </dgm:t>
    </dgm:pt>
    <dgm:pt modelId="{A80CD145-96A4-7242-B20E-B0CE33AD7BD8}">
      <dgm:prSet custT="1"/>
      <dgm:spPr/>
      <dgm:t>
        <a:bodyPr/>
        <a:lstStyle/>
        <a:p>
          <a:pPr rtl="0"/>
          <a:r>
            <a:rPr lang="en-US" sz="1800" dirty="0">
              <a:latin typeface="Calibri" charset="0"/>
              <a:ea typeface="Calibri" charset="0"/>
              <a:cs typeface="Calibri" charset="0"/>
            </a:rPr>
            <a:t>United States </a:t>
          </a:r>
          <a:r>
            <a:rPr lang="sk-SK" sz="1800" dirty="0">
              <a:latin typeface="Calibri" charset="0"/>
              <a:ea typeface="Calibri" charset="0"/>
              <a:cs typeface="Calibri" charset="0"/>
            </a:rPr>
            <a:t>v. M</a:t>
          </a:r>
          <a:r>
            <a:rPr lang="en-US" sz="1800" dirty="0" err="1">
              <a:latin typeface="Calibri" charset="0"/>
              <a:ea typeface="Calibri" charset="0"/>
              <a:cs typeface="Calibri" charset="0"/>
            </a:rPr>
            <a:t>artin</a:t>
          </a:r>
          <a:r>
            <a:rPr lang="en-US" sz="1800" dirty="0">
              <a:latin typeface="Calibri" charset="0"/>
              <a:ea typeface="Calibri" charset="0"/>
              <a:cs typeface="Calibri" charset="0"/>
            </a:rPr>
            <a:t> Linen Supply </a:t>
          </a:r>
          <a:r>
            <a:rPr lang="it-IT" sz="1800" dirty="0">
              <a:latin typeface="Calibri" charset="0"/>
              <a:ea typeface="Calibri" charset="0"/>
              <a:cs typeface="Calibri" charset="0"/>
            </a:rPr>
            <a:t>Co., </a:t>
          </a:r>
          <a:r>
            <a:rPr lang="en-US" sz="1800" dirty="0">
              <a:latin typeface="Calibri" charset="0"/>
              <a:ea typeface="Calibri" charset="0"/>
              <a:cs typeface="Calibri" charset="0"/>
            </a:rPr>
            <a:t>430 U.S. 564, </a:t>
          </a:r>
          <a:r>
            <a:rPr lang="mr-IN" sz="1800" dirty="0">
              <a:latin typeface="Calibri" charset="0"/>
              <a:ea typeface="Calibri" charset="0"/>
              <a:cs typeface="Calibri" charset="0"/>
            </a:rPr>
            <a:t>571-72</a:t>
          </a:r>
          <a:r>
            <a:rPr lang="es-ES" sz="1800" dirty="0">
              <a:latin typeface="Calibri" charset="0"/>
              <a:ea typeface="Calibri" charset="0"/>
              <a:cs typeface="Calibri" charset="0"/>
            </a:rPr>
            <a:t> </a:t>
          </a:r>
          <a:r>
            <a:rPr lang="is-IS" sz="1800" dirty="0">
              <a:latin typeface="Calibri" charset="0"/>
              <a:ea typeface="Calibri" charset="0"/>
              <a:cs typeface="Calibri" charset="0"/>
            </a:rPr>
            <a:t>(1977) </a:t>
          </a:r>
          <a:endParaRPr lang="en-US" sz="1800" dirty="0">
            <a:latin typeface="Calibri" charset="0"/>
            <a:ea typeface="Calibri" charset="0"/>
            <a:cs typeface="Calibri" charset="0"/>
          </a:endParaRPr>
        </a:p>
      </dgm:t>
    </dgm:pt>
    <dgm:pt modelId="{12A48EB2-6302-414F-B798-52566E65DEA2}" type="parTrans" cxnId="{10793807-C8CA-6643-95AD-B80BED812E11}">
      <dgm:prSet/>
      <dgm:spPr/>
      <dgm:t>
        <a:bodyPr/>
        <a:lstStyle/>
        <a:p>
          <a:endParaRPr lang="en-US"/>
        </a:p>
      </dgm:t>
    </dgm:pt>
    <dgm:pt modelId="{9906A29B-E947-074A-9B4F-0F0E015DE1B6}" type="sibTrans" cxnId="{10793807-C8CA-6643-95AD-B80BED812E11}">
      <dgm:prSet/>
      <dgm:spPr/>
      <dgm:t>
        <a:bodyPr/>
        <a:lstStyle/>
        <a:p>
          <a:endParaRPr lang="en-US"/>
        </a:p>
      </dgm:t>
    </dgm:pt>
    <dgm:pt modelId="{B1BBE8F0-95BF-3347-BBD0-EFAD54F21ABA}" type="pres">
      <dgm:prSet presAssocID="{E4A1A42A-B978-B74E-91C3-05FE7D9A94C5}" presName="cycleMatrixDiagram" presStyleCnt="0">
        <dgm:presLayoutVars>
          <dgm:chMax val="1"/>
          <dgm:dir/>
          <dgm:animLvl val="lvl"/>
          <dgm:resizeHandles val="exact"/>
        </dgm:presLayoutVars>
      </dgm:prSet>
      <dgm:spPr/>
    </dgm:pt>
    <dgm:pt modelId="{DDC8FD90-3701-264E-9F3F-7A162C062373}" type="pres">
      <dgm:prSet presAssocID="{E4A1A42A-B978-B74E-91C3-05FE7D9A94C5}" presName="children" presStyleCnt="0"/>
      <dgm:spPr/>
    </dgm:pt>
    <dgm:pt modelId="{4C185A0E-437D-7443-A58B-7594DA6BF82E}" type="pres">
      <dgm:prSet presAssocID="{E4A1A42A-B978-B74E-91C3-05FE7D9A94C5}" presName="child1group" presStyleCnt="0"/>
      <dgm:spPr/>
    </dgm:pt>
    <dgm:pt modelId="{071D88DD-4C27-FB4F-81AB-0F4536F0966B}" type="pres">
      <dgm:prSet presAssocID="{E4A1A42A-B978-B74E-91C3-05FE7D9A94C5}" presName="child1" presStyleLbl="bgAcc1" presStyleIdx="0" presStyleCnt="4"/>
      <dgm:spPr/>
    </dgm:pt>
    <dgm:pt modelId="{5A530BA4-1243-7440-9BC4-B5EF7B65D2C6}" type="pres">
      <dgm:prSet presAssocID="{E4A1A42A-B978-B74E-91C3-05FE7D9A94C5}" presName="child1Text" presStyleLbl="bgAcc1" presStyleIdx="0" presStyleCnt="4">
        <dgm:presLayoutVars>
          <dgm:bulletEnabled val="1"/>
        </dgm:presLayoutVars>
      </dgm:prSet>
      <dgm:spPr/>
    </dgm:pt>
    <dgm:pt modelId="{518D2EEC-280E-A948-9017-C96E44A2AEB4}" type="pres">
      <dgm:prSet presAssocID="{E4A1A42A-B978-B74E-91C3-05FE7D9A94C5}" presName="child2group" presStyleCnt="0"/>
      <dgm:spPr/>
    </dgm:pt>
    <dgm:pt modelId="{53C34E3C-32A1-9E4E-993C-241E594AC237}" type="pres">
      <dgm:prSet presAssocID="{E4A1A42A-B978-B74E-91C3-05FE7D9A94C5}" presName="child2" presStyleLbl="bgAcc1" presStyleIdx="1" presStyleCnt="4"/>
      <dgm:spPr/>
    </dgm:pt>
    <dgm:pt modelId="{464DC69C-478A-5F43-8274-3E5B527BFFDF}" type="pres">
      <dgm:prSet presAssocID="{E4A1A42A-B978-B74E-91C3-05FE7D9A94C5}" presName="child2Text" presStyleLbl="bgAcc1" presStyleIdx="1" presStyleCnt="4">
        <dgm:presLayoutVars>
          <dgm:bulletEnabled val="1"/>
        </dgm:presLayoutVars>
      </dgm:prSet>
      <dgm:spPr/>
    </dgm:pt>
    <dgm:pt modelId="{C2DF45FA-A482-754C-8B22-4375274C6B69}" type="pres">
      <dgm:prSet presAssocID="{E4A1A42A-B978-B74E-91C3-05FE7D9A94C5}" presName="child3group" presStyleCnt="0"/>
      <dgm:spPr/>
    </dgm:pt>
    <dgm:pt modelId="{A65955A3-00EB-0442-BBE9-23DE3A5645C3}" type="pres">
      <dgm:prSet presAssocID="{E4A1A42A-B978-B74E-91C3-05FE7D9A94C5}" presName="child3" presStyleLbl="bgAcc1" presStyleIdx="2" presStyleCnt="4"/>
      <dgm:spPr/>
    </dgm:pt>
    <dgm:pt modelId="{3EDD1CE3-4382-2A4F-B17A-BCB4AC4BFE36}" type="pres">
      <dgm:prSet presAssocID="{E4A1A42A-B978-B74E-91C3-05FE7D9A94C5}" presName="child3Text" presStyleLbl="bgAcc1" presStyleIdx="2" presStyleCnt="4">
        <dgm:presLayoutVars>
          <dgm:bulletEnabled val="1"/>
        </dgm:presLayoutVars>
      </dgm:prSet>
      <dgm:spPr/>
    </dgm:pt>
    <dgm:pt modelId="{CAF111CE-6534-7F43-88D1-E0F144BB7050}" type="pres">
      <dgm:prSet presAssocID="{E4A1A42A-B978-B74E-91C3-05FE7D9A94C5}" presName="child4group" presStyleCnt="0"/>
      <dgm:spPr/>
    </dgm:pt>
    <dgm:pt modelId="{69B85D49-3E7C-6745-B275-3E700EF9C4E2}" type="pres">
      <dgm:prSet presAssocID="{E4A1A42A-B978-B74E-91C3-05FE7D9A94C5}" presName="child4" presStyleLbl="bgAcc1" presStyleIdx="3" presStyleCnt="4" custScaleX="99229" custLinFactNeighborX="-721" custLinFactNeighborY="0"/>
      <dgm:spPr/>
    </dgm:pt>
    <dgm:pt modelId="{0A872B7E-C9CF-EB4A-A2AF-3B2D6A0A74FB}" type="pres">
      <dgm:prSet presAssocID="{E4A1A42A-B978-B74E-91C3-05FE7D9A94C5}" presName="child4Text" presStyleLbl="bgAcc1" presStyleIdx="3" presStyleCnt="4">
        <dgm:presLayoutVars>
          <dgm:bulletEnabled val="1"/>
        </dgm:presLayoutVars>
      </dgm:prSet>
      <dgm:spPr/>
    </dgm:pt>
    <dgm:pt modelId="{E32F16B8-0BE9-6C47-8A1C-6C408AD307BE}" type="pres">
      <dgm:prSet presAssocID="{E4A1A42A-B978-B74E-91C3-05FE7D9A94C5}" presName="childPlaceholder" presStyleCnt="0"/>
      <dgm:spPr/>
    </dgm:pt>
    <dgm:pt modelId="{EDE52D1C-2F4A-8C41-B6DD-07A79A8E7FA7}" type="pres">
      <dgm:prSet presAssocID="{E4A1A42A-B978-B74E-91C3-05FE7D9A94C5}" presName="circle" presStyleCnt="0"/>
      <dgm:spPr/>
    </dgm:pt>
    <dgm:pt modelId="{6244AC3D-8A62-7A4B-929A-91AF65D13842}" type="pres">
      <dgm:prSet presAssocID="{E4A1A42A-B978-B74E-91C3-05FE7D9A94C5}" presName="quadrant1" presStyleLbl="node1" presStyleIdx="0" presStyleCnt="4">
        <dgm:presLayoutVars>
          <dgm:chMax val="1"/>
          <dgm:bulletEnabled val="1"/>
        </dgm:presLayoutVars>
      </dgm:prSet>
      <dgm:spPr/>
    </dgm:pt>
    <dgm:pt modelId="{878F4C27-39AB-D548-ACE0-6A27D267AF36}" type="pres">
      <dgm:prSet presAssocID="{E4A1A42A-B978-B74E-91C3-05FE7D9A94C5}" presName="quadrant2" presStyleLbl="node1" presStyleIdx="1" presStyleCnt="4">
        <dgm:presLayoutVars>
          <dgm:chMax val="1"/>
          <dgm:bulletEnabled val="1"/>
        </dgm:presLayoutVars>
      </dgm:prSet>
      <dgm:spPr/>
    </dgm:pt>
    <dgm:pt modelId="{D0FD32B1-F40B-BD42-8FA1-F9A0F1B0ED45}" type="pres">
      <dgm:prSet presAssocID="{E4A1A42A-B978-B74E-91C3-05FE7D9A94C5}" presName="quadrant3" presStyleLbl="node1" presStyleIdx="2" presStyleCnt="4">
        <dgm:presLayoutVars>
          <dgm:chMax val="1"/>
          <dgm:bulletEnabled val="1"/>
        </dgm:presLayoutVars>
      </dgm:prSet>
      <dgm:spPr/>
    </dgm:pt>
    <dgm:pt modelId="{B7CF8C90-9CC5-F242-8CEB-8C2DBCAF7D9D}" type="pres">
      <dgm:prSet presAssocID="{E4A1A42A-B978-B74E-91C3-05FE7D9A94C5}" presName="quadrant4" presStyleLbl="node1" presStyleIdx="3" presStyleCnt="4">
        <dgm:presLayoutVars>
          <dgm:chMax val="1"/>
          <dgm:bulletEnabled val="1"/>
        </dgm:presLayoutVars>
      </dgm:prSet>
      <dgm:spPr/>
    </dgm:pt>
    <dgm:pt modelId="{B606E05B-8C1D-FB4E-8A8E-73E83240C212}" type="pres">
      <dgm:prSet presAssocID="{E4A1A42A-B978-B74E-91C3-05FE7D9A94C5}" presName="quadrantPlaceholder" presStyleCnt="0"/>
      <dgm:spPr/>
    </dgm:pt>
    <dgm:pt modelId="{264CA4E8-706D-B94E-AD43-AEB1A305C5B0}" type="pres">
      <dgm:prSet presAssocID="{E4A1A42A-B978-B74E-91C3-05FE7D9A94C5}" presName="center1" presStyleLbl="fgShp" presStyleIdx="0" presStyleCnt="2"/>
      <dgm:spPr/>
    </dgm:pt>
    <dgm:pt modelId="{3E1AF5AD-01DD-604A-A260-7F97754C258C}" type="pres">
      <dgm:prSet presAssocID="{E4A1A42A-B978-B74E-91C3-05FE7D9A94C5}" presName="center2" presStyleLbl="fgShp" presStyleIdx="1" presStyleCnt="2"/>
      <dgm:spPr/>
    </dgm:pt>
  </dgm:ptLst>
  <dgm:cxnLst>
    <dgm:cxn modelId="{10793807-C8CA-6643-95AD-B80BED812E11}" srcId="{9A8A0124-F276-4A46-80A1-BDCD3AE58D2B}" destId="{A80CD145-96A4-7242-B20E-B0CE33AD7BD8}" srcOrd="0" destOrd="0" parTransId="{12A48EB2-6302-414F-B798-52566E65DEA2}" sibTransId="{9906A29B-E947-074A-9B4F-0F0E015DE1B6}"/>
    <dgm:cxn modelId="{9C516C0B-5F84-6649-BE08-6FB809D7E989}" srcId="{9D4E15DA-2895-5D45-B561-9EF8D40E58BD}" destId="{16F78875-637F-3048-AE06-EEADB6A44F34}" srcOrd="0" destOrd="0" parTransId="{EC3ECB36-ED9E-9F44-AD71-9EB463E94442}" sibTransId="{5C60D850-4835-434D-BC53-AB3D5431D208}"/>
    <dgm:cxn modelId="{B0FDBC10-787F-1C40-845B-5B87B275DA1A}" type="presOf" srcId="{9D4E15DA-2895-5D45-B561-9EF8D40E58BD}" destId="{6244AC3D-8A62-7A4B-929A-91AF65D13842}" srcOrd="0" destOrd="0" presId="urn:microsoft.com/office/officeart/2005/8/layout/cycle4"/>
    <dgm:cxn modelId="{19CE7321-E4BD-614F-8B6D-EBA6AB6CA29D}" type="presOf" srcId="{93909812-DA2C-5E43-AAAA-8670016E8C29}" destId="{53C34E3C-32A1-9E4E-993C-241E594AC237}" srcOrd="0" destOrd="0" presId="urn:microsoft.com/office/officeart/2005/8/layout/cycle4"/>
    <dgm:cxn modelId="{E1DCDF2B-15E1-B845-8715-2375521FC713}" type="presOf" srcId="{E4A1A42A-B978-B74E-91C3-05FE7D9A94C5}" destId="{B1BBE8F0-95BF-3347-BBD0-EFAD54F21ABA}" srcOrd="0" destOrd="0" presId="urn:microsoft.com/office/officeart/2005/8/layout/cycle4"/>
    <dgm:cxn modelId="{87277B2C-3C5B-2C4A-8999-837F316C49E4}" type="presOf" srcId="{D9E9FD2E-4B32-2E43-A16C-84B83C8446FA}" destId="{D0FD32B1-F40B-BD42-8FA1-F9A0F1B0ED45}" srcOrd="0" destOrd="0" presId="urn:microsoft.com/office/officeart/2005/8/layout/cycle4"/>
    <dgm:cxn modelId="{45D7FB39-F3A1-B947-92F8-B351BBD215EB}" srcId="{E4A1A42A-B978-B74E-91C3-05FE7D9A94C5}" destId="{9A8A0124-F276-4A46-80A1-BDCD3AE58D2B}" srcOrd="3" destOrd="0" parTransId="{9A4F4B3A-AC4D-9E40-B605-53EB7990C49F}" sibTransId="{C97668B8-C1FF-3B40-82D7-6360D8784D44}"/>
    <dgm:cxn modelId="{EB468944-CADD-3541-BB73-653D97D92322}" type="presOf" srcId="{9A8A0124-F276-4A46-80A1-BDCD3AE58D2B}" destId="{B7CF8C90-9CC5-F242-8CEB-8C2DBCAF7D9D}" srcOrd="0" destOrd="0" presId="urn:microsoft.com/office/officeart/2005/8/layout/cycle4"/>
    <dgm:cxn modelId="{C2DF5153-AF3C-9046-AA8E-1B3EA874BF6D}" type="presOf" srcId="{16F78875-637F-3048-AE06-EEADB6A44F34}" destId="{071D88DD-4C27-FB4F-81AB-0F4536F0966B}" srcOrd="0" destOrd="0" presId="urn:microsoft.com/office/officeart/2005/8/layout/cycle4"/>
    <dgm:cxn modelId="{8070A95E-CDB3-EA46-9DD4-47165932D490}" type="presOf" srcId="{16F78875-637F-3048-AE06-EEADB6A44F34}" destId="{5A530BA4-1243-7440-9BC4-B5EF7B65D2C6}" srcOrd="1" destOrd="0" presId="urn:microsoft.com/office/officeart/2005/8/layout/cycle4"/>
    <dgm:cxn modelId="{95C5B86F-E7BA-8647-AD3A-4A87461ED015}" srcId="{E10F6F8E-E993-1E4D-AA60-16E34EFE0A50}" destId="{93909812-DA2C-5E43-AAAA-8670016E8C29}" srcOrd="0" destOrd="0" parTransId="{97D34BB0-4EE1-3A4A-B8C8-6EDEE4185620}" sibTransId="{27B08219-6AB2-3842-909B-08ACA308CA3A}"/>
    <dgm:cxn modelId="{8E0D0D70-F95F-D14E-A8E6-6C750C44DA94}" type="presOf" srcId="{7E51B741-B15A-AF4F-B0B6-294697B260D8}" destId="{3EDD1CE3-4382-2A4F-B17A-BCB4AC4BFE36}" srcOrd="1" destOrd="0" presId="urn:microsoft.com/office/officeart/2005/8/layout/cycle4"/>
    <dgm:cxn modelId="{FAB6FA7D-19AD-CD4B-A700-D801BDC66B9A}" type="presOf" srcId="{A80CD145-96A4-7242-B20E-B0CE33AD7BD8}" destId="{0A872B7E-C9CF-EB4A-A2AF-3B2D6A0A74FB}" srcOrd="1" destOrd="0" presId="urn:microsoft.com/office/officeart/2005/8/layout/cycle4"/>
    <dgm:cxn modelId="{417C217F-20A7-5543-94EA-307031CC17F7}" type="presOf" srcId="{A80CD145-96A4-7242-B20E-B0CE33AD7BD8}" destId="{69B85D49-3E7C-6745-B275-3E700EF9C4E2}" srcOrd="0" destOrd="0" presId="urn:microsoft.com/office/officeart/2005/8/layout/cycle4"/>
    <dgm:cxn modelId="{94349B82-E3E7-574A-864C-4FA0ADB9DFCD}" srcId="{E4A1A42A-B978-B74E-91C3-05FE7D9A94C5}" destId="{D9E9FD2E-4B32-2E43-A16C-84B83C8446FA}" srcOrd="2" destOrd="0" parTransId="{EC56B769-F737-B942-AB65-DD2D62C94EB1}" sibTransId="{37F7E788-8F0B-204B-BDB5-76C6AC1FC2AD}"/>
    <dgm:cxn modelId="{34ECC88F-BC43-A745-B44D-03F48B2608C5}" type="presOf" srcId="{E10F6F8E-E993-1E4D-AA60-16E34EFE0A50}" destId="{878F4C27-39AB-D548-ACE0-6A27D267AF36}" srcOrd="0" destOrd="0" presId="urn:microsoft.com/office/officeart/2005/8/layout/cycle4"/>
    <dgm:cxn modelId="{6CA322A7-3DB1-0649-B541-10B52422D6EB}" srcId="{E4A1A42A-B978-B74E-91C3-05FE7D9A94C5}" destId="{E10F6F8E-E993-1E4D-AA60-16E34EFE0A50}" srcOrd="1" destOrd="0" parTransId="{FD0D4978-25DB-2C41-9CB4-4C4A6D6AC230}" sibTransId="{6DB7CD98-C192-C04B-8DAC-78809497FCBD}"/>
    <dgm:cxn modelId="{9C0082A7-9CA2-9545-940D-34BECEDE5C24}" srcId="{D9E9FD2E-4B32-2E43-A16C-84B83C8446FA}" destId="{7E51B741-B15A-AF4F-B0B6-294697B260D8}" srcOrd="0" destOrd="0" parTransId="{3DFB27AF-CC64-484E-B683-3B5227A24F1C}" sibTransId="{CA78D42D-A9C8-AB44-988C-90BF6FB22487}"/>
    <dgm:cxn modelId="{B4CCFAB2-44B3-3044-92FC-65B08686728A}" type="presOf" srcId="{7E51B741-B15A-AF4F-B0B6-294697B260D8}" destId="{A65955A3-00EB-0442-BBE9-23DE3A5645C3}" srcOrd="0" destOrd="0" presId="urn:microsoft.com/office/officeart/2005/8/layout/cycle4"/>
    <dgm:cxn modelId="{0036E7D1-06A5-A84E-8941-B4B0CF1575D8}" type="presOf" srcId="{93909812-DA2C-5E43-AAAA-8670016E8C29}" destId="{464DC69C-478A-5F43-8274-3E5B527BFFDF}" srcOrd="1" destOrd="0" presId="urn:microsoft.com/office/officeart/2005/8/layout/cycle4"/>
    <dgm:cxn modelId="{8676D4D3-9B17-844B-A4CC-6DA254EDECE6}" srcId="{E4A1A42A-B978-B74E-91C3-05FE7D9A94C5}" destId="{9D4E15DA-2895-5D45-B561-9EF8D40E58BD}" srcOrd="0" destOrd="0" parTransId="{1AF20186-5C7B-5A46-A6E5-695830299FBF}" sibTransId="{F75E77FD-9725-A549-8180-737D7D74F6E6}"/>
    <dgm:cxn modelId="{2D35FFF6-82FD-714B-AF3A-5A867D4ABE4E}" type="presParOf" srcId="{B1BBE8F0-95BF-3347-BBD0-EFAD54F21ABA}" destId="{DDC8FD90-3701-264E-9F3F-7A162C062373}" srcOrd="0" destOrd="0" presId="urn:microsoft.com/office/officeart/2005/8/layout/cycle4"/>
    <dgm:cxn modelId="{D4AB2416-E0DA-4F4C-86CF-8E2E3FED5566}" type="presParOf" srcId="{DDC8FD90-3701-264E-9F3F-7A162C062373}" destId="{4C185A0E-437D-7443-A58B-7594DA6BF82E}" srcOrd="0" destOrd="0" presId="urn:microsoft.com/office/officeart/2005/8/layout/cycle4"/>
    <dgm:cxn modelId="{CD1B5018-544C-3643-AD00-B53136D384A2}" type="presParOf" srcId="{4C185A0E-437D-7443-A58B-7594DA6BF82E}" destId="{071D88DD-4C27-FB4F-81AB-0F4536F0966B}" srcOrd="0" destOrd="0" presId="urn:microsoft.com/office/officeart/2005/8/layout/cycle4"/>
    <dgm:cxn modelId="{13E460B4-30F9-084F-A652-01AB3FBF7AA6}" type="presParOf" srcId="{4C185A0E-437D-7443-A58B-7594DA6BF82E}" destId="{5A530BA4-1243-7440-9BC4-B5EF7B65D2C6}" srcOrd="1" destOrd="0" presId="urn:microsoft.com/office/officeart/2005/8/layout/cycle4"/>
    <dgm:cxn modelId="{5457F0E2-FEC0-5443-AEB7-45A25E0A8D02}" type="presParOf" srcId="{DDC8FD90-3701-264E-9F3F-7A162C062373}" destId="{518D2EEC-280E-A948-9017-C96E44A2AEB4}" srcOrd="1" destOrd="0" presId="urn:microsoft.com/office/officeart/2005/8/layout/cycle4"/>
    <dgm:cxn modelId="{EB6AEFDD-51C8-AF41-9AB8-795D7186BB53}" type="presParOf" srcId="{518D2EEC-280E-A948-9017-C96E44A2AEB4}" destId="{53C34E3C-32A1-9E4E-993C-241E594AC237}" srcOrd="0" destOrd="0" presId="urn:microsoft.com/office/officeart/2005/8/layout/cycle4"/>
    <dgm:cxn modelId="{C20648FF-6335-C641-BF50-4D634659FE6F}" type="presParOf" srcId="{518D2EEC-280E-A948-9017-C96E44A2AEB4}" destId="{464DC69C-478A-5F43-8274-3E5B527BFFDF}" srcOrd="1" destOrd="0" presId="urn:microsoft.com/office/officeart/2005/8/layout/cycle4"/>
    <dgm:cxn modelId="{6C1C10AD-A9D6-BE45-A914-6515ED471FD1}" type="presParOf" srcId="{DDC8FD90-3701-264E-9F3F-7A162C062373}" destId="{C2DF45FA-A482-754C-8B22-4375274C6B69}" srcOrd="2" destOrd="0" presId="urn:microsoft.com/office/officeart/2005/8/layout/cycle4"/>
    <dgm:cxn modelId="{F554C7EE-6EB8-7B44-B637-AD0BD3170CCE}" type="presParOf" srcId="{C2DF45FA-A482-754C-8B22-4375274C6B69}" destId="{A65955A3-00EB-0442-BBE9-23DE3A5645C3}" srcOrd="0" destOrd="0" presId="urn:microsoft.com/office/officeart/2005/8/layout/cycle4"/>
    <dgm:cxn modelId="{F877A6DE-B88D-DD44-803A-08EE22660FB6}" type="presParOf" srcId="{C2DF45FA-A482-754C-8B22-4375274C6B69}" destId="{3EDD1CE3-4382-2A4F-B17A-BCB4AC4BFE36}" srcOrd="1" destOrd="0" presId="urn:microsoft.com/office/officeart/2005/8/layout/cycle4"/>
    <dgm:cxn modelId="{14B0C989-59CA-8F4D-8AF7-3CA364D54E70}" type="presParOf" srcId="{DDC8FD90-3701-264E-9F3F-7A162C062373}" destId="{CAF111CE-6534-7F43-88D1-E0F144BB7050}" srcOrd="3" destOrd="0" presId="urn:microsoft.com/office/officeart/2005/8/layout/cycle4"/>
    <dgm:cxn modelId="{40304089-5D6A-7849-BFBA-C9B9CA40DEFB}" type="presParOf" srcId="{CAF111CE-6534-7F43-88D1-E0F144BB7050}" destId="{69B85D49-3E7C-6745-B275-3E700EF9C4E2}" srcOrd="0" destOrd="0" presId="urn:microsoft.com/office/officeart/2005/8/layout/cycle4"/>
    <dgm:cxn modelId="{F13267F8-B44C-134A-AED7-12A9CDAAAAF0}" type="presParOf" srcId="{CAF111CE-6534-7F43-88D1-E0F144BB7050}" destId="{0A872B7E-C9CF-EB4A-A2AF-3B2D6A0A74FB}" srcOrd="1" destOrd="0" presId="urn:microsoft.com/office/officeart/2005/8/layout/cycle4"/>
    <dgm:cxn modelId="{C09C8F57-FE31-4446-8917-7BE19753B9A6}" type="presParOf" srcId="{DDC8FD90-3701-264E-9F3F-7A162C062373}" destId="{E32F16B8-0BE9-6C47-8A1C-6C408AD307BE}" srcOrd="4" destOrd="0" presId="urn:microsoft.com/office/officeart/2005/8/layout/cycle4"/>
    <dgm:cxn modelId="{BD3A2A7A-C65E-0E43-A5F7-62D78B27B3E1}" type="presParOf" srcId="{B1BBE8F0-95BF-3347-BBD0-EFAD54F21ABA}" destId="{EDE52D1C-2F4A-8C41-B6DD-07A79A8E7FA7}" srcOrd="1" destOrd="0" presId="urn:microsoft.com/office/officeart/2005/8/layout/cycle4"/>
    <dgm:cxn modelId="{73C9C47D-2FBC-6845-ACD4-808A57A77BB9}" type="presParOf" srcId="{EDE52D1C-2F4A-8C41-B6DD-07A79A8E7FA7}" destId="{6244AC3D-8A62-7A4B-929A-91AF65D13842}" srcOrd="0" destOrd="0" presId="urn:microsoft.com/office/officeart/2005/8/layout/cycle4"/>
    <dgm:cxn modelId="{9006862B-FC7E-FB46-AB75-CA96D7738C0B}" type="presParOf" srcId="{EDE52D1C-2F4A-8C41-B6DD-07A79A8E7FA7}" destId="{878F4C27-39AB-D548-ACE0-6A27D267AF36}" srcOrd="1" destOrd="0" presId="urn:microsoft.com/office/officeart/2005/8/layout/cycle4"/>
    <dgm:cxn modelId="{09B69EA0-5F21-8B43-B56D-9956D71D0EC0}" type="presParOf" srcId="{EDE52D1C-2F4A-8C41-B6DD-07A79A8E7FA7}" destId="{D0FD32B1-F40B-BD42-8FA1-F9A0F1B0ED45}" srcOrd="2" destOrd="0" presId="urn:microsoft.com/office/officeart/2005/8/layout/cycle4"/>
    <dgm:cxn modelId="{5DB63656-5754-4A42-854B-945718A47ADF}" type="presParOf" srcId="{EDE52D1C-2F4A-8C41-B6DD-07A79A8E7FA7}" destId="{B7CF8C90-9CC5-F242-8CEB-8C2DBCAF7D9D}" srcOrd="3" destOrd="0" presId="urn:microsoft.com/office/officeart/2005/8/layout/cycle4"/>
    <dgm:cxn modelId="{A68EAD02-283C-8F46-BFCD-D1FBD05444EA}" type="presParOf" srcId="{EDE52D1C-2F4A-8C41-B6DD-07A79A8E7FA7}" destId="{B606E05B-8C1D-FB4E-8A8E-73E83240C212}" srcOrd="4" destOrd="0" presId="urn:microsoft.com/office/officeart/2005/8/layout/cycle4"/>
    <dgm:cxn modelId="{DD0F10EE-4905-0248-B2C8-108BAC3DD529}" type="presParOf" srcId="{B1BBE8F0-95BF-3347-BBD0-EFAD54F21ABA}" destId="{264CA4E8-706D-B94E-AD43-AEB1A305C5B0}" srcOrd="2" destOrd="0" presId="urn:microsoft.com/office/officeart/2005/8/layout/cycle4"/>
    <dgm:cxn modelId="{791A00A7-3E6B-564E-88DC-9730BC5AACAB}" type="presParOf" srcId="{B1BBE8F0-95BF-3347-BBD0-EFAD54F21ABA}" destId="{3E1AF5AD-01DD-604A-A260-7F97754C258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5211B7-D1C8-7841-A470-C85C3A2C3981}" type="doc">
      <dgm:prSet loTypeId="urn:microsoft.com/office/officeart/2009/3/layout/IncreasingArrowsProcess" loCatId="list" qsTypeId="urn:microsoft.com/office/officeart/2005/8/quickstyle/simple4" qsCatId="simple" csTypeId="urn:microsoft.com/office/officeart/2005/8/colors/accent1_2" csCatId="accent1"/>
      <dgm:spPr/>
      <dgm:t>
        <a:bodyPr/>
        <a:lstStyle/>
        <a:p>
          <a:endParaRPr lang="en-US"/>
        </a:p>
      </dgm:t>
    </dgm:pt>
    <dgm:pt modelId="{13187896-9897-554A-A1DB-359382BDECD2}">
      <dgm:prSet/>
      <dgm:spPr/>
      <dgm:t>
        <a:bodyPr/>
        <a:lstStyle/>
        <a:p>
          <a:pPr rtl="0"/>
          <a:r>
            <a:rPr lang="en-US"/>
            <a:t>No Protection Against Self Incrimination under 5</a:t>
          </a:r>
          <a:r>
            <a:rPr lang="en-US" baseline="30000"/>
            <a:t>th</a:t>
          </a:r>
          <a:r>
            <a:rPr lang="en-US"/>
            <a:t> Amendment</a:t>
          </a:r>
        </a:p>
      </dgm:t>
    </dgm:pt>
    <dgm:pt modelId="{08E81549-79E8-BE4A-A81E-F21B46D35A39}" type="parTrans" cxnId="{2BE88754-D7CB-794E-A2B2-681E9B44F552}">
      <dgm:prSet/>
      <dgm:spPr/>
      <dgm:t>
        <a:bodyPr/>
        <a:lstStyle/>
        <a:p>
          <a:endParaRPr lang="en-US"/>
        </a:p>
      </dgm:t>
    </dgm:pt>
    <dgm:pt modelId="{79DF30EC-76E5-6F43-863E-6B2678A9E3E1}" type="sibTrans" cxnId="{2BE88754-D7CB-794E-A2B2-681E9B44F552}">
      <dgm:prSet/>
      <dgm:spPr/>
      <dgm:t>
        <a:bodyPr/>
        <a:lstStyle/>
        <a:p>
          <a:endParaRPr lang="en-US"/>
        </a:p>
      </dgm:t>
    </dgm:pt>
    <dgm:pt modelId="{5E11C3A4-52AE-F14D-AD2F-DCF828AAFB26}">
      <dgm:prSet/>
      <dgm:spPr/>
      <dgm:t>
        <a:bodyPr/>
        <a:lstStyle/>
        <a:p>
          <a:pPr rtl="0"/>
          <a:r>
            <a:rPr lang="en-US" dirty="0"/>
            <a:t>United States v. White, </a:t>
          </a:r>
          <a:r>
            <a:rPr lang="en-US" dirty="0">
              <a:hlinkClick xmlns:r="http://schemas.openxmlformats.org/officeDocument/2006/relationships" r:id="rId1"/>
            </a:rPr>
            <a:t>322 U.S. 694</a:t>
          </a:r>
          <a:r>
            <a:rPr lang="en-US" dirty="0"/>
            <a:t>, 701 (1944)</a:t>
          </a:r>
        </a:p>
      </dgm:t>
    </dgm:pt>
    <dgm:pt modelId="{B3E7E5F5-3762-4347-B10C-07E1C7B4BC55}" type="parTrans" cxnId="{3EF13603-FB42-C549-9406-77C2C10AE524}">
      <dgm:prSet/>
      <dgm:spPr/>
      <dgm:t>
        <a:bodyPr/>
        <a:lstStyle/>
        <a:p>
          <a:endParaRPr lang="en-US"/>
        </a:p>
      </dgm:t>
    </dgm:pt>
    <dgm:pt modelId="{5978BC48-353A-0645-89C0-39740B231C12}" type="sibTrans" cxnId="{3EF13603-FB42-C549-9406-77C2C10AE524}">
      <dgm:prSet/>
      <dgm:spPr/>
      <dgm:t>
        <a:bodyPr/>
        <a:lstStyle/>
        <a:p>
          <a:endParaRPr lang="en-US"/>
        </a:p>
      </dgm:t>
    </dgm:pt>
    <dgm:pt modelId="{EE7148A7-6D9B-C24C-BB41-4B1EEC118D7F}">
      <dgm:prSet/>
      <dgm:spPr/>
      <dgm:t>
        <a:bodyPr/>
        <a:lstStyle/>
        <a:p>
          <a:pPr rtl="0"/>
          <a:r>
            <a:rPr lang="en-US" dirty="0"/>
            <a:t>Since the privilege against self-incrimination </a:t>
          </a:r>
          <a:r>
            <a:rPr lang="en-US" b="1" dirty="0">
              <a:solidFill>
                <a:srgbClr val="FF0000"/>
              </a:solidFill>
            </a:rPr>
            <a:t>is a purely personal one</a:t>
          </a:r>
          <a:r>
            <a:rPr lang="en-US" dirty="0"/>
            <a:t>, it cannot be utilized by or on behalf of any organization, such as a corporation.  . . .</a:t>
          </a:r>
        </a:p>
      </dgm:t>
    </dgm:pt>
    <dgm:pt modelId="{3EDCA5C6-07D3-E04B-AAEC-1DF067F34B28}" type="parTrans" cxnId="{8B3859A7-FECB-4E4D-AA4F-A572698F6986}">
      <dgm:prSet/>
      <dgm:spPr/>
      <dgm:t>
        <a:bodyPr/>
        <a:lstStyle/>
        <a:p>
          <a:endParaRPr lang="en-US"/>
        </a:p>
      </dgm:t>
    </dgm:pt>
    <dgm:pt modelId="{1A5746F9-3539-624E-A0DF-D33701AD4A7B}" type="sibTrans" cxnId="{8B3859A7-FECB-4E4D-AA4F-A572698F6986}">
      <dgm:prSet/>
      <dgm:spPr/>
      <dgm:t>
        <a:bodyPr/>
        <a:lstStyle/>
        <a:p>
          <a:endParaRPr lang="en-US"/>
        </a:p>
      </dgm:t>
    </dgm:pt>
    <dgm:pt modelId="{CEE19D13-ED9D-5347-8568-D790CD0AEAD1}">
      <dgm:prSet/>
      <dgm:spPr/>
      <dgm:t>
        <a:bodyPr/>
        <a:lstStyle/>
        <a:p>
          <a:pPr rtl="0"/>
          <a:r>
            <a:rPr lang="en-US"/>
            <a:t>Moreover, the papers and effects which the privilege protects must be the private property of the person claiming the privilege, or at least in his possession in a purely personal capacity. Boyd v. United States, </a:t>
          </a:r>
          <a:r>
            <a:rPr lang="en-US">
              <a:hlinkClick xmlns:r="http://schemas.openxmlformats.org/officeDocument/2006/relationships" r:id="rId2"/>
            </a:rPr>
            <a:t>116 U.S. 616, 6 S.Ct. 524, 29 L.Ed. 746</a:t>
          </a:r>
          <a:r>
            <a:rPr lang="en-US"/>
            <a:t>. </a:t>
          </a:r>
        </a:p>
      </dgm:t>
    </dgm:pt>
    <dgm:pt modelId="{97507212-D5D4-564A-9B21-5EC078770BAF}" type="parTrans" cxnId="{54739331-4CBF-9549-8AE5-82328D50DA60}">
      <dgm:prSet/>
      <dgm:spPr/>
      <dgm:t>
        <a:bodyPr/>
        <a:lstStyle/>
        <a:p>
          <a:endParaRPr lang="en-US"/>
        </a:p>
      </dgm:t>
    </dgm:pt>
    <dgm:pt modelId="{14D26954-41A0-C446-8340-AF78A3492D98}" type="sibTrans" cxnId="{54739331-4CBF-9549-8AE5-82328D50DA60}">
      <dgm:prSet/>
      <dgm:spPr/>
      <dgm:t>
        <a:bodyPr/>
        <a:lstStyle/>
        <a:p>
          <a:endParaRPr lang="en-US"/>
        </a:p>
      </dgm:t>
    </dgm:pt>
    <dgm:pt modelId="{4FC9463E-69E7-D447-ACB1-8301E1E52A10}">
      <dgm:prSet/>
      <dgm:spPr/>
      <dgm:t>
        <a:bodyPr/>
        <a:lstStyle/>
        <a:p>
          <a:pPr rtl="0"/>
          <a:r>
            <a:rPr lang="en-US" dirty="0"/>
            <a:t>But individuals, when acting as representatives of a collective group, cannot be said to be exercising their personal rights and duties nor to be entitled to their purely personal privileges. Rather they assume the rights, duties and privileges of the artificial entity or association of which they are agents or officers and they are bound by its obligations. </a:t>
          </a:r>
          <a:r>
            <a:rPr lang="en-US" b="1" dirty="0">
              <a:solidFill>
                <a:srgbClr val="FF0000"/>
              </a:solidFill>
            </a:rPr>
            <a:t>In their official capacity, therefore, they have no privilege against self-incrimination. And the official records and documents of the organization that are held by them in a representative rather than in a personal capacity cannot be the subject of the personal privilege against self-incrimination, even though production of the papers might tend to incriminate them personally</a:t>
          </a:r>
          <a:r>
            <a:rPr lang="en-US" dirty="0"/>
            <a:t>. Wilson v. United States, </a:t>
          </a:r>
          <a:r>
            <a:rPr lang="en-US" dirty="0">
              <a:hlinkClick xmlns:r="http://schemas.openxmlformats.org/officeDocument/2006/relationships" r:id="rId3"/>
            </a:rPr>
            <a:t>221 U.S. 361</a:t>
          </a:r>
          <a:endParaRPr lang="en-US" dirty="0"/>
        </a:p>
      </dgm:t>
    </dgm:pt>
    <dgm:pt modelId="{2B97809B-C0D0-954E-AA65-751102DE5812}" type="parTrans" cxnId="{F0BA7303-8CE3-5648-83F0-2EAF764DC789}">
      <dgm:prSet/>
      <dgm:spPr/>
      <dgm:t>
        <a:bodyPr/>
        <a:lstStyle/>
        <a:p>
          <a:endParaRPr lang="en-US"/>
        </a:p>
      </dgm:t>
    </dgm:pt>
    <dgm:pt modelId="{4F5062E6-88C9-C442-AEFE-705A8F4CDE45}" type="sibTrans" cxnId="{F0BA7303-8CE3-5648-83F0-2EAF764DC789}">
      <dgm:prSet/>
      <dgm:spPr/>
      <dgm:t>
        <a:bodyPr/>
        <a:lstStyle/>
        <a:p>
          <a:endParaRPr lang="en-US"/>
        </a:p>
      </dgm:t>
    </dgm:pt>
    <dgm:pt modelId="{70FD2791-DB08-8E4A-82E2-2FA26A047564}" type="pres">
      <dgm:prSet presAssocID="{575211B7-D1C8-7841-A470-C85C3A2C3981}" presName="Name0" presStyleCnt="0">
        <dgm:presLayoutVars>
          <dgm:chMax val="5"/>
          <dgm:chPref val="5"/>
          <dgm:dir/>
          <dgm:animLvl val="lvl"/>
        </dgm:presLayoutVars>
      </dgm:prSet>
      <dgm:spPr/>
    </dgm:pt>
    <dgm:pt modelId="{78B3E901-7B14-A749-AC2A-20B665541C96}" type="pres">
      <dgm:prSet presAssocID="{13187896-9897-554A-A1DB-359382BDECD2}" presName="parentText1" presStyleLbl="node1" presStyleIdx="0" presStyleCnt="1">
        <dgm:presLayoutVars>
          <dgm:chMax/>
          <dgm:chPref val="3"/>
          <dgm:bulletEnabled val="1"/>
        </dgm:presLayoutVars>
      </dgm:prSet>
      <dgm:spPr/>
    </dgm:pt>
    <dgm:pt modelId="{87C90AB1-A8B5-F646-AADB-94D1014D3592}" type="pres">
      <dgm:prSet presAssocID="{13187896-9897-554A-A1DB-359382BDECD2}" presName="childText1" presStyleLbl="solidAlignAcc1" presStyleIdx="0" presStyleCnt="1">
        <dgm:presLayoutVars>
          <dgm:chMax val="0"/>
          <dgm:chPref val="0"/>
          <dgm:bulletEnabled val="1"/>
        </dgm:presLayoutVars>
      </dgm:prSet>
      <dgm:spPr/>
    </dgm:pt>
  </dgm:ptLst>
  <dgm:cxnLst>
    <dgm:cxn modelId="{3EF13603-FB42-C549-9406-77C2C10AE524}" srcId="{13187896-9897-554A-A1DB-359382BDECD2}" destId="{5E11C3A4-52AE-F14D-AD2F-DCF828AAFB26}" srcOrd="0" destOrd="0" parTransId="{B3E7E5F5-3762-4347-B10C-07E1C7B4BC55}" sibTransId="{5978BC48-353A-0645-89C0-39740B231C12}"/>
    <dgm:cxn modelId="{F0BA7303-8CE3-5648-83F0-2EAF764DC789}" srcId="{5E11C3A4-52AE-F14D-AD2F-DCF828AAFB26}" destId="{4FC9463E-69E7-D447-ACB1-8301E1E52A10}" srcOrd="2" destOrd="0" parTransId="{2B97809B-C0D0-954E-AA65-751102DE5812}" sibTransId="{4F5062E6-88C9-C442-AEFE-705A8F4CDE45}"/>
    <dgm:cxn modelId="{56769024-BAFE-5648-AD2F-A24087DE071C}" type="presOf" srcId="{CEE19D13-ED9D-5347-8568-D790CD0AEAD1}" destId="{87C90AB1-A8B5-F646-AADB-94D1014D3592}" srcOrd="0" destOrd="2" presId="urn:microsoft.com/office/officeart/2009/3/layout/IncreasingArrowsProcess"/>
    <dgm:cxn modelId="{01F23A29-E169-F145-B5F6-F7FAC5D89D64}" type="presOf" srcId="{4FC9463E-69E7-D447-ACB1-8301E1E52A10}" destId="{87C90AB1-A8B5-F646-AADB-94D1014D3592}" srcOrd="0" destOrd="3" presId="urn:microsoft.com/office/officeart/2009/3/layout/IncreasingArrowsProcess"/>
    <dgm:cxn modelId="{54739331-4CBF-9549-8AE5-82328D50DA60}" srcId="{5E11C3A4-52AE-F14D-AD2F-DCF828AAFB26}" destId="{CEE19D13-ED9D-5347-8568-D790CD0AEAD1}" srcOrd="1" destOrd="0" parTransId="{97507212-D5D4-564A-9B21-5EC078770BAF}" sibTransId="{14D26954-41A0-C446-8340-AF78A3492D98}"/>
    <dgm:cxn modelId="{2BE88754-D7CB-794E-A2B2-681E9B44F552}" srcId="{575211B7-D1C8-7841-A470-C85C3A2C3981}" destId="{13187896-9897-554A-A1DB-359382BDECD2}" srcOrd="0" destOrd="0" parTransId="{08E81549-79E8-BE4A-A81E-F21B46D35A39}" sibTransId="{79DF30EC-76E5-6F43-863E-6B2678A9E3E1}"/>
    <dgm:cxn modelId="{6BC16174-46EA-7A48-BF30-6823B3324517}" type="presOf" srcId="{13187896-9897-554A-A1DB-359382BDECD2}" destId="{78B3E901-7B14-A749-AC2A-20B665541C96}" srcOrd="0" destOrd="0" presId="urn:microsoft.com/office/officeart/2009/3/layout/IncreasingArrowsProcess"/>
    <dgm:cxn modelId="{8B3859A7-FECB-4E4D-AA4F-A572698F6986}" srcId="{5E11C3A4-52AE-F14D-AD2F-DCF828AAFB26}" destId="{EE7148A7-6D9B-C24C-BB41-4B1EEC118D7F}" srcOrd="0" destOrd="0" parTransId="{3EDCA5C6-07D3-E04B-AAEC-1DF067F34B28}" sibTransId="{1A5746F9-3539-624E-A0DF-D33701AD4A7B}"/>
    <dgm:cxn modelId="{D08DFDBA-2E4A-2044-A76A-9984123D37D7}" type="presOf" srcId="{575211B7-D1C8-7841-A470-C85C3A2C3981}" destId="{70FD2791-DB08-8E4A-82E2-2FA26A047564}" srcOrd="0" destOrd="0" presId="urn:microsoft.com/office/officeart/2009/3/layout/IncreasingArrowsProcess"/>
    <dgm:cxn modelId="{A7A0C9DF-15F8-014B-AF4F-A1843386D7FC}" type="presOf" srcId="{5E11C3A4-52AE-F14D-AD2F-DCF828AAFB26}" destId="{87C90AB1-A8B5-F646-AADB-94D1014D3592}" srcOrd="0" destOrd="0" presId="urn:microsoft.com/office/officeart/2009/3/layout/IncreasingArrowsProcess"/>
    <dgm:cxn modelId="{994C60E4-C9E1-A14E-808D-5D277EB39D5F}" type="presOf" srcId="{EE7148A7-6D9B-C24C-BB41-4B1EEC118D7F}" destId="{87C90AB1-A8B5-F646-AADB-94D1014D3592}" srcOrd="0" destOrd="1" presId="urn:microsoft.com/office/officeart/2009/3/layout/IncreasingArrowsProcess"/>
    <dgm:cxn modelId="{70E64E5E-63F8-9945-AAC8-92B9AE4B744A}" type="presParOf" srcId="{70FD2791-DB08-8E4A-82E2-2FA26A047564}" destId="{78B3E901-7B14-A749-AC2A-20B665541C96}" srcOrd="0" destOrd="0" presId="urn:microsoft.com/office/officeart/2009/3/layout/IncreasingArrowsProcess"/>
    <dgm:cxn modelId="{61ABC399-481D-7245-9F89-7E0444063367}" type="presParOf" srcId="{70FD2791-DB08-8E4A-82E2-2FA26A047564}" destId="{87C90AB1-A8B5-F646-AADB-94D1014D3592}"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44C8D-DCAD-8C4F-8216-9BE6CC214103}">
      <dsp:nvSpPr>
        <dsp:cNvPr id="0" name=""/>
        <dsp:cNvSpPr/>
      </dsp:nvSpPr>
      <dsp:spPr>
        <a:xfrm>
          <a:off x="0" y="0"/>
          <a:ext cx="12192001" cy="304202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Current situation</a:t>
          </a:r>
        </a:p>
        <a:p>
          <a:pPr marL="171450" lvl="1" indent="-171450" algn="l" defTabSz="711200">
            <a:lnSpc>
              <a:spcPct val="90000"/>
            </a:lnSpc>
            <a:spcBef>
              <a:spcPct val="0"/>
            </a:spcBef>
            <a:spcAft>
              <a:spcPct val="15000"/>
            </a:spcAft>
            <a:buChar char="•"/>
          </a:pPr>
          <a:r>
            <a:rPr lang="en-US" sz="1600" kern="1200" dirty="0"/>
            <a:t>2012 Conviction for corruption in Algeria</a:t>
          </a:r>
        </a:p>
        <a:p>
          <a:pPr marL="171450" lvl="1" indent="-171450" algn="l" defTabSz="711200">
            <a:lnSpc>
              <a:spcPct val="90000"/>
            </a:lnSpc>
            <a:spcBef>
              <a:spcPct val="0"/>
            </a:spcBef>
            <a:spcAft>
              <a:spcPct val="15000"/>
            </a:spcAft>
            <a:buChar char="•"/>
          </a:pPr>
          <a:r>
            <a:rPr lang="en-US" sz="1600" kern="1200" dirty="0"/>
            <a:t>2016 Corruption investigation Nigeria; 4 subsidiaries placed on Entities list</a:t>
          </a:r>
        </a:p>
        <a:p>
          <a:pPr marL="171450" lvl="1" indent="-171450" algn="l" defTabSz="711200">
            <a:lnSpc>
              <a:spcPct val="90000"/>
            </a:lnSpc>
            <a:spcBef>
              <a:spcPct val="0"/>
            </a:spcBef>
            <a:spcAft>
              <a:spcPct val="15000"/>
            </a:spcAft>
            <a:buChar char="•"/>
          </a:pPr>
          <a:r>
            <a:rPr lang="en-US" sz="1600" kern="1200"/>
            <a:t>2016-2017 Norway Sovereign Wealth Fund divestment for corruption</a:t>
          </a:r>
          <a:endParaRPr lang="en-US" sz="1600" kern="1200" dirty="0"/>
        </a:p>
        <a:p>
          <a:pPr marL="171450" lvl="1" indent="-171450" algn="l" defTabSz="711200">
            <a:lnSpc>
              <a:spcPct val="90000"/>
            </a:lnSpc>
            <a:spcBef>
              <a:spcPct val="0"/>
            </a:spcBef>
            <a:spcAft>
              <a:spcPct val="15000"/>
            </a:spcAft>
            <a:buChar char="•"/>
          </a:pPr>
          <a:r>
            <a:rPr lang="en-US" sz="1600" kern="1200" dirty="0"/>
            <a:t>2017 agrees to pay the U.S. Government $892,360,064 for violation of sanctions law (to settle Bureau of Industry and Security Entity List designation requiring BIS license for US sales to ZTE entities)).  “Denial Order” issued and suspended under terms of settlement requiring submission of periodic audit reports on compliance </a:t>
          </a:r>
        </a:p>
        <a:p>
          <a:pPr marL="171450" lvl="1" indent="-171450" algn="l" defTabSz="711200">
            <a:lnSpc>
              <a:spcPct val="90000"/>
            </a:lnSpc>
            <a:spcBef>
              <a:spcPct val="0"/>
            </a:spcBef>
            <a:spcAft>
              <a:spcPct val="15000"/>
            </a:spcAft>
            <a:buChar char="•"/>
          </a:pPr>
          <a:r>
            <a:rPr lang="en-US" sz="1600" kern="1200" dirty="0"/>
            <a:t>2018 Activated “Denial Order” effective for 7 years for allegedly false statements  in audit reports (ban of component sales by US companies relating to IT  tech theft and distribution( after notice and opportunity for response </a:t>
          </a:r>
          <a:r>
            <a:rPr lang="en-US" sz="1800" kern="1200" dirty="0"/>
            <a:t>. </a:t>
          </a:r>
        </a:p>
      </dsp:txBody>
      <dsp:txXfrm>
        <a:off x="2693507" y="0"/>
        <a:ext cx="9498493" cy="3042025"/>
      </dsp:txXfrm>
    </dsp:sp>
    <dsp:sp modelId="{96D70EB8-6C54-A94F-9127-A804C4C2924D}">
      <dsp:nvSpPr>
        <dsp:cNvPr id="0" name=""/>
        <dsp:cNvSpPr/>
      </dsp:nvSpPr>
      <dsp:spPr>
        <a:xfrm>
          <a:off x="0" y="500584"/>
          <a:ext cx="2438400" cy="20408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4031015-7131-C649-9475-056FE572613A}">
      <dsp:nvSpPr>
        <dsp:cNvPr id="0" name=""/>
        <dsp:cNvSpPr/>
      </dsp:nvSpPr>
      <dsp:spPr>
        <a:xfrm>
          <a:off x="0" y="3297132"/>
          <a:ext cx="12192001" cy="255107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Current Situation</a:t>
          </a:r>
        </a:p>
        <a:p>
          <a:pPr marL="171450" lvl="1" indent="-171450" algn="l" defTabSz="800100">
            <a:lnSpc>
              <a:spcPct val="90000"/>
            </a:lnSpc>
            <a:spcBef>
              <a:spcPct val="0"/>
            </a:spcBef>
            <a:spcAft>
              <a:spcPct val="15000"/>
            </a:spcAft>
            <a:buChar char="•"/>
          </a:pPr>
          <a:r>
            <a:rPr lang="en-US" sz="1800" kern="1200" dirty="0"/>
            <a:t>2012 conviction for corruption Algeria</a:t>
          </a:r>
        </a:p>
        <a:p>
          <a:pPr marL="171450" lvl="1" indent="-171450" algn="l" defTabSz="800100">
            <a:lnSpc>
              <a:spcPct val="90000"/>
            </a:lnSpc>
            <a:spcBef>
              <a:spcPct val="0"/>
            </a:spcBef>
            <a:spcAft>
              <a:spcPct val="15000"/>
            </a:spcAft>
            <a:buChar char="•"/>
          </a:pPr>
          <a:r>
            <a:rPr lang="en-US" sz="1800" kern="1200" dirty="0"/>
            <a:t>2012 inconclusive US investigation about Huawei spying after scandal</a:t>
          </a:r>
        </a:p>
        <a:p>
          <a:pPr marL="171450" lvl="1" indent="-171450" algn="l" defTabSz="800100">
            <a:lnSpc>
              <a:spcPct val="90000"/>
            </a:lnSpc>
            <a:spcBef>
              <a:spcPct val="0"/>
            </a:spcBef>
            <a:spcAft>
              <a:spcPct val="15000"/>
            </a:spcAft>
            <a:buChar char="•"/>
          </a:pPr>
          <a:r>
            <a:rPr lang="en-US" sz="1800" kern="1200" dirty="0"/>
            <a:t>2014 EU settles investigation of Huawei, ZTE illegal subsidies in EU trade; India investigates Huawei hacking</a:t>
          </a:r>
        </a:p>
        <a:p>
          <a:pPr marL="171450" lvl="1" indent="-171450" algn="l" defTabSz="800100">
            <a:lnSpc>
              <a:spcPct val="90000"/>
            </a:lnSpc>
            <a:spcBef>
              <a:spcPct val="0"/>
            </a:spcBef>
            <a:spcAft>
              <a:spcPct val="15000"/>
            </a:spcAft>
            <a:buChar char="•"/>
          </a:pPr>
          <a:r>
            <a:rPr lang="en-US" sz="1800" kern="1200" dirty="0"/>
            <a:t>2016 US Commerce Dept investigation of sales in violation of US sanctions laws</a:t>
          </a:r>
        </a:p>
        <a:p>
          <a:pPr marL="171450" lvl="1" indent="-171450" algn="l" defTabSz="800100">
            <a:lnSpc>
              <a:spcPct val="90000"/>
            </a:lnSpc>
            <a:spcBef>
              <a:spcPct val="0"/>
            </a:spcBef>
            <a:spcAft>
              <a:spcPct val="15000"/>
            </a:spcAft>
            <a:buChar char="•"/>
          </a:pPr>
          <a:r>
            <a:rPr lang="en-US" sz="1800" kern="1200" dirty="0"/>
            <a:t>2018 (February) US security agencies </a:t>
          </a:r>
          <a:r>
            <a:rPr lang="en-US" sz="1800" kern="1200" dirty="0">
              <a:hlinkClick xmlns:r="http://schemas.openxmlformats.org/officeDocument/2006/relationships" r:id="rId2"/>
            </a:rPr>
            <a:t>warn consumers against buying Huawei phones</a:t>
          </a:r>
          <a:endParaRPr lang="en-US" sz="1800" kern="1200" dirty="0"/>
        </a:p>
        <a:p>
          <a:pPr marL="171450" lvl="1" indent="-171450" algn="l" defTabSz="800100">
            <a:lnSpc>
              <a:spcPct val="90000"/>
            </a:lnSpc>
            <a:spcBef>
              <a:spcPct val="0"/>
            </a:spcBef>
            <a:spcAft>
              <a:spcPct val="15000"/>
            </a:spcAft>
            <a:buChar char="•"/>
          </a:pPr>
          <a:r>
            <a:rPr lang="en-US" sz="1800" kern="1200" dirty="0"/>
            <a:t>2018 (April) Announce USDOJ investigation for potential violation of Iran sanctions</a:t>
          </a:r>
        </a:p>
      </dsp:txBody>
      <dsp:txXfrm>
        <a:off x="2693507" y="3297132"/>
        <a:ext cx="9498493" cy="2551071"/>
      </dsp:txXfrm>
    </dsp:sp>
    <dsp:sp modelId="{B7DE9A60-4DFF-9F4A-A257-3BD118065F58}">
      <dsp:nvSpPr>
        <dsp:cNvPr id="0" name=""/>
        <dsp:cNvSpPr/>
      </dsp:nvSpPr>
      <dsp:spPr>
        <a:xfrm>
          <a:off x="1" y="3521239"/>
          <a:ext cx="2438400" cy="204085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6F25-C877-6842-A563-F304233419CD}">
      <dsp:nvSpPr>
        <dsp:cNvPr id="0" name=""/>
        <dsp:cNvSpPr/>
      </dsp:nvSpPr>
      <dsp:spPr>
        <a:xfrm>
          <a:off x="2118888" y="2516187"/>
          <a:ext cx="626010" cy="596427"/>
        </a:xfrm>
        <a:custGeom>
          <a:avLst/>
          <a:gdLst/>
          <a:ahLst/>
          <a:cxnLst/>
          <a:rect l="0" t="0" r="0" b="0"/>
          <a:pathLst>
            <a:path>
              <a:moveTo>
                <a:pt x="0" y="0"/>
              </a:moveTo>
              <a:lnTo>
                <a:pt x="313005" y="0"/>
              </a:lnTo>
              <a:lnTo>
                <a:pt x="313005" y="596427"/>
              </a:lnTo>
              <a:lnTo>
                <a:pt x="626010" y="59642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0277" y="2792785"/>
        <a:ext cx="43232" cy="43232"/>
      </dsp:txXfrm>
    </dsp:sp>
    <dsp:sp modelId="{8FBD8FAF-7AA1-0D4C-BE9B-299999514681}">
      <dsp:nvSpPr>
        <dsp:cNvPr id="0" name=""/>
        <dsp:cNvSpPr/>
      </dsp:nvSpPr>
      <dsp:spPr>
        <a:xfrm>
          <a:off x="2118888" y="1472949"/>
          <a:ext cx="626010" cy="1043238"/>
        </a:xfrm>
        <a:custGeom>
          <a:avLst/>
          <a:gdLst/>
          <a:ahLst/>
          <a:cxnLst/>
          <a:rect l="0" t="0" r="0" b="0"/>
          <a:pathLst>
            <a:path>
              <a:moveTo>
                <a:pt x="0" y="1043238"/>
              </a:moveTo>
              <a:lnTo>
                <a:pt x="313005" y="1043238"/>
              </a:lnTo>
              <a:lnTo>
                <a:pt x="313005" y="0"/>
              </a:lnTo>
              <a:lnTo>
                <a:pt x="626010" y="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1477" y="1964152"/>
        <a:ext cx="60832" cy="60832"/>
      </dsp:txXfrm>
    </dsp:sp>
    <dsp:sp modelId="{A4E1FC82-AA77-FF4E-994C-327175C5C5B1}">
      <dsp:nvSpPr>
        <dsp:cNvPr id="0" name=""/>
        <dsp:cNvSpPr/>
      </dsp:nvSpPr>
      <dsp:spPr>
        <a:xfrm rot="16200000">
          <a:off x="-869529" y="2039045"/>
          <a:ext cx="5022550" cy="95428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nb-NO" sz="3200" kern="1200"/>
            <a:t>Bank of Augusta v. Earle, 8 U.S. (13 Pet.) 519 (1839)</a:t>
          </a:r>
        </a:p>
      </dsp:txBody>
      <dsp:txXfrm>
        <a:off x="-869529" y="2039045"/>
        <a:ext cx="5022550" cy="954284"/>
      </dsp:txXfrm>
    </dsp:sp>
    <dsp:sp modelId="{D0345A48-97DC-5143-8466-E601AD95B60A}">
      <dsp:nvSpPr>
        <dsp:cNvPr id="0" name=""/>
        <dsp:cNvSpPr/>
      </dsp:nvSpPr>
      <dsp:spPr>
        <a:xfrm>
          <a:off x="2744898" y="995806"/>
          <a:ext cx="8139391" cy="9542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t>Corporations not citizens within the meaning of the Privileges and Immunities clause of the U.S. Constitution </a:t>
          </a:r>
        </a:p>
      </dsp:txBody>
      <dsp:txXfrm>
        <a:off x="2744898" y="995806"/>
        <a:ext cx="8139391" cy="954284"/>
      </dsp:txXfrm>
    </dsp:sp>
    <dsp:sp modelId="{BE53768D-F0F8-F441-ABF4-7E86B7F7E9C4}">
      <dsp:nvSpPr>
        <dsp:cNvPr id="0" name=""/>
        <dsp:cNvSpPr/>
      </dsp:nvSpPr>
      <dsp:spPr>
        <a:xfrm>
          <a:off x="2744898" y="2188662"/>
          <a:ext cx="8282497" cy="184790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t>States are not required to give extraterritorial effect to or recognize the legal personality of a corporation chartered by another state; but they may acquiesce in the exercise by such corporations of the privileges and immunities granted to natural persons from other states</a:t>
          </a:r>
        </a:p>
      </dsp:txBody>
      <dsp:txXfrm>
        <a:off x="2744898" y="2188662"/>
        <a:ext cx="8282497" cy="18479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15FB0-F54E-294A-A0C4-DD4DE3B0EC70}">
      <dsp:nvSpPr>
        <dsp:cNvPr id="0" name=""/>
        <dsp:cNvSpPr/>
      </dsp:nvSpPr>
      <dsp:spPr>
        <a:xfrm>
          <a:off x="16371" y="1728"/>
          <a:ext cx="2559843" cy="127992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Corporations have limited constitutional protection relating to behavior in the markets and in shaping their economic relations.</a:t>
          </a:r>
        </a:p>
      </dsp:txBody>
      <dsp:txXfrm>
        <a:off x="53859" y="39216"/>
        <a:ext cx="2484867" cy="1204945"/>
      </dsp:txXfrm>
    </dsp:sp>
    <dsp:sp modelId="{1C78B3DD-ADA9-CA4E-8BAA-30A0FD42B6C1}">
      <dsp:nvSpPr>
        <dsp:cNvPr id="0" name=""/>
        <dsp:cNvSpPr/>
      </dsp:nvSpPr>
      <dsp:spPr>
        <a:xfrm>
          <a:off x="272355" y="1281649"/>
          <a:ext cx="255984" cy="959941"/>
        </a:xfrm>
        <a:custGeom>
          <a:avLst/>
          <a:gdLst/>
          <a:ahLst/>
          <a:cxnLst/>
          <a:rect l="0" t="0" r="0" b="0"/>
          <a:pathLst>
            <a:path>
              <a:moveTo>
                <a:pt x="0" y="0"/>
              </a:moveTo>
              <a:lnTo>
                <a:pt x="0" y="959941"/>
              </a:lnTo>
              <a:lnTo>
                <a:pt x="255984" y="95994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F49D02-E66B-C34D-8013-736291931AE5}">
      <dsp:nvSpPr>
        <dsp:cNvPr id="0" name=""/>
        <dsp:cNvSpPr/>
      </dsp:nvSpPr>
      <dsp:spPr>
        <a:xfrm>
          <a:off x="528339" y="1601630"/>
          <a:ext cx="2047874" cy="127992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Balancing general constitutional rights of individuals against rights of enterprises in marketplace and in relation to regulation by the state.</a:t>
          </a:r>
        </a:p>
      </dsp:txBody>
      <dsp:txXfrm>
        <a:off x="565827" y="1639118"/>
        <a:ext cx="1972898" cy="1204945"/>
      </dsp:txXfrm>
    </dsp:sp>
    <dsp:sp modelId="{0B99D52B-309D-5640-AEE6-760F4668DE1E}">
      <dsp:nvSpPr>
        <dsp:cNvPr id="0" name=""/>
        <dsp:cNvSpPr/>
      </dsp:nvSpPr>
      <dsp:spPr>
        <a:xfrm>
          <a:off x="3216175" y="1728"/>
          <a:ext cx="2559843" cy="1279921"/>
        </a:xfrm>
        <a:prstGeom prst="roundRect">
          <a:avLst>
            <a:gd name="adj" fmla="val 1000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Right to Refuse Service based on Race:</a:t>
          </a:r>
        </a:p>
      </dsp:txBody>
      <dsp:txXfrm>
        <a:off x="3253663" y="39216"/>
        <a:ext cx="2484867" cy="1204945"/>
      </dsp:txXfrm>
    </dsp:sp>
    <dsp:sp modelId="{EDC1C79E-3195-FC44-849E-58C9068CC302}">
      <dsp:nvSpPr>
        <dsp:cNvPr id="0" name=""/>
        <dsp:cNvSpPr/>
      </dsp:nvSpPr>
      <dsp:spPr>
        <a:xfrm>
          <a:off x="3472160" y="1281649"/>
          <a:ext cx="255984" cy="959941"/>
        </a:xfrm>
        <a:custGeom>
          <a:avLst/>
          <a:gdLst/>
          <a:ahLst/>
          <a:cxnLst/>
          <a:rect l="0" t="0" r="0" b="0"/>
          <a:pathLst>
            <a:path>
              <a:moveTo>
                <a:pt x="0" y="0"/>
              </a:moveTo>
              <a:lnTo>
                <a:pt x="0" y="959941"/>
              </a:lnTo>
              <a:lnTo>
                <a:pt x="255984" y="95994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5E865F-D857-5C40-884C-8F363B2BBDEA}">
      <dsp:nvSpPr>
        <dsp:cNvPr id="0" name=""/>
        <dsp:cNvSpPr/>
      </dsp:nvSpPr>
      <dsp:spPr>
        <a:xfrm>
          <a:off x="3728144" y="1601630"/>
          <a:ext cx="2047874" cy="127992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Constitutional protections against race discrimination higher value than right of business </a:t>
          </a:r>
        </a:p>
      </dsp:txBody>
      <dsp:txXfrm>
        <a:off x="3765632" y="1639118"/>
        <a:ext cx="1972898" cy="1204945"/>
      </dsp:txXfrm>
    </dsp:sp>
    <dsp:sp modelId="{BDDD11E2-BAFD-7B4B-90CF-C9604045114B}">
      <dsp:nvSpPr>
        <dsp:cNvPr id="0" name=""/>
        <dsp:cNvSpPr/>
      </dsp:nvSpPr>
      <dsp:spPr>
        <a:xfrm>
          <a:off x="3472160" y="1281649"/>
          <a:ext cx="255984" cy="2559843"/>
        </a:xfrm>
        <a:custGeom>
          <a:avLst/>
          <a:gdLst/>
          <a:ahLst/>
          <a:cxnLst/>
          <a:rect l="0" t="0" r="0" b="0"/>
          <a:pathLst>
            <a:path>
              <a:moveTo>
                <a:pt x="0" y="0"/>
              </a:moveTo>
              <a:lnTo>
                <a:pt x="0" y="2559843"/>
              </a:lnTo>
              <a:lnTo>
                <a:pt x="255984" y="25598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A80F3-D2E1-4042-8D8B-E6ACBB190A12}">
      <dsp:nvSpPr>
        <dsp:cNvPr id="0" name=""/>
        <dsp:cNvSpPr/>
      </dsp:nvSpPr>
      <dsp:spPr>
        <a:xfrm>
          <a:off x="3728144" y="3201532"/>
          <a:ext cx="2047874" cy="127992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No religious exemption under Civil Rights Act when BBQ restaurant  refused to serve black patrons (Piggie Park, 390 U.S. 400 (1968)) </a:t>
          </a:r>
        </a:p>
      </dsp:txBody>
      <dsp:txXfrm>
        <a:off x="3765632" y="3239020"/>
        <a:ext cx="1972898" cy="1204945"/>
      </dsp:txXfrm>
    </dsp:sp>
    <dsp:sp modelId="{858C7446-6843-8C41-9F08-62F2945DFAFF}">
      <dsp:nvSpPr>
        <dsp:cNvPr id="0" name=""/>
        <dsp:cNvSpPr/>
      </dsp:nvSpPr>
      <dsp:spPr>
        <a:xfrm>
          <a:off x="3472160" y="1281649"/>
          <a:ext cx="255984" cy="4159746"/>
        </a:xfrm>
        <a:custGeom>
          <a:avLst/>
          <a:gdLst/>
          <a:ahLst/>
          <a:cxnLst/>
          <a:rect l="0" t="0" r="0" b="0"/>
          <a:pathLst>
            <a:path>
              <a:moveTo>
                <a:pt x="0" y="0"/>
              </a:moveTo>
              <a:lnTo>
                <a:pt x="0" y="4159746"/>
              </a:lnTo>
              <a:lnTo>
                <a:pt x="255984" y="415974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0598-1E8D-D544-A099-89572BC1D9D2}">
      <dsp:nvSpPr>
        <dsp:cNvPr id="0" name=""/>
        <dsp:cNvSpPr/>
      </dsp:nvSpPr>
      <dsp:spPr>
        <a:xfrm>
          <a:off x="3728144" y="4801435"/>
          <a:ext cx="2047874" cy="127992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Rejecting claim of religious right to refuse African American students. In the same case (Goldsboro Christian Schools, 461 U.S. 574 (1983)), </a:t>
          </a:r>
        </a:p>
      </dsp:txBody>
      <dsp:txXfrm>
        <a:off x="3765632" y="4838923"/>
        <a:ext cx="1972898" cy="1204945"/>
      </dsp:txXfrm>
    </dsp:sp>
    <dsp:sp modelId="{E57E1DCA-4CAB-A841-B652-7D3174CED38F}">
      <dsp:nvSpPr>
        <dsp:cNvPr id="0" name=""/>
        <dsp:cNvSpPr/>
      </dsp:nvSpPr>
      <dsp:spPr>
        <a:xfrm>
          <a:off x="6415980" y="1728"/>
          <a:ext cx="2559843" cy="1279921"/>
        </a:xfrm>
        <a:prstGeom prst="roundRect">
          <a:avLst>
            <a:gd name="adj" fmla="val 1000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Pay discrimination</a:t>
          </a:r>
        </a:p>
      </dsp:txBody>
      <dsp:txXfrm>
        <a:off x="6453468" y="39216"/>
        <a:ext cx="2484867" cy="1204945"/>
      </dsp:txXfrm>
    </dsp:sp>
    <dsp:sp modelId="{1B2F32A6-05C2-8049-B45B-BE8FEFD2DB77}">
      <dsp:nvSpPr>
        <dsp:cNvPr id="0" name=""/>
        <dsp:cNvSpPr/>
      </dsp:nvSpPr>
      <dsp:spPr>
        <a:xfrm>
          <a:off x="6671964" y="1281649"/>
          <a:ext cx="255984" cy="1692594"/>
        </a:xfrm>
        <a:custGeom>
          <a:avLst/>
          <a:gdLst/>
          <a:ahLst/>
          <a:cxnLst/>
          <a:rect l="0" t="0" r="0" b="0"/>
          <a:pathLst>
            <a:path>
              <a:moveTo>
                <a:pt x="0" y="0"/>
              </a:moveTo>
              <a:lnTo>
                <a:pt x="0" y="1692594"/>
              </a:lnTo>
              <a:lnTo>
                <a:pt x="255984" y="169259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4934B-A2D3-D247-9CAE-D4A9C624A1F7}">
      <dsp:nvSpPr>
        <dsp:cNvPr id="0" name=""/>
        <dsp:cNvSpPr/>
      </dsp:nvSpPr>
      <dsp:spPr>
        <a:xfrm>
          <a:off x="6927949" y="1601630"/>
          <a:ext cx="2047874" cy="27452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Application of minimum wage laws in the face of a claim of free exercise of religion (e.g., Tony and Susan Alamo Found. v. Secretary of Labor, 471 U.S. 290 (1985)); Equal Pay EEOC v. Fremont Christian School, 781 F.2d 1362 (9th Cir.1986) Courts have also rejected argument that a educational institution had a right to pay women less because their faith taught that men should be heads of households (Roanoke Valley Christian Schools).</a:t>
          </a:r>
        </a:p>
      </dsp:txBody>
      <dsp:txXfrm>
        <a:off x="6987929" y="1661610"/>
        <a:ext cx="1927914" cy="2625267"/>
      </dsp:txXfrm>
    </dsp:sp>
    <dsp:sp modelId="{EB0A52CD-310E-FC4E-A68A-FF3013A78692}">
      <dsp:nvSpPr>
        <dsp:cNvPr id="0" name=""/>
        <dsp:cNvSpPr/>
      </dsp:nvSpPr>
      <dsp:spPr>
        <a:xfrm>
          <a:off x="9615785" y="1728"/>
          <a:ext cx="2559843" cy="1279921"/>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Denial of Service based on Otherwise Legal Private Sexual Conduct </a:t>
          </a:r>
        </a:p>
      </dsp:txBody>
      <dsp:txXfrm>
        <a:off x="9653273" y="39216"/>
        <a:ext cx="2484867" cy="1204945"/>
      </dsp:txXfrm>
    </dsp:sp>
    <dsp:sp modelId="{F301D4B7-63D1-1740-B64B-68E71B779D12}">
      <dsp:nvSpPr>
        <dsp:cNvPr id="0" name=""/>
        <dsp:cNvSpPr/>
      </dsp:nvSpPr>
      <dsp:spPr>
        <a:xfrm>
          <a:off x="9871769" y="1281649"/>
          <a:ext cx="255984" cy="1463993"/>
        </a:xfrm>
        <a:custGeom>
          <a:avLst/>
          <a:gdLst/>
          <a:ahLst/>
          <a:cxnLst/>
          <a:rect l="0" t="0" r="0" b="0"/>
          <a:pathLst>
            <a:path>
              <a:moveTo>
                <a:pt x="0" y="0"/>
              </a:moveTo>
              <a:lnTo>
                <a:pt x="0" y="1463993"/>
              </a:lnTo>
              <a:lnTo>
                <a:pt x="255984" y="14639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AE462F-EB26-F444-9AF8-06425CE553CE}">
      <dsp:nvSpPr>
        <dsp:cNvPr id="0" name=""/>
        <dsp:cNvSpPr/>
      </dsp:nvSpPr>
      <dsp:spPr>
        <a:xfrm>
          <a:off x="10127753" y="1601630"/>
          <a:ext cx="2047874" cy="228802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Rejected argument that university had a right to deny admission to students who engaged in, or advocated for, interracial dating and keep its tax exemption(Bob Jones University , 461 U.S. 574 (1983)).</a:t>
          </a:r>
        </a:p>
      </dsp:txBody>
      <dsp:txXfrm>
        <a:off x="10187733" y="1661610"/>
        <a:ext cx="1927914" cy="21680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69C4-F4DE-5845-9D3C-0D39F504FC58}">
      <dsp:nvSpPr>
        <dsp:cNvPr id="0" name=""/>
        <dsp:cNvSpPr/>
      </dsp:nvSpPr>
      <dsp:spPr>
        <a:xfrm>
          <a:off x="3571" y="724296"/>
          <a:ext cx="3583781" cy="358378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marL="0" lvl="0" indent="0" algn="ctr" defTabSz="1511300" rtl="0">
            <a:lnSpc>
              <a:spcPct val="90000"/>
            </a:lnSpc>
            <a:spcBef>
              <a:spcPct val="0"/>
            </a:spcBef>
            <a:spcAft>
              <a:spcPct val="35000"/>
            </a:spcAft>
            <a:buNone/>
          </a:pPr>
          <a:r>
            <a:rPr lang="en-US" sz="3400" kern="1200"/>
            <a:t>Voluntary Political Speech</a:t>
          </a:r>
        </a:p>
      </dsp:txBody>
      <dsp:txXfrm>
        <a:off x="528404" y="1249129"/>
        <a:ext cx="2534115" cy="2534115"/>
      </dsp:txXfrm>
    </dsp:sp>
    <dsp:sp modelId="{4DDD0C58-4424-894A-9A28-2ABC10C4FB4E}">
      <dsp:nvSpPr>
        <dsp:cNvPr id="0" name=""/>
        <dsp:cNvSpPr/>
      </dsp:nvSpPr>
      <dsp:spPr>
        <a:xfrm>
          <a:off x="2870596" y="724296"/>
          <a:ext cx="3583781" cy="3583781"/>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marL="0" lvl="0" indent="0" algn="ctr" defTabSz="1511300" rtl="0">
            <a:lnSpc>
              <a:spcPct val="90000"/>
            </a:lnSpc>
            <a:spcBef>
              <a:spcPct val="0"/>
            </a:spcBef>
            <a:spcAft>
              <a:spcPct val="35000"/>
            </a:spcAft>
            <a:buNone/>
          </a:pPr>
          <a:r>
            <a:rPr lang="en-US" sz="3400" kern="1200"/>
            <a:t>Voluntary Commercial Speech</a:t>
          </a:r>
        </a:p>
      </dsp:txBody>
      <dsp:txXfrm>
        <a:off x="3395429" y="1249129"/>
        <a:ext cx="2534115" cy="2534115"/>
      </dsp:txXfrm>
    </dsp:sp>
    <dsp:sp modelId="{4E0BEFB1-FD6E-BD48-8943-9ABD5BCB7C9F}">
      <dsp:nvSpPr>
        <dsp:cNvPr id="0" name=""/>
        <dsp:cNvSpPr/>
      </dsp:nvSpPr>
      <dsp:spPr>
        <a:xfrm>
          <a:off x="5737621" y="724296"/>
          <a:ext cx="3583781" cy="3583781"/>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marL="0" lvl="0" indent="0" algn="ctr" defTabSz="1511300" rtl="0">
            <a:lnSpc>
              <a:spcPct val="90000"/>
            </a:lnSpc>
            <a:spcBef>
              <a:spcPct val="0"/>
            </a:spcBef>
            <a:spcAft>
              <a:spcPct val="35000"/>
            </a:spcAft>
            <a:buNone/>
          </a:pPr>
          <a:r>
            <a:rPr lang="en-US" sz="3400" kern="1200"/>
            <a:t>Compelled Speech</a:t>
          </a:r>
        </a:p>
      </dsp:txBody>
      <dsp:txXfrm>
        <a:off x="6262454" y="1249129"/>
        <a:ext cx="2534115" cy="2534115"/>
      </dsp:txXfrm>
    </dsp:sp>
    <dsp:sp modelId="{2F2BAE75-D63B-AB44-94B3-A0B80BF247C2}">
      <dsp:nvSpPr>
        <dsp:cNvPr id="0" name=""/>
        <dsp:cNvSpPr/>
      </dsp:nvSpPr>
      <dsp:spPr>
        <a:xfrm>
          <a:off x="8604646" y="724296"/>
          <a:ext cx="3583781" cy="3583781"/>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3180" rIns="197227" bIns="43180" numCol="1" spcCol="1270" anchor="ctr" anchorCtr="0">
          <a:noAutofit/>
        </a:bodyPr>
        <a:lstStyle/>
        <a:p>
          <a:pPr marL="0" lvl="0" indent="0" algn="ctr" defTabSz="1511300" rtl="0">
            <a:lnSpc>
              <a:spcPct val="90000"/>
            </a:lnSpc>
            <a:spcBef>
              <a:spcPct val="0"/>
            </a:spcBef>
            <a:spcAft>
              <a:spcPct val="35000"/>
            </a:spcAft>
            <a:buNone/>
          </a:pPr>
          <a:r>
            <a:rPr lang="en-US" sz="3400" kern="1200"/>
            <a:t>Religious Liberty</a:t>
          </a:r>
        </a:p>
      </dsp:txBody>
      <dsp:txXfrm>
        <a:off x="9129479" y="1249129"/>
        <a:ext cx="2534115" cy="2534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C821E-8EC6-C245-B1DC-0AFA86100F09}">
      <dsp:nvSpPr>
        <dsp:cNvPr id="0" name=""/>
        <dsp:cNvSpPr/>
      </dsp:nvSpPr>
      <dsp:spPr>
        <a:xfrm>
          <a:off x="6096000" y="1958790"/>
          <a:ext cx="4312964" cy="748531"/>
        </a:xfrm>
        <a:custGeom>
          <a:avLst/>
          <a:gdLst/>
          <a:ahLst/>
          <a:cxnLst/>
          <a:rect l="0" t="0" r="0" b="0"/>
          <a:pathLst>
            <a:path>
              <a:moveTo>
                <a:pt x="0" y="0"/>
              </a:moveTo>
              <a:lnTo>
                <a:pt x="0" y="374265"/>
              </a:lnTo>
              <a:lnTo>
                <a:pt x="4312964" y="374265"/>
              </a:lnTo>
              <a:lnTo>
                <a:pt x="4312964" y="7485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DFE70-5E6A-BA48-BEF4-49D3AE7B77E8}">
      <dsp:nvSpPr>
        <dsp:cNvPr id="0" name=""/>
        <dsp:cNvSpPr/>
      </dsp:nvSpPr>
      <dsp:spPr>
        <a:xfrm>
          <a:off x="6050280" y="1958790"/>
          <a:ext cx="91440" cy="748531"/>
        </a:xfrm>
        <a:custGeom>
          <a:avLst/>
          <a:gdLst/>
          <a:ahLst/>
          <a:cxnLst/>
          <a:rect l="0" t="0" r="0" b="0"/>
          <a:pathLst>
            <a:path>
              <a:moveTo>
                <a:pt x="45720" y="0"/>
              </a:moveTo>
              <a:lnTo>
                <a:pt x="45720" y="7485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6B780-1B68-D741-93D3-76B3E82914BC}">
      <dsp:nvSpPr>
        <dsp:cNvPr id="0" name=""/>
        <dsp:cNvSpPr/>
      </dsp:nvSpPr>
      <dsp:spPr>
        <a:xfrm>
          <a:off x="1783035" y="1958790"/>
          <a:ext cx="4312964" cy="748531"/>
        </a:xfrm>
        <a:custGeom>
          <a:avLst/>
          <a:gdLst/>
          <a:ahLst/>
          <a:cxnLst/>
          <a:rect l="0" t="0" r="0" b="0"/>
          <a:pathLst>
            <a:path>
              <a:moveTo>
                <a:pt x="4312964" y="0"/>
              </a:moveTo>
              <a:lnTo>
                <a:pt x="4312964" y="374265"/>
              </a:lnTo>
              <a:lnTo>
                <a:pt x="0" y="374265"/>
              </a:lnTo>
              <a:lnTo>
                <a:pt x="0" y="7485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6ABDF-4950-8D4E-838E-FD2B4B5DD666}">
      <dsp:nvSpPr>
        <dsp:cNvPr id="0" name=""/>
        <dsp:cNvSpPr/>
      </dsp:nvSpPr>
      <dsp:spPr>
        <a:xfrm>
          <a:off x="4313783" y="176573"/>
          <a:ext cx="3564433" cy="178221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1" kern="1200" dirty="0"/>
            <a:t>1st National Bank of Boston v. Bellotti, 435 U.S. 765 (1978)</a:t>
          </a:r>
        </a:p>
      </dsp:txBody>
      <dsp:txXfrm>
        <a:off x="4313783" y="176573"/>
        <a:ext cx="3564433" cy="1782216"/>
      </dsp:txXfrm>
    </dsp:sp>
    <dsp:sp modelId="{643A59E9-3D2E-624E-810B-0E20125F66BD}">
      <dsp:nvSpPr>
        <dsp:cNvPr id="0" name=""/>
        <dsp:cNvSpPr/>
      </dsp:nvSpPr>
      <dsp:spPr>
        <a:xfrm>
          <a:off x="818" y="2707321"/>
          <a:ext cx="3564433" cy="178221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Facts: Court holds unconstitutional  a Massachusetts statute that prohibited expenditures by banks and corporations for the purpose of influencing the vote on referendum proposals other than those “materially affecting their property, business or assets.”  </a:t>
          </a:r>
        </a:p>
      </dsp:txBody>
      <dsp:txXfrm>
        <a:off x="818" y="2707321"/>
        <a:ext cx="3564433" cy="1782216"/>
      </dsp:txXfrm>
    </dsp:sp>
    <dsp:sp modelId="{356BA239-8D4F-0849-AC82-DFA36BA10C63}">
      <dsp:nvSpPr>
        <dsp:cNvPr id="0" name=""/>
        <dsp:cNvSpPr/>
      </dsp:nvSpPr>
      <dsp:spPr>
        <a:xfrm>
          <a:off x="4313783" y="2707321"/>
          <a:ext cx="3564433" cy="277742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Court rejected the argument that the statute was necessary to protect the shareholders from corporate managers; Took the position that the enterprise was autonomous and had governance mechanisms to avoid bad conduct</a:t>
          </a:r>
        </a:p>
        <a:p>
          <a:pPr marL="0" lvl="0" indent="0" algn="ctr" defTabSz="755650" rtl="0">
            <a:lnSpc>
              <a:spcPct val="90000"/>
            </a:lnSpc>
            <a:spcBef>
              <a:spcPct val="0"/>
            </a:spcBef>
            <a:spcAft>
              <a:spcPct val="35000"/>
            </a:spcAft>
            <a:buNone/>
          </a:pPr>
          <a:endParaRPr lang="en-US" sz="1700" kern="1200" dirty="0"/>
        </a:p>
      </dsp:txBody>
      <dsp:txXfrm>
        <a:off x="4313783" y="2707321"/>
        <a:ext cx="3564433" cy="2777424"/>
      </dsp:txXfrm>
    </dsp:sp>
    <dsp:sp modelId="{B9C9184D-1251-734D-B7D0-BFEC071C7B5D}">
      <dsp:nvSpPr>
        <dsp:cNvPr id="0" name=""/>
        <dsp:cNvSpPr/>
      </dsp:nvSpPr>
      <dsp:spPr>
        <a:xfrm>
          <a:off x="8626747" y="2707321"/>
          <a:ext cx="3564433" cy="281173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Grounded in part on the balance of the constitutional right of corporations to protect their property, including as against state policies against the need to protect the integrity of the  democratic system; distinguished between lobbying and speech around initiatives and corporate action relating to elections of representatives</a:t>
          </a:r>
        </a:p>
      </dsp:txBody>
      <dsp:txXfrm>
        <a:off x="8626747" y="2707321"/>
        <a:ext cx="3564433" cy="28117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AC3D-A829-F74E-801B-A02AF3B4BD9C}">
      <dsp:nvSpPr>
        <dsp:cNvPr id="0" name=""/>
        <dsp:cNvSpPr/>
      </dsp:nvSpPr>
      <dsp:spPr>
        <a:xfrm>
          <a:off x="2651731" y="0"/>
          <a:ext cx="9540268" cy="569824"/>
        </a:xfrm>
        <a:prstGeom prst="roundRect">
          <a:avLst>
            <a:gd name="adj" fmla="val 10000"/>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Citizens United v. Federal Election Commission, 558 U.S.310 (2010)</a:t>
          </a:r>
        </a:p>
      </dsp:txBody>
      <dsp:txXfrm>
        <a:off x="2668421" y="16690"/>
        <a:ext cx="9506888" cy="536444"/>
      </dsp:txXfrm>
    </dsp:sp>
    <dsp:sp modelId="{E184BDC3-81C5-DB48-A9E7-CB3D0D17B0E5}">
      <dsp:nvSpPr>
        <dsp:cNvPr id="0" name=""/>
        <dsp:cNvSpPr/>
      </dsp:nvSpPr>
      <dsp:spPr>
        <a:xfrm>
          <a:off x="11959" y="887832"/>
          <a:ext cx="1895339" cy="4960476"/>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FACTS: Federal Law prohibited corporations and unions spending for speech defined as “electioneering communication” mentioning a candidate by name). 2008 NGO Citizens United  used its money to make and distribute  “Hillary: The Movie” critical of Hillary Rodham Clinton, a presidential candidate. Citizens United challenged the law that prohibited them from distributing the movie  through video on demand. </a:t>
          </a:r>
        </a:p>
      </dsp:txBody>
      <dsp:txXfrm>
        <a:off x="67472" y="943345"/>
        <a:ext cx="1784313" cy="4849450"/>
      </dsp:txXfrm>
    </dsp:sp>
    <dsp:sp modelId="{CF6DF67A-B7B3-B54A-B114-6A83A2931E5E}">
      <dsp:nvSpPr>
        <dsp:cNvPr id="0" name=""/>
        <dsp:cNvSpPr/>
      </dsp:nvSpPr>
      <dsp:spPr>
        <a:xfrm>
          <a:off x="2066507" y="887832"/>
          <a:ext cx="1895339" cy="2705335"/>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Relying on Bellotti, the Court wrote: Corporations have a First Amendment right to speak freely.</a:t>
          </a:r>
        </a:p>
      </dsp:txBody>
      <dsp:txXfrm>
        <a:off x="2122020" y="943345"/>
        <a:ext cx="1784313" cy="2594309"/>
      </dsp:txXfrm>
    </dsp:sp>
    <dsp:sp modelId="{DD86141E-5B55-D94E-B192-FC7F1E019E50}">
      <dsp:nvSpPr>
        <dsp:cNvPr id="0" name=""/>
        <dsp:cNvSpPr/>
      </dsp:nvSpPr>
      <dsp:spPr>
        <a:xfrm>
          <a:off x="4121056" y="887832"/>
          <a:ext cx="1895339" cy="3733092"/>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Political speech is indispensable in the Republic; the protection of speech protection a higher value irrespective of its source</a:t>
          </a:r>
        </a:p>
      </dsp:txBody>
      <dsp:txXfrm>
        <a:off x="4176569" y="943345"/>
        <a:ext cx="1784313" cy="3622066"/>
      </dsp:txXfrm>
    </dsp:sp>
    <dsp:sp modelId="{F1BA0EB5-0F4E-7542-8B16-4D9F40FB88D0}">
      <dsp:nvSpPr>
        <dsp:cNvPr id="0" name=""/>
        <dsp:cNvSpPr/>
      </dsp:nvSpPr>
      <dsp:spPr>
        <a:xfrm>
          <a:off x="6175604" y="887832"/>
          <a:ext cx="1895339" cy="4594579"/>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“When a government uses its full power, including the criminal law, to command where a person may get his or her information or what distrusted source he or she may not hear, it uses censorship to control thought.  This is unlawful.”</a:t>
          </a:r>
        </a:p>
      </dsp:txBody>
      <dsp:txXfrm>
        <a:off x="6231117" y="943345"/>
        <a:ext cx="1784313" cy="4483553"/>
      </dsp:txXfrm>
    </dsp:sp>
    <dsp:sp modelId="{962CC485-79CF-4048-ADEE-991A8383AEFF}">
      <dsp:nvSpPr>
        <dsp:cNvPr id="0" name=""/>
        <dsp:cNvSpPr/>
      </dsp:nvSpPr>
      <dsp:spPr>
        <a:xfrm>
          <a:off x="8230152" y="887832"/>
          <a:ext cx="1895339" cy="2705335"/>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Based on idea that corporation produce speech distinct from that of its shareholders</a:t>
          </a:r>
        </a:p>
      </dsp:txBody>
      <dsp:txXfrm>
        <a:off x="8285665" y="943345"/>
        <a:ext cx="1784313" cy="2594309"/>
      </dsp:txXfrm>
    </dsp:sp>
    <dsp:sp modelId="{4D224473-2EE3-644A-828D-F4651CAAC7C9}">
      <dsp:nvSpPr>
        <dsp:cNvPr id="0" name=""/>
        <dsp:cNvSpPr/>
      </dsp:nvSpPr>
      <dsp:spPr>
        <a:xfrm>
          <a:off x="10284700" y="887832"/>
          <a:ext cx="1895339" cy="3242588"/>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BUT what about corporations controlled by foreigners, including foreign governments? That question left open.  </a:t>
          </a:r>
        </a:p>
      </dsp:txBody>
      <dsp:txXfrm>
        <a:off x="10340213" y="943345"/>
        <a:ext cx="1784313" cy="31315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B5F2-65AA-8547-B3A8-6CE47D8207DE}">
      <dsp:nvSpPr>
        <dsp:cNvPr id="0" name=""/>
        <dsp:cNvSpPr/>
      </dsp:nvSpPr>
      <dsp:spPr>
        <a:xfrm>
          <a:off x="59" y="280454"/>
          <a:ext cx="5697140" cy="12558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dirty="0"/>
            <a:t>Central Hudson Gas &amp; Electric Corp. v. Public Service Commission of New York, 447 U.S. 557 (1980)</a:t>
          </a:r>
        </a:p>
      </dsp:txBody>
      <dsp:txXfrm>
        <a:off x="59" y="280454"/>
        <a:ext cx="5697140" cy="1255856"/>
      </dsp:txXfrm>
    </dsp:sp>
    <dsp:sp modelId="{CF5F8655-020D-6048-ABD4-542418A4B6EA}">
      <dsp:nvSpPr>
        <dsp:cNvPr id="0" name=""/>
        <dsp:cNvSpPr/>
      </dsp:nvSpPr>
      <dsp:spPr>
        <a:xfrm>
          <a:off x="59" y="1536311"/>
          <a:ext cx="5697140" cy="369288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"commercial speech that is not false or deceptive and does not concern unlawful activities ... may be restricted only in the service of a substantial governmental interest, and only through means that directly advance that interest." Id. at 566</a:t>
          </a:r>
        </a:p>
      </dsp:txBody>
      <dsp:txXfrm>
        <a:off x="59" y="1536311"/>
        <a:ext cx="5697140" cy="3692882"/>
      </dsp:txXfrm>
    </dsp:sp>
    <dsp:sp modelId="{CB0BA4E7-7C48-4F4F-A1CC-4E9243B74479}">
      <dsp:nvSpPr>
        <dsp:cNvPr id="0" name=""/>
        <dsp:cNvSpPr/>
      </dsp:nvSpPr>
      <dsp:spPr>
        <a:xfrm>
          <a:off x="6494799" y="280454"/>
          <a:ext cx="5697140" cy="1255856"/>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dirty="0"/>
            <a:t>4 part  test for analyzing government regulations of commercial speech</a:t>
          </a:r>
          <a:r>
            <a:rPr lang="en-US" sz="2500" kern="1200" dirty="0"/>
            <a:t>: </a:t>
          </a:r>
        </a:p>
      </dsp:txBody>
      <dsp:txXfrm>
        <a:off x="6494799" y="280454"/>
        <a:ext cx="5697140" cy="1255856"/>
      </dsp:txXfrm>
    </dsp:sp>
    <dsp:sp modelId="{7B297F95-AEB9-6048-A57B-CCA69B1122B3}">
      <dsp:nvSpPr>
        <dsp:cNvPr id="0" name=""/>
        <dsp:cNvSpPr/>
      </dsp:nvSpPr>
      <dsp:spPr>
        <a:xfrm>
          <a:off x="6494799" y="1536311"/>
          <a:ext cx="5697140" cy="3692882"/>
        </a:xfrm>
        <a:prstGeom prst="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a:t>(1) the speech must concern lawful activity and must not be misleading, </a:t>
          </a:r>
        </a:p>
        <a:p>
          <a:pPr marL="228600" lvl="1" indent="-228600" algn="l" defTabSz="1111250" rtl="0">
            <a:lnSpc>
              <a:spcPct val="90000"/>
            </a:lnSpc>
            <a:spcBef>
              <a:spcPct val="0"/>
            </a:spcBef>
            <a:spcAft>
              <a:spcPct val="15000"/>
            </a:spcAft>
            <a:buChar char="•"/>
          </a:pPr>
          <a:r>
            <a:rPr lang="en-US" sz="2500" kern="1200"/>
            <a:t>(2) the asserted governmental interest must be substantial, </a:t>
          </a:r>
        </a:p>
        <a:p>
          <a:pPr marL="228600" lvl="1" indent="-228600" algn="l" defTabSz="1111250" rtl="0">
            <a:lnSpc>
              <a:spcPct val="90000"/>
            </a:lnSpc>
            <a:spcBef>
              <a:spcPct val="0"/>
            </a:spcBef>
            <a:spcAft>
              <a:spcPct val="15000"/>
            </a:spcAft>
            <a:buChar char="•"/>
          </a:pPr>
          <a:r>
            <a:rPr lang="en-US" sz="2500" kern="1200"/>
            <a:t>(3) the regulation must directly advance the governmental interest asserted, </a:t>
          </a:r>
        </a:p>
        <a:p>
          <a:pPr marL="228600" lvl="1" indent="-228600" algn="l" defTabSz="1111250" rtl="0">
            <a:lnSpc>
              <a:spcPct val="90000"/>
            </a:lnSpc>
            <a:spcBef>
              <a:spcPct val="0"/>
            </a:spcBef>
            <a:spcAft>
              <a:spcPct val="15000"/>
            </a:spcAft>
            <a:buChar char="•"/>
          </a:pPr>
          <a:r>
            <a:rPr lang="en-US" sz="2500" kern="1200"/>
            <a:t>(4) the regulation must not be more extensive than is necessary to serve the interest.</a:t>
          </a:r>
        </a:p>
      </dsp:txBody>
      <dsp:txXfrm>
        <a:off x="6494799" y="1536311"/>
        <a:ext cx="5697140" cy="36928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4076-12B7-A847-BBE8-31BAF486AD88}">
      <dsp:nvSpPr>
        <dsp:cNvPr id="0" name=""/>
        <dsp:cNvSpPr/>
      </dsp:nvSpPr>
      <dsp:spPr>
        <a:xfrm>
          <a:off x="4467563" y="3406467"/>
          <a:ext cx="499365" cy="1279790"/>
        </a:xfrm>
        <a:custGeom>
          <a:avLst/>
          <a:gdLst/>
          <a:ahLst/>
          <a:cxnLst/>
          <a:rect l="0" t="0" r="0" b="0"/>
          <a:pathLst>
            <a:path>
              <a:moveTo>
                <a:pt x="499365" y="0"/>
              </a:moveTo>
              <a:lnTo>
                <a:pt x="0" y="127979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7BA8E-3D9F-6D43-A532-A6F3A55E1AA4}">
      <dsp:nvSpPr>
        <dsp:cNvPr id="0" name=""/>
        <dsp:cNvSpPr/>
      </dsp:nvSpPr>
      <dsp:spPr>
        <a:xfrm>
          <a:off x="4664038" y="1503100"/>
          <a:ext cx="2713306" cy="543450"/>
        </a:xfrm>
        <a:custGeom>
          <a:avLst/>
          <a:gdLst/>
          <a:ahLst/>
          <a:cxnLst/>
          <a:rect l="0" t="0" r="0" b="0"/>
          <a:pathLst>
            <a:path>
              <a:moveTo>
                <a:pt x="0" y="0"/>
              </a:moveTo>
              <a:lnTo>
                <a:pt x="0" y="257867"/>
              </a:lnTo>
              <a:lnTo>
                <a:pt x="2713306" y="257867"/>
              </a:lnTo>
              <a:lnTo>
                <a:pt x="2713306" y="54345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12BAC-3430-0D43-942B-D3235B863F77}">
      <dsp:nvSpPr>
        <dsp:cNvPr id="0" name=""/>
        <dsp:cNvSpPr/>
      </dsp:nvSpPr>
      <dsp:spPr>
        <a:xfrm>
          <a:off x="1365436" y="1503100"/>
          <a:ext cx="3298601" cy="571165"/>
        </a:xfrm>
        <a:custGeom>
          <a:avLst/>
          <a:gdLst/>
          <a:ahLst/>
          <a:cxnLst/>
          <a:rect l="0" t="0" r="0" b="0"/>
          <a:pathLst>
            <a:path>
              <a:moveTo>
                <a:pt x="3298601" y="0"/>
              </a:moveTo>
              <a:lnTo>
                <a:pt x="3298601" y="285582"/>
              </a:lnTo>
              <a:lnTo>
                <a:pt x="0" y="285582"/>
              </a:lnTo>
              <a:lnTo>
                <a:pt x="0" y="57116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AC1BB2-876B-A64D-89E7-61EC0B12B200}">
      <dsp:nvSpPr>
        <dsp:cNvPr id="0" name=""/>
        <dsp:cNvSpPr/>
      </dsp:nvSpPr>
      <dsp:spPr>
        <a:xfrm>
          <a:off x="1758534" y="143183"/>
          <a:ext cx="5811006" cy="135991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2060"/>
              </a:solidFill>
            </a:rPr>
            <a:t>Zauderer v. Office of Disciplinary Counsel of Supreme Court of Ohio, 471 U.S. 626, 651 (1985)</a:t>
          </a:r>
        </a:p>
      </dsp:txBody>
      <dsp:txXfrm>
        <a:off x="1758534" y="143183"/>
        <a:ext cx="5811006" cy="1359916"/>
      </dsp:txXfrm>
    </dsp:sp>
    <dsp:sp modelId="{7888306F-1202-9E4F-AD5C-D92945F07CD5}">
      <dsp:nvSpPr>
        <dsp:cNvPr id="0" name=""/>
        <dsp:cNvSpPr/>
      </dsp:nvSpPr>
      <dsp:spPr>
        <a:xfrm>
          <a:off x="5519" y="2074265"/>
          <a:ext cx="2719833" cy="347817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FACTS: Ohio bar regulators disciplined Zauderer in part for failing to disclose in an advertisement promoting his contingent-fee services that clients could be liable for litigation costs if they were to lose.</a:t>
          </a:r>
        </a:p>
      </dsp:txBody>
      <dsp:txXfrm>
        <a:off x="5519" y="2074265"/>
        <a:ext cx="2719833" cy="3478178"/>
      </dsp:txXfrm>
    </dsp:sp>
    <dsp:sp modelId="{87390B19-9ED6-B748-A3FD-01CC705071EB}">
      <dsp:nvSpPr>
        <dsp:cNvPr id="0" name=""/>
        <dsp:cNvSpPr/>
      </dsp:nvSpPr>
      <dsp:spPr>
        <a:xfrm>
          <a:off x="4364325" y="2046550"/>
          <a:ext cx="6026036" cy="135991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1" kern="1200" dirty="0"/>
            <a:t>Rational Basis Standard: purely factual, uncontroversial, reasonably related to a legitimate government interest and not unduly burdensome.</a:t>
          </a:r>
        </a:p>
      </dsp:txBody>
      <dsp:txXfrm>
        <a:off x="4364325" y="2046550"/>
        <a:ext cx="6026036" cy="1359916"/>
      </dsp:txXfrm>
    </dsp:sp>
    <dsp:sp modelId="{090CA2F2-6745-9242-A823-04AF8F34882B}">
      <dsp:nvSpPr>
        <dsp:cNvPr id="0" name=""/>
        <dsp:cNvSpPr/>
      </dsp:nvSpPr>
      <dsp:spPr>
        <a:xfrm>
          <a:off x="4467563" y="4006299"/>
          <a:ext cx="7383451" cy="13599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“Because the "purely factual and uncontroversial information" Ohio required be included in attorney advertisements was "reasonably related to the State's interest in preventing deception," the advertiser's rights were "adequately protected." Id. at 651”</a:t>
          </a:r>
        </a:p>
      </dsp:txBody>
      <dsp:txXfrm>
        <a:off x="4467563" y="4006299"/>
        <a:ext cx="7383451" cy="13599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48D21-1E3E-2641-A632-876BFFC9060C}">
      <dsp:nvSpPr>
        <dsp:cNvPr id="0" name=""/>
        <dsp:cNvSpPr/>
      </dsp:nvSpPr>
      <dsp:spPr>
        <a:xfrm>
          <a:off x="7448028" y="1291424"/>
          <a:ext cx="3020186" cy="554952"/>
        </a:xfrm>
        <a:custGeom>
          <a:avLst/>
          <a:gdLst/>
          <a:ahLst/>
          <a:cxnLst/>
          <a:rect l="0" t="0" r="0" b="0"/>
          <a:pathLst>
            <a:path>
              <a:moveTo>
                <a:pt x="0" y="0"/>
              </a:moveTo>
              <a:lnTo>
                <a:pt x="0" y="288903"/>
              </a:lnTo>
              <a:lnTo>
                <a:pt x="3020186" y="288903"/>
              </a:lnTo>
              <a:lnTo>
                <a:pt x="3020186"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8B3366-C715-8A47-968A-D76228D0422B}">
      <dsp:nvSpPr>
        <dsp:cNvPr id="0" name=""/>
        <dsp:cNvSpPr/>
      </dsp:nvSpPr>
      <dsp:spPr>
        <a:xfrm>
          <a:off x="7356598" y="1291424"/>
          <a:ext cx="91440" cy="554952"/>
        </a:xfrm>
        <a:custGeom>
          <a:avLst/>
          <a:gdLst/>
          <a:ahLst/>
          <a:cxnLst/>
          <a:rect l="0" t="0" r="0" b="0"/>
          <a:pathLst>
            <a:path>
              <a:moveTo>
                <a:pt x="91429" y="0"/>
              </a:moveTo>
              <a:lnTo>
                <a:pt x="91429" y="288903"/>
              </a:lnTo>
              <a:lnTo>
                <a:pt x="45720" y="288903"/>
              </a:lnTo>
              <a:lnTo>
                <a:pt x="4572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923D5A-A0A2-F64B-82D1-3F00BF4C72EC}">
      <dsp:nvSpPr>
        <dsp:cNvPr id="0" name=""/>
        <dsp:cNvSpPr/>
      </dsp:nvSpPr>
      <dsp:spPr>
        <a:xfrm>
          <a:off x="4336422" y="1291424"/>
          <a:ext cx="3111606" cy="554952"/>
        </a:xfrm>
        <a:custGeom>
          <a:avLst/>
          <a:gdLst/>
          <a:ahLst/>
          <a:cxnLst/>
          <a:rect l="0" t="0" r="0" b="0"/>
          <a:pathLst>
            <a:path>
              <a:moveTo>
                <a:pt x="3111606" y="0"/>
              </a:moveTo>
              <a:lnTo>
                <a:pt x="3111606" y="288903"/>
              </a:lnTo>
              <a:lnTo>
                <a:pt x="0" y="288903"/>
              </a:lnTo>
              <a:lnTo>
                <a:pt x="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BFA6F8-DC13-454E-A6C7-262E0C47EE96}">
      <dsp:nvSpPr>
        <dsp:cNvPr id="0" name=""/>
        <dsp:cNvSpPr/>
      </dsp:nvSpPr>
      <dsp:spPr>
        <a:xfrm>
          <a:off x="1222994" y="3100823"/>
          <a:ext cx="91440" cy="532097"/>
        </a:xfrm>
        <a:custGeom>
          <a:avLst/>
          <a:gdLst/>
          <a:ahLst/>
          <a:cxnLst/>
          <a:rect l="0" t="0" r="0" b="0"/>
          <a:pathLst>
            <a:path>
              <a:moveTo>
                <a:pt x="45720" y="0"/>
              </a:moveTo>
              <a:lnTo>
                <a:pt x="45720" y="53209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FE12E6-27B2-3C42-B2B5-0128E9049C4E}">
      <dsp:nvSpPr>
        <dsp:cNvPr id="0" name=""/>
        <dsp:cNvSpPr/>
      </dsp:nvSpPr>
      <dsp:spPr>
        <a:xfrm>
          <a:off x="1814" y="47380"/>
          <a:ext cx="2533798" cy="305344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Section 1502(a) of the Dodd-Frank, directed the SEC to promulgate a rule requiring securities issuers to investigate the source and chain of custody of conflict minerals and to make certain disclosures about their findings. 15 U.S.C. 78m(p). </a:t>
          </a:r>
        </a:p>
      </dsp:txBody>
      <dsp:txXfrm>
        <a:off x="1814" y="47380"/>
        <a:ext cx="2533798" cy="3053442"/>
      </dsp:txXfrm>
    </dsp:sp>
    <dsp:sp modelId="{C1DA506A-6A92-0041-8082-AA135FEA89C5}">
      <dsp:nvSpPr>
        <dsp:cNvPr id="0" name=""/>
        <dsp:cNvSpPr/>
      </dsp:nvSpPr>
      <dsp:spPr>
        <a:xfrm>
          <a:off x="3" y="3632920"/>
          <a:ext cx="2537422" cy="2232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dirty="0"/>
            <a:t>Conflict Minerals Rule, 17 C.F.R. 240.13p-1 requires an issuer to file a report that includes, a description o f the measures taken to exercise due diligence about the source and chain of custody of its conflict minerals and a description of any of its products that have "not been found to be ' DRC conflict free,"'</a:t>
          </a:r>
        </a:p>
      </dsp:txBody>
      <dsp:txXfrm>
        <a:off x="3" y="3632920"/>
        <a:ext cx="2537422" cy="2232302"/>
      </dsp:txXfrm>
    </dsp:sp>
    <dsp:sp modelId="{2C7A2A6D-8A48-4E41-926D-98BE6241414B}">
      <dsp:nvSpPr>
        <dsp:cNvPr id="0" name=""/>
        <dsp:cNvSpPr/>
      </dsp:nvSpPr>
      <dsp:spPr>
        <a:xfrm>
          <a:off x="5724247" y="24525"/>
          <a:ext cx="3447562"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i="1" kern="1200" noProof="0" dirty="0"/>
            <a:t>National Ass 'n of Mfrs. v. SE.C</a:t>
          </a:r>
          <a:r>
            <a:rPr lang="en-US" sz="1400" b="1" kern="1200" noProof="0" dirty="0"/>
            <a:t>., 800 F.3d 518, 530 (D.C. Cir. 2014) </a:t>
          </a:r>
          <a:r>
            <a:rPr lang="en-US" sz="1400" b="1" kern="1200" noProof="0" dirty="0" err="1"/>
            <a:t>en</a:t>
          </a:r>
          <a:r>
            <a:rPr lang="en-US" sz="1400" b="1" kern="1200" noProof="0" dirty="0"/>
            <a:t> banc court of appeals determined that requiring a company to make a statement in an SEC filing posted to its website that its products were “not found to be ‘DRC conflict-free.’” Rationale:</a:t>
          </a:r>
        </a:p>
      </dsp:txBody>
      <dsp:txXfrm>
        <a:off x="5724247" y="24525"/>
        <a:ext cx="3447562" cy="1266899"/>
      </dsp:txXfrm>
    </dsp:sp>
    <dsp:sp modelId="{9297491B-7A18-B74E-8357-6680CEEF721A}">
      <dsp:nvSpPr>
        <dsp:cNvPr id="0" name=""/>
        <dsp:cNvSpPr/>
      </dsp:nvSpPr>
      <dsp:spPr>
        <a:xfrm>
          <a:off x="3069522" y="1846377"/>
          <a:ext cx="2533798" cy="2225334"/>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Commission had failed to demonstrate that the forced disclosures would materially alleviate the DRC humanitarian crisis</a:t>
          </a:r>
        </a:p>
      </dsp:txBody>
      <dsp:txXfrm>
        <a:off x="3069522" y="1846377"/>
        <a:ext cx="2533798" cy="2225334"/>
      </dsp:txXfrm>
    </dsp:sp>
    <dsp:sp modelId="{1DC4FD54-98B9-014C-9206-8A120D0C2C7A}">
      <dsp:nvSpPr>
        <dsp:cNvPr id="0" name=""/>
        <dsp:cNvSpPr/>
      </dsp:nvSpPr>
      <dsp:spPr>
        <a:xfrm>
          <a:off x="6135419" y="1846377"/>
          <a:ext cx="2533798" cy="2357446"/>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the required disclosures had not been limited to "purely factual and uncontroversial information." </a:t>
          </a:r>
          <a:r>
            <a:rPr lang="en-US" sz="1800" i="1" kern="1200" dirty="0"/>
            <a:t>Id. </a:t>
          </a:r>
          <a:r>
            <a:rPr lang="en-US" sz="1800" kern="1200" dirty="0"/>
            <a:t>at 527­ 530</a:t>
          </a:r>
        </a:p>
      </dsp:txBody>
      <dsp:txXfrm>
        <a:off x="6135419" y="1846377"/>
        <a:ext cx="2533798" cy="2357446"/>
      </dsp:txXfrm>
    </dsp:sp>
    <dsp:sp modelId="{96B319CD-8785-E644-8719-B6433470C864}">
      <dsp:nvSpPr>
        <dsp:cNvPr id="0" name=""/>
        <dsp:cNvSpPr/>
      </dsp:nvSpPr>
      <dsp:spPr>
        <a:xfrm>
          <a:off x="9201316" y="1846377"/>
          <a:ext cx="2533798" cy="3142467"/>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being required to state that certain products have not been found to be "DRC conflict free," as defined in the statute and rule, effectively "compel[s] an issuer to confess blood on its hands," which interferes with the "exercise of the freedom of speech under the First Amendment." </a:t>
          </a:r>
          <a:r>
            <a:rPr lang="en-US" sz="1800" i="1" kern="1200" dirty="0"/>
            <a:t>Id. </a:t>
          </a:r>
          <a:r>
            <a:rPr lang="en-US" sz="1800" kern="1200" dirty="0"/>
            <a:t>at 530 </a:t>
          </a:r>
        </a:p>
      </dsp:txBody>
      <dsp:txXfrm>
        <a:off x="9201316" y="1846377"/>
        <a:ext cx="2533798" cy="3142467"/>
      </dsp:txXfrm>
    </dsp:sp>
    <dsp:sp modelId="{29BC2E9B-38DA-914F-BF16-231CEB312B96}">
      <dsp:nvSpPr>
        <dsp:cNvPr id="0" name=""/>
        <dsp:cNvSpPr/>
      </dsp:nvSpPr>
      <dsp:spPr>
        <a:xfrm>
          <a:off x="9658198" y="47380"/>
          <a:ext cx="2533798"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Neither the U.S. Gov’t nor Amnesty chose to seek cert.</a:t>
          </a:r>
        </a:p>
      </dsp:txBody>
      <dsp:txXfrm>
        <a:off x="9658198" y="47380"/>
        <a:ext cx="2533798" cy="12668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8259-5248-974A-BF50-013C98260FD4}">
      <dsp:nvSpPr>
        <dsp:cNvPr id="0" name=""/>
        <dsp:cNvSpPr/>
      </dsp:nvSpPr>
      <dsp:spPr>
        <a:xfrm>
          <a:off x="2662974" y="2909807"/>
          <a:ext cx="722525" cy="1919830"/>
        </a:xfrm>
        <a:custGeom>
          <a:avLst/>
          <a:gdLst/>
          <a:ahLst/>
          <a:cxnLst/>
          <a:rect l="0" t="0" r="0" b="0"/>
          <a:pathLst>
            <a:path>
              <a:moveTo>
                <a:pt x="0" y="0"/>
              </a:moveTo>
              <a:lnTo>
                <a:pt x="361262" y="0"/>
              </a:lnTo>
              <a:lnTo>
                <a:pt x="361262" y="1919830"/>
              </a:lnTo>
              <a:lnTo>
                <a:pt x="722525" y="1919830"/>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972955" y="3818439"/>
        <a:ext cx="102564" cy="102564"/>
      </dsp:txXfrm>
    </dsp:sp>
    <dsp:sp modelId="{A554F38D-2F6D-144F-BBA9-F67EAD777478}">
      <dsp:nvSpPr>
        <dsp:cNvPr id="0" name=""/>
        <dsp:cNvSpPr/>
      </dsp:nvSpPr>
      <dsp:spPr>
        <a:xfrm>
          <a:off x="6998126" y="3018224"/>
          <a:ext cx="722525" cy="2065144"/>
        </a:xfrm>
        <a:custGeom>
          <a:avLst/>
          <a:gdLst/>
          <a:ahLst/>
          <a:cxnLst/>
          <a:rect l="0" t="0" r="0" b="0"/>
          <a:pathLst>
            <a:path>
              <a:moveTo>
                <a:pt x="0" y="0"/>
              </a:moveTo>
              <a:lnTo>
                <a:pt x="361262" y="0"/>
              </a:lnTo>
              <a:lnTo>
                <a:pt x="361262" y="2065144"/>
              </a:lnTo>
              <a:lnTo>
                <a:pt x="722525" y="2065144"/>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304692" y="3996099"/>
        <a:ext cx="109394" cy="109394"/>
      </dsp:txXfrm>
    </dsp:sp>
    <dsp:sp modelId="{674E2AA5-A598-8346-A7F1-DC63CACB2BB5}">
      <dsp:nvSpPr>
        <dsp:cNvPr id="0" name=""/>
        <dsp:cNvSpPr/>
      </dsp:nvSpPr>
      <dsp:spPr>
        <a:xfrm>
          <a:off x="6998126" y="3018224"/>
          <a:ext cx="722525" cy="688381"/>
        </a:xfrm>
        <a:custGeom>
          <a:avLst/>
          <a:gdLst/>
          <a:ahLst/>
          <a:cxnLst/>
          <a:rect l="0" t="0" r="0" b="0"/>
          <a:pathLst>
            <a:path>
              <a:moveTo>
                <a:pt x="0" y="0"/>
              </a:moveTo>
              <a:lnTo>
                <a:pt x="361262" y="0"/>
              </a:lnTo>
              <a:lnTo>
                <a:pt x="361262" y="688381"/>
              </a:lnTo>
              <a:lnTo>
                <a:pt x="722525" y="688381"/>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34440" y="3337466"/>
        <a:ext cx="49897" cy="49897"/>
      </dsp:txXfrm>
    </dsp:sp>
    <dsp:sp modelId="{E7717017-2741-0C4A-BA7E-EFB1C8524140}">
      <dsp:nvSpPr>
        <dsp:cNvPr id="0" name=""/>
        <dsp:cNvSpPr/>
      </dsp:nvSpPr>
      <dsp:spPr>
        <a:xfrm>
          <a:off x="6998126" y="2329842"/>
          <a:ext cx="722525" cy="688381"/>
        </a:xfrm>
        <a:custGeom>
          <a:avLst/>
          <a:gdLst/>
          <a:ahLst/>
          <a:cxnLst/>
          <a:rect l="0" t="0" r="0" b="0"/>
          <a:pathLst>
            <a:path>
              <a:moveTo>
                <a:pt x="0" y="688381"/>
              </a:moveTo>
              <a:lnTo>
                <a:pt x="361262" y="688381"/>
              </a:lnTo>
              <a:lnTo>
                <a:pt x="361262" y="0"/>
              </a:lnTo>
              <a:lnTo>
                <a:pt x="722525"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34440" y="2649084"/>
        <a:ext cx="49897" cy="49897"/>
      </dsp:txXfrm>
    </dsp:sp>
    <dsp:sp modelId="{FF568A50-618B-BD4C-99F1-E98081E4CE3F}">
      <dsp:nvSpPr>
        <dsp:cNvPr id="0" name=""/>
        <dsp:cNvSpPr/>
      </dsp:nvSpPr>
      <dsp:spPr>
        <a:xfrm>
          <a:off x="6998126" y="953079"/>
          <a:ext cx="722525" cy="2065144"/>
        </a:xfrm>
        <a:custGeom>
          <a:avLst/>
          <a:gdLst/>
          <a:ahLst/>
          <a:cxnLst/>
          <a:rect l="0" t="0" r="0" b="0"/>
          <a:pathLst>
            <a:path>
              <a:moveTo>
                <a:pt x="0" y="2065144"/>
              </a:moveTo>
              <a:lnTo>
                <a:pt x="361262" y="2065144"/>
              </a:lnTo>
              <a:lnTo>
                <a:pt x="361262" y="0"/>
              </a:lnTo>
              <a:lnTo>
                <a:pt x="722525"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304692" y="1930954"/>
        <a:ext cx="109394" cy="109394"/>
      </dsp:txXfrm>
    </dsp:sp>
    <dsp:sp modelId="{A1F45770-A5FB-704F-AA7D-332A1F5787F2}">
      <dsp:nvSpPr>
        <dsp:cNvPr id="0" name=""/>
        <dsp:cNvSpPr/>
      </dsp:nvSpPr>
      <dsp:spPr>
        <a:xfrm>
          <a:off x="2662974" y="2909807"/>
          <a:ext cx="722525" cy="108417"/>
        </a:xfrm>
        <a:custGeom>
          <a:avLst/>
          <a:gdLst/>
          <a:ahLst/>
          <a:cxnLst/>
          <a:rect l="0" t="0" r="0" b="0"/>
          <a:pathLst>
            <a:path>
              <a:moveTo>
                <a:pt x="0" y="0"/>
              </a:moveTo>
              <a:lnTo>
                <a:pt x="361262" y="0"/>
              </a:lnTo>
              <a:lnTo>
                <a:pt x="361262" y="108417"/>
              </a:lnTo>
              <a:lnTo>
                <a:pt x="722525" y="108417"/>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5972" y="2945750"/>
        <a:ext cx="36530" cy="36530"/>
      </dsp:txXfrm>
    </dsp:sp>
    <dsp:sp modelId="{2904F5A9-14DA-F94B-ABD8-E0F9FEE7948D}">
      <dsp:nvSpPr>
        <dsp:cNvPr id="0" name=""/>
        <dsp:cNvSpPr/>
      </dsp:nvSpPr>
      <dsp:spPr>
        <a:xfrm>
          <a:off x="2662974" y="1098394"/>
          <a:ext cx="722525" cy="1811412"/>
        </a:xfrm>
        <a:custGeom>
          <a:avLst/>
          <a:gdLst/>
          <a:ahLst/>
          <a:cxnLst/>
          <a:rect l="0" t="0" r="0" b="0"/>
          <a:pathLst>
            <a:path>
              <a:moveTo>
                <a:pt x="0" y="1811412"/>
              </a:moveTo>
              <a:lnTo>
                <a:pt x="361262" y="1811412"/>
              </a:lnTo>
              <a:lnTo>
                <a:pt x="361262" y="0"/>
              </a:lnTo>
              <a:lnTo>
                <a:pt x="722525" y="0"/>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75482" y="1955345"/>
        <a:ext cx="97509" cy="97509"/>
      </dsp:txXfrm>
    </dsp:sp>
    <dsp:sp modelId="{673662A7-F686-874A-B3F2-8468A416B25A}">
      <dsp:nvSpPr>
        <dsp:cNvPr id="0" name=""/>
        <dsp:cNvSpPr/>
      </dsp:nvSpPr>
      <dsp:spPr>
        <a:xfrm rot="16200000">
          <a:off x="-1137600" y="2007680"/>
          <a:ext cx="5796897" cy="180425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en-US" sz="4000" kern="1200" dirty="0"/>
            <a:t>Burwell v. Hobby Lobby Stores, Inc., 573 U.S. ___, 134 </a:t>
          </a:r>
          <a:r>
            <a:rPr lang="en-US" sz="4000" kern="1200" dirty="0" err="1"/>
            <a:t>S.Ct</a:t>
          </a:r>
          <a:r>
            <a:rPr lang="en-US" sz="4000" kern="1200" dirty="0"/>
            <a:t>. 2751 (2014)</a:t>
          </a:r>
        </a:p>
      </dsp:txBody>
      <dsp:txXfrm>
        <a:off x="-1137600" y="2007680"/>
        <a:ext cx="5796897" cy="1804253"/>
      </dsp:txXfrm>
    </dsp:sp>
    <dsp:sp modelId="{478C19B8-794A-AE40-8BA0-71C70CEA04B3}">
      <dsp:nvSpPr>
        <dsp:cNvPr id="0" name=""/>
        <dsp:cNvSpPr/>
      </dsp:nvSpPr>
      <dsp:spPr>
        <a:xfrm>
          <a:off x="3385500" y="4621"/>
          <a:ext cx="3612626" cy="218754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1" kern="1200" dirty="0">
              <a:solidFill>
                <a:schemeClr val="tx1"/>
              </a:solidFill>
            </a:rPr>
            <a:t>FACTS: Plaintiff corporations claimed that the mandate in the regulations under the ”</a:t>
          </a:r>
          <a:r>
            <a:rPr lang="en-US" sz="1700" b="1" kern="1200" dirty="0" err="1">
              <a:solidFill>
                <a:schemeClr val="tx1"/>
              </a:solidFill>
            </a:rPr>
            <a:t>ObamaCare</a:t>
          </a:r>
          <a:r>
            <a:rPr lang="en-US" sz="1700" b="1" kern="1200" dirty="0">
              <a:solidFill>
                <a:schemeClr val="tx1"/>
              </a:solidFill>
            </a:rPr>
            <a:t>” that employers include contraceptive coverage in their health insurance plans violated the Religious Freedom Restoration Act and the Free Exercise Clause of the U.S. Constitution</a:t>
          </a:r>
          <a:r>
            <a:rPr lang="en-US" sz="1700" kern="1200" dirty="0"/>
            <a:t>. </a:t>
          </a:r>
        </a:p>
      </dsp:txBody>
      <dsp:txXfrm>
        <a:off x="3385500" y="4621"/>
        <a:ext cx="3612626" cy="2187544"/>
      </dsp:txXfrm>
    </dsp:sp>
    <dsp:sp modelId="{9F080A86-912A-BA42-810B-9644926C53B7}">
      <dsp:nvSpPr>
        <dsp:cNvPr id="0" name=""/>
        <dsp:cNvSpPr/>
      </dsp:nvSpPr>
      <dsp:spPr>
        <a:xfrm>
          <a:off x="3385500" y="2467519"/>
          <a:ext cx="3612626" cy="110141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Analysis: </a:t>
          </a:r>
        </a:p>
      </dsp:txBody>
      <dsp:txXfrm>
        <a:off x="3385500" y="2467519"/>
        <a:ext cx="3612626" cy="1101410"/>
      </dsp:txXfrm>
    </dsp:sp>
    <dsp:sp modelId="{B3BEC8C8-551E-8942-BA1F-D7B25E7D1BA2}">
      <dsp:nvSpPr>
        <dsp:cNvPr id="0" name=""/>
        <dsp:cNvSpPr/>
      </dsp:nvSpPr>
      <dsp:spPr>
        <a:xfrm>
          <a:off x="7720652" y="402374"/>
          <a:ext cx="3612626" cy="110141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1" kern="1200" dirty="0"/>
            <a:t>RFRA applies to all “persons</a:t>
          </a:r>
          <a:r>
            <a:rPr lang="en-US" sz="1700" kern="1200" dirty="0"/>
            <a:t>;” </a:t>
          </a:r>
        </a:p>
      </dsp:txBody>
      <dsp:txXfrm>
        <a:off x="7720652" y="402374"/>
        <a:ext cx="3612626" cy="1101410"/>
      </dsp:txXfrm>
    </dsp:sp>
    <dsp:sp modelId="{EC8EC393-742D-9D40-9F79-CEEDA56C4415}">
      <dsp:nvSpPr>
        <dsp:cNvPr id="0" name=""/>
        <dsp:cNvSpPr/>
      </dsp:nvSpPr>
      <dsp:spPr>
        <a:xfrm>
          <a:off x="7720652" y="1779137"/>
          <a:ext cx="3612626" cy="110141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1" kern="1200" dirty="0"/>
            <a:t>persons include corporations, </a:t>
          </a:r>
        </a:p>
      </dsp:txBody>
      <dsp:txXfrm>
        <a:off x="7720652" y="1779137"/>
        <a:ext cx="3612626" cy="1101410"/>
      </dsp:txXfrm>
    </dsp:sp>
    <dsp:sp modelId="{16190FD7-1E99-B248-A7A6-D3B28EB7E57C}">
      <dsp:nvSpPr>
        <dsp:cNvPr id="0" name=""/>
        <dsp:cNvSpPr/>
      </dsp:nvSpPr>
      <dsp:spPr>
        <a:xfrm>
          <a:off x="7720652" y="3155900"/>
          <a:ext cx="3612626" cy="110141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1" kern="1200" dirty="0"/>
            <a:t>corporations may exercise religion</a:t>
          </a:r>
          <a:r>
            <a:rPr lang="en-US" sz="1700" kern="1200" dirty="0"/>
            <a:t>; </a:t>
          </a:r>
        </a:p>
      </dsp:txBody>
      <dsp:txXfrm>
        <a:off x="7720652" y="3155900"/>
        <a:ext cx="3612626" cy="1101410"/>
      </dsp:txXfrm>
    </dsp:sp>
    <dsp:sp modelId="{021B18C6-E00C-4143-9D5A-C7C91D8EC6F7}">
      <dsp:nvSpPr>
        <dsp:cNvPr id="0" name=""/>
        <dsp:cNvSpPr/>
      </dsp:nvSpPr>
      <dsp:spPr>
        <a:xfrm>
          <a:off x="7720652" y="4532663"/>
          <a:ext cx="3612626" cy="110141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1" kern="1200" dirty="0"/>
            <a:t>corporate decisions about religion are matters of corporate governance </a:t>
          </a:r>
        </a:p>
      </dsp:txBody>
      <dsp:txXfrm>
        <a:off x="7720652" y="4532663"/>
        <a:ext cx="3612626" cy="1101410"/>
      </dsp:txXfrm>
    </dsp:sp>
    <dsp:sp modelId="{AE09401C-134B-BE4D-BD2E-BF6925EF10BB}">
      <dsp:nvSpPr>
        <dsp:cNvPr id="0" name=""/>
        <dsp:cNvSpPr/>
      </dsp:nvSpPr>
      <dsp:spPr>
        <a:xfrm>
          <a:off x="3385500" y="3844282"/>
          <a:ext cx="3612626" cy="19707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Decision reflects principle that constitutionally protected religious rights may be exercised THROUGH corporations.</a:t>
          </a:r>
        </a:p>
      </dsp:txBody>
      <dsp:txXfrm>
        <a:off x="3385500" y="3844282"/>
        <a:ext cx="3612626" cy="19707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A680-BD72-AB48-85A8-23AB974078D7}">
      <dsp:nvSpPr>
        <dsp:cNvPr id="0" name=""/>
        <dsp:cNvSpPr/>
      </dsp:nvSpPr>
      <dsp:spPr>
        <a:xfrm rot="16200000">
          <a:off x="-2076135" y="2084990"/>
          <a:ext cx="5804114" cy="1634132"/>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695" bIns="0" numCol="1" spcCol="1270" anchor="t" anchorCtr="0">
          <a:noAutofit/>
        </a:bodyPr>
        <a:lstStyle/>
        <a:p>
          <a:pPr marL="0" lvl="0" indent="0" algn="l" defTabSz="844550" rtl="0">
            <a:lnSpc>
              <a:spcPct val="90000"/>
            </a:lnSpc>
            <a:spcBef>
              <a:spcPct val="0"/>
            </a:spcBef>
            <a:spcAft>
              <a:spcPct val="35000"/>
            </a:spcAft>
            <a:buNone/>
          </a:pPr>
          <a:r>
            <a:rPr lang="en-US" sz="1900" kern="1200" dirty="0"/>
            <a:t>Contract</a:t>
          </a:r>
        </a:p>
        <a:p>
          <a:pPr marL="114300" lvl="1" indent="-114300" algn="l" defTabSz="666750" rtl="0">
            <a:lnSpc>
              <a:spcPct val="90000"/>
            </a:lnSpc>
            <a:spcBef>
              <a:spcPct val="0"/>
            </a:spcBef>
            <a:spcAft>
              <a:spcPct val="15000"/>
            </a:spcAft>
            <a:buChar char="•"/>
          </a:pPr>
          <a:r>
            <a:rPr lang="en-US" sz="1500" b="1" kern="1200" dirty="0"/>
            <a:t>No state may impair any obligation of contract</a:t>
          </a:r>
          <a:r>
            <a:rPr lang="en-US" sz="1500" kern="1200" dirty="0"/>
            <a:t>14</a:t>
          </a:r>
          <a:r>
            <a:rPr lang="en-US" sz="1500" kern="1200" baseline="30000" dirty="0"/>
            <a:t>th</a:t>
          </a:r>
          <a:r>
            <a:rPr lang="en-US" sz="1500" kern="1200" dirty="0"/>
            <a:t> Amendment; Due process </a:t>
          </a:r>
          <a:endParaRPr lang="en-US" sz="1500" b="1" kern="1200" dirty="0"/>
        </a:p>
      </dsp:txBody>
      <dsp:txXfrm rot="5400000">
        <a:off x="8856" y="1160822"/>
        <a:ext cx="1634132" cy="3482468"/>
      </dsp:txXfrm>
    </dsp:sp>
    <dsp:sp modelId="{CC60978B-F708-9745-B593-F9E854E3E548}">
      <dsp:nvSpPr>
        <dsp:cNvPr id="0" name=""/>
        <dsp:cNvSpPr/>
      </dsp:nvSpPr>
      <dsp:spPr>
        <a:xfrm rot="16200000">
          <a:off x="-319442" y="2084990"/>
          <a:ext cx="5804114" cy="1634132"/>
        </a:xfrm>
        <a:prstGeom prst="flowChartManualOperation">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695" bIns="0" numCol="1" spcCol="1270" anchor="ctr" anchorCtr="0">
          <a:noAutofit/>
        </a:bodyPr>
        <a:lstStyle/>
        <a:p>
          <a:pPr marL="0" lvl="0" indent="0" algn="ctr" defTabSz="844550" rtl="0">
            <a:lnSpc>
              <a:spcPct val="90000"/>
            </a:lnSpc>
            <a:spcBef>
              <a:spcPct val="0"/>
            </a:spcBef>
            <a:spcAft>
              <a:spcPct val="35000"/>
            </a:spcAft>
            <a:buNone/>
          </a:pPr>
          <a:r>
            <a:rPr lang="en-US" sz="1900" b="1" kern="1200" dirty="0"/>
            <a:t>Due Process:</a:t>
          </a:r>
        </a:p>
        <a:p>
          <a:pPr marL="0" lvl="0" indent="0" algn="ctr" defTabSz="844550" rtl="0">
            <a:lnSpc>
              <a:spcPct val="90000"/>
            </a:lnSpc>
            <a:spcBef>
              <a:spcPct val="0"/>
            </a:spcBef>
            <a:spcAft>
              <a:spcPct val="35000"/>
            </a:spcAft>
            <a:buNone/>
          </a:pPr>
          <a:r>
            <a:rPr lang="en-US" sz="1900" b="1" kern="1200" dirty="0"/>
            <a:t>every individual is entitled to protection against deprivations of life, liberty or property without due process of law</a:t>
          </a:r>
        </a:p>
      </dsp:txBody>
      <dsp:txXfrm rot="5400000">
        <a:off x="1765549" y="1160822"/>
        <a:ext cx="1634132" cy="3482468"/>
      </dsp:txXfrm>
    </dsp:sp>
    <dsp:sp modelId="{81871456-38B9-B949-9DB7-915DEA2D2C7B}">
      <dsp:nvSpPr>
        <dsp:cNvPr id="0" name=""/>
        <dsp:cNvSpPr/>
      </dsp:nvSpPr>
      <dsp:spPr>
        <a:xfrm rot="16200000">
          <a:off x="1437250" y="2084990"/>
          <a:ext cx="5804114" cy="1634132"/>
        </a:xfrm>
        <a:prstGeom prst="flowChartManualOperation">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695" bIns="0" numCol="1" spcCol="1270" anchor="t" anchorCtr="0">
          <a:noAutofit/>
        </a:bodyPr>
        <a:lstStyle/>
        <a:p>
          <a:pPr marL="0" lvl="0" indent="0" algn="l" defTabSz="844550" rtl="0">
            <a:lnSpc>
              <a:spcPct val="90000"/>
            </a:lnSpc>
            <a:spcBef>
              <a:spcPct val="0"/>
            </a:spcBef>
            <a:spcAft>
              <a:spcPct val="35000"/>
            </a:spcAft>
            <a:buNone/>
          </a:pPr>
          <a:r>
            <a:rPr lang="en-US" sz="1900" kern="1200"/>
            <a:t>14</a:t>
          </a:r>
          <a:r>
            <a:rPr lang="en-US" sz="1900" kern="1200" baseline="30000"/>
            <a:t>th</a:t>
          </a:r>
          <a:r>
            <a:rPr lang="en-US" sz="1900" kern="1200"/>
            <a:t> Amend. Substantive due process:</a:t>
          </a:r>
        </a:p>
        <a:p>
          <a:pPr marL="114300" lvl="1" indent="-114300" algn="l" defTabSz="666750" rtl="0">
            <a:lnSpc>
              <a:spcPct val="90000"/>
            </a:lnSpc>
            <a:spcBef>
              <a:spcPct val="0"/>
            </a:spcBef>
            <a:spcAft>
              <a:spcPct val="15000"/>
            </a:spcAft>
            <a:buChar char="•"/>
          </a:pPr>
          <a:r>
            <a:rPr lang="en-US" sz="1500" b="1" kern="1200" dirty="0"/>
            <a:t>some deprivations are so severe that no amount of process is sufficient</a:t>
          </a:r>
        </a:p>
      </dsp:txBody>
      <dsp:txXfrm rot="5400000">
        <a:off x="3522241" y="1160822"/>
        <a:ext cx="1634132" cy="3482468"/>
      </dsp:txXfrm>
    </dsp:sp>
    <dsp:sp modelId="{EFC7F090-992D-B748-83DF-A540A3E1FC6E}">
      <dsp:nvSpPr>
        <dsp:cNvPr id="0" name=""/>
        <dsp:cNvSpPr/>
      </dsp:nvSpPr>
      <dsp:spPr>
        <a:xfrm rot="16200000">
          <a:off x="3193943" y="2084990"/>
          <a:ext cx="5804114" cy="1634132"/>
        </a:xfrm>
        <a:prstGeom prst="flowChartManualOperation">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695" bIns="0" numCol="1" spcCol="1270" anchor="t" anchorCtr="0">
          <a:noAutofit/>
        </a:bodyPr>
        <a:lstStyle/>
        <a:p>
          <a:pPr marL="0" lvl="0" indent="0" algn="l" defTabSz="844550" rtl="0">
            <a:lnSpc>
              <a:spcPct val="90000"/>
            </a:lnSpc>
            <a:spcBef>
              <a:spcPct val="0"/>
            </a:spcBef>
            <a:spcAft>
              <a:spcPct val="35000"/>
            </a:spcAft>
            <a:buNone/>
          </a:pPr>
          <a:r>
            <a:rPr lang="en-US" sz="1900" kern="1200"/>
            <a:t>14</a:t>
          </a:r>
          <a:r>
            <a:rPr lang="en-US" sz="1900" kern="1200" baseline="30000"/>
            <a:t>th</a:t>
          </a:r>
          <a:r>
            <a:rPr lang="en-US" sz="1900" kern="1200"/>
            <a:t> Amend. Equal protection </a:t>
          </a:r>
        </a:p>
        <a:p>
          <a:pPr marL="114300" lvl="1" indent="-114300" algn="l" defTabSz="666750" rtl="0">
            <a:lnSpc>
              <a:spcPct val="90000"/>
            </a:lnSpc>
            <a:spcBef>
              <a:spcPct val="0"/>
            </a:spcBef>
            <a:spcAft>
              <a:spcPct val="15000"/>
            </a:spcAft>
            <a:buChar char="•"/>
          </a:pPr>
          <a:r>
            <a:rPr lang="en-US" sz="1500" b="1" kern="1200" dirty="0"/>
            <a:t>(state must treat an individual in the same way as others in similar conditions and circumstances)</a:t>
          </a:r>
        </a:p>
      </dsp:txBody>
      <dsp:txXfrm rot="5400000">
        <a:off x="5278934" y="1160822"/>
        <a:ext cx="1634132" cy="3482468"/>
      </dsp:txXfrm>
    </dsp:sp>
    <dsp:sp modelId="{7A78A148-4B0F-5544-8F77-2BCC3F0A4AF4}">
      <dsp:nvSpPr>
        <dsp:cNvPr id="0" name=""/>
        <dsp:cNvSpPr/>
      </dsp:nvSpPr>
      <dsp:spPr>
        <a:xfrm rot="16200000">
          <a:off x="4950635" y="2084990"/>
          <a:ext cx="5804114" cy="1634132"/>
        </a:xfrm>
        <a:prstGeom prst="flowChartManualOperation">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695" bIns="0" numCol="1" spcCol="1270" anchor="t" anchorCtr="0">
          <a:noAutofit/>
        </a:bodyPr>
        <a:lstStyle/>
        <a:p>
          <a:pPr marL="0" lvl="0" indent="0" algn="l" defTabSz="844550" rtl="0">
            <a:lnSpc>
              <a:spcPct val="90000"/>
            </a:lnSpc>
            <a:spcBef>
              <a:spcPct val="0"/>
            </a:spcBef>
            <a:spcAft>
              <a:spcPct val="35000"/>
            </a:spcAft>
            <a:buNone/>
          </a:pPr>
          <a:r>
            <a:rPr lang="en-US" sz="1900" kern="1200"/>
            <a:t>Privileges and Immunities </a:t>
          </a:r>
        </a:p>
        <a:p>
          <a:pPr marL="114300" lvl="1" indent="-114300" algn="l" defTabSz="666750" rtl="0">
            <a:lnSpc>
              <a:spcPct val="90000"/>
            </a:lnSpc>
            <a:spcBef>
              <a:spcPct val="0"/>
            </a:spcBef>
            <a:spcAft>
              <a:spcPct val="15000"/>
            </a:spcAft>
            <a:buChar char="•"/>
          </a:pPr>
          <a:r>
            <a:rPr lang="en-US" sz="1500" b="1" kern="1200" dirty="0"/>
            <a:t>(Const. Art. IV § 2) prevents a state from treating citizens of other states in a discriminatory way </a:t>
          </a:r>
        </a:p>
        <a:p>
          <a:pPr marL="114300" lvl="1" indent="-114300" algn="l" defTabSz="666750" rtl="0">
            <a:lnSpc>
              <a:spcPct val="90000"/>
            </a:lnSpc>
            <a:spcBef>
              <a:spcPct val="0"/>
            </a:spcBef>
            <a:spcAft>
              <a:spcPct val="15000"/>
            </a:spcAft>
            <a:buChar char="•"/>
          </a:pPr>
          <a:r>
            <a:rPr lang="en-US" sz="1500" b="1" kern="1200" dirty="0"/>
            <a:t>(14</a:t>
          </a:r>
          <a:r>
            <a:rPr lang="en-US" sz="1500" b="1" kern="1200" baseline="30000" dirty="0"/>
            <a:t>th</a:t>
          </a:r>
          <a:r>
            <a:rPr lang="en-US" sz="1500" b="1" kern="1200" dirty="0"/>
            <a:t> Amend.) (privileges of U.S. citizenship . . Travel etc.)</a:t>
          </a:r>
        </a:p>
      </dsp:txBody>
      <dsp:txXfrm rot="5400000">
        <a:off x="7035626" y="1160822"/>
        <a:ext cx="1634132" cy="3482468"/>
      </dsp:txXfrm>
    </dsp:sp>
    <dsp:sp modelId="{3733B6DB-DD87-F24D-86F3-9E1277A361E0}">
      <dsp:nvSpPr>
        <dsp:cNvPr id="0" name=""/>
        <dsp:cNvSpPr/>
      </dsp:nvSpPr>
      <dsp:spPr>
        <a:xfrm rot="16200000">
          <a:off x="6707328" y="2084990"/>
          <a:ext cx="5804114" cy="1634132"/>
        </a:xfrm>
        <a:prstGeom prst="flowChartManualOperation">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695" bIns="0" numCol="1" spcCol="1270" anchor="t" anchorCtr="0">
          <a:noAutofit/>
        </a:bodyPr>
        <a:lstStyle/>
        <a:p>
          <a:pPr marL="0" lvl="0" indent="0" algn="l" defTabSz="844550" rtl="0">
            <a:lnSpc>
              <a:spcPct val="90000"/>
            </a:lnSpc>
            <a:spcBef>
              <a:spcPct val="0"/>
            </a:spcBef>
            <a:spcAft>
              <a:spcPct val="35000"/>
            </a:spcAft>
            <a:buNone/>
          </a:pPr>
          <a:r>
            <a:rPr lang="en-US" sz="1900" kern="1200" dirty="0"/>
            <a:t>Freedom of religion, of assembly and of speech</a:t>
          </a:r>
        </a:p>
        <a:p>
          <a:pPr marL="114300" lvl="1" indent="-114300" algn="l" defTabSz="666750" rtl="0">
            <a:lnSpc>
              <a:spcPct val="90000"/>
            </a:lnSpc>
            <a:spcBef>
              <a:spcPct val="0"/>
            </a:spcBef>
            <a:spcAft>
              <a:spcPct val="15000"/>
            </a:spcAft>
            <a:buChar char="•"/>
          </a:pPr>
          <a:r>
            <a:rPr lang="en-US" sz="1500" b="1" kern="1200" dirty="0"/>
            <a:t>Free exercise of religion plus Religious Freedom Restoration Act</a:t>
          </a:r>
        </a:p>
        <a:p>
          <a:pPr marL="114300" lvl="1" indent="-114300" algn="l" defTabSz="666750">
            <a:lnSpc>
              <a:spcPct val="90000"/>
            </a:lnSpc>
            <a:spcBef>
              <a:spcPct val="0"/>
            </a:spcBef>
            <a:spcAft>
              <a:spcPct val="15000"/>
            </a:spcAft>
            <a:buChar char="•"/>
          </a:pPr>
          <a:r>
            <a:rPr lang="en-US" sz="1500" b="1" kern="1200" dirty="0"/>
            <a:t>Establishment Clause</a:t>
          </a:r>
        </a:p>
      </dsp:txBody>
      <dsp:txXfrm rot="5400000">
        <a:off x="8792319" y="1160822"/>
        <a:ext cx="1634132" cy="3482468"/>
      </dsp:txXfrm>
    </dsp:sp>
    <dsp:sp modelId="{113E7938-2384-124B-986C-0406E8AF1253}">
      <dsp:nvSpPr>
        <dsp:cNvPr id="0" name=""/>
        <dsp:cNvSpPr/>
      </dsp:nvSpPr>
      <dsp:spPr>
        <a:xfrm rot="16200000">
          <a:off x="8464021" y="2084990"/>
          <a:ext cx="5804114" cy="1634132"/>
        </a:xfrm>
        <a:prstGeom prst="flowChartManualOperation">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en-US" sz="1900" kern="1200" dirty="0"/>
            <a:t>Speech: </a:t>
          </a:r>
        </a:p>
        <a:p>
          <a:pPr marL="171450" lvl="1" indent="-171450" algn="l" defTabSz="711200">
            <a:lnSpc>
              <a:spcPct val="90000"/>
            </a:lnSpc>
            <a:spcBef>
              <a:spcPct val="0"/>
            </a:spcBef>
            <a:spcAft>
              <a:spcPct val="15000"/>
            </a:spcAft>
            <a:buChar char="•"/>
          </a:pPr>
          <a:r>
            <a:rPr lang="en-US" sz="1600" kern="1200" dirty="0"/>
            <a:t>Corporations may exercise speech rights like individuals and may not be compelled to speak except under lawful exceptions where state interest string and precise.</a:t>
          </a:r>
        </a:p>
      </dsp:txBody>
      <dsp:txXfrm rot="5400000">
        <a:off x="10549012" y="1160822"/>
        <a:ext cx="1634132" cy="3482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47519-FE41-F048-9BA1-D80F058EF7D3}">
      <dsp:nvSpPr>
        <dsp:cNvPr id="0" name=""/>
        <dsp:cNvSpPr/>
      </dsp:nvSpPr>
      <dsp:spPr>
        <a:xfrm>
          <a:off x="3753207" y="702993"/>
          <a:ext cx="4685584" cy="4685584"/>
        </a:xfrm>
        <a:prstGeom prst="blockArc">
          <a:avLst>
            <a:gd name="adj1" fmla="val 11880000"/>
            <a:gd name="adj2" fmla="val 16200000"/>
            <a:gd name="adj3" fmla="val 4642"/>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B51BDAE-07A0-A64F-8914-FE2DFB81D6FB}">
      <dsp:nvSpPr>
        <dsp:cNvPr id="0" name=""/>
        <dsp:cNvSpPr/>
      </dsp:nvSpPr>
      <dsp:spPr>
        <a:xfrm>
          <a:off x="3753207" y="702993"/>
          <a:ext cx="4685584" cy="4685584"/>
        </a:xfrm>
        <a:prstGeom prst="blockArc">
          <a:avLst>
            <a:gd name="adj1" fmla="val 7560000"/>
            <a:gd name="adj2" fmla="val 11880000"/>
            <a:gd name="adj3" fmla="val 4642"/>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6B3247B-CA60-3A40-A7B1-A80002F9C63A}">
      <dsp:nvSpPr>
        <dsp:cNvPr id="0" name=""/>
        <dsp:cNvSpPr/>
      </dsp:nvSpPr>
      <dsp:spPr>
        <a:xfrm>
          <a:off x="3753207" y="702993"/>
          <a:ext cx="4685584" cy="4685584"/>
        </a:xfrm>
        <a:prstGeom prst="blockArc">
          <a:avLst>
            <a:gd name="adj1" fmla="val 3240000"/>
            <a:gd name="adj2" fmla="val 7560000"/>
            <a:gd name="adj3" fmla="val 4642"/>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C245DE2-E24B-434D-9EA9-0C59985E82A3}">
      <dsp:nvSpPr>
        <dsp:cNvPr id="0" name=""/>
        <dsp:cNvSpPr/>
      </dsp:nvSpPr>
      <dsp:spPr>
        <a:xfrm>
          <a:off x="3753207" y="702993"/>
          <a:ext cx="4685584" cy="4685584"/>
        </a:xfrm>
        <a:prstGeom prst="blockArc">
          <a:avLst>
            <a:gd name="adj1" fmla="val 20520000"/>
            <a:gd name="adj2" fmla="val 3240000"/>
            <a:gd name="adj3" fmla="val 4642"/>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91A4447-EB82-8941-A4C8-D2FED97C0205}">
      <dsp:nvSpPr>
        <dsp:cNvPr id="0" name=""/>
        <dsp:cNvSpPr/>
      </dsp:nvSpPr>
      <dsp:spPr>
        <a:xfrm>
          <a:off x="3753207" y="702993"/>
          <a:ext cx="4685584" cy="4685584"/>
        </a:xfrm>
        <a:prstGeom prst="blockArc">
          <a:avLst>
            <a:gd name="adj1" fmla="val 16200000"/>
            <a:gd name="adj2" fmla="val 20520000"/>
            <a:gd name="adj3" fmla="val 4642"/>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1EFA964-0342-5D4E-A415-3212162DF376}">
      <dsp:nvSpPr>
        <dsp:cNvPr id="0" name=""/>
        <dsp:cNvSpPr/>
      </dsp:nvSpPr>
      <dsp:spPr>
        <a:xfrm>
          <a:off x="5016996" y="1966781"/>
          <a:ext cx="2158007" cy="2158007"/>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ZTE and Huawei raise a number of conceptual issues</a:t>
          </a:r>
        </a:p>
      </dsp:txBody>
      <dsp:txXfrm>
        <a:off x="5333029" y="2282814"/>
        <a:ext cx="1525941" cy="1525941"/>
      </dsp:txXfrm>
    </dsp:sp>
    <dsp:sp modelId="{30D10115-05C8-BB4E-A830-16EE5E040DB8}">
      <dsp:nvSpPr>
        <dsp:cNvPr id="0" name=""/>
        <dsp:cNvSpPr/>
      </dsp:nvSpPr>
      <dsp:spPr>
        <a:xfrm>
          <a:off x="5340697" y="2072"/>
          <a:ext cx="1510605" cy="1510605"/>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Can corporations hold rights</a:t>
          </a:r>
          <a:r>
            <a:rPr lang="en-US" sz="1200" b="1" kern="1200" dirty="0"/>
            <a:t>?</a:t>
          </a:r>
        </a:p>
      </dsp:txBody>
      <dsp:txXfrm>
        <a:off x="5561920" y="223295"/>
        <a:ext cx="1068159" cy="1068159"/>
      </dsp:txXfrm>
    </dsp:sp>
    <dsp:sp modelId="{579CCBF1-5260-394D-AF45-5CF378F18C36}">
      <dsp:nvSpPr>
        <dsp:cNvPr id="0" name=""/>
        <dsp:cNvSpPr/>
      </dsp:nvSpPr>
      <dsp:spPr>
        <a:xfrm>
          <a:off x="7517104" y="1583324"/>
          <a:ext cx="1510605" cy="1510605"/>
        </a:xfrm>
        <a:prstGeom prst="ellipse">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Are corporations entitled to the same rights as natural persons?</a:t>
          </a:r>
        </a:p>
      </dsp:txBody>
      <dsp:txXfrm>
        <a:off x="7738327" y="1804547"/>
        <a:ext cx="1068159" cy="1068159"/>
      </dsp:txXfrm>
    </dsp:sp>
    <dsp:sp modelId="{E827C167-7E6A-0540-A8E9-731D62A7C23D}">
      <dsp:nvSpPr>
        <dsp:cNvPr id="0" name=""/>
        <dsp:cNvSpPr/>
      </dsp:nvSpPr>
      <dsp:spPr>
        <a:xfrm>
          <a:off x="6685791" y="4141845"/>
          <a:ext cx="1510605" cy="1510605"/>
        </a:xfrm>
        <a:prstGeom prst="ellipse">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Do these rights apply to foreign as well as domestic enterprises?</a:t>
          </a:r>
        </a:p>
      </dsp:txBody>
      <dsp:txXfrm>
        <a:off x="6907014" y="4363068"/>
        <a:ext cx="1068159" cy="1068159"/>
      </dsp:txXfrm>
    </dsp:sp>
    <dsp:sp modelId="{632958E6-9EF7-C04E-AB27-2B4358571484}">
      <dsp:nvSpPr>
        <dsp:cNvPr id="0" name=""/>
        <dsp:cNvSpPr/>
      </dsp:nvSpPr>
      <dsp:spPr>
        <a:xfrm>
          <a:off x="3995603" y="4141845"/>
          <a:ext cx="1510605" cy="1510605"/>
        </a:xfrm>
        <a:prstGeom prst="ellipse">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What is the extent of the protection; can these rights be taken away from corporations by the state?</a:t>
          </a:r>
        </a:p>
      </dsp:txBody>
      <dsp:txXfrm>
        <a:off x="4216826" y="4363068"/>
        <a:ext cx="1068159" cy="1068159"/>
      </dsp:txXfrm>
    </dsp:sp>
    <dsp:sp modelId="{AA4D7193-E2F8-CD44-846B-B19CE5418099}">
      <dsp:nvSpPr>
        <dsp:cNvPr id="0" name=""/>
        <dsp:cNvSpPr/>
      </dsp:nvSpPr>
      <dsp:spPr>
        <a:xfrm>
          <a:off x="3164289" y="1583324"/>
          <a:ext cx="1510605" cy="1510605"/>
        </a:xfrm>
        <a:prstGeom prst="ellips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Whose rights are being protected, those of the enterprise itself or indirectly those of the natural persons (or the state) who are the ultimate owners?</a:t>
          </a:r>
        </a:p>
      </dsp:txBody>
      <dsp:txXfrm>
        <a:off x="3385512" y="1804547"/>
        <a:ext cx="1068159" cy="106815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69C4-F4DE-5845-9D3C-0D39F504FC58}">
      <dsp:nvSpPr>
        <dsp:cNvPr id="0" name=""/>
        <dsp:cNvSpPr/>
      </dsp:nvSpPr>
      <dsp:spPr>
        <a:xfrm>
          <a:off x="5357" y="173632"/>
          <a:ext cx="4685109" cy="468510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7837" tIns="46990" rIns="257837" bIns="46990" numCol="1" spcCol="1270" anchor="ctr" anchorCtr="0">
          <a:noAutofit/>
        </a:bodyPr>
        <a:lstStyle/>
        <a:p>
          <a:pPr marL="0" lvl="0" indent="0" algn="ctr" defTabSz="1644650" rtl="0">
            <a:lnSpc>
              <a:spcPct val="90000"/>
            </a:lnSpc>
            <a:spcBef>
              <a:spcPct val="0"/>
            </a:spcBef>
            <a:spcAft>
              <a:spcPct val="35000"/>
            </a:spcAft>
            <a:buNone/>
          </a:pPr>
          <a:r>
            <a:rPr lang="en-US" sz="3700" kern="1200" dirty="0"/>
            <a:t>Religious Liberty Versus Equal Protection (Gay Cake Case)</a:t>
          </a:r>
        </a:p>
      </dsp:txBody>
      <dsp:txXfrm>
        <a:off x="691475" y="859750"/>
        <a:ext cx="3312873" cy="3312873"/>
      </dsp:txXfrm>
    </dsp:sp>
    <dsp:sp modelId="{4E0BEFB1-FD6E-BD48-8943-9ABD5BCB7C9F}">
      <dsp:nvSpPr>
        <dsp:cNvPr id="0" name=""/>
        <dsp:cNvSpPr/>
      </dsp:nvSpPr>
      <dsp:spPr>
        <a:xfrm>
          <a:off x="3753445" y="173632"/>
          <a:ext cx="4685109" cy="4685109"/>
        </a:xfrm>
        <a:prstGeom prst="ellipse">
          <a:avLst/>
        </a:prstGeom>
        <a:gradFill rotWithShape="0">
          <a:gsLst>
            <a:gs pos="0">
              <a:schemeClr val="accent4">
                <a:alpha val="50000"/>
                <a:hueOff val="4900445"/>
                <a:satOff val="-20388"/>
                <a:lumOff val="4804"/>
                <a:alphaOff val="0"/>
                <a:satMod val="103000"/>
                <a:lumMod val="102000"/>
                <a:tint val="94000"/>
              </a:schemeClr>
            </a:gs>
            <a:gs pos="50000">
              <a:schemeClr val="accent4">
                <a:alpha val="50000"/>
                <a:hueOff val="4900445"/>
                <a:satOff val="-20388"/>
                <a:lumOff val="4804"/>
                <a:alphaOff val="0"/>
                <a:satMod val="110000"/>
                <a:lumMod val="100000"/>
                <a:shade val="100000"/>
              </a:schemeClr>
            </a:gs>
            <a:gs pos="100000">
              <a:schemeClr val="accent4">
                <a:alpha val="50000"/>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7837" tIns="46990" rIns="257837" bIns="46990" numCol="1" spcCol="1270" anchor="ctr" anchorCtr="0">
          <a:noAutofit/>
        </a:bodyPr>
        <a:lstStyle/>
        <a:p>
          <a:pPr marL="0" lvl="0" indent="0" algn="ctr" defTabSz="1644650" rtl="0">
            <a:lnSpc>
              <a:spcPct val="90000"/>
            </a:lnSpc>
            <a:spcBef>
              <a:spcPct val="0"/>
            </a:spcBef>
            <a:spcAft>
              <a:spcPct val="35000"/>
            </a:spcAft>
            <a:buNone/>
          </a:pPr>
          <a:r>
            <a:rPr lang="en-US" sz="3700" kern="1200" dirty="0"/>
            <a:t>Extraterritorial Application of Law (</a:t>
          </a:r>
          <a:r>
            <a:rPr lang="en-US" sz="3700" kern="1200" dirty="0" err="1"/>
            <a:t>Kiobel</a:t>
          </a:r>
          <a:r>
            <a:rPr lang="en-US" sz="3700" kern="1200" dirty="0"/>
            <a:t>)</a:t>
          </a:r>
        </a:p>
      </dsp:txBody>
      <dsp:txXfrm>
        <a:off x="4439563" y="859750"/>
        <a:ext cx="3312873" cy="3312873"/>
      </dsp:txXfrm>
    </dsp:sp>
    <dsp:sp modelId="{2F2BAE75-D63B-AB44-94B3-A0B80BF247C2}">
      <dsp:nvSpPr>
        <dsp:cNvPr id="0" name=""/>
        <dsp:cNvSpPr/>
      </dsp:nvSpPr>
      <dsp:spPr>
        <a:xfrm>
          <a:off x="7501532" y="173632"/>
          <a:ext cx="4685109" cy="4685109"/>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7837" tIns="46990" rIns="257837" bIns="46990" numCol="1" spcCol="1270" anchor="ctr" anchorCtr="0">
          <a:noAutofit/>
        </a:bodyPr>
        <a:lstStyle/>
        <a:p>
          <a:pPr marL="0" lvl="0" indent="0" algn="ctr" defTabSz="1644650" rtl="0">
            <a:lnSpc>
              <a:spcPct val="90000"/>
            </a:lnSpc>
            <a:spcBef>
              <a:spcPct val="0"/>
            </a:spcBef>
            <a:spcAft>
              <a:spcPct val="35000"/>
            </a:spcAft>
            <a:buNone/>
          </a:pPr>
          <a:r>
            <a:rPr lang="en-US" sz="3700" kern="1200" dirty="0"/>
            <a:t>Huawei and ZTE?</a:t>
          </a:r>
        </a:p>
      </dsp:txBody>
      <dsp:txXfrm>
        <a:off x="8187650" y="859750"/>
        <a:ext cx="3312873" cy="33128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9A1DA-D903-8C41-B1EA-DD5CDB7E30E7}">
      <dsp:nvSpPr>
        <dsp:cNvPr id="0" name=""/>
        <dsp:cNvSpPr/>
      </dsp:nvSpPr>
      <dsp:spPr>
        <a:xfrm>
          <a:off x="-6746743" y="-1031630"/>
          <a:ext cx="8029720" cy="8029720"/>
        </a:xfrm>
        <a:prstGeom prst="blockArc">
          <a:avLst>
            <a:gd name="adj1" fmla="val 18900000"/>
            <a:gd name="adj2" fmla="val 2700000"/>
            <a:gd name="adj3" fmla="val 2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182899-B134-454F-B722-5F0D590081C3}">
      <dsp:nvSpPr>
        <dsp:cNvPr id="0" name=""/>
        <dsp:cNvSpPr/>
      </dsp:nvSpPr>
      <dsp:spPr>
        <a:xfrm>
          <a:off x="560336" y="372784"/>
          <a:ext cx="11546429" cy="74604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17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FACTS: 2012, n David Mullins and Charlie Craig visited Mr. Phillips’s bakery, Masterpiece Cakeshop, in Lakewood, Colo. </a:t>
          </a:r>
        </a:p>
      </dsp:txBody>
      <dsp:txXfrm>
        <a:off x="560336" y="372784"/>
        <a:ext cx="11546429" cy="746046"/>
      </dsp:txXfrm>
    </dsp:sp>
    <dsp:sp modelId="{52E93400-0BD7-F34B-9A38-8AFE85CD781D}">
      <dsp:nvSpPr>
        <dsp:cNvPr id="0" name=""/>
        <dsp:cNvSpPr/>
      </dsp:nvSpPr>
      <dsp:spPr>
        <a:xfrm>
          <a:off x="94058" y="279528"/>
          <a:ext cx="932557" cy="93255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73E10-575C-8043-BF12-251B521AA520}">
      <dsp:nvSpPr>
        <dsp:cNvPr id="0" name=""/>
        <dsp:cNvSpPr/>
      </dsp:nvSpPr>
      <dsp:spPr>
        <a:xfrm>
          <a:off x="1094931" y="1491495"/>
          <a:ext cx="11011834" cy="746046"/>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17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The couple were going to be married in Massachusetts, and they were looking for a wedding cake for a reception in Colorado.</a:t>
          </a:r>
        </a:p>
      </dsp:txBody>
      <dsp:txXfrm>
        <a:off x="1094931" y="1491495"/>
        <a:ext cx="11011834" cy="746046"/>
      </dsp:txXfrm>
    </dsp:sp>
    <dsp:sp modelId="{C58CB116-3930-A84D-8C8B-359A78A0BAFC}">
      <dsp:nvSpPr>
        <dsp:cNvPr id="0" name=""/>
        <dsp:cNvSpPr/>
      </dsp:nvSpPr>
      <dsp:spPr>
        <a:xfrm>
          <a:off x="628652" y="1398239"/>
          <a:ext cx="932557" cy="93255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47254-2848-754D-8F47-A5DA441D38B6}">
      <dsp:nvSpPr>
        <dsp:cNvPr id="0" name=""/>
        <dsp:cNvSpPr/>
      </dsp:nvSpPr>
      <dsp:spPr>
        <a:xfrm>
          <a:off x="1259009" y="2610206"/>
          <a:ext cx="10847756" cy="746046"/>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17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Mr. Phillips turned them down, saying he would not use his talents to convey a message of support for same-sex marriage as that would clash with his religious faith. </a:t>
          </a:r>
        </a:p>
      </dsp:txBody>
      <dsp:txXfrm>
        <a:off x="1259009" y="2610206"/>
        <a:ext cx="10847756" cy="746046"/>
      </dsp:txXfrm>
    </dsp:sp>
    <dsp:sp modelId="{F987937F-4542-D843-9569-4DC09279554C}">
      <dsp:nvSpPr>
        <dsp:cNvPr id="0" name=""/>
        <dsp:cNvSpPr/>
      </dsp:nvSpPr>
      <dsp:spPr>
        <a:xfrm>
          <a:off x="792730" y="2516950"/>
          <a:ext cx="932557" cy="93255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D0D2FC-D87A-EF41-B833-981CA1DE4019}">
      <dsp:nvSpPr>
        <dsp:cNvPr id="0" name=""/>
        <dsp:cNvSpPr/>
      </dsp:nvSpPr>
      <dsp:spPr>
        <a:xfrm>
          <a:off x="1094931" y="3728917"/>
          <a:ext cx="11011834" cy="746046"/>
        </a:xfrm>
        <a:prstGeom prst="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17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The couple say they were humiliated by Mr. Phillips’s refusal to serve them, and they filed a complaint with Colorado’s civil rights commission.</a:t>
          </a:r>
        </a:p>
      </dsp:txBody>
      <dsp:txXfrm>
        <a:off x="1094931" y="3728917"/>
        <a:ext cx="11011834" cy="746046"/>
      </dsp:txXfrm>
    </dsp:sp>
    <dsp:sp modelId="{93FD4C08-D326-D54B-9711-2C33CA4C2ED3}">
      <dsp:nvSpPr>
        <dsp:cNvPr id="0" name=""/>
        <dsp:cNvSpPr/>
      </dsp:nvSpPr>
      <dsp:spPr>
        <a:xfrm>
          <a:off x="628652" y="3635661"/>
          <a:ext cx="932557" cy="93255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05700F-015D-AE46-9D05-CAB606D399F0}">
      <dsp:nvSpPr>
        <dsp:cNvPr id="0" name=""/>
        <dsp:cNvSpPr/>
      </dsp:nvSpPr>
      <dsp:spPr>
        <a:xfrm>
          <a:off x="560336" y="4847628"/>
          <a:ext cx="11546429" cy="746046"/>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17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The Colorado courts and the Colorado Civil Rights Commission found that the bakery's actions violated the state's law barring discrimination.</a:t>
          </a:r>
        </a:p>
      </dsp:txBody>
      <dsp:txXfrm>
        <a:off x="560336" y="4847628"/>
        <a:ext cx="11546429" cy="746046"/>
      </dsp:txXfrm>
    </dsp:sp>
    <dsp:sp modelId="{FEE4B294-BB9E-BA41-91B4-B1C5DC970099}">
      <dsp:nvSpPr>
        <dsp:cNvPr id="0" name=""/>
        <dsp:cNvSpPr/>
      </dsp:nvSpPr>
      <dsp:spPr>
        <a:xfrm>
          <a:off x="94058" y="4754372"/>
          <a:ext cx="932557" cy="93255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312F7-173C-BB4D-A9DC-BD3A61C36E3C}">
      <dsp:nvSpPr>
        <dsp:cNvPr id="0" name=""/>
        <dsp:cNvSpPr/>
      </dsp:nvSpPr>
      <dsp:spPr>
        <a:xfrm rot="5400000">
          <a:off x="7519654" y="-3639202"/>
          <a:ext cx="734042" cy="819911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marriage between people of the same sex subject to protection under Equal Protection Clause of 14</a:t>
          </a:r>
          <a:r>
            <a:rPr lang="en-US" sz="1600" b="1" kern="1200" baseline="30000" dirty="0"/>
            <a:t>th</a:t>
          </a:r>
          <a:r>
            <a:rPr lang="en-US" sz="1600" b="1" kern="1200" dirty="0"/>
            <a:t> Amendment</a:t>
          </a:r>
        </a:p>
      </dsp:txBody>
      <dsp:txXfrm rot="-5400000">
        <a:off x="3787121" y="129164"/>
        <a:ext cx="8163277" cy="662376"/>
      </dsp:txXfrm>
    </dsp:sp>
    <dsp:sp modelId="{A904EA46-E572-C54A-BBFC-6FA2958DE445}">
      <dsp:nvSpPr>
        <dsp:cNvPr id="0" name=""/>
        <dsp:cNvSpPr/>
      </dsp:nvSpPr>
      <dsp:spPr>
        <a:xfrm>
          <a:off x="0" y="0"/>
          <a:ext cx="3657585" cy="9175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1" kern="1200"/>
            <a:t>Oberfell case</a:t>
          </a:r>
          <a:r>
            <a:rPr lang="en-US" sz="2600" kern="1200"/>
            <a:t>: </a:t>
          </a:r>
        </a:p>
      </dsp:txBody>
      <dsp:txXfrm>
        <a:off x="44791" y="44791"/>
        <a:ext cx="3568003" cy="827971"/>
      </dsp:txXfrm>
    </dsp:sp>
    <dsp:sp modelId="{3E706032-901B-014A-BBEA-17179CCF54E4}">
      <dsp:nvSpPr>
        <dsp:cNvPr id="0" name=""/>
        <dsp:cNvSpPr/>
      </dsp:nvSpPr>
      <dsp:spPr>
        <a:xfrm rot="5400000">
          <a:off x="7557771" y="-2713888"/>
          <a:ext cx="734042" cy="8275344"/>
        </a:xfrm>
        <a:prstGeom prst="round2SameRect">
          <a:avLst/>
        </a:prstGeom>
        <a:solidFill>
          <a:schemeClr val="accent3">
            <a:tint val="40000"/>
            <a:alpha val="90000"/>
            <a:hueOff val="405828"/>
            <a:satOff val="20000"/>
            <a:lumOff val="356"/>
            <a:alphaOff val="0"/>
          </a:schemeClr>
        </a:solidFill>
        <a:ln w="12700" cap="flat" cmpd="sng" algn="ctr">
          <a:solidFill>
            <a:schemeClr val="accent3">
              <a:tint val="40000"/>
              <a:alpha val="90000"/>
              <a:hueOff val="405828"/>
              <a:satOff val="20000"/>
              <a:lumOff val="3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Compelled Speech Cases: does it apply to creat8ve acts commercially sold (artist versus baker versus dancer?)</a:t>
          </a:r>
        </a:p>
      </dsp:txBody>
      <dsp:txXfrm rot="-5400000">
        <a:off x="3787121" y="1092595"/>
        <a:ext cx="8239511" cy="662376"/>
      </dsp:txXfrm>
    </dsp:sp>
    <dsp:sp modelId="{1F7A183B-6340-2B44-BFE1-A6185536B160}">
      <dsp:nvSpPr>
        <dsp:cNvPr id="0" name=""/>
        <dsp:cNvSpPr/>
      </dsp:nvSpPr>
      <dsp:spPr>
        <a:xfrm>
          <a:off x="0" y="942150"/>
          <a:ext cx="3657585" cy="917553"/>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Zauderer </a:t>
          </a:r>
          <a:endParaRPr lang="en-US" sz="2600" kern="1200"/>
        </a:p>
      </dsp:txBody>
      <dsp:txXfrm>
        <a:off x="44791" y="986941"/>
        <a:ext cx="3568003" cy="827971"/>
      </dsp:txXfrm>
    </dsp:sp>
    <dsp:sp modelId="{FAE668C1-FFB5-4F42-8906-F12BC92764BA}">
      <dsp:nvSpPr>
        <dsp:cNvPr id="0" name=""/>
        <dsp:cNvSpPr/>
      </dsp:nvSpPr>
      <dsp:spPr>
        <a:xfrm rot="5400000">
          <a:off x="7550163" y="-1742849"/>
          <a:ext cx="734042" cy="8260128"/>
        </a:xfrm>
        <a:prstGeom prst="round2SameRect">
          <a:avLst/>
        </a:prstGeom>
        <a:solidFill>
          <a:schemeClr val="accent3">
            <a:tint val="40000"/>
            <a:alpha val="90000"/>
            <a:hueOff val="811656"/>
            <a:satOff val="40000"/>
            <a:lumOff val="712"/>
            <a:alphaOff val="0"/>
          </a:schemeClr>
        </a:solidFill>
        <a:ln w="12700" cap="flat" cmpd="sng" algn="ctr">
          <a:solidFill>
            <a:schemeClr val="accent3">
              <a:tint val="40000"/>
              <a:alpha val="90000"/>
              <a:hueOff val="811656"/>
              <a:satOff val="40000"/>
              <a:lumOff val="7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people may exercise religious rights through their enterprises.  </a:t>
          </a:r>
        </a:p>
      </dsp:txBody>
      <dsp:txXfrm rot="-5400000">
        <a:off x="3787121" y="2056026"/>
        <a:ext cx="8224295" cy="662376"/>
      </dsp:txXfrm>
    </dsp:sp>
    <dsp:sp modelId="{AD78F5A2-E9A8-1C42-8FA6-F9CA41592A6C}">
      <dsp:nvSpPr>
        <dsp:cNvPr id="0" name=""/>
        <dsp:cNvSpPr/>
      </dsp:nvSpPr>
      <dsp:spPr>
        <a:xfrm>
          <a:off x="0" y="1905581"/>
          <a:ext cx="3657585" cy="917553"/>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Hobby Lobby</a:t>
          </a:r>
          <a:r>
            <a:rPr lang="en-US" sz="2600" kern="1200"/>
            <a:t>: </a:t>
          </a:r>
        </a:p>
      </dsp:txBody>
      <dsp:txXfrm>
        <a:off x="44791" y="1950372"/>
        <a:ext cx="3568003" cy="827971"/>
      </dsp:txXfrm>
    </dsp:sp>
    <dsp:sp modelId="{8180BCAC-20D2-704C-AB2D-614CB9E95CF9}">
      <dsp:nvSpPr>
        <dsp:cNvPr id="0" name=""/>
        <dsp:cNvSpPr/>
      </dsp:nvSpPr>
      <dsp:spPr>
        <a:xfrm rot="5400000">
          <a:off x="7527301" y="-756556"/>
          <a:ext cx="734042" cy="8214403"/>
        </a:xfrm>
        <a:prstGeom prst="round2SameRect">
          <a:avLst/>
        </a:prstGeom>
        <a:solidFill>
          <a:schemeClr val="accent3">
            <a:tint val="40000"/>
            <a:alpha val="90000"/>
            <a:hueOff val="1217485"/>
            <a:satOff val="60000"/>
            <a:lumOff val="1067"/>
            <a:alphaOff val="0"/>
          </a:schemeClr>
        </a:solidFill>
        <a:ln w="12700" cap="flat" cmpd="sng" algn="ctr">
          <a:solidFill>
            <a:schemeClr val="accent3">
              <a:tint val="40000"/>
              <a:alpha val="90000"/>
              <a:hueOff val="1217485"/>
              <a:satOff val="60000"/>
              <a:lumOff val="10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1960s, Piggie Park, no religious exemption under Civil Rights Act when BBQ restaurant  refused to serve black patrons; 1983, Goldsboro Christian Schools of Goldsboro, N.C., rejected claim of religious right to refuse black students. In the same case, </a:t>
          </a:r>
        </a:p>
      </dsp:txBody>
      <dsp:txXfrm rot="-5400000">
        <a:off x="3787121" y="3019457"/>
        <a:ext cx="8178570" cy="662376"/>
      </dsp:txXfrm>
    </dsp:sp>
    <dsp:sp modelId="{B77B6274-104F-114C-9D12-C326AC9EBE88}">
      <dsp:nvSpPr>
        <dsp:cNvPr id="0" name=""/>
        <dsp:cNvSpPr/>
      </dsp:nvSpPr>
      <dsp:spPr>
        <a:xfrm>
          <a:off x="0" y="2846147"/>
          <a:ext cx="3657585" cy="917553"/>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Right to Refuse service cases</a:t>
          </a:r>
          <a:r>
            <a:rPr lang="en-US" sz="2600" kern="1200" dirty="0"/>
            <a:t>: </a:t>
          </a:r>
        </a:p>
      </dsp:txBody>
      <dsp:txXfrm>
        <a:off x="44791" y="2890938"/>
        <a:ext cx="3568003" cy="827971"/>
      </dsp:txXfrm>
    </dsp:sp>
    <dsp:sp modelId="{B726A561-1EF9-5145-94C2-289E71B8ECF8}">
      <dsp:nvSpPr>
        <dsp:cNvPr id="0" name=""/>
        <dsp:cNvSpPr/>
      </dsp:nvSpPr>
      <dsp:spPr>
        <a:xfrm rot="5400000">
          <a:off x="7550163" y="184012"/>
          <a:ext cx="734042" cy="8260128"/>
        </a:xfrm>
        <a:prstGeom prst="round2SameRect">
          <a:avLst/>
        </a:prstGeom>
        <a:solidFill>
          <a:schemeClr val="accent3">
            <a:tint val="40000"/>
            <a:alpha val="90000"/>
            <a:hueOff val="1623313"/>
            <a:satOff val="80000"/>
            <a:lumOff val="1423"/>
            <a:alphaOff val="0"/>
          </a:schemeClr>
        </a:solidFill>
        <a:ln w="12700" cap="flat" cmpd="sng" algn="ctr">
          <a:solidFill>
            <a:schemeClr val="accent3">
              <a:tint val="40000"/>
              <a:alpha val="90000"/>
              <a:hueOff val="1623313"/>
              <a:satOff val="80000"/>
              <a:lumOff val="14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Bob Jones University of Greenville, S.C., argued it had a right to deny admission to students who engaged in, or advocated for, interracial dating.</a:t>
          </a:r>
        </a:p>
      </dsp:txBody>
      <dsp:txXfrm rot="-5400000">
        <a:off x="3787121" y="3982888"/>
        <a:ext cx="8224295" cy="662376"/>
      </dsp:txXfrm>
    </dsp:sp>
    <dsp:sp modelId="{5F9CC498-F962-3B4E-8C51-02B457ACEAE3}">
      <dsp:nvSpPr>
        <dsp:cNvPr id="0" name=""/>
        <dsp:cNvSpPr/>
      </dsp:nvSpPr>
      <dsp:spPr>
        <a:xfrm>
          <a:off x="0" y="3786721"/>
          <a:ext cx="3657585" cy="917553"/>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Sex and Race exceptions?: </a:t>
          </a:r>
          <a:endParaRPr lang="en-US" sz="2600" kern="1200"/>
        </a:p>
      </dsp:txBody>
      <dsp:txXfrm>
        <a:off x="44791" y="3831512"/>
        <a:ext cx="3568003" cy="827971"/>
      </dsp:txXfrm>
    </dsp:sp>
    <dsp:sp modelId="{C32A958B-C7BD-9C47-B8F3-163A7AD6F8B1}">
      <dsp:nvSpPr>
        <dsp:cNvPr id="0" name=""/>
        <dsp:cNvSpPr/>
      </dsp:nvSpPr>
      <dsp:spPr>
        <a:xfrm rot="5400000">
          <a:off x="7550163" y="1147443"/>
          <a:ext cx="734042" cy="8260128"/>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1990, Roanoke Valley Christian Schools in Virginia argued that it had a right to pay women less because their faith taught that men should be heads of households.</a:t>
          </a:r>
        </a:p>
      </dsp:txBody>
      <dsp:txXfrm rot="-5400000">
        <a:off x="3787121" y="4946319"/>
        <a:ext cx="8224295" cy="662376"/>
      </dsp:txXfrm>
    </dsp:sp>
    <dsp:sp modelId="{3300CB87-BCC0-804F-BA47-27B162041F61}">
      <dsp:nvSpPr>
        <dsp:cNvPr id="0" name=""/>
        <dsp:cNvSpPr/>
      </dsp:nvSpPr>
      <dsp:spPr>
        <a:xfrm>
          <a:off x="0" y="4820306"/>
          <a:ext cx="3657585" cy="917553"/>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Equal pay  religious exemption</a:t>
          </a:r>
          <a:r>
            <a:rPr lang="en-US" sz="2600" kern="1200" dirty="0"/>
            <a:t>: </a:t>
          </a:r>
        </a:p>
      </dsp:txBody>
      <dsp:txXfrm>
        <a:off x="44791" y="4865097"/>
        <a:ext cx="3568003" cy="8279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05204-31CD-884A-BEC7-540AF63F9D22}">
      <dsp:nvSpPr>
        <dsp:cNvPr id="0" name=""/>
        <dsp:cNvSpPr/>
      </dsp:nvSpPr>
      <dsp:spPr>
        <a:xfrm rot="5400000">
          <a:off x="-309175" y="310792"/>
          <a:ext cx="2061172" cy="14428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Facts:</a:t>
          </a:r>
        </a:p>
      </dsp:txBody>
      <dsp:txXfrm rot="-5400000">
        <a:off x="1" y="723026"/>
        <a:ext cx="1442820" cy="618352"/>
      </dsp:txXfrm>
    </dsp:sp>
    <dsp:sp modelId="{50251F74-5DD8-5A40-9CD2-2A7913409ED1}">
      <dsp:nvSpPr>
        <dsp:cNvPr id="0" name=""/>
        <dsp:cNvSpPr/>
      </dsp:nvSpPr>
      <dsp:spPr>
        <a:xfrm rot="5400000">
          <a:off x="6147529" y="-4703091"/>
          <a:ext cx="1339762" cy="10749179"/>
        </a:xfrm>
        <a:prstGeom prst="round2SameRect">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Shell Petroleum Development Company of Nigeria, Ltd., operated oil production facilities in Nigeria. </a:t>
          </a:r>
          <a:r>
            <a:rPr lang="en-US" sz="2000" kern="1200" dirty="0" err="1"/>
            <a:t>Kiobel</a:t>
          </a:r>
          <a:r>
            <a:rPr lang="en-US" sz="2000" kern="1200" dirty="0"/>
            <a:t>, a Nigerian national,  alleged that they, or their relatives, were killed, tortured, unlawfully detained, deprived of their property, and forced into exile by the Nigerian government and that Shell was complicit with the Nigerian government's human rights abuses.</a:t>
          </a:r>
        </a:p>
      </dsp:txBody>
      <dsp:txXfrm rot="-5400000">
        <a:off x="1442821" y="67019"/>
        <a:ext cx="10683777" cy="1208958"/>
      </dsp:txXfrm>
    </dsp:sp>
    <dsp:sp modelId="{FCB1352C-F00A-924E-9022-4C24D2B67284}">
      <dsp:nvSpPr>
        <dsp:cNvPr id="0" name=""/>
        <dsp:cNvSpPr/>
      </dsp:nvSpPr>
      <dsp:spPr>
        <a:xfrm rot="5400000">
          <a:off x="-309175" y="2181809"/>
          <a:ext cx="2061172" cy="14428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Questions:</a:t>
          </a:r>
        </a:p>
      </dsp:txBody>
      <dsp:txXfrm rot="-5400000">
        <a:off x="1" y="2594043"/>
        <a:ext cx="1442820" cy="618352"/>
      </dsp:txXfrm>
    </dsp:sp>
    <dsp:sp modelId="{79560F8B-44E1-1349-9B4B-6E122C25A9BE}">
      <dsp:nvSpPr>
        <dsp:cNvPr id="0" name=""/>
        <dsp:cNvSpPr/>
      </dsp:nvSpPr>
      <dsp:spPr>
        <a:xfrm rot="5400000">
          <a:off x="6147529" y="-2832074"/>
          <a:ext cx="1339762" cy="10749179"/>
        </a:xfrm>
        <a:prstGeom prst="round2SameRect">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1. Under the Alien Tort Statute, are corporations immune from tort liability for violations of the law of nations, such as torture, extrajudicial executions, or genocide?</a:t>
          </a:r>
        </a:p>
        <a:p>
          <a:pPr marL="228600" lvl="1" indent="-228600" algn="l" defTabSz="889000">
            <a:lnSpc>
              <a:spcPct val="90000"/>
            </a:lnSpc>
            <a:spcBef>
              <a:spcPct val="0"/>
            </a:spcBef>
            <a:spcAft>
              <a:spcPct val="15000"/>
            </a:spcAft>
            <a:buChar char="•"/>
          </a:pPr>
          <a:r>
            <a:rPr lang="en-US" sz="2000" kern="1200" dirty="0"/>
            <a:t>2. Does the Alien Tort Statute allow courts to recognize a cause of action for violations of the law of nations occurring within the territory of a sovereign other than the United States?</a:t>
          </a:r>
        </a:p>
      </dsp:txBody>
      <dsp:txXfrm rot="-5400000">
        <a:off x="1442821" y="1938036"/>
        <a:ext cx="10683777" cy="1208958"/>
      </dsp:txXfrm>
    </dsp:sp>
    <dsp:sp modelId="{5F42B197-1FCD-9B48-980A-350E7E72AE6A}">
      <dsp:nvSpPr>
        <dsp:cNvPr id="0" name=""/>
        <dsp:cNvSpPr/>
      </dsp:nvSpPr>
      <dsp:spPr>
        <a:xfrm rot="5400000">
          <a:off x="-309175" y="4054434"/>
          <a:ext cx="2061172" cy="14428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Results</a:t>
          </a:r>
        </a:p>
      </dsp:txBody>
      <dsp:txXfrm rot="-5400000">
        <a:off x="1" y="4466668"/>
        <a:ext cx="1442820" cy="618352"/>
      </dsp:txXfrm>
    </dsp:sp>
    <dsp:sp modelId="{7F419AD4-373F-B641-9CC5-2069D4431D65}">
      <dsp:nvSpPr>
        <dsp:cNvPr id="0" name=""/>
        <dsp:cNvSpPr/>
      </dsp:nvSpPr>
      <dsp:spPr>
        <a:xfrm rot="5400000">
          <a:off x="6147529" y="-961057"/>
          <a:ext cx="1339762" cy="107491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Presumption against extraterritorial application of U.S. law; for claims about violations of law of nations the claim must touch and concern the United States in some way.  Left unanswered the question of corporate liability</a:t>
          </a:r>
        </a:p>
      </dsp:txBody>
      <dsp:txXfrm rot="-5400000">
        <a:off x="1442821" y="3809053"/>
        <a:ext cx="10683777" cy="12089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E11ED-4D98-3645-8C48-3062CED2CF76}">
      <dsp:nvSpPr>
        <dsp:cNvPr id="0" name=""/>
        <dsp:cNvSpPr/>
      </dsp:nvSpPr>
      <dsp:spPr>
        <a:xfrm rot="5400000">
          <a:off x="-273095" y="276676"/>
          <a:ext cx="1820635" cy="1274444"/>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Facts</a:t>
          </a:r>
        </a:p>
      </dsp:txBody>
      <dsp:txXfrm rot="-5400000">
        <a:off x="1" y="640802"/>
        <a:ext cx="1274444" cy="546191"/>
      </dsp:txXfrm>
    </dsp:sp>
    <dsp:sp modelId="{D2B5CD21-45C8-C942-9EFB-28AF87980DF6}">
      <dsp:nvSpPr>
        <dsp:cNvPr id="0" name=""/>
        <dsp:cNvSpPr/>
      </dsp:nvSpPr>
      <dsp:spPr>
        <a:xfrm rot="5400000">
          <a:off x="6141515" y="-4863490"/>
          <a:ext cx="1183413" cy="10917555"/>
        </a:xfrm>
        <a:prstGeom prst="round2SameRect">
          <a:avLst/>
        </a:prstGeom>
        <a:solidFill>
          <a:schemeClr val="accent5">
            <a:lumMod val="20000"/>
            <a:lumOff val="80000"/>
            <a:alpha val="9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victims of terrorist attacks that occurred over a 10-year period in Israel, the West Bank and Gaza. They allege that Arab Bank maintained accounts for known terrorists, accepted donations that it knew would be used to fund terrorism, and distributed millions of dollars to families of suicide bombers. They filed lawsuits under the Alien Tort Statute</a:t>
          </a:r>
        </a:p>
      </dsp:txBody>
      <dsp:txXfrm rot="-5400000">
        <a:off x="1274445" y="61349"/>
        <a:ext cx="10859786" cy="1067875"/>
      </dsp:txXfrm>
    </dsp:sp>
    <dsp:sp modelId="{5EC4F83B-89D2-0840-BC5B-9BCE26B24C9B}">
      <dsp:nvSpPr>
        <dsp:cNvPr id="0" name=""/>
        <dsp:cNvSpPr/>
      </dsp:nvSpPr>
      <dsp:spPr>
        <a:xfrm rot="5400000">
          <a:off x="-273095" y="1918055"/>
          <a:ext cx="1820635" cy="1274444"/>
        </a:xfrm>
        <a:prstGeom prst="chevron">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Issue</a:t>
          </a:r>
        </a:p>
      </dsp:txBody>
      <dsp:txXfrm rot="-5400000">
        <a:off x="1" y="2282181"/>
        <a:ext cx="1274444" cy="546191"/>
      </dsp:txXfrm>
    </dsp:sp>
    <dsp:sp modelId="{6509CA17-6DC9-384F-94B0-1F1EE928BD44}">
      <dsp:nvSpPr>
        <dsp:cNvPr id="0" name=""/>
        <dsp:cNvSpPr/>
      </dsp:nvSpPr>
      <dsp:spPr>
        <a:xfrm rot="5400000">
          <a:off x="6141515" y="-3222111"/>
          <a:ext cx="1183413" cy="10917555"/>
        </a:xfrm>
        <a:prstGeom prst="round2SameRect">
          <a:avLst/>
        </a:prstGeom>
        <a:solidFill>
          <a:schemeClr val="accent3">
            <a:lumMod val="20000"/>
            <a:lumOff val="80000"/>
            <a:alpha val="9000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Is financing terrorism covered under the law of nations as applied through the ATS (in existence around 1789?</a:t>
          </a:r>
        </a:p>
        <a:p>
          <a:pPr marL="171450" lvl="1" indent="-171450" algn="l" defTabSz="800100">
            <a:lnSpc>
              <a:spcPct val="90000"/>
            </a:lnSpc>
            <a:spcBef>
              <a:spcPct val="0"/>
            </a:spcBef>
            <a:spcAft>
              <a:spcPct val="15000"/>
            </a:spcAft>
            <a:buChar char="•"/>
          </a:pPr>
          <a:r>
            <a:rPr lang="en-US" sz="1800" b="1" kern="1200" dirty="0"/>
            <a:t>Can Corporations be proper parties to suits under ATS </a:t>
          </a:r>
        </a:p>
      </dsp:txBody>
      <dsp:txXfrm rot="-5400000">
        <a:off x="1274445" y="1702728"/>
        <a:ext cx="10859786" cy="1067875"/>
      </dsp:txXfrm>
    </dsp:sp>
    <dsp:sp modelId="{6519626A-8E83-0744-A2A1-19D95FBDE4BE}">
      <dsp:nvSpPr>
        <dsp:cNvPr id="0" name=""/>
        <dsp:cNvSpPr/>
      </dsp:nvSpPr>
      <dsp:spPr>
        <a:xfrm rot="5400000">
          <a:off x="-273095" y="3889558"/>
          <a:ext cx="1820635" cy="1274444"/>
        </a:xfrm>
        <a:prstGeom prst="chevr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Arguments</a:t>
          </a:r>
        </a:p>
      </dsp:txBody>
      <dsp:txXfrm rot="-5400000">
        <a:off x="1" y="4253684"/>
        <a:ext cx="1274444" cy="546191"/>
      </dsp:txXfrm>
    </dsp:sp>
    <dsp:sp modelId="{A3BE69DD-9F01-094D-94B0-7ED154332D87}">
      <dsp:nvSpPr>
        <dsp:cNvPr id="0" name=""/>
        <dsp:cNvSpPr/>
      </dsp:nvSpPr>
      <dsp:spPr>
        <a:xfrm rot="5400000">
          <a:off x="5811390" y="-1250607"/>
          <a:ext cx="1843662" cy="10917555"/>
        </a:xfrm>
        <a:prstGeom prst="round2SameRect">
          <a:avLst/>
        </a:prstGeom>
        <a:solidFill>
          <a:schemeClr val="accent4">
            <a:lumMod val="20000"/>
            <a:lumOff val="80000"/>
            <a:alpha val="9000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presumption that corporations can be held liable for violations of international law.</a:t>
          </a:r>
        </a:p>
        <a:p>
          <a:pPr marL="171450" lvl="1" indent="-171450" algn="l" defTabSz="800100">
            <a:lnSpc>
              <a:spcPct val="90000"/>
            </a:lnSpc>
            <a:spcBef>
              <a:spcPct val="0"/>
            </a:spcBef>
            <a:spcAft>
              <a:spcPct val="15000"/>
            </a:spcAft>
            <a:buChar char="•"/>
          </a:pPr>
          <a:r>
            <a:rPr lang="en-US" sz="1800" b="1" kern="1200" dirty="0"/>
            <a:t>there is no specific and widely accepted norm of international law that would allow corporations to be held liable for financing terrorism.</a:t>
          </a:r>
        </a:p>
        <a:p>
          <a:pPr marL="171450" lvl="1" indent="-171450" algn="l" defTabSz="800100">
            <a:lnSpc>
              <a:spcPct val="90000"/>
            </a:lnSpc>
            <a:spcBef>
              <a:spcPct val="0"/>
            </a:spcBef>
            <a:spcAft>
              <a:spcPct val="15000"/>
            </a:spcAft>
            <a:buChar char="•"/>
          </a:pPr>
          <a:r>
            <a:rPr lang="en-US" sz="1800" b="1" kern="1200" dirty="0"/>
            <a:t>Interference with state relations</a:t>
          </a:r>
        </a:p>
        <a:p>
          <a:pPr marL="171450" lvl="1" indent="-171450" algn="l" defTabSz="800100">
            <a:lnSpc>
              <a:spcPct val="90000"/>
            </a:lnSpc>
            <a:spcBef>
              <a:spcPct val="0"/>
            </a:spcBef>
            <a:spcAft>
              <a:spcPct val="15000"/>
            </a:spcAft>
            <a:buChar char="•"/>
          </a:pPr>
          <a:r>
            <a:rPr lang="en-US" sz="1800" b="1" kern="1200" dirty="0"/>
            <a:t>Since corporations cannot be jailed international customary law does not extent to corporations; should that apply to civil liability? </a:t>
          </a:r>
        </a:p>
      </dsp:txBody>
      <dsp:txXfrm rot="-5400000">
        <a:off x="1274444" y="3376339"/>
        <a:ext cx="10827555" cy="16636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4F70D-074E-904C-A51F-FD291BAB6FE4}">
      <dsp:nvSpPr>
        <dsp:cNvPr id="0" name=""/>
        <dsp:cNvSpPr/>
      </dsp:nvSpPr>
      <dsp:spPr>
        <a:xfrm>
          <a:off x="129591" y="1494053"/>
          <a:ext cx="1849056" cy="60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Tightly connected with interpretation of origins of ATS</a:t>
          </a:r>
        </a:p>
      </dsp:txBody>
      <dsp:txXfrm>
        <a:off x="129591" y="1494053"/>
        <a:ext cx="1849056" cy="609348"/>
      </dsp:txXfrm>
    </dsp:sp>
    <dsp:sp modelId="{E862AE75-A0AB-7447-AAA3-4E7B4608C7B5}">
      <dsp:nvSpPr>
        <dsp:cNvPr id="0" name=""/>
        <dsp:cNvSpPr/>
      </dsp:nvSpPr>
      <dsp:spPr>
        <a:xfrm>
          <a:off x="175318" y="3254903"/>
          <a:ext cx="1849056" cy="241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1789 original understanding</a:t>
          </a:r>
        </a:p>
        <a:p>
          <a:pPr marL="171450" lvl="1" indent="-171450" algn="l" defTabSz="800100">
            <a:lnSpc>
              <a:spcPct val="90000"/>
            </a:lnSpc>
            <a:spcBef>
              <a:spcPct val="0"/>
            </a:spcBef>
            <a:spcAft>
              <a:spcPct val="15000"/>
            </a:spcAft>
            <a:buChar char="•"/>
          </a:pPr>
          <a:r>
            <a:rPr lang="en-US" sz="1800" kern="1200" dirty="0"/>
            <a:t>But not legislative intent</a:t>
          </a:r>
        </a:p>
      </dsp:txBody>
      <dsp:txXfrm>
        <a:off x="175318" y="3254903"/>
        <a:ext cx="1849056" cy="2417475"/>
      </dsp:txXfrm>
    </dsp:sp>
    <dsp:sp modelId="{37318900-764E-D448-8BE1-7BAED02E27C3}">
      <dsp:nvSpPr>
        <dsp:cNvPr id="0" name=""/>
        <dsp:cNvSpPr/>
      </dsp:nvSpPr>
      <dsp:spPr>
        <a:xfrm>
          <a:off x="127489" y="1308727"/>
          <a:ext cx="147084" cy="147084"/>
        </a:xfrm>
        <a:prstGeom prst="ellipse">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7B7D40-7100-D542-B222-BCC04C12DCA9}">
      <dsp:nvSpPr>
        <dsp:cNvPr id="0" name=""/>
        <dsp:cNvSpPr/>
      </dsp:nvSpPr>
      <dsp:spPr>
        <a:xfrm>
          <a:off x="230448" y="1102809"/>
          <a:ext cx="147084" cy="147084"/>
        </a:xfrm>
        <a:prstGeom prst="ellipse">
          <a:avLst/>
        </a:prstGeom>
        <a:gradFill rotWithShape="0">
          <a:gsLst>
            <a:gs pos="0">
              <a:schemeClr val="accent6">
                <a:shade val="50000"/>
                <a:hueOff val="38781"/>
                <a:satOff val="-1695"/>
                <a:lumOff val="4627"/>
                <a:alphaOff val="0"/>
                <a:lumMod val="110000"/>
                <a:satMod val="105000"/>
                <a:tint val="67000"/>
              </a:schemeClr>
            </a:gs>
            <a:gs pos="50000">
              <a:schemeClr val="accent6">
                <a:shade val="50000"/>
                <a:hueOff val="38781"/>
                <a:satOff val="-1695"/>
                <a:lumOff val="4627"/>
                <a:alphaOff val="0"/>
                <a:lumMod val="105000"/>
                <a:satMod val="103000"/>
                <a:tint val="73000"/>
              </a:schemeClr>
            </a:gs>
            <a:gs pos="100000">
              <a:schemeClr val="accent6">
                <a:shade val="50000"/>
                <a:hueOff val="38781"/>
                <a:satOff val="-1695"/>
                <a:lumOff val="46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B17699-5FF0-7F4E-8AB2-B1B4A4FB5E34}">
      <dsp:nvSpPr>
        <dsp:cNvPr id="0" name=""/>
        <dsp:cNvSpPr/>
      </dsp:nvSpPr>
      <dsp:spPr>
        <a:xfrm>
          <a:off x="477549" y="1143992"/>
          <a:ext cx="231132" cy="231132"/>
        </a:xfrm>
        <a:prstGeom prst="ellipse">
          <a:avLst/>
        </a:prstGeom>
        <a:gradFill rotWithShape="0">
          <a:gsLst>
            <a:gs pos="0">
              <a:schemeClr val="accent6">
                <a:shade val="50000"/>
                <a:hueOff val="77563"/>
                <a:satOff val="-3391"/>
                <a:lumOff val="9255"/>
                <a:alphaOff val="0"/>
                <a:lumMod val="110000"/>
                <a:satMod val="105000"/>
                <a:tint val="67000"/>
              </a:schemeClr>
            </a:gs>
            <a:gs pos="50000">
              <a:schemeClr val="accent6">
                <a:shade val="50000"/>
                <a:hueOff val="77563"/>
                <a:satOff val="-3391"/>
                <a:lumOff val="9255"/>
                <a:alphaOff val="0"/>
                <a:lumMod val="105000"/>
                <a:satMod val="103000"/>
                <a:tint val="73000"/>
              </a:schemeClr>
            </a:gs>
            <a:gs pos="100000">
              <a:schemeClr val="accent6">
                <a:shade val="50000"/>
                <a:hueOff val="77563"/>
                <a:satOff val="-3391"/>
                <a:lumOff val="9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1E0844-D2D9-B943-BE23-C0FF5987AD16}">
      <dsp:nvSpPr>
        <dsp:cNvPr id="0" name=""/>
        <dsp:cNvSpPr/>
      </dsp:nvSpPr>
      <dsp:spPr>
        <a:xfrm>
          <a:off x="683467" y="917483"/>
          <a:ext cx="147084" cy="147084"/>
        </a:xfrm>
        <a:prstGeom prst="ellipse">
          <a:avLst/>
        </a:prstGeom>
        <a:gradFill rotWithShape="0">
          <a:gsLst>
            <a:gs pos="0">
              <a:schemeClr val="accent6">
                <a:shade val="50000"/>
                <a:hueOff val="116344"/>
                <a:satOff val="-5086"/>
                <a:lumOff val="13882"/>
                <a:alphaOff val="0"/>
                <a:lumMod val="110000"/>
                <a:satMod val="105000"/>
                <a:tint val="67000"/>
              </a:schemeClr>
            </a:gs>
            <a:gs pos="50000">
              <a:schemeClr val="accent6">
                <a:shade val="50000"/>
                <a:hueOff val="116344"/>
                <a:satOff val="-5086"/>
                <a:lumOff val="13882"/>
                <a:alphaOff val="0"/>
                <a:lumMod val="105000"/>
                <a:satMod val="103000"/>
                <a:tint val="73000"/>
              </a:schemeClr>
            </a:gs>
            <a:gs pos="100000">
              <a:schemeClr val="accent6">
                <a:shade val="50000"/>
                <a:hueOff val="116344"/>
                <a:satOff val="-5086"/>
                <a:lumOff val="13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C5D75D3-994D-0E42-A33A-9873366A01A9}">
      <dsp:nvSpPr>
        <dsp:cNvPr id="0" name=""/>
        <dsp:cNvSpPr/>
      </dsp:nvSpPr>
      <dsp:spPr>
        <a:xfrm>
          <a:off x="951160" y="835116"/>
          <a:ext cx="147084" cy="147084"/>
        </a:xfrm>
        <a:prstGeom prst="ellipse">
          <a:avLst/>
        </a:prstGeom>
        <a:gradFill rotWithShape="0">
          <a:gsLst>
            <a:gs pos="0">
              <a:schemeClr val="accent6">
                <a:shade val="50000"/>
                <a:hueOff val="155126"/>
                <a:satOff val="-6781"/>
                <a:lumOff val="18510"/>
                <a:alphaOff val="0"/>
                <a:lumMod val="110000"/>
                <a:satMod val="105000"/>
                <a:tint val="67000"/>
              </a:schemeClr>
            </a:gs>
            <a:gs pos="50000">
              <a:schemeClr val="accent6">
                <a:shade val="50000"/>
                <a:hueOff val="155126"/>
                <a:satOff val="-6781"/>
                <a:lumOff val="18510"/>
                <a:alphaOff val="0"/>
                <a:lumMod val="105000"/>
                <a:satMod val="103000"/>
                <a:tint val="73000"/>
              </a:schemeClr>
            </a:gs>
            <a:gs pos="100000">
              <a:schemeClr val="accent6">
                <a:shade val="50000"/>
                <a:hueOff val="155126"/>
                <a:satOff val="-6781"/>
                <a:lumOff val="18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BA29E3B-67B1-B34B-8CF0-02A0368B875E}">
      <dsp:nvSpPr>
        <dsp:cNvPr id="0" name=""/>
        <dsp:cNvSpPr/>
      </dsp:nvSpPr>
      <dsp:spPr>
        <a:xfrm>
          <a:off x="1280629" y="979258"/>
          <a:ext cx="147084" cy="147084"/>
        </a:xfrm>
        <a:prstGeom prst="ellipse">
          <a:avLst/>
        </a:prstGeom>
        <a:gradFill rotWithShape="0">
          <a:gsLst>
            <a:gs pos="0">
              <a:schemeClr val="accent6">
                <a:shade val="50000"/>
                <a:hueOff val="193907"/>
                <a:satOff val="-8476"/>
                <a:lumOff val="23137"/>
                <a:alphaOff val="0"/>
                <a:lumMod val="110000"/>
                <a:satMod val="105000"/>
                <a:tint val="67000"/>
              </a:schemeClr>
            </a:gs>
            <a:gs pos="50000">
              <a:schemeClr val="accent6">
                <a:shade val="50000"/>
                <a:hueOff val="193907"/>
                <a:satOff val="-8476"/>
                <a:lumOff val="23137"/>
                <a:alphaOff val="0"/>
                <a:lumMod val="105000"/>
                <a:satMod val="103000"/>
                <a:tint val="73000"/>
              </a:schemeClr>
            </a:gs>
            <a:gs pos="100000">
              <a:schemeClr val="accent6">
                <a:shade val="50000"/>
                <a:hueOff val="193907"/>
                <a:satOff val="-8476"/>
                <a:lumOff val="2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4616F6-5065-3343-A1C4-6B1D6B1EDAA6}">
      <dsp:nvSpPr>
        <dsp:cNvPr id="0" name=""/>
        <dsp:cNvSpPr/>
      </dsp:nvSpPr>
      <dsp:spPr>
        <a:xfrm>
          <a:off x="1486546" y="1082217"/>
          <a:ext cx="231132" cy="231132"/>
        </a:xfrm>
        <a:prstGeom prst="ellipse">
          <a:avLst/>
        </a:prstGeom>
        <a:gradFill rotWithShape="0">
          <a:gsLst>
            <a:gs pos="0">
              <a:schemeClr val="accent6">
                <a:shade val="50000"/>
                <a:hueOff val="232689"/>
                <a:satOff val="-10172"/>
                <a:lumOff val="27765"/>
                <a:alphaOff val="0"/>
                <a:lumMod val="110000"/>
                <a:satMod val="105000"/>
                <a:tint val="67000"/>
              </a:schemeClr>
            </a:gs>
            <a:gs pos="50000">
              <a:schemeClr val="accent6">
                <a:shade val="50000"/>
                <a:hueOff val="232689"/>
                <a:satOff val="-10172"/>
                <a:lumOff val="27765"/>
                <a:alphaOff val="0"/>
                <a:lumMod val="105000"/>
                <a:satMod val="103000"/>
                <a:tint val="73000"/>
              </a:schemeClr>
            </a:gs>
            <a:gs pos="100000">
              <a:schemeClr val="accent6">
                <a:shade val="50000"/>
                <a:hueOff val="232689"/>
                <a:satOff val="-10172"/>
                <a:lumOff val="27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21D2E0-66DA-C04A-8234-6C26B0765E82}">
      <dsp:nvSpPr>
        <dsp:cNvPr id="0" name=""/>
        <dsp:cNvSpPr/>
      </dsp:nvSpPr>
      <dsp:spPr>
        <a:xfrm>
          <a:off x="1774831" y="1308727"/>
          <a:ext cx="147084" cy="147084"/>
        </a:xfrm>
        <a:prstGeom prst="ellipse">
          <a:avLst/>
        </a:prstGeom>
        <a:gradFill rotWithShape="0">
          <a:gsLst>
            <a:gs pos="0">
              <a:schemeClr val="accent6">
                <a:shade val="50000"/>
                <a:hueOff val="271470"/>
                <a:satOff val="-11867"/>
                <a:lumOff val="32392"/>
                <a:alphaOff val="0"/>
                <a:lumMod val="110000"/>
                <a:satMod val="105000"/>
                <a:tint val="67000"/>
              </a:schemeClr>
            </a:gs>
            <a:gs pos="50000">
              <a:schemeClr val="accent6">
                <a:shade val="50000"/>
                <a:hueOff val="271470"/>
                <a:satOff val="-11867"/>
                <a:lumOff val="32392"/>
                <a:alphaOff val="0"/>
                <a:lumMod val="105000"/>
                <a:satMod val="103000"/>
                <a:tint val="73000"/>
              </a:schemeClr>
            </a:gs>
            <a:gs pos="100000">
              <a:schemeClr val="accent6">
                <a:shade val="50000"/>
                <a:hueOff val="271470"/>
                <a:satOff val="-11867"/>
                <a:lumOff val="32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1C3DE03-9C7E-6E4F-A10B-E76D9B91C1B1}">
      <dsp:nvSpPr>
        <dsp:cNvPr id="0" name=""/>
        <dsp:cNvSpPr/>
      </dsp:nvSpPr>
      <dsp:spPr>
        <a:xfrm>
          <a:off x="1898382" y="1535236"/>
          <a:ext cx="147084" cy="147084"/>
        </a:xfrm>
        <a:prstGeom prst="ellipse">
          <a:avLst/>
        </a:prstGeom>
        <a:gradFill rotWithShape="0">
          <a:gsLst>
            <a:gs pos="0">
              <a:schemeClr val="accent6">
                <a:shade val="50000"/>
                <a:hueOff val="310252"/>
                <a:satOff val="-13562"/>
                <a:lumOff val="37020"/>
                <a:alphaOff val="0"/>
                <a:lumMod val="110000"/>
                <a:satMod val="105000"/>
                <a:tint val="67000"/>
              </a:schemeClr>
            </a:gs>
            <a:gs pos="50000">
              <a:schemeClr val="accent6">
                <a:shade val="50000"/>
                <a:hueOff val="310252"/>
                <a:satOff val="-13562"/>
                <a:lumOff val="37020"/>
                <a:alphaOff val="0"/>
                <a:lumMod val="105000"/>
                <a:satMod val="103000"/>
                <a:tint val="73000"/>
              </a:schemeClr>
            </a:gs>
            <a:gs pos="100000">
              <a:schemeClr val="accent6">
                <a:shade val="50000"/>
                <a:hueOff val="310252"/>
                <a:satOff val="-13562"/>
                <a:lumOff val="370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827622-819A-9D43-B845-DDD783048FD6}">
      <dsp:nvSpPr>
        <dsp:cNvPr id="0" name=""/>
        <dsp:cNvSpPr/>
      </dsp:nvSpPr>
      <dsp:spPr>
        <a:xfrm>
          <a:off x="827610" y="1102809"/>
          <a:ext cx="378216" cy="378216"/>
        </a:xfrm>
        <a:prstGeom prst="ellipse">
          <a:avLst/>
        </a:prstGeom>
        <a:gradFill rotWithShape="0">
          <a:gsLst>
            <a:gs pos="0">
              <a:schemeClr val="accent6">
                <a:shade val="50000"/>
                <a:hueOff val="349033"/>
                <a:satOff val="-15257"/>
                <a:lumOff val="41647"/>
                <a:alphaOff val="0"/>
                <a:lumMod val="110000"/>
                <a:satMod val="105000"/>
                <a:tint val="67000"/>
              </a:schemeClr>
            </a:gs>
            <a:gs pos="50000">
              <a:schemeClr val="accent6">
                <a:shade val="50000"/>
                <a:hueOff val="349033"/>
                <a:satOff val="-15257"/>
                <a:lumOff val="41647"/>
                <a:alphaOff val="0"/>
                <a:lumMod val="105000"/>
                <a:satMod val="103000"/>
                <a:tint val="73000"/>
              </a:schemeClr>
            </a:gs>
            <a:gs pos="100000">
              <a:schemeClr val="accent6">
                <a:shade val="50000"/>
                <a:hueOff val="349033"/>
                <a:satOff val="-15257"/>
                <a:lumOff val="41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0D1CE8-2356-0B4F-9260-DF439A5A5FA4}">
      <dsp:nvSpPr>
        <dsp:cNvPr id="0" name=""/>
        <dsp:cNvSpPr/>
      </dsp:nvSpPr>
      <dsp:spPr>
        <a:xfrm>
          <a:off x="24531" y="1885296"/>
          <a:ext cx="147084" cy="147084"/>
        </a:xfrm>
        <a:prstGeom prst="ellipse">
          <a:avLst/>
        </a:prstGeom>
        <a:gradFill rotWithShape="0">
          <a:gsLst>
            <a:gs pos="0">
              <a:schemeClr val="accent6">
                <a:shade val="50000"/>
                <a:hueOff val="349033"/>
                <a:satOff val="-15257"/>
                <a:lumOff val="41647"/>
                <a:alphaOff val="0"/>
                <a:lumMod val="110000"/>
                <a:satMod val="105000"/>
                <a:tint val="67000"/>
              </a:schemeClr>
            </a:gs>
            <a:gs pos="50000">
              <a:schemeClr val="accent6">
                <a:shade val="50000"/>
                <a:hueOff val="349033"/>
                <a:satOff val="-15257"/>
                <a:lumOff val="41647"/>
                <a:alphaOff val="0"/>
                <a:lumMod val="105000"/>
                <a:satMod val="103000"/>
                <a:tint val="73000"/>
              </a:schemeClr>
            </a:gs>
            <a:gs pos="100000">
              <a:schemeClr val="accent6">
                <a:shade val="50000"/>
                <a:hueOff val="349033"/>
                <a:satOff val="-15257"/>
                <a:lumOff val="41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CD7896-157C-E34F-B628-2C165C4AC4B8}">
      <dsp:nvSpPr>
        <dsp:cNvPr id="0" name=""/>
        <dsp:cNvSpPr/>
      </dsp:nvSpPr>
      <dsp:spPr>
        <a:xfrm>
          <a:off x="148081" y="2070622"/>
          <a:ext cx="231132" cy="231132"/>
        </a:xfrm>
        <a:prstGeom prst="ellipse">
          <a:avLst/>
        </a:prstGeom>
        <a:gradFill rotWithShape="0">
          <a:gsLst>
            <a:gs pos="0">
              <a:schemeClr val="accent6">
                <a:shade val="50000"/>
                <a:hueOff val="310252"/>
                <a:satOff val="-13562"/>
                <a:lumOff val="37020"/>
                <a:alphaOff val="0"/>
                <a:lumMod val="110000"/>
                <a:satMod val="105000"/>
                <a:tint val="67000"/>
              </a:schemeClr>
            </a:gs>
            <a:gs pos="50000">
              <a:schemeClr val="accent6">
                <a:shade val="50000"/>
                <a:hueOff val="310252"/>
                <a:satOff val="-13562"/>
                <a:lumOff val="37020"/>
                <a:alphaOff val="0"/>
                <a:lumMod val="105000"/>
                <a:satMod val="103000"/>
                <a:tint val="73000"/>
              </a:schemeClr>
            </a:gs>
            <a:gs pos="100000">
              <a:schemeClr val="accent6">
                <a:shade val="50000"/>
                <a:hueOff val="310252"/>
                <a:satOff val="-13562"/>
                <a:lumOff val="370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E812E5-9566-5D43-A31E-D6A1AD10F32F}">
      <dsp:nvSpPr>
        <dsp:cNvPr id="0" name=""/>
        <dsp:cNvSpPr/>
      </dsp:nvSpPr>
      <dsp:spPr>
        <a:xfrm>
          <a:off x="456958" y="2235356"/>
          <a:ext cx="336192" cy="336192"/>
        </a:xfrm>
        <a:prstGeom prst="ellipse">
          <a:avLst/>
        </a:prstGeom>
        <a:gradFill rotWithShape="0">
          <a:gsLst>
            <a:gs pos="0">
              <a:schemeClr val="accent6">
                <a:shade val="50000"/>
                <a:hueOff val="271470"/>
                <a:satOff val="-11867"/>
                <a:lumOff val="32392"/>
                <a:alphaOff val="0"/>
                <a:lumMod val="110000"/>
                <a:satMod val="105000"/>
                <a:tint val="67000"/>
              </a:schemeClr>
            </a:gs>
            <a:gs pos="50000">
              <a:schemeClr val="accent6">
                <a:shade val="50000"/>
                <a:hueOff val="271470"/>
                <a:satOff val="-11867"/>
                <a:lumOff val="32392"/>
                <a:alphaOff val="0"/>
                <a:lumMod val="105000"/>
                <a:satMod val="103000"/>
                <a:tint val="73000"/>
              </a:schemeClr>
            </a:gs>
            <a:gs pos="100000">
              <a:schemeClr val="accent6">
                <a:shade val="50000"/>
                <a:hueOff val="271470"/>
                <a:satOff val="-11867"/>
                <a:lumOff val="32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EC9D45F-CCE1-8645-9221-84A5C6E2B4FC}">
      <dsp:nvSpPr>
        <dsp:cNvPr id="0" name=""/>
        <dsp:cNvSpPr/>
      </dsp:nvSpPr>
      <dsp:spPr>
        <a:xfrm>
          <a:off x="889385" y="2503049"/>
          <a:ext cx="147084" cy="147084"/>
        </a:xfrm>
        <a:prstGeom prst="ellipse">
          <a:avLst/>
        </a:prstGeom>
        <a:gradFill rotWithShape="0">
          <a:gsLst>
            <a:gs pos="0">
              <a:schemeClr val="accent6">
                <a:shade val="50000"/>
                <a:hueOff val="232689"/>
                <a:satOff val="-10172"/>
                <a:lumOff val="27765"/>
                <a:alphaOff val="0"/>
                <a:lumMod val="110000"/>
                <a:satMod val="105000"/>
                <a:tint val="67000"/>
              </a:schemeClr>
            </a:gs>
            <a:gs pos="50000">
              <a:schemeClr val="accent6">
                <a:shade val="50000"/>
                <a:hueOff val="232689"/>
                <a:satOff val="-10172"/>
                <a:lumOff val="27765"/>
                <a:alphaOff val="0"/>
                <a:lumMod val="105000"/>
                <a:satMod val="103000"/>
                <a:tint val="73000"/>
              </a:schemeClr>
            </a:gs>
            <a:gs pos="100000">
              <a:schemeClr val="accent6">
                <a:shade val="50000"/>
                <a:hueOff val="232689"/>
                <a:satOff val="-10172"/>
                <a:lumOff val="27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CAF845-CB7F-8147-BF63-532E12103D8E}">
      <dsp:nvSpPr>
        <dsp:cNvPr id="0" name=""/>
        <dsp:cNvSpPr/>
      </dsp:nvSpPr>
      <dsp:spPr>
        <a:xfrm>
          <a:off x="971752" y="2235356"/>
          <a:ext cx="231132" cy="231132"/>
        </a:xfrm>
        <a:prstGeom prst="ellipse">
          <a:avLst/>
        </a:prstGeom>
        <a:gradFill rotWithShape="0">
          <a:gsLst>
            <a:gs pos="0">
              <a:schemeClr val="accent6">
                <a:shade val="50000"/>
                <a:hueOff val="193907"/>
                <a:satOff val="-8476"/>
                <a:lumOff val="23137"/>
                <a:alphaOff val="0"/>
                <a:lumMod val="110000"/>
                <a:satMod val="105000"/>
                <a:tint val="67000"/>
              </a:schemeClr>
            </a:gs>
            <a:gs pos="50000">
              <a:schemeClr val="accent6">
                <a:shade val="50000"/>
                <a:hueOff val="193907"/>
                <a:satOff val="-8476"/>
                <a:lumOff val="23137"/>
                <a:alphaOff val="0"/>
                <a:lumMod val="105000"/>
                <a:satMod val="103000"/>
                <a:tint val="73000"/>
              </a:schemeClr>
            </a:gs>
            <a:gs pos="100000">
              <a:schemeClr val="accent6">
                <a:shade val="50000"/>
                <a:hueOff val="193907"/>
                <a:satOff val="-8476"/>
                <a:lumOff val="2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99D755D-B812-2F40-9B8A-AD061E0A8C8A}">
      <dsp:nvSpPr>
        <dsp:cNvPr id="0" name=""/>
        <dsp:cNvSpPr/>
      </dsp:nvSpPr>
      <dsp:spPr>
        <a:xfrm>
          <a:off x="1177670" y="2523641"/>
          <a:ext cx="147084" cy="147084"/>
        </a:xfrm>
        <a:prstGeom prst="ellipse">
          <a:avLst/>
        </a:prstGeom>
        <a:gradFill rotWithShape="0">
          <a:gsLst>
            <a:gs pos="0">
              <a:schemeClr val="accent6">
                <a:shade val="50000"/>
                <a:hueOff val="155126"/>
                <a:satOff val="-6781"/>
                <a:lumOff val="18510"/>
                <a:alphaOff val="0"/>
                <a:lumMod val="110000"/>
                <a:satMod val="105000"/>
                <a:tint val="67000"/>
              </a:schemeClr>
            </a:gs>
            <a:gs pos="50000">
              <a:schemeClr val="accent6">
                <a:shade val="50000"/>
                <a:hueOff val="155126"/>
                <a:satOff val="-6781"/>
                <a:lumOff val="18510"/>
                <a:alphaOff val="0"/>
                <a:lumMod val="105000"/>
                <a:satMod val="103000"/>
                <a:tint val="73000"/>
              </a:schemeClr>
            </a:gs>
            <a:gs pos="100000">
              <a:schemeClr val="accent6">
                <a:shade val="50000"/>
                <a:hueOff val="155126"/>
                <a:satOff val="-6781"/>
                <a:lumOff val="18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FB82C5-F2EA-B340-A324-063F36CD548F}">
      <dsp:nvSpPr>
        <dsp:cNvPr id="0" name=""/>
        <dsp:cNvSpPr/>
      </dsp:nvSpPr>
      <dsp:spPr>
        <a:xfrm>
          <a:off x="1362996" y="2194173"/>
          <a:ext cx="336192" cy="336192"/>
        </a:xfrm>
        <a:prstGeom prst="ellipse">
          <a:avLst/>
        </a:prstGeom>
        <a:gradFill rotWithShape="0">
          <a:gsLst>
            <a:gs pos="0">
              <a:schemeClr val="accent6">
                <a:shade val="50000"/>
                <a:hueOff val="116344"/>
                <a:satOff val="-5086"/>
                <a:lumOff val="13882"/>
                <a:alphaOff val="0"/>
                <a:lumMod val="110000"/>
                <a:satMod val="105000"/>
                <a:tint val="67000"/>
              </a:schemeClr>
            </a:gs>
            <a:gs pos="50000">
              <a:schemeClr val="accent6">
                <a:shade val="50000"/>
                <a:hueOff val="116344"/>
                <a:satOff val="-5086"/>
                <a:lumOff val="13882"/>
                <a:alphaOff val="0"/>
                <a:lumMod val="105000"/>
                <a:satMod val="103000"/>
                <a:tint val="73000"/>
              </a:schemeClr>
            </a:gs>
            <a:gs pos="100000">
              <a:schemeClr val="accent6">
                <a:shade val="50000"/>
                <a:hueOff val="116344"/>
                <a:satOff val="-5086"/>
                <a:lumOff val="13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7C2650-404A-8A43-9004-FFB18D3D49A5}">
      <dsp:nvSpPr>
        <dsp:cNvPr id="0" name=""/>
        <dsp:cNvSpPr/>
      </dsp:nvSpPr>
      <dsp:spPr>
        <a:xfrm>
          <a:off x="1816015" y="2111806"/>
          <a:ext cx="231132" cy="231132"/>
        </a:xfrm>
        <a:prstGeom prst="ellipse">
          <a:avLst/>
        </a:prstGeom>
        <a:gradFill rotWithShape="0">
          <a:gsLst>
            <a:gs pos="0">
              <a:schemeClr val="accent6">
                <a:shade val="50000"/>
                <a:hueOff val="77563"/>
                <a:satOff val="-3391"/>
                <a:lumOff val="9255"/>
                <a:alphaOff val="0"/>
                <a:lumMod val="110000"/>
                <a:satMod val="105000"/>
                <a:tint val="67000"/>
              </a:schemeClr>
            </a:gs>
            <a:gs pos="50000">
              <a:schemeClr val="accent6">
                <a:shade val="50000"/>
                <a:hueOff val="77563"/>
                <a:satOff val="-3391"/>
                <a:lumOff val="9255"/>
                <a:alphaOff val="0"/>
                <a:lumMod val="105000"/>
                <a:satMod val="103000"/>
                <a:tint val="73000"/>
              </a:schemeClr>
            </a:gs>
            <a:gs pos="100000">
              <a:schemeClr val="accent6">
                <a:shade val="50000"/>
                <a:hueOff val="77563"/>
                <a:satOff val="-3391"/>
                <a:lumOff val="9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B9FE26-F27C-5D44-A12C-3C70FAD728A2}">
      <dsp:nvSpPr>
        <dsp:cNvPr id="0" name=""/>
        <dsp:cNvSpPr/>
      </dsp:nvSpPr>
      <dsp:spPr>
        <a:xfrm>
          <a:off x="2047147" y="1143650"/>
          <a:ext cx="678802" cy="1295907"/>
        </a:xfrm>
        <a:prstGeom prst="chevron">
          <a:avLst>
            <a:gd name="adj" fmla="val 62310"/>
          </a:avLst>
        </a:prstGeom>
        <a:gradFill rotWithShape="0">
          <a:gsLst>
            <a:gs pos="0">
              <a:schemeClr val="accent6">
                <a:shade val="90000"/>
                <a:hueOff val="0"/>
                <a:satOff val="0"/>
                <a:lumOff val="0"/>
                <a:alphaOff val="0"/>
                <a:lumMod val="110000"/>
                <a:satMod val="105000"/>
                <a:tint val="67000"/>
              </a:schemeClr>
            </a:gs>
            <a:gs pos="50000">
              <a:schemeClr val="accent6">
                <a:shade val="90000"/>
                <a:hueOff val="0"/>
                <a:satOff val="0"/>
                <a:lumOff val="0"/>
                <a:alphaOff val="0"/>
                <a:lumMod val="105000"/>
                <a:satMod val="103000"/>
                <a:tint val="73000"/>
              </a:schemeClr>
            </a:gs>
            <a:gs pos="100000">
              <a:schemeClr val="accent6">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3FD1FBE-921D-6B40-9A02-660879386433}">
      <dsp:nvSpPr>
        <dsp:cNvPr id="0" name=""/>
        <dsp:cNvSpPr/>
      </dsp:nvSpPr>
      <dsp:spPr>
        <a:xfrm>
          <a:off x="2725949" y="1144279"/>
          <a:ext cx="1851278" cy="129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Principles/presumptions</a:t>
          </a:r>
        </a:p>
      </dsp:txBody>
      <dsp:txXfrm>
        <a:off x="2725949" y="1144279"/>
        <a:ext cx="1851278" cy="1295894"/>
      </dsp:txXfrm>
    </dsp:sp>
    <dsp:sp modelId="{0A018460-4DC9-364A-A503-E71FB04EB77D}">
      <dsp:nvSpPr>
        <dsp:cNvPr id="0" name=""/>
        <dsp:cNvSpPr/>
      </dsp:nvSpPr>
      <dsp:spPr>
        <a:xfrm>
          <a:off x="2703085" y="2896560"/>
          <a:ext cx="1851278" cy="27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Against extraterritorial application of U.S. law </a:t>
          </a:r>
        </a:p>
        <a:p>
          <a:pPr marL="171450" lvl="1" indent="-171450" algn="l" defTabSz="844550">
            <a:lnSpc>
              <a:spcPct val="90000"/>
            </a:lnSpc>
            <a:spcBef>
              <a:spcPct val="0"/>
            </a:spcBef>
            <a:spcAft>
              <a:spcPct val="15000"/>
            </a:spcAft>
            <a:buChar char="•"/>
          </a:pPr>
          <a:r>
            <a:rPr lang="en-US" sz="1900" kern="1200"/>
            <a:t>Against using jurisdictional grants to create substantive rights</a:t>
          </a:r>
        </a:p>
      </dsp:txBody>
      <dsp:txXfrm>
        <a:off x="2703085" y="2896560"/>
        <a:ext cx="1851278" cy="2775818"/>
      </dsp:txXfrm>
    </dsp:sp>
    <dsp:sp modelId="{821A0B09-C0E7-E949-9098-AD1C6F971110}">
      <dsp:nvSpPr>
        <dsp:cNvPr id="0" name=""/>
        <dsp:cNvSpPr/>
      </dsp:nvSpPr>
      <dsp:spPr>
        <a:xfrm>
          <a:off x="4577227" y="1143650"/>
          <a:ext cx="678802" cy="1295907"/>
        </a:xfrm>
        <a:prstGeom prst="chevron">
          <a:avLst>
            <a:gd name="adj" fmla="val 62310"/>
          </a:avLst>
        </a:prstGeom>
        <a:gradFill rotWithShape="0">
          <a:gsLst>
            <a:gs pos="0">
              <a:schemeClr val="accent6">
                <a:shade val="90000"/>
                <a:hueOff val="189935"/>
                <a:satOff val="-7587"/>
                <a:lumOff val="17596"/>
                <a:alphaOff val="0"/>
                <a:lumMod val="110000"/>
                <a:satMod val="105000"/>
                <a:tint val="67000"/>
              </a:schemeClr>
            </a:gs>
            <a:gs pos="50000">
              <a:schemeClr val="accent6">
                <a:shade val="90000"/>
                <a:hueOff val="189935"/>
                <a:satOff val="-7587"/>
                <a:lumOff val="17596"/>
                <a:alphaOff val="0"/>
                <a:lumMod val="105000"/>
                <a:satMod val="103000"/>
                <a:tint val="73000"/>
              </a:schemeClr>
            </a:gs>
            <a:gs pos="100000">
              <a:schemeClr val="accent6">
                <a:shade val="90000"/>
                <a:hueOff val="189935"/>
                <a:satOff val="-7587"/>
                <a:lumOff val="1759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D0A0247-1D17-D044-9B4B-DB7B3CD69E10}">
      <dsp:nvSpPr>
        <dsp:cNvPr id="0" name=""/>
        <dsp:cNvSpPr/>
      </dsp:nvSpPr>
      <dsp:spPr>
        <a:xfrm>
          <a:off x="5256029" y="1144279"/>
          <a:ext cx="1851278" cy="129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Issue for courts</a:t>
          </a:r>
        </a:p>
      </dsp:txBody>
      <dsp:txXfrm>
        <a:off x="5256029" y="1144279"/>
        <a:ext cx="1851278" cy="1295894"/>
      </dsp:txXfrm>
    </dsp:sp>
    <dsp:sp modelId="{BDA58D71-0996-BE47-B5F7-D48E3FCA54C3}">
      <dsp:nvSpPr>
        <dsp:cNvPr id="0" name=""/>
        <dsp:cNvSpPr/>
      </dsp:nvSpPr>
      <dsp:spPr>
        <a:xfrm>
          <a:off x="5170352" y="2908935"/>
          <a:ext cx="1851278" cy="276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focus on the standards through which such presumptions might be overcome</a:t>
          </a:r>
        </a:p>
        <a:p>
          <a:pPr marL="171450" lvl="1" indent="-171450" algn="l" defTabSz="711200">
            <a:lnSpc>
              <a:spcPct val="90000"/>
            </a:lnSpc>
            <a:spcBef>
              <a:spcPct val="0"/>
            </a:spcBef>
            <a:spcAft>
              <a:spcPct val="15000"/>
            </a:spcAft>
            <a:buChar char="•"/>
          </a:pPr>
          <a:r>
            <a:rPr lang="en-US" sz="1600" kern="1200" dirty="0"/>
            <a:t>That is the way that prior caselaw is now understood</a:t>
          </a:r>
        </a:p>
      </dsp:txBody>
      <dsp:txXfrm>
        <a:off x="5170352" y="2908935"/>
        <a:ext cx="1851278" cy="2763443"/>
      </dsp:txXfrm>
    </dsp:sp>
    <dsp:sp modelId="{70E4410B-52B6-4440-A3FE-E3C80CA10B82}">
      <dsp:nvSpPr>
        <dsp:cNvPr id="0" name=""/>
        <dsp:cNvSpPr/>
      </dsp:nvSpPr>
      <dsp:spPr>
        <a:xfrm>
          <a:off x="7107308" y="1143650"/>
          <a:ext cx="678802" cy="1295907"/>
        </a:xfrm>
        <a:prstGeom prst="chevron">
          <a:avLst>
            <a:gd name="adj" fmla="val 62310"/>
          </a:avLst>
        </a:prstGeom>
        <a:gradFill rotWithShape="0">
          <a:gsLst>
            <a:gs pos="0">
              <a:schemeClr val="accent6">
                <a:shade val="90000"/>
                <a:hueOff val="379870"/>
                <a:satOff val="-15173"/>
                <a:lumOff val="35191"/>
                <a:alphaOff val="0"/>
                <a:lumMod val="110000"/>
                <a:satMod val="105000"/>
                <a:tint val="67000"/>
              </a:schemeClr>
            </a:gs>
            <a:gs pos="50000">
              <a:schemeClr val="accent6">
                <a:shade val="90000"/>
                <a:hueOff val="379870"/>
                <a:satOff val="-15173"/>
                <a:lumOff val="35191"/>
                <a:alphaOff val="0"/>
                <a:lumMod val="105000"/>
                <a:satMod val="103000"/>
                <a:tint val="73000"/>
              </a:schemeClr>
            </a:gs>
            <a:gs pos="100000">
              <a:schemeClr val="accent6">
                <a:shade val="90000"/>
                <a:hueOff val="379870"/>
                <a:satOff val="-15173"/>
                <a:lumOff val="3519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4261050-C970-664C-8F5F-607300A2F8B9}">
      <dsp:nvSpPr>
        <dsp:cNvPr id="0" name=""/>
        <dsp:cNvSpPr/>
      </dsp:nvSpPr>
      <dsp:spPr>
        <a:xfrm>
          <a:off x="7786110" y="1144279"/>
          <a:ext cx="1851278" cy="129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Courts cannot create private rights of action </a:t>
          </a:r>
        </a:p>
      </dsp:txBody>
      <dsp:txXfrm>
        <a:off x="7786110" y="1144279"/>
        <a:ext cx="1851278" cy="1295894"/>
      </dsp:txXfrm>
    </dsp:sp>
    <dsp:sp modelId="{D77372CA-3F36-8E48-B3A4-37C11CC12E5D}">
      <dsp:nvSpPr>
        <dsp:cNvPr id="0" name=""/>
        <dsp:cNvSpPr/>
      </dsp:nvSpPr>
      <dsp:spPr>
        <a:xfrm>
          <a:off x="7832614" y="2697392"/>
          <a:ext cx="1851278" cy="2974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Because ATS does not specific a private right of action against corporations one cannot be read into the statute</a:t>
          </a:r>
        </a:p>
        <a:p>
          <a:pPr marL="114300" lvl="1" indent="-114300" algn="l" defTabSz="622300">
            <a:lnSpc>
              <a:spcPct val="90000"/>
            </a:lnSpc>
            <a:spcBef>
              <a:spcPct val="0"/>
            </a:spcBef>
            <a:spcAft>
              <a:spcPct val="15000"/>
            </a:spcAft>
            <a:buChar char="•"/>
          </a:pPr>
          <a:r>
            <a:rPr lang="en-US" sz="1400" kern="1200" dirty="0"/>
            <a:t>Focus on avoiding foreign entanglements through litigation balanced against giving foreigners some space for litigating a very narrow range of causes in the U.S.</a:t>
          </a:r>
        </a:p>
      </dsp:txBody>
      <dsp:txXfrm>
        <a:off x="7832614" y="2697392"/>
        <a:ext cx="1851278" cy="2974986"/>
      </dsp:txXfrm>
    </dsp:sp>
    <dsp:sp modelId="{727CE360-4FEA-2344-B534-0F37BC389A4F}">
      <dsp:nvSpPr>
        <dsp:cNvPr id="0" name=""/>
        <dsp:cNvSpPr/>
      </dsp:nvSpPr>
      <dsp:spPr>
        <a:xfrm>
          <a:off x="9637388" y="1143650"/>
          <a:ext cx="678802" cy="1295907"/>
        </a:xfrm>
        <a:prstGeom prst="chevron">
          <a:avLst>
            <a:gd name="adj" fmla="val 62310"/>
          </a:avLst>
        </a:prstGeom>
        <a:gradFill rotWithShape="0">
          <a:gsLst>
            <a:gs pos="0">
              <a:schemeClr val="accent6">
                <a:shade val="90000"/>
                <a:hueOff val="189935"/>
                <a:satOff val="-7587"/>
                <a:lumOff val="17596"/>
                <a:alphaOff val="0"/>
                <a:lumMod val="110000"/>
                <a:satMod val="105000"/>
                <a:tint val="67000"/>
              </a:schemeClr>
            </a:gs>
            <a:gs pos="50000">
              <a:schemeClr val="accent6">
                <a:shade val="90000"/>
                <a:hueOff val="189935"/>
                <a:satOff val="-7587"/>
                <a:lumOff val="17596"/>
                <a:alphaOff val="0"/>
                <a:lumMod val="105000"/>
                <a:satMod val="103000"/>
                <a:tint val="73000"/>
              </a:schemeClr>
            </a:gs>
            <a:gs pos="100000">
              <a:schemeClr val="accent6">
                <a:shade val="90000"/>
                <a:hueOff val="189935"/>
                <a:satOff val="-7587"/>
                <a:lumOff val="1759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7ADF099-9815-784D-B603-0FE745DD8F3B}">
      <dsp:nvSpPr>
        <dsp:cNvPr id="0" name=""/>
        <dsp:cNvSpPr/>
      </dsp:nvSpPr>
      <dsp:spPr>
        <a:xfrm>
          <a:off x="10455036" y="1051715"/>
          <a:ext cx="1573586" cy="1573586"/>
        </a:xfrm>
        <a:prstGeom prst="ellipse">
          <a:avLst/>
        </a:prstGeom>
        <a:gradFill rotWithShape="0">
          <a:gsLst>
            <a:gs pos="0">
              <a:schemeClr val="accent6">
                <a:shade val="50000"/>
                <a:hueOff val="38781"/>
                <a:satOff val="-1695"/>
                <a:lumOff val="4627"/>
                <a:alphaOff val="0"/>
                <a:lumMod val="110000"/>
                <a:satMod val="105000"/>
                <a:tint val="67000"/>
              </a:schemeClr>
            </a:gs>
            <a:gs pos="50000">
              <a:schemeClr val="accent6">
                <a:shade val="50000"/>
                <a:hueOff val="38781"/>
                <a:satOff val="-1695"/>
                <a:lumOff val="4627"/>
                <a:alphaOff val="0"/>
                <a:lumMod val="105000"/>
                <a:satMod val="103000"/>
                <a:tint val="73000"/>
              </a:schemeClr>
            </a:gs>
            <a:gs pos="100000">
              <a:schemeClr val="accent6">
                <a:shade val="50000"/>
                <a:hueOff val="38781"/>
                <a:satOff val="-1695"/>
                <a:lumOff val="46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t>Further analysis here:</a:t>
          </a:r>
        </a:p>
      </dsp:txBody>
      <dsp:txXfrm>
        <a:off x="10685482" y="1282161"/>
        <a:ext cx="1112694" cy="1112694"/>
      </dsp:txXfrm>
    </dsp:sp>
    <dsp:sp modelId="{7C672BBD-5B92-EC4C-88C9-E5BF88BE562A}">
      <dsp:nvSpPr>
        <dsp:cNvPr id="0" name=""/>
        <dsp:cNvSpPr/>
      </dsp:nvSpPr>
      <dsp:spPr>
        <a:xfrm>
          <a:off x="10340721" y="2755937"/>
          <a:ext cx="1851278" cy="273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Larry Catá Backer, </a:t>
          </a:r>
          <a:r>
            <a:rPr lang="en-US" sz="1400" kern="1200" dirty="0">
              <a:hlinkClick xmlns:r="http://schemas.openxmlformats.org/officeDocument/2006/relationships" r:id="rId1"/>
            </a:rPr>
            <a:t>Brief Thoughts on Jesner v. Arab Bank, PLC, 584 U.S. — (2018): The State of Judicial Remedies for Corporate Liability for Human Rights Violations</a:t>
          </a:r>
          <a:r>
            <a:rPr lang="en-US" sz="1400" kern="1200" dirty="0"/>
            <a:t>, CPE Working Paper 4/3 (April 2018). Download HERE: </a:t>
          </a:r>
          <a:r>
            <a:rPr lang="en-US" sz="1400" kern="1200" dirty="0">
              <a:hlinkClick xmlns:r="http://schemas.openxmlformats.org/officeDocument/2006/relationships" r:id="rId2"/>
            </a:rPr>
            <a:t>Brief Thoughts on Jesner v</a:t>
          </a:r>
          <a:endParaRPr lang="en-US" sz="1400" kern="1200" dirty="0"/>
        </a:p>
      </dsp:txBody>
      <dsp:txXfrm>
        <a:off x="10340721" y="2755937"/>
        <a:ext cx="1851278" cy="27378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FA08-455E-204B-995B-FDB4F98AC7D2}">
      <dsp:nvSpPr>
        <dsp:cNvPr id="0" name=""/>
        <dsp:cNvSpPr/>
      </dsp:nvSpPr>
      <dsp:spPr>
        <a:xfrm>
          <a:off x="1283" y="924117"/>
          <a:ext cx="2503103" cy="2503103"/>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37754" tIns="26670" rIns="137754" bIns="26670" numCol="1" spcCol="1270" anchor="ctr" anchorCtr="0">
          <a:noAutofit/>
        </a:bodyPr>
        <a:lstStyle/>
        <a:p>
          <a:pPr marL="0" lvl="0" indent="0" algn="ctr" defTabSz="933450">
            <a:lnSpc>
              <a:spcPct val="90000"/>
            </a:lnSpc>
            <a:spcBef>
              <a:spcPct val="0"/>
            </a:spcBef>
            <a:spcAft>
              <a:spcPct val="35000"/>
            </a:spcAft>
            <a:buNone/>
          </a:pPr>
          <a:r>
            <a:rPr lang="en-US" sz="2100" kern="1200"/>
            <a:t>Due Process </a:t>
          </a:r>
        </a:p>
      </dsp:txBody>
      <dsp:txXfrm>
        <a:off x="367854" y="1290688"/>
        <a:ext cx="1769961" cy="1769961"/>
      </dsp:txXfrm>
    </dsp:sp>
    <dsp:sp modelId="{5642FCC1-3F2E-F645-8B71-0F36E65F977C}">
      <dsp:nvSpPr>
        <dsp:cNvPr id="0" name=""/>
        <dsp:cNvSpPr/>
      </dsp:nvSpPr>
      <dsp:spPr>
        <a:xfrm>
          <a:off x="2003766" y="924117"/>
          <a:ext cx="2503103" cy="2503103"/>
        </a:xfrm>
        <a:prstGeom prst="ellipse">
          <a:avLst/>
        </a:prstGeom>
        <a:solidFill>
          <a:schemeClr val="accent5">
            <a:alpha val="50000"/>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37754" tIns="26670" rIns="137754" bIns="26670" numCol="1" spcCol="1270" anchor="ctr" anchorCtr="0">
          <a:noAutofit/>
        </a:bodyPr>
        <a:lstStyle/>
        <a:p>
          <a:pPr marL="0" lvl="0" indent="0" algn="ctr" defTabSz="933450">
            <a:lnSpc>
              <a:spcPct val="90000"/>
            </a:lnSpc>
            <a:spcBef>
              <a:spcPct val="0"/>
            </a:spcBef>
            <a:spcAft>
              <a:spcPct val="35000"/>
            </a:spcAft>
            <a:buNone/>
          </a:pPr>
          <a:r>
            <a:rPr lang="en-US" sz="2100" kern="1200"/>
            <a:t>Protection of Property </a:t>
          </a:r>
        </a:p>
      </dsp:txBody>
      <dsp:txXfrm>
        <a:off x="2370337" y="1290688"/>
        <a:ext cx="1769961" cy="1769961"/>
      </dsp:txXfrm>
    </dsp:sp>
    <dsp:sp modelId="{F1FD1FF5-0428-8242-AA84-A9DE719496FF}">
      <dsp:nvSpPr>
        <dsp:cNvPr id="0" name=""/>
        <dsp:cNvSpPr/>
      </dsp:nvSpPr>
      <dsp:spPr>
        <a:xfrm>
          <a:off x="4006248" y="924117"/>
          <a:ext cx="2503103" cy="2503103"/>
        </a:xfrm>
        <a:prstGeom prst="ellipse">
          <a:avLst/>
        </a:prstGeom>
        <a:solidFill>
          <a:schemeClr val="accent5">
            <a:alpha val="50000"/>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37754" tIns="26670" rIns="137754" bIns="26670" numCol="1" spcCol="1270" anchor="ctr" anchorCtr="0">
          <a:noAutofit/>
        </a:bodyPr>
        <a:lstStyle/>
        <a:p>
          <a:pPr marL="0" lvl="0" indent="0" algn="ctr" defTabSz="933450">
            <a:lnSpc>
              <a:spcPct val="90000"/>
            </a:lnSpc>
            <a:spcBef>
              <a:spcPct val="0"/>
            </a:spcBef>
            <a:spcAft>
              <a:spcPct val="35000"/>
            </a:spcAft>
            <a:buNone/>
          </a:pPr>
          <a:r>
            <a:rPr lang="en-US" sz="2100" kern="1200"/>
            <a:t>Self Incrimination</a:t>
          </a:r>
        </a:p>
      </dsp:txBody>
      <dsp:txXfrm>
        <a:off x="4372819" y="1290688"/>
        <a:ext cx="1769961" cy="1769961"/>
      </dsp:txXfrm>
    </dsp:sp>
    <dsp:sp modelId="{78246B75-2F43-EE46-B399-D63318C7B8A6}">
      <dsp:nvSpPr>
        <dsp:cNvPr id="0" name=""/>
        <dsp:cNvSpPr/>
      </dsp:nvSpPr>
      <dsp:spPr>
        <a:xfrm>
          <a:off x="6008730" y="924117"/>
          <a:ext cx="2503103" cy="2503103"/>
        </a:xfrm>
        <a:prstGeom prst="ellipse">
          <a:avLst/>
        </a:prstGeom>
        <a:solidFill>
          <a:schemeClr val="accent5">
            <a:alpha val="50000"/>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37754" tIns="26670" rIns="137754"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Commercial Regulation Compliance  </a:t>
          </a:r>
        </a:p>
      </dsp:txBody>
      <dsp:txXfrm>
        <a:off x="6375301" y="1290688"/>
        <a:ext cx="1769961" cy="1769961"/>
      </dsp:txXfrm>
    </dsp:sp>
    <dsp:sp modelId="{536B7397-9593-1647-9CFE-6F131AD62C2E}">
      <dsp:nvSpPr>
        <dsp:cNvPr id="0" name=""/>
        <dsp:cNvSpPr/>
      </dsp:nvSpPr>
      <dsp:spPr>
        <a:xfrm>
          <a:off x="8011213" y="924117"/>
          <a:ext cx="2503103" cy="2503103"/>
        </a:xfrm>
        <a:prstGeom prst="ellipse">
          <a:avLst/>
        </a:prstGeom>
        <a:solidFill>
          <a:schemeClr val="accent5">
            <a:alpha val="50000"/>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37754" tIns="26670" rIns="137754" bIns="26670" numCol="1" spcCol="1270" anchor="ctr" anchorCtr="0">
          <a:noAutofit/>
        </a:bodyPr>
        <a:lstStyle/>
        <a:p>
          <a:pPr marL="0" lvl="0" indent="0" algn="ctr" defTabSz="933450">
            <a:lnSpc>
              <a:spcPct val="90000"/>
            </a:lnSpc>
            <a:spcBef>
              <a:spcPct val="0"/>
            </a:spcBef>
            <a:spcAft>
              <a:spcPct val="35000"/>
            </a:spcAft>
            <a:buNone/>
          </a:pPr>
          <a:r>
            <a:rPr lang="en-US" sz="2100" kern="1200" dirty="0"/>
            <a:t>Others?</a:t>
          </a:r>
        </a:p>
      </dsp:txBody>
      <dsp:txXfrm>
        <a:off x="8377784" y="1290688"/>
        <a:ext cx="1769961" cy="1769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E6735-E6A0-C24F-9BD1-DEF5E79CEBB5}">
      <dsp:nvSpPr>
        <dsp:cNvPr id="0" name=""/>
        <dsp:cNvSpPr/>
      </dsp:nvSpPr>
      <dsp:spPr>
        <a:xfrm>
          <a:off x="51" y="132812"/>
          <a:ext cx="4913783" cy="16152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dirty="0"/>
            <a:t>If the corporation can hold rights and obligations under law, can it also be subject to the fundamental protections of constitutional Law?</a:t>
          </a:r>
        </a:p>
      </dsp:txBody>
      <dsp:txXfrm>
        <a:off x="51" y="132812"/>
        <a:ext cx="4913783" cy="1615212"/>
      </dsp:txXfrm>
    </dsp:sp>
    <dsp:sp modelId="{309C3C59-A592-2842-BEBF-352F6EFA80CC}">
      <dsp:nvSpPr>
        <dsp:cNvPr id="0" name=""/>
        <dsp:cNvSpPr/>
      </dsp:nvSpPr>
      <dsp:spPr>
        <a:xfrm>
          <a:off x="51" y="1748025"/>
          <a:ext cx="4913783" cy="24705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The answer may depend on whether the protection is directed toward the natural persons who own the corporation or directly attached top the enterprise itself</a:t>
          </a:r>
        </a:p>
      </dsp:txBody>
      <dsp:txXfrm>
        <a:off x="51" y="1748025"/>
        <a:ext cx="4913783" cy="2470500"/>
      </dsp:txXfrm>
    </dsp:sp>
    <dsp:sp modelId="{041F1C2E-A950-3E40-9AEB-158B84091FD3}">
      <dsp:nvSpPr>
        <dsp:cNvPr id="0" name=""/>
        <dsp:cNvSpPr/>
      </dsp:nvSpPr>
      <dsp:spPr>
        <a:xfrm>
          <a:off x="5601764" y="132812"/>
          <a:ext cx="4913783" cy="161521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a:t>That question has had a long history in the United States</a:t>
          </a:r>
        </a:p>
      </dsp:txBody>
      <dsp:txXfrm>
        <a:off x="5601764" y="132812"/>
        <a:ext cx="4913783" cy="1615212"/>
      </dsp:txXfrm>
    </dsp:sp>
    <dsp:sp modelId="{A89F2382-2478-0B46-956E-EE1F4D657CA7}">
      <dsp:nvSpPr>
        <dsp:cNvPr id="0" name=""/>
        <dsp:cNvSpPr/>
      </dsp:nvSpPr>
      <dsp:spPr>
        <a:xfrm>
          <a:off x="5601764" y="1748025"/>
          <a:ext cx="4913783" cy="247050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a:t>Issue arose almost at the start of the Republic</a:t>
          </a:r>
        </a:p>
        <a:p>
          <a:pPr marL="228600" lvl="1" indent="-228600" algn="l" defTabSz="1111250" rtl="0">
            <a:lnSpc>
              <a:spcPct val="90000"/>
            </a:lnSpc>
            <a:spcBef>
              <a:spcPct val="0"/>
            </a:spcBef>
            <a:spcAft>
              <a:spcPct val="15000"/>
            </a:spcAft>
            <a:buChar char="•"/>
          </a:pPr>
          <a:r>
            <a:rPr lang="en-US" sz="2500" kern="1200"/>
            <a:t>It remains controversial today</a:t>
          </a:r>
        </a:p>
      </dsp:txBody>
      <dsp:txXfrm>
        <a:off x="5601764" y="1748025"/>
        <a:ext cx="4913783" cy="2470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AD8E5-5BBA-A043-B1BE-55231EB61385}">
      <dsp:nvSpPr>
        <dsp:cNvPr id="0" name=""/>
        <dsp:cNvSpPr/>
      </dsp:nvSpPr>
      <dsp:spPr>
        <a:xfrm>
          <a:off x="0" y="0"/>
          <a:ext cx="5760720" cy="5760720"/>
        </a:xfrm>
        <a:prstGeom prst="pie">
          <a:avLst>
            <a:gd name="adj1" fmla="val 5400000"/>
            <a:gd name="adj2" fmla="val 16200000"/>
          </a:avLst>
        </a:prstGeom>
        <a:gradFill rotWithShape="0">
          <a:gsLst>
            <a:gs pos="0">
              <a:schemeClr val="accent4">
                <a:lumMod val="20000"/>
                <a:lumOff val="80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52013C-B163-2A43-BCB9-DA346197AACC}">
      <dsp:nvSpPr>
        <dsp:cNvPr id="0" name=""/>
        <dsp:cNvSpPr/>
      </dsp:nvSpPr>
      <dsp:spPr>
        <a:xfrm>
          <a:off x="2880360" y="0"/>
          <a:ext cx="9311640" cy="576072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Traditional Framework of corporate constitutional protection</a:t>
          </a:r>
        </a:p>
      </dsp:txBody>
      <dsp:txXfrm>
        <a:off x="2880360" y="0"/>
        <a:ext cx="4655820" cy="1728219"/>
      </dsp:txXfrm>
    </dsp:sp>
    <dsp:sp modelId="{BC32EBE5-4120-AD42-BC39-322DA47AB000}">
      <dsp:nvSpPr>
        <dsp:cNvPr id="0" name=""/>
        <dsp:cNvSpPr/>
      </dsp:nvSpPr>
      <dsp:spPr>
        <a:xfrm>
          <a:off x="1008127" y="1728219"/>
          <a:ext cx="3744464" cy="3744464"/>
        </a:xfrm>
        <a:prstGeom prst="pie">
          <a:avLst>
            <a:gd name="adj1" fmla="val 5400000"/>
            <a:gd name="adj2" fmla="val 16200000"/>
          </a:avLst>
        </a:prstGeom>
        <a:gradFill rotWithShape="0">
          <a:gsLst>
            <a:gs pos="0">
              <a:srgbClr val="92D050"/>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F6C1F07-A182-D043-BA03-907F2298FA1B}">
      <dsp:nvSpPr>
        <dsp:cNvPr id="0" name=""/>
        <dsp:cNvSpPr/>
      </dsp:nvSpPr>
      <dsp:spPr>
        <a:xfrm>
          <a:off x="2880360" y="1756303"/>
          <a:ext cx="9311640" cy="3744464"/>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Modern </a:t>
          </a:r>
        </a:p>
      </dsp:txBody>
      <dsp:txXfrm>
        <a:off x="2880360" y="1756303"/>
        <a:ext cx="4655820" cy="1728213"/>
      </dsp:txXfrm>
    </dsp:sp>
    <dsp:sp modelId="{92F7AD62-93CA-8045-966E-C4FDA0496E0C}">
      <dsp:nvSpPr>
        <dsp:cNvPr id="0" name=""/>
        <dsp:cNvSpPr/>
      </dsp:nvSpPr>
      <dsp:spPr>
        <a:xfrm>
          <a:off x="2016252" y="3456433"/>
          <a:ext cx="1728214" cy="1728214"/>
        </a:xfrm>
        <a:prstGeom prst="pie">
          <a:avLst>
            <a:gd name="adj1" fmla="val 5400000"/>
            <a:gd name="adj2" fmla="val 1620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6815B0-4473-7449-B4D7-B9728383B7A8}">
      <dsp:nvSpPr>
        <dsp:cNvPr id="0" name=""/>
        <dsp:cNvSpPr/>
      </dsp:nvSpPr>
      <dsp:spPr>
        <a:xfrm>
          <a:off x="2880360" y="3456433"/>
          <a:ext cx="9311640" cy="1728214"/>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Trends and Conclusion</a:t>
          </a:r>
        </a:p>
      </dsp:txBody>
      <dsp:txXfrm>
        <a:off x="2880360" y="3456433"/>
        <a:ext cx="4655820" cy="1728214"/>
      </dsp:txXfrm>
    </dsp:sp>
    <dsp:sp modelId="{409FA045-CB7D-954F-8549-5C4645BD0E93}">
      <dsp:nvSpPr>
        <dsp:cNvPr id="0" name=""/>
        <dsp:cNvSpPr/>
      </dsp:nvSpPr>
      <dsp:spPr>
        <a:xfrm>
          <a:off x="7536180" y="0"/>
          <a:ext cx="4655820" cy="172821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a:t>Original View</a:t>
          </a:r>
        </a:p>
        <a:p>
          <a:pPr marL="228600" lvl="1" indent="-228600" algn="l" defTabSz="1111250" rtl="0">
            <a:lnSpc>
              <a:spcPct val="90000"/>
            </a:lnSpc>
            <a:spcBef>
              <a:spcPct val="0"/>
            </a:spcBef>
            <a:spcAft>
              <a:spcPct val="15000"/>
            </a:spcAft>
            <a:buChar char="•"/>
          </a:pPr>
          <a:r>
            <a:rPr lang="en-US" sz="2500" kern="1200"/>
            <a:t>Property based protections</a:t>
          </a:r>
        </a:p>
        <a:p>
          <a:pPr marL="228600" lvl="1" indent="-228600" algn="l" defTabSz="1111250" rtl="0">
            <a:lnSpc>
              <a:spcPct val="90000"/>
            </a:lnSpc>
            <a:spcBef>
              <a:spcPct val="0"/>
            </a:spcBef>
            <a:spcAft>
              <a:spcPct val="15000"/>
            </a:spcAft>
            <a:buChar char="•"/>
          </a:pPr>
          <a:r>
            <a:rPr lang="en-US" sz="2500" kern="1200"/>
            <a:t>Limitations</a:t>
          </a:r>
        </a:p>
      </dsp:txBody>
      <dsp:txXfrm>
        <a:off x="7536180" y="0"/>
        <a:ext cx="4655820" cy="1728219"/>
      </dsp:txXfrm>
    </dsp:sp>
    <dsp:sp modelId="{EF07B131-4A18-A841-9538-96F12FCB5643}">
      <dsp:nvSpPr>
        <dsp:cNvPr id="0" name=""/>
        <dsp:cNvSpPr/>
      </dsp:nvSpPr>
      <dsp:spPr>
        <a:xfrm>
          <a:off x="7536180" y="1728219"/>
          <a:ext cx="4655820" cy="172821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n-US" sz="2500" kern="1200"/>
            <a:t>Speech rights</a:t>
          </a:r>
        </a:p>
        <a:p>
          <a:pPr marL="228600" lvl="1" indent="-228600" algn="l" defTabSz="1111250" rtl="0">
            <a:lnSpc>
              <a:spcPct val="90000"/>
            </a:lnSpc>
            <a:spcBef>
              <a:spcPct val="0"/>
            </a:spcBef>
            <a:spcAft>
              <a:spcPct val="15000"/>
            </a:spcAft>
            <a:buChar char="•"/>
          </a:pPr>
          <a:r>
            <a:rPr lang="en-US" sz="2500" kern="1200"/>
            <a:t>Right Not to be Forced to Speak</a:t>
          </a:r>
        </a:p>
        <a:p>
          <a:pPr marL="228600" lvl="1" indent="-228600" algn="l" defTabSz="1111250" rtl="0">
            <a:lnSpc>
              <a:spcPct val="90000"/>
            </a:lnSpc>
            <a:spcBef>
              <a:spcPct val="0"/>
            </a:spcBef>
            <a:spcAft>
              <a:spcPct val="15000"/>
            </a:spcAft>
            <a:buChar char="•"/>
          </a:pPr>
          <a:r>
            <a:rPr lang="en-US" sz="2500" kern="1200" dirty="0"/>
            <a:t>Religious Protection Rights</a:t>
          </a:r>
        </a:p>
      </dsp:txBody>
      <dsp:txXfrm>
        <a:off x="7536180" y="1728219"/>
        <a:ext cx="4655820" cy="1728213"/>
      </dsp:txXfrm>
    </dsp:sp>
    <dsp:sp modelId="{5075403B-3E6F-FB4D-8077-D3D58C908ABF}">
      <dsp:nvSpPr>
        <dsp:cNvPr id="0" name=""/>
        <dsp:cNvSpPr/>
      </dsp:nvSpPr>
      <dsp:spPr>
        <a:xfrm>
          <a:off x="7536180" y="3456433"/>
          <a:ext cx="4655820" cy="1728214"/>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Constitutional clashes</a:t>
          </a:r>
        </a:p>
        <a:p>
          <a:pPr marL="228600" lvl="1" indent="-228600" algn="l" defTabSz="1111250">
            <a:lnSpc>
              <a:spcPct val="90000"/>
            </a:lnSpc>
            <a:spcBef>
              <a:spcPct val="0"/>
            </a:spcBef>
            <a:spcAft>
              <a:spcPct val="15000"/>
            </a:spcAft>
            <a:buChar char="•"/>
          </a:pPr>
          <a:r>
            <a:rPr lang="en-US" sz="2500" kern="1200" dirty="0"/>
            <a:t>Clashes between foreign and domestic elements</a:t>
          </a:r>
        </a:p>
      </dsp:txBody>
      <dsp:txXfrm>
        <a:off x="7536180" y="3456433"/>
        <a:ext cx="4655820" cy="1728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CF4EC-F08D-BE4B-87A0-833CD37FBFE4}">
      <dsp:nvSpPr>
        <dsp:cNvPr id="0" name=""/>
        <dsp:cNvSpPr/>
      </dsp:nvSpPr>
      <dsp:spPr>
        <a:xfrm>
          <a:off x="4392" y="411059"/>
          <a:ext cx="3690937" cy="147637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chemeClr val="tx1"/>
              </a:solidFill>
            </a:rPr>
            <a:t>Protection of property rights</a:t>
          </a:r>
        </a:p>
      </dsp:txBody>
      <dsp:txXfrm>
        <a:off x="742580" y="411059"/>
        <a:ext cx="2214562" cy="1476375"/>
      </dsp:txXfrm>
    </dsp:sp>
    <dsp:sp modelId="{80E3015C-74DB-6544-88B0-929A5E1EB1CD}">
      <dsp:nvSpPr>
        <dsp:cNvPr id="0" name=""/>
        <dsp:cNvSpPr/>
      </dsp:nvSpPr>
      <dsp:spPr>
        <a:xfrm>
          <a:off x="3215507" y="536551"/>
          <a:ext cx="8972100" cy="1225391"/>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a:t>
          </a:r>
          <a:r>
            <a:rPr lang="en-US" sz="1400" b="1" kern="1200" dirty="0"/>
            <a:t>And  this. ..[is so] because the  property of  a  corporation  is  in  fact the  property  of  the  corporators. To deprive the corporation of its property, or to burden it  is, in fact, to deprive the corporators of their property or to lessen its value. . . All the guarantees and safeguards of the Constitution for the protection of property possessed by individuals may, therefore, be invoked for the protection of the property of the corporation.” [County of San Mateo v. S. Pac. RR, 13 F,. At 747-48]</a:t>
          </a:r>
        </a:p>
      </dsp:txBody>
      <dsp:txXfrm>
        <a:off x="3828203" y="536551"/>
        <a:ext cx="7746709" cy="1225391"/>
      </dsp:txXfrm>
    </dsp:sp>
    <dsp:sp modelId="{1552D3F6-6742-D344-B114-C7D95590326B}">
      <dsp:nvSpPr>
        <dsp:cNvPr id="0" name=""/>
        <dsp:cNvSpPr/>
      </dsp:nvSpPr>
      <dsp:spPr>
        <a:xfrm>
          <a:off x="4392" y="2094127"/>
          <a:ext cx="3690937" cy="147637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chemeClr val="tx1"/>
              </a:solidFill>
            </a:rPr>
            <a:t>Foundation in view of Corporate personality</a:t>
          </a:r>
        </a:p>
      </dsp:txBody>
      <dsp:txXfrm>
        <a:off x="742580" y="2094127"/>
        <a:ext cx="2214562" cy="1476375"/>
      </dsp:txXfrm>
    </dsp:sp>
    <dsp:sp modelId="{E7065DAA-53CA-154D-B079-6DC5D32E74D1}">
      <dsp:nvSpPr>
        <dsp:cNvPr id="0" name=""/>
        <dsp:cNvSpPr/>
      </dsp:nvSpPr>
      <dsp:spPr>
        <a:xfrm>
          <a:off x="3215507" y="2219619"/>
          <a:ext cx="3063478" cy="1225391"/>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Corporation as the nexus of contract</a:t>
          </a:r>
        </a:p>
      </dsp:txBody>
      <dsp:txXfrm>
        <a:off x="3828203" y="2219619"/>
        <a:ext cx="1838087" cy="1225391"/>
      </dsp:txXfrm>
    </dsp:sp>
    <dsp:sp modelId="{D64DE399-6838-794A-985F-9B09F1A5AC70}">
      <dsp:nvSpPr>
        <dsp:cNvPr id="0" name=""/>
        <dsp:cNvSpPr/>
      </dsp:nvSpPr>
      <dsp:spPr>
        <a:xfrm>
          <a:off x="5850098" y="2219619"/>
          <a:ext cx="3063478" cy="1225391"/>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Concession: protection of state interest in productive activity</a:t>
          </a:r>
        </a:p>
      </dsp:txBody>
      <dsp:txXfrm>
        <a:off x="6462794" y="2219619"/>
        <a:ext cx="1838087" cy="1225391"/>
      </dsp:txXfrm>
    </dsp:sp>
    <dsp:sp modelId="{744FDFEC-B087-D545-9831-D0A11030DE13}">
      <dsp:nvSpPr>
        <dsp:cNvPr id="0" name=""/>
        <dsp:cNvSpPr/>
      </dsp:nvSpPr>
      <dsp:spPr>
        <a:xfrm>
          <a:off x="8484690" y="2219619"/>
          <a:ext cx="3063478" cy="1225391"/>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Property in the hands of shareholders</a:t>
          </a:r>
        </a:p>
      </dsp:txBody>
      <dsp:txXfrm>
        <a:off x="9097386" y="2219619"/>
        <a:ext cx="1838087" cy="1225391"/>
      </dsp:txXfrm>
    </dsp:sp>
    <dsp:sp modelId="{DAD73930-73C9-8B4E-A308-D647CFEDE732}">
      <dsp:nvSpPr>
        <dsp:cNvPr id="0" name=""/>
        <dsp:cNvSpPr/>
      </dsp:nvSpPr>
      <dsp:spPr>
        <a:xfrm>
          <a:off x="4392" y="3777195"/>
          <a:ext cx="3690937" cy="147637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chemeClr val="tx1"/>
              </a:solidFill>
            </a:rPr>
            <a:t>Implicitly reject the possibility that the enterprise autonomously and distinctly holds rights</a:t>
          </a:r>
        </a:p>
      </dsp:txBody>
      <dsp:txXfrm>
        <a:off x="742580" y="3777195"/>
        <a:ext cx="2214562" cy="1476375"/>
      </dsp:txXfrm>
    </dsp:sp>
    <dsp:sp modelId="{49E94165-1FC9-3646-AE2D-0C35DD928DE8}">
      <dsp:nvSpPr>
        <dsp:cNvPr id="0" name=""/>
        <dsp:cNvSpPr/>
      </dsp:nvSpPr>
      <dsp:spPr>
        <a:xfrm>
          <a:off x="3215507" y="3902686"/>
          <a:ext cx="3063478" cy="1225391"/>
        </a:xfrm>
        <a:prstGeom prst="chevron">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It is the vessel for the expression of rights of others</a:t>
          </a:r>
        </a:p>
      </dsp:txBody>
      <dsp:txXfrm>
        <a:off x="3828203" y="3902686"/>
        <a:ext cx="1838087" cy="1225391"/>
      </dsp:txXfrm>
    </dsp:sp>
    <dsp:sp modelId="{CE2679DB-54D3-FA4D-B8CA-218BA4EA597B}">
      <dsp:nvSpPr>
        <dsp:cNvPr id="0" name=""/>
        <dsp:cNvSpPr/>
      </dsp:nvSpPr>
      <dsp:spPr>
        <a:xfrm>
          <a:off x="5850098" y="3902686"/>
          <a:ext cx="3063478" cy="1225391"/>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Protecting corporate property rights indirectly protects the rights of shareholders</a:t>
          </a:r>
        </a:p>
      </dsp:txBody>
      <dsp:txXfrm>
        <a:off x="6462794" y="3902686"/>
        <a:ext cx="1838087" cy="1225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69C4-F4DE-5845-9D3C-0D39F504FC58}">
      <dsp:nvSpPr>
        <dsp:cNvPr id="0" name=""/>
        <dsp:cNvSpPr/>
      </dsp:nvSpPr>
      <dsp:spPr>
        <a:xfrm>
          <a:off x="3571" y="724296"/>
          <a:ext cx="3583781" cy="358378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9530" rIns="197227" bIns="49530" numCol="1" spcCol="1270" anchor="ctr" anchorCtr="0">
          <a:noAutofit/>
        </a:bodyPr>
        <a:lstStyle/>
        <a:p>
          <a:pPr marL="0" lvl="0" indent="0" algn="ctr" defTabSz="1733550" rtl="0">
            <a:lnSpc>
              <a:spcPct val="90000"/>
            </a:lnSpc>
            <a:spcBef>
              <a:spcPct val="0"/>
            </a:spcBef>
            <a:spcAft>
              <a:spcPct val="35000"/>
            </a:spcAft>
            <a:buNone/>
          </a:pPr>
          <a:r>
            <a:rPr lang="en-US" sz="3900" kern="1200" dirty="0"/>
            <a:t>Contract Rights</a:t>
          </a:r>
        </a:p>
      </dsp:txBody>
      <dsp:txXfrm>
        <a:off x="528404" y="1249129"/>
        <a:ext cx="2534115" cy="2534115"/>
      </dsp:txXfrm>
    </dsp:sp>
    <dsp:sp modelId="{4DDD0C58-4424-894A-9A28-2ABC10C4FB4E}">
      <dsp:nvSpPr>
        <dsp:cNvPr id="0" name=""/>
        <dsp:cNvSpPr/>
      </dsp:nvSpPr>
      <dsp:spPr>
        <a:xfrm>
          <a:off x="2870596" y="724296"/>
          <a:ext cx="3583781" cy="3583781"/>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9530" rIns="197227" bIns="49530" numCol="1" spcCol="1270" anchor="ctr" anchorCtr="0">
          <a:noAutofit/>
        </a:bodyPr>
        <a:lstStyle/>
        <a:p>
          <a:pPr marL="0" lvl="0" indent="0" algn="ctr" defTabSz="1733550" rtl="0">
            <a:lnSpc>
              <a:spcPct val="90000"/>
            </a:lnSpc>
            <a:spcBef>
              <a:spcPct val="0"/>
            </a:spcBef>
            <a:spcAft>
              <a:spcPct val="35000"/>
            </a:spcAft>
            <a:buNone/>
          </a:pPr>
          <a:r>
            <a:rPr lang="en-US" sz="3900" kern="1200" dirty="0"/>
            <a:t>Equal Protection</a:t>
          </a:r>
        </a:p>
      </dsp:txBody>
      <dsp:txXfrm>
        <a:off x="3395429" y="1249129"/>
        <a:ext cx="2534115" cy="2534115"/>
      </dsp:txXfrm>
    </dsp:sp>
    <dsp:sp modelId="{4E0BEFB1-FD6E-BD48-8943-9ABD5BCB7C9F}">
      <dsp:nvSpPr>
        <dsp:cNvPr id="0" name=""/>
        <dsp:cNvSpPr/>
      </dsp:nvSpPr>
      <dsp:spPr>
        <a:xfrm>
          <a:off x="5737621" y="724296"/>
          <a:ext cx="3583781" cy="3583781"/>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9530" rIns="197227" bIns="49530" numCol="1" spcCol="1270" anchor="ctr" anchorCtr="0">
          <a:noAutofit/>
        </a:bodyPr>
        <a:lstStyle/>
        <a:p>
          <a:pPr marL="0" lvl="0" indent="0" algn="ctr" defTabSz="1733550" rtl="0">
            <a:lnSpc>
              <a:spcPct val="90000"/>
            </a:lnSpc>
            <a:spcBef>
              <a:spcPct val="0"/>
            </a:spcBef>
            <a:spcAft>
              <a:spcPct val="35000"/>
            </a:spcAft>
            <a:buNone/>
          </a:pPr>
          <a:r>
            <a:rPr lang="en-US" sz="3900" kern="1200" dirty="0"/>
            <a:t>Due Process</a:t>
          </a:r>
        </a:p>
      </dsp:txBody>
      <dsp:txXfrm>
        <a:off x="6262454" y="1249129"/>
        <a:ext cx="2534115" cy="2534115"/>
      </dsp:txXfrm>
    </dsp:sp>
    <dsp:sp modelId="{2F2BAE75-D63B-AB44-94B3-A0B80BF247C2}">
      <dsp:nvSpPr>
        <dsp:cNvPr id="0" name=""/>
        <dsp:cNvSpPr/>
      </dsp:nvSpPr>
      <dsp:spPr>
        <a:xfrm>
          <a:off x="8604646" y="724296"/>
          <a:ext cx="3583781" cy="3583781"/>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49530" rIns="197227" bIns="49530" numCol="1" spcCol="1270" anchor="ctr" anchorCtr="0">
          <a:noAutofit/>
        </a:bodyPr>
        <a:lstStyle/>
        <a:p>
          <a:pPr marL="0" lvl="0" indent="0" algn="ctr" defTabSz="1733550" rtl="0">
            <a:lnSpc>
              <a:spcPct val="90000"/>
            </a:lnSpc>
            <a:spcBef>
              <a:spcPct val="0"/>
            </a:spcBef>
            <a:spcAft>
              <a:spcPct val="35000"/>
            </a:spcAft>
            <a:buNone/>
          </a:pPr>
          <a:r>
            <a:rPr lang="en-US" sz="3900" kern="1200" dirty="0"/>
            <a:t>Searches</a:t>
          </a:r>
        </a:p>
      </dsp:txBody>
      <dsp:txXfrm>
        <a:off x="9129479" y="1249129"/>
        <a:ext cx="2534115" cy="2534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88BEF-F817-274F-B969-D5561F37735F}">
      <dsp:nvSpPr>
        <dsp:cNvPr id="0" name=""/>
        <dsp:cNvSpPr/>
      </dsp:nvSpPr>
      <dsp:spPr>
        <a:xfrm rot="16200000">
          <a:off x="1630680" y="-1630680"/>
          <a:ext cx="2834639" cy="6096000"/>
        </a:xfrm>
        <a:prstGeom prst="round1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b="1" kern="1200" dirty="0"/>
            <a:t>FACTS: British Crown granted a charter to Dartmouth University; after formation of Republic New Hampshire as successor to the Crown enacted 3 laws amending the Charter. Dartmouth sued to invalidate the legislation. Supreme Court agreed, holding the acts of New Hampshire violated the Contracts Clause of the U.S. Constitution </a:t>
          </a:r>
          <a:endParaRPr lang="en-US" sz="1800" kern="1200" dirty="0"/>
        </a:p>
      </dsp:txBody>
      <dsp:txXfrm rot="5400000">
        <a:off x="0" y="0"/>
        <a:ext cx="6096000" cy="2125979"/>
      </dsp:txXfrm>
    </dsp:sp>
    <dsp:sp modelId="{84E920C8-2BB9-1045-B5A3-A64A7371145C}">
      <dsp:nvSpPr>
        <dsp:cNvPr id="0" name=""/>
        <dsp:cNvSpPr/>
      </dsp:nvSpPr>
      <dsp:spPr>
        <a:xfrm>
          <a:off x="6096000" y="0"/>
          <a:ext cx="6096000" cy="2834639"/>
        </a:xfrm>
        <a:prstGeom prst="round1Rect">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kern="1200"/>
            <a:t>Set out basic view of the corporation; a concession of the state and the product of contract among private parties.  </a:t>
          </a:r>
        </a:p>
        <a:p>
          <a:pPr marL="114300" lvl="1" indent="-114300" algn="l" defTabSz="622300" rtl="0">
            <a:lnSpc>
              <a:spcPct val="90000"/>
            </a:lnSpc>
            <a:spcBef>
              <a:spcPct val="0"/>
            </a:spcBef>
            <a:spcAft>
              <a:spcPct val="15000"/>
            </a:spcAft>
            <a:buChar char="•"/>
          </a:pPr>
          <a:r>
            <a:rPr lang="en-US" sz="1400" kern="1200"/>
            <a:t>“A corporation is an artificial being, invisible, intangible, and existing only in the contemplation of law. Being a mere creature of law it possesses only those properties which the charter of its creation confers upon it.”</a:t>
          </a:r>
        </a:p>
        <a:p>
          <a:pPr marL="114300" lvl="1" indent="-114300" algn="l" defTabSz="622300" rtl="0">
            <a:lnSpc>
              <a:spcPct val="90000"/>
            </a:lnSpc>
            <a:spcBef>
              <a:spcPct val="0"/>
            </a:spcBef>
            <a:spcAft>
              <a:spcPct val="15000"/>
            </a:spcAft>
            <a:buChar char="•"/>
          </a:pPr>
          <a:r>
            <a:rPr lang="en-US" sz="1400" kern="1200"/>
            <a:t>“Among the most important [objectives for which corporations are created are] immortality, and . . . Individuality; properties by which a perpetual succession of many persons are considered the same and may act as a single individual.”</a:t>
          </a:r>
        </a:p>
      </dsp:txBody>
      <dsp:txXfrm>
        <a:off x="6096000" y="0"/>
        <a:ext cx="6096000" cy="2125979"/>
      </dsp:txXfrm>
    </dsp:sp>
    <dsp:sp modelId="{5A54D1A0-4443-5747-BF67-CD6B43AF6AC0}">
      <dsp:nvSpPr>
        <dsp:cNvPr id="0" name=""/>
        <dsp:cNvSpPr/>
      </dsp:nvSpPr>
      <dsp:spPr>
        <a:xfrm rot="10800000">
          <a:off x="0" y="2834639"/>
          <a:ext cx="6096000" cy="2834639"/>
        </a:xfrm>
        <a:prstGeom prst="round1Rect">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kern="1200" dirty="0"/>
            <a:t>But such rights could be waived by statute or contract:</a:t>
          </a:r>
        </a:p>
        <a:p>
          <a:pPr marL="114300" lvl="1" indent="-114300" algn="l" defTabSz="622300" rtl="0">
            <a:lnSpc>
              <a:spcPct val="90000"/>
            </a:lnSpc>
            <a:spcBef>
              <a:spcPct val="0"/>
            </a:spcBef>
            <a:spcAft>
              <a:spcPct val="15000"/>
            </a:spcAft>
            <a:buChar char="•"/>
          </a:pPr>
          <a:r>
            <a:rPr lang="en-US" sz="1400" kern="1200" dirty="0"/>
            <a:t>State could amend rules of corporate governance only if they reserved the right to do so in their corporate statutes.  Now common practice (“reservation clause”). </a:t>
          </a:r>
        </a:p>
      </dsp:txBody>
      <dsp:txXfrm rot="10800000">
        <a:off x="0" y="3543299"/>
        <a:ext cx="6096000" cy="2125979"/>
      </dsp:txXfrm>
    </dsp:sp>
    <dsp:sp modelId="{349674B0-70C3-C849-A4A5-D81D7EE61529}">
      <dsp:nvSpPr>
        <dsp:cNvPr id="0" name=""/>
        <dsp:cNvSpPr/>
      </dsp:nvSpPr>
      <dsp:spPr>
        <a:xfrm rot="5400000">
          <a:off x="7726680" y="1203959"/>
          <a:ext cx="2834639" cy="6096000"/>
        </a:xfrm>
        <a:prstGeom prst="round1Rect">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kern="1200" dirty="0"/>
            <a:t>Court rejected the idea that the corporation of its own right possessed rights; </a:t>
          </a:r>
        </a:p>
        <a:p>
          <a:pPr marL="0" lvl="0" indent="0" algn="l" defTabSz="800100" rtl="0">
            <a:lnSpc>
              <a:spcPct val="90000"/>
            </a:lnSpc>
            <a:spcBef>
              <a:spcPct val="0"/>
            </a:spcBef>
            <a:spcAft>
              <a:spcPct val="35000"/>
            </a:spcAft>
            <a:buNone/>
          </a:pPr>
          <a:r>
            <a:rPr lang="en-US" sz="1800" kern="1200" dirty="0"/>
            <a:t>but as the corporation was also the product of contract among its stakeholders, those contract rights must be protected by constitutional principles, in this case of contract.</a:t>
          </a:r>
        </a:p>
      </dsp:txBody>
      <dsp:txXfrm rot="-5400000">
        <a:off x="6096000" y="3543299"/>
        <a:ext cx="6096000" cy="2125979"/>
      </dsp:txXfrm>
    </dsp:sp>
    <dsp:sp modelId="{0A6B7517-8112-9E46-AAD7-219A30BF20FB}">
      <dsp:nvSpPr>
        <dsp:cNvPr id="0" name=""/>
        <dsp:cNvSpPr/>
      </dsp:nvSpPr>
      <dsp:spPr>
        <a:xfrm>
          <a:off x="4267200" y="2125979"/>
          <a:ext cx="3657600" cy="1417319"/>
        </a:xfrm>
        <a:prstGeom prst="roundRect">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Trustees of Dartmouth College v. Woodward (17 U.S. (4 Wheat.) 518 (1819).</a:t>
          </a:r>
        </a:p>
      </dsp:txBody>
      <dsp:txXfrm>
        <a:off x="4336388" y="2195167"/>
        <a:ext cx="3519224" cy="1278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55A3-00EB-0442-BBE9-23DE3A5645C3}">
      <dsp:nvSpPr>
        <dsp:cNvPr id="0" name=""/>
        <dsp:cNvSpPr/>
      </dsp:nvSpPr>
      <dsp:spPr>
        <a:xfrm>
          <a:off x="6855860" y="3841409"/>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Hale v. Henkel, 201 U.S. 43 (1906)</a:t>
          </a:r>
        </a:p>
      </dsp:txBody>
      <dsp:txXfrm>
        <a:off x="7732771" y="4333050"/>
        <a:ext cx="1874049" cy="1276371"/>
      </dsp:txXfrm>
    </dsp:sp>
    <dsp:sp modelId="{69B85D49-3E7C-6745-B275-3E700EF9C4E2}">
      <dsp:nvSpPr>
        <dsp:cNvPr id="0" name=""/>
        <dsp:cNvSpPr/>
      </dsp:nvSpPr>
      <dsp:spPr>
        <a:xfrm>
          <a:off x="2293297" y="3841409"/>
          <a:ext cx="2769155"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libri" charset="0"/>
              <a:ea typeface="Calibri" charset="0"/>
              <a:cs typeface="Calibri" charset="0"/>
            </a:rPr>
            <a:t>United States </a:t>
          </a:r>
          <a:r>
            <a:rPr lang="sk-SK" sz="1800" kern="1200" dirty="0">
              <a:latin typeface="Calibri" charset="0"/>
              <a:ea typeface="Calibri" charset="0"/>
              <a:cs typeface="Calibri" charset="0"/>
            </a:rPr>
            <a:t>v. M</a:t>
          </a:r>
          <a:r>
            <a:rPr lang="en-US" sz="1800" kern="1200" dirty="0" err="1">
              <a:latin typeface="Calibri" charset="0"/>
              <a:ea typeface="Calibri" charset="0"/>
              <a:cs typeface="Calibri" charset="0"/>
            </a:rPr>
            <a:t>artin</a:t>
          </a:r>
          <a:r>
            <a:rPr lang="en-US" sz="1800" kern="1200" dirty="0">
              <a:latin typeface="Calibri" charset="0"/>
              <a:ea typeface="Calibri" charset="0"/>
              <a:cs typeface="Calibri" charset="0"/>
            </a:rPr>
            <a:t> Linen Supply </a:t>
          </a:r>
          <a:r>
            <a:rPr lang="it-IT" sz="1800" kern="1200" dirty="0">
              <a:latin typeface="Calibri" charset="0"/>
              <a:ea typeface="Calibri" charset="0"/>
              <a:cs typeface="Calibri" charset="0"/>
            </a:rPr>
            <a:t>Co., </a:t>
          </a:r>
          <a:r>
            <a:rPr lang="en-US" sz="1800" kern="1200" dirty="0">
              <a:latin typeface="Calibri" charset="0"/>
              <a:ea typeface="Calibri" charset="0"/>
              <a:cs typeface="Calibri" charset="0"/>
            </a:rPr>
            <a:t>430 U.S. 564, </a:t>
          </a:r>
          <a:r>
            <a:rPr lang="mr-IN" sz="1800" kern="1200" dirty="0">
              <a:latin typeface="Calibri" charset="0"/>
              <a:ea typeface="Calibri" charset="0"/>
              <a:cs typeface="Calibri" charset="0"/>
            </a:rPr>
            <a:t>571-72</a:t>
          </a:r>
          <a:r>
            <a:rPr lang="es-ES" sz="1800" kern="1200" dirty="0">
              <a:latin typeface="Calibri" charset="0"/>
              <a:ea typeface="Calibri" charset="0"/>
              <a:cs typeface="Calibri" charset="0"/>
            </a:rPr>
            <a:t> </a:t>
          </a:r>
          <a:r>
            <a:rPr lang="is-IS" sz="1800" kern="1200" dirty="0">
              <a:latin typeface="Calibri" charset="0"/>
              <a:ea typeface="Calibri" charset="0"/>
              <a:cs typeface="Calibri" charset="0"/>
            </a:rPr>
            <a:t>(1977) </a:t>
          </a:r>
          <a:endParaRPr lang="en-US" sz="1800" kern="1200" dirty="0">
            <a:latin typeface="Calibri" charset="0"/>
            <a:ea typeface="Calibri" charset="0"/>
            <a:cs typeface="Calibri" charset="0"/>
          </a:endParaRPr>
        </a:p>
      </dsp:txBody>
      <dsp:txXfrm>
        <a:off x="2333007" y="4333050"/>
        <a:ext cx="1858988" cy="1276371"/>
      </dsp:txXfrm>
    </dsp:sp>
    <dsp:sp modelId="{53C34E3C-32A1-9E4E-993C-241E594AC237}">
      <dsp:nvSpPr>
        <dsp:cNvPr id="0" name=""/>
        <dsp:cNvSpPr/>
      </dsp:nvSpPr>
      <dsp:spPr>
        <a:xfrm>
          <a:off x="6855860" y="0"/>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Minneapolis</a:t>
          </a:r>
          <a:r>
            <a:rPr lang="en-US" sz="1800" kern="1200" baseline="0" dirty="0"/>
            <a:t> &amp; St. Louis Rr v. Beckwith, 129 U.S. 26 (1888)</a:t>
          </a:r>
          <a:endParaRPr lang="en-US" sz="1800" kern="1200" dirty="0"/>
        </a:p>
      </dsp:txBody>
      <dsp:txXfrm>
        <a:off x="7732771" y="39710"/>
        <a:ext cx="1874049" cy="1276371"/>
      </dsp:txXfrm>
    </dsp:sp>
    <dsp:sp modelId="{071D88DD-4C27-FB4F-81AB-0F4536F0966B}">
      <dsp:nvSpPr>
        <dsp:cNvPr id="0" name=""/>
        <dsp:cNvSpPr/>
      </dsp:nvSpPr>
      <dsp:spPr>
        <a:xfrm>
          <a:off x="2302660" y="0"/>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Santa Clara </a:t>
          </a:r>
          <a:r>
            <a:rPr lang="en-US" sz="1800" kern="1200" dirty="0" err="1"/>
            <a:t>Cty</a:t>
          </a:r>
          <a:r>
            <a:rPr lang="en-US" sz="1800" kern="1200" dirty="0"/>
            <a:t>. v. S. Pac. RR, 118 U.S. 394 (1886)</a:t>
          </a:r>
        </a:p>
      </dsp:txBody>
      <dsp:txXfrm>
        <a:off x="2342370" y="39710"/>
        <a:ext cx="1874049" cy="1276371"/>
      </dsp:txXfrm>
    </dsp:sp>
    <dsp:sp modelId="{6244AC3D-8A62-7A4B-929A-91AF65D13842}">
      <dsp:nvSpPr>
        <dsp:cNvPr id="0" name=""/>
        <dsp:cNvSpPr/>
      </dsp:nvSpPr>
      <dsp:spPr>
        <a:xfrm>
          <a:off x="3472030" y="322000"/>
          <a:ext cx="2446074" cy="2446074"/>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t>Equal Protection under 14</a:t>
          </a:r>
          <a:r>
            <a:rPr lang="en-US" sz="1700" kern="1200" baseline="30000"/>
            <a:t>th</a:t>
          </a:r>
          <a:r>
            <a:rPr lang="en-US" sz="1700" kern="1200"/>
            <a:t> Amendment</a:t>
          </a:r>
        </a:p>
      </dsp:txBody>
      <dsp:txXfrm>
        <a:off x="4188468" y="1038438"/>
        <a:ext cx="1729636" cy="1729636"/>
      </dsp:txXfrm>
    </dsp:sp>
    <dsp:sp modelId="{878F4C27-39AB-D548-ACE0-6A27D267AF36}">
      <dsp:nvSpPr>
        <dsp:cNvPr id="0" name=""/>
        <dsp:cNvSpPr/>
      </dsp:nvSpPr>
      <dsp:spPr>
        <a:xfrm rot="5400000">
          <a:off x="6031087" y="322000"/>
          <a:ext cx="2446074" cy="2446074"/>
        </a:xfrm>
        <a:prstGeom prst="pieWedg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Due Process Under 14</a:t>
          </a:r>
          <a:r>
            <a:rPr lang="en-US" sz="1700" kern="1200" baseline="30000" dirty="0"/>
            <a:t>th</a:t>
          </a:r>
          <a:r>
            <a:rPr lang="en-US" sz="1700" kern="1200" dirty="0"/>
            <a:t> Amendment</a:t>
          </a:r>
        </a:p>
      </dsp:txBody>
      <dsp:txXfrm rot="-5400000">
        <a:off x="6031087" y="1038438"/>
        <a:ext cx="1729636" cy="1729636"/>
      </dsp:txXfrm>
    </dsp:sp>
    <dsp:sp modelId="{D0FD32B1-F40B-BD42-8FA1-F9A0F1B0ED45}">
      <dsp:nvSpPr>
        <dsp:cNvPr id="0" name=""/>
        <dsp:cNvSpPr/>
      </dsp:nvSpPr>
      <dsp:spPr>
        <a:xfrm rot="10800000">
          <a:off x="6031087" y="2881057"/>
          <a:ext cx="2446074" cy="2446074"/>
        </a:xfrm>
        <a:prstGeom prst="pieWedg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Protection against unreasonable searches and seizures Under 4</a:t>
          </a:r>
          <a:r>
            <a:rPr lang="en-US" sz="1700" kern="1200" baseline="30000" dirty="0"/>
            <a:t>th</a:t>
          </a:r>
          <a:r>
            <a:rPr lang="en-US" sz="1700" kern="1200" dirty="0"/>
            <a:t> Amendment</a:t>
          </a:r>
        </a:p>
      </dsp:txBody>
      <dsp:txXfrm rot="10800000">
        <a:off x="6031087" y="2881057"/>
        <a:ext cx="1729636" cy="1729636"/>
      </dsp:txXfrm>
    </dsp:sp>
    <dsp:sp modelId="{B7CF8C90-9CC5-F242-8CEB-8C2DBCAF7D9D}">
      <dsp:nvSpPr>
        <dsp:cNvPr id="0" name=""/>
        <dsp:cNvSpPr/>
      </dsp:nvSpPr>
      <dsp:spPr>
        <a:xfrm rot="16200000">
          <a:off x="3472030" y="2881057"/>
          <a:ext cx="2446074" cy="2446074"/>
        </a:xfrm>
        <a:prstGeom prst="pieWedg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Protection against double jeopardy under 5</a:t>
          </a:r>
          <a:r>
            <a:rPr lang="en-US" sz="1700" kern="1200" baseline="30000" dirty="0"/>
            <a:t>th</a:t>
          </a:r>
          <a:r>
            <a:rPr lang="en-US" sz="1700" kern="1200" dirty="0"/>
            <a:t> Amendment</a:t>
          </a:r>
        </a:p>
      </dsp:txBody>
      <dsp:txXfrm rot="5400000">
        <a:off x="4188468" y="2881057"/>
        <a:ext cx="1729636" cy="1729636"/>
      </dsp:txXfrm>
    </dsp:sp>
    <dsp:sp modelId="{264CA4E8-706D-B94E-AD43-AEB1A305C5B0}">
      <dsp:nvSpPr>
        <dsp:cNvPr id="0" name=""/>
        <dsp:cNvSpPr/>
      </dsp:nvSpPr>
      <dsp:spPr>
        <a:xfrm>
          <a:off x="5552323" y="2316144"/>
          <a:ext cx="844545" cy="734387"/>
        </a:xfrm>
        <a:prstGeom prst="circular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3E1AF5AD-01DD-604A-A260-7F97754C258C}">
      <dsp:nvSpPr>
        <dsp:cNvPr id="0" name=""/>
        <dsp:cNvSpPr/>
      </dsp:nvSpPr>
      <dsp:spPr>
        <a:xfrm rot="10800000">
          <a:off x="5552323" y="2598600"/>
          <a:ext cx="844545" cy="734387"/>
        </a:xfrm>
        <a:prstGeom prst="circular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E901-7B14-A749-AC2A-20B665541C96}">
      <dsp:nvSpPr>
        <dsp:cNvPr id="0" name=""/>
        <dsp:cNvSpPr/>
      </dsp:nvSpPr>
      <dsp:spPr>
        <a:xfrm>
          <a:off x="423711" y="0"/>
          <a:ext cx="11344576" cy="1652228"/>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254000" bIns="262291" numCol="1" spcCol="1270" anchor="ctr" anchorCtr="0">
          <a:noAutofit/>
        </a:bodyPr>
        <a:lstStyle/>
        <a:p>
          <a:pPr marL="0" lvl="0" indent="0" algn="l" defTabSz="1377950" rtl="0">
            <a:lnSpc>
              <a:spcPct val="90000"/>
            </a:lnSpc>
            <a:spcBef>
              <a:spcPct val="0"/>
            </a:spcBef>
            <a:spcAft>
              <a:spcPct val="35000"/>
            </a:spcAft>
            <a:buNone/>
          </a:pPr>
          <a:r>
            <a:rPr lang="en-US" sz="3100" kern="1200"/>
            <a:t>No Protection Against Self Incrimination under 5</a:t>
          </a:r>
          <a:r>
            <a:rPr lang="en-US" sz="3100" kern="1200" baseline="30000"/>
            <a:t>th</a:t>
          </a:r>
          <a:r>
            <a:rPr lang="en-US" sz="3100" kern="1200"/>
            <a:t> Amendment</a:t>
          </a:r>
        </a:p>
      </dsp:txBody>
      <dsp:txXfrm>
        <a:off x="423711" y="413057"/>
        <a:ext cx="10931519" cy="826114"/>
      </dsp:txXfrm>
    </dsp:sp>
    <dsp:sp modelId="{87C90AB1-A8B5-F646-AADB-94D1014D3592}">
      <dsp:nvSpPr>
        <dsp:cNvPr id="0" name=""/>
        <dsp:cNvSpPr/>
      </dsp:nvSpPr>
      <dsp:spPr>
        <a:xfrm>
          <a:off x="423711" y="1279291"/>
          <a:ext cx="10483523" cy="4431832"/>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United States v. White, </a:t>
          </a:r>
          <a:r>
            <a:rPr lang="en-US" sz="2400" kern="1200" dirty="0">
              <a:hlinkClick xmlns:r="http://schemas.openxmlformats.org/officeDocument/2006/relationships" r:id="rId1"/>
            </a:rPr>
            <a:t>322 U.S. 694</a:t>
          </a:r>
          <a:r>
            <a:rPr lang="en-US" sz="2400" kern="1200" dirty="0"/>
            <a:t>, 701 (1944)</a:t>
          </a:r>
        </a:p>
        <a:p>
          <a:pPr marL="171450" lvl="1" indent="-171450" algn="l" defTabSz="844550" rtl="0">
            <a:lnSpc>
              <a:spcPct val="90000"/>
            </a:lnSpc>
            <a:spcBef>
              <a:spcPct val="0"/>
            </a:spcBef>
            <a:spcAft>
              <a:spcPct val="15000"/>
            </a:spcAft>
            <a:buChar char="•"/>
          </a:pPr>
          <a:r>
            <a:rPr lang="en-US" sz="1900" kern="1200" dirty="0"/>
            <a:t>Since the privilege against self-incrimination </a:t>
          </a:r>
          <a:r>
            <a:rPr lang="en-US" sz="1900" b="1" kern="1200" dirty="0">
              <a:solidFill>
                <a:srgbClr val="FF0000"/>
              </a:solidFill>
            </a:rPr>
            <a:t>is a purely personal one</a:t>
          </a:r>
          <a:r>
            <a:rPr lang="en-US" sz="1900" kern="1200" dirty="0"/>
            <a:t>, it cannot be utilized by or on behalf of any organization, such as a corporation.  . . .</a:t>
          </a:r>
        </a:p>
        <a:p>
          <a:pPr marL="171450" lvl="1" indent="-171450" algn="l" defTabSz="844550" rtl="0">
            <a:lnSpc>
              <a:spcPct val="90000"/>
            </a:lnSpc>
            <a:spcBef>
              <a:spcPct val="0"/>
            </a:spcBef>
            <a:spcAft>
              <a:spcPct val="15000"/>
            </a:spcAft>
            <a:buChar char="•"/>
          </a:pPr>
          <a:r>
            <a:rPr lang="en-US" sz="1900" kern="1200"/>
            <a:t>Moreover, the papers and effects which the privilege protects must be the private property of the person claiming the privilege, or at least in his possession in a purely personal capacity. Boyd v. United States, </a:t>
          </a:r>
          <a:r>
            <a:rPr lang="en-US" sz="1900" kern="1200">
              <a:hlinkClick xmlns:r="http://schemas.openxmlformats.org/officeDocument/2006/relationships" r:id="rId2"/>
            </a:rPr>
            <a:t>116 U.S. 616, 6 S.Ct. 524, 29 L.Ed. 746</a:t>
          </a:r>
          <a:r>
            <a:rPr lang="en-US" sz="1900" kern="1200"/>
            <a:t>. </a:t>
          </a:r>
        </a:p>
        <a:p>
          <a:pPr marL="171450" lvl="1" indent="-171450" algn="l" defTabSz="844550" rtl="0">
            <a:lnSpc>
              <a:spcPct val="90000"/>
            </a:lnSpc>
            <a:spcBef>
              <a:spcPct val="0"/>
            </a:spcBef>
            <a:spcAft>
              <a:spcPct val="15000"/>
            </a:spcAft>
            <a:buChar char="•"/>
          </a:pPr>
          <a:r>
            <a:rPr lang="en-US" sz="1900" kern="1200" dirty="0"/>
            <a:t>But individuals, when acting as representatives of a collective group, cannot be said to be exercising their personal rights and duties nor to be entitled to their purely personal privileges. Rather they assume the rights, duties and privileges of the artificial entity or association of which they are agents or officers and they are bound by its obligations. </a:t>
          </a:r>
          <a:r>
            <a:rPr lang="en-US" sz="1900" b="1" kern="1200" dirty="0">
              <a:solidFill>
                <a:srgbClr val="FF0000"/>
              </a:solidFill>
            </a:rPr>
            <a:t>In their official capacity, therefore, they have no privilege against self-incrimination. And the official records and documents of the organization that are held by them in a representative rather than in a personal capacity cannot be the subject of the personal privilege against self-incrimination, even though production of the papers might tend to incriminate them personally</a:t>
          </a:r>
          <a:r>
            <a:rPr lang="en-US" sz="1900" kern="1200" dirty="0"/>
            <a:t>. Wilson v. United States, </a:t>
          </a:r>
          <a:r>
            <a:rPr lang="en-US" sz="1900" kern="1200" dirty="0">
              <a:hlinkClick xmlns:r="http://schemas.openxmlformats.org/officeDocument/2006/relationships" r:id="rId3"/>
            </a:rPr>
            <a:t>221 U.S. 361</a:t>
          </a:r>
          <a:endParaRPr lang="en-US" sz="1900" kern="1200" dirty="0"/>
        </a:p>
      </dsp:txBody>
      <dsp:txXfrm>
        <a:off x="423711" y="1279291"/>
        <a:ext cx="10483523" cy="443183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2D9A-328A-6E4B-8DB4-AA9BB82C53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1A769B-58B5-9148-A66A-F32C0B26E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DC0C80-7057-C446-A07F-90D4CBEA46A9}"/>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5" name="Footer Placeholder 4">
            <a:extLst>
              <a:ext uri="{FF2B5EF4-FFF2-40B4-BE49-F238E27FC236}">
                <a16:creationId xmlns:a16="http://schemas.microsoft.com/office/drawing/2014/main" id="{7A36DC2E-D711-6C40-981C-4B8D7D73F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51434-4552-AC42-94F8-C7DA3C40476C}"/>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298549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2868-8F1B-6643-8632-ABA40DD0E1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E500C9-7A4A-344F-8305-A111996F70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4837D-4F6B-254D-8175-1C5DAF189610}"/>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5" name="Footer Placeholder 4">
            <a:extLst>
              <a:ext uri="{FF2B5EF4-FFF2-40B4-BE49-F238E27FC236}">
                <a16:creationId xmlns:a16="http://schemas.microsoft.com/office/drawing/2014/main" id="{ADACFBC2-22F6-564D-83B7-EDE5D1215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A2C6D-724E-124E-9CE5-9BA007B6FF83}"/>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324223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F2A994-B13B-0648-A1C0-4245F189C6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BFA14-15E9-654C-9006-1BF38EE9D4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B94FE-7E56-3646-A563-EA56FA6338FA}"/>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5" name="Footer Placeholder 4">
            <a:extLst>
              <a:ext uri="{FF2B5EF4-FFF2-40B4-BE49-F238E27FC236}">
                <a16:creationId xmlns:a16="http://schemas.microsoft.com/office/drawing/2014/main" id="{C68A458D-DF0B-9C48-806B-8BBEA0393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43994-1C05-3D49-AEEC-94EE8B9913B8}"/>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263349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588A-76FA-B14D-B745-B9C1D23FE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C0C77-90B4-9D4B-8796-05D5F1B572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B1B08-2603-3341-8179-C6E1ED05F77F}"/>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5" name="Footer Placeholder 4">
            <a:extLst>
              <a:ext uri="{FF2B5EF4-FFF2-40B4-BE49-F238E27FC236}">
                <a16:creationId xmlns:a16="http://schemas.microsoft.com/office/drawing/2014/main" id="{56073C58-6924-F24F-951A-69CB0B06F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37AFD-EF93-554C-B91D-89D43D9E7D01}"/>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201810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293E-B831-C44E-A50A-3F68DC2F27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E5289-4D16-5948-95AA-C35065BB4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953C1D-10BB-9A44-B71D-7D0294F7A089}"/>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5" name="Footer Placeholder 4">
            <a:extLst>
              <a:ext uri="{FF2B5EF4-FFF2-40B4-BE49-F238E27FC236}">
                <a16:creationId xmlns:a16="http://schemas.microsoft.com/office/drawing/2014/main" id="{06D49FC0-9077-9A44-80B5-E8AA0E29D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B8CD1-FBED-174C-94DE-60FF468F9258}"/>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37383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B768-D343-C944-A725-C6A9A89C5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599A2-EC19-A643-9A52-D871C92FF7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06787-FA58-EB4A-B7CE-36A31A3A7A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A27A6C-F035-7E40-9F10-9D6C31439DFA}"/>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6" name="Footer Placeholder 5">
            <a:extLst>
              <a:ext uri="{FF2B5EF4-FFF2-40B4-BE49-F238E27FC236}">
                <a16:creationId xmlns:a16="http://schemas.microsoft.com/office/drawing/2014/main" id="{AF6A0902-5F4A-A146-A703-A1B0A2D07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2F346-A78D-424F-AA5C-768D554E07A6}"/>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173569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266B-AD6E-6243-8879-1A5C308235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147BDA-293B-7744-BE43-83056684F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37BBBC-A8C8-2148-B8C3-87947A87B2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20BD1-58E7-3647-84E8-80836600F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11DC8A-A64F-6041-9D95-598D352A6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D93BEF-150D-5440-BC63-AF2745AEDBCA}"/>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8" name="Footer Placeholder 7">
            <a:extLst>
              <a:ext uri="{FF2B5EF4-FFF2-40B4-BE49-F238E27FC236}">
                <a16:creationId xmlns:a16="http://schemas.microsoft.com/office/drawing/2014/main" id="{F466DDB6-3E51-4D41-B5CF-1FE544D34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88DD67-9444-0542-9EBE-91D4EF200F0B}"/>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206997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6181-A049-FF41-AD19-E80E559083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01B05-AFD5-E148-A373-EC8DE503D32C}"/>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4" name="Footer Placeholder 3">
            <a:extLst>
              <a:ext uri="{FF2B5EF4-FFF2-40B4-BE49-F238E27FC236}">
                <a16:creationId xmlns:a16="http://schemas.microsoft.com/office/drawing/2014/main" id="{7C3A4DDA-E8DD-EC4E-A21B-F2E903C0D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3FFB5E-53C0-3F40-A3BA-CB66C8A22602}"/>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237338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AEFB1-ACDF-C84F-9BE7-404171188E20}"/>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3" name="Footer Placeholder 2">
            <a:extLst>
              <a:ext uri="{FF2B5EF4-FFF2-40B4-BE49-F238E27FC236}">
                <a16:creationId xmlns:a16="http://schemas.microsoft.com/office/drawing/2014/main" id="{DE32469B-8988-844A-A45D-4EB2FAE072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BC18A4-C602-2B4C-B5D4-AC42A85036E5}"/>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176487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DC16-DC35-4B46-95CE-FD6B066AA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D00CF-CC05-BB4E-B068-5D962D1F6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56DBBE-BACB-8E47-83A5-5D021B0A0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A9B9BD-9E0F-8640-BECD-D9964E9CDBBF}"/>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6" name="Footer Placeholder 5">
            <a:extLst>
              <a:ext uri="{FF2B5EF4-FFF2-40B4-BE49-F238E27FC236}">
                <a16:creationId xmlns:a16="http://schemas.microsoft.com/office/drawing/2014/main" id="{625B4688-51CA-D24B-99FC-5F36B31F6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391BC-CD75-C14D-A9D2-328539B11BF4}"/>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288582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B231-4EF0-614F-BD7F-05CCCF386F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79A672-5F69-6445-92D9-497B6492A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26DBA8-9F72-E343-8B67-4734715E0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9B422E-4985-FA4C-9E85-286049875A60}"/>
              </a:ext>
            </a:extLst>
          </p:cNvPr>
          <p:cNvSpPr>
            <a:spLocks noGrp="1"/>
          </p:cNvSpPr>
          <p:nvPr>
            <p:ph type="dt" sz="half" idx="10"/>
          </p:nvPr>
        </p:nvSpPr>
        <p:spPr/>
        <p:txBody>
          <a:bodyPr/>
          <a:lstStyle/>
          <a:p>
            <a:fld id="{856AF789-6E3E-C24B-BDEF-63840296F90E}" type="datetimeFigureOut">
              <a:rPr lang="en-US" smtClean="0"/>
              <a:t>5/6/18</a:t>
            </a:fld>
            <a:endParaRPr lang="en-US"/>
          </a:p>
        </p:txBody>
      </p:sp>
      <p:sp>
        <p:nvSpPr>
          <p:cNvPr id="6" name="Footer Placeholder 5">
            <a:extLst>
              <a:ext uri="{FF2B5EF4-FFF2-40B4-BE49-F238E27FC236}">
                <a16:creationId xmlns:a16="http://schemas.microsoft.com/office/drawing/2014/main" id="{99CBA33E-F7C4-8D45-BCEE-F3B7CCE6A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6A579-805F-3A49-A32E-1176F19387AB}"/>
              </a:ext>
            </a:extLst>
          </p:cNvPr>
          <p:cNvSpPr>
            <a:spLocks noGrp="1"/>
          </p:cNvSpPr>
          <p:nvPr>
            <p:ph type="sldNum" sz="quarter" idx="12"/>
          </p:nvPr>
        </p:nvSpPr>
        <p:spPr/>
        <p:txBody>
          <a:bodyPr/>
          <a:lstStyle/>
          <a:p>
            <a:fld id="{EE0E3737-1F1D-7944-B987-B0F27A9A7DAA}" type="slidenum">
              <a:rPr lang="en-US" smtClean="0"/>
              <a:t>‹#›</a:t>
            </a:fld>
            <a:endParaRPr lang="en-US"/>
          </a:p>
        </p:txBody>
      </p:sp>
    </p:spTree>
    <p:extLst>
      <p:ext uri="{BB962C8B-B14F-4D97-AF65-F5344CB8AC3E}">
        <p14:creationId xmlns:p14="http://schemas.microsoft.com/office/powerpoint/2010/main" val="249451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C17CA-946F-F440-B68B-59715394E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A1D21-EDB4-464B-8EAC-BBC1AEFA4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EB42E-4E16-134B-9109-68967148F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F789-6E3E-C24B-BDEF-63840296F90E}" type="datetimeFigureOut">
              <a:rPr lang="en-US" smtClean="0"/>
              <a:t>5/6/18</a:t>
            </a:fld>
            <a:endParaRPr lang="en-US"/>
          </a:p>
        </p:txBody>
      </p:sp>
      <p:sp>
        <p:nvSpPr>
          <p:cNvPr id="5" name="Footer Placeholder 4">
            <a:extLst>
              <a:ext uri="{FF2B5EF4-FFF2-40B4-BE49-F238E27FC236}">
                <a16:creationId xmlns:a16="http://schemas.microsoft.com/office/drawing/2014/main" id="{E1E26B80-E44E-9E4E-AF4A-FD2821983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A285AB-6904-C441-986B-1077FDD37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E3737-1F1D-7944-B987-B0F27A9A7DAA}" type="slidenum">
              <a:rPr lang="en-US" smtClean="0"/>
              <a:t>‹#›</a:t>
            </a:fld>
            <a:endParaRPr lang="en-US"/>
          </a:p>
        </p:txBody>
      </p:sp>
    </p:spTree>
    <p:extLst>
      <p:ext uri="{BB962C8B-B14F-4D97-AF65-F5344CB8AC3E}">
        <p14:creationId xmlns:p14="http://schemas.microsoft.com/office/powerpoint/2010/main" val="2656681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hyperlink" Target="http://www.scotusblog.com/case-files/cases/jesner-v-arab-bank-plc/" TargetMode="Externa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7101-7ACF-0040-8C0E-B2F7CBC61718}"/>
              </a:ext>
            </a:extLst>
          </p:cNvPr>
          <p:cNvSpPr>
            <a:spLocks noGrp="1"/>
          </p:cNvSpPr>
          <p:nvPr>
            <p:ph type="ctrTitle"/>
          </p:nvPr>
        </p:nvSpPr>
        <p:spPr>
          <a:solidFill>
            <a:schemeClr val="accent2">
              <a:lumMod val="20000"/>
              <a:lumOff val="80000"/>
            </a:schemeClr>
          </a:solidFill>
        </p:spPr>
        <p:txBody>
          <a:bodyPr>
            <a:normAutofit fontScale="90000"/>
          </a:bodyPr>
          <a:lstStyle/>
          <a:p>
            <a:r>
              <a:rPr lang="en-US" b="1" dirty="0"/>
              <a:t>The Protection </a:t>
            </a:r>
            <a:r>
              <a:rPr lang="en-US" b="1"/>
              <a:t>of the Rights </a:t>
            </a:r>
            <a:r>
              <a:rPr lang="en-US" b="1" dirty="0"/>
              <a:t>of </a:t>
            </a:r>
            <a:r>
              <a:rPr lang="en-US" b="1"/>
              <a:t>Corporations Under </a:t>
            </a:r>
            <a:r>
              <a:rPr lang="en-US" b="1" dirty="0"/>
              <a:t>U.S. Constitutional Law</a:t>
            </a:r>
          </a:p>
        </p:txBody>
      </p:sp>
      <p:sp>
        <p:nvSpPr>
          <p:cNvPr id="3" name="Subtitle 2">
            <a:extLst>
              <a:ext uri="{FF2B5EF4-FFF2-40B4-BE49-F238E27FC236}">
                <a16:creationId xmlns:a16="http://schemas.microsoft.com/office/drawing/2014/main" id="{D512B7CE-B0DC-4D42-92A0-FB08943C2248}"/>
              </a:ext>
            </a:extLst>
          </p:cNvPr>
          <p:cNvSpPr>
            <a:spLocks noGrp="1"/>
          </p:cNvSpPr>
          <p:nvPr>
            <p:ph type="subTitle" idx="1"/>
          </p:nvPr>
        </p:nvSpPr>
        <p:spPr>
          <a:xfrm>
            <a:off x="1524000" y="3602038"/>
            <a:ext cx="9144000" cy="2570162"/>
          </a:xfrm>
          <a:solidFill>
            <a:schemeClr val="accent2">
              <a:lumMod val="20000"/>
              <a:lumOff val="80000"/>
            </a:schemeClr>
          </a:solidFill>
        </p:spPr>
        <p:txBody>
          <a:bodyPr>
            <a:normAutofit fontScale="92500" lnSpcReduction="20000"/>
          </a:bodyPr>
          <a:lstStyle/>
          <a:p>
            <a:pPr algn="l"/>
            <a:r>
              <a:rPr lang="en-US" sz="2600" b="1" dirty="0"/>
              <a:t>Larry Catá Backer</a:t>
            </a:r>
          </a:p>
          <a:p>
            <a:pPr algn="l"/>
            <a:r>
              <a:rPr lang="en-US" sz="1600" b="1" dirty="0"/>
              <a:t>W. Richard and Mary Eshelman Faculty Scholar Professor of Law and International Affairs</a:t>
            </a:r>
            <a:br>
              <a:rPr lang="en-US" sz="1600" b="1" dirty="0"/>
            </a:br>
            <a:r>
              <a:rPr lang="en-US" sz="1600" b="1" dirty="0"/>
              <a:t>Pennsylvania State University</a:t>
            </a:r>
          </a:p>
          <a:p>
            <a:endParaRPr lang="en-US" sz="1800" b="1" dirty="0"/>
          </a:p>
          <a:p>
            <a:pPr algn="r"/>
            <a:r>
              <a:rPr lang="en-US" b="1" dirty="0"/>
              <a:t>Prepared for Workshop: </a:t>
            </a:r>
          </a:p>
          <a:p>
            <a:pPr algn="r"/>
            <a:r>
              <a:rPr lang="en-US" b="1" dirty="0"/>
              <a:t>East China University of Political Science and Law</a:t>
            </a:r>
          </a:p>
          <a:p>
            <a:pPr algn="r"/>
            <a:r>
              <a:rPr lang="en-US" b="1" dirty="0"/>
              <a:t>Shanghai, PRC </a:t>
            </a:r>
          </a:p>
          <a:p>
            <a:pPr algn="r"/>
            <a:r>
              <a:rPr lang="en-US" b="1" dirty="0"/>
              <a:t>April 27, 2018</a:t>
            </a:r>
          </a:p>
        </p:txBody>
      </p:sp>
    </p:spTree>
    <p:extLst>
      <p:ext uri="{BB962C8B-B14F-4D97-AF65-F5344CB8AC3E}">
        <p14:creationId xmlns:p14="http://schemas.microsoft.com/office/powerpoint/2010/main" val="68083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8901"/>
          </a:xfrm>
        </p:spPr>
        <p:txBody>
          <a:bodyPr/>
          <a:lstStyle/>
          <a:p>
            <a:r>
              <a:rPr lang="en-US" dirty="0"/>
              <a:t>Limitations: Self-Incrimination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8015479"/>
              </p:ext>
            </p:extLst>
          </p:nvPr>
        </p:nvGraphicFramePr>
        <p:xfrm>
          <a:off x="0" y="1146876"/>
          <a:ext cx="12192000" cy="571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25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Privileges &amp; Immunities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7457090"/>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48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9442-A9A6-4C4D-91E2-9C6B33E73BB3}"/>
              </a:ext>
            </a:extLst>
          </p:cNvPr>
          <p:cNvSpPr>
            <a:spLocks noGrp="1"/>
          </p:cNvSpPr>
          <p:nvPr>
            <p:ph type="title"/>
          </p:nvPr>
        </p:nvSpPr>
        <p:spPr>
          <a:xfrm>
            <a:off x="838200" y="1"/>
            <a:ext cx="10515600" cy="774914"/>
          </a:xfrm>
        </p:spPr>
        <p:txBody>
          <a:bodyPr/>
          <a:lstStyle/>
          <a:p>
            <a:pPr algn="ctr"/>
            <a:r>
              <a:rPr lang="en-US" dirty="0"/>
              <a:t>Limitations on Commercial Conduct </a:t>
            </a:r>
          </a:p>
        </p:txBody>
      </p:sp>
      <p:graphicFrame>
        <p:nvGraphicFramePr>
          <p:cNvPr id="4" name="Content Placeholder 3">
            <a:extLst>
              <a:ext uri="{FF2B5EF4-FFF2-40B4-BE49-F238E27FC236}">
                <a16:creationId xmlns:a16="http://schemas.microsoft.com/office/drawing/2014/main" id="{B23CE42A-5EAA-3F48-BB23-538649183B62}"/>
              </a:ext>
            </a:extLst>
          </p:cNvPr>
          <p:cNvGraphicFramePr>
            <a:graphicFrameLocks noGrp="1"/>
          </p:cNvGraphicFramePr>
          <p:nvPr>
            <p:ph idx="1"/>
            <p:extLst>
              <p:ext uri="{D42A27DB-BD31-4B8C-83A1-F6EECF244321}">
                <p14:modId xmlns:p14="http://schemas.microsoft.com/office/powerpoint/2010/main" val="1221300363"/>
              </p:ext>
            </p:extLst>
          </p:nvPr>
        </p:nvGraphicFramePr>
        <p:xfrm>
          <a:off x="0" y="774914"/>
          <a:ext cx="12192000" cy="6083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52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Debates</a:t>
            </a:r>
          </a:p>
        </p:txBody>
      </p:sp>
      <p:graphicFrame>
        <p:nvGraphicFramePr>
          <p:cNvPr id="8" name="Content Placeholder 7"/>
          <p:cNvGraphicFramePr>
            <a:graphicFrameLocks noGrp="1"/>
          </p:cNvGraphicFramePr>
          <p:nvPr>
            <p:ph idx="1"/>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35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62372"/>
          </a:xfrm>
        </p:spPr>
        <p:txBody>
          <a:bodyPr/>
          <a:lstStyle/>
          <a:p>
            <a:r>
              <a:rPr lang="en-US" dirty="0"/>
              <a:t>Voluntary Political Speech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584877"/>
              </p:ext>
            </p:extLst>
          </p:nvPr>
        </p:nvGraphicFramePr>
        <p:xfrm>
          <a:off x="0" y="1162373"/>
          <a:ext cx="12192000" cy="569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01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7389"/>
          </a:xfrm>
        </p:spPr>
        <p:txBody>
          <a:bodyPr>
            <a:normAutofit/>
          </a:bodyPr>
          <a:lstStyle/>
          <a:p>
            <a:r>
              <a:rPr lang="en-US" sz="3200" dirty="0"/>
              <a:t>Voluntary Political Speech: Campaign Contributions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4408693"/>
              </p:ext>
            </p:extLst>
          </p:nvPr>
        </p:nvGraphicFramePr>
        <p:xfrm>
          <a:off x="0" y="1007390"/>
          <a:ext cx="12192000" cy="5850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75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2887"/>
          </a:xfrm>
        </p:spPr>
        <p:txBody>
          <a:bodyPr/>
          <a:lstStyle/>
          <a:p>
            <a:r>
              <a:rPr lang="en-US" dirty="0"/>
              <a:t>Commercial Speech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133652"/>
              </p:ext>
            </p:extLst>
          </p:nvPr>
        </p:nvGraphicFramePr>
        <p:xfrm>
          <a:off x="0" y="1348353"/>
          <a:ext cx="12192000" cy="550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27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7389"/>
          </a:xfrm>
        </p:spPr>
        <p:txBody>
          <a:bodyPr/>
          <a:lstStyle/>
          <a:p>
            <a:pPr algn="ctr"/>
            <a:r>
              <a:rPr lang="en-US" dirty="0"/>
              <a:t>Right to Avoid Compelled Speech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778165"/>
              </p:ext>
            </p:extLst>
          </p:nvPr>
        </p:nvGraphicFramePr>
        <p:xfrm>
          <a:off x="0" y="1162372"/>
          <a:ext cx="12192000" cy="569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37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 y="1"/>
            <a:ext cx="11074831" cy="945396"/>
          </a:xfrm>
        </p:spPr>
        <p:txBody>
          <a:bodyPr/>
          <a:lstStyle/>
          <a:p>
            <a:r>
              <a:rPr lang="en-US"/>
              <a:t>Does the Conflict Minerals Case Add Anything?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1840024"/>
              </p:ext>
            </p:extLst>
          </p:nvPr>
        </p:nvGraphicFramePr>
        <p:xfrm>
          <a:off x="0" y="945396"/>
          <a:ext cx="12192000" cy="5912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93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8385"/>
          </a:xfrm>
        </p:spPr>
        <p:txBody>
          <a:bodyPr/>
          <a:lstStyle/>
          <a:p>
            <a:r>
              <a:rPr lang="en-US" dirty="0"/>
              <a:t>Religious Liberty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48554794"/>
              </p:ext>
            </p:extLst>
          </p:nvPr>
        </p:nvGraphicFramePr>
        <p:xfrm>
          <a:off x="0" y="1038386"/>
          <a:ext cx="12192000" cy="5819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00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6BF8-8325-5440-8C3C-1F6295E01066}"/>
              </a:ext>
            </a:extLst>
          </p:cNvPr>
          <p:cNvSpPr>
            <a:spLocks noGrp="1"/>
          </p:cNvSpPr>
          <p:nvPr>
            <p:ph type="title"/>
          </p:nvPr>
        </p:nvSpPr>
        <p:spPr>
          <a:xfrm>
            <a:off x="0" y="1"/>
            <a:ext cx="12192000" cy="867904"/>
          </a:xfrm>
        </p:spPr>
        <p:txBody>
          <a:bodyPr/>
          <a:lstStyle/>
          <a:p>
            <a:pPr algn="ctr"/>
            <a:r>
              <a:rPr lang="en-US" dirty="0"/>
              <a:t>The Importance of Corporate Rights Protection</a:t>
            </a:r>
          </a:p>
        </p:txBody>
      </p:sp>
      <p:graphicFrame>
        <p:nvGraphicFramePr>
          <p:cNvPr id="4" name="Content Placeholder 3">
            <a:extLst>
              <a:ext uri="{FF2B5EF4-FFF2-40B4-BE49-F238E27FC236}">
                <a16:creationId xmlns:a16="http://schemas.microsoft.com/office/drawing/2014/main" id="{ED6419EC-EE7F-2145-A954-3D24F348E46C}"/>
              </a:ext>
            </a:extLst>
          </p:cNvPr>
          <p:cNvGraphicFramePr>
            <a:graphicFrameLocks noGrp="1"/>
          </p:cNvGraphicFramePr>
          <p:nvPr>
            <p:ph idx="1"/>
            <p:extLst>
              <p:ext uri="{D42A27DB-BD31-4B8C-83A1-F6EECF244321}">
                <p14:modId xmlns:p14="http://schemas.microsoft.com/office/powerpoint/2010/main" val="711400097"/>
              </p:ext>
            </p:extLst>
          </p:nvPr>
        </p:nvGraphicFramePr>
        <p:xfrm>
          <a:off x="-1" y="1007390"/>
          <a:ext cx="12192001" cy="5850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41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7870"/>
          </a:xfrm>
        </p:spPr>
        <p:txBody>
          <a:bodyPr>
            <a:normAutofit fontScale="90000"/>
          </a:bodyPr>
          <a:lstStyle/>
          <a:p>
            <a:r>
              <a:rPr lang="en-US" dirty="0"/>
              <a:t>Protectable Constitutional Rights:  From Process to Substantive Rights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5622812"/>
              </p:ext>
            </p:extLst>
          </p:nvPr>
        </p:nvGraphicFramePr>
        <p:xfrm>
          <a:off x="0" y="1053886"/>
          <a:ext cx="12192000" cy="58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11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 the Frontiers of Constitutional Protection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95826719"/>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21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5075-ECE7-5A45-B480-D9DB0A942942}"/>
              </a:ext>
            </a:extLst>
          </p:cNvPr>
          <p:cNvSpPr>
            <a:spLocks noGrp="1"/>
          </p:cNvSpPr>
          <p:nvPr>
            <p:ph type="title"/>
          </p:nvPr>
        </p:nvSpPr>
        <p:spPr>
          <a:xfrm>
            <a:off x="0" y="1"/>
            <a:ext cx="12192000" cy="1690688"/>
          </a:xfrm>
        </p:spPr>
        <p:txBody>
          <a:bodyPr>
            <a:normAutofit fontScale="90000"/>
          </a:bodyPr>
          <a:lstStyle/>
          <a:p>
            <a:pPr algn="ctr"/>
            <a:r>
              <a:rPr lang="en-US" dirty="0"/>
              <a:t>Masterpiece Cakeshop v. Colorado Civil Rights Commission, No. 16-111 ( Gay Cake Case) to bed </a:t>
            </a:r>
            <a:r>
              <a:rPr lang="en-US" dirty="0" err="1"/>
              <a:t>ecided</a:t>
            </a:r>
            <a:endParaRPr lang="en-US" dirty="0"/>
          </a:p>
        </p:txBody>
      </p:sp>
      <p:pic>
        <p:nvPicPr>
          <p:cNvPr id="5" name="Content Placeholder 4">
            <a:extLst>
              <a:ext uri="{FF2B5EF4-FFF2-40B4-BE49-F238E27FC236}">
                <a16:creationId xmlns:a16="http://schemas.microsoft.com/office/drawing/2014/main" id="{8BE26BFF-758F-F749-80E8-39A98FC73AF2}"/>
              </a:ext>
            </a:extLst>
          </p:cNvPr>
          <p:cNvPicPr>
            <a:picLocks noGrp="1" noChangeAspect="1"/>
          </p:cNvPicPr>
          <p:nvPr>
            <p:ph sz="half" idx="1"/>
          </p:nvPr>
        </p:nvPicPr>
        <p:blipFill>
          <a:blip r:embed="rId2"/>
          <a:stretch>
            <a:fillRect/>
          </a:stretch>
        </p:blipFill>
        <p:spPr>
          <a:xfrm>
            <a:off x="86644" y="2105896"/>
            <a:ext cx="5933156" cy="4340623"/>
          </a:xfrm>
        </p:spPr>
      </p:pic>
      <p:pic>
        <p:nvPicPr>
          <p:cNvPr id="6" name="Content Placeholder 5">
            <a:extLst>
              <a:ext uri="{FF2B5EF4-FFF2-40B4-BE49-F238E27FC236}">
                <a16:creationId xmlns:a16="http://schemas.microsoft.com/office/drawing/2014/main" id="{EDA48B36-B0D3-2B43-BAC1-DD9DD1D2788C}"/>
              </a:ext>
            </a:extLst>
          </p:cNvPr>
          <p:cNvPicPr>
            <a:picLocks noGrp="1" noChangeAspect="1"/>
          </p:cNvPicPr>
          <p:nvPr>
            <p:ph sz="half" idx="2"/>
          </p:nvPr>
        </p:nvPicPr>
        <p:blipFill>
          <a:blip r:embed="rId3"/>
          <a:stretch>
            <a:fillRect/>
          </a:stretch>
        </p:blipFill>
        <p:spPr>
          <a:xfrm>
            <a:off x="6853377" y="1825624"/>
            <a:ext cx="4302303" cy="4901695"/>
          </a:xfrm>
        </p:spPr>
      </p:pic>
    </p:spTree>
    <p:extLst>
      <p:ext uri="{BB962C8B-B14F-4D97-AF65-F5344CB8AC3E}">
        <p14:creationId xmlns:p14="http://schemas.microsoft.com/office/powerpoint/2010/main" val="257143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16A5-8673-854D-BCF9-A7B6AF127413}"/>
              </a:ext>
            </a:extLst>
          </p:cNvPr>
          <p:cNvSpPr>
            <a:spLocks noGrp="1"/>
          </p:cNvSpPr>
          <p:nvPr>
            <p:ph type="title"/>
          </p:nvPr>
        </p:nvSpPr>
        <p:spPr>
          <a:xfrm>
            <a:off x="838200" y="1"/>
            <a:ext cx="10515600" cy="891539"/>
          </a:xfrm>
        </p:spPr>
        <p:txBody>
          <a:bodyPr>
            <a:normAutofit/>
          </a:bodyPr>
          <a:lstStyle/>
          <a:p>
            <a:pPr algn="ctr"/>
            <a:r>
              <a:rPr lang="en-US" dirty="0"/>
              <a:t>Gay Cake Case: Facts</a:t>
            </a:r>
          </a:p>
        </p:txBody>
      </p:sp>
      <p:graphicFrame>
        <p:nvGraphicFramePr>
          <p:cNvPr id="10" name="Content Placeholder 9">
            <a:extLst>
              <a:ext uri="{FF2B5EF4-FFF2-40B4-BE49-F238E27FC236}">
                <a16:creationId xmlns:a16="http://schemas.microsoft.com/office/drawing/2014/main" id="{B1FCACBE-00AE-8F42-B9F8-2D97A4E1F4C5}"/>
              </a:ext>
            </a:extLst>
          </p:cNvPr>
          <p:cNvGraphicFramePr>
            <a:graphicFrameLocks noGrp="1"/>
          </p:cNvGraphicFramePr>
          <p:nvPr>
            <p:ph idx="1"/>
            <p:extLst>
              <p:ext uri="{D42A27DB-BD31-4B8C-83A1-F6EECF244321}">
                <p14:modId xmlns:p14="http://schemas.microsoft.com/office/powerpoint/2010/main" val="4216167257"/>
              </p:ext>
            </p:extLst>
          </p:nvPr>
        </p:nvGraphicFramePr>
        <p:xfrm>
          <a:off x="0" y="891540"/>
          <a:ext cx="12192000" cy="596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41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DF9A-5C9A-8449-B9F1-E7D7A4CC5002}"/>
              </a:ext>
            </a:extLst>
          </p:cNvPr>
          <p:cNvSpPr>
            <a:spLocks noGrp="1"/>
          </p:cNvSpPr>
          <p:nvPr>
            <p:ph type="title"/>
          </p:nvPr>
        </p:nvSpPr>
        <p:spPr>
          <a:xfrm>
            <a:off x="838200" y="1"/>
            <a:ext cx="10515600" cy="1120139"/>
          </a:xfrm>
        </p:spPr>
        <p:txBody>
          <a:bodyPr>
            <a:normAutofit fontScale="90000"/>
          </a:bodyPr>
          <a:lstStyle/>
          <a:p>
            <a:r>
              <a:rPr lang="en-US" dirty="0"/>
              <a:t>Gay Cake Case: A Clash of Constitutional Principles</a:t>
            </a:r>
          </a:p>
        </p:txBody>
      </p:sp>
      <p:graphicFrame>
        <p:nvGraphicFramePr>
          <p:cNvPr id="6" name="Content Placeholder 5">
            <a:extLst>
              <a:ext uri="{FF2B5EF4-FFF2-40B4-BE49-F238E27FC236}">
                <a16:creationId xmlns:a16="http://schemas.microsoft.com/office/drawing/2014/main" id="{1F73995E-DADA-024A-BB09-97793DE6E4CF}"/>
              </a:ext>
            </a:extLst>
          </p:cNvPr>
          <p:cNvGraphicFramePr>
            <a:graphicFrameLocks noGrp="1"/>
          </p:cNvGraphicFramePr>
          <p:nvPr>
            <p:ph idx="1"/>
            <p:extLst>
              <p:ext uri="{D42A27DB-BD31-4B8C-83A1-F6EECF244321}">
                <p14:modId xmlns:p14="http://schemas.microsoft.com/office/powerpoint/2010/main" val="1826204364"/>
              </p:ext>
            </p:extLst>
          </p:nvPr>
        </p:nvGraphicFramePr>
        <p:xfrm>
          <a:off x="0" y="1120140"/>
          <a:ext cx="12192000" cy="5737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222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AA0A-AF95-1E48-84DE-E434E7DAC86A}"/>
              </a:ext>
            </a:extLst>
          </p:cNvPr>
          <p:cNvSpPr>
            <a:spLocks noGrp="1"/>
          </p:cNvSpPr>
          <p:nvPr>
            <p:ph type="title"/>
          </p:nvPr>
        </p:nvSpPr>
        <p:spPr>
          <a:xfrm>
            <a:off x="838200" y="1"/>
            <a:ext cx="10515600" cy="1051559"/>
          </a:xfrm>
        </p:spPr>
        <p:txBody>
          <a:bodyPr>
            <a:normAutofit fontScale="90000"/>
          </a:bodyPr>
          <a:lstStyle/>
          <a:p>
            <a:r>
              <a:rPr lang="en-US" dirty="0"/>
              <a:t>Application of Law of Nations to Corporations From </a:t>
            </a:r>
            <a:r>
              <a:rPr lang="en-US" dirty="0" err="1"/>
              <a:t>Kiobel</a:t>
            </a:r>
            <a:r>
              <a:rPr lang="en-US" dirty="0"/>
              <a:t> to </a:t>
            </a:r>
            <a:r>
              <a:rPr lang="en-US" dirty="0" err="1"/>
              <a:t>Jesner</a:t>
            </a:r>
            <a:endParaRPr lang="en-US" dirty="0"/>
          </a:p>
        </p:txBody>
      </p:sp>
      <p:graphicFrame>
        <p:nvGraphicFramePr>
          <p:cNvPr id="4" name="Content Placeholder 3">
            <a:extLst>
              <a:ext uri="{FF2B5EF4-FFF2-40B4-BE49-F238E27FC236}">
                <a16:creationId xmlns:a16="http://schemas.microsoft.com/office/drawing/2014/main" id="{27DE65A0-4CF4-C94E-9CC6-CEB972212139}"/>
              </a:ext>
            </a:extLst>
          </p:cNvPr>
          <p:cNvGraphicFramePr>
            <a:graphicFrameLocks noGrp="1"/>
          </p:cNvGraphicFramePr>
          <p:nvPr>
            <p:ph idx="1"/>
            <p:extLst>
              <p:ext uri="{D42A27DB-BD31-4B8C-83A1-F6EECF244321}">
                <p14:modId xmlns:p14="http://schemas.microsoft.com/office/powerpoint/2010/main" val="3442295717"/>
              </p:ext>
            </p:extLst>
          </p:nvPr>
        </p:nvGraphicFramePr>
        <p:xfrm>
          <a:off x="0" y="1051560"/>
          <a:ext cx="12192000" cy="580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87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84E1-DB36-C247-A8CF-680B8D59D465}"/>
              </a:ext>
            </a:extLst>
          </p:cNvPr>
          <p:cNvSpPr>
            <a:spLocks noGrp="1"/>
          </p:cNvSpPr>
          <p:nvPr>
            <p:ph type="title"/>
          </p:nvPr>
        </p:nvSpPr>
        <p:spPr>
          <a:xfrm>
            <a:off x="2468880" y="1"/>
            <a:ext cx="8884920" cy="1257299"/>
          </a:xfrm>
        </p:spPr>
        <p:txBody>
          <a:bodyPr>
            <a:normAutofit/>
          </a:bodyPr>
          <a:lstStyle/>
          <a:p>
            <a:pPr algn="ctr"/>
            <a:r>
              <a:rPr lang="en-US" i="1" dirty="0">
                <a:hlinkClick r:id="rId2"/>
              </a:rPr>
              <a:t>Jesner v. Arab Bank</a:t>
            </a:r>
            <a:r>
              <a:rPr lang="en-US" dirty="0"/>
              <a:t> </a:t>
            </a:r>
          </a:p>
        </p:txBody>
      </p:sp>
      <p:graphicFrame>
        <p:nvGraphicFramePr>
          <p:cNvPr id="4" name="Content Placeholder 3">
            <a:extLst>
              <a:ext uri="{FF2B5EF4-FFF2-40B4-BE49-F238E27FC236}">
                <a16:creationId xmlns:a16="http://schemas.microsoft.com/office/drawing/2014/main" id="{25C0F654-D190-E342-8688-3BA3F1A2DA3B}"/>
              </a:ext>
            </a:extLst>
          </p:cNvPr>
          <p:cNvGraphicFramePr>
            <a:graphicFrameLocks noGrp="1"/>
          </p:cNvGraphicFramePr>
          <p:nvPr>
            <p:ph idx="1"/>
            <p:extLst>
              <p:ext uri="{D42A27DB-BD31-4B8C-83A1-F6EECF244321}">
                <p14:modId xmlns:p14="http://schemas.microsoft.com/office/powerpoint/2010/main" val="1939663080"/>
              </p:ext>
            </p:extLst>
          </p:nvPr>
        </p:nvGraphicFramePr>
        <p:xfrm>
          <a:off x="0" y="1257300"/>
          <a:ext cx="12192000"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05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DE32-FECB-6249-9613-C37052C07AEA}"/>
              </a:ext>
            </a:extLst>
          </p:cNvPr>
          <p:cNvSpPr>
            <a:spLocks noGrp="1"/>
          </p:cNvSpPr>
          <p:nvPr>
            <p:ph type="title"/>
          </p:nvPr>
        </p:nvSpPr>
        <p:spPr>
          <a:xfrm>
            <a:off x="838200" y="134937"/>
            <a:ext cx="10515600" cy="903449"/>
          </a:xfrm>
        </p:spPr>
        <p:txBody>
          <a:bodyPr/>
          <a:lstStyle/>
          <a:p>
            <a:pPr algn="ctr"/>
            <a:r>
              <a:rPr lang="en-US" dirty="0"/>
              <a:t>Decision 25 April 2018</a:t>
            </a:r>
          </a:p>
        </p:txBody>
      </p:sp>
      <p:graphicFrame>
        <p:nvGraphicFramePr>
          <p:cNvPr id="4" name="Content Placeholder 3">
            <a:extLst>
              <a:ext uri="{FF2B5EF4-FFF2-40B4-BE49-F238E27FC236}">
                <a16:creationId xmlns:a16="http://schemas.microsoft.com/office/drawing/2014/main" id="{A20591ED-09CD-8643-88C2-0FD12258ABE2}"/>
              </a:ext>
            </a:extLst>
          </p:cNvPr>
          <p:cNvGraphicFramePr>
            <a:graphicFrameLocks noGrp="1"/>
          </p:cNvGraphicFramePr>
          <p:nvPr>
            <p:ph idx="1"/>
            <p:extLst>
              <p:ext uri="{D42A27DB-BD31-4B8C-83A1-F6EECF244321}">
                <p14:modId xmlns:p14="http://schemas.microsoft.com/office/powerpoint/2010/main" val="2277026050"/>
              </p:ext>
            </p:extLst>
          </p:nvPr>
        </p:nvGraphicFramePr>
        <p:xfrm>
          <a:off x="0" y="1038386"/>
          <a:ext cx="12192000" cy="567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28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DF01-7295-E440-AD52-0F5A037C44FA}"/>
              </a:ext>
            </a:extLst>
          </p:cNvPr>
          <p:cNvSpPr>
            <a:spLocks noGrp="1"/>
          </p:cNvSpPr>
          <p:nvPr>
            <p:ph type="title"/>
          </p:nvPr>
        </p:nvSpPr>
        <p:spPr/>
        <p:txBody>
          <a:bodyPr/>
          <a:lstStyle/>
          <a:p>
            <a:pPr algn="ctr"/>
            <a:r>
              <a:rPr lang="en-US" dirty="0"/>
              <a:t>How does this affect consideration of ZTE and Huawei?</a:t>
            </a:r>
          </a:p>
        </p:txBody>
      </p:sp>
      <p:graphicFrame>
        <p:nvGraphicFramePr>
          <p:cNvPr id="4" name="Content Placeholder 3">
            <a:extLst>
              <a:ext uri="{FF2B5EF4-FFF2-40B4-BE49-F238E27FC236}">
                <a16:creationId xmlns:a16="http://schemas.microsoft.com/office/drawing/2014/main" id="{19945D9E-532C-CF42-8428-E82B64DC1551}"/>
              </a:ext>
            </a:extLst>
          </p:cNvPr>
          <p:cNvGraphicFramePr>
            <a:graphicFrameLocks noGrp="1"/>
          </p:cNvGraphicFramePr>
          <p:nvPr>
            <p:ph idx="1"/>
            <p:extLst>
              <p:ext uri="{D42A27DB-BD31-4B8C-83A1-F6EECF244321}">
                <p14:modId xmlns:p14="http://schemas.microsoft.com/office/powerpoint/2010/main" val="1341695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40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2F4A-6C3A-1E4B-93E8-239972B11890}"/>
              </a:ext>
            </a:extLst>
          </p:cNvPr>
          <p:cNvSpPr>
            <a:spLocks noGrp="1"/>
          </p:cNvSpPr>
          <p:nvPr>
            <p:ph type="title"/>
          </p:nvPr>
        </p:nvSpPr>
        <p:spPr>
          <a:solidFill>
            <a:schemeClr val="accent4">
              <a:lumMod val="20000"/>
              <a:lumOff val="80000"/>
            </a:schemeClr>
          </a:solidFill>
        </p:spPr>
        <p:txBody>
          <a:bodyPr/>
          <a:lstStyle/>
          <a:p>
            <a:pPr algn="ctr"/>
            <a:r>
              <a:rPr lang="en-US" dirty="0"/>
              <a:t>Thank You </a:t>
            </a:r>
            <a:r>
              <a:rPr lang="zh-CN" altLang="en-US" dirty="0"/>
              <a:t>谢</a:t>
            </a:r>
            <a:r>
              <a:rPr lang="zh-Hans" altLang="en-US" dirty="0"/>
              <a:t> </a:t>
            </a:r>
            <a:r>
              <a:rPr lang="zh-CN" altLang="en-US" dirty="0"/>
              <a:t>谢</a:t>
            </a:r>
            <a:endParaRPr lang="en-US" dirty="0"/>
          </a:p>
        </p:txBody>
      </p:sp>
    </p:spTree>
    <p:extLst>
      <p:ext uri="{BB962C8B-B14F-4D97-AF65-F5344CB8AC3E}">
        <p14:creationId xmlns:p14="http://schemas.microsoft.com/office/powerpoint/2010/main" val="240231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6287-126F-6F43-9069-22FBF617CEE2}"/>
              </a:ext>
            </a:extLst>
          </p:cNvPr>
          <p:cNvSpPr>
            <a:spLocks noGrp="1"/>
          </p:cNvSpPr>
          <p:nvPr>
            <p:ph type="title"/>
          </p:nvPr>
        </p:nvSpPr>
        <p:spPr>
          <a:xfrm>
            <a:off x="838200" y="1"/>
            <a:ext cx="10515600" cy="1162372"/>
          </a:xfrm>
        </p:spPr>
        <p:txBody>
          <a:bodyPr/>
          <a:lstStyle/>
          <a:p>
            <a:pPr algn="ctr"/>
            <a:r>
              <a:rPr lang="en-US" dirty="0"/>
              <a:t>Legal Implications and Issue for Discussion</a:t>
            </a:r>
          </a:p>
        </p:txBody>
      </p:sp>
      <p:graphicFrame>
        <p:nvGraphicFramePr>
          <p:cNvPr id="4" name="Content Placeholder 3">
            <a:extLst>
              <a:ext uri="{FF2B5EF4-FFF2-40B4-BE49-F238E27FC236}">
                <a16:creationId xmlns:a16="http://schemas.microsoft.com/office/drawing/2014/main" id="{2BD45146-688B-6F45-8F79-57F4CA940EA9}"/>
              </a:ext>
            </a:extLst>
          </p:cNvPr>
          <p:cNvGraphicFramePr>
            <a:graphicFrameLocks noGrp="1"/>
          </p:cNvGraphicFramePr>
          <p:nvPr>
            <p:ph idx="1"/>
            <p:extLst>
              <p:ext uri="{D42A27DB-BD31-4B8C-83A1-F6EECF244321}">
                <p14:modId xmlns:p14="http://schemas.microsoft.com/office/powerpoint/2010/main" val="2756926242"/>
              </p:ext>
            </p:extLst>
          </p:nvPr>
        </p:nvGraphicFramePr>
        <p:xfrm>
          <a:off x="0" y="1162372"/>
          <a:ext cx="12192000" cy="569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90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 for Discussion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64672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79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7279"/>
          </a:xfrm>
        </p:spPr>
        <p:txBody>
          <a:bodyPr/>
          <a:lstStyle/>
          <a:p>
            <a:pPr algn="ctr"/>
            <a:r>
              <a:rPr lang="en-US" dirty="0"/>
              <a:t>Order of Discussion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8544620"/>
              </p:ext>
            </p:extLst>
          </p:nvPr>
        </p:nvGraphicFramePr>
        <p:xfrm>
          <a:off x="0" y="1097280"/>
          <a:ext cx="1219200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09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3403"/>
          </a:xfrm>
        </p:spPr>
        <p:txBody>
          <a:bodyPr/>
          <a:lstStyle/>
          <a:p>
            <a:pPr algn="ctr"/>
            <a:r>
              <a:rPr lang="en-US" dirty="0"/>
              <a:t>Conceptual Basis for Protection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5840778"/>
              </p:ext>
            </p:extLst>
          </p:nvPr>
        </p:nvGraphicFramePr>
        <p:xfrm>
          <a:off x="0" y="1193370"/>
          <a:ext cx="12192000" cy="5664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86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Traditional Debate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65367327"/>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26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88719"/>
          </a:xfrm>
        </p:spPr>
        <p:txBody>
          <a:bodyPr/>
          <a:lstStyle/>
          <a:p>
            <a:pPr algn="ctr"/>
            <a:r>
              <a:rPr lang="en-US" dirty="0"/>
              <a:t>Traditional Framework; Original View</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31818884"/>
              </p:ext>
            </p:extLst>
          </p:nvPr>
        </p:nvGraphicFramePr>
        <p:xfrm>
          <a:off x="0" y="1188720"/>
          <a:ext cx="12192000" cy="566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49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2887"/>
          </a:xfrm>
        </p:spPr>
        <p:txBody>
          <a:bodyPr/>
          <a:lstStyle/>
          <a:p>
            <a:pPr algn="ctr"/>
            <a:r>
              <a:rPr lang="en-US" dirty="0"/>
              <a:t>Traditional Constitutional Protections</a:t>
            </a:r>
          </a:p>
        </p:txBody>
      </p:sp>
      <p:graphicFrame>
        <p:nvGraphicFramePr>
          <p:cNvPr id="5" name="Content Placeholder 4"/>
          <p:cNvGraphicFramePr>
            <a:graphicFrameLocks noGrp="1"/>
          </p:cNvGraphicFramePr>
          <p:nvPr>
            <p:ph idx="1"/>
            <p:extLst/>
          </p:nvPr>
        </p:nvGraphicFramePr>
        <p:xfrm>
          <a:off x="108489" y="1208868"/>
          <a:ext cx="11949192" cy="564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05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16C2457-B0E6-9741-B0BA-3D536A9B6041}" vid="{43D11B95-E482-E540-8B10-05E2D47ABC89}"/>
    </a:ext>
  </a:extLst>
</a:theme>
</file>

<file path=docProps/app.xml><?xml version="1.0" encoding="utf-8"?>
<Properties xmlns="http://schemas.openxmlformats.org/officeDocument/2006/extended-properties" xmlns:vt="http://schemas.openxmlformats.org/officeDocument/2006/docPropsVTypes">
  <Template>Office Theme</Template>
  <TotalTime>4008</TotalTime>
  <Words>3723</Words>
  <Application>Microsoft Macintosh PowerPoint</Application>
  <PresentationFormat>Widescreen</PresentationFormat>
  <Paragraphs>232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等线 Light</vt:lpstr>
      <vt:lpstr>Arial</vt:lpstr>
      <vt:lpstr>Calibri</vt:lpstr>
      <vt:lpstr>Calibri Light</vt:lpstr>
      <vt:lpstr>Office Theme</vt:lpstr>
      <vt:lpstr>The Protection of the Rights of Corporations Under U.S. Constitutional Law</vt:lpstr>
      <vt:lpstr>The Importance of Corporate Rights Protection</vt:lpstr>
      <vt:lpstr>Legal Implications and Issue for Discussion</vt:lpstr>
      <vt:lpstr>Question for Discussion</vt:lpstr>
      <vt:lpstr>Order of Discussion</vt:lpstr>
      <vt:lpstr>Conceptual Basis for Protection</vt:lpstr>
      <vt:lpstr>Traditional Debate</vt:lpstr>
      <vt:lpstr>Traditional Framework; Original View</vt:lpstr>
      <vt:lpstr>Traditional Constitutional Protections</vt:lpstr>
      <vt:lpstr>Limitations: Self-Incrimination</vt:lpstr>
      <vt:lpstr>Limitations: Privileges &amp; Immunities</vt:lpstr>
      <vt:lpstr>Limitations on Commercial Conduct </vt:lpstr>
      <vt:lpstr>Contemporary Debates</vt:lpstr>
      <vt:lpstr>Voluntary Political Speech</vt:lpstr>
      <vt:lpstr>Voluntary Political Speech: Campaign Contributions</vt:lpstr>
      <vt:lpstr>Commercial Speech</vt:lpstr>
      <vt:lpstr>Right to Avoid Compelled Speech</vt:lpstr>
      <vt:lpstr>Does the Conflict Minerals Case Add Anything?</vt:lpstr>
      <vt:lpstr>Religious Liberty</vt:lpstr>
      <vt:lpstr>Protectable Constitutional Rights:  From Process to Substantive Rights</vt:lpstr>
      <vt:lpstr>At the Frontiers of Constitutional Protection</vt:lpstr>
      <vt:lpstr>Masterpiece Cakeshop v. Colorado Civil Rights Commission, No. 16-111 ( Gay Cake Case) to bed ecided</vt:lpstr>
      <vt:lpstr>Gay Cake Case: Facts</vt:lpstr>
      <vt:lpstr>Gay Cake Case: A Clash of Constitutional Principles</vt:lpstr>
      <vt:lpstr>Application of Law of Nations to Corporations From Kiobel to Jesner</vt:lpstr>
      <vt:lpstr>Jesner v. Arab Bank </vt:lpstr>
      <vt:lpstr>Decision 25 April 2018</vt:lpstr>
      <vt:lpstr>How does this affect consideration of ZTE and Huawei?</vt:lpstr>
      <vt:lpstr>Thank You 谢 谢</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52</cp:revision>
  <dcterms:created xsi:type="dcterms:W3CDTF">2018-04-20T02:09:08Z</dcterms:created>
  <dcterms:modified xsi:type="dcterms:W3CDTF">2018-05-06T15:12:51Z</dcterms:modified>
</cp:coreProperties>
</file>