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66" r:id="rId3"/>
    <p:sldId id="257" r:id="rId4"/>
    <p:sldId id="267" r:id="rId5"/>
    <p:sldId id="268" r:id="rId6"/>
    <p:sldId id="269" r:id="rId7"/>
    <p:sldId id="301" r:id="rId8"/>
    <p:sldId id="306" r:id="rId9"/>
    <p:sldId id="312" r:id="rId10"/>
    <p:sldId id="284" r:id="rId11"/>
    <p:sldId id="303" r:id="rId12"/>
    <p:sldId id="304" r:id="rId13"/>
    <p:sldId id="305" r:id="rId14"/>
    <p:sldId id="291" r:id="rId15"/>
    <p:sldId id="307" r:id="rId16"/>
    <p:sldId id="261" r:id="rId17"/>
    <p:sldId id="262" r:id="rId18"/>
    <p:sldId id="313" r:id="rId19"/>
    <p:sldId id="308" r:id="rId20"/>
    <p:sldId id="315" r:id="rId21"/>
    <p:sldId id="309" r:id="rId22"/>
    <p:sldId id="292" r:id="rId23"/>
    <p:sldId id="317" r:id="rId24"/>
    <p:sldId id="314" r:id="rId25"/>
    <p:sldId id="316" r:id="rId26"/>
    <p:sldId id="260" r:id="rId27"/>
    <p:sldId id="311" r:id="rId28"/>
    <p:sldId id="310"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BFF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46"/>
    <p:restoredTop sz="94444"/>
  </p:normalViewPr>
  <p:slideViewPr>
    <p:cSldViewPr snapToGrid="0" snapToObjects="1">
      <p:cViewPr varScale="1">
        <p:scale>
          <a:sx n="82" d="100"/>
          <a:sy n="82" d="100"/>
        </p:scale>
        <p:origin x="38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diagrams/_rels/data6.xml.rels><?xml version="1.0" encoding="UTF-8" standalone="yes"?>
<Relationships xmlns="http://schemas.openxmlformats.org/package/2006/relationships"><Relationship Id="rId3" Type="http://schemas.openxmlformats.org/officeDocument/2006/relationships/hyperlink" Target="http://www.assemblee-nationale.fr/14/ta/ta0924.asp" TargetMode="External"/><Relationship Id="rId2" Type="http://schemas.openxmlformats.org/officeDocument/2006/relationships/hyperlink" Target="http://www.legislation.gov.uk/ukpga/2015/30/contents/enacted" TargetMode="External"/><Relationship Id="rId1" Type="http://schemas.openxmlformats.org/officeDocument/2006/relationships/hyperlink" Target="https://www.sec.gov/spotlight/dodd-frank/speccorpdisclosure.shtml" TargetMode="External"/><Relationship Id="rId5" Type="http://schemas.openxmlformats.org/officeDocument/2006/relationships/hyperlink" Target="http://lcbackerblog.blogspot.com.au/2017/05/piecemeal-globalization-of-business-and.html" TargetMode="External"/><Relationship Id="rId4" Type="http://schemas.openxmlformats.org/officeDocument/2006/relationships/hyperlink" Target="http://corporatejustice.org/news/435-last-hurdle-overcome-for-landmark-legislation-french-corporate-duty-of-vigilance-law-gets-green-light-from-constitutional-council" TargetMode="External"/></Relationships>
</file>

<file path=ppt/diagrams/_rels/data8.xml.rels><?xml version="1.0" encoding="UTF-8" standalone="yes"?>
<Relationships xmlns="http://schemas.openxmlformats.org/package/2006/relationships"><Relationship Id="rId3" Type="http://schemas.openxmlformats.org/officeDocument/2006/relationships/hyperlink" Target="http://equator-principles.com/" TargetMode="External"/><Relationship Id="rId2" Type="http://schemas.openxmlformats.org/officeDocument/2006/relationships/hyperlink" Target="https://eiti.org/document/standard" TargetMode="External"/><Relationship Id="rId1" Type="http://schemas.openxmlformats.org/officeDocument/2006/relationships/hyperlink" Target="https://eiti.org/" TargetMode="External"/></Relationships>
</file>

<file path=ppt/diagrams/_rels/data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image" Target="../media/image8.jpg"/><Relationship Id="rId4" Type="http://schemas.openxmlformats.org/officeDocument/2006/relationships/image" Target="../media/image11.jpeg"/></Relationships>
</file>

<file path=ppt/diagrams/_rels/drawing6.xml.rels><?xml version="1.0" encoding="UTF-8" standalone="yes"?>
<Relationships xmlns="http://schemas.openxmlformats.org/package/2006/relationships"><Relationship Id="rId3" Type="http://schemas.openxmlformats.org/officeDocument/2006/relationships/hyperlink" Target="http://www.assemblee-nationale.fr/14/ta/ta0924.asp" TargetMode="External"/><Relationship Id="rId2" Type="http://schemas.openxmlformats.org/officeDocument/2006/relationships/hyperlink" Target="http://www.legislation.gov.uk/ukpga/2015/30/contents/enacted" TargetMode="External"/><Relationship Id="rId1" Type="http://schemas.openxmlformats.org/officeDocument/2006/relationships/hyperlink" Target="https://www.sec.gov/spotlight/dodd-frank/speccorpdisclosure.shtml" TargetMode="External"/><Relationship Id="rId5" Type="http://schemas.openxmlformats.org/officeDocument/2006/relationships/hyperlink" Target="http://lcbackerblog.blogspot.com.au/2017/05/piecemeal-globalization-of-business-and.html" TargetMode="External"/><Relationship Id="rId4" Type="http://schemas.openxmlformats.org/officeDocument/2006/relationships/hyperlink" Target="http://corporatejustice.org/news/435-last-hurdle-overcome-for-landmark-legislation-french-corporate-duty-of-vigilance-law-gets-green-light-from-constitutional-council" TargetMode="External"/></Relationships>
</file>

<file path=ppt/diagrams/_rels/drawing8.xml.rels><?xml version="1.0" encoding="UTF-8" standalone="yes"?>
<Relationships xmlns="http://schemas.openxmlformats.org/package/2006/relationships"><Relationship Id="rId3" Type="http://schemas.openxmlformats.org/officeDocument/2006/relationships/hyperlink" Target="http://equator-principles.com/" TargetMode="External"/><Relationship Id="rId2" Type="http://schemas.openxmlformats.org/officeDocument/2006/relationships/hyperlink" Target="https://eiti.org/document/standard" TargetMode="External"/><Relationship Id="rId1" Type="http://schemas.openxmlformats.org/officeDocument/2006/relationships/hyperlink" Target="https://eiti.org/" TargetMode="External"/></Relationships>
</file>

<file path=ppt/diagrams/_rels/drawing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image" Target="../media/image8.jpg"/><Relationship Id="rId4" Type="http://schemas.openxmlformats.org/officeDocument/2006/relationships/image" Target="../media/image11.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846732E-E107-2246-A9AF-3D27B00733E6}" type="doc">
      <dgm:prSet loTypeId="urn:microsoft.com/office/officeart/2005/8/layout/venn3" loCatId="relationship" qsTypeId="urn:microsoft.com/office/officeart/2005/8/quickstyle/simple1" qsCatId="simple" csTypeId="urn:microsoft.com/office/officeart/2005/8/colors/colorful1" csCatId="colorful" phldr="1"/>
      <dgm:spPr/>
      <dgm:t>
        <a:bodyPr/>
        <a:lstStyle/>
        <a:p>
          <a:endParaRPr lang="en-US"/>
        </a:p>
      </dgm:t>
    </dgm:pt>
    <dgm:pt modelId="{EC389D0B-4772-D945-9985-FD7473D0C14E}">
      <dgm:prSet/>
      <dgm:spPr/>
      <dgm:t>
        <a:bodyPr/>
        <a:lstStyle/>
        <a:p>
          <a:r>
            <a:rPr lang="en-US"/>
            <a:t>After over half a century, the structural frameworks of globalization has  produced governance gaps and transnational production chains</a:t>
          </a:r>
        </a:p>
      </dgm:t>
    </dgm:pt>
    <dgm:pt modelId="{BB52E9E7-3664-6E4C-89FE-EE5F78FDD7E4}" type="parTrans" cxnId="{40537BCF-B99A-CF4E-ABCA-88B4F2C3F90E}">
      <dgm:prSet/>
      <dgm:spPr/>
      <dgm:t>
        <a:bodyPr/>
        <a:lstStyle/>
        <a:p>
          <a:endParaRPr lang="en-US"/>
        </a:p>
      </dgm:t>
    </dgm:pt>
    <dgm:pt modelId="{D9273AF3-D13B-5249-972C-60B0CC375E9A}" type="sibTrans" cxnId="{40537BCF-B99A-CF4E-ABCA-88B4F2C3F90E}">
      <dgm:prSet/>
      <dgm:spPr/>
      <dgm:t>
        <a:bodyPr/>
        <a:lstStyle/>
        <a:p>
          <a:endParaRPr lang="en-US"/>
        </a:p>
      </dgm:t>
    </dgm:pt>
    <dgm:pt modelId="{4D7C00C2-D9CA-8B4F-8DEC-C726B29E55D9}">
      <dgm:prSet/>
      <dgm:spPr/>
      <dgm:t>
        <a:bodyPr/>
        <a:lstStyle/>
        <a:p>
          <a:r>
            <a:rPr lang="en-US" dirty="0"/>
            <a:t>Much of what is going on in the regulation of CSR and its related aspects (duties, responsibilities and rights) is not happening within the conventional structures of the corporation (enterprise) or law.</a:t>
          </a:r>
        </a:p>
      </dgm:t>
    </dgm:pt>
    <dgm:pt modelId="{CF8FE22C-4444-B947-9581-72B38113425E}" type="parTrans" cxnId="{AD539289-EE76-9448-8DB3-DEFD2AAF1D30}">
      <dgm:prSet/>
      <dgm:spPr/>
      <dgm:t>
        <a:bodyPr/>
        <a:lstStyle/>
        <a:p>
          <a:endParaRPr lang="en-US"/>
        </a:p>
      </dgm:t>
    </dgm:pt>
    <dgm:pt modelId="{E0530B0E-8345-7149-B163-D93598F1766E}" type="sibTrans" cxnId="{AD539289-EE76-9448-8DB3-DEFD2AAF1D30}">
      <dgm:prSet/>
      <dgm:spPr/>
      <dgm:t>
        <a:bodyPr/>
        <a:lstStyle/>
        <a:p>
          <a:endParaRPr lang="en-US"/>
        </a:p>
      </dgm:t>
    </dgm:pt>
    <dgm:pt modelId="{F9C70B68-E178-7E46-89D6-3DE7A9FB6560}">
      <dgm:prSet/>
      <dgm:spPr/>
      <dgm:t>
        <a:bodyPr/>
        <a:lstStyle/>
        <a:p>
          <a:r>
            <a:rPr lang="en-US" dirty="0"/>
            <a:t>The regulatory focus instead is on two constructs, neither of which is recognized fully in law: (1) Multinational corporations (MBCs); and (2) Societal rule making</a:t>
          </a:r>
        </a:p>
      </dgm:t>
    </dgm:pt>
    <dgm:pt modelId="{91C0CDAB-C6D2-924F-BCAA-555E03D7EE1D}" type="parTrans" cxnId="{3D42E290-B1DA-434E-9230-5A3E8A195F18}">
      <dgm:prSet/>
      <dgm:spPr/>
      <dgm:t>
        <a:bodyPr/>
        <a:lstStyle/>
        <a:p>
          <a:endParaRPr lang="en-US"/>
        </a:p>
      </dgm:t>
    </dgm:pt>
    <dgm:pt modelId="{45313A47-E6B5-E840-9BEC-1623BF65E95B}" type="sibTrans" cxnId="{3D42E290-B1DA-434E-9230-5A3E8A195F18}">
      <dgm:prSet/>
      <dgm:spPr/>
      <dgm:t>
        <a:bodyPr/>
        <a:lstStyle/>
        <a:p>
          <a:endParaRPr lang="en-US"/>
        </a:p>
      </dgm:t>
    </dgm:pt>
    <dgm:pt modelId="{87B4686A-D8FE-E74D-BCD2-3B0E6F605130}">
      <dgm:prSet/>
      <dgm:spPr/>
      <dgm:t>
        <a:bodyPr/>
        <a:lstStyle/>
        <a:p>
          <a:r>
            <a:rPr lang="en-US" dirty="0"/>
            <a:t>But the regulation of both of these constructs is made more difficult  by the conventional centrality of the corporation and of state based law (domestic and international) with all of its baggage </a:t>
          </a:r>
        </a:p>
      </dgm:t>
    </dgm:pt>
    <dgm:pt modelId="{9E6EC3B4-BA87-854B-8016-2203658A152E}" type="parTrans" cxnId="{16A05BFF-E091-7F41-8DAD-76B6C034075D}">
      <dgm:prSet/>
      <dgm:spPr/>
      <dgm:t>
        <a:bodyPr/>
        <a:lstStyle/>
        <a:p>
          <a:endParaRPr lang="en-US"/>
        </a:p>
      </dgm:t>
    </dgm:pt>
    <dgm:pt modelId="{F3B0E83F-B306-2C4A-861F-4005CCD76EDF}" type="sibTrans" cxnId="{16A05BFF-E091-7F41-8DAD-76B6C034075D}">
      <dgm:prSet/>
      <dgm:spPr/>
      <dgm:t>
        <a:bodyPr/>
        <a:lstStyle/>
        <a:p>
          <a:endParaRPr lang="en-US"/>
        </a:p>
      </dgm:t>
    </dgm:pt>
    <dgm:pt modelId="{A62F41E1-12C0-174E-86BB-51ED8B70E481}" type="pres">
      <dgm:prSet presAssocID="{8846732E-E107-2246-A9AF-3D27B00733E6}" presName="Name0" presStyleCnt="0">
        <dgm:presLayoutVars>
          <dgm:dir/>
          <dgm:resizeHandles val="exact"/>
        </dgm:presLayoutVars>
      </dgm:prSet>
      <dgm:spPr/>
    </dgm:pt>
    <dgm:pt modelId="{4BD9498C-737C-1241-BEE3-7A9E505BFB6A}" type="pres">
      <dgm:prSet presAssocID="{EC389D0B-4772-D945-9985-FD7473D0C14E}" presName="Name5" presStyleLbl="vennNode1" presStyleIdx="0" presStyleCnt="4">
        <dgm:presLayoutVars>
          <dgm:bulletEnabled val="1"/>
        </dgm:presLayoutVars>
      </dgm:prSet>
      <dgm:spPr/>
    </dgm:pt>
    <dgm:pt modelId="{F6D38DFC-5BB6-BC44-8A53-6B302F935DE8}" type="pres">
      <dgm:prSet presAssocID="{D9273AF3-D13B-5249-972C-60B0CC375E9A}" presName="space" presStyleCnt="0"/>
      <dgm:spPr/>
    </dgm:pt>
    <dgm:pt modelId="{EB268DF3-C48D-0C44-AC82-B2B7B52439BE}" type="pres">
      <dgm:prSet presAssocID="{4D7C00C2-D9CA-8B4F-8DEC-C726B29E55D9}" presName="Name5" presStyleLbl="vennNode1" presStyleIdx="1" presStyleCnt="4">
        <dgm:presLayoutVars>
          <dgm:bulletEnabled val="1"/>
        </dgm:presLayoutVars>
      </dgm:prSet>
      <dgm:spPr/>
    </dgm:pt>
    <dgm:pt modelId="{111CE003-A44E-6A47-B712-694EEB03DAE0}" type="pres">
      <dgm:prSet presAssocID="{E0530B0E-8345-7149-B163-D93598F1766E}" presName="space" presStyleCnt="0"/>
      <dgm:spPr/>
    </dgm:pt>
    <dgm:pt modelId="{6FE03CF0-5F4D-F647-A3C5-29F5A410FC1A}" type="pres">
      <dgm:prSet presAssocID="{F9C70B68-E178-7E46-89D6-3DE7A9FB6560}" presName="Name5" presStyleLbl="vennNode1" presStyleIdx="2" presStyleCnt="4">
        <dgm:presLayoutVars>
          <dgm:bulletEnabled val="1"/>
        </dgm:presLayoutVars>
      </dgm:prSet>
      <dgm:spPr/>
    </dgm:pt>
    <dgm:pt modelId="{5704CA15-D2B5-9240-A6C7-BB5A32A3772F}" type="pres">
      <dgm:prSet presAssocID="{45313A47-E6B5-E840-9BEC-1623BF65E95B}" presName="space" presStyleCnt="0"/>
      <dgm:spPr/>
    </dgm:pt>
    <dgm:pt modelId="{75EF5941-819C-6F44-A269-5BD1E68C54C3}" type="pres">
      <dgm:prSet presAssocID="{87B4686A-D8FE-E74D-BCD2-3B0E6F605130}" presName="Name5" presStyleLbl="vennNode1" presStyleIdx="3" presStyleCnt="4">
        <dgm:presLayoutVars>
          <dgm:bulletEnabled val="1"/>
        </dgm:presLayoutVars>
      </dgm:prSet>
      <dgm:spPr/>
    </dgm:pt>
  </dgm:ptLst>
  <dgm:cxnLst>
    <dgm:cxn modelId="{31F11081-7905-2044-BF4D-2B96485F0379}" type="presOf" srcId="{F9C70B68-E178-7E46-89D6-3DE7A9FB6560}" destId="{6FE03CF0-5F4D-F647-A3C5-29F5A410FC1A}" srcOrd="0" destOrd="0" presId="urn:microsoft.com/office/officeart/2005/8/layout/venn3"/>
    <dgm:cxn modelId="{AD539289-EE76-9448-8DB3-DEFD2AAF1D30}" srcId="{8846732E-E107-2246-A9AF-3D27B00733E6}" destId="{4D7C00C2-D9CA-8B4F-8DEC-C726B29E55D9}" srcOrd="1" destOrd="0" parTransId="{CF8FE22C-4444-B947-9581-72B38113425E}" sibTransId="{E0530B0E-8345-7149-B163-D93598F1766E}"/>
    <dgm:cxn modelId="{3D42E290-B1DA-434E-9230-5A3E8A195F18}" srcId="{8846732E-E107-2246-A9AF-3D27B00733E6}" destId="{F9C70B68-E178-7E46-89D6-3DE7A9FB6560}" srcOrd="2" destOrd="0" parTransId="{91C0CDAB-C6D2-924F-BCAA-555E03D7EE1D}" sibTransId="{45313A47-E6B5-E840-9BEC-1623BF65E95B}"/>
    <dgm:cxn modelId="{8C0879C1-E30D-B141-A589-1E804CC6F5A0}" type="presOf" srcId="{87B4686A-D8FE-E74D-BCD2-3B0E6F605130}" destId="{75EF5941-819C-6F44-A269-5BD1E68C54C3}" srcOrd="0" destOrd="0" presId="urn:microsoft.com/office/officeart/2005/8/layout/venn3"/>
    <dgm:cxn modelId="{40537BCF-B99A-CF4E-ABCA-88B4F2C3F90E}" srcId="{8846732E-E107-2246-A9AF-3D27B00733E6}" destId="{EC389D0B-4772-D945-9985-FD7473D0C14E}" srcOrd="0" destOrd="0" parTransId="{BB52E9E7-3664-6E4C-89FE-EE5F78FDD7E4}" sibTransId="{D9273AF3-D13B-5249-972C-60B0CC375E9A}"/>
    <dgm:cxn modelId="{C8BD65D0-357A-AD41-9BDF-0F66B105C98D}" type="presOf" srcId="{8846732E-E107-2246-A9AF-3D27B00733E6}" destId="{A62F41E1-12C0-174E-86BB-51ED8B70E481}" srcOrd="0" destOrd="0" presId="urn:microsoft.com/office/officeart/2005/8/layout/venn3"/>
    <dgm:cxn modelId="{807CE1E5-4BDE-884E-8064-0E1D47CAAA8B}" type="presOf" srcId="{4D7C00C2-D9CA-8B4F-8DEC-C726B29E55D9}" destId="{EB268DF3-C48D-0C44-AC82-B2B7B52439BE}" srcOrd="0" destOrd="0" presId="urn:microsoft.com/office/officeart/2005/8/layout/venn3"/>
    <dgm:cxn modelId="{20C73FF5-BDFA-0D46-B7CD-9D15674A21AD}" type="presOf" srcId="{EC389D0B-4772-D945-9985-FD7473D0C14E}" destId="{4BD9498C-737C-1241-BEE3-7A9E505BFB6A}" srcOrd="0" destOrd="0" presId="urn:microsoft.com/office/officeart/2005/8/layout/venn3"/>
    <dgm:cxn modelId="{16A05BFF-E091-7F41-8DAD-76B6C034075D}" srcId="{8846732E-E107-2246-A9AF-3D27B00733E6}" destId="{87B4686A-D8FE-E74D-BCD2-3B0E6F605130}" srcOrd="3" destOrd="0" parTransId="{9E6EC3B4-BA87-854B-8016-2203658A152E}" sibTransId="{F3B0E83F-B306-2C4A-861F-4005CCD76EDF}"/>
    <dgm:cxn modelId="{A2558D59-3313-4349-BF33-90B9938D7AB8}" type="presParOf" srcId="{A62F41E1-12C0-174E-86BB-51ED8B70E481}" destId="{4BD9498C-737C-1241-BEE3-7A9E505BFB6A}" srcOrd="0" destOrd="0" presId="urn:microsoft.com/office/officeart/2005/8/layout/venn3"/>
    <dgm:cxn modelId="{F65258A5-F815-8547-90A9-0234216CA1BC}" type="presParOf" srcId="{A62F41E1-12C0-174E-86BB-51ED8B70E481}" destId="{F6D38DFC-5BB6-BC44-8A53-6B302F935DE8}" srcOrd="1" destOrd="0" presId="urn:microsoft.com/office/officeart/2005/8/layout/venn3"/>
    <dgm:cxn modelId="{4EC275F8-861C-8D4B-87C1-8E36AD70987E}" type="presParOf" srcId="{A62F41E1-12C0-174E-86BB-51ED8B70E481}" destId="{EB268DF3-C48D-0C44-AC82-B2B7B52439BE}" srcOrd="2" destOrd="0" presId="urn:microsoft.com/office/officeart/2005/8/layout/venn3"/>
    <dgm:cxn modelId="{D431AF41-4EAC-9245-86B8-E2568CFA77B7}" type="presParOf" srcId="{A62F41E1-12C0-174E-86BB-51ED8B70E481}" destId="{111CE003-A44E-6A47-B712-694EEB03DAE0}" srcOrd="3" destOrd="0" presId="urn:microsoft.com/office/officeart/2005/8/layout/venn3"/>
    <dgm:cxn modelId="{4EF8A9C0-A5DA-E845-B583-FFB3918301F3}" type="presParOf" srcId="{A62F41E1-12C0-174E-86BB-51ED8B70E481}" destId="{6FE03CF0-5F4D-F647-A3C5-29F5A410FC1A}" srcOrd="4" destOrd="0" presId="urn:microsoft.com/office/officeart/2005/8/layout/venn3"/>
    <dgm:cxn modelId="{35D734E3-9D84-4747-B136-BD8743143BEC}" type="presParOf" srcId="{A62F41E1-12C0-174E-86BB-51ED8B70E481}" destId="{5704CA15-D2B5-9240-A6C7-BB5A32A3772F}" srcOrd="5" destOrd="0" presId="urn:microsoft.com/office/officeart/2005/8/layout/venn3"/>
    <dgm:cxn modelId="{7511C3B3-0207-0645-866A-FAC419858114}" type="presParOf" srcId="{A62F41E1-12C0-174E-86BB-51ED8B70E481}" destId="{75EF5941-819C-6F44-A269-5BD1E68C54C3}" srcOrd="6" destOrd="0" presId="urn:microsoft.com/office/officeart/2005/8/layout/ven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7DDD74C-B4DC-9246-8AAA-9CBFC97D572F}" type="doc">
      <dgm:prSet loTypeId="urn:microsoft.com/office/officeart/2005/8/layout/target2" loCatId="matrix" qsTypeId="urn:microsoft.com/office/officeart/2005/8/quickstyle/simple3" qsCatId="simple" csTypeId="urn:microsoft.com/office/officeart/2005/8/colors/colorful1" csCatId="colorful" phldr="1"/>
      <dgm:spPr/>
      <dgm:t>
        <a:bodyPr/>
        <a:lstStyle/>
        <a:p>
          <a:endParaRPr lang="en-US"/>
        </a:p>
      </dgm:t>
    </dgm:pt>
    <dgm:pt modelId="{184F1C19-9355-A340-9FDE-0876A869C53C}">
      <dgm:prSet/>
      <dgm:spPr/>
      <dgm:t>
        <a:bodyPr/>
        <a:lstStyle/>
        <a:p>
          <a:r>
            <a:rPr lang="en-US" dirty="0"/>
            <a:t>MNE regulation moves governance well beyond the well-worn and ultimately unsatisfactory traditional tools of law deployed by and within domestic legal orders.  </a:t>
          </a:r>
        </a:p>
      </dgm:t>
    </dgm:pt>
    <dgm:pt modelId="{629537F4-87A4-9844-9258-D9374DA51983}" type="parTrans" cxnId="{70057A69-855D-084D-8BC6-00F684B8F4BA}">
      <dgm:prSet/>
      <dgm:spPr/>
      <dgm:t>
        <a:bodyPr/>
        <a:lstStyle/>
        <a:p>
          <a:endParaRPr lang="en-US"/>
        </a:p>
      </dgm:t>
    </dgm:pt>
    <dgm:pt modelId="{9AD63BC4-13EC-3140-923B-AE09E9DA0C09}" type="sibTrans" cxnId="{70057A69-855D-084D-8BC6-00F684B8F4BA}">
      <dgm:prSet/>
      <dgm:spPr/>
      <dgm:t>
        <a:bodyPr/>
        <a:lstStyle/>
        <a:p>
          <a:endParaRPr lang="en-US"/>
        </a:p>
      </dgm:t>
    </dgm:pt>
    <dgm:pt modelId="{4CFC042D-E5A6-3B4B-BB8F-EA27DE6EEF65}">
      <dgm:prSet/>
      <dgm:spPr>
        <a:solidFill>
          <a:schemeClr val="tx2">
            <a:lumMod val="20000"/>
            <a:lumOff val="80000"/>
          </a:schemeClr>
        </a:solidFill>
      </dgm:spPr>
      <dgm:t>
        <a:bodyPr/>
        <a:lstStyle/>
        <a:p>
          <a:r>
            <a:rPr lang="en-US" dirty="0"/>
            <a:t>The misalignment of state and MNE makes such approaches unsuitable to attain goals of regulating MNEs. </a:t>
          </a:r>
        </a:p>
      </dgm:t>
    </dgm:pt>
    <dgm:pt modelId="{E13BBE92-DBC6-8744-AEA7-461004CEA1D5}" type="parTrans" cxnId="{AFAAB5C2-90B3-6847-A309-27CD34F3B231}">
      <dgm:prSet/>
      <dgm:spPr/>
      <dgm:t>
        <a:bodyPr/>
        <a:lstStyle/>
        <a:p>
          <a:endParaRPr lang="en-US"/>
        </a:p>
      </dgm:t>
    </dgm:pt>
    <dgm:pt modelId="{B4C22802-8530-8947-9F10-D00E405DC112}" type="sibTrans" cxnId="{AFAAB5C2-90B3-6847-A309-27CD34F3B231}">
      <dgm:prSet/>
      <dgm:spPr/>
      <dgm:t>
        <a:bodyPr/>
        <a:lstStyle/>
        <a:p>
          <a:endParaRPr lang="en-US"/>
        </a:p>
      </dgm:t>
    </dgm:pt>
    <dgm:pt modelId="{414F4243-CB02-0947-9F11-27EEC1BC985A}">
      <dgm:prSet/>
      <dgm:spPr>
        <a:solidFill>
          <a:schemeClr val="accent6"/>
        </a:solidFill>
      </dgm:spPr>
      <dgm:t>
        <a:bodyPr/>
        <a:lstStyle/>
        <a:p>
          <a:r>
            <a:rPr lang="en-US" dirty="0"/>
            <a:t>Some elements of transnational regulatory structures appear to be moving from the objectification of the MNE as an entity to the management </a:t>
          </a:r>
        </a:p>
      </dgm:t>
    </dgm:pt>
    <dgm:pt modelId="{98340485-3AD1-1948-9EE9-31E5968B9BDE}" type="parTrans" cxnId="{41D08161-A127-CF47-BA6A-EF1134B3D327}">
      <dgm:prSet/>
      <dgm:spPr/>
      <dgm:t>
        <a:bodyPr/>
        <a:lstStyle/>
        <a:p>
          <a:endParaRPr lang="en-US"/>
        </a:p>
      </dgm:t>
    </dgm:pt>
    <dgm:pt modelId="{894F1272-3E61-3F4D-BF18-B076CB8651EC}" type="sibTrans" cxnId="{41D08161-A127-CF47-BA6A-EF1134B3D327}">
      <dgm:prSet/>
      <dgm:spPr/>
      <dgm:t>
        <a:bodyPr/>
        <a:lstStyle/>
        <a:p>
          <a:endParaRPr lang="en-US"/>
        </a:p>
      </dgm:t>
    </dgm:pt>
    <dgm:pt modelId="{60411DA4-951E-D746-AB63-E8AB8C7F197C}">
      <dgm:prSet/>
      <dgm:spPr>
        <a:solidFill>
          <a:schemeClr val="accent6">
            <a:lumMod val="20000"/>
            <a:lumOff val="80000"/>
          </a:schemeClr>
        </a:solidFill>
      </dgm:spPr>
      <dgm:t>
        <a:bodyPr/>
        <a:lstStyle/>
        <a:p>
          <a:r>
            <a:rPr lang="en-US" dirty="0"/>
            <a:t>of its form through interventions in its linkages and connections, </a:t>
          </a:r>
        </a:p>
      </dgm:t>
    </dgm:pt>
    <dgm:pt modelId="{0E7C4906-5A65-2145-9CC3-6A0F2E69020E}" type="parTrans" cxnId="{EAAC35F2-6AC5-4E47-9EF1-4E2657C83AE2}">
      <dgm:prSet/>
      <dgm:spPr/>
      <dgm:t>
        <a:bodyPr/>
        <a:lstStyle/>
        <a:p>
          <a:endParaRPr lang="en-US"/>
        </a:p>
      </dgm:t>
    </dgm:pt>
    <dgm:pt modelId="{466ABF9D-0160-CC4F-8C86-AB309A6FE37B}" type="sibTrans" cxnId="{EAAC35F2-6AC5-4E47-9EF1-4E2657C83AE2}">
      <dgm:prSet/>
      <dgm:spPr/>
      <dgm:t>
        <a:bodyPr/>
        <a:lstStyle/>
        <a:p>
          <a:endParaRPr lang="en-US"/>
        </a:p>
      </dgm:t>
    </dgm:pt>
    <dgm:pt modelId="{2ED26060-5C99-234E-917D-E5DA54DB7AFB}">
      <dgm:prSet/>
      <dgm:spPr>
        <a:solidFill>
          <a:schemeClr val="accent6">
            <a:lumMod val="20000"/>
            <a:lumOff val="80000"/>
          </a:schemeClr>
        </a:solidFill>
      </dgm:spPr>
      <dgm:t>
        <a:bodyPr/>
        <a:lstStyle/>
        <a:p>
          <a:r>
            <a:rPr lang="en-US"/>
            <a:t>of the production process which is itself the object of MNE function. </a:t>
          </a:r>
        </a:p>
      </dgm:t>
    </dgm:pt>
    <dgm:pt modelId="{CB30AA26-AC8A-A64A-8A49-E2CE21D89D84}" type="parTrans" cxnId="{14B57799-8769-E942-8F23-E4079D5E04BC}">
      <dgm:prSet/>
      <dgm:spPr/>
      <dgm:t>
        <a:bodyPr/>
        <a:lstStyle/>
        <a:p>
          <a:endParaRPr lang="en-US"/>
        </a:p>
      </dgm:t>
    </dgm:pt>
    <dgm:pt modelId="{7D3A13E5-9E10-C64F-8177-7387FA398E1F}" type="sibTrans" cxnId="{14B57799-8769-E942-8F23-E4079D5E04BC}">
      <dgm:prSet/>
      <dgm:spPr/>
      <dgm:t>
        <a:bodyPr/>
        <a:lstStyle/>
        <a:p>
          <a:endParaRPr lang="en-US"/>
        </a:p>
      </dgm:t>
    </dgm:pt>
    <dgm:pt modelId="{4EEE7050-5130-3547-A5E4-B09FFEBB8D23}">
      <dgm:prSet/>
      <dgm:spPr>
        <a:solidFill>
          <a:schemeClr val="accent4"/>
        </a:solidFill>
      </dgm:spPr>
      <dgm:t>
        <a:bodyPr/>
        <a:lstStyle/>
        <a:p>
          <a:r>
            <a:rPr lang="en-US"/>
            <a:t>In the MNE one encounters entity, connections and linkages, and functionally differentiated production chains. </a:t>
          </a:r>
        </a:p>
      </dgm:t>
    </dgm:pt>
    <dgm:pt modelId="{A6D96D6D-9A07-6740-BD12-4EF1C6A4ABB6}" type="parTrans" cxnId="{B33687C4-E9D8-5A46-ACEB-7C954D4037CB}">
      <dgm:prSet/>
      <dgm:spPr/>
      <dgm:t>
        <a:bodyPr/>
        <a:lstStyle/>
        <a:p>
          <a:endParaRPr lang="en-US"/>
        </a:p>
      </dgm:t>
    </dgm:pt>
    <dgm:pt modelId="{4200DFA7-11BE-9B45-BAD5-EBE8DB81E220}" type="sibTrans" cxnId="{B33687C4-E9D8-5A46-ACEB-7C954D4037CB}">
      <dgm:prSet/>
      <dgm:spPr/>
      <dgm:t>
        <a:bodyPr/>
        <a:lstStyle/>
        <a:p>
          <a:endParaRPr lang="en-US"/>
        </a:p>
      </dgm:t>
    </dgm:pt>
    <dgm:pt modelId="{713C70DA-8FBE-E54F-8FF7-DECB817EAAE8}">
      <dgm:prSet/>
      <dgm:spPr>
        <a:solidFill>
          <a:schemeClr val="accent4">
            <a:lumMod val="20000"/>
            <a:lumOff val="80000"/>
          </a:schemeClr>
        </a:solidFill>
      </dgm:spPr>
      <dgm:t>
        <a:bodyPr/>
        <a:lstStyle/>
        <a:p>
          <a:r>
            <a:rPr lang="en-US" dirty="0"/>
            <a:t>Each aspect of the MNE is partially and simultaneously by layers of regulatory governance, the effectiveness of which is limited to that portion of the “idea” of the MNE to which it attaches. </a:t>
          </a:r>
        </a:p>
      </dgm:t>
    </dgm:pt>
    <dgm:pt modelId="{87765F2B-F29B-8A47-B396-E6AC3F01B604}" type="parTrans" cxnId="{356D4D8C-A47A-584B-9BF6-CEA29A237574}">
      <dgm:prSet/>
      <dgm:spPr/>
      <dgm:t>
        <a:bodyPr/>
        <a:lstStyle/>
        <a:p>
          <a:endParaRPr lang="en-US"/>
        </a:p>
      </dgm:t>
    </dgm:pt>
    <dgm:pt modelId="{D22ED165-BCE6-FB4D-AA78-4EC6925F5D23}" type="sibTrans" cxnId="{356D4D8C-A47A-584B-9BF6-CEA29A237574}">
      <dgm:prSet/>
      <dgm:spPr/>
      <dgm:t>
        <a:bodyPr/>
        <a:lstStyle/>
        <a:p>
          <a:endParaRPr lang="en-US"/>
        </a:p>
      </dgm:t>
    </dgm:pt>
    <dgm:pt modelId="{18B51125-7D01-5F40-8BDA-F94BA4471674}">
      <dgm:prSet/>
      <dgm:spPr>
        <a:solidFill>
          <a:srgbClr val="00B0F0"/>
        </a:solidFill>
      </dgm:spPr>
    </dgm:pt>
    <dgm:pt modelId="{D3EC1451-70C7-8F4C-9324-6E0D472C52EC}" type="parTrans" cxnId="{4D9759A7-4E14-5343-B557-1B1FC9273CD1}">
      <dgm:prSet/>
      <dgm:spPr/>
      <dgm:t>
        <a:bodyPr/>
        <a:lstStyle/>
        <a:p>
          <a:endParaRPr lang="en-US"/>
        </a:p>
      </dgm:t>
    </dgm:pt>
    <dgm:pt modelId="{87AF10A8-6D80-EC49-A41B-644BA76F869D}" type="sibTrans" cxnId="{4D9759A7-4E14-5343-B557-1B1FC9273CD1}">
      <dgm:prSet/>
      <dgm:spPr/>
      <dgm:t>
        <a:bodyPr/>
        <a:lstStyle/>
        <a:p>
          <a:endParaRPr lang="en-US"/>
        </a:p>
      </dgm:t>
    </dgm:pt>
    <dgm:pt modelId="{1ED6391B-BC77-CB48-AA4D-B5D18E531087}">
      <dgm:prSet/>
      <dgm:spPr>
        <a:solidFill>
          <a:srgbClr val="ABFFF1"/>
        </a:solidFill>
      </dgm:spPr>
    </dgm:pt>
    <dgm:pt modelId="{A86534F0-3A2A-6541-B995-8E877C1E53E9}" type="parTrans" cxnId="{40E169B3-5486-FC45-AC6E-AB8A48D27FEF}">
      <dgm:prSet/>
      <dgm:spPr/>
      <dgm:t>
        <a:bodyPr/>
        <a:lstStyle/>
        <a:p>
          <a:endParaRPr lang="en-US"/>
        </a:p>
      </dgm:t>
    </dgm:pt>
    <dgm:pt modelId="{3FF91724-A106-D84C-99DA-4B9A974FA2FF}" type="sibTrans" cxnId="{40E169B3-5486-FC45-AC6E-AB8A48D27FEF}">
      <dgm:prSet/>
      <dgm:spPr/>
      <dgm:t>
        <a:bodyPr/>
        <a:lstStyle/>
        <a:p>
          <a:endParaRPr lang="en-US"/>
        </a:p>
      </dgm:t>
    </dgm:pt>
    <dgm:pt modelId="{2B67DB43-5574-A941-96CE-1F967EED4B1F}" type="pres">
      <dgm:prSet presAssocID="{A7DDD74C-B4DC-9246-8AAA-9CBFC97D572F}" presName="Name0" presStyleCnt="0">
        <dgm:presLayoutVars>
          <dgm:chMax val="3"/>
          <dgm:chPref val="1"/>
          <dgm:dir/>
          <dgm:animLvl val="lvl"/>
          <dgm:resizeHandles/>
        </dgm:presLayoutVars>
      </dgm:prSet>
      <dgm:spPr/>
    </dgm:pt>
    <dgm:pt modelId="{07C5BABC-9DFD-9343-95A6-D741967EF8BD}" type="pres">
      <dgm:prSet presAssocID="{A7DDD74C-B4DC-9246-8AAA-9CBFC97D572F}" presName="outerBox" presStyleCnt="0"/>
      <dgm:spPr/>
    </dgm:pt>
    <dgm:pt modelId="{92AC173B-0FBD-8746-8CF7-90D351C646E6}" type="pres">
      <dgm:prSet presAssocID="{A7DDD74C-B4DC-9246-8AAA-9CBFC97D572F}" presName="outerBoxParent" presStyleLbl="node1" presStyleIdx="0" presStyleCnt="3"/>
      <dgm:spPr/>
    </dgm:pt>
    <dgm:pt modelId="{E56193C9-D381-A147-8C37-18FFA99F73D8}" type="pres">
      <dgm:prSet presAssocID="{A7DDD74C-B4DC-9246-8AAA-9CBFC97D572F}" presName="outerBoxChildren" presStyleCnt="0"/>
      <dgm:spPr/>
    </dgm:pt>
    <dgm:pt modelId="{97AD342B-467F-AD4C-B808-62049DBBA429}" type="pres">
      <dgm:prSet presAssocID="{4CFC042D-E5A6-3B4B-BB8F-EA27DE6EEF65}" presName="oChild" presStyleLbl="fgAcc1" presStyleIdx="0" presStyleCnt="4">
        <dgm:presLayoutVars>
          <dgm:bulletEnabled val="1"/>
        </dgm:presLayoutVars>
      </dgm:prSet>
      <dgm:spPr/>
    </dgm:pt>
    <dgm:pt modelId="{B919B3C2-B900-7D4B-BF50-E27BFA5A555D}" type="pres">
      <dgm:prSet presAssocID="{A7DDD74C-B4DC-9246-8AAA-9CBFC97D572F}" presName="middleBox" presStyleCnt="0"/>
      <dgm:spPr/>
    </dgm:pt>
    <dgm:pt modelId="{9290AD04-5DA9-1E4B-B3E1-42B59BBDB40E}" type="pres">
      <dgm:prSet presAssocID="{A7DDD74C-B4DC-9246-8AAA-9CBFC97D572F}" presName="middleBoxParent" presStyleLbl="node1" presStyleIdx="1" presStyleCnt="3"/>
      <dgm:spPr/>
    </dgm:pt>
    <dgm:pt modelId="{300D21B1-7196-6447-B3AF-FEC4437801A1}" type="pres">
      <dgm:prSet presAssocID="{A7DDD74C-B4DC-9246-8AAA-9CBFC97D572F}" presName="middleBoxChildren" presStyleCnt="0"/>
      <dgm:spPr/>
    </dgm:pt>
    <dgm:pt modelId="{0806A8BE-2260-164A-90EA-837666CF6739}" type="pres">
      <dgm:prSet presAssocID="{60411DA4-951E-D746-AB63-E8AB8C7F197C}" presName="mChild" presStyleLbl="fgAcc1" presStyleIdx="1" presStyleCnt="4">
        <dgm:presLayoutVars>
          <dgm:bulletEnabled val="1"/>
        </dgm:presLayoutVars>
      </dgm:prSet>
      <dgm:spPr/>
    </dgm:pt>
    <dgm:pt modelId="{7D40CD15-177B-2746-A0B5-4791B8748067}" type="pres">
      <dgm:prSet presAssocID="{466ABF9D-0160-CC4F-8C86-AB309A6FE37B}" presName="middleSibTrans" presStyleCnt="0"/>
      <dgm:spPr/>
    </dgm:pt>
    <dgm:pt modelId="{E60A4E34-46F6-7547-B828-18C27D81B680}" type="pres">
      <dgm:prSet presAssocID="{2ED26060-5C99-234E-917D-E5DA54DB7AFB}" presName="mChild" presStyleLbl="fgAcc1" presStyleIdx="2" presStyleCnt="4">
        <dgm:presLayoutVars>
          <dgm:bulletEnabled val="1"/>
        </dgm:presLayoutVars>
      </dgm:prSet>
      <dgm:spPr/>
    </dgm:pt>
    <dgm:pt modelId="{F2C48FDA-9632-A64C-84CE-4C2164133868}" type="pres">
      <dgm:prSet presAssocID="{A7DDD74C-B4DC-9246-8AAA-9CBFC97D572F}" presName="centerBox" presStyleCnt="0"/>
      <dgm:spPr/>
    </dgm:pt>
    <dgm:pt modelId="{3E292C5E-8FC7-074A-A725-B79E94C94708}" type="pres">
      <dgm:prSet presAssocID="{A7DDD74C-B4DC-9246-8AAA-9CBFC97D572F}" presName="centerBoxParent" presStyleLbl="node1" presStyleIdx="2" presStyleCnt="3"/>
      <dgm:spPr/>
    </dgm:pt>
    <dgm:pt modelId="{618CAF3C-3587-C34C-80E1-A41C61BFFC36}" type="pres">
      <dgm:prSet presAssocID="{A7DDD74C-B4DC-9246-8AAA-9CBFC97D572F}" presName="centerBoxChildren" presStyleCnt="0"/>
      <dgm:spPr/>
    </dgm:pt>
    <dgm:pt modelId="{4527D3F4-3889-C540-8446-8A555B1959C6}" type="pres">
      <dgm:prSet presAssocID="{713C70DA-8FBE-E54F-8FF7-DECB817EAAE8}" presName="cChild" presStyleLbl="fgAcc1" presStyleIdx="3" presStyleCnt="4">
        <dgm:presLayoutVars>
          <dgm:bulletEnabled val="1"/>
        </dgm:presLayoutVars>
      </dgm:prSet>
      <dgm:spPr/>
    </dgm:pt>
  </dgm:ptLst>
  <dgm:cxnLst>
    <dgm:cxn modelId="{28E14D12-572E-3A41-8CD4-5640E97ED8F6}" type="presOf" srcId="{414F4243-CB02-0947-9F11-27EEC1BC985A}" destId="{9290AD04-5DA9-1E4B-B3E1-42B59BBDB40E}" srcOrd="0" destOrd="0" presId="urn:microsoft.com/office/officeart/2005/8/layout/target2"/>
    <dgm:cxn modelId="{79911B49-062B-FE4B-B23F-A03C3227BA69}" type="presOf" srcId="{4CFC042D-E5A6-3B4B-BB8F-EA27DE6EEF65}" destId="{97AD342B-467F-AD4C-B808-62049DBBA429}" srcOrd="0" destOrd="0" presId="urn:microsoft.com/office/officeart/2005/8/layout/target2"/>
    <dgm:cxn modelId="{C44AAC55-4955-D743-A98A-A3C27279BF36}" type="presOf" srcId="{4EEE7050-5130-3547-A5E4-B09FFEBB8D23}" destId="{3E292C5E-8FC7-074A-A725-B79E94C94708}" srcOrd="0" destOrd="0" presId="urn:microsoft.com/office/officeart/2005/8/layout/target2"/>
    <dgm:cxn modelId="{135D0557-F825-554C-A736-841E9F4B8690}" type="presOf" srcId="{A7DDD74C-B4DC-9246-8AAA-9CBFC97D572F}" destId="{2B67DB43-5574-A941-96CE-1F967EED4B1F}" srcOrd="0" destOrd="0" presId="urn:microsoft.com/office/officeart/2005/8/layout/target2"/>
    <dgm:cxn modelId="{41D08161-A127-CF47-BA6A-EF1134B3D327}" srcId="{A7DDD74C-B4DC-9246-8AAA-9CBFC97D572F}" destId="{414F4243-CB02-0947-9F11-27EEC1BC985A}" srcOrd="1" destOrd="0" parTransId="{98340485-3AD1-1948-9EE9-31E5968B9BDE}" sibTransId="{894F1272-3E61-3F4D-BF18-B076CB8651EC}"/>
    <dgm:cxn modelId="{70057A69-855D-084D-8BC6-00F684B8F4BA}" srcId="{A7DDD74C-B4DC-9246-8AAA-9CBFC97D572F}" destId="{184F1C19-9355-A340-9FDE-0876A869C53C}" srcOrd="0" destOrd="0" parTransId="{629537F4-87A4-9844-9258-D9374DA51983}" sibTransId="{9AD63BC4-13EC-3140-923B-AE09E9DA0C09}"/>
    <dgm:cxn modelId="{356D4D8C-A47A-584B-9BF6-CEA29A237574}" srcId="{4EEE7050-5130-3547-A5E4-B09FFEBB8D23}" destId="{713C70DA-8FBE-E54F-8FF7-DECB817EAAE8}" srcOrd="0" destOrd="0" parTransId="{87765F2B-F29B-8A47-B396-E6AC3F01B604}" sibTransId="{D22ED165-BCE6-FB4D-AA78-4EC6925F5D23}"/>
    <dgm:cxn modelId="{14B57799-8769-E942-8F23-E4079D5E04BC}" srcId="{414F4243-CB02-0947-9F11-27EEC1BC985A}" destId="{2ED26060-5C99-234E-917D-E5DA54DB7AFB}" srcOrd="1" destOrd="0" parTransId="{CB30AA26-AC8A-A64A-8A49-E2CE21D89D84}" sibTransId="{7D3A13E5-9E10-C64F-8177-7387FA398E1F}"/>
    <dgm:cxn modelId="{1B6B4E9F-FB5F-B64F-B0EE-974058E1E9C1}" type="presOf" srcId="{184F1C19-9355-A340-9FDE-0876A869C53C}" destId="{92AC173B-0FBD-8746-8CF7-90D351C646E6}" srcOrd="0" destOrd="0" presId="urn:microsoft.com/office/officeart/2005/8/layout/target2"/>
    <dgm:cxn modelId="{4D9759A7-4E14-5343-B557-1B1FC9273CD1}" srcId="{A7DDD74C-B4DC-9246-8AAA-9CBFC97D572F}" destId="{18B51125-7D01-5F40-8BDA-F94BA4471674}" srcOrd="3" destOrd="0" parTransId="{D3EC1451-70C7-8F4C-9324-6E0D472C52EC}" sibTransId="{87AF10A8-6D80-EC49-A41B-644BA76F869D}"/>
    <dgm:cxn modelId="{38101FAC-A421-FE46-8D75-C59E51B7379E}" type="presOf" srcId="{60411DA4-951E-D746-AB63-E8AB8C7F197C}" destId="{0806A8BE-2260-164A-90EA-837666CF6739}" srcOrd="0" destOrd="0" presId="urn:microsoft.com/office/officeart/2005/8/layout/target2"/>
    <dgm:cxn modelId="{C15875AF-3C66-0746-9886-CDAF144EBB56}" type="presOf" srcId="{2ED26060-5C99-234E-917D-E5DA54DB7AFB}" destId="{E60A4E34-46F6-7547-B828-18C27D81B680}" srcOrd="0" destOrd="0" presId="urn:microsoft.com/office/officeart/2005/8/layout/target2"/>
    <dgm:cxn modelId="{40E169B3-5486-FC45-AC6E-AB8A48D27FEF}" srcId="{18B51125-7D01-5F40-8BDA-F94BA4471674}" destId="{1ED6391B-BC77-CB48-AA4D-B5D18E531087}" srcOrd="0" destOrd="0" parTransId="{A86534F0-3A2A-6541-B995-8E877C1E53E9}" sibTransId="{3FF91724-A106-D84C-99DA-4B9A974FA2FF}"/>
    <dgm:cxn modelId="{AFAAB5C2-90B3-6847-A309-27CD34F3B231}" srcId="{184F1C19-9355-A340-9FDE-0876A869C53C}" destId="{4CFC042D-E5A6-3B4B-BB8F-EA27DE6EEF65}" srcOrd="0" destOrd="0" parTransId="{E13BBE92-DBC6-8744-AEA7-461004CEA1D5}" sibTransId="{B4C22802-8530-8947-9F10-D00E405DC112}"/>
    <dgm:cxn modelId="{B33687C4-E9D8-5A46-ACEB-7C954D4037CB}" srcId="{A7DDD74C-B4DC-9246-8AAA-9CBFC97D572F}" destId="{4EEE7050-5130-3547-A5E4-B09FFEBB8D23}" srcOrd="2" destOrd="0" parTransId="{A6D96D6D-9A07-6740-BD12-4EF1C6A4ABB6}" sibTransId="{4200DFA7-11BE-9B45-BAD5-EBE8DB81E220}"/>
    <dgm:cxn modelId="{EAAC35F2-6AC5-4E47-9EF1-4E2657C83AE2}" srcId="{414F4243-CB02-0947-9F11-27EEC1BC985A}" destId="{60411DA4-951E-D746-AB63-E8AB8C7F197C}" srcOrd="0" destOrd="0" parTransId="{0E7C4906-5A65-2145-9CC3-6A0F2E69020E}" sibTransId="{466ABF9D-0160-CC4F-8C86-AB309A6FE37B}"/>
    <dgm:cxn modelId="{A40A33F5-B261-974D-A135-23DD6554C297}" type="presOf" srcId="{713C70DA-8FBE-E54F-8FF7-DECB817EAAE8}" destId="{4527D3F4-3889-C540-8446-8A555B1959C6}" srcOrd="0" destOrd="0" presId="urn:microsoft.com/office/officeart/2005/8/layout/target2"/>
    <dgm:cxn modelId="{08EFADCE-E551-8B41-8287-D751712C2DE6}" type="presParOf" srcId="{2B67DB43-5574-A941-96CE-1F967EED4B1F}" destId="{07C5BABC-9DFD-9343-95A6-D741967EF8BD}" srcOrd="0" destOrd="0" presId="urn:microsoft.com/office/officeart/2005/8/layout/target2"/>
    <dgm:cxn modelId="{3005672F-DC9E-304B-B130-E77DF2EEBF47}" type="presParOf" srcId="{07C5BABC-9DFD-9343-95A6-D741967EF8BD}" destId="{92AC173B-0FBD-8746-8CF7-90D351C646E6}" srcOrd="0" destOrd="0" presId="urn:microsoft.com/office/officeart/2005/8/layout/target2"/>
    <dgm:cxn modelId="{358F5C70-A058-E24F-9382-ED861EA7FB76}" type="presParOf" srcId="{07C5BABC-9DFD-9343-95A6-D741967EF8BD}" destId="{E56193C9-D381-A147-8C37-18FFA99F73D8}" srcOrd="1" destOrd="0" presId="urn:microsoft.com/office/officeart/2005/8/layout/target2"/>
    <dgm:cxn modelId="{4E8CCA0C-7FE3-234A-AE04-0FBFDDA95985}" type="presParOf" srcId="{E56193C9-D381-A147-8C37-18FFA99F73D8}" destId="{97AD342B-467F-AD4C-B808-62049DBBA429}" srcOrd="0" destOrd="0" presId="urn:microsoft.com/office/officeart/2005/8/layout/target2"/>
    <dgm:cxn modelId="{868023CB-0096-7C4A-8BED-18AFAD474E4E}" type="presParOf" srcId="{2B67DB43-5574-A941-96CE-1F967EED4B1F}" destId="{B919B3C2-B900-7D4B-BF50-E27BFA5A555D}" srcOrd="1" destOrd="0" presId="urn:microsoft.com/office/officeart/2005/8/layout/target2"/>
    <dgm:cxn modelId="{75510760-C7EE-9648-80E8-CF38EEBA9E72}" type="presParOf" srcId="{B919B3C2-B900-7D4B-BF50-E27BFA5A555D}" destId="{9290AD04-5DA9-1E4B-B3E1-42B59BBDB40E}" srcOrd="0" destOrd="0" presId="urn:microsoft.com/office/officeart/2005/8/layout/target2"/>
    <dgm:cxn modelId="{38EEBD85-7B40-0745-902C-A884E4487BBB}" type="presParOf" srcId="{B919B3C2-B900-7D4B-BF50-E27BFA5A555D}" destId="{300D21B1-7196-6447-B3AF-FEC4437801A1}" srcOrd="1" destOrd="0" presId="urn:microsoft.com/office/officeart/2005/8/layout/target2"/>
    <dgm:cxn modelId="{1A9EA30D-92E8-5744-8051-9FD0F98EA08D}" type="presParOf" srcId="{300D21B1-7196-6447-B3AF-FEC4437801A1}" destId="{0806A8BE-2260-164A-90EA-837666CF6739}" srcOrd="0" destOrd="0" presId="urn:microsoft.com/office/officeart/2005/8/layout/target2"/>
    <dgm:cxn modelId="{F1114FB2-7188-2E48-BDED-B02D11902026}" type="presParOf" srcId="{300D21B1-7196-6447-B3AF-FEC4437801A1}" destId="{7D40CD15-177B-2746-A0B5-4791B8748067}" srcOrd="1" destOrd="0" presId="urn:microsoft.com/office/officeart/2005/8/layout/target2"/>
    <dgm:cxn modelId="{24138B94-E750-9748-B047-D1ABEA9DAB9E}" type="presParOf" srcId="{300D21B1-7196-6447-B3AF-FEC4437801A1}" destId="{E60A4E34-46F6-7547-B828-18C27D81B680}" srcOrd="2" destOrd="0" presId="urn:microsoft.com/office/officeart/2005/8/layout/target2"/>
    <dgm:cxn modelId="{9466BCF8-3F92-A844-BC1E-99C9EC7ACA00}" type="presParOf" srcId="{2B67DB43-5574-A941-96CE-1F967EED4B1F}" destId="{F2C48FDA-9632-A64C-84CE-4C2164133868}" srcOrd="2" destOrd="0" presId="urn:microsoft.com/office/officeart/2005/8/layout/target2"/>
    <dgm:cxn modelId="{BE9D7FFB-14E1-394D-9BBC-5667E1B9808C}" type="presParOf" srcId="{F2C48FDA-9632-A64C-84CE-4C2164133868}" destId="{3E292C5E-8FC7-074A-A725-B79E94C94708}" srcOrd="0" destOrd="0" presId="urn:microsoft.com/office/officeart/2005/8/layout/target2"/>
    <dgm:cxn modelId="{B19A568D-9CB6-DF4C-AD5A-2D856D35CD4D}" type="presParOf" srcId="{F2C48FDA-9632-A64C-84CE-4C2164133868}" destId="{618CAF3C-3587-C34C-80E1-A41C61BFFC36}" srcOrd="1" destOrd="0" presId="urn:microsoft.com/office/officeart/2005/8/layout/target2"/>
    <dgm:cxn modelId="{16D29A58-6630-FE4E-9EA4-4D0525B31873}" type="presParOf" srcId="{618CAF3C-3587-C34C-80E1-A41C61BFFC36}" destId="{4527D3F4-3889-C540-8446-8A555B1959C6}" srcOrd="0" destOrd="0" presId="urn:microsoft.com/office/officeart/2005/8/layout/targe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7DC24B6-3A37-3149-8BCD-D806E2CA9797}" type="doc">
      <dgm:prSet loTypeId="urn:microsoft.com/office/officeart/2005/8/layout/chart3" loCatId="matrix" qsTypeId="urn:microsoft.com/office/officeart/2005/8/quickstyle/simple3" qsCatId="simple" csTypeId="urn:microsoft.com/office/officeart/2005/8/colors/colorful3" csCatId="colorful"/>
      <dgm:spPr/>
      <dgm:t>
        <a:bodyPr/>
        <a:lstStyle/>
        <a:p>
          <a:endParaRPr lang="en-US"/>
        </a:p>
      </dgm:t>
    </dgm:pt>
    <dgm:pt modelId="{6DF38B40-474B-2947-BF73-302E2B4021B1}">
      <dgm:prSet/>
      <dgm:spPr/>
      <dgm:t>
        <a:bodyPr/>
        <a:lstStyle/>
        <a:p>
          <a:r>
            <a:rPr lang="en-US"/>
            <a:t>An example of China’s “top-level design” (顶层设计) approach; coordinated by the Central Leading Small Group for Comprehensively Deepening Reforms. </a:t>
          </a:r>
        </a:p>
      </dgm:t>
    </dgm:pt>
    <dgm:pt modelId="{81AC8E10-1CF7-7F4E-BD32-BC4F207963AB}" type="parTrans" cxnId="{00776C50-67E0-2040-9A3F-9EADF4591851}">
      <dgm:prSet/>
      <dgm:spPr/>
      <dgm:t>
        <a:bodyPr/>
        <a:lstStyle/>
        <a:p>
          <a:endParaRPr lang="en-US"/>
        </a:p>
      </dgm:t>
    </dgm:pt>
    <dgm:pt modelId="{1B5A6E25-8294-3049-B7C4-65D3803031B4}" type="sibTrans" cxnId="{00776C50-67E0-2040-9A3F-9EADF4591851}">
      <dgm:prSet/>
      <dgm:spPr/>
      <dgm:t>
        <a:bodyPr/>
        <a:lstStyle/>
        <a:p>
          <a:endParaRPr lang="en-US"/>
        </a:p>
      </dgm:t>
    </dgm:pt>
    <dgm:pt modelId="{BEED123A-CC70-844D-914F-C9A6FA2DC0A8}">
      <dgm:prSet/>
      <dgm:spPr/>
      <dgm:t>
        <a:bodyPr/>
        <a:lstStyle/>
        <a:p>
          <a:r>
            <a:rPr lang="en-US"/>
            <a:t>It is a project for the development of a national reputation system, assigning a social credit number that reflect a qualitative judgment of relevant data gathered about the subject. </a:t>
          </a:r>
        </a:p>
      </dgm:t>
    </dgm:pt>
    <dgm:pt modelId="{F33AADF1-ABB6-E944-8634-C564B9B7BD5E}" type="parTrans" cxnId="{0DA0C9A3-78EE-3B45-8CC4-6B53AB7E5609}">
      <dgm:prSet/>
      <dgm:spPr/>
      <dgm:t>
        <a:bodyPr/>
        <a:lstStyle/>
        <a:p>
          <a:endParaRPr lang="en-US"/>
        </a:p>
      </dgm:t>
    </dgm:pt>
    <dgm:pt modelId="{602E4371-C638-7741-89A5-054C3236D20C}" type="sibTrans" cxnId="{0DA0C9A3-78EE-3B45-8CC4-6B53AB7E5609}">
      <dgm:prSet/>
      <dgm:spPr/>
      <dgm:t>
        <a:bodyPr/>
        <a:lstStyle/>
        <a:p>
          <a:endParaRPr lang="en-US"/>
        </a:p>
      </dgm:t>
    </dgm:pt>
    <dgm:pt modelId="{31863B30-817C-814E-A534-D95854BE471B}">
      <dgm:prSet/>
      <dgm:spPr/>
      <dgm:t>
        <a:bodyPr/>
        <a:lstStyle/>
        <a:p>
          <a:r>
            <a:rPr lang="en-US"/>
            <a:t>will focus on four areas: "sincerity in government affairs" (政务诚信), "commercial sincerity" (商务诚信), "societal sincerity" (社会诚信), and "judicial credibility" (司法公信). </a:t>
          </a:r>
        </a:p>
      </dgm:t>
    </dgm:pt>
    <dgm:pt modelId="{ADEA11D1-6DF6-6949-8DFA-BB272E86A3E9}" type="parTrans" cxnId="{4E8DF649-9086-5543-85CF-B6A3F8BB9E5F}">
      <dgm:prSet/>
      <dgm:spPr/>
      <dgm:t>
        <a:bodyPr/>
        <a:lstStyle/>
        <a:p>
          <a:endParaRPr lang="en-US"/>
        </a:p>
      </dgm:t>
    </dgm:pt>
    <dgm:pt modelId="{3E35F6B7-46AB-194A-ADF6-F6CAF2B3D490}" type="sibTrans" cxnId="{4E8DF649-9086-5543-85CF-B6A3F8BB9E5F}">
      <dgm:prSet/>
      <dgm:spPr/>
      <dgm:t>
        <a:bodyPr/>
        <a:lstStyle/>
        <a:p>
          <a:endParaRPr lang="en-US"/>
        </a:p>
      </dgm:t>
    </dgm:pt>
    <dgm:pt modelId="{C51B7300-CBEF-C34B-86D7-7A94E3D3480C}" type="pres">
      <dgm:prSet presAssocID="{C7DC24B6-3A37-3149-8BCD-D806E2CA9797}" presName="compositeShape" presStyleCnt="0">
        <dgm:presLayoutVars>
          <dgm:chMax val="7"/>
          <dgm:dir/>
          <dgm:resizeHandles val="exact"/>
        </dgm:presLayoutVars>
      </dgm:prSet>
      <dgm:spPr/>
    </dgm:pt>
    <dgm:pt modelId="{D094D821-DD8C-AA4B-8512-0EA3CAAF11CF}" type="pres">
      <dgm:prSet presAssocID="{C7DC24B6-3A37-3149-8BCD-D806E2CA9797}" presName="wedge1" presStyleLbl="node1" presStyleIdx="0" presStyleCnt="3"/>
      <dgm:spPr/>
    </dgm:pt>
    <dgm:pt modelId="{4897328E-5F98-2E48-A9FD-3DDA3E370374}" type="pres">
      <dgm:prSet presAssocID="{C7DC24B6-3A37-3149-8BCD-D806E2CA9797}" presName="wedge1Tx" presStyleLbl="node1" presStyleIdx="0" presStyleCnt="3">
        <dgm:presLayoutVars>
          <dgm:chMax val="0"/>
          <dgm:chPref val="0"/>
          <dgm:bulletEnabled val="1"/>
        </dgm:presLayoutVars>
      </dgm:prSet>
      <dgm:spPr/>
    </dgm:pt>
    <dgm:pt modelId="{F7962B94-D5A6-464F-93CC-6985FE793BBE}" type="pres">
      <dgm:prSet presAssocID="{C7DC24B6-3A37-3149-8BCD-D806E2CA9797}" presName="wedge2" presStyleLbl="node1" presStyleIdx="1" presStyleCnt="3"/>
      <dgm:spPr/>
    </dgm:pt>
    <dgm:pt modelId="{6CCC8389-C2AD-4542-97AB-3F7C1370EF3E}" type="pres">
      <dgm:prSet presAssocID="{C7DC24B6-3A37-3149-8BCD-D806E2CA9797}" presName="wedge2Tx" presStyleLbl="node1" presStyleIdx="1" presStyleCnt="3">
        <dgm:presLayoutVars>
          <dgm:chMax val="0"/>
          <dgm:chPref val="0"/>
          <dgm:bulletEnabled val="1"/>
        </dgm:presLayoutVars>
      </dgm:prSet>
      <dgm:spPr/>
    </dgm:pt>
    <dgm:pt modelId="{590BD03E-90B0-634C-A745-A9269A5937C0}" type="pres">
      <dgm:prSet presAssocID="{C7DC24B6-3A37-3149-8BCD-D806E2CA9797}" presName="wedge3" presStyleLbl="node1" presStyleIdx="2" presStyleCnt="3"/>
      <dgm:spPr/>
    </dgm:pt>
    <dgm:pt modelId="{B091E01B-101A-F544-89B1-21A4BDC28CBA}" type="pres">
      <dgm:prSet presAssocID="{C7DC24B6-3A37-3149-8BCD-D806E2CA9797}" presName="wedge3Tx" presStyleLbl="node1" presStyleIdx="2" presStyleCnt="3">
        <dgm:presLayoutVars>
          <dgm:chMax val="0"/>
          <dgm:chPref val="0"/>
          <dgm:bulletEnabled val="1"/>
        </dgm:presLayoutVars>
      </dgm:prSet>
      <dgm:spPr/>
    </dgm:pt>
  </dgm:ptLst>
  <dgm:cxnLst>
    <dgm:cxn modelId="{DB335708-EF9A-8B47-B3C0-28BBF1D7D656}" type="presOf" srcId="{31863B30-817C-814E-A534-D95854BE471B}" destId="{B091E01B-101A-F544-89B1-21A4BDC28CBA}" srcOrd="1" destOrd="0" presId="urn:microsoft.com/office/officeart/2005/8/layout/chart3"/>
    <dgm:cxn modelId="{EADC622B-700A-CA47-B003-5A74A4FB6158}" type="presOf" srcId="{6DF38B40-474B-2947-BF73-302E2B4021B1}" destId="{4897328E-5F98-2E48-A9FD-3DDA3E370374}" srcOrd="1" destOrd="0" presId="urn:microsoft.com/office/officeart/2005/8/layout/chart3"/>
    <dgm:cxn modelId="{4E8DF649-9086-5543-85CF-B6A3F8BB9E5F}" srcId="{C7DC24B6-3A37-3149-8BCD-D806E2CA9797}" destId="{31863B30-817C-814E-A534-D95854BE471B}" srcOrd="2" destOrd="0" parTransId="{ADEA11D1-6DF6-6949-8DFA-BB272E86A3E9}" sibTransId="{3E35F6B7-46AB-194A-ADF6-F6CAF2B3D490}"/>
    <dgm:cxn modelId="{00776C50-67E0-2040-9A3F-9EADF4591851}" srcId="{C7DC24B6-3A37-3149-8BCD-D806E2CA9797}" destId="{6DF38B40-474B-2947-BF73-302E2B4021B1}" srcOrd="0" destOrd="0" parTransId="{81AC8E10-1CF7-7F4E-BD32-BC4F207963AB}" sibTransId="{1B5A6E25-8294-3049-B7C4-65D3803031B4}"/>
    <dgm:cxn modelId="{112C0D9C-0FA3-184C-86AF-AC880CEDAB80}" type="presOf" srcId="{BEED123A-CC70-844D-914F-C9A6FA2DC0A8}" destId="{F7962B94-D5A6-464F-93CC-6985FE793BBE}" srcOrd="0" destOrd="0" presId="urn:microsoft.com/office/officeart/2005/8/layout/chart3"/>
    <dgm:cxn modelId="{0DA0C9A3-78EE-3B45-8CC4-6B53AB7E5609}" srcId="{C7DC24B6-3A37-3149-8BCD-D806E2CA9797}" destId="{BEED123A-CC70-844D-914F-C9A6FA2DC0A8}" srcOrd="1" destOrd="0" parTransId="{F33AADF1-ABB6-E944-8634-C564B9B7BD5E}" sibTransId="{602E4371-C638-7741-89A5-054C3236D20C}"/>
    <dgm:cxn modelId="{596F53AE-76AB-104E-9393-B615FEEEFC70}" type="presOf" srcId="{6DF38B40-474B-2947-BF73-302E2B4021B1}" destId="{D094D821-DD8C-AA4B-8512-0EA3CAAF11CF}" srcOrd="0" destOrd="0" presId="urn:microsoft.com/office/officeart/2005/8/layout/chart3"/>
    <dgm:cxn modelId="{F06767C7-DA78-1A40-AB97-B240E49B5E71}" type="presOf" srcId="{C7DC24B6-3A37-3149-8BCD-D806E2CA9797}" destId="{C51B7300-CBEF-C34B-86D7-7A94E3D3480C}" srcOrd="0" destOrd="0" presId="urn:microsoft.com/office/officeart/2005/8/layout/chart3"/>
    <dgm:cxn modelId="{4B21ACCE-F40A-594D-A735-504748D5415C}" type="presOf" srcId="{31863B30-817C-814E-A534-D95854BE471B}" destId="{590BD03E-90B0-634C-A745-A9269A5937C0}" srcOrd="0" destOrd="0" presId="urn:microsoft.com/office/officeart/2005/8/layout/chart3"/>
    <dgm:cxn modelId="{C0E6FDED-FA85-3A4F-8C2D-D0ACCA8569F3}" type="presOf" srcId="{BEED123A-CC70-844D-914F-C9A6FA2DC0A8}" destId="{6CCC8389-C2AD-4542-97AB-3F7C1370EF3E}" srcOrd="1" destOrd="0" presId="urn:microsoft.com/office/officeart/2005/8/layout/chart3"/>
    <dgm:cxn modelId="{027FB108-4DE2-EA40-A315-53F8A80DE437}" type="presParOf" srcId="{C51B7300-CBEF-C34B-86D7-7A94E3D3480C}" destId="{D094D821-DD8C-AA4B-8512-0EA3CAAF11CF}" srcOrd="0" destOrd="0" presId="urn:microsoft.com/office/officeart/2005/8/layout/chart3"/>
    <dgm:cxn modelId="{24182FEE-5F06-5144-8EE5-80C131B17D0F}" type="presParOf" srcId="{C51B7300-CBEF-C34B-86D7-7A94E3D3480C}" destId="{4897328E-5F98-2E48-A9FD-3DDA3E370374}" srcOrd="1" destOrd="0" presId="urn:microsoft.com/office/officeart/2005/8/layout/chart3"/>
    <dgm:cxn modelId="{2D818932-505D-2C43-9D6D-A848C20CAB2C}" type="presParOf" srcId="{C51B7300-CBEF-C34B-86D7-7A94E3D3480C}" destId="{F7962B94-D5A6-464F-93CC-6985FE793BBE}" srcOrd="2" destOrd="0" presId="urn:microsoft.com/office/officeart/2005/8/layout/chart3"/>
    <dgm:cxn modelId="{C8C1C227-AA16-574D-9E15-DF4756C3149F}" type="presParOf" srcId="{C51B7300-CBEF-C34B-86D7-7A94E3D3480C}" destId="{6CCC8389-C2AD-4542-97AB-3F7C1370EF3E}" srcOrd="3" destOrd="0" presId="urn:microsoft.com/office/officeart/2005/8/layout/chart3"/>
    <dgm:cxn modelId="{59564D7C-5199-9F43-A9CC-7942B6F8B52A}" type="presParOf" srcId="{C51B7300-CBEF-C34B-86D7-7A94E3D3480C}" destId="{590BD03E-90B0-634C-A745-A9269A5937C0}" srcOrd="4" destOrd="0" presId="urn:microsoft.com/office/officeart/2005/8/layout/chart3"/>
    <dgm:cxn modelId="{D70B387A-1E4D-8C45-8AC2-96BC4CE5962F}" type="presParOf" srcId="{C51B7300-CBEF-C34B-86D7-7A94E3D3480C}" destId="{B091E01B-101A-F544-89B1-21A4BDC28CBA}" srcOrd="5" destOrd="0" presId="urn:microsoft.com/office/officeart/2005/8/layout/char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29DFDE16-CF61-4646-BA8F-14B707D82CBB}" type="doc">
      <dgm:prSet loTypeId="urn:microsoft.com/office/officeart/2005/8/layout/hChevron3" loCatId="process" qsTypeId="urn:microsoft.com/office/officeart/2005/8/quickstyle/simple3" qsCatId="simple" csTypeId="urn:microsoft.com/office/officeart/2005/8/colors/colorful5" csCatId="colorful"/>
      <dgm:spPr/>
      <dgm:t>
        <a:bodyPr/>
        <a:lstStyle/>
        <a:p>
          <a:endParaRPr lang="en-US"/>
        </a:p>
      </dgm:t>
    </dgm:pt>
    <dgm:pt modelId="{83D402B3-246A-3048-BF53-81A940CDF683}">
      <dgm:prSet/>
      <dgm:spPr/>
      <dgm:t>
        <a:bodyPr/>
        <a:lstStyle/>
        <a:p>
          <a:endParaRPr lang="en-US"/>
        </a:p>
      </dgm:t>
    </dgm:pt>
    <dgm:pt modelId="{C8532457-6592-0B4A-BA5B-7E45FE84FDAB}" type="parTrans" cxnId="{F7AB82D7-F4BF-A742-B697-F3B657C9F4AC}">
      <dgm:prSet/>
      <dgm:spPr/>
      <dgm:t>
        <a:bodyPr/>
        <a:lstStyle/>
        <a:p>
          <a:endParaRPr lang="en-US"/>
        </a:p>
      </dgm:t>
    </dgm:pt>
    <dgm:pt modelId="{4F3E24D9-95C2-864E-A204-177040289A4C}" type="sibTrans" cxnId="{F7AB82D7-F4BF-A742-B697-F3B657C9F4AC}">
      <dgm:prSet/>
      <dgm:spPr/>
      <dgm:t>
        <a:bodyPr/>
        <a:lstStyle/>
        <a:p>
          <a:endParaRPr lang="en-US"/>
        </a:p>
      </dgm:t>
    </dgm:pt>
    <dgm:pt modelId="{40B3F07B-310B-7942-990B-0291821D3042}">
      <dgm:prSet/>
      <dgm:spPr/>
      <dgm:t>
        <a:bodyPr/>
        <a:lstStyle/>
        <a:p>
          <a:r>
            <a:rPr lang="en-US" b="1" dirty="0"/>
            <a:t>State at the Center</a:t>
          </a:r>
        </a:p>
      </dgm:t>
    </dgm:pt>
    <dgm:pt modelId="{3C33C3DD-4579-5245-A65B-25240CAA118B}" type="parTrans" cxnId="{1A2C3A43-E4C6-B74F-984C-658CC334A9AB}">
      <dgm:prSet/>
      <dgm:spPr/>
      <dgm:t>
        <a:bodyPr/>
        <a:lstStyle/>
        <a:p>
          <a:endParaRPr lang="en-US"/>
        </a:p>
      </dgm:t>
    </dgm:pt>
    <dgm:pt modelId="{417CFAB1-3618-1442-8F3F-330FAEDF3A2F}" type="sibTrans" cxnId="{1A2C3A43-E4C6-B74F-984C-658CC334A9AB}">
      <dgm:prSet/>
      <dgm:spPr/>
      <dgm:t>
        <a:bodyPr/>
        <a:lstStyle/>
        <a:p>
          <a:endParaRPr lang="en-US"/>
        </a:p>
      </dgm:t>
    </dgm:pt>
    <dgm:pt modelId="{11B4E8EC-FEC1-EB48-B408-E70CBEE42D18}">
      <dgm:prSet/>
      <dgm:spPr/>
      <dgm:t>
        <a:bodyPr/>
        <a:lstStyle/>
        <a:p>
          <a:r>
            <a:rPr lang="en-US" b="1" dirty="0"/>
            <a:t>Coordination, </a:t>
          </a:r>
        </a:p>
      </dgm:t>
    </dgm:pt>
    <dgm:pt modelId="{DE1B0505-5A4D-EB44-A990-8587F4C4B053}" type="parTrans" cxnId="{D50808CA-7792-E646-AE2A-10E6D5A1CC1B}">
      <dgm:prSet/>
      <dgm:spPr/>
      <dgm:t>
        <a:bodyPr/>
        <a:lstStyle/>
        <a:p>
          <a:endParaRPr lang="en-US"/>
        </a:p>
      </dgm:t>
    </dgm:pt>
    <dgm:pt modelId="{646771B4-80E2-5B4C-92EC-CB683F584A0B}" type="sibTrans" cxnId="{D50808CA-7792-E646-AE2A-10E6D5A1CC1B}">
      <dgm:prSet/>
      <dgm:spPr/>
      <dgm:t>
        <a:bodyPr/>
        <a:lstStyle/>
        <a:p>
          <a:endParaRPr lang="en-US"/>
        </a:p>
      </dgm:t>
    </dgm:pt>
    <dgm:pt modelId="{7DBAF7A2-647E-E346-B6AE-78439DEAD046}">
      <dgm:prSet/>
      <dgm:spPr/>
      <dgm:t>
        <a:bodyPr/>
        <a:lstStyle/>
        <a:p>
          <a:r>
            <a:rPr lang="en-US" b="1"/>
            <a:t>Leadership</a:t>
          </a:r>
          <a:endParaRPr lang="en-US" b="1" dirty="0"/>
        </a:p>
      </dgm:t>
    </dgm:pt>
    <dgm:pt modelId="{40517704-837F-944E-A86A-09FDAA781985}" type="parTrans" cxnId="{106D5281-35FF-3A4F-BA30-5652210FA0AE}">
      <dgm:prSet/>
      <dgm:spPr/>
      <dgm:t>
        <a:bodyPr/>
        <a:lstStyle/>
        <a:p>
          <a:endParaRPr lang="en-US"/>
        </a:p>
      </dgm:t>
    </dgm:pt>
    <dgm:pt modelId="{D74F8C9A-AD09-884C-8462-4373EFEB9F02}" type="sibTrans" cxnId="{106D5281-35FF-3A4F-BA30-5652210FA0AE}">
      <dgm:prSet/>
      <dgm:spPr/>
      <dgm:t>
        <a:bodyPr/>
        <a:lstStyle/>
        <a:p>
          <a:endParaRPr lang="en-US"/>
        </a:p>
      </dgm:t>
    </dgm:pt>
    <dgm:pt modelId="{9C32DE9A-0539-0F44-BFAE-1A5A281D8AC1}">
      <dgm:prSet/>
      <dgm:spPr/>
      <dgm:t>
        <a:bodyPr/>
        <a:lstStyle/>
        <a:p>
          <a:r>
            <a:rPr lang="en-US" b="1" dirty="0"/>
            <a:t>Focus on four sectors </a:t>
          </a:r>
        </a:p>
      </dgm:t>
    </dgm:pt>
    <dgm:pt modelId="{1E6E6078-9353-0946-BEB8-4F2BED8A5C73}" type="parTrans" cxnId="{71D44750-A382-7247-BB18-160D62FE3AA7}">
      <dgm:prSet/>
      <dgm:spPr/>
      <dgm:t>
        <a:bodyPr/>
        <a:lstStyle/>
        <a:p>
          <a:endParaRPr lang="en-US"/>
        </a:p>
      </dgm:t>
    </dgm:pt>
    <dgm:pt modelId="{73417ED8-131E-E840-B3F3-AF4D429F2A0D}" type="sibTrans" cxnId="{71D44750-A382-7247-BB18-160D62FE3AA7}">
      <dgm:prSet/>
      <dgm:spPr/>
      <dgm:t>
        <a:bodyPr/>
        <a:lstStyle/>
        <a:p>
          <a:endParaRPr lang="en-US"/>
        </a:p>
      </dgm:t>
    </dgm:pt>
    <dgm:pt modelId="{DF15C894-6CA0-004E-9B9E-7652F65DE5DD}">
      <dgm:prSet/>
      <dgm:spPr/>
      <dgm:t>
        <a:bodyPr/>
        <a:lstStyle/>
        <a:p>
          <a:r>
            <a:rPr lang="en-US" b="1" dirty="0"/>
            <a:t>Government, commercial activities, social integrity, judicial credibility ¶ II(1)-(4) </a:t>
          </a:r>
        </a:p>
      </dgm:t>
    </dgm:pt>
    <dgm:pt modelId="{81BDA326-449B-794E-A686-11BF7D916599}" type="parTrans" cxnId="{9133F101-2F0B-9F48-B898-102EBE02F310}">
      <dgm:prSet/>
      <dgm:spPr/>
      <dgm:t>
        <a:bodyPr/>
        <a:lstStyle/>
        <a:p>
          <a:endParaRPr lang="en-US"/>
        </a:p>
      </dgm:t>
    </dgm:pt>
    <dgm:pt modelId="{321F0F8A-4266-F74F-904D-F5C8A42A0129}" type="sibTrans" cxnId="{9133F101-2F0B-9F48-B898-102EBE02F310}">
      <dgm:prSet/>
      <dgm:spPr/>
      <dgm:t>
        <a:bodyPr/>
        <a:lstStyle/>
        <a:p>
          <a:endParaRPr lang="en-US"/>
        </a:p>
      </dgm:t>
    </dgm:pt>
    <dgm:pt modelId="{CB334FA2-B43F-C44E-A825-531EF54D8248}">
      <dgm:prSet custT="1"/>
      <dgm:spPr/>
      <dgm:t>
        <a:bodyPr/>
        <a:lstStyle/>
        <a:p>
          <a:r>
            <a:rPr lang="en-US" sz="2800" b="1" dirty="0"/>
            <a:t>Build, Share, Implement </a:t>
          </a:r>
        </a:p>
      </dgm:t>
    </dgm:pt>
    <dgm:pt modelId="{C15791B5-9D21-2542-A3BF-85613F149115}" type="parTrans" cxnId="{99F95AF2-4D4A-FE4E-9A9A-7804A0007965}">
      <dgm:prSet/>
      <dgm:spPr/>
      <dgm:t>
        <a:bodyPr/>
        <a:lstStyle/>
        <a:p>
          <a:endParaRPr lang="en-US"/>
        </a:p>
      </dgm:t>
    </dgm:pt>
    <dgm:pt modelId="{68934A01-1C31-0E4C-85A3-48A0A28826AD}" type="sibTrans" cxnId="{99F95AF2-4D4A-FE4E-9A9A-7804A0007965}">
      <dgm:prSet/>
      <dgm:spPr/>
      <dgm:t>
        <a:bodyPr/>
        <a:lstStyle/>
        <a:p>
          <a:endParaRPr lang="en-US"/>
        </a:p>
      </dgm:t>
    </dgm:pt>
    <dgm:pt modelId="{121519A5-4312-BA49-BF53-2F3A899C1904}" type="pres">
      <dgm:prSet presAssocID="{29DFDE16-CF61-4646-BA8F-14B707D82CBB}" presName="Name0" presStyleCnt="0">
        <dgm:presLayoutVars>
          <dgm:dir/>
          <dgm:resizeHandles val="exact"/>
        </dgm:presLayoutVars>
      </dgm:prSet>
      <dgm:spPr/>
    </dgm:pt>
    <dgm:pt modelId="{A55A3D14-0978-944A-B27E-55369A1E76F9}" type="pres">
      <dgm:prSet presAssocID="{83D402B3-246A-3048-BF53-81A940CDF683}" presName="parAndChTx" presStyleLbl="node1" presStyleIdx="0" presStyleCnt="4">
        <dgm:presLayoutVars>
          <dgm:bulletEnabled val="1"/>
        </dgm:presLayoutVars>
      </dgm:prSet>
      <dgm:spPr/>
    </dgm:pt>
    <dgm:pt modelId="{09C88663-BA5E-2942-8724-31C4ED13F09C}" type="pres">
      <dgm:prSet presAssocID="{4F3E24D9-95C2-864E-A204-177040289A4C}" presName="parAndChSpace" presStyleCnt="0"/>
      <dgm:spPr/>
    </dgm:pt>
    <dgm:pt modelId="{C8A3B278-0207-5345-A2DB-C8F604C1F9BC}" type="pres">
      <dgm:prSet presAssocID="{40B3F07B-310B-7942-990B-0291821D3042}" presName="parAndChTx" presStyleLbl="node1" presStyleIdx="1" presStyleCnt="4">
        <dgm:presLayoutVars>
          <dgm:bulletEnabled val="1"/>
        </dgm:presLayoutVars>
      </dgm:prSet>
      <dgm:spPr/>
    </dgm:pt>
    <dgm:pt modelId="{06EB0CFE-7D75-2C47-A161-862BEBA2BF2B}" type="pres">
      <dgm:prSet presAssocID="{417CFAB1-3618-1442-8F3F-330FAEDF3A2F}" presName="parAndChSpace" presStyleCnt="0"/>
      <dgm:spPr/>
    </dgm:pt>
    <dgm:pt modelId="{FE9BC644-F41C-C845-9F96-BB304349C164}" type="pres">
      <dgm:prSet presAssocID="{9C32DE9A-0539-0F44-BFAE-1A5A281D8AC1}" presName="parAndChTx" presStyleLbl="node1" presStyleIdx="2" presStyleCnt="4">
        <dgm:presLayoutVars>
          <dgm:bulletEnabled val="1"/>
        </dgm:presLayoutVars>
      </dgm:prSet>
      <dgm:spPr/>
    </dgm:pt>
    <dgm:pt modelId="{5C25202A-DF26-694F-B484-1A064AFC1A3F}" type="pres">
      <dgm:prSet presAssocID="{73417ED8-131E-E840-B3F3-AF4D429F2A0D}" presName="parAndChSpace" presStyleCnt="0"/>
      <dgm:spPr/>
    </dgm:pt>
    <dgm:pt modelId="{4AD1119C-3F31-FF46-9F3E-A320C3F895E2}" type="pres">
      <dgm:prSet presAssocID="{CB334FA2-B43F-C44E-A825-531EF54D8248}" presName="parAndChTx" presStyleLbl="node1" presStyleIdx="3" presStyleCnt="4">
        <dgm:presLayoutVars>
          <dgm:bulletEnabled val="1"/>
        </dgm:presLayoutVars>
      </dgm:prSet>
      <dgm:spPr/>
    </dgm:pt>
  </dgm:ptLst>
  <dgm:cxnLst>
    <dgm:cxn modelId="{9133F101-2F0B-9F48-B898-102EBE02F310}" srcId="{9C32DE9A-0539-0F44-BFAE-1A5A281D8AC1}" destId="{DF15C894-6CA0-004E-9B9E-7652F65DE5DD}" srcOrd="0" destOrd="0" parTransId="{81BDA326-449B-794E-A686-11BF7D916599}" sibTransId="{321F0F8A-4266-F74F-904D-F5C8A42A0129}"/>
    <dgm:cxn modelId="{54AAAF17-14FF-1F47-B6EE-EB3D9E53F6B0}" type="presOf" srcId="{CB334FA2-B43F-C44E-A825-531EF54D8248}" destId="{4AD1119C-3F31-FF46-9F3E-A320C3F895E2}" srcOrd="0" destOrd="0" presId="urn:microsoft.com/office/officeart/2005/8/layout/hChevron3"/>
    <dgm:cxn modelId="{1443BE1D-8ECB-D048-B9B9-6E3C8D849B9F}" type="presOf" srcId="{9C32DE9A-0539-0F44-BFAE-1A5A281D8AC1}" destId="{FE9BC644-F41C-C845-9F96-BB304349C164}" srcOrd="0" destOrd="0" presId="urn:microsoft.com/office/officeart/2005/8/layout/hChevron3"/>
    <dgm:cxn modelId="{5CDEB428-9F66-C349-AA8B-ACEB89E62799}" type="presOf" srcId="{40B3F07B-310B-7942-990B-0291821D3042}" destId="{C8A3B278-0207-5345-A2DB-C8F604C1F9BC}" srcOrd="0" destOrd="0" presId="urn:microsoft.com/office/officeart/2005/8/layout/hChevron3"/>
    <dgm:cxn modelId="{1A2C3A43-E4C6-B74F-984C-658CC334A9AB}" srcId="{29DFDE16-CF61-4646-BA8F-14B707D82CBB}" destId="{40B3F07B-310B-7942-990B-0291821D3042}" srcOrd="1" destOrd="0" parTransId="{3C33C3DD-4579-5245-A65B-25240CAA118B}" sibTransId="{417CFAB1-3618-1442-8F3F-330FAEDF3A2F}"/>
    <dgm:cxn modelId="{2A51174D-310D-884B-A7BD-8F92B50B4674}" type="presOf" srcId="{11B4E8EC-FEC1-EB48-B408-E70CBEE42D18}" destId="{C8A3B278-0207-5345-A2DB-C8F604C1F9BC}" srcOrd="0" destOrd="1" presId="urn:microsoft.com/office/officeart/2005/8/layout/hChevron3"/>
    <dgm:cxn modelId="{71D44750-A382-7247-BB18-160D62FE3AA7}" srcId="{29DFDE16-CF61-4646-BA8F-14B707D82CBB}" destId="{9C32DE9A-0539-0F44-BFAE-1A5A281D8AC1}" srcOrd="2" destOrd="0" parTransId="{1E6E6078-9353-0946-BEB8-4F2BED8A5C73}" sibTransId="{73417ED8-131E-E840-B3F3-AF4D429F2A0D}"/>
    <dgm:cxn modelId="{A8B3F357-A779-D049-A1EF-29302573431C}" type="presOf" srcId="{7DBAF7A2-647E-E346-B6AE-78439DEAD046}" destId="{C8A3B278-0207-5345-A2DB-C8F604C1F9BC}" srcOrd="0" destOrd="2" presId="urn:microsoft.com/office/officeart/2005/8/layout/hChevron3"/>
    <dgm:cxn modelId="{15906E68-14BD-F144-AAD8-292FFE43BCE1}" type="presOf" srcId="{83D402B3-246A-3048-BF53-81A940CDF683}" destId="{A55A3D14-0978-944A-B27E-55369A1E76F9}" srcOrd="0" destOrd="0" presId="urn:microsoft.com/office/officeart/2005/8/layout/hChevron3"/>
    <dgm:cxn modelId="{106D5281-35FF-3A4F-BA30-5652210FA0AE}" srcId="{40B3F07B-310B-7942-990B-0291821D3042}" destId="{7DBAF7A2-647E-E346-B6AE-78439DEAD046}" srcOrd="1" destOrd="0" parTransId="{40517704-837F-944E-A86A-09FDAA781985}" sibTransId="{D74F8C9A-AD09-884C-8462-4373EFEB9F02}"/>
    <dgm:cxn modelId="{7CE0708C-3376-9C4E-AEB6-FD3A7D65D1BD}" type="presOf" srcId="{DF15C894-6CA0-004E-9B9E-7652F65DE5DD}" destId="{FE9BC644-F41C-C845-9F96-BB304349C164}" srcOrd="0" destOrd="1" presId="urn:microsoft.com/office/officeart/2005/8/layout/hChevron3"/>
    <dgm:cxn modelId="{66FA03B0-828E-0A4A-973C-4C56434227ED}" type="presOf" srcId="{29DFDE16-CF61-4646-BA8F-14B707D82CBB}" destId="{121519A5-4312-BA49-BF53-2F3A899C1904}" srcOrd="0" destOrd="0" presId="urn:microsoft.com/office/officeart/2005/8/layout/hChevron3"/>
    <dgm:cxn modelId="{D50808CA-7792-E646-AE2A-10E6D5A1CC1B}" srcId="{40B3F07B-310B-7942-990B-0291821D3042}" destId="{11B4E8EC-FEC1-EB48-B408-E70CBEE42D18}" srcOrd="0" destOrd="0" parTransId="{DE1B0505-5A4D-EB44-A990-8587F4C4B053}" sibTransId="{646771B4-80E2-5B4C-92EC-CB683F584A0B}"/>
    <dgm:cxn modelId="{F7AB82D7-F4BF-A742-B697-F3B657C9F4AC}" srcId="{29DFDE16-CF61-4646-BA8F-14B707D82CBB}" destId="{83D402B3-246A-3048-BF53-81A940CDF683}" srcOrd="0" destOrd="0" parTransId="{C8532457-6592-0B4A-BA5B-7E45FE84FDAB}" sibTransId="{4F3E24D9-95C2-864E-A204-177040289A4C}"/>
    <dgm:cxn modelId="{99F95AF2-4D4A-FE4E-9A9A-7804A0007965}" srcId="{29DFDE16-CF61-4646-BA8F-14B707D82CBB}" destId="{CB334FA2-B43F-C44E-A825-531EF54D8248}" srcOrd="3" destOrd="0" parTransId="{C15791B5-9D21-2542-A3BF-85613F149115}" sibTransId="{68934A01-1C31-0E4C-85A3-48A0A28826AD}"/>
    <dgm:cxn modelId="{44180F93-38C3-BA41-AB69-0E83D2BCD5A0}" type="presParOf" srcId="{121519A5-4312-BA49-BF53-2F3A899C1904}" destId="{A55A3D14-0978-944A-B27E-55369A1E76F9}" srcOrd="0" destOrd="0" presId="urn:microsoft.com/office/officeart/2005/8/layout/hChevron3"/>
    <dgm:cxn modelId="{0A14ADF7-0E06-D44B-909D-8F8FF5629F35}" type="presParOf" srcId="{121519A5-4312-BA49-BF53-2F3A899C1904}" destId="{09C88663-BA5E-2942-8724-31C4ED13F09C}" srcOrd="1" destOrd="0" presId="urn:microsoft.com/office/officeart/2005/8/layout/hChevron3"/>
    <dgm:cxn modelId="{28107EE3-9BA7-DA40-860E-1FA4C909B1A4}" type="presParOf" srcId="{121519A5-4312-BA49-BF53-2F3A899C1904}" destId="{C8A3B278-0207-5345-A2DB-C8F604C1F9BC}" srcOrd="2" destOrd="0" presId="urn:microsoft.com/office/officeart/2005/8/layout/hChevron3"/>
    <dgm:cxn modelId="{1C1AB8E6-C21D-B341-A935-BE3A4F7DAC76}" type="presParOf" srcId="{121519A5-4312-BA49-BF53-2F3A899C1904}" destId="{06EB0CFE-7D75-2C47-A161-862BEBA2BF2B}" srcOrd="3" destOrd="0" presId="urn:microsoft.com/office/officeart/2005/8/layout/hChevron3"/>
    <dgm:cxn modelId="{F0BB3C45-9E75-0444-9721-1C2D27B4021D}" type="presParOf" srcId="{121519A5-4312-BA49-BF53-2F3A899C1904}" destId="{FE9BC644-F41C-C845-9F96-BB304349C164}" srcOrd="4" destOrd="0" presId="urn:microsoft.com/office/officeart/2005/8/layout/hChevron3"/>
    <dgm:cxn modelId="{EA72971E-1A6A-CA49-96DA-2B93F0362A08}" type="presParOf" srcId="{121519A5-4312-BA49-BF53-2F3A899C1904}" destId="{5C25202A-DF26-694F-B484-1A064AFC1A3F}" srcOrd="5" destOrd="0" presId="urn:microsoft.com/office/officeart/2005/8/layout/hChevron3"/>
    <dgm:cxn modelId="{6BAB922A-A0FC-A640-9D2A-2DC2C64D2D5F}" type="presParOf" srcId="{121519A5-4312-BA49-BF53-2F3A899C1904}" destId="{4AD1119C-3F31-FF46-9F3E-A320C3F895E2}" srcOrd="6"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A85D3827-FF7A-7D4A-B6B1-2C441897C1B2}" type="doc">
      <dgm:prSet loTypeId="urn:microsoft.com/office/officeart/2005/8/layout/vList6" loCatId="process" qsTypeId="urn:microsoft.com/office/officeart/2005/8/quickstyle/simple3" qsCatId="simple" csTypeId="urn:microsoft.com/office/officeart/2005/8/colors/colorful4" csCatId="colorful" phldr="1"/>
      <dgm:spPr/>
      <dgm:t>
        <a:bodyPr/>
        <a:lstStyle/>
        <a:p>
          <a:endParaRPr lang="en-US"/>
        </a:p>
      </dgm:t>
    </dgm:pt>
    <dgm:pt modelId="{7B5E5795-E9D7-ED45-ADC8-762A93350553}">
      <dgm:prSet/>
      <dgm:spPr/>
      <dgm:t>
        <a:bodyPr/>
        <a:lstStyle/>
        <a:p>
          <a:r>
            <a:rPr lang="en-US"/>
            <a:t>There is no social credit system in the West analogous to emerging Chinese model</a:t>
          </a:r>
        </a:p>
      </dgm:t>
    </dgm:pt>
    <dgm:pt modelId="{AA30A5B4-7A43-B847-84FA-9D701044F566}" type="parTrans" cxnId="{53F70141-FA7E-9146-BAE2-269FB1041CD0}">
      <dgm:prSet/>
      <dgm:spPr/>
      <dgm:t>
        <a:bodyPr/>
        <a:lstStyle/>
        <a:p>
          <a:endParaRPr lang="en-US"/>
        </a:p>
      </dgm:t>
    </dgm:pt>
    <dgm:pt modelId="{4D150141-CB2B-3C4D-8827-19724190B080}" type="sibTrans" cxnId="{53F70141-FA7E-9146-BAE2-269FB1041CD0}">
      <dgm:prSet/>
      <dgm:spPr/>
      <dgm:t>
        <a:bodyPr/>
        <a:lstStyle/>
        <a:p>
          <a:endParaRPr lang="en-US"/>
        </a:p>
      </dgm:t>
    </dgm:pt>
    <dgm:pt modelId="{164550A9-4667-DE48-9370-57566A6A140B}">
      <dgm:prSet custT="1"/>
      <dgm:spPr/>
      <dgm:t>
        <a:bodyPr/>
        <a:lstStyle/>
        <a:p>
          <a:r>
            <a:rPr lang="en-US" sz="1800" b="1" dirty="0"/>
            <a:t>A Governance, Risk Management, and Compliance (GRC) model</a:t>
          </a:r>
        </a:p>
      </dgm:t>
    </dgm:pt>
    <dgm:pt modelId="{C80D3FE5-A6C5-CB46-859C-0099C2D7FEFD}" type="parTrans" cxnId="{C71C49D3-0138-124A-863B-8C3C86C41215}">
      <dgm:prSet/>
      <dgm:spPr/>
      <dgm:t>
        <a:bodyPr/>
        <a:lstStyle/>
        <a:p>
          <a:endParaRPr lang="en-US"/>
        </a:p>
      </dgm:t>
    </dgm:pt>
    <dgm:pt modelId="{AA25D0F7-800F-B34D-A790-C44FF87D90A9}" type="sibTrans" cxnId="{C71C49D3-0138-124A-863B-8C3C86C41215}">
      <dgm:prSet/>
      <dgm:spPr/>
      <dgm:t>
        <a:bodyPr/>
        <a:lstStyle/>
        <a:p>
          <a:endParaRPr lang="en-US"/>
        </a:p>
      </dgm:t>
    </dgm:pt>
    <dgm:pt modelId="{C177534D-7CE6-BD40-AD57-1273CDBEF033}">
      <dgm:prSet custT="1"/>
      <dgm:spPr/>
      <dgm:t>
        <a:bodyPr/>
        <a:lstStyle/>
        <a:p>
          <a:r>
            <a:rPr lang="en-US" sz="1800" b="1" dirty="0"/>
            <a:t>Applied to and by public and private actors; little coordination. </a:t>
          </a:r>
        </a:p>
      </dgm:t>
    </dgm:pt>
    <dgm:pt modelId="{07DD5E04-A0DA-A549-BC10-C453CAFFB775}" type="parTrans" cxnId="{BD37E0F4-0811-AD44-B379-F4049644876C}">
      <dgm:prSet/>
      <dgm:spPr/>
      <dgm:t>
        <a:bodyPr/>
        <a:lstStyle/>
        <a:p>
          <a:endParaRPr lang="en-US"/>
        </a:p>
      </dgm:t>
    </dgm:pt>
    <dgm:pt modelId="{ECCC3084-50F0-D643-B2DD-50D14FBD84E1}" type="sibTrans" cxnId="{BD37E0F4-0811-AD44-B379-F4049644876C}">
      <dgm:prSet/>
      <dgm:spPr/>
      <dgm:t>
        <a:bodyPr/>
        <a:lstStyle/>
        <a:p>
          <a:endParaRPr lang="en-US"/>
        </a:p>
      </dgm:t>
    </dgm:pt>
    <dgm:pt modelId="{7112B5E5-DB6D-624E-9B2C-0082C7B591A8}">
      <dgm:prSet/>
      <dgm:spPr/>
      <dgm:t>
        <a:bodyPr/>
        <a:lstStyle/>
        <a:p>
          <a:r>
            <a:rPr lang="en-US" dirty="0"/>
            <a:t>What the West has developed are aggregations of related functions:</a:t>
          </a:r>
        </a:p>
      </dgm:t>
    </dgm:pt>
    <dgm:pt modelId="{0A365CC4-4411-BB45-9302-3F653195A694}" type="parTrans" cxnId="{E65F0003-F0E3-CE49-9B84-75703AB6C1C6}">
      <dgm:prSet/>
      <dgm:spPr/>
      <dgm:t>
        <a:bodyPr/>
        <a:lstStyle/>
        <a:p>
          <a:endParaRPr lang="en-US"/>
        </a:p>
      </dgm:t>
    </dgm:pt>
    <dgm:pt modelId="{945B694C-EFF4-6B44-89C8-1DCD85501DBB}" type="sibTrans" cxnId="{E65F0003-F0E3-CE49-9B84-75703AB6C1C6}">
      <dgm:prSet/>
      <dgm:spPr/>
      <dgm:t>
        <a:bodyPr/>
        <a:lstStyle/>
        <a:p>
          <a:endParaRPr lang="en-US"/>
        </a:p>
      </dgm:t>
    </dgm:pt>
    <dgm:pt modelId="{43916F45-4F54-E247-B9F0-4C9E7C54C76F}">
      <dgm:prSet custT="1"/>
      <dgm:spPr/>
      <dgm:t>
        <a:bodyPr/>
        <a:lstStyle/>
        <a:p>
          <a:r>
            <a:rPr lang="en-US" sz="1600" b="1" dirty="0"/>
            <a:t>surveillance </a:t>
          </a:r>
        </a:p>
      </dgm:t>
    </dgm:pt>
    <dgm:pt modelId="{B915317D-FE42-D04C-8EEE-E7D29EF2FD43}" type="parTrans" cxnId="{80DE54D3-19FF-F34C-AD7F-797ACC32FCBC}">
      <dgm:prSet/>
      <dgm:spPr/>
      <dgm:t>
        <a:bodyPr/>
        <a:lstStyle/>
        <a:p>
          <a:endParaRPr lang="en-US"/>
        </a:p>
      </dgm:t>
    </dgm:pt>
    <dgm:pt modelId="{0D02DB46-F6D2-BE4D-82A3-D59283C610F9}" type="sibTrans" cxnId="{80DE54D3-19FF-F34C-AD7F-797ACC32FCBC}">
      <dgm:prSet/>
      <dgm:spPr/>
      <dgm:t>
        <a:bodyPr/>
        <a:lstStyle/>
        <a:p>
          <a:endParaRPr lang="en-US"/>
        </a:p>
      </dgm:t>
    </dgm:pt>
    <dgm:pt modelId="{59154B52-0CBD-D543-8744-D9068F3190D6}">
      <dgm:prSet custT="1"/>
      <dgm:spPr/>
      <dgm:t>
        <a:bodyPr/>
        <a:lstStyle/>
        <a:p>
          <a:r>
            <a:rPr lang="en-US" sz="1600" b="1" dirty="0"/>
            <a:t>reporting, including disclosure for accountability (through law)</a:t>
          </a:r>
        </a:p>
      </dgm:t>
    </dgm:pt>
    <dgm:pt modelId="{014557B7-048B-B745-BE14-BE0F412949AD}" type="parTrans" cxnId="{98DFEBBA-D9D8-8F4A-957C-6AA01227B4B0}">
      <dgm:prSet/>
      <dgm:spPr/>
      <dgm:t>
        <a:bodyPr/>
        <a:lstStyle/>
        <a:p>
          <a:endParaRPr lang="en-US"/>
        </a:p>
      </dgm:t>
    </dgm:pt>
    <dgm:pt modelId="{EFCB7BF2-46F2-AE4F-BDCF-F417BC246FF5}" type="sibTrans" cxnId="{98DFEBBA-D9D8-8F4A-957C-6AA01227B4B0}">
      <dgm:prSet/>
      <dgm:spPr/>
      <dgm:t>
        <a:bodyPr/>
        <a:lstStyle/>
        <a:p>
          <a:endParaRPr lang="en-US"/>
        </a:p>
      </dgm:t>
    </dgm:pt>
    <dgm:pt modelId="{1503F772-41E1-0E4F-AB24-B2533118E88C}">
      <dgm:prSet custT="1"/>
      <dgm:spPr/>
      <dgm:t>
        <a:bodyPr/>
        <a:lstStyle/>
        <a:p>
          <a:r>
            <a:rPr lang="en-US" sz="1600" b="1" dirty="0"/>
            <a:t>data collection, markets in data</a:t>
          </a:r>
        </a:p>
      </dgm:t>
    </dgm:pt>
    <dgm:pt modelId="{847FEC30-37BD-2042-8029-3846EC60EB02}" type="parTrans" cxnId="{5CA0E72E-AC80-934B-AFDD-0FF1F13895F2}">
      <dgm:prSet/>
      <dgm:spPr/>
      <dgm:t>
        <a:bodyPr/>
        <a:lstStyle/>
        <a:p>
          <a:endParaRPr lang="en-US"/>
        </a:p>
      </dgm:t>
    </dgm:pt>
    <dgm:pt modelId="{CFB9BC68-215B-6C40-BF57-DDC7E3C17C63}" type="sibTrans" cxnId="{5CA0E72E-AC80-934B-AFDD-0FF1F13895F2}">
      <dgm:prSet/>
      <dgm:spPr/>
      <dgm:t>
        <a:bodyPr/>
        <a:lstStyle/>
        <a:p>
          <a:endParaRPr lang="en-US"/>
        </a:p>
      </dgm:t>
    </dgm:pt>
    <dgm:pt modelId="{BAAF990E-9DDF-6D4C-B6D9-B7B0B58A3CC8}">
      <dgm:prSet custT="1"/>
      <dgm:spPr/>
      <dgm:t>
        <a:bodyPr/>
        <a:lstStyle/>
        <a:p>
          <a:r>
            <a:rPr lang="en-US" sz="1600" b="1" dirty="0"/>
            <a:t>data repacking and distribution, </a:t>
          </a:r>
        </a:p>
      </dgm:t>
    </dgm:pt>
    <dgm:pt modelId="{E6555221-4B12-5049-8AE4-53A620687A84}" type="parTrans" cxnId="{F0D98A75-097C-1B40-BD22-9305884181C9}">
      <dgm:prSet/>
      <dgm:spPr/>
      <dgm:t>
        <a:bodyPr/>
        <a:lstStyle/>
        <a:p>
          <a:endParaRPr lang="en-US"/>
        </a:p>
      </dgm:t>
    </dgm:pt>
    <dgm:pt modelId="{3966F318-E54C-6245-8E3E-B3975542B604}" type="sibTrans" cxnId="{F0D98A75-097C-1B40-BD22-9305884181C9}">
      <dgm:prSet/>
      <dgm:spPr/>
      <dgm:t>
        <a:bodyPr/>
        <a:lstStyle/>
        <a:p>
          <a:endParaRPr lang="en-US"/>
        </a:p>
      </dgm:t>
    </dgm:pt>
    <dgm:pt modelId="{E51ED21D-16C3-B049-B5B9-9D229826F788}">
      <dgm:prSet custT="1"/>
      <dgm:spPr/>
      <dgm:t>
        <a:bodyPr/>
        <a:lstStyle/>
        <a:p>
          <a:r>
            <a:rPr lang="en-US" sz="1600" b="1" dirty="0"/>
            <a:t>Analytics and relational  connections  between objectives or principles and behaviors</a:t>
          </a:r>
        </a:p>
      </dgm:t>
    </dgm:pt>
    <dgm:pt modelId="{8E358A8B-57C4-4F43-8CC7-B67BA9F1A8F0}" type="parTrans" cxnId="{E5DEABD8-4F2C-8549-B718-612308070E1B}">
      <dgm:prSet/>
      <dgm:spPr/>
      <dgm:t>
        <a:bodyPr/>
        <a:lstStyle/>
        <a:p>
          <a:endParaRPr lang="en-US"/>
        </a:p>
      </dgm:t>
    </dgm:pt>
    <dgm:pt modelId="{9CBE98B1-094B-C641-9FA7-8FC5B143EF4D}" type="sibTrans" cxnId="{E5DEABD8-4F2C-8549-B718-612308070E1B}">
      <dgm:prSet/>
      <dgm:spPr/>
      <dgm:t>
        <a:bodyPr/>
        <a:lstStyle/>
        <a:p>
          <a:endParaRPr lang="en-US"/>
        </a:p>
      </dgm:t>
    </dgm:pt>
    <dgm:pt modelId="{14F4A2B9-8530-9347-808A-A01723901F69}">
      <dgm:prSet custT="1"/>
      <dgm:spPr/>
      <dgm:t>
        <a:bodyPr/>
        <a:lstStyle/>
        <a:p>
          <a:r>
            <a:rPr lang="en-US" sz="1600" b="1" dirty="0"/>
            <a:t>Reward and punishment system (inducement, discipline, social behavior management</a:t>
          </a:r>
        </a:p>
      </dgm:t>
    </dgm:pt>
    <dgm:pt modelId="{42A0F950-B9DC-4844-B682-595C63FF9CA0}" type="parTrans" cxnId="{2419FF86-B5AD-CD4C-8B7E-E8499BD06FBE}">
      <dgm:prSet/>
      <dgm:spPr/>
      <dgm:t>
        <a:bodyPr/>
        <a:lstStyle/>
        <a:p>
          <a:endParaRPr lang="en-US"/>
        </a:p>
      </dgm:t>
    </dgm:pt>
    <dgm:pt modelId="{D96878D0-86FF-2343-8A36-8349EE780277}" type="sibTrans" cxnId="{2419FF86-B5AD-CD4C-8B7E-E8499BD06FBE}">
      <dgm:prSet/>
      <dgm:spPr/>
      <dgm:t>
        <a:bodyPr/>
        <a:lstStyle/>
        <a:p>
          <a:endParaRPr lang="en-US"/>
        </a:p>
      </dgm:t>
    </dgm:pt>
    <dgm:pt modelId="{8A5B46CD-F0E0-3E40-BF5C-0E58F4673A77}">
      <dgm:prSet custT="1"/>
      <dgm:spPr/>
      <dgm:t>
        <a:bodyPr/>
        <a:lstStyle/>
        <a:p>
          <a:r>
            <a:rPr lang="en-US" sz="1800" b="1" dirty="0"/>
            <a:t>Systems of data drive management controls</a:t>
          </a:r>
        </a:p>
      </dgm:t>
    </dgm:pt>
    <dgm:pt modelId="{117A9790-2E3D-DC41-92EE-0F090D0ACB33}" type="parTrans" cxnId="{91BB7C6B-009C-B640-B141-350D59A8B78F}">
      <dgm:prSet/>
      <dgm:spPr/>
      <dgm:t>
        <a:bodyPr/>
        <a:lstStyle/>
        <a:p>
          <a:endParaRPr lang="en-US"/>
        </a:p>
      </dgm:t>
    </dgm:pt>
    <dgm:pt modelId="{0A929748-CFBC-5148-BA45-EF330386B006}" type="sibTrans" cxnId="{91BB7C6B-009C-B640-B141-350D59A8B78F}">
      <dgm:prSet/>
      <dgm:spPr/>
      <dgm:t>
        <a:bodyPr/>
        <a:lstStyle/>
        <a:p>
          <a:endParaRPr lang="en-US"/>
        </a:p>
      </dgm:t>
    </dgm:pt>
    <dgm:pt modelId="{FB373D46-2093-4243-9D7B-D378A7B35FF2}">
      <dgm:prSet custT="1"/>
      <dgm:spPr/>
      <dgm:t>
        <a:bodyPr/>
        <a:lstStyle/>
        <a:p>
          <a:r>
            <a:rPr lang="en-US" sz="1800" b="1" dirty="0"/>
            <a:t>Systems for identifying and responding to risks affecting objectives of specific parties</a:t>
          </a:r>
        </a:p>
      </dgm:t>
    </dgm:pt>
    <dgm:pt modelId="{D93987D3-C9CC-6049-B521-D0FB416BE3A9}" type="parTrans" cxnId="{884372FE-B58A-EF47-A3BB-0A511574AE0F}">
      <dgm:prSet/>
      <dgm:spPr/>
      <dgm:t>
        <a:bodyPr/>
        <a:lstStyle/>
        <a:p>
          <a:endParaRPr lang="en-US"/>
        </a:p>
      </dgm:t>
    </dgm:pt>
    <dgm:pt modelId="{2CFA1CDA-DB9A-E34F-B268-0E5FF58D1100}" type="sibTrans" cxnId="{884372FE-B58A-EF47-A3BB-0A511574AE0F}">
      <dgm:prSet/>
      <dgm:spPr/>
      <dgm:t>
        <a:bodyPr/>
        <a:lstStyle/>
        <a:p>
          <a:endParaRPr lang="en-US"/>
        </a:p>
      </dgm:t>
    </dgm:pt>
    <dgm:pt modelId="{F5D3DF63-CE61-314F-89A1-4C0320FD83C7}">
      <dgm:prSet custT="1"/>
      <dgm:spPr/>
      <dgm:t>
        <a:bodyPr/>
        <a:lstStyle/>
        <a:p>
          <a:r>
            <a:rPr lang="en-US" sz="1800" b="1" dirty="0"/>
            <a:t>System for identifying and  meeting legal and social norm requirements  </a:t>
          </a:r>
        </a:p>
      </dgm:t>
    </dgm:pt>
    <dgm:pt modelId="{BEFFA991-0AEA-4743-98BF-B23307701CBD}" type="parTrans" cxnId="{A571523D-C3C2-9246-9BFF-5A147B8A4714}">
      <dgm:prSet/>
      <dgm:spPr/>
      <dgm:t>
        <a:bodyPr/>
        <a:lstStyle/>
        <a:p>
          <a:endParaRPr lang="en-US"/>
        </a:p>
      </dgm:t>
    </dgm:pt>
    <dgm:pt modelId="{8E348EBB-FE73-A640-9AA0-3D1646F4283C}" type="sibTrans" cxnId="{A571523D-C3C2-9246-9BFF-5A147B8A4714}">
      <dgm:prSet/>
      <dgm:spPr/>
      <dgm:t>
        <a:bodyPr/>
        <a:lstStyle/>
        <a:p>
          <a:endParaRPr lang="en-US"/>
        </a:p>
      </dgm:t>
    </dgm:pt>
    <dgm:pt modelId="{498FF100-5C12-CE40-BE1D-E049F4D2D3FC}" type="pres">
      <dgm:prSet presAssocID="{A85D3827-FF7A-7D4A-B6B1-2C441897C1B2}" presName="Name0" presStyleCnt="0">
        <dgm:presLayoutVars>
          <dgm:dir/>
          <dgm:animLvl val="lvl"/>
          <dgm:resizeHandles/>
        </dgm:presLayoutVars>
      </dgm:prSet>
      <dgm:spPr/>
    </dgm:pt>
    <dgm:pt modelId="{675B72A0-D707-D443-91CE-D8D955544FCD}" type="pres">
      <dgm:prSet presAssocID="{7B5E5795-E9D7-ED45-ADC8-762A93350553}" presName="linNode" presStyleCnt="0"/>
      <dgm:spPr/>
    </dgm:pt>
    <dgm:pt modelId="{A166B027-6B96-454D-9261-75C90F4ADE81}" type="pres">
      <dgm:prSet presAssocID="{7B5E5795-E9D7-ED45-ADC8-762A93350553}" presName="parentShp" presStyleLbl="node1" presStyleIdx="0" presStyleCnt="2">
        <dgm:presLayoutVars>
          <dgm:bulletEnabled val="1"/>
        </dgm:presLayoutVars>
      </dgm:prSet>
      <dgm:spPr/>
    </dgm:pt>
    <dgm:pt modelId="{F48D784F-9D4D-7B4E-85B6-09A053017F85}" type="pres">
      <dgm:prSet presAssocID="{7B5E5795-E9D7-ED45-ADC8-762A93350553}" presName="childShp" presStyleLbl="bgAccFollowNode1" presStyleIdx="0" presStyleCnt="2">
        <dgm:presLayoutVars>
          <dgm:bulletEnabled val="1"/>
        </dgm:presLayoutVars>
      </dgm:prSet>
      <dgm:spPr/>
    </dgm:pt>
    <dgm:pt modelId="{305476C4-F99C-5A46-ADF6-0DDF5CAA564E}" type="pres">
      <dgm:prSet presAssocID="{4D150141-CB2B-3C4D-8827-19724190B080}" presName="spacing" presStyleCnt="0"/>
      <dgm:spPr/>
    </dgm:pt>
    <dgm:pt modelId="{4C8F6844-4BF2-0F43-8633-E47CD3121CFB}" type="pres">
      <dgm:prSet presAssocID="{7112B5E5-DB6D-624E-9B2C-0082C7B591A8}" presName="linNode" presStyleCnt="0"/>
      <dgm:spPr/>
    </dgm:pt>
    <dgm:pt modelId="{3FD18078-050F-1C46-844F-10E97F56B6B1}" type="pres">
      <dgm:prSet presAssocID="{7112B5E5-DB6D-624E-9B2C-0082C7B591A8}" presName="parentShp" presStyleLbl="node1" presStyleIdx="1" presStyleCnt="2">
        <dgm:presLayoutVars>
          <dgm:bulletEnabled val="1"/>
        </dgm:presLayoutVars>
      </dgm:prSet>
      <dgm:spPr/>
    </dgm:pt>
    <dgm:pt modelId="{7E31BF1F-1490-2C4E-B93A-154910855138}" type="pres">
      <dgm:prSet presAssocID="{7112B5E5-DB6D-624E-9B2C-0082C7B591A8}" presName="childShp" presStyleLbl="bgAccFollowNode1" presStyleIdx="1" presStyleCnt="2">
        <dgm:presLayoutVars>
          <dgm:bulletEnabled val="1"/>
        </dgm:presLayoutVars>
      </dgm:prSet>
      <dgm:spPr/>
    </dgm:pt>
  </dgm:ptLst>
  <dgm:cxnLst>
    <dgm:cxn modelId="{E65F0003-F0E3-CE49-9B84-75703AB6C1C6}" srcId="{A85D3827-FF7A-7D4A-B6B1-2C441897C1B2}" destId="{7112B5E5-DB6D-624E-9B2C-0082C7B591A8}" srcOrd="1" destOrd="0" parTransId="{0A365CC4-4411-BB45-9302-3F653195A694}" sibTransId="{945B694C-EFF4-6B44-89C8-1DCD85501DBB}"/>
    <dgm:cxn modelId="{21709629-4A17-804E-9605-B248C1F95D9B}" type="presOf" srcId="{43916F45-4F54-E247-B9F0-4C9E7C54C76F}" destId="{7E31BF1F-1490-2C4E-B93A-154910855138}" srcOrd="0" destOrd="0" presId="urn:microsoft.com/office/officeart/2005/8/layout/vList6"/>
    <dgm:cxn modelId="{5CA0E72E-AC80-934B-AFDD-0FF1F13895F2}" srcId="{7112B5E5-DB6D-624E-9B2C-0082C7B591A8}" destId="{1503F772-41E1-0E4F-AB24-B2533118E88C}" srcOrd="2" destOrd="0" parTransId="{847FEC30-37BD-2042-8029-3846EC60EB02}" sibTransId="{CFB9BC68-215B-6C40-BF57-DDC7E3C17C63}"/>
    <dgm:cxn modelId="{E9138D3C-7AD7-8B45-9030-850F1CBFDEC3}" type="presOf" srcId="{7112B5E5-DB6D-624E-9B2C-0082C7B591A8}" destId="{3FD18078-050F-1C46-844F-10E97F56B6B1}" srcOrd="0" destOrd="0" presId="urn:microsoft.com/office/officeart/2005/8/layout/vList6"/>
    <dgm:cxn modelId="{A571523D-C3C2-9246-9BFF-5A147B8A4714}" srcId="{164550A9-4667-DE48-9370-57566A6A140B}" destId="{F5D3DF63-CE61-314F-89A1-4C0320FD83C7}" srcOrd="2" destOrd="0" parTransId="{BEFFA991-0AEA-4743-98BF-B23307701CBD}" sibTransId="{8E348EBB-FE73-A640-9AA0-3D1646F4283C}"/>
    <dgm:cxn modelId="{53F70141-FA7E-9146-BAE2-269FB1041CD0}" srcId="{A85D3827-FF7A-7D4A-B6B1-2C441897C1B2}" destId="{7B5E5795-E9D7-ED45-ADC8-762A93350553}" srcOrd="0" destOrd="0" parTransId="{AA30A5B4-7A43-B847-84FA-9D701044F566}" sibTransId="{4D150141-CB2B-3C4D-8827-19724190B080}"/>
    <dgm:cxn modelId="{8040E74D-270A-F142-9462-9B8DED018698}" type="presOf" srcId="{14F4A2B9-8530-9347-808A-A01723901F69}" destId="{7E31BF1F-1490-2C4E-B93A-154910855138}" srcOrd="0" destOrd="5" presId="urn:microsoft.com/office/officeart/2005/8/layout/vList6"/>
    <dgm:cxn modelId="{B6CC8E55-D305-5C4F-A2BE-575CC8C6FB62}" type="presOf" srcId="{8A5B46CD-F0E0-3E40-BF5C-0E58F4673A77}" destId="{F48D784F-9D4D-7B4E-85B6-09A053017F85}" srcOrd="0" destOrd="1" presId="urn:microsoft.com/office/officeart/2005/8/layout/vList6"/>
    <dgm:cxn modelId="{91BB7C6B-009C-B640-B141-350D59A8B78F}" srcId="{164550A9-4667-DE48-9370-57566A6A140B}" destId="{8A5B46CD-F0E0-3E40-BF5C-0E58F4673A77}" srcOrd="0" destOrd="0" parTransId="{117A9790-2E3D-DC41-92EE-0F090D0ACB33}" sibTransId="{0A929748-CFBC-5148-BA45-EF330386B006}"/>
    <dgm:cxn modelId="{9752C16B-562E-D04B-920A-9D22D01B5E97}" type="presOf" srcId="{164550A9-4667-DE48-9370-57566A6A140B}" destId="{F48D784F-9D4D-7B4E-85B6-09A053017F85}" srcOrd="0" destOrd="0" presId="urn:microsoft.com/office/officeart/2005/8/layout/vList6"/>
    <dgm:cxn modelId="{C3213670-D81F-824E-825E-AD5ABF7D858D}" type="presOf" srcId="{59154B52-0CBD-D543-8744-D9068F3190D6}" destId="{7E31BF1F-1490-2C4E-B93A-154910855138}" srcOrd="0" destOrd="1" presId="urn:microsoft.com/office/officeart/2005/8/layout/vList6"/>
    <dgm:cxn modelId="{1EFE7E75-2796-E440-8C42-CCBFD3347408}" type="presOf" srcId="{BAAF990E-9DDF-6D4C-B6D9-B7B0B58A3CC8}" destId="{7E31BF1F-1490-2C4E-B93A-154910855138}" srcOrd="0" destOrd="3" presId="urn:microsoft.com/office/officeart/2005/8/layout/vList6"/>
    <dgm:cxn modelId="{F0D98A75-097C-1B40-BD22-9305884181C9}" srcId="{7112B5E5-DB6D-624E-9B2C-0082C7B591A8}" destId="{BAAF990E-9DDF-6D4C-B6D9-B7B0B58A3CC8}" srcOrd="3" destOrd="0" parTransId="{E6555221-4B12-5049-8AE4-53A620687A84}" sibTransId="{3966F318-E54C-6245-8E3E-B3975542B604}"/>
    <dgm:cxn modelId="{2419FF86-B5AD-CD4C-8B7E-E8499BD06FBE}" srcId="{7112B5E5-DB6D-624E-9B2C-0082C7B591A8}" destId="{14F4A2B9-8530-9347-808A-A01723901F69}" srcOrd="5" destOrd="0" parTransId="{42A0F950-B9DC-4844-B682-595C63FF9CA0}" sibTransId="{D96878D0-86FF-2343-8A36-8349EE780277}"/>
    <dgm:cxn modelId="{ED0CAA8B-7919-CB44-B044-24C2AC0E38BA}" type="presOf" srcId="{E51ED21D-16C3-B049-B5B9-9D229826F788}" destId="{7E31BF1F-1490-2C4E-B93A-154910855138}" srcOrd="0" destOrd="4" presId="urn:microsoft.com/office/officeart/2005/8/layout/vList6"/>
    <dgm:cxn modelId="{6B46529E-7CFE-3343-9F36-1AF9B50FCF1E}" type="presOf" srcId="{F5D3DF63-CE61-314F-89A1-4C0320FD83C7}" destId="{F48D784F-9D4D-7B4E-85B6-09A053017F85}" srcOrd="0" destOrd="3" presId="urn:microsoft.com/office/officeart/2005/8/layout/vList6"/>
    <dgm:cxn modelId="{65BCA6A3-1815-AB4E-9F41-A765DF9D21D3}" type="presOf" srcId="{7B5E5795-E9D7-ED45-ADC8-762A93350553}" destId="{A166B027-6B96-454D-9261-75C90F4ADE81}" srcOrd="0" destOrd="0" presId="urn:microsoft.com/office/officeart/2005/8/layout/vList6"/>
    <dgm:cxn modelId="{3931A7B1-3633-2440-AB5D-AC2C37F24A7C}" type="presOf" srcId="{C177534D-7CE6-BD40-AD57-1273CDBEF033}" destId="{F48D784F-9D4D-7B4E-85B6-09A053017F85}" srcOrd="0" destOrd="4" presId="urn:microsoft.com/office/officeart/2005/8/layout/vList6"/>
    <dgm:cxn modelId="{98DFEBBA-D9D8-8F4A-957C-6AA01227B4B0}" srcId="{7112B5E5-DB6D-624E-9B2C-0082C7B591A8}" destId="{59154B52-0CBD-D543-8744-D9068F3190D6}" srcOrd="1" destOrd="0" parTransId="{014557B7-048B-B745-BE14-BE0F412949AD}" sibTransId="{EFCB7BF2-46F2-AE4F-BDCF-F417BC246FF5}"/>
    <dgm:cxn modelId="{6D3F96BF-F35B-384C-8F80-1B7B91C4100A}" type="presOf" srcId="{A85D3827-FF7A-7D4A-B6B1-2C441897C1B2}" destId="{498FF100-5C12-CE40-BE1D-E049F4D2D3FC}" srcOrd="0" destOrd="0" presId="urn:microsoft.com/office/officeart/2005/8/layout/vList6"/>
    <dgm:cxn modelId="{735EECC5-CC02-A645-9E30-5FBD62E9D261}" type="presOf" srcId="{FB373D46-2093-4243-9D7B-D378A7B35FF2}" destId="{F48D784F-9D4D-7B4E-85B6-09A053017F85}" srcOrd="0" destOrd="2" presId="urn:microsoft.com/office/officeart/2005/8/layout/vList6"/>
    <dgm:cxn modelId="{C71C49D3-0138-124A-863B-8C3C86C41215}" srcId="{7B5E5795-E9D7-ED45-ADC8-762A93350553}" destId="{164550A9-4667-DE48-9370-57566A6A140B}" srcOrd="0" destOrd="0" parTransId="{C80D3FE5-A6C5-CB46-859C-0099C2D7FEFD}" sibTransId="{AA25D0F7-800F-B34D-A790-C44FF87D90A9}"/>
    <dgm:cxn modelId="{80DE54D3-19FF-F34C-AD7F-797ACC32FCBC}" srcId="{7112B5E5-DB6D-624E-9B2C-0082C7B591A8}" destId="{43916F45-4F54-E247-B9F0-4C9E7C54C76F}" srcOrd="0" destOrd="0" parTransId="{B915317D-FE42-D04C-8EEE-E7D29EF2FD43}" sibTransId="{0D02DB46-F6D2-BE4D-82A3-D59283C610F9}"/>
    <dgm:cxn modelId="{E5DEABD8-4F2C-8549-B718-612308070E1B}" srcId="{7112B5E5-DB6D-624E-9B2C-0082C7B591A8}" destId="{E51ED21D-16C3-B049-B5B9-9D229826F788}" srcOrd="4" destOrd="0" parTransId="{8E358A8B-57C4-4F43-8CC7-B67BA9F1A8F0}" sibTransId="{9CBE98B1-094B-C641-9FA7-8FC5B143EF4D}"/>
    <dgm:cxn modelId="{3B2AC5F0-A555-2E49-9964-5298873D7639}" type="presOf" srcId="{1503F772-41E1-0E4F-AB24-B2533118E88C}" destId="{7E31BF1F-1490-2C4E-B93A-154910855138}" srcOrd="0" destOrd="2" presId="urn:microsoft.com/office/officeart/2005/8/layout/vList6"/>
    <dgm:cxn modelId="{BD37E0F4-0811-AD44-B379-F4049644876C}" srcId="{7B5E5795-E9D7-ED45-ADC8-762A93350553}" destId="{C177534D-7CE6-BD40-AD57-1273CDBEF033}" srcOrd="1" destOrd="0" parTransId="{07DD5E04-A0DA-A549-BC10-C453CAFFB775}" sibTransId="{ECCC3084-50F0-D643-B2DD-50D14FBD84E1}"/>
    <dgm:cxn modelId="{884372FE-B58A-EF47-A3BB-0A511574AE0F}" srcId="{164550A9-4667-DE48-9370-57566A6A140B}" destId="{FB373D46-2093-4243-9D7B-D378A7B35FF2}" srcOrd="1" destOrd="0" parTransId="{D93987D3-C9CC-6049-B521-D0FB416BE3A9}" sibTransId="{2CFA1CDA-DB9A-E34F-B268-0E5FF58D1100}"/>
    <dgm:cxn modelId="{D6D97858-6757-0D4E-B0DC-674447DB7958}" type="presParOf" srcId="{498FF100-5C12-CE40-BE1D-E049F4D2D3FC}" destId="{675B72A0-D707-D443-91CE-D8D955544FCD}" srcOrd="0" destOrd="0" presId="urn:microsoft.com/office/officeart/2005/8/layout/vList6"/>
    <dgm:cxn modelId="{92B19665-BC39-4A4C-8DD9-C60FED120744}" type="presParOf" srcId="{675B72A0-D707-D443-91CE-D8D955544FCD}" destId="{A166B027-6B96-454D-9261-75C90F4ADE81}" srcOrd="0" destOrd="0" presId="urn:microsoft.com/office/officeart/2005/8/layout/vList6"/>
    <dgm:cxn modelId="{8FAD7187-1701-FA4C-B73B-32D768968225}" type="presParOf" srcId="{675B72A0-D707-D443-91CE-D8D955544FCD}" destId="{F48D784F-9D4D-7B4E-85B6-09A053017F85}" srcOrd="1" destOrd="0" presId="urn:microsoft.com/office/officeart/2005/8/layout/vList6"/>
    <dgm:cxn modelId="{FC2EABF3-F270-EA49-BEEA-A25392E26597}" type="presParOf" srcId="{498FF100-5C12-CE40-BE1D-E049F4D2D3FC}" destId="{305476C4-F99C-5A46-ADF6-0DDF5CAA564E}" srcOrd="1" destOrd="0" presId="urn:microsoft.com/office/officeart/2005/8/layout/vList6"/>
    <dgm:cxn modelId="{FDA63710-730B-A547-BC35-356351A71E49}" type="presParOf" srcId="{498FF100-5C12-CE40-BE1D-E049F4D2D3FC}" destId="{4C8F6844-4BF2-0F43-8633-E47CD3121CFB}" srcOrd="2" destOrd="0" presId="urn:microsoft.com/office/officeart/2005/8/layout/vList6"/>
    <dgm:cxn modelId="{EAD021E7-4534-274F-8D34-03DE3E404BAC}" type="presParOf" srcId="{4C8F6844-4BF2-0F43-8633-E47CD3121CFB}" destId="{3FD18078-050F-1C46-844F-10E97F56B6B1}" srcOrd="0" destOrd="0" presId="urn:microsoft.com/office/officeart/2005/8/layout/vList6"/>
    <dgm:cxn modelId="{9C4C0A3E-1CBC-514F-B0A5-4F7DE9600A8E}" type="presParOf" srcId="{4C8F6844-4BF2-0F43-8633-E47CD3121CFB}" destId="{7E31BF1F-1490-2C4E-B93A-154910855138}"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2C09C0D4-FA4F-9C40-95BF-6B442954D5F0}" type="doc">
      <dgm:prSet loTypeId="urn:microsoft.com/office/officeart/2005/8/layout/cycle2" loCatId="cycle" qsTypeId="urn:microsoft.com/office/officeart/2005/8/quickstyle/simple3" qsCatId="simple" csTypeId="urn:microsoft.com/office/officeart/2005/8/colors/colorful1" csCatId="colorful" phldr="1"/>
      <dgm:spPr/>
      <dgm:t>
        <a:bodyPr/>
        <a:lstStyle/>
        <a:p>
          <a:endParaRPr lang="en-US"/>
        </a:p>
      </dgm:t>
    </dgm:pt>
    <dgm:pt modelId="{D6295675-7FE5-4F4E-A8DA-C9D59096269E}">
      <dgm:prSet/>
      <dgm:spPr/>
      <dgm:t>
        <a:bodyPr/>
        <a:lstStyle/>
        <a:p>
          <a:r>
            <a:rPr lang="en-US"/>
            <a:t>Compliance regimes</a:t>
          </a:r>
        </a:p>
      </dgm:t>
    </dgm:pt>
    <dgm:pt modelId="{60C409F4-3500-C240-9E56-72F6B437691F}" type="parTrans" cxnId="{BEC3E579-9024-FA47-9169-6FBB558AD4C8}">
      <dgm:prSet/>
      <dgm:spPr/>
      <dgm:t>
        <a:bodyPr/>
        <a:lstStyle/>
        <a:p>
          <a:endParaRPr lang="en-US"/>
        </a:p>
      </dgm:t>
    </dgm:pt>
    <dgm:pt modelId="{6B73684C-DA2D-6740-8057-8B1DBF381F3E}" type="sibTrans" cxnId="{BEC3E579-9024-FA47-9169-6FBB558AD4C8}">
      <dgm:prSet/>
      <dgm:spPr/>
      <dgm:t>
        <a:bodyPr/>
        <a:lstStyle/>
        <a:p>
          <a:endParaRPr lang="en-US"/>
        </a:p>
      </dgm:t>
    </dgm:pt>
    <dgm:pt modelId="{D7594656-37EB-6341-A05D-69F4373A0C41}">
      <dgm:prSet/>
      <dgm:spPr/>
      <dgm:t>
        <a:bodyPr/>
        <a:lstStyle/>
        <a:p>
          <a:r>
            <a:rPr lang="en-US"/>
            <a:t>Risk</a:t>
          </a:r>
        </a:p>
      </dgm:t>
    </dgm:pt>
    <dgm:pt modelId="{220497B4-D90F-E14C-9CDC-B500E2FB5E89}" type="parTrans" cxnId="{CAAA8B9D-C7A1-A741-A7FB-4D51AACA7A46}">
      <dgm:prSet/>
      <dgm:spPr/>
      <dgm:t>
        <a:bodyPr/>
        <a:lstStyle/>
        <a:p>
          <a:endParaRPr lang="en-US"/>
        </a:p>
      </dgm:t>
    </dgm:pt>
    <dgm:pt modelId="{90D75B3A-3E95-FA4E-A789-C74E8C69D13F}" type="sibTrans" cxnId="{CAAA8B9D-C7A1-A741-A7FB-4D51AACA7A46}">
      <dgm:prSet/>
      <dgm:spPr/>
      <dgm:t>
        <a:bodyPr/>
        <a:lstStyle/>
        <a:p>
          <a:endParaRPr lang="en-US"/>
        </a:p>
      </dgm:t>
    </dgm:pt>
    <dgm:pt modelId="{6D215297-B51E-054D-A1A3-FDAF814376CE}">
      <dgm:prSet/>
      <dgm:spPr/>
      <dgm:t>
        <a:bodyPr/>
        <a:lstStyle/>
        <a:p>
          <a:r>
            <a:rPr lang="en-US"/>
            <a:t>Risk reduction</a:t>
          </a:r>
        </a:p>
      </dgm:t>
    </dgm:pt>
    <dgm:pt modelId="{C969274D-0109-674F-B41C-302B12D151C2}" type="parTrans" cxnId="{AC9F284E-1D10-B943-9FC7-8758E5D9DA68}">
      <dgm:prSet/>
      <dgm:spPr/>
      <dgm:t>
        <a:bodyPr/>
        <a:lstStyle/>
        <a:p>
          <a:endParaRPr lang="en-US"/>
        </a:p>
      </dgm:t>
    </dgm:pt>
    <dgm:pt modelId="{A250520E-046C-9A4A-AF13-C274914DC08B}" type="sibTrans" cxnId="{AC9F284E-1D10-B943-9FC7-8758E5D9DA68}">
      <dgm:prSet/>
      <dgm:spPr/>
      <dgm:t>
        <a:bodyPr/>
        <a:lstStyle/>
        <a:p>
          <a:endParaRPr lang="en-US"/>
        </a:p>
      </dgm:t>
    </dgm:pt>
    <dgm:pt modelId="{DD4DF693-75E4-C243-82E9-93E9D7776356}">
      <dgm:prSet/>
      <dgm:spPr/>
      <dgm:t>
        <a:bodyPr/>
        <a:lstStyle/>
        <a:p>
          <a:r>
            <a:rPr lang="en-US"/>
            <a:t>Damage control</a:t>
          </a:r>
        </a:p>
      </dgm:t>
    </dgm:pt>
    <dgm:pt modelId="{861DD318-F9A1-9941-AE4C-9E81619A5AA6}" type="parTrans" cxnId="{B57DC9FA-751E-2945-910C-CBBD9FA5EA16}">
      <dgm:prSet/>
      <dgm:spPr/>
      <dgm:t>
        <a:bodyPr/>
        <a:lstStyle/>
        <a:p>
          <a:endParaRPr lang="en-US"/>
        </a:p>
      </dgm:t>
    </dgm:pt>
    <dgm:pt modelId="{E8CB553B-634C-F044-A31D-A663463FEF84}" type="sibTrans" cxnId="{B57DC9FA-751E-2945-910C-CBBD9FA5EA16}">
      <dgm:prSet/>
      <dgm:spPr/>
      <dgm:t>
        <a:bodyPr/>
        <a:lstStyle/>
        <a:p>
          <a:endParaRPr lang="en-US"/>
        </a:p>
      </dgm:t>
    </dgm:pt>
    <dgm:pt modelId="{C15799C9-4F36-5E46-ABC9-E57E18EBD992}">
      <dgm:prSet/>
      <dgm:spPr/>
      <dgm:t>
        <a:bodyPr/>
        <a:lstStyle/>
        <a:p>
          <a:r>
            <a:rPr lang="en-US" dirty="0"/>
            <a:t>Data/data analytics</a:t>
          </a:r>
        </a:p>
      </dgm:t>
    </dgm:pt>
    <dgm:pt modelId="{6F424C8D-8B17-8B41-AD64-DD4CB63C8AD8}" type="parTrans" cxnId="{DBFD539D-9B66-EF44-A0C4-3DBC89A5DC4B}">
      <dgm:prSet/>
      <dgm:spPr/>
      <dgm:t>
        <a:bodyPr/>
        <a:lstStyle/>
        <a:p>
          <a:endParaRPr lang="en-US"/>
        </a:p>
      </dgm:t>
    </dgm:pt>
    <dgm:pt modelId="{7F4AE2B9-DA68-314E-B970-3B3DC71D7D8B}" type="sibTrans" cxnId="{DBFD539D-9B66-EF44-A0C4-3DBC89A5DC4B}">
      <dgm:prSet/>
      <dgm:spPr/>
      <dgm:t>
        <a:bodyPr/>
        <a:lstStyle/>
        <a:p>
          <a:endParaRPr lang="en-US"/>
        </a:p>
      </dgm:t>
    </dgm:pt>
    <dgm:pt modelId="{B8538E6C-8146-F04D-8B35-40F0A73BA189}" type="pres">
      <dgm:prSet presAssocID="{2C09C0D4-FA4F-9C40-95BF-6B442954D5F0}" presName="cycle" presStyleCnt="0">
        <dgm:presLayoutVars>
          <dgm:dir/>
          <dgm:resizeHandles val="exact"/>
        </dgm:presLayoutVars>
      </dgm:prSet>
      <dgm:spPr/>
    </dgm:pt>
    <dgm:pt modelId="{A51C2B07-B4A2-7542-85BA-E4C66ADF670C}" type="pres">
      <dgm:prSet presAssocID="{D6295675-7FE5-4F4E-A8DA-C9D59096269E}" presName="node" presStyleLbl="node1" presStyleIdx="0" presStyleCnt="5">
        <dgm:presLayoutVars>
          <dgm:bulletEnabled val="1"/>
        </dgm:presLayoutVars>
      </dgm:prSet>
      <dgm:spPr/>
    </dgm:pt>
    <dgm:pt modelId="{8146C911-B61C-784D-9EF4-277BA384FE4C}" type="pres">
      <dgm:prSet presAssocID="{6B73684C-DA2D-6740-8057-8B1DBF381F3E}" presName="sibTrans" presStyleLbl="sibTrans2D1" presStyleIdx="0" presStyleCnt="5"/>
      <dgm:spPr/>
    </dgm:pt>
    <dgm:pt modelId="{E8C724EF-4C2D-BD42-A134-90B8C35A4D9D}" type="pres">
      <dgm:prSet presAssocID="{6B73684C-DA2D-6740-8057-8B1DBF381F3E}" presName="connectorText" presStyleLbl="sibTrans2D1" presStyleIdx="0" presStyleCnt="5"/>
      <dgm:spPr/>
    </dgm:pt>
    <dgm:pt modelId="{6D8F3F4F-B8CC-6943-8374-BB2B45839C89}" type="pres">
      <dgm:prSet presAssocID="{DD4DF693-75E4-C243-82E9-93E9D7776356}" presName="node" presStyleLbl="node1" presStyleIdx="1" presStyleCnt="5">
        <dgm:presLayoutVars>
          <dgm:bulletEnabled val="1"/>
        </dgm:presLayoutVars>
      </dgm:prSet>
      <dgm:spPr/>
    </dgm:pt>
    <dgm:pt modelId="{67495FA6-3F37-4A4A-ACE2-6AFA10B9FD99}" type="pres">
      <dgm:prSet presAssocID="{E8CB553B-634C-F044-A31D-A663463FEF84}" presName="sibTrans" presStyleLbl="sibTrans2D1" presStyleIdx="1" presStyleCnt="5"/>
      <dgm:spPr/>
    </dgm:pt>
    <dgm:pt modelId="{19081ADF-06CB-E941-889F-7983E10D5083}" type="pres">
      <dgm:prSet presAssocID="{E8CB553B-634C-F044-A31D-A663463FEF84}" presName="connectorText" presStyleLbl="sibTrans2D1" presStyleIdx="1" presStyleCnt="5"/>
      <dgm:spPr/>
    </dgm:pt>
    <dgm:pt modelId="{62586692-3D12-FA4C-9B1B-EF68D2FE365E}" type="pres">
      <dgm:prSet presAssocID="{C15799C9-4F36-5E46-ABC9-E57E18EBD992}" presName="node" presStyleLbl="node1" presStyleIdx="2" presStyleCnt="5">
        <dgm:presLayoutVars>
          <dgm:bulletEnabled val="1"/>
        </dgm:presLayoutVars>
      </dgm:prSet>
      <dgm:spPr/>
    </dgm:pt>
    <dgm:pt modelId="{F46EC9BD-C37E-9A48-9049-4A96037A9CDF}" type="pres">
      <dgm:prSet presAssocID="{7F4AE2B9-DA68-314E-B970-3B3DC71D7D8B}" presName="sibTrans" presStyleLbl="sibTrans2D1" presStyleIdx="2" presStyleCnt="5"/>
      <dgm:spPr/>
    </dgm:pt>
    <dgm:pt modelId="{FAD830D8-C466-3C47-B5BF-14AA393E1C23}" type="pres">
      <dgm:prSet presAssocID="{7F4AE2B9-DA68-314E-B970-3B3DC71D7D8B}" presName="connectorText" presStyleLbl="sibTrans2D1" presStyleIdx="2" presStyleCnt="5"/>
      <dgm:spPr/>
    </dgm:pt>
    <dgm:pt modelId="{CF1FA924-A79A-A647-9A40-B9919AB3F2F0}" type="pres">
      <dgm:prSet presAssocID="{D7594656-37EB-6341-A05D-69F4373A0C41}" presName="node" presStyleLbl="node1" presStyleIdx="3" presStyleCnt="5">
        <dgm:presLayoutVars>
          <dgm:bulletEnabled val="1"/>
        </dgm:presLayoutVars>
      </dgm:prSet>
      <dgm:spPr/>
    </dgm:pt>
    <dgm:pt modelId="{42925743-FAA8-2944-9DC1-D2C3CB8D6DDB}" type="pres">
      <dgm:prSet presAssocID="{90D75B3A-3E95-FA4E-A789-C74E8C69D13F}" presName="sibTrans" presStyleLbl="sibTrans2D1" presStyleIdx="3" presStyleCnt="5"/>
      <dgm:spPr/>
    </dgm:pt>
    <dgm:pt modelId="{EC57DBF9-8309-3849-8C9B-5BBC102C66CE}" type="pres">
      <dgm:prSet presAssocID="{90D75B3A-3E95-FA4E-A789-C74E8C69D13F}" presName="connectorText" presStyleLbl="sibTrans2D1" presStyleIdx="3" presStyleCnt="5"/>
      <dgm:spPr/>
    </dgm:pt>
    <dgm:pt modelId="{901EBD06-77B9-5F44-A90E-B2457B5FDA42}" type="pres">
      <dgm:prSet presAssocID="{6D215297-B51E-054D-A1A3-FDAF814376CE}" presName="node" presStyleLbl="node1" presStyleIdx="4" presStyleCnt="5">
        <dgm:presLayoutVars>
          <dgm:bulletEnabled val="1"/>
        </dgm:presLayoutVars>
      </dgm:prSet>
      <dgm:spPr/>
    </dgm:pt>
    <dgm:pt modelId="{B8AE8144-2D4F-9D47-94A3-033AF92EF6C1}" type="pres">
      <dgm:prSet presAssocID="{A250520E-046C-9A4A-AF13-C274914DC08B}" presName="sibTrans" presStyleLbl="sibTrans2D1" presStyleIdx="4" presStyleCnt="5"/>
      <dgm:spPr/>
    </dgm:pt>
    <dgm:pt modelId="{F0361198-2EFF-5144-B7C4-866EB3436BC1}" type="pres">
      <dgm:prSet presAssocID="{A250520E-046C-9A4A-AF13-C274914DC08B}" presName="connectorText" presStyleLbl="sibTrans2D1" presStyleIdx="4" presStyleCnt="5"/>
      <dgm:spPr/>
    </dgm:pt>
  </dgm:ptLst>
  <dgm:cxnLst>
    <dgm:cxn modelId="{1ECD4A07-67B6-1A4D-9D99-FEB136EB5D84}" type="presOf" srcId="{DD4DF693-75E4-C243-82E9-93E9D7776356}" destId="{6D8F3F4F-B8CC-6943-8374-BB2B45839C89}" srcOrd="0" destOrd="0" presId="urn:microsoft.com/office/officeart/2005/8/layout/cycle2"/>
    <dgm:cxn modelId="{BE32960C-F1B4-6E4F-9E3C-0C5365C80503}" type="presOf" srcId="{90D75B3A-3E95-FA4E-A789-C74E8C69D13F}" destId="{42925743-FAA8-2944-9DC1-D2C3CB8D6DDB}" srcOrd="0" destOrd="0" presId="urn:microsoft.com/office/officeart/2005/8/layout/cycle2"/>
    <dgm:cxn modelId="{5C412520-D75D-4A4E-A928-92269B04F0C4}" type="presOf" srcId="{7F4AE2B9-DA68-314E-B970-3B3DC71D7D8B}" destId="{FAD830D8-C466-3C47-B5BF-14AA393E1C23}" srcOrd="1" destOrd="0" presId="urn:microsoft.com/office/officeart/2005/8/layout/cycle2"/>
    <dgm:cxn modelId="{10F41B2D-BC27-7943-A0C9-F8E86026239A}" type="presOf" srcId="{A250520E-046C-9A4A-AF13-C274914DC08B}" destId="{F0361198-2EFF-5144-B7C4-866EB3436BC1}" srcOrd="1" destOrd="0" presId="urn:microsoft.com/office/officeart/2005/8/layout/cycle2"/>
    <dgm:cxn modelId="{072FD536-1205-4F43-8137-02C98FB7B3BF}" type="presOf" srcId="{E8CB553B-634C-F044-A31D-A663463FEF84}" destId="{67495FA6-3F37-4A4A-ACE2-6AFA10B9FD99}" srcOrd="0" destOrd="0" presId="urn:microsoft.com/office/officeart/2005/8/layout/cycle2"/>
    <dgm:cxn modelId="{7370C939-960A-BA47-9F36-612DF8F3E2E3}" type="presOf" srcId="{6B73684C-DA2D-6740-8057-8B1DBF381F3E}" destId="{8146C911-B61C-784D-9EF4-277BA384FE4C}" srcOrd="0" destOrd="0" presId="urn:microsoft.com/office/officeart/2005/8/layout/cycle2"/>
    <dgm:cxn modelId="{E237453D-979E-D84F-81D4-DD288FA9038E}" type="presOf" srcId="{C15799C9-4F36-5E46-ABC9-E57E18EBD992}" destId="{62586692-3D12-FA4C-9B1B-EF68D2FE365E}" srcOrd="0" destOrd="0" presId="urn:microsoft.com/office/officeart/2005/8/layout/cycle2"/>
    <dgm:cxn modelId="{D50B4742-6558-7F4C-AF87-DE54FEC1F885}" type="presOf" srcId="{6D215297-B51E-054D-A1A3-FDAF814376CE}" destId="{901EBD06-77B9-5F44-A90E-B2457B5FDA42}" srcOrd="0" destOrd="0" presId="urn:microsoft.com/office/officeart/2005/8/layout/cycle2"/>
    <dgm:cxn modelId="{AC9F284E-1D10-B943-9FC7-8758E5D9DA68}" srcId="{2C09C0D4-FA4F-9C40-95BF-6B442954D5F0}" destId="{6D215297-B51E-054D-A1A3-FDAF814376CE}" srcOrd="4" destOrd="0" parTransId="{C969274D-0109-674F-B41C-302B12D151C2}" sibTransId="{A250520E-046C-9A4A-AF13-C274914DC08B}"/>
    <dgm:cxn modelId="{6128DB53-E01F-4140-997A-DC91460C1677}" type="presOf" srcId="{7F4AE2B9-DA68-314E-B970-3B3DC71D7D8B}" destId="{F46EC9BD-C37E-9A48-9049-4A96037A9CDF}" srcOrd="0" destOrd="0" presId="urn:microsoft.com/office/officeart/2005/8/layout/cycle2"/>
    <dgm:cxn modelId="{B820D862-8936-FB4F-B745-E96489E656BC}" type="presOf" srcId="{D6295675-7FE5-4F4E-A8DA-C9D59096269E}" destId="{A51C2B07-B4A2-7542-85BA-E4C66ADF670C}" srcOrd="0" destOrd="0" presId="urn:microsoft.com/office/officeart/2005/8/layout/cycle2"/>
    <dgm:cxn modelId="{85B49972-8E1D-654E-BE09-9713AC0CEFCA}" type="presOf" srcId="{E8CB553B-634C-F044-A31D-A663463FEF84}" destId="{19081ADF-06CB-E941-889F-7983E10D5083}" srcOrd="1" destOrd="0" presId="urn:microsoft.com/office/officeart/2005/8/layout/cycle2"/>
    <dgm:cxn modelId="{BEC3E579-9024-FA47-9169-6FBB558AD4C8}" srcId="{2C09C0D4-FA4F-9C40-95BF-6B442954D5F0}" destId="{D6295675-7FE5-4F4E-A8DA-C9D59096269E}" srcOrd="0" destOrd="0" parTransId="{60C409F4-3500-C240-9E56-72F6B437691F}" sibTransId="{6B73684C-DA2D-6740-8057-8B1DBF381F3E}"/>
    <dgm:cxn modelId="{CF02AE82-1947-7946-B6C9-50F4270FAB9D}" type="presOf" srcId="{D7594656-37EB-6341-A05D-69F4373A0C41}" destId="{CF1FA924-A79A-A647-9A40-B9919AB3F2F0}" srcOrd="0" destOrd="0" presId="urn:microsoft.com/office/officeart/2005/8/layout/cycle2"/>
    <dgm:cxn modelId="{2950D899-63FB-E746-8D1C-207620B68C54}" type="presOf" srcId="{90D75B3A-3E95-FA4E-A789-C74E8C69D13F}" destId="{EC57DBF9-8309-3849-8C9B-5BBC102C66CE}" srcOrd="1" destOrd="0" presId="urn:microsoft.com/office/officeart/2005/8/layout/cycle2"/>
    <dgm:cxn modelId="{DBFD539D-9B66-EF44-A0C4-3DBC89A5DC4B}" srcId="{2C09C0D4-FA4F-9C40-95BF-6B442954D5F0}" destId="{C15799C9-4F36-5E46-ABC9-E57E18EBD992}" srcOrd="2" destOrd="0" parTransId="{6F424C8D-8B17-8B41-AD64-DD4CB63C8AD8}" sibTransId="{7F4AE2B9-DA68-314E-B970-3B3DC71D7D8B}"/>
    <dgm:cxn modelId="{CAAA8B9D-C7A1-A741-A7FB-4D51AACA7A46}" srcId="{2C09C0D4-FA4F-9C40-95BF-6B442954D5F0}" destId="{D7594656-37EB-6341-A05D-69F4373A0C41}" srcOrd="3" destOrd="0" parTransId="{220497B4-D90F-E14C-9CDC-B500E2FB5E89}" sibTransId="{90D75B3A-3E95-FA4E-A789-C74E8C69D13F}"/>
    <dgm:cxn modelId="{3495AE9E-AAB8-9247-95D4-25620D8719FE}" type="presOf" srcId="{A250520E-046C-9A4A-AF13-C274914DC08B}" destId="{B8AE8144-2D4F-9D47-94A3-033AF92EF6C1}" srcOrd="0" destOrd="0" presId="urn:microsoft.com/office/officeart/2005/8/layout/cycle2"/>
    <dgm:cxn modelId="{6281F6EE-2D0A-3943-BEE2-C2261AF8E441}" type="presOf" srcId="{2C09C0D4-FA4F-9C40-95BF-6B442954D5F0}" destId="{B8538E6C-8146-F04D-8B35-40F0A73BA189}" srcOrd="0" destOrd="0" presId="urn:microsoft.com/office/officeart/2005/8/layout/cycle2"/>
    <dgm:cxn modelId="{B57DC9FA-751E-2945-910C-CBBD9FA5EA16}" srcId="{2C09C0D4-FA4F-9C40-95BF-6B442954D5F0}" destId="{DD4DF693-75E4-C243-82E9-93E9D7776356}" srcOrd="1" destOrd="0" parTransId="{861DD318-F9A1-9941-AE4C-9E81619A5AA6}" sibTransId="{E8CB553B-634C-F044-A31D-A663463FEF84}"/>
    <dgm:cxn modelId="{567A1AFB-70B2-794F-8AA3-CED76CAA2B0F}" type="presOf" srcId="{6B73684C-DA2D-6740-8057-8B1DBF381F3E}" destId="{E8C724EF-4C2D-BD42-A134-90B8C35A4D9D}" srcOrd="1" destOrd="0" presId="urn:microsoft.com/office/officeart/2005/8/layout/cycle2"/>
    <dgm:cxn modelId="{393AB4FB-0693-5844-AF7B-1BCA17428687}" type="presParOf" srcId="{B8538E6C-8146-F04D-8B35-40F0A73BA189}" destId="{A51C2B07-B4A2-7542-85BA-E4C66ADF670C}" srcOrd="0" destOrd="0" presId="urn:microsoft.com/office/officeart/2005/8/layout/cycle2"/>
    <dgm:cxn modelId="{A4F6AFD7-FF6E-E943-BF15-98F88062E15A}" type="presParOf" srcId="{B8538E6C-8146-F04D-8B35-40F0A73BA189}" destId="{8146C911-B61C-784D-9EF4-277BA384FE4C}" srcOrd="1" destOrd="0" presId="urn:microsoft.com/office/officeart/2005/8/layout/cycle2"/>
    <dgm:cxn modelId="{6279FE7E-09C4-7044-AB15-E3EBA49C163B}" type="presParOf" srcId="{8146C911-B61C-784D-9EF4-277BA384FE4C}" destId="{E8C724EF-4C2D-BD42-A134-90B8C35A4D9D}" srcOrd="0" destOrd="0" presId="urn:microsoft.com/office/officeart/2005/8/layout/cycle2"/>
    <dgm:cxn modelId="{D1559AAD-1C49-D948-82B8-3344507F1F67}" type="presParOf" srcId="{B8538E6C-8146-F04D-8B35-40F0A73BA189}" destId="{6D8F3F4F-B8CC-6943-8374-BB2B45839C89}" srcOrd="2" destOrd="0" presId="urn:microsoft.com/office/officeart/2005/8/layout/cycle2"/>
    <dgm:cxn modelId="{38DC0050-F734-5243-8D9E-14D90CB458FB}" type="presParOf" srcId="{B8538E6C-8146-F04D-8B35-40F0A73BA189}" destId="{67495FA6-3F37-4A4A-ACE2-6AFA10B9FD99}" srcOrd="3" destOrd="0" presId="urn:microsoft.com/office/officeart/2005/8/layout/cycle2"/>
    <dgm:cxn modelId="{E6F6DCD1-E26C-0748-8DF3-C684E94236FB}" type="presParOf" srcId="{67495FA6-3F37-4A4A-ACE2-6AFA10B9FD99}" destId="{19081ADF-06CB-E941-889F-7983E10D5083}" srcOrd="0" destOrd="0" presId="urn:microsoft.com/office/officeart/2005/8/layout/cycle2"/>
    <dgm:cxn modelId="{BF7A4875-336E-8542-BE13-9D521F885C2E}" type="presParOf" srcId="{B8538E6C-8146-F04D-8B35-40F0A73BA189}" destId="{62586692-3D12-FA4C-9B1B-EF68D2FE365E}" srcOrd="4" destOrd="0" presId="urn:microsoft.com/office/officeart/2005/8/layout/cycle2"/>
    <dgm:cxn modelId="{33152DD9-F56D-F143-B600-1F348B318351}" type="presParOf" srcId="{B8538E6C-8146-F04D-8B35-40F0A73BA189}" destId="{F46EC9BD-C37E-9A48-9049-4A96037A9CDF}" srcOrd="5" destOrd="0" presId="urn:microsoft.com/office/officeart/2005/8/layout/cycle2"/>
    <dgm:cxn modelId="{4DB17317-D731-5A46-887E-91BD9AFAC745}" type="presParOf" srcId="{F46EC9BD-C37E-9A48-9049-4A96037A9CDF}" destId="{FAD830D8-C466-3C47-B5BF-14AA393E1C23}" srcOrd="0" destOrd="0" presId="urn:microsoft.com/office/officeart/2005/8/layout/cycle2"/>
    <dgm:cxn modelId="{551A6D9A-888A-DE41-9FA6-8D72E0EB2401}" type="presParOf" srcId="{B8538E6C-8146-F04D-8B35-40F0A73BA189}" destId="{CF1FA924-A79A-A647-9A40-B9919AB3F2F0}" srcOrd="6" destOrd="0" presId="urn:microsoft.com/office/officeart/2005/8/layout/cycle2"/>
    <dgm:cxn modelId="{B1D9D35A-117B-CF40-9EB1-21A8867D497C}" type="presParOf" srcId="{B8538E6C-8146-F04D-8B35-40F0A73BA189}" destId="{42925743-FAA8-2944-9DC1-D2C3CB8D6DDB}" srcOrd="7" destOrd="0" presId="urn:microsoft.com/office/officeart/2005/8/layout/cycle2"/>
    <dgm:cxn modelId="{BA9FBA96-7702-7D45-AB83-F58D4F6A75CC}" type="presParOf" srcId="{42925743-FAA8-2944-9DC1-D2C3CB8D6DDB}" destId="{EC57DBF9-8309-3849-8C9B-5BBC102C66CE}" srcOrd="0" destOrd="0" presId="urn:microsoft.com/office/officeart/2005/8/layout/cycle2"/>
    <dgm:cxn modelId="{52F0AB8B-DA3B-C548-B10E-C744928312F8}" type="presParOf" srcId="{B8538E6C-8146-F04D-8B35-40F0A73BA189}" destId="{901EBD06-77B9-5F44-A90E-B2457B5FDA42}" srcOrd="8" destOrd="0" presId="urn:microsoft.com/office/officeart/2005/8/layout/cycle2"/>
    <dgm:cxn modelId="{C713BEC3-6FAF-8D45-8793-ED6DEA7FB0E3}" type="presParOf" srcId="{B8538E6C-8146-F04D-8B35-40F0A73BA189}" destId="{B8AE8144-2D4F-9D47-94A3-033AF92EF6C1}" srcOrd="9" destOrd="0" presId="urn:microsoft.com/office/officeart/2005/8/layout/cycle2"/>
    <dgm:cxn modelId="{F04951BC-42D8-A042-B5DB-792FA7BF7EDE}" type="presParOf" srcId="{B8AE8144-2D4F-9D47-94A3-033AF92EF6C1}" destId="{F0361198-2EFF-5144-B7C4-866EB3436BC1}"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65ECBEAA-D8B1-9340-BB35-EB23452E8609}" type="doc">
      <dgm:prSet loTypeId="urn:microsoft.com/office/officeart/2005/8/layout/venn2" loCatId="cycle" qsTypeId="urn:microsoft.com/office/officeart/2005/8/quickstyle/simple4" qsCatId="simple" csTypeId="urn:microsoft.com/office/officeart/2005/8/colors/colorful1" csCatId="colorful" phldr="1"/>
      <dgm:spPr/>
      <dgm:t>
        <a:bodyPr/>
        <a:lstStyle/>
        <a:p>
          <a:endParaRPr lang="en-US"/>
        </a:p>
      </dgm:t>
    </dgm:pt>
    <dgm:pt modelId="{01840FB5-5ED7-B249-AB47-DE33E76735C4}">
      <dgm:prSet phldrT="[Text]" custT="1"/>
      <dgm:spPr/>
      <dgm:t>
        <a:bodyPr/>
        <a:lstStyle/>
        <a:p>
          <a:r>
            <a:rPr lang="en-US" sz="1800" b="1" dirty="0">
              <a:solidFill>
                <a:schemeClr val="tx1"/>
              </a:solidFill>
            </a:rPr>
            <a:t>Data</a:t>
          </a:r>
        </a:p>
        <a:p>
          <a:r>
            <a:rPr lang="en-US" sz="1800" b="1" dirty="0">
              <a:solidFill>
                <a:schemeClr val="tx1"/>
              </a:solidFill>
            </a:rPr>
            <a:t>Identification</a:t>
          </a:r>
        </a:p>
      </dgm:t>
    </dgm:pt>
    <dgm:pt modelId="{0896365E-A1BC-2845-9770-77F9CBC339F8}" type="parTrans" cxnId="{1BE13D71-18D2-374C-95E7-52054F187583}">
      <dgm:prSet/>
      <dgm:spPr/>
      <dgm:t>
        <a:bodyPr/>
        <a:lstStyle/>
        <a:p>
          <a:endParaRPr lang="en-US"/>
        </a:p>
      </dgm:t>
    </dgm:pt>
    <dgm:pt modelId="{95D82E16-E652-1042-A91C-AF89A5456CEE}" type="sibTrans" cxnId="{1BE13D71-18D2-374C-95E7-52054F187583}">
      <dgm:prSet/>
      <dgm:spPr/>
      <dgm:t>
        <a:bodyPr/>
        <a:lstStyle/>
        <a:p>
          <a:endParaRPr lang="en-US"/>
        </a:p>
      </dgm:t>
    </dgm:pt>
    <dgm:pt modelId="{60BCE93B-F93A-DB43-9180-B407103ADD2F}">
      <dgm:prSet phldrT="[Text]" custT="1"/>
      <dgm:spPr/>
      <dgm:t>
        <a:bodyPr/>
        <a:lstStyle/>
        <a:p>
          <a:r>
            <a:rPr lang="en-US" sz="1600" b="1" dirty="0">
              <a:solidFill>
                <a:schemeClr val="tx1"/>
              </a:solidFill>
            </a:rPr>
            <a:t>Data Collection</a:t>
          </a:r>
        </a:p>
      </dgm:t>
    </dgm:pt>
    <dgm:pt modelId="{BC145D40-7737-E94A-96BB-0C209518EF2E}" type="parTrans" cxnId="{3344B835-94FA-2140-8F10-5D993DDEA6DF}">
      <dgm:prSet/>
      <dgm:spPr/>
      <dgm:t>
        <a:bodyPr/>
        <a:lstStyle/>
        <a:p>
          <a:endParaRPr lang="en-US"/>
        </a:p>
      </dgm:t>
    </dgm:pt>
    <dgm:pt modelId="{ED39FD3F-F461-4944-BFFB-A413AC10A7FB}" type="sibTrans" cxnId="{3344B835-94FA-2140-8F10-5D993DDEA6DF}">
      <dgm:prSet/>
      <dgm:spPr/>
      <dgm:t>
        <a:bodyPr/>
        <a:lstStyle/>
        <a:p>
          <a:endParaRPr lang="en-US"/>
        </a:p>
      </dgm:t>
    </dgm:pt>
    <dgm:pt modelId="{D21C3A17-BA03-0D42-A94A-44A654C5E7F7}">
      <dgm:prSet phldrT="[Text]" custT="1"/>
      <dgm:spPr/>
      <dgm:t>
        <a:bodyPr/>
        <a:lstStyle/>
        <a:p>
          <a:r>
            <a:rPr lang="en-US" sz="1800" b="1" dirty="0">
              <a:solidFill>
                <a:schemeClr val="tx1"/>
              </a:solidFill>
            </a:rPr>
            <a:t>Algorithm</a:t>
          </a:r>
        </a:p>
      </dgm:t>
    </dgm:pt>
    <dgm:pt modelId="{72FE76B9-0291-7744-9F5A-446EA5E21405}" type="parTrans" cxnId="{1BF4B0E3-CB56-9548-9284-F56479529563}">
      <dgm:prSet/>
      <dgm:spPr/>
      <dgm:t>
        <a:bodyPr/>
        <a:lstStyle/>
        <a:p>
          <a:endParaRPr lang="en-US"/>
        </a:p>
      </dgm:t>
    </dgm:pt>
    <dgm:pt modelId="{AB0DD6C7-64BB-5540-A35A-9A0D5A88B29B}" type="sibTrans" cxnId="{1BF4B0E3-CB56-9548-9284-F56479529563}">
      <dgm:prSet/>
      <dgm:spPr/>
      <dgm:t>
        <a:bodyPr/>
        <a:lstStyle/>
        <a:p>
          <a:endParaRPr lang="en-US"/>
        </a:p>
      </dgm:t>
    </dgm:pt>
    <dgm:pt modelId="{91AADE59-0F94-6F44-8FDA-1C341CC1652E}">
      <dgm:prSet phldrT="[Text]" custT="1"/>
      <dgm:spPr/>
      <dgm:t>
        <a:bodyPr/>
        <a:lstStyle/>
        <a:p>
          <a:r>
            <a:rPr lang="en-US" sz="1800" b="1" dirty="0">
              <a:solidFill>
                <a:schemeClr val="tx1"/>
              </a:solidFill>
            </a:rPr>
            <a:t>Assessment</a:t>
          </a:r>
        </a:p>
        <a:p>
          <a:r>
            <a:rPr lang="en-US" sz="1800" b="1" dirty="0">
              <a:solidFill>
                <a:schemeClr val="tx1"/>
              </a:solidFill>
            </a:rPr>
            <a:t>Rating</a:t>
          </a:r>
        </a:p>
      </dgm:t>
    </dgm:pt>
    <dgm:pt modelId="{FED6150A-C7DF-5B42-B08C-58AD60E43545}" type="parTrans" cxnId="{F6614240-AA9E-8840-A7E4-147E57DB2064}">
      <dgm:prSet/>
      <dgm:spPr/>
      <dgm:t>
        <a:bodyPr/>
        <a:lstStyle/>
        <a:p>
          <a:endParaRPr lang="en-US"/>
        </a:p>
      </dgm:t>
    </dgm:pt>
    <dgm:pt modelId="{29CD5106-A738-2D43-B99F-149BAE4ADB60}" type="sibTrans" cxnId="{F6614240-AA9E-8840-A7E4-147E57DB2064}">
      <dgm:prSet/>
      <dgm:spPr/>
      <dgm:t>
        <a:bodyPr/>
        <a:lstStyle/>
        <a:p>
          <a:endParaRPr lang="en-US"/>
        </a:p>
      </dgm:t>
    </dgm:pt>
    <dgm:pt modelId="{54CB0846-E0E3-FA44-94B6-AE1F1D3DAF7B}">
      <dgm:prSet phldrT="[Text]" custT="1"/>
      <dgm:spPr/>
      <dgm:t>
        <a:bodyPr/>
        <a:lstStyle/>
        <a:p>
          <a:r>
            <a:rPr lang="en-US" sz="1800" b="1" dirty="0">
              <a:solidFill>
                <a:schemeClr val="tx1"/>
              </a:solidFill>
            </a:rPr>
            <a:t>Effects--</a:t>
          </a:r>
        </a:p>
        <a:p>
          <a:r>
            <a:rPr lang="en-US" sz="1800" b="1" dirty="0">
              <a:solidFill>
                <a:schemeClr val="tx1"/>
              </a:solidFill>
            </a:rPr>
            <a:t>Decision,</a:t>
          </a:r>
        </a:p>
        <a:p>
          <a:r>
            <a:rPr lang="en-US" sz="1800" b="1" dirty="0">
              <a:solidFill>
                <a:schemeClr val="tx1"/>
              </a:solidFill>
            </a:rPr>
            <a:t>Discretion, reward, discipline</a:t>
          </a:r>
        </a:p>
      </dgm:t>
    </dgm:pt>
    <dgm:pt modelId="{FF66B5EB-62C2-3949-A4E7-F1EB397B5FF4}" type="parTrans" cxnId="{2700C872-75AA-9644-AE4A-4AAF504FC677}">
      <dgm:prSet/>
      <dgm:spPr/>
      <dgm:t>
        <a:bodyPr/>
        <a:lstStyle/>
        <a:p>
          <a:endParaRPr lang="en-US"/>
        </a:p>
      </dgm:t>
    </dgm:pt>
    <dgm:pt modelId="{83DC0C99-DE40-1E46-A271-39B4878EC22C}" type="sibTrans" cxnId="{2700C872-75AA-9644-AE4A-4AAF504FC677}">
      <dgm:prSet/>
      <dgm:spPr/>
      <dgm:t>
        <a:bodyPr/>
        <a:lstStyle/>
        <a:p>
          <a:endParaRPr lang="en-US"/>
        </a:p>
      </dgm:t>
    </dgm:pt>
    <dgm:pt modelId="{7B0CBF6C-E070-5649-B32C-1D39620ED0D6}" type="pres">
      <dgm:prSet presAssocID="{65ECBEAA-D8B1-9340-BB35-EB23452E8609}" presName="Name0" presStyleCnt="0">
        <dgm:presLayoutVars>
          <dgm:chMax val="7"/>
          <dgm:resizeHandles val="exact"/>
        </dgm:presLayoutVars>
      </dgm:prSet>
      <dgm:spPr/>
    </dgm:pt>
    <dgm:pt modelId="{CCD1E4DD-DC05-264C-A6EB-37507E960437}" type="pres">
      <dgm:prSet presAssocID="{65ECBEAA-D8B1-9340-BB35-EB23452E8609}" presName="comp1" presStyleCnt="0"/>
      <dgm:spPr/>
    </dgm:pt>
    <dgm:pt modelId="{9821B22C-ED6E-4746-B77A-8B87B2CF3555}" type="pres">
      <dgm:prSet presAssocID="{65ECBEAA-D8B1-9340-BB35-EB23452E8609}" presName="circle1" presStyleLbl="node1" presStyleIdx="0" presStyleCnt="5" custScaleX="144165"/>
      <dgm:spPr/>
    </dgm:pt>
    <dgm:pt modelId="{6D08F9B9-7C07-6A4A-B509-D7959CCC0436}" type="pres">
      <dgm:prSet presAssocID="{65ECBEAA-D8B1-9340-BB35-EB23452E8609}" presName="c1text" presStyleLbl="node1" presStyleIdx="0" presStyleCnt="5">
        <dgm:presLayoutVars>
          <dgm:bulletEnabled val="1"/>
        </dgm:presLayoutVars>
      </dgm:prSet>
      <dgm:spPr/>
    </dgm:pt>
    <dgm:pt modelId="{44062EAF-6131-414A-A82D-D7F0C4BF5854}" type="pres">
      <dgm:prSet presAssocID="{65ECBEAA-D8B1-9340-BB35-EB23452E8609}" presName="comp2" presStyleCnt="0"/>
      <dgm:spPr/>
    </dgm:pt>
    <dgm:pt modelId="{0E187B0D-A2F6-9C41-A9A3-84C73A1A0E72}" type="pres">
      <dgm:prSet presAssocID="{65ECBEAA-D8B1-9340-BB35-EB23452E8609}" presName="circle2" presStyleLbl="node1" presStyleIdx="1" presStyleCnt="5" custScaleX="140561" custLinFactNeighborX="4006" custLinFactNeighborY="0"/>
      <dgm:spPr/>
    </dgm:pt>
    <dgm:pt modelId="{5D41C90E-9E65-3D49-A059-185FCB5B2ED3}" type="pres">
      <dgm:prSet presAssocID="{65ECBEAA-D8B1-9340-BB35-EB23452E8609}" presName="c2text" presStyleLbl="node1" presStyleIdx="1" presStyleCnt="5">
        <dgm:presLayoutVars>
          <dgm:bulletEnabled val="1"/>
        </dgm:presLayoutVars>
      </dgm:prSet>
      <dgm:spPr/>
    </dgm:pt>
    <dgm:pt modelId="{EDD5DB38-C88C-994E-8769-E9D5841180E4}" type="pres">
      <dgm:prSet presAssocID="{65ECBEAA-D8B1-9340-BB35-EB23452E8609}" presName="comp3" presStyleCnt="0"/>
      <dgm:spPr/>
    </dgm:pt>
    <dgm:pt modelId="{320F1E90-B160-7546-B6D8-E2925DF56995}" type="pres">
      <dgm:prSet presAssocID="{65ECBEAA-D8B1-9340-BB35-EB23452E8609}" presName="circle3" presStyleLbl="node1" presStyleIdx="2" presStyleCnt="5" custScaleX="147571"/>
      <dgm:spPr/>
    </dgm:pt>
    <dgm:pt modelId="{436D062E-D3BF-4840-8DB9-B27C4D030956}" type="pres">
      <dgm:prSet presAssocID="{65ECBEAA-D8B1-9340-BB35-EB23452E8609}" presName="c3text" presStyleLbl="node1" presStyleIdx="2" presStyleCnt="5">
        <dgm:presLayoutVars>
          <dgm:bulletEnabled val="1"/>
        </dgm:presLayoutVars>
      </dgm:prSet>
      <dgm:spPr/>
    </dgm:pt>
    <dgm:pt modelId="{94A5CD27-F61C-CE40-AD53-DF3A4120EE05}" type="pres">
      <dgm:prSet presAssocID="{65ECBEAA-D8B1-9340-BB35-EB23452E8609}" presName="comp4" presStyleCnt="0"/>
      <dgm:spPr/>
    </dgm:pt>
    <dgm:pt modelId="{821B0A3B-4B7F-0545-AF0D-A3A5C6A893A9}" type="pres">
      <dgm:prSet presAssocID="{65ECBEAA-D8B1-9340-BB35-EB23452E8609}" presName="circle4" presStyleLbl="node1" presStyleIdx="3" presStyleCnt="5" custScaleX="155311"/>
      <dgm:spPr/>
    </dgm:pt>
    <dgm:pt modelId="{7BC5F0E7-B766-3344-B9BD-58DD73BCC3A7}" type="pres">
      <dgm:prSet presAssocID="{65ECBEAA-D8B1-9340-BB35-EB23452E8609}" presName="c4text" presStyleLbl="node1" presStyleIdx="3" presStyleCnt="5">
        <dgm:presLayoutVars>
          <dgm:bulletEnabled val="1"/>
        </dgm:presLayoutVars>
      </dgm:prSet>
      <dgm:spPr/>
    </dgm:pt>
    <dgm:pt modelId="{DA689924-3EFD-A340-A9D2-F3102B7C83D9}" type="pres">
      <dgm:prSet presAssocID="{65ECBEAA-D8B1-9340-BB35-EB23452E8609}" presName="comp5" presStyleCnt="0"/>
      <dgm:spPr/>
    </dgm:pt>
    <dgm:pt modelId="{AE2C6BE5-6655-564C-A5C3-C98BBC9375ED}" type="pres">
      <dgm:prSet presAssocID="{65ECBEAA-D8B1-9340-BB35-EB23452E8609}" presName="circle5" presStyleLbl="node1" presStyleIdx="4" presStyleCnt="5" custScaleX="170984"/>
      <dgm:spPr/>
    </dgm:pt>
    <dgm:pt modelId="{3A789070-23CA-8B41-BD4F-9A8FA631205F}" type="pres">
      <dgm:prSet presAssocID="{65ECBEAA-D8B1-9340-BB35-EB23452E8609}" presName="c5text" presStyleLbl="node1" presStyleIdx="4" presStyleCnt="5">
        <dgm:presLayoutVars>
          <dgm:bulletEnabled val="1"/>
        </dgm:presLayoutVars>
      </dgm:prSet>
      <dgm:spPr/>
    </dgm:pt>
  </dgm:ptLst>
  <dgm:cxnLst>
    <dgm:cxn modelId="{DB959317-D849-C946-BDB3-3DA3BCEE25ED}" type="presOf" srcId="{01840FB5-5ED7-B249-AB47-DE33E76735C4}" destId="{6D08F9B9-7C07-6A4A-B509-D7959CCC0436}" srcOrd="1" destOrd="0" presId="urn:microsoft.com/office/officeart/2005/8/layout/venn2"/>
    <dgm:cxn modelId="{3344B835-94FA-2140-8F10-5D993DDEA6DF}" srcId="{65ECBEAA-D8B1-9340-BB35-EB23452E8609}" destId="{60BCE93B-F93A-DB43-9180-B407103ADD2F}" srcOrd="1" destOrd="0" parTransId="{BC145D40-7737-E94A-96BB-0C209518EF2E}" sibTransId="{ED39FD3F-F461-4944-BFFB-A413AC10A7FB}"/>
    <dgm:cxn modelId="{F6614240-AA9E-8840-A7E4-147E57DB2064}" srcId="{65ECBEAA-D8B1-9340-BB35-EB23452E8609}" destId="{91AADE59-0F94-6F44-8FDA-1C341CC1652E}" srcOrd="3" destOrd="0" parTransId="{FED6150A-C7DF-5B42-B08C-58AD60E43545}" sibTransId="{29CD5106-A738-2D43-B99F-149BAE4ADB60}"/>
    <dgm:cxn modelId="{09DDE946-0C0E-0A42-8659-402D77A25F7A}" type="presOf" srcId="{D21C3A17-BA03-0D42-A94A-44A654C5E7F7}" destId="{436D062E-D3BF-4840-8DB9-B27C4D030956}" srcOrd="1" destOrd="0" presId="urn:microsoft.com/office/officeart/2005/8/layout/venn2"/>
    <dgm:cxn modelId="{C24BB449-447E-ED42-B6C7-97380458696E}" type="presOf" srcId="{01840FB5-5ED7-B249-AB47-DE33E76735C4}" destId="{9821B22C-ED6E-4746-B77A-8B87B2CF3555}" srcOrd="0" destOrd="0" presId="urn:microsoft.com/office/officeart/2005/8/layout/venn2"/>
    <dgm:cxn modelId="{12AED859-A1A5-CA4B-85B3-9AF9D36029EE}" type="presOf" srcId="{65ECBEAA-D8B1-9340-BB35-EB23452E8609}" destId="{7B0CBF6C-E070-5649-B32C-1D39620ED0D6}" srcOrd="0" destOrd="0" presId="urn:microsoft.com/office/officeart/2005/8/layout/venn2"/>
    <dgm:cxn modelId="{EB9CBD5A-0D7F-3F45-BB1B-C4E9EEBE8D33}" type="presOf" srcId="{54CB0846-E0E3-FA44-94B6-AE1F1D3DAF7B}" destId="{AE2C6BE5-6655-564C-A5C3-C98BBC9375ED}" srcOrd="0" destOrd="0" presId="urn:microsoft.com/office/officeart/2005/8/layout/venn2"/>
    <dgm:cxn modelId="{EAC5CA67-5968-3843-BFB1-F3376E96E5C0}" type="presOf" srcId="{54CB0846-E0E3-FA44-94B6-AE1F1D3DAF7B}" destId="{3A789070-23CA-8B41-BD4F-9A8FA631205F}" srcOrd="1" destOrd="0" presId="urn:microsoft.com/office/officeart/2005/8/layout/venn2"/>
    <dgm:cxn modelId="{1BE13D71-18D2-374C-95E7-52054F187583}" srcId="{65ECBEAA-D8B1-9340-BB35-EB23452E8609}" destId="{01840FB5-5ED7-B249-AB47-DE33E76735C4}" srcOrd="0" destOrd="0" parTransId="{0896365E-A1BC-2845-9770-77F9CBC339F8}" sibTransId="{95D82E16-E652-1042-A91C-AF89A5456CEE}"/>
    <dgm:cxn modelId="{2700C872-75AA-9644-AE4A-4AAF504FC677}" srcId="{65ECBEAA-D8B1-9340-BB35-EB23452E8609}" destId="{54CB0846-E0E3-FA44-94B6-AE1F1D3DAF7B}" srcOrd="4" destOrd="0" parTransId="{FF66B5EB-62C2-3949-A4E7-F1EB397B5FF4}" sibTransId="{83DC0C99-DE40-1E46-A271-39B4878EC22C}"/>
    <dgm:cxn modelId="{057F7ECD-4A6E-4146-8B3C-E70135842902}" type="presOf" srcId="{D21C3A17-BA03-0D42-A94A-44A654C5E7F7}" destId="{320F1E90-B160-7546-B6D8-E2925DF56995}" srcOrd="0" destOrd="0" presId="urn:microsoft.com/office/officeart/2005/8/layout/venn2"/>
    <dgm:cxn modelId="{E2FF3FD7-FE5D-BE49-A654-FFD46E8DF6A3}" type="presOf" srcId="{60BCE93B-F93A-DB43-9180-B407103ADD2F}" destId="{5D41C90E-9E65-3D49-A059-185FCB5B2ED3}" srcOrd="1" destOrd="0" presId="urn:microsoft.com/office/officeart/2005/8/layout/venn2"/>
    <dgm:cxn modelId="{C535B7DB-9927-AD44-B6C8-AB0B840704D6}" type="presOf" srcId="{91AADE59-0F94-6F44-8FDA-1C341CC1652E}" destId="{821B0A3B-4B7F-0545-AF0D-A3A5C6A893A9}" srcOrd="0" destOrd="0" presId="urn:microsoft.com/office/officeart/2005/8/layout/venn2"/>
    <dgm:cxn modelId="{D70917DC-0416-2942-90AA-837CB61852DA}" type="presOf" srcId="{60BCE93B-F93A-DB43-9180-B407103ADD2F}" destId="{0E187B0D-A2F6-9C41-A9A3-84C73A1A0E72}" srcOrd="0" destOrd="0" presId="urn:microsoft.com/office/officeart/2005/8/layout/venn2"/>
    <dgm:cxn modelId="{1BF4B0E3-CB56-9548-9284-F56479529563}" srcId="{65ECBEAA-D8B1-9340-BB35-EB23452E8609}" destId="{D21C3A17-BA03-0D42-A94A-44A654C5E7F7}" srcOrd="2" destOrd="0" parTransId="{72FE76B9-0291-7744-9F5A-446EA5E21405}" sibTransId="{AB0DD6C7-64BB-5540-A35A-9A0D5A88B29B}"/>
    <dgm:cxn modelId="{53C8A3ED-C0AA-484C-8900-90434CE13161}" type="presOf" srcId="{91AADE59-0F94-6F44-8FDA-1C341CC1652E}" destId="{7BC5F0E7-B766-3344-B9BD-58DD73BCC3A7}" srcOrd="1" destOrd="0" presId="urn:microsoft.com/office/officeart/2005/8/layout/venn2"/>
    <dgm:cxn modelId="{96103405-8F4D-E146-A49B-AC9BFD0D38F6}" type="presParOf" srcId="{7B0CBF6C-E070-5649-B32C-1D39620ED0D6}" destId="{CCD1E4DD-DC05-264C-A6EB-37507E960437}" srcOrd="0" destOrd="0" presId="urn:microsoft.com/office/officeart/2005/8/layout/venn2"/>
    <dgm:cxn modelId="{109F0BC2-99CA-C146-9AC1-ACB5E8D2F6CF}" type="presParOf" srcId="{CCD1E4DD-DC05-264C-A6EB-37507E960437}" destId="{9821B22C-ED6E-4746-B77A-8B87B2CF3555}" srcOrd="0" destOrd="0" presId="urn:microsoft.com/office/officeart/2005/8/layout/venn2"/>
    <dgm:cxn modelId="{7C1975F0-1E07-FD47-B880-249A5FF1F132}" type="presParOf" srcId="{CCD1E4DD-DC05-264C-A6EB-37507E960437}" destId="{6D08F9B9-7C07-6A4A-B509-D7959CCC0436}" srcOrd="1" destOrd="0" presId="urn:microsoft.com/office/officeart/2005/8/layout/venn2"/>
    <dgm:cxn modelId="{C0992372-C990-544A-8CA0-872E3D2EB09F}" type="presParOf" srcId="{7B0CBF6C-E070-5649-B32C-1D39620ED0D6}" destId="{44062EAF-6131-414A-A82D-D7F0C4BF5854}" srcOrd="1" destOrd="0" presId="urn:microsoft.com/office/officeart/2005/8/layout/venn2"/>
    <dgm:cxn modelId="{A74342B6-F860-C54C-BED7-2E2160664B5B}" type="presParOf" srcId="{44062EAF-6131-414A-A82D-D7F0C4BF5854}" destId="{0E187B0D-A2F6-9C41-A9A3-84C73A1A0E72}" srcOrd="0" destOrd="0" presId="urn:microsoft.com/office/officeart/2005/8/layout/venn2"/>
    <dgm:cxn modelId="{D37C070F-FB39-8B4E-9209-532770BD6EBE}" type="presParOf" srcId="{44062EAF-6131-414A-A82D-D7F0C4BF5854}" destId="{5D41C90E-9E65-3D49-A059-185FCB5B2ED3}" srcOrd="1" destOrd="0" presId="urn:microsoft.com/office/officeart/2005/8/layout/venn2"/>
    <dgm:cxn modelId="{ED0ED023-EA9C-2F47-BB31-CEF1812B0605}" type="presParOf" srcId="{7B0CBF6C-E070-5649-B32C-1D39620ED0D6}" destId="{EDD5DB38-C88C-994E-8769-E9D5841180E4}" srcOrd="2" destOrd="0" presId="urn:microsoft.com/office/officeart/2005/8/layout/venn2"/>
    <dgm:cxn modelId="{1A871AD3-279F-194C-9EBF-F8DF40F86D47}" type="presParOf" srcId="{EDD5DB38-C88C-994E-8769-E9D5841180E4}" destId="{320F1E90-B160-7546-B6D8-E2925DF56995}" srcOrd="0" destOrd="0" presId="urn:microsoft.com/office/officeart/2005/8/layout/venn2"/>
    <dgm:cxn modelId="{6AEFDFE7-5FAF-024D-A3C1-9AD2A0937F33}" type="presParOf" srcId="{EDD5DB38-C88C-994E-8769-E9D5841180E4}" destId="{436D062E-D3BF-4840-8DB9-B27C4D030956}" srcOrd="1" destOrd="0" presId="urn:microsoft.com/office/officeart/2005/8/layout/venn2"/>
    <dgm:cxn modelId="{81018E43-5AC8-4147-BACF-F1BE9A9B3A25}" type="presParOf" srcId="{7B0CBF6C-E070-5649-B32C-1D39620ED0D6}" destId="{94A5CD27-F61C-CE40-AD53-DF3A4120EE05}" srcOrd="3" destOrd="0" presId="urn:microsoft.com/office/officeart/2005/8/layout/venn2"/>
    <dgm:cxn modelId="{9070B9E8-00DE-D84A-B954-1388CF97AA03}" type="presParOf" srcId="{94A5CD27-F61C-CE40-AD53-DF3A4120EE05}" destId="{821B0A3B-4B7F-0545-AF0D-A3A5C6A893A9}" srcOrd="0" destOrd="0" presId="urn:microsoft.com/office/officeart/2005/8/layout/venn2"/>
    <dgm:cxn modelId="{12A69547-04E6-B74C-AA68-D424C8815F4A}" type="presParOf" srcId="{94A5CD27-F61C-CE40-AD53-DF3A4120EE05}" destId="{7BC5F0E7-B766-3344-B9BD-58DD73BCC3A7}" srcOrd="1" destOrd="0" presId="urn:microsoft.com/office/officeart/2005/8/layout/venn2"/>
    <dgm:cxn modelId="{8E05052B-43AA-674A-9FC3-3719A27C73ED}" type="presParOf" srcId="{7B0CBF6C-E070-5649-B32C-1D39620ED0D6}" destId="{DA689924-3EFD-A340-A9D2-F3102B7C83D9}" srcOrd="4" destOrd="0" presId="urn:microsoft.com/office/officeart/2005/8/layout/venn2"/>
    <dgm:cxn modelId="{DC61CC8C-4880-7B45-B58C-A2CDAAA37713}" type="presParOf" srcId="{DA689924-3EFD-A340-A9D2-F3102B7C83D9}" destId="{AE2C6BE5-6655-564C-A5C3-C98BBC9375ED}" srcOrd="0" destOrd="0" presId="urn:microsoft.com/office/officeart/2005/8/layout/venn2"/>
    <dgm:cxn modelId="{E5CC45AF-E183-CD4A-98E7-D251ACC6EF82}" type="presParOf" srcId="{DA689924-3EFD-A340-A9D2-F3102B7C83D9}" destId="{3A789070-23CA-8B41-BD4F-9A8FA631205F}" srcOrd="1" destOrd="0" presId="urn:microsoft.com/office/officeart/2005/8/layout/ven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095A7853-9BFE-6145-8E47-9C6F0BE4A69C}" type="doc">
      <dgm:prSet loTypeId="urn:microsoft.com/office/officeart/2005/8/layout/bProcess3" loCatId="cycle" qsTypeId="urn:microsoft.com/office/officeart/2005/8/quickstyle/simple3" qsCatId="simple" csTypeId="urn:microsoft.com/office/officeart/2005/8/colors/colorful5" csCatId="colorful" phldr="1"/>
      <dgm:spPr/>
      <dgm:t>
        <a:bodyPr/>
        <a:lstStyle/>
        <a:p>
          <a:endParaRPr lang="en-US"/>
        </a:p>
      </dgm:t>
    </dgm:pt>
    <dgm:pt modelId="{C725E1F3-C8BD-A24A-981D-C3AE9903F0DC}">
      <dgm:prSet/>
      <dgm:spPr/>
      <dgm:t>
        <a:bodyPr/>
        <a:lstStyle/>
        <a:p>
          <a:r>
            <a:rPr lang="en-US" dirty="0"/>
            <a:t>Who is regulating: governmentalization of economic sector privatization of the state</a:t>
          </a:r>
        </a:p>
      </dgm:t>
    </dgm:pt>
    <dgm:pt modelId="{B9B5E65E-9A0D-0249-BDD1-A83CC16E06BE}" type="parTrans" cxnId="{1936C90E-87D5-6044-9BCD-48E9C414EBB8}">
      <dgm:prSet/>
      <dgm:spPr/>
      <dgm:t>
        <a:bodyPr/>
        <a:lstStyle/>
        <a:p>
          <a:endParaRPr lang="en-US"/>
        </a:p>
      </dgm:t>
    </dgm:pt>
    <dgm:pt modelId="{22A97F7A-6C74-354A-9DE8-28D6BF274B90}" type="sibTrans" cxnId="{1936C90E-87D5-6044-9BCD-48E9C414EBB8}">
      <dgm:prSet/>
      <dgm:spPr/>
      <dgm:t>
        <a:bodyPr/>
        <a:lstStyle/>
        <a:p>
          <a:endParaRPr lang="en-US"/>
        </a:p>
      </dgm:t>
    </dgm:pt>
    <dgm:pt modelId="{240FD305-4707-CF45-90ED-F457D665C48A}">
      <dgm:prSet/>
      <dgm:spPr/>
      <dgm:t>
        <a:bodyPr/>
        <a:lstStyle/>
        <a:p>
          <a:r>
            <a:rPr lang="en-US" dirty="0"/>
            <a:t>Regulatory Tools: policy as data analytics and algorithmic premise</a:t>
          </a:r>
        </a:p>
      </dgm:t>
    </dgm:pt>
    <dgm:pt modelId="{7BC4F4AF-B8A3-FD47-BBB7-27B4911695D3}" type="parTrans" cxnId="{9CB46C9B-B548-E644-9B50-C8CC6B51CA3C}">
      <dgm:prSet/>
      <dgm:spPr/>
      <dgm:t>
        <a:bodyPr/>
        <a:lstStyle/>
        <a:p>
          <a:endParaRPr lang="en-US"/>
        </a:p>
      </dgm:t>
    </dgm:pt>
    <dgm:pt modelId="{C2FEC9EA-3698-C743-A18B-098E790BCE75}" type="sibTrans" cxnId="{9CB46C9B-B548-E644-9B50-C8CC6B51CA3C}">
      <dgm:prSet/>
      <dgm:spPr/>
      <dgm:t>
        <a:bodyPr/>
        <a:lstStyle/>
        <a:p>
          <a:endParaRPr lang="en-US"/>
        </a:p>
      </dgm:t>
    </dgm:pt>
    <dgm:pt modelId="{A4E1E50B-F9E0-3A48-9B4C-06BEC82F3662}">
      <dgm:prSet/>
      <dgm:spPr/>
      <dgm:t>
        <a:bodyPr/>
        <a:lstStyle/>
        <a:p>
          <a:r>
            <a:rPr lang="en-US" dirty="0"/>
            <a:t>Recharacterization of Data: both a critical factor in production and the key element of managerial politics</a:t>
          </a:r>
        </a:p>
      </dgm:t>
    </dgm:pt>
    <dgm:pt modelId="{F034D839-F2C0-9F46-8A21-C9326418E957}" type="parTrans" cxnId="{FB51C4F4-FF0B-9044-8A0A-06DBA7A0BF1C}">
      <dgm:prSet/>
      <dgm:spPr/>
      <dgm:t>
        <a:bodyPr/>
        <a:lstStyle/>
        <a:p>
          <a:endParaRPr lang="en-US"/>
        </a:p>
      </dgm:t>
    </dgm:pt>
    <dgm:pt modelId="{476CDAE0-CFB5-BD4C-8053-738B711B59DC}" type="sibTrans" cxnId="{FB51C4F4-FF0B-9044-8A0A-06DBA7A0BF1C}">
      <dgm:prSet/>
      <dgm:spPr/>
      <dgm:t>
        <a:bodyPr/>
        <a:lstStyle/>
        <a:p>
          <a:endParaRPr lang="en-US"/>
        </a:p>
      </dgm:t>
    </dgm:pt>
    <dgm:pt modelId="{2F89DF0B-E13C-2E4B-81AA-13C9BDBE6F8D}">
      <dgm:prSet/>
      <dgm:spPr/>
      <dgm:t>
        <a:bodyPr/>
        <a:lstStyle/>
        <a:p>
          <a:r>
            <a:rPr lang="en-US" dirty="0"/>
            <a:t>From Command and Control to algorithm and Management</a:t>
          </a:r>
        </a:p>
      </dgm:t>
    </dgm:pt>
    <dgm:pt modelId="{F1A4447B-5EA5-134C-B49A-3ED55E35D3D8}" type="parTrans" cxnId="{34B9DD1C-0845-E74B-A9EC-935859CA17EF}">
      <dgm:prSet/>
      <dgm:spPr/>
      <dgm:t>
        <a:bodyPr/>
        <a:lstStyle/>
        <a:p>
          <a:endParaRPr lang="en-US"/>
        </a:p>
      </dgm:t>
    </dgm:pt>
    <dgm:pt modelId="{DF081EB7-51D9-A54F-A225-32FBE418ACEE}" type="sibTrans" cxnId="{34B9DD1C-0845-E74B-A9EC-935859CA17EF}">
      <dgm:prSet/>
      <dgm:spPr/>
      <dgm:t>
        <a:bodyPr/>
        <a:lstStyle/>
        <a:p>
          <a:endParaRPr lang="en-US"/>
        </a:p>
      </dgm:t>
    </dgm:pt>
    <dgm:pt modelId="{E01642FA-6E29-F542-BE15-02687C265EF0}">
      <dgm:prSet/>
      <dgm:spPr/>
      <dgm:t>
        <a:bodyPr/>
        <a:lstStyle/>
        <a:p>
          <a:r>
            <a:rPr lang="en-US" dirty="0"/>
            <a:t>What is the division of authority between political and economic institutions? How does this reshape transnational regulation</a:t>
          </a:r>
        </a:p>
      </dgm:t>
    </dgm:pt>
    <dgm:pt modelId="{F9199FDE-A476-9D4D-9F1B-24E1F8ADA963}" type="parTrans" cxnId="{AEF7C8D2-8164-1942-9F8F-BABDA3295B36}">
      <dgm:prSet/>
      <dgm:spPr/>
      <dgm:t>
        <a:bodyPr/>
        <a:lstStyle/>
        <a:p>
          <a:endParaRPr lang="en-US"/>
        </a:p>
      </dgm:t>
    </dgm:pt>
    <dgm:pt modelId="{9A5D7311-6E34-7548-86C0-0FBF7235FAE2}" type="sibTrans" cxnId="{AEF7C8D2-8164-1942-9F8F-BABDA3295B36}">
      <dgm:prSet/>
      <dgm:spPr/>
      <dgm:t>
        <a:bodyPr/>
        <a:lstStyle/>
        <a:p>
          <a:endParaRPr lang="en-US"/>
        </a:p>
      </dgm:t>
    </dgm:pt>
    <dgm:pt modelId="{D7ACBDFB-0C53-A844-A7C0-240CCFB4333D}">
      <dgm:prSet/>
      <dgm:spPr/>
      <dgm:t>
        <a:bodyPr/>
        <a:lstStyle/>
        <a:p>
          <a:r>
            <a:rPr lang="en-US" dirty="0"/>
            <a:t>Does the character of MNE personality (entity, linkages, network, etc.) shape rulemaking?</a:t>
          </a:r>
        </a:p>
      </dgm:t>
    </dgm:pt>
    <dgm:pt modelId="{AD4695A4-12E3-614E-9947-4AC284C55B15}" type="parTrans" cxnId="{B6DF44B2-3B0D-364C-B999-A041AE5ADA6F}">
      <dgm:prSet/>
      <dgm:spPr/>
      <dgm:t>
        <a:bodyPr/>
        <a:lstStyle/>
        <a:p>
          <a:endParaRPr lang="en-US"/>
        </a:p>
      </dgm:t>
    </dgm:pt>
    <dgm:pt modelId="{7EB51F92-03B8-7B40-BFDC-D9F408E6BA02}" type="sibTrans" cxnId="{B6DF44B2-3B0D-364C-B999-A041AE5ADA6F}">
      <dgm:prSet/>
      <dgm:spPr/>
      <dgm:t>
        <a:bodyPr/>
        <a:lstStyle/>
        <a:p>
          <a:endParaRPr lang="en-US"/>
        </a:p>
      </dgm:t>
    </dgm:pt>
    <dgm:pt modelId="{35D9F1C3-5ED0-3446-B156-4D2CCD16C47F}">
      <dgm:prSet/>
      <dgm:spPr/>
      <dgm:t>
        <a:bodyPr/>
        <a:lstStyle/>
        <a:p>
          <a:r>
            <a:rPr lang="en-US" dirty="0"/>
            <a:t>Accountability as the new constitutionalism grounded in --data and data analytics to regulate both the state and the MNC as autonomous elements of global managerial operating system </a:t>
          </a:r>
        </a:p>
      </dgm:t>
    </dgm:pt>
    <dgm:pt modelId="{5D3BCACA-62F6-D340-90FE-0905070F3C9A}" type="parTrans" cxnId="{F089B2D7-D95A-FB43-85B0-C3C0B0E2CE1D}">
      <dgm:prSet/>
      <dgm:spPr/>
      <dgm:t>
        <a:bodyPr/>
        <a:lstStyle/>
        <a:p>
          <a:endParaRPr lang="en-US"/>
        </a:p>
      </dgm:t>
    </dgm:pt>
    <dgm:pt modelId="{1FA3EF92-B0B0-C346-8BFF-27CBB161FA90}" type="sibTrans" cxnId="{F089B2D7-D95A-FB43-85B0-C3C0B0E2CE1D}">
      <dgm:prSet/>
      <dgm:spPr/>
      <dgm:t>
        <a:bodyPr/>
        <a:lstStyle/>
        <a:p>
          <a:endParaRPr lang="en-US"/>
        </a:p>
      </dgm:t>
    </dgm:pt>
    <dgm:pt modelId="{50D6CA1B-C023-BD4E-82DE-3E120ACAFB4D}" type="pres">
      <dgm:prSet presAssocID="{095A7853-9BFE-6145-8E47-9C6F0BE4A69C}" presName="Name0" presStyleCnt="0">
        <dgm:presLayoutVars>
          <dgm:dir/>
          <dgm:resizeHandles val="exact"/>
        </dgm:presLayoutVars>
      </dgm:prSet>
      <dgm:spPr/>
    </dgm:pt>
    <dgm:pt modelId="{E7B6DBF0-DFF2-C949-B71C-05756DEF8A82}" type="pres">
      <dgm:prSet presAssocID="{C725E1F3-C8BD-A24A-981D-C3AE9903F0DC}" presName="node" presStyleLbl="node1" presStyleIdx="0" presStyleCnt="7">
        <dgm:presLayoutVars>
          <dgm:bulletEnabled val="1"/>
        </dgm:presLayoutVars>
      </dgm:prSet>
      <dgm:spPr/>
    </dgm:pt>
    <dgm:pt modelId="{FCE5C6A6-6803-3A45-A139-37537A02ED6E}" type="pres">
      <dgm:prSet presAssocID="{22A97F7A-6C74-354A-9DE8-28D6BF274B90}" presName="sibTrans" presStyleLbl="sibTrans1D1" presStyleIdx="0" presStyleCnt="6"/>
      <dgm:spPr/>
    </dgm:pt>
    <dgm:pt modelId="{12932D0C-2A15-8A4F-BA8B-5CC6665C1EE5}" type="pres">
      <dgm:prSet presAssocID="{22A97F7A-6C74-354A-9DE8-28D6BF274B90}" presName="connectorText" presStyleLbl="sibTrans1D1" presStyleIdx="0" presStyleCnt="6"/>
      <dgm:spPr/>
    </dgm:pt>
    <dgm:pt modelId="{F175EFAA-9335-024E-ABF5-2A50E10CA519}" type="pres">
      <dgm:prSet presAssocID="{240FD305-4707-CF45-90ED-F457D665C48A}" presName="node" presStyleLbl="node1" presStyleIdx="1" presStyleCnt="7">
        <dgm:presLayoutVars>
          <dgm:bulletEnabled val="1"/>
        </dgm:presLayoutVars>
      </dgm:prSet>
      <dgm:spPr/>
    </dgm:pt>
    <dgm:pt modelId="{1BA2E5EC-8531-CC44-AAF7-03C85C9E89A9}" type="pres">
      <dgm:prSet presAssocID="{C2FEC9EA-3698-C743-A18B-098E790BCE75}" presName="sibTrans" presStyleLbl="sibTrans1D1" presStyleIdx="1" presStyleCnt="6"/>
      <dgm:spPr/>
    </dgm:pt>
    <dgm:pt modelId="{80C46EC1-BEDC-8742-99C1-191F38A5026D}" type="pres">
      <dgm:prSet presAssocID="{C2FEC9EA-3698-C743-A18B-098E790BCE75}" presName="connectorText" presStyleLbl="sibTrans1D1" presStyleIdx="1" presStyleCnt="6"/>
      <dgm:spPr/>
    </dgm:pt>
    <dgm:pt modelId="{F5DB8D09-5A05-F642-82D6-B080F261A2FF}" type="pres">
      <dgm:prSet presAssocID="{A4E1E50B-F9E0-3A48-9B4C-06BEC82F3662}" presName="node" presStyleLbl="node1" presStyleIdx="2" presStyleCnt="7">
        <dgm:presLayoutVars>
          <dgm:bulletEnabled val="1"/>
        </dgm:presLayoutVars>
      </dgm:prSet>
      <dgm:spPr/>
    </dgm:pt>
    <dgm:pt modelId="{B2A981C9-A273-2A46-8B1B-33981C12239E}" type="pres">
      <dgm:prSet presAssocID="{476CDAE0-CFB5-BD4C-8053-738B711B59DC}" presName="sibTrans" presStyleLbl="sibTrans1D1" presStyleIdx="2" presStyleCnt="6"/>
      <dgm:spPr/>
    </dgm:pt>
    <dgm:pt modelId="{CB80FD51-DF85-DC45-8715-A415634018D9}" type="pres">
      <dgm:prSet presAssocID="{476CDAE0-CFB5-BD4C-8053-738B711B59DC}" presName="connectorText" presStyleLbl="sibTrans1D1" presStyleIdx="2" presStyleCnt="6"/>
      <dgm:spPr/>
    </dgm:pt>
    <dgm:pt modelId="{7CA1513F-557F-E44F-920F-2B8DD5417372}" type="pres">
      <dgm:prSet presAssocID="{2F89DF0B-E13C-2E4B-81AA-13C9BDBE6F8D}" presName="node" presStyleLbl="node1" presStyleIdx="3" presStyleCnt="7">
        <dgm:presLayoutVars>
          <dgm:bulletEnabled val="1"/>
        </dgm:presLayoutVars>
      </dgm:prSet>
      <dgm:spPr/>
    </dgm:pt>
    <dgm:pt modelId="{1A2661DC-6847-E440-81BA-E370DAF5D8EB}" type="pres">
      <dgm:prSet presAssocID="{DF081EB7-51D9-A54F-A225-32FBE418ACEE}" presName="sibTrans" presStyleLbl="sibTrans1D1" presStyleIdx="3" presStyleCnt="6"/>
      <dgm:spPr/>
    </dgm:pt>
    <dgm:pt modelId="{5C350104-DE93-594F-B1B7-418D6BCF09D5}" type="pres">
      <dgm:prSet presAssocID="{DF081EB7-51D9-A54F-A225-32FBE418ACEE}" presName="connectorText" presStyleLbl="sibTrans1D1" presStyleIdx="3" presStyleCnt="6"/>
      <dgm:spPr/>
    </dgm:pt>
    <dgm:pt modelId="{EA1E916B-46DA-134B-AB12-0D0D91A01A34}" type="pres">
      <dgm:prSet presAssocID="{E01642FA-6E29-F542-BE15-02687C265EF0}" presName="node" presStyleLbl="node1" presStyleIdx="4" presStyleCnt="7">
        <dgm:presLayoutVars>
          <dgm:bulletEnabled val="1"/>
        </dgm:presLayoutVars>
      </dgm:prSet>
      <dgm:spPr/>
    </dgm:pt>
    <dgm:pt modelId="{105EBBCC-CB75-D74E-90F2-0FF72542EE6E}" type="pres">
      <dgm:prSet presAssocID="{9A5D7311-6E34-7548-86C0-0FBF7235FAE2}" presName="sibTrans" presStyleLbl="sibTrans1D1" presStyleIdx="4" presStyleCnt="6"/>
      <dgm:spPr/>
    </dgm:pt>
    <dgm:pt modelId="{1B97277C-F207-CC44-8952-B42A734F2646}" type="pres">
      <dgm:prSet presAssocID="{9A5D7311-6E34-7548-86C0-0FBF7235FAE2}" presName="connectorText" presStyleLbl="sibTrans1D1" presStyleIdx="4" presStyleCnt="6"/>
      <dgm:spPr/>
    </dgm:pt>
    <dgm:pt modelId="{496A49B1-6E61-8D47-91C2-B986983E8AB5}" type="pres">
      <dgm:prSet presAssocID="{D7ACBDFB-0C53-A844-A7C0-240CCFB4333D}" presName="node" presStyleLbl="node1" presStyleIdx="5" presStyleCnt="7">
        <dgm:presLayoutVars>
          <dgm:bulletEnabled val="1"/>
        </dgm:presLayoutVars>
      </dgm:prSet>
      <dgm:spPr/>
    </dgm:pt>
    <dgm:pt modelId="{345F9380-519F-8749-A9F1-29743C839A32}" type="pres">
      <dgm:prSet presAssocID="{7EB51F92-03B8-7B40-BFDC-D9F408E6BA02}" presName="sibTrans" presStyleLbl="sibTrans1D1" presStyleIdx="5" presStyleCnt="6"/>
      <dgm:spPr/>
    </dgm:pt>
    <dgm:pt modelId="{46B7088D-758A-124E-8136-A1CD60122451}" type="pres">
      <dgm:prSet presAssocID="{7EB51F92-03B8-7B40-BFDC-D9F408E6BA02}" presName="connectorText" presStyleLbl="sibTrans1D1" presStyleIdx="5" presStyleCnt="6"/>
      <dgm:spPr/>
    </dgm:pt>
    <dgm:pt modelId="{522FAA33-3239-4B44-AF87-962D8D09AB4C}" type="pres">
      <dgm:prSet presAssocID="{35D9F1C3-5ED0-3446-B156-4D2CCD16C47F}" presName="node" presStyleLbl="node1" presStyleIdx="6" presStyleCnt="7">
        <dgm:presLayoutVars>
          <dgm:bulletEnabled val="1"/>
        </dgm:presLayoutVars>
      </dgm:prSet>
      <dgm:spPr/>
    </dgm:pt>
  </dgm:ptLst>
  <dgm:cxnLst>
    <dgm:cxn modelId="{1936C90E-87D5-6044-9BCD-48E9C414EBB8}" srcId="{095A7853-9BFE-6145-8E47-9C6F0BE4A69C}" destId="{C725E1F3-C8BD-A24A-981D-C3AE9903F0DC}" srcOrd="0" destOrd="0" parTransId="{B9B5E65E-9A0D-0249-BDD1-A83CC16E06BE}" sibTransId="{22A97F7A-6C74-354A-9DE8-28D6BF274B90}"/>
    <dgm:cxn modelId="{34B9DD1C-0845-E74B-A9EC-935859CA17EF}" srcId="{095A7853-9BFE-6145-8E47-9C6F0BE4A69C}" destId="{2F89DF0B-E13C-2E4B-81AA-13C9BDBE6F8D}" srcOrd="3" destOrd="0" parTransId="{F1A4447B-5EA5-134C-B49A-3ED55E35D3D8}" sibTransId="{DF081EB7-51D9-A54F-A225-32FBE418ACEE}"/>
    <dgm:cxn modelId="{69D92432-EE2C-2D42-94F1-6AF3AB661D68}" type="presOf" srcId="{240FD305-4707-CF45-90ED-F457D665C48A}" destId="{F175EFAA-9335-024E-ABF5-2A50E10CA519}" srcOrd="0" destOrd="0" presId="urn:microsoft.com/office/officeart/2005/8/layout/bProcess3"/>
    <dgm:cxn modelId="{2A9C1E3C-7EB3-CB46-A3A2-3F8A019BE57F}" type="presOf" srcId="{A4E1E50B-F9E0-3A48-9B4C-06BEC82F3662}" destId="{F5DB8D09-5A05-F642-82D6-B080F261A2FF}" srcOrd="0" destOrd="0" presId="urn:microsoft.com/office/officeart/2005/8/layout/bProcess3"/>
    <dgm:cxn modelId="{DCCE294A-2459-0D46-B4A0-8DB14DF7EA98}" type="presOf" srcId="{7EB51F92-03B8-7B40-BFDC-D9F408E6BA02}" destId="{46B7088D-758A-124E-8136-A1CD60122451}" srcOrd="1" destOrd="0" presId="urn:microsoft.com/office/officeart/2005/8/layout/bProcess3"/>
    <dgm:cxn modelId="{C8450650-CC1C-8844-89AC-208331879F5E}" type="presOf" srcId="{22A97F7A-6C74-354A-9DE8-28D6BF274B90}" destId="{FCE5C6A6-6803-3A45-A139-37537A02ED6E}" srcOrd="0" destOrd="0" presId="urn:microsoft.com/office/officeart/2005/8/layout/bProcess3"/>
    <dgm:cxn modelId="{82C15F50-5374-0F4B-B11D-BF44C9AE9AE5}" type="presOf" srcId="{D7ACBDFB-0C53-A844-A7C0-240CCFB4333D}" destId="{496A49B1-6E61-8D47-91C2-B986983E8AB5}" srcOrd="0" destOrd="0" presId="urn:microsoft.com/office/officeart/2005/8/layout/bProcess3"/>
    <dgm:cxn modelId="{EA74DE54-9BB2-6F48-90A5-3364AD69D745}" type="presOf" srcId="{C725E1F3-C8BD-A24A-981D-C3AE9903F0DC}" destId="{E7B6DBF0-DFF2-C949-B71C-05756DEF8A82}" srcOrd="0" destOrd="0" presId="urn:microsoft.com/office/officeart/2005/8/layout/bProcess3"/>
    <dgm:cxn modelId="{9A35C557-7A49-9542-8D8D-3D91ABBBEDB8}" type="presOf" srcId="{9A5D7311-6E34-7548-86C0-0FBF7235FAE2}" destId="{1B97277C-F207-CC44-8952-B42A734F2646}" srcOrd="1" destOrd="0" presId="urn:microsoft.com/office/officeart/2005/8/layout/bProcess3"/>
    <dgm:cxn modelId="{DE36F662-8683-4E40-AF96-377D83DE4E05}" type="presOf" srcId="{7EB51F92-03B8-7B40-BFDC-D9F408E6BA02}" destId="{345F9380-519F-8749-A9F1-29743C839A32}" srcOrd="0" destOrd="0" presId="urn:microsoft.com/office/officeart/2005/8/layout/bProcess3"/>
    <dgm:cxn modelId="{3022A368-69FA-E743-8C56-F58919DBC6B2}" type="presOf" srcId="{DF081EB7-51D9-A54F-A225-32FBE418ACEE}" destId="{5C350104-DE93-594F-B1B7-418D6BCF09D5}" srcOrd="1" destOrd="0" presId="urn:microsoft.com/office/officeart/2005/8/layout/bProcess3"/>
    <dgm:cxn modelId="{C7C11071-4887-C240-9863-CFF37A0FB068}" type="presOf" srcId="{C2FEC9EA-3698-C743-A18B-098E790BCE75}" destId="{80C46EC1-BEDC-8742-99C1-191F38A5026D}" srcOrd="1" destOrd="0" presId="urn:microsoft.com/office/officeart/2005/8/layout/bProcess3"/>
    <dgm:cxn modelId="{CC75F17B-D740-6649-A5EC-EF295DFB7536}" type="presOf" srcId="{DF081EB7-51D9-A54F-A225-32FBE418ACEE}" destId="{1A2661DC-6847-E440-81BA-E370DAF5D8EB}" srcOrd="0" destOrd="0" presId="urn:microsoft.com/office/officeart/2005/8/layout/bProcess3"/>
    <dgm:cxn modelId="{9CB46C9B-B548-E644-9B50-C8CC6B51CA3C}" srcId="{095A7853-9BFE-6145-8E47-9C6F0BE4A69C}" destId="{240FD305-4707-CF45-90ED-F457D665C48A}" srcOrd="1" destOrd="0" parTransId="{7BC4F4AF-B8A3-FD47-BBB7-27B4911695D3}" sibTransId="{C2FEC9EA-3698-C743-A18B-098E790BCE75}"/>
    <dgm:cxn modelId="{A062A3A1-98FE-234B-8FCF-AF6491661B78}" type="presOf" srcId="{9A5D7311-6E34-7548-86C0-0FBF7235FAE2}" destId="{105EBBCC-CB75-D74E-90F2-0FF72542EE6E}" srcOrd="0" destOrd="0" presId="urn:microsoft.com/office/officeart/2005/8/layout/bProcess3"/>
    <dgm:cxn modelId="{45930CA3-56B8-084E-8DB2-35992DC347FA}" type="presOf" srcId="{E01642FA-6E29-F542-BE15-02687C265EF0}" destId="{EA1E916B-46DA-134B-AB12-0D0D91A01A34}" srcOrd="0" destOrd="0" presId="urn:microsoft.com/office/officeart/2005/8/layout/bProcess3"/>
    <dgm:cxn modelId="{0FB69DAB-CA6A-874D-ACF1-73B3F2F2C64A}" type="presOf" srcId="{22A97F7A-6C74-354A-9DE8-28D6BF274B90}" destId="{12932D0C-2A15-8A4F-BA8B-5CC6665C1EE5}" srcOrd="1" destOrd="0" presId="urn:microsoft.com/office/officeart/2005/8/layout/bProcess3"/>
    <dgm:cxn modelId="{150D7EB0-EDD2-9B45-9221-BA5ABB97A2FD}" type="presOf" srcId="{2F89DF0B-E13C-2E4B-81AA-13C9BDBE6F8D}" destId="{7CA1513F-557F-E44F-920F-2B8DD5417372}" srcOrd="0" destOrd="0" presId="urn:microsoft.com/office/officeart/2005/8/layout/bProcess3"/>
    <dgm:cxn modelId="{B6DF44B2-3B0D-364C-B999-A041AE5ADA6F}" srcId="{095A7853-9BFE-6145-8E47-9C6F0BE4A69C}" destId="{D7ACBDFB-0C53-A844-A7C0-240CCFB4333D}" srcOrd="5" destOrd="0" parTransId="{AD4695A4-12E3-614E-9947-4AC284C55B15}" sibTransId="{7EB51F92-03B8-7B40-BFDC-D9F408E6BA02}"/>
    <dgm:cxn modelId="{37D077BD-4391-B74B-8ECA-FE8F8CA54917}" type="presOf" srcId="{476CDAE0-CFB5-BD4C-8053-738B711B59DC}" destId="{B2A981C9-A273-2A46-8B1B-33981C12239E}" srcOrd="0" destOrd="0" presId="urn:microsoft.com/office/officeart/2005/8/layout/bProcess3"/>
    <dgm:cxn modelId="{6049B0C0-BBD0-7142-99A5-79FA25731145}" type="presOf" srcId="{095A7853-9BFE-6145-8E47-9C6F0BE4A69C}" destId="{50D6CA1B-C023-BD4E-82DE-3E120ACAFB4D}" srcOrd="0" destOrd="0" presId="urn:microsoft.com/office/officeart/2005/8/layout/bProcess3"/>
    <dgm:cxn modelId="{AEF7C8D2-8164-1942-9F8F-BABDA3295B36}" srcId="{095A7853-9BFE-6145-8E47-9C6F0BE4A69C}" destId="{E01642FA-6E29-F542-BE15-02687C265EF0}" srcOrd="4" destOrd="0" parTransId="{F9199FDE-A476-9D4D-9F1B-24E1F8ADA963}" sibTransId="{9A5D7311-6E34-7548-86C0-0FBF7235FAE2}"/>
    <dgm:cxn modelId="{F089B2D7-D95A-FB43-85B0-C3C0B0E2CE1D}" srcId="{095A7853-9BFE-6145-8E47-9C6F0BE4A69C}" destId="{35D9F1C3-5ED0-3446-B156-4D2CCD16C47F}" srcOrd="6" destOrd="0" parTransId="{5D3BCACA-62F6-D340-90FE-0905070F3C9A}" sibTransId="{1FA3EF92-B0B0-C346-8BFF-27CBB161FA90}"/>
    <dgm:cxn modelId="{64188FDB-9432-2949-815D-83A5364DC8EA}" type="presOf" srcId="{476CDAE0-CFB5-BD4C-8053-738B711B59DC}" destId="{CB80FD51-DF85-DC45-8715-A415634018D9}" srcOrd="1" destOrd="0" presId="urn:microsoft.com/office/officeart/2005/8/layout/bProcess3"/>
    <dgm:cxn modelId="{EB69E9DC-F8F8-8E49-8DE3-59D7F112EE5A}" type="presOf" srcId="{C2FEC9EA-3698-C743-A18B-098E790BCE75}" destId="{1BA2E5EC-8531-CC44-AAF7-03C85C9E89A9}" srcOrd="0" destOrd="0" presId="urn:microsoft.com/office/officeart/2005/8/layout/bProcess3"/>
    <dgm:cxn modelId="{FB51C4F4-FF0B-9044-8A0A-06DBA7A0BF1C}" srcId="{095A7853-9BFE-6145-8E47-9C6F0BE4A69C}" destId="{A4E1E50B-F9E0-3A48-9B4C-06BEC82F3662}" srcOrd="2" destOrd="0" parTransId="{F034D839-F2C0-9F46-8A21-C9326418E957}" sibTransId="{476CDAE0-CFB5-BD4C-8053-738B711B59DC}"/>
    <dgm:cxn modelId="{1B4B6CFC-31EB-084E-9002-B556A0FD6510}" type="presOf" srcId="{35D9F1C3-5ED0-3446-B156-4D2CCD16C47F}" destId="{522FAA33-3239-4B44-AF87-962D8D09AB4C}" srcOrd="0" destOrd="0" presId="urn:microsoft.com/office/officeart/2005/8/layout/bProcess3"/>
    <dgm:cxn modelId="{0016F21A-5880-1A47-892F-388DA00D14CC}" type="presParOf" srcId="{50D6CA1B-C023-BD4E-82DE-3E120ACAFB4D}" destId="{E7B6DBF0-DFF2-C949-B71C-05756DEF8A82}" srcOrd="0" destOrd="0" presId="urn:microsoft.com/office/officeart/2005/8/layout/bProcess3"/>
    <dgm:cxn modelId="{9E926F46-971B-C949-9EDC-6F56FDB45681}" type="presParOf" srcId="{50D6CA1B-C023-BD4E-82DE-3E120ACAFB4D}" destId="{FCE5C6A6-6803-3A45-A139-37537A02ED6E}" srcOrd="1" destOrd="0" presId="urn:microsoft.com/office/officeart/2005/8/layout/bProcess3"/>
    <dgm:cxn modelId="{50D1C178-8EBE-824C-B757-B0E5F5ADE4F8}" type="presParOf" srcId="{FCE5C6A6-6803-3A45-A139-37537A02ED6E}" destId="{12932D0C-2A15-8A4F-BA8B-5CC6665C1EE5}" srcOrd="0" destOrd="0" presId="urn:microsoft.com/office/officeart/2005/8/layout/bProcess3"/>
    <dgm:cxn modelId="{FB187C40-57DE-7247-A1ED-09649DC74F88}" type="presParOf" srcId="{50D6CA1B-C023-BD4E-82DE-3E120ACAFB4D}" destId="{F175EFAA-9335-024E-ABF5-2A50E10CA519}" srcOrd="2" destOrd="0" presId="urn:microsoft.com/office/officeart/2005/8/layout/bProcess3"/>
    <dgm:cxn modelId="{DCF16414-D633-B94C-8D6A-D0303AFF3310}" type="presParOf" srcId="{50D6CA1B-C023-BD4E-82DE-3E120ACAFB4D}" destId="{1BA2E5EC-8531-CC44-AAF7-03C85C9E89A9}" srcOrd="3" destOrd="0" presId="urn:microsoft.com/office/officeart/2005/8/layout/bProcess3"/>
    <dgm:cxn modelId="{D42144D0-751A-2E46-9F2B-3835323B1859}" type="presParOf" srcId="{1BA2E5EC-8531-CC44-AAF7-03C85C9E89A9}" destId="{80C46EC1-BEDC-8742-99C1-191F38A5026D}" srcOrd="0" destOrd="0" presId="urn:microsoft.com/office/officeart/2005/8/layout/bProcess3"/>
    <dgm:cxn modelId="{4CC7FC61-5B9E-BF45-AC9A-ABA6493B17EB}" type="presParOf" srcId="{50D6CA1B-C023-BD4E-82DE-3E120ACAFB4D}" destId="{F5DB8D09-5A05-F642-82D6-B080F261A2FF}" srcOrd="4" destOrd="0" presId="urn:microsoft.com/office/officeart/2005/8/layout/bProcess3"/>
    <dgm:cxn modelId="{D6F811AD-68B9-8947-B67E-91167C04E7BC}" type="presParOf" srcId="{50D6CA1B-C023-BD4E-82DE-3E120ACAFB4D}" destId="{B2A981C9-A273-2A46-8B1B-33981C12239E}" srcOrd="5" destOrd="0" presId="urn:microsoft.com/office/officeart/2005/8/layout/bProcess3"/>
    <dgm:cxn modelId="{F5D26E58-0C5B-024B-912C-0D2A75D40A4C}" type="presParOf" srcId="{B2A981C9-A273-2A46-8B1B-33981C12239E}" destId="{CB80FD51-DF85-DC45-8715-A415634018D9}" srcOrd="0" destOrd="0" presId="urn:microsoft.com/office/officeart/2005/8/layout/bProcess3"/>
    <dgm:cxn modelId="{0331BADB-AF1C-8840-9562-EAEA0DD622E3}" type="presParOf" srcId="{50D6CA1B-C023-BD4E-82DE-3E120ACAFB4D}" destId="{7CA1513F-557F-E44F-920F-2B8DD5417372}" srcOrd="6" destOrd="0" presId="urn:microsoft.com/office/officeart/2005/8/layout/bProcess3"/>
    <dgm:cxn modelId="{D79A942E-B116-4146-8EF8-3E164430F3A6}" type="presParOf" srcId="{50D6CA1B-C023-BD4E-82DE-3E120ACAFB4D}" destId="{1A2661DC-6847-E440-81BA-E370DAF5D8EB}" srcOrd="7" destOrd="0" presId="urn:microsoft.com/office/officeart/2005/8/layout/bProcess3"/>
    <dgm:cxn modelId="{8F870C3E-3B95-7A48-9878-2E891B01B021}" type="presParOf" srcId="{1A2661DC-6847-E440-81BA-E370DAF5D8EB}" destId="{5C350104-DE93-594F-B1B7-418D6BCF09D5}" srcOrd="0" destOrd="0" presId="urn:microsoft.com/office/officeart/2005/8/layout/bProcess3"/>
    <dgm:cxn modelId="{371DD12A-A138-EC4A-9D9F-63F3A206CB28}" type="presParOf" srcId="{50D6CA1B-C023-BD4E-82DE-3E120ACAFB4D}" destId="{EA1E916B-46DA-134B-AB12-0D0D91A01A34}" srcOrd="8" destOrd="0" presId="urn:microsoft.com/office/officeart/2005/8/layout/bProcess3"/>
    <dgm:cxn modelId="{4DAAF562-A18D-DD43-A0EB-9549CCF4E738}" type="presParOf" srcId="{50D6CA1B-C023-BD4E-82DE-3E120ACAFB4D}" destId="{105EBBCC-CB75-D74E-90F2-0FF72542EE6E}" srcOrd="9" destOrd="0" presId="urn:microsoft.com/office/officeart/2005/8/layout/bProcess3"/>
    <dgm:cxn modelId="{48FF2163-4AEF-B145-8FF8-6BA1DF6EFB9B}" type="presParOf" srcId="{105EBBCC-CB75-D74E-90F2-0FF72542EE6E}" destId="{1B97277C-F207-CC44-8952-B42A734F2646}" srcOrd="0" destOrd="0" presId="urn:microsoft.com/office/officeart/2005/8/layout/bProcess3"/>
    <dgm:cxn modelId="{29FFE57E-BA67-0249-9857-40B9A9D405A1}" type="presParOf" srcId="{50D6CA1B-C023-BD4E-82DE-3E120ACAFB4D}" destId="{496A49B1-6E61-8D47-91C2-B986983E8AB5}" srcOrd="10" destOrd="0" presId="urn:microsoft.com/office/officeart/2005/8/layout/bProcess3"/>
    <dgm:cxn modelId="{4CD93C6F-9A04-DB43-B8C1-25A93DFFEB5C}" type="presParOf" srcId="{50D6CA1B-C023-BD4E-82DE-3E120ACAFB4D}" destId="{345F9380-519F-8749-A9F1-29743C839A32}" srcOrd="11" destOrd="0" presId="urn:microsoft.com/office/officeart/2005/8/layout/bProcess3"/>
    <dgm:cxn modelId="{97FAA5A8-B45C-BB46-AF84-235FB9940DA2}" type="presParOf" srcId="{345F9380-519F-8749-A9F1-29743C839A32}" destId="{46B7088D-758A-124E-8136-A1CD60122451}" srcOrd="0" destOrd="0" presId="urn:microsoft.com/office/officeart/2005/8/layout/bProcess3"/>
    <dgm:cxn modelId="{31CABBE4-A9F1-1A43-BB70-091D95ED7BF5}" type="presParOf" srcId="{50D6CA1B-C023-BD4E-82DE-3E120ACAFB4D}" destId="{522FAA33-3239-4B44-AF87-962D8D09AB4C}" srcOrd="12" destOrd="0" presId="urn:microsoft.com/office/officeart/2005/8/layout/b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16241D67-23BC-DC4E-AB36-3AE3151D424B}" type="doc">
      <dgm:prSet loTypeId="urn:microsoft.com/office/officeart/2009/3/layout/RandomtoResultProcess" loCatId="relationship" qsTypeId="urn:microsoft.com/office/officeart/2005/8/quickstyle/simple5" qsCatId="simple" csTypeId="urn:microsoft.com/office/officeart/2005/8/colors/accent1_4" csCatId="accent1" phldr="1"/>
      <dgm:spPr/>
      <dgm:t>
        <a:bodyPr/>
        <a:lstStyle/>
        <a:p>
          <a:endParaRPr lang="en-US"/>
        </a:p>
      </dgm:t>
    </dgm:pt>
    <dgm:pt modelId="{86EAD493-79DD-2A41-8FE7-A036E1CD2311}">
      <dgm:prSet/>
      <dgm:spPr/>
      <dgm:t>
        <a:bodyPr/>
        <a:lstStyle/>
        <a:p>
          <a:r>
            <a:rPr lang="en-US"/>
            <a:t>The multinational corporation</a:t>
          </a:r>
        </a:p>
      </dgm:t>
    </dgm:pt>
    <dgm:pt modelId="{C5844112-A8A2-974B-8653-BC9F36F69805}" type="parTrans" cxnId="{DE8FBB6A-F36F-324E-AD69-2F7FB37415B1}">
      <dgm:prSet/>
      <dgm:spPr/>
      <dgm:t>
        <a:bodyPr/>
        <a:lstStyle/>
        <a:p>
          <a:endParaRPr lang="en-US"/>
        </a:p>
      </dgm:t>
    </dgm:pt>
    <dgm:pt modelId="{8CC81D56-C426-4244-BF00-625B86A5DDB0}" type="sibTrans" cxnId="{DE8FBB6A-F36F-324E-AD69-2F7FB37415B1}">
      <dgm:prSet/>
      <dgm:spPr/>
      <dgm:t>
        <a:bodyPr/>
        <a:lstStyle/>
        <a:p>
          <a:endParaRPr lang="en-US"/>
        </a:p>
      </dgm:t>
    </dgm:pt>
    <dgm:pt modelId="{9422A22D-3EFF-7048-8678-75805D2F9D7D}">
      <dgm:prSet/>
      <dgm:spPr/>
      <dgm:t>
        <a:bodyPr/>
        <a:lstStyle/>
        <a:p>
          <a:r>
            <a:rPr lang="en-US" dirty="0"/>
            <a:t>Entity</a:t>
          </a:r>
        </a:p>
      </dgm:t>
    </dgm:pt>
    <dgm:pt modelId="{62BDE2A4-7BC5-E34F-8F20-122A4638B8EB}" type="parTrans" cxnId="{5DCD3C14-B161-034A-88D4-40F7B1AE5C6D}">
      <dgm:prSet/>
      <dgm:spPr/>
      <dgm:t>
        <a:bodyPr/>
        <a:lstStyle/>
        <a:p>
          <a:endParaRPr lang="en-US"/>
        </a:p>
      </dgm:t>
    </dgm:pt>
    <dgm:pt modelId="{E78C1987-C391-F64C-8F0B-CE5CDC6C1A40}" type="sibTrans" cxnId="{5DCD3C14-B161-034A-88D4-40F7B1AE5C6D}">
      <dgm:prSet/>
      <dgm:spPr/>
      <dgm:t>
        <a:bodyPr/>
        <a:lstStyle/>
        <a:p>
          <a:endParaRPr lang="en-US"/>
        </a:p>
      </dgm:t>
    </dgm:pt>
    <dgm:pt modelId="{3813193B-0040-E84A-B394-1A1B2F4FE4A7}">
      <dgm:prSet/>
      <dgm:spPr/>
      <dgm:t>
        <a:bodyPr/>
        <a:lstStyle/>
        <a:p>
          <a:r>
            <a:rPr lang="en-US"/>
            <a:t>System</a:t>
          </a:r>
        </a:p>
      </dgm:t>
    </dgm:pt>
    <dgm:pt modelId="{3A24F18E-59F2-7644-9F3F-312ACAF021C4}" type="parTrans" cxnId="{00410C9C-4E62-8042-996C-E27A07A3393B}">
      <dgm:prSet/>
      <dgm:spPr/>
      <dgm:t>
        <a:bodyPr/>
        <a:lstStyle/>
        <a:p>
          <a:endParaRPr lang="en-US"/>
        </a:p>
      </dgm:t>
    </dgm:pt>
    <dgm:pt modelId="{F737CE88-DD8E-5043-ABE3-E82CC6513A32}" type="sibTrans" cxnId="{00410C9C-4E62-8042-996C-E27A07A3393B}">
      <dgm:prSet/>
      <dgm:spPr/>
      <dgm:t>
        <a:bodyPr/>
        <a:lstStyle/>
        <a:p>
          <a:endParaRPr lang="en-US"/>
        </a:p>
      </dgm:t>
    </dgm:pt>
    <dgm:pt modelId="{E7D10CB5-C931-4844-A51A-86ED48BBD581}">
      <dgm:prSet/>
      <dgm:spPr/>
      <dgm:t>
        <a:bodyPr/>
        <a:lstStyle/>
        <a:p>
          <a:r>
            <a:rPr lang="en-US"/>
            <a:t>Production chain</a:t>
          </a:r>
        </a:p>
      </dgm:t>
    </dgm:pt>
    <dgm:pt modelId="{8157174F-7374-E240-A4A4-A9E017E08530}" type="parTrans" cxnId="{03802C60-CD65-8A4D-8D4D-140029D9E6C2}">
      <dgm:prSet/>
      <dgm:spPr/>
      <dgm:t>
        <a:bodyPr/>
        <a:lstStyle/>
        <a:p>
          <a:endParaRPr lang="en-US"/>
        </a:p>
      </dgm:t>
    </dgm:pt>
    <dgm:pt modelId="{367CD1E1-485E-544C-A1E7-A844E93A49AA}" type="sibTrans" cxnId="{03802C60-CD65-8A4D-8D4D-140029D9E6C2}">
      <dgm:prSet/>
      <dgm:spPr/>
      <dgm:t>
        <a:bodyPr/>
        <a:lstStyle/>
        <a:p>
          <a:endParaRPr lang="en-US"/>
        </a:p>
      </dgm:t>
    </dgm:pt>
    <dgm:pt modelId="{5D1DF94C-17BD-214C-8DEF-03FE55E81BB7}">
      <dgm:prSet/>
      <dgm:spPr/>
      <dgm:t>
        <a:bodyPr/>
        <a:lstStyle/>
        <a:p>
          <a:r>
            <a:rPr lang="en-US"/>
            <a:t>Regulatory Space in the Societal Sphere</a:t>
          </a:r>
        </a:p>
      </dgm:t>
    </dgm:pt>
    <dgm:pt modelId="{3A358C24-16DA-1D4D-8F58-0DC38BFEE05C}" type="parTrans" cxnId="{6E4EDDA4-6A7A-A64A-B3D6-FB34E69D670C}">
      <dgm:prSet/>
      <dgm:spPr/>
      <dgm:t>
        <a:bodyPr/>
        <a:lstStyle/>
        <a:p>
          <a:endParaRPr lang="en-US"/>
        </a:p>
      </dgm:t>
    </dgm:pt>
    <dgm:pt modelId="{1A529BE1-C8D8-F148-B318-870ECB3CDC9C}" type="sibTrans" cxnId="{6E4EDDA4-6A7A-A64A-B3D6-FB34E69D670C}">
      <dgm:prSet/>
      <dgm:spPr/>
      <dgm:t>
        <a:bodyPr/>
        <a:lstStyle/>
        <a:p>
          <a:endParaRPr lang="en-US"/>
        </a:p>
      </dgm:t>
    </dgm:pt>
    <dgm:pt modelId="{266D62A8-9D96-4B49-B020-76E8C93D4B85}">
      <dgm:prSet/>
      <dgm:spPr/>
      <dgm:t>
        <a:bodyPr/>
        <a:lstStyle/>
        <a:p>
          <a:r>
            <a:rPr lang="en-US"/>
            <a:t>What is social space?</a:t>
          </a:r>
        </a:p>
      </dgm:t>
    </dgm:pt>
    <dgm:pt modelId="{785CEB98-E4BA-DE49-95E5-4C32C4F8B691}" type="parTrans" cxnId="{093D5540-EDA7-FF47-AD94-FB77BB17785F}">
      <dgm:prSet/>
      <dgm:spPr/>
      <dgm:t>
        <a:bodyPr/>
        <a:lstStyle/>
        <a:p>
          <a:endParaRPr lang="en-US"/>
        </a:p>
      </dgm:t>
    </dgm:pt>
    <dgm:pt modelId="{86E7FFAE-7D1C-AC4F-AC0E-EFA72FD85559}" type="sibTrans" cxnId="{093D5540-EDA7-FF47-AD94-FB77BB17785F}">
      <dgm:prSet/>
      <dgm:spPr/>
      <dgm:t>
        <a:bodyPr/>
        <a:lstStyle/>
        <a:p>
          <a:endParaRPr lang="en-US"/>
        </a:p>
      </dgm:t>
    </dgm:pt>
    <dgm:pt modelId="{206FAC02-FC37-BC43-9AA9-077A38EF98E5}">
      <dgm:prSet/>
      <dgm:spPr/>
      <dgm:t>
        <a:bodyPr/>
        <a:lstStyle/>
        <a:p>
          <a:r>
            <a:rPr lang="en-US"/>
            <a:t>Differentiations from law?</a:t>
          </a:r>
        </a:p>
      </dgm:t>
    </dgm:pt>
    <dgm:pt modelId="{2965DF44-F9E6-2A4A-8FE2-B8750EF14499}" type="parTrans" cxnId="{117DFF23-DBBB-034F-8FF5-3EC192FD5731}">
      <dgm:prSet/>
      <dgm:spPr/>
      <dgm:t>
        <a:bodyPr/>
        <a:lstStyle/>
        <a:p>
          <a:endParaRPr lang="en-US"/>
        </a:p>
      </dgm:t>
    </dgm:pt>
    <dgm:pt modelId="{EF9597ED-78ED-2447-8995-643020DC9CAB}" type="sibTrans" cxnId="{117DFF23-DBBB-034F-8FF5-3EC192FD5731}">
      <dgm:prSet/>
      <dgm:spPr/>
      <dgm:t>
        <a:bodyPr/>
        <a:lstStyle/>
        <a:p>
          <a:endParaRPr lang="en-US"/>
        </a:p>
      </dgm:t>
    </dgm:pt>
    <dgm:pt modelId="{3732D503-AF6A-2041-958F-30BE36BECE42}">
      <dgm:prSet/>
      <dgm:spPr/>
      <dgm:t>
        <a:bodyPr/>
        <a:lstStyle/>
        <a:p>
          <a:r>
            <a:rPr lang="en-US" dirty="0"/>
            <a:t>A matter of intermeshing at the margins of formal systems?</a:t>
          </a:r>
        </a:p>
      </dgm:t>
    </dgm:pt>
    <dgm:pt modelId="{EEF00028-6DC8-3A4E-BBF4-556845EB708B}" type="parTrans" cxnId="{59C6C6CE-B5BD-FF4C-90DC-1E0A39ECC919}">
      <dgm:prSet/>
      <dgm:spPr/>
      <dgm:t>
        <a:bodyPr/>
        <a:lstStyle/>
        <a:p>
          <a:endParaRPr lang="en-US"/>
        </a:p>
      </dgm:t>
    </dgm:pt>
    <dgm:pt modelId="{535A9E8E-AED9-9B4A-82B9-BC51C11B9DD0}" type="sibTrans" cxnId="{59C6C6CE-B5BD-FF4C-90DC-1E0A39ECC919}">
      <dgm:prSet/>
      <dgm:spPr/>
      <dgm:t>
        <a:bodyPr/>
        <a:lstStyle/>
        <a:p>
          <a:endParaRPr lang="en-US"/>
        </a:p>
      </dgm:t>
    </dgm:pt>
    <dgm:pt modelId="{AE272C49-E633-6F4F-AAA4-2DE70C92C0B8}">
      <dgm:prSet/>
      <dgm:spPr/>
      <dgm:t>
        <a:bodyPr/>
        <a:lstStyle/>
        <a:p>
          <a:r>
            <a:rPr lang="en-US"/>
            <a:t>The Witches Brew </a:t>
          </a:r>
        </a:p>
      </dgm:t>
    </dgm:pt>
    <dgm:pt modelId="{321EA076-57A9-F54D-B02C-DEB5EF632AF6}" type="parTrans" cxnId="{4355496A-BBAD-0849-8D89-75D1031AFFBF}">
      <dgm:prSet/>
      <dgm:spPr/>
      <dgm:t>
        <a:bodyPr/>
        <a:lstStyle/>
        <a:p>
          <a:endParaRPr lang="en-US"/>
        </a:p>
      </dgm:t>
    </dgm:pt>
    <dgm:pt modelId="{C2A5DE76-001D-FC43-90C2-032E4150BCA9}" type="sibTrans" cxnId="{4355496A-BBAD-0849-8D89-75D1031AFFBF}">
      <dgm:prSet/>
      <dgm:spPr/>
      <dgm:t>
        <a:bodyPr/>
        <a:lstStyle/>
        <a:p>
          <a:endParaRPr lang="en-US"/>
        </a:p>
      </dgm:t>
    </dgm:pt>
    <dgm:pt modelId="{F1829D9F-9EDE-354A-B02B-6AD682CA5CB7}">
      <dgm:prSet custT="1"/>
      <dgm:spPr/>
      <dgm:t>
        <a:bodyPr/>
        <a:lstStyle/>
        <a:p>
          <a:r>
            <a:rPr lang="en-US" sz="1600" dirty="0"/>
            <a:t>Where MNCs and societal rules meet corporate forms and conventional legal forms and institutions in transnational space</a:t>
          </a:r>
        </a:p>
      </dgm:t>
    </dgm:pt>
    <dgm:pt modelId="{16812E2F-023A-DD49-9E18-D03CC3293B15}" type="parTrans" cxnId="{D904111F-2F1E-8347-AAFD-1653DD8A7AF1}">
      <dgm:prSet/>
      <dgm:spPr/>
      <dgm:t>
        <a:bodyPr/>
        <a:lstStyle/>
        <a:p>
          <a:endParaRPr lang="en-US"/>
        </a:p>
      </dgm:t>
    </dgm:pt>
    <dgm:pt modelId="{A311D9CB-64A3-0C44-BE5C-7764774DE04F}" type="sibTrans" cxnId="{D904111F-2F1E-8347-AAFD-1653DD8A7AF1}">
      <dgm:prSet/>
      <dgm:spPr/>
      <dgm:t>
        <a:bodyPr/>
        <a:lstStyle/>
        <a:p>
          <a:endParaRPr lang="en-US"/>
        </a:p>
      </dgm:t>
    </dgm:pt>
    <dgm:pt modelId="{31BDE084-A6B7-C14E-AD6C-6A70C68D8EFB}">
      <dgm:prSet/>
      <dgm:spPr/>
      <dgm:t>
        <a:bodyPr/>
        <a:lstStyle/>
        <a:p>
          <a:r>
            <a:rPr lang="en-US" dirty="0"/>
            <a:t>What of data driven governance?</a:t>
          </a:r>
        </a:p>
      </dgm:t>
    </dgm:pt>
    <dgm:pt modelId="{2F746092-7F33-FC44-AD94-137485CD000F}" type="parTrans" cxnId="{E3B8AD76-9E4F-9246-9D90-84C06DEB00AA}">
      <dgm:prSet/>
      <dgm:spPr/>
      <dgm:t>
        <a:bodyPr/>
        <a:lstStyle/>
        <a:p>
          <a:endParaRPr lang="en-US"/>
        </a:p>
      </dgm:t>
    </dgm:pt>
    <dgm:pt modelId="{C7B60A80-4D33-644F-AD12-775ECE11CF82}" type="sibTrans" cxnId="{E3B8AD76-9E4F-9246-9D90-84C06DEB00AA}">
      <dgm:prSet/>
      <dgm:spPr/>
      <dgm:t>
        <a:bodyPr/>
        <a:lstStyle/>
        <a:p>
          <a:endParaRPr lang="en-US"/>
        </a:p>
      </dgm:t>
    </dgm:pt>
    <dgm:pt modelId="{735F15A1-64D4-E944-961F-284065369C5A}">
      <dgm:prSet custT="1"/>
      <dgm:spPr/>
      <dgm:t>
        <a:bodyPr/>
        <a:lstStyle/>
        <a:p>
          <a:r>
            <a:rPr lang="en-US" sz="1600" dirty="0"/>
            <a:t>Forms of regulation no longer adequate to meet regulatory objectives</a:t>
          </a:r>
        </a:p>
      </dgm:t>
    </dgm:pt>
    <dgm:pt modelId="{E1F184B2-7665-F047-9840-12737C3E2EE7}" type="parTrans" cxnId="{DAFBE669-4569-2149-B6D9-59DF9089D837}">
      <dgm:prSet/>
      <dgm:spPr/>
      <dgm:t>
        <a:bodyPr/>
        <a:lstStyle/>
        <a:p>
          <a:endParaRPr lang="en-US"/>
        </a:p>
      </dgm:t>
    </dgm:pt>
    <dgm:pt modelId="{B3B790A7-41D3-3A41-AF03-5128FC3356BF}" type="sibTrans" cxnId="{DAFBE669-4569-2149-B6D9-59DF9089D837}">
      <dgm:prSet/>
      <dgm:spPr/>
      <dgm:t>
        <a:bodyPr/>
        <a:lstStyle/>
        <a:p>
          <a:endParaRPr lang="en-US"/>
        </a:p>
      </dgm:t>
    </dgm:pt>
    <dgm:pt modelId="{70E8555C-ED43-5D45-B5BA-55F28F1B0D36}">
      <dgm:prSet custT="1"/>
      <dgm:spPr/>
      <dgm:t>
        <a:bodyPr/>
        <a:lstStyle/>
        <a:p>
          <a:r>
            <a:rPr lang="en-US" sz="1600" dirty="0"/>
            <a:t>Need to think about new ways to understand MNCs, law, societal governance and their relationships</a:t>
          </a:r>
        </a:p>
      </dgm:t>
    </dgm:pt>
    <dgm:pt modelId="{77D2E9FF-8CAA-8E48-A4C7-09B6D8C0041E}" type="parTrans" cxnId="{A2957E17-2A3A-694C-9981-BF9C98BC59DD}">
      <dgm:prSet/>
      <dgm:spPr/>
      <dgm:t>
        <a:bodyPr/>
        <a:lstStyle/>
        <a:p>
          <a:endParaRPr lang="en-US"/>
        </a:p>
      </dgm:t>
    </dgm:pt>
    <dgm:pt modelId="{4548A3C0-E5AA-6848-96E0-84CD4BC58562}" type="sibTrans" cxnId="{A2957E17-2A3A-694C-9981-BF9C98BC59DD}">
      <dgm:prSet/>
      <dgm:spPr/>
      <dgm:t>
        <a:bodyPr/>
        <a:lstStyle/>
        <a:p>
          <a:endParaRPr lang="en-US"/>
        </a:p>
      </dgm:t>
    </dgm:pt>
    <dgm:pt modelId="{5A9C0C12-00EE-4641-B4FB-A5E8B23D55C1}" type="pres">
      <dgm:prSet presAssocID="{16241D67-23BC-DC4E-AB36-3AE3151D424B}" presName="Name0" presStyleCnt="0">
        <dgm:presLayoutVars>
          <dgm:dir/>
          <dgm:animOne val="branch"/>
          <dgm:animLvl val="lvl"/>
        </dgm:presLayoutVars>
      </dgm:prSet>
      <dgm:spPr/>
    </dgm:pt>
    <dgm:pt modelId="{29748FE7-CF6E-494B-8E1E-B94AB9C831CA}" type="pres">
      <dgm:prSet presAssocID="{86EAD493-79DD-2A41-8FE7-A036E1CD2311}" presName="chaos" presStyleCnt="0"/>
      <dgm:spPr/>
    </dgm:pt>
    <dgm:pt modelId="{3A5176BD-9BA5-5F4C-BAB6-F0A55480DDE8}" type="pres">
      <dgm:prSet presAssocID="{86EAD493-79DD-2A41-8FE7-A036E1CD2311}" presName="parTx1" presStyleLbl="revTx" presStyleIdx="0" presStyleCnt="5"/>
      <dgm:spPr/>
    </dgm:pt>
    <dgm:pt modelId="{A47BBB3F-7787-2E4D-93C0-19FAC8FC4065}" type="pres">
      <dgm:prSet presAssocID="{86EAD493-79DD-2A41-8FE7-A036E1CD2311}" presName="desTx1" presStyleLbl="revTx" presStyleIdx="1" presStyleCnt="5">
        <dgm:presLayoutVars>
          <dgm:bulletEnabled val="1"/>
        </dgm:presLayoutVars>
      </dgm:prSet>
      <dgm:spPr/>
    </dgm:pt>
    <dgm:pt modelId="{FB7C326F-8384-9844-B720-6D4C33516D8B}" type="pres">
      <dgm:prSet presAssocID="{86EAD493-79DD-2A41-8FE7-A036E1CD2311}" presName="c1" presStyleLbl="node1" presStyleIdx="0" presStyleCnt="19"/>
      <dgm:spPr/>
    </dgm:pt>
    <dgm:pt modelId="{751FCF5F-6AB8-084C-BA71-7A4604211497}" type="pres">
      <dgm:prSet presAssocID="{86EAD493-79DD-2A41-8FE7-A036E1CD2311}" presName="c2" presStyleLbl="node1" presStyleIdx="1" presStyleCnt="19"/>
      <dgm:spPr/>
    </dgm:pt>
    <dgm:pt modelId="{13373B27-A808-5D46-837B-6EE8C01ED4E5}" type="pres">
      <dgm:prSet presAssocID="{86EAD493-79DD-2A41-8FE7-A036E1CD2311}" presName="c3" presStyleLbl="node1" presStyleIdx="2" presStyleCnt="19"/>
      <dgm:spPr/>
    </dgm:pt>
    <dgm:pt modelId="{A29CE3E8-7E0A-F549-A914-2EC86A823DCD}" type="pres">
      <dgm:prSet presAssocID="{86EAD493-79DD-2A41-8FE7-A036E1CD2311}" presName="c4" presStyleLbl="node1" presStyleIdx="3" presStyleCnt="19"/>
      <dgm:spPr/>
    </dgm:pt>
    <dgm:pt modelId="{221D867C-0117-E641-B47C-15B9B0CA5C88}" type="pres">
      <dgm:prSet presAssocID="{86EAD493-79DD-2A41-8FE7-A036E1CD2311}" presName="c5" presStyleLbl="node1" presStyleIdx="4" presStyleCnt="19"/>
      <dgm:spPr/>
    </dgm:pt>
    <dgm:pt modelId="{E91F5648-3F93-D040-BDF5-DE2E1FE1525E}" type="pres">
      <dgm:prSet presAssocID="{86EAD493-79DD-2A41-8FE7-A036E1CD2311}" presName="c6" presStyleLbl="node1" presStyleIdx="5" presStyleCnt="19"/>
      <dgm:spPr/>
    </dgm:pt>
    <dgm:pt modelId="{9F09230C-BBC0-B340-8814-19EA6571D8CA}" type="pres">
      <dgm:prSet presAssocID="{86EAD493-79DD-2A41-8FE7-A036E1CD2311}" presName="c7" presStyleLbl="node1" presStyleIdx="6" presStyleCnt="19"/>
      <dgm:spPr/>
    </dgm:pt>
    <dgm:pt modelId="{B958A683-6721-6349-A417-0A1A8E23AF7D}" type="pres">
      <dgm:prSet presAssocID="{86EAD493-79DD-2A41-8FE7-A036E1CD2311}" presName="c8" presStyleLbl="node1" presStyleIdx="7" presStyleCnt="19"/>
      <dgm:spPr/>
    </dgm:pt>
    <dgm:pt modelId="{538049DB-9C3D-DE40-A363-4FFA409EFB54}" type="pres">
      <dgm:prSet presAssocID="{86EAD493-79DD-2A41-8FE7-A036E1CD2311}" presName="c9" presStyleLbl="node1" presStyleIdx="8" presStyleCnt="19"/>
      <dgm:spPr/>
    </dgm:pt>
    <dgm:pt modelId="{33BC4DD9-BDC1-BC4A-8EF8-3C59AA21C705}" type="pres">
      <dgm:prSet presAssocID="{86EAD493-79DD-2A41-8FE7-A036E1CD2311}" presName="c10" presStyleLbl="node1" presStyleIdx="9" presStyleCnt="19"/>
      <dgm:spPr/>
    </dgm:pt>
    <dgm:pt modelId="{967DC3C6-8D71-1148-AD2D-4634A1177C3B}" type="pres">
      <dgm:prSet presAssocID="{86EAD493-79DD-2A41-8FE7-A036E1CD2311}" presName="c11" presStyleLbl="node1" presStyleIdx="10" presStyleCnt="19"/>
      <dgm:spPr/>
    </dgm:pt>
    <dgm:pt modelId="{E1019922-46F5-A74F-857C-BC57882215A6}" type="pres">
      <dgm:prSet presAssocID="{86EAD493-79DD-2A41-8FE7-A036E1CD2311}" presName="c12" presStyleLbl="node1" presStyleIdx="11" presStyleCnt="19"/>
      <dgm:spPr/>
    </dgm:pt>
    <dgm:pt modelId="{A9073E80-A9EA-594F-A450-D52549331B0F}" type="pres">
      <dgm:prSet presAssocID="{86EAD493-79DD-2A41-8FE7-A036E1CD2311}" presName="c13" presStyleLbl="node1" presStyleIdx="12" presStyleCnt="19"/>
      <dgm:spPr/>
    </dgm:pt>
    <dgm:pt modelId="{1A82D0F1-1D87-9B45-BA0E-F7BD9D70E74F}" type="pres">
      <dgm:prSet presAssocID="{86EAD493-79DD-2A41-8FE7-A036E1CD2311}" presName="c14" presStyleLbl="node1" presStyleIdx="13" presStyleCnt="19"/>
      <dgm:spPr/>
    </dgm:pt>
    <dgm:pt modelId="{1D14EC4F-B1DE-154C-A8C7-8F5AB16C8FF7}" type="pres">
      <dgm:prSet presAssocID="{86EAD493-79DD-2A41-8FE7-A036E1CD2311}" presName="c15" presStyleLbl="node1" presStyleIdx="14" presStyleCnt="19"/>
      <dgm:spPr/>
    </dgm:pt>
    <dgm:pt modelId="{2CC3720A-AABD-2E41-9D2E-4B6AA4B0DCAB}" type="pres">
      <dgm:prSet presAssocID="{86EAD493-79DD-2A41-8FE7-A036E1CD2311}" presName="c16" presStyleLbl="node1" presStyleIdx="15" presStyleCnt="19"/>
      <dgm:spPr/>
    </dgm:pt>
    <dgm:pt modelId="{FA766B22-3FC2-0648-A65C-8AA3872752A3}" type="pres">
      <dgm:prSet presAssocID="{86EAD493-79DD-2A41-8FE7-A036E1CD2311}" presName="c17" presStyleLbl="node1" presStyleIdx="16" presStyleCnt="19"/>
      <dgm:spPr/>
    </dgm:pt>
    <dgm:pt modelId="{B462E286-48ED-6040-B696-00CFD258AEFD}" type="pres">
      <dgm:prSet presAssocID="{86EAD493-79DD-2A41-8FE7-A036E1CD2311}" presName="c18" presStyleLbl="node1" presStyleIdx="17" presStyleCnt="19"/>
      <dgm:spPr/>
    </dgm:pt>
    <dgm:pt modelId="{5025D047-C314-F942-8FB0-2C400B05D3D2}" type="pres">
      <dgm:prSet presAssocID="{8CC81D56-C426-4244-BF00-625B86A5DDB0}" presName="chevronComposite1" presStyleCnt="0"/>
      <dgm:spPr/>
    </dgm:pt>
    <dgm:pt modelId="{476A5CC6-7324-8748-82F5-EADE93383397}" type="pres">
      <dgm:prSet presAssocID="{8CC81D56-C426-4244-BF00-625B86A5DDB0}" presName="chevron1" presStyleLbl="sibTrans2D1" presStyleIdx="0" presStyleCnt="2"/>
      <dgm:spPr/>
    </dgm:pt>
    <dgm:pt modelId="{68475FBE-C801-EB43-AD9B-05855F294D03}" type="pres">
      <dgm:prSet presAssocID="{8CC81D56-C426-4244-BF00-625B86A5DDB0}" presName="spChevron1" presStyleCnt="0"/>
      <dgm:spPr/>
    </dgm:pt>
    <dgm:pt modelId="{E7D06507-8CB9-C149-92C9-9F676A909EF8}" type="pres">
      <dgm:prSet presAssocID="{5D1DF94C-17BD-214C-8DEF-03FE55E81BB7}" presName="middle" presStyleCnt="0"/>
      <dgm:spPr/>
    </dgm:pt>
    <dgm:pt modelId="{B75D1A09-0EA8-6B48-A2E9-273533DF8ED5}" type="pres">
      <dgm:prSet presAssocID="{5D1DF94C-17BD-214C-8DEF-03FE55E81BB7}" presName="parTxMid" presStyleLbl="revTx" presStyleIdx="2" presStyleCnt="5"/>
      <dgm:spPr/>
    </dgm:pt>
    <dgm:pt modelId="{5CDFA21B-BA9E-894D-82A0-806153178CF2}" type="pres">
      <dgm:prSet presAssocID="{5D1DF94C-17BD-214C-8DEF-03FE55E81BB7}" presName="desTxMid" presStyleLbl="revTx" presStyleIdx="3" presStyleCnt="5">
        <dgm:presLayoutVars>
          <dgm:bulletEnabled val="1"/>
        </dgm:presLayoutVars>
      </dgm:prSet>
      <dgm:spPr/>
    </dgm:pt>
    <dgm:pt modelId="{2EDB3033-622C-7C48-976E-32CB9D846A80}" type="pres">
      <dgm:prSet presAssocID="{5D1DF94C-17BD-214C-8DEF-03FE55E81BB7}" presName="spMid" presStyleCnt="0"/>
      <dgm:spPr/>
    </dgm:pt>
    <dgm:pt modelId="{7D721AAB-83C1-7A46-8A85-4E7D27764FEB}" type="pres">
      <dgm:prSet presAssocID="{1A529BE1-C8D8-F148-B318-870ECB3CDC9C}" presName="chevronComposite1" presStyleCnt="0"/>
      <dgm:spPr/>
    </dgm:pt>
    <dgm:pt modelId="{043944EA-6ED8-0744-A937-EBDA82E6446E}" type="pres">
      <dgm:prSet presAssocID="{1A529BE1-C8D8-F148-B318-870ECB3CDC9C}" presName="chevron1" presStyleLbl="sibTrans2D1" presStyleIdx="1" presStyleCnt="2"/>
      <dgm:spPr/>
    </dgm:pt>
    <dgm:pt modelId="{CAEEE705-D51F-084E-BFD9-856BD4F7D4C0}" type="pres">
      <dgm:prSet presAssocID="{1A529BE1-C8D8-F148-B318-870ECB3CDC9C}" presName="spChevron1" presStyleCnt="0"/>
      <dgm:spPr/>
    </dgm:pt>
    <dgm:pt modelId="{BC77DBFA-73CC-3347-B3B5-B93B3B867AE9}" type="pres">
      <dgm:prSet presAssocID="{AE272C49-E633-6F4F-AAA4-2DE70C92C0B8}" presName="last" presStyleCnt="0"/>
      <dgm:spPr/>
    </dgm:pt>
    <dgm:pt modelId="{1763D740-6557-8545-A7D4-D7E650287FEF}" type="pres">
      <dgm:prSet presAssocID="{AE272C49-E633-6F4F-AAA4-2DE70C92C0B8}" presName="circleTx" presStyleLbl="node1" presStyleIdx="18" presStyleCnt="19"/>
      <dgm:spPr/>
    </dgm:pt>
    <dgm:pt modelId="{4212BC5D-4996-E942-AEC7-3B9D1CCE9F26}" type="pres">
      <dgm:prSet presAssocID="{AE272C49-E633-6F4F-AAA4-2DE70C92C0B8}" presName="desTxN" presStyleLbl="revTx" presStyleIdx="4" presStyleCnt="5" custScaleY="117340">
        <dgm:presLayoutVars>
          <dgm:bulletEnabled val="1"/>
        </dgm:presLayoutVars>
      </dgm:prSet>
      <dgm:spPr/>
    </dgm:pt>
    <dgm:pt modelId="{05630E53-4C5E-C145-80B3-A57167B86367}" type="pres">
      <dgm:prSet presAssocID="{AE272C49-E633-6F4F-AAA4-2DE70C92C0B8}" presName="spN" presStyleCnt="0"/>
      <dgm:spPr/>
    </dgm:pt>
  </dgm:ptLst>
  <dgm:cxnLst>
    <dgm:cxn modelId="{43708A00-376E-D24D-8809-D4B607DE27C5}" type="presOf" srcId="{735F15A1-64D4-E944-961F-284065369C5A}" destId="{4212BC5D-4996-E942-AEC7-3B9D1CCE9F26}" srcOrd="0" destOrd="1" presId="urn:microsoft.com/office/officeart/2009/3/layout/RandomtoResultProcess"/>
    <dgm:cxn modelId="{7805790F-497D-3241-A15A-8ED2B2370047}" type="presOf" srcId="{16241D67-23BC-DC4E-AB36-3AE3151D424B}" destId="{5A9C0C12-00EE-4641-B4FB-A5E8B23D55C1}" srcOrd="0" destOrd="0" presId="urn:microsoft.com/office/officeart/2009/3/layout/RandomtoResultProcess"/>
    <dgm:cxn modelId="{2E1B2810-27BE-2842-AC2D-0A4853A63DA0}" type="presOf" srcId="{AE272C49-E633-6F4F-AAA4-2DE70C92C0B8}" destId="{1763D740-6557-8545-A7D4-D7E650287FEF}" srcOrd="0" destOrd="0" presId="urn:microsoft.com/office/officeart/2009/3/layout/RandomtoResultProcess"/>
    <dgm:cxn modelId="{5DCD3C14-B161-034A-88D4-40F7B1AE5C6D}" srcId="{86EAD493-79DD-2A41-8FE7-A036E1CD2311}" destId="{9422A22D-3EFF-7048-8678-75805D2F9D7D}" srcOrd="0" destOrd="0" parTransId="{62BDE2A4-7BC5-E34F-8F20-122A4638B8EB}" sibTransId="{E78C1987-C391-F64C-8F0B-CE5CDC6C1A40}"/>
    <dgm:cxn modelId="{A2957E17-2A3A-694C-9981-BF9C98BC59DD}" srcId="{AE272C49-E633-6F4F-AAA4-2DE70C92C0B8}" destId="{70E8555C-ED43-5D45-B5BA-55F28F1B0D36}" srcOrd="2" destOrd="0" parTransId="{77D2E9FF-8CAA-8E48-A4C7-09B6D8C0041E}" sibTransId="{4548A3C0-E5AA-6848-96E0-84CD4BC58562}"/>
    <dgm:cxn modelId="{DF4EC919-6630-9C47-B2F0-79019E529165}" type="presOf" srcId="{70E8555C-ED43-5D45-B5BA-55F28F1B0D36}" destId="{4212BC5D-4996-E942-AEC7-3B9D1CCE9F26}" srcOrd="0" destOrd="2" presId="urn:microsoft.com/office/officeart/2009/3/layout/RandomtoResultProcess"/>
    <dgm:cxn modelId="{D904111F-2F1E-8347-AAFD-1653DD8A7AF1}" srcId="{AE272C49-E633-6F4F-AAA4-2DE70C92C0B8}" destId="{F1829D9F-9EDE-354A-B02B-6AD682CA5CB7}" srcOrd="0" destOrd="0" parTransId="{16812E2F-023A-DD49-9E18-D03CC3293B15}" sibTransId="{A311D9CB-64A3-0C44-BE5C-7764774DE04F}"/>
    <dgm:cxn modelId="{E90EE822-E544-CE40-A958-1D1A8F0D1877}" type="presOf" srcId="{31BDE084-A6B7-C14E-AD6C-6A70C68D8EFB}" destId="{5CDFA21B-BA9E-894D-82A0-806153178CF2}" srcOrd="0" destOrd="3" presId="urn:microsoft.com/office/officeart/2009/3/layout/RandomtoResultProcess"/>
    <dgm:cxn modelId="{117DFF23-DBBB-034F-8FF5-3EC192FD5731}" srcId="{5D1DF94C-17BD-214C-8DEF-03FE55E81BB7}" destId="{206FAC02-FC37-BC43-9AA9-077A38EF98E5}" srcOrd="1" destOrd="0" parTransId="{2965DF44-F9E6-2A4A-8FE2-B8750EF14499}" sibTransId="{EF9597ED-78ED-2447-8995-643020DC9CAB}"/>
    <dgm:cxn modelId="{2CEFB73D-B99C-1A4F-A402-A316B24CF93B}" type="presOf" srcId="{206FAC02-FC37-BC43-9AA9-077A38EF98E5}" destId="{5CDFA21B-BA9E-894D-82A0-806153178CF2}" srcOrd="0" destOrd="1" presId="urn:microsoft.com/office/officeart/2009/3/layout/RandomtoResultProcess"/>
    <dgm:cxn modelId="{093D5540-EDA7-FF47-AD94-FB77BB17785F}" srcId="{5D1DF94C-17BD-214C-8DEF-03FE55E81BB7}" destId="{266D62A8-9D96-4B49-B020-76E8C93D4B85}" srcOrd="0" destOrd="0" parTransId="{785CEB98-E4BA-DE49-95E5-4C32C4F8B691}" sibTransId="{86E7FFAE-7D1C-AC4F-AC0E-EFA72FD85559}"/>
    <dgm:cxn modelId="{5C7F8144-3C64-5E4D-87E0-E52BA676D7BC}" type="presOf" srcId="{5D1DF94C-17BD-214C-8DEF-03FE55E81BB7}" destId="{B75D1A09-0EA8-6B48-A2E9-273533DF8ED5}" srcOrd="0" destOrd="0" presId="urn:microsoft.com/office/officeart/2009/3/layout/RandomtoResultProcess"/>
    <dgm:cxn modelId="{843F2146-883F-4840-BC37-46D44F25B9AF}" type="presOf" srcId="{F1829D9F-9EDE-354A-B02B-6AD682CA5CB7}" destId="{4212BC5D-4996-E942-AEC7-3B9D1CCE9F26}" srcOrd="0" destOrd="0" presId="urn:microsoft.com/office/officeart/2009/3/layout/RandomtoResultProcess"/>
    <dgm:cxn modelId="{03C32659-7DF3-9B48-AB87-3A510A3D9DDB}" type="presOf" srcId="{3813193B-0040-E84A-B394-1A1B2F4FE4A7}" destId="{A47BBB3F-7787-2E4D-93C0-19FAC8FC4065}" srcOrd="0" destOrd="1" presId="urn:microsoft.com/office/officeart/2009/3/layout/RandomtoResultProcess"/>
    <dgm:cxn modelId="{03802C60-CD65-8A4D-8D4D-140029D9E6C2}" srcId="{86EAD493-79DD-2A41-8FE7-A036E1CD2311}" destId="{E7D10CB5-C931-4844-A51A-86ED48BBD581}" srcOrd="2" destOrd="0" parTransId="{8157174F-7374-E240-A4A4-A9E017E08530}" sibTransId="{367CD1E1-485E-544C-A1E7-A844E93A49AA}"/>
    <dgm:cxn modelId="{DAFBE669-4569-2149-B6D9-59DF9089D837}" srcId="{AE272C49-E633-6F4F-AAA4-2DE70C92C0B8}" destId="{735F15A1-64D4-E944-961F-284065369C5A}" srcOrd="1" destOrd="0" parTransId="{E1F184B2-7665-F047-9840-12737C3E2EE7}" sibTransId="{B3B790A7-41D3-3A41-AF03-5128FC3356BF}"/>
    <dgm:cxn modelId="{4355496A-BBAD-0849-8D89-75D1031AFFBF}" srcId="{16241D67-23BC-DC4E-AB36-3AE3151D424B}" destId="{AE272C49-E633-6F4F-AAA4-2DE70C92C0B8}" srcOrd="2" destOrd="0" parTransId="{321EA076-57A9-F54D-B02C-DEB5EF632AF6}" sibTransId="{C2A5DE76-001D-FC43-90C2-032E4150BCA9}"/>
    <dgm:cxn modelId="{DE8FBB6A-F36F-324E-AD69-2F7FB37415B1}" srcId="{16241D67-23BC-DC4E-AB36-3AE3151D424B}" destId="{86EAD493-79DD-2A41-8FE7-A036E1CD2311}" srcOrd="0" destOrd="0" parTransId="{C5844112-A8A2-974B-8653-BC9F36F69805}" sibTransId="{8CC81D56-C426-4244-BF00-625B86A5DDB0}"/>
    <dgm:cxn modelId="{E3B8AD76-9E4F-9246-9D90-84C06DEB00AA}" srcId="{5D1DF94C-17BD-214C-8DEF-03FE55E81BB7}" destId="{31BDE084-A6B7-C14E-AD6C-6A70C68D8EFB}" srcOrd="3" destOrd="0" parTransId="{2F746092-7F33-FC44-AD94-137485CD000F}" sibTransId="{C7B60A80-4D33-644F-AD12-775ECE11CF82}"/>
    <dgm:cxn modelId="{487BCB84-CAAF-FF47-AD20-8ED8565C0D71}" type="presOf" srcId="{86EAD493-79DD-2A41-8FE7-A036E1CD2311}" destId="{3A5176BD-9BA5-5F4C-BAB6-F0A55480DDE8}" srcOrd="0" destOrd="0" presId="urn:microsoft.com/office/officeart/2009/3/layout/RandomtoResultProcess"/>
    <dgm:cxn modelId="{00410C9C-4E62-8042-996C-E27A07A3393B}" srcId="{86EAD493-79DD-2A41-8FE7-A036E1CD2311}" destId="{3813193B-0040-E84A-B394-1A1B2F4FE4A7}" srcOrd="1" destOrd="0" parTransId="{3A24F18E-59F2-7644-9F3F-312ACAF021C4}" sibTransId="{F737CE88-DD8E-5043-ABE3-E82CC6513A32}"/>
    <dgm:cxn modelId="{6E4EDDA4-6A7A-A64A-B3D6-FB34E69D670C}" srcId="{16241D67-23BC-DC4E-AB36-3AE3151D424B}" destId="{5D1DF94C-17BD-214C-8DEF-03FE55E81BB7}" srcOrd="1" destOrd="0" parTransId="{3A358C24-16DA-1D4D-8F58-0DC38BFEE05C}" sibTransId="{1A529BE1-C8D8-F148-B318-870ECB3CDC9C}"/>
    <dgm:cxn modelId="{8DC1D4A7-F4B2-C64A-B0B5-409B251BE804}" type="presOf" srcId="{266D62A8-9D96-4B49-B020-76E8C93D4B85}" destId="{5CDFA21B-BA9E-894D-82A0-806153178CF2}" srcOrd="0" destOrd="0" presId="urn:microsoft.com/office/officeart/2009/3/layout/RandomtoResultProcess"/>
    <dgm:cxn modelId="{78C493BF-847A-324B-A04B-3A2A957516A0}" type="presOf" srcId="{E7D10CB5-C931-4844-A51A-86ED48BBD581}" destId="{A47BBB3F-7787-2E4D-93C0-19FAC8FC4065}" srcOrd="0" destOrd="2" presId="urn:microsoft.com/office/officeart/2009/3/layout/RandomtoResultProcess"/>
    <dgm:cxn modelId="{68E73AC2-C99F-104A-AE5E-C522CF2323D8}" type="presOf" srcId="{3732D503-AF6A-2041-958F-30BE36BECE42}" destId="{5CDFA21B-BA9E-894D-82A0-806153178CF2}" srcOrd="0" destOrd="2" presId="urn:microsoft.com/office/officeart/2009/3/layout/RandomtoResultProcess"/>
    <dgm:cxn modelId="{2F6755C5-BBBC-D741-96FD-D43BE26BCCF5}" type="presOf" srcId="{9422A22D-3EFF-7048-8678-75805D2F9D7D}" destId="{A47BBB3F-7787-2E4D-93C0-19FAC8FC4065}" srcOrd="0" destOrd="0" presId="urn:microsoft.com/office/officeart/2009/3/layout/RandomtoResultProcess"/>
    <dgm:cxn modelId="{59C6C6CE-B5BD-FF4C-90DC-1E0A39ECC919}" srcId="{5D1DF94C-17BD-214C-8DEF-03FE55E81BB7}" destId="{3732D503-AF6A-2041-958F-30BE36BECE42}" srcOrd="2" destOrd="0" parTransId="{EEF00028-6DC8-3A4E-BBF4-556845EB708B}" sibTransId="{535A9E8E-AED9-9B4A-82B9-BC51C11B9DD0}"/>
    <dgm:cxn modelId="{D7D4EDA6-6073-3745-8A24-EA357B5B6015}" type="presParOf" srcId="{5A9C0C12-00EE-4641-B4FB-A5E8B23D55C1}" destId="{29748FE7-CF6E-494B-8E1E-B94AB9C831CA}" srcOrd="0" destOrd="0" presId="urn:microsoft.com/office/officeart/2009/3/layout/RandomtoResultProcess"/>
    <dgm:cxn modelId="{2CB8C2F5-D350-D84C-A240-811CEE96FF4F}" type="presParOf" srcId="{29748FE7-CF6E-494B-8E1E-B94AB9C831CA}" destId="{3A5176BD-9BA5-5F4C-BAB6-F0A55480DDE8}" srcOrd="0" destOrd="0" presId="urn:microsoft.com/office/officeart/2009/3/layout/RandomtoResultProcess"/>
    <dgm:cxn modelId="{95A1B46B-E4FD-A44B-AF05-F0B5D29AC5BF}" type="presParOf" srcId="{29748FE7-CF6E-494B-8E1E-B94AB9C831CA}" destId="{A47BBB3F-7787-2E4D-93C0-19FAC8FC4065}" srcOrd="1" destOrd="0" presId="urn:microsoft.com/office/officeart/2009/3/layout/RandomtoResultProcess"/>
    <dgm:cxn modelId="{91315679-04EC-E144-9C24-B9A5363E4B96}" type="presParOf" srcId="{29748FE7-CF6E-494B-8E1E-B94AB9C831CA}" destId="{FB7C326F-8384-9844-B720-6D4C33516D8B}" srcOrd="2" destOrd="0" presId="urn:microsoft.com/office/officeart/2009/3/layout/RandomtoResultProcess"/>
    <dgm:cxn modelId="{CF528446-F3B0-904B-952F-1A3CBF90C4DD}" type="presParOf" srcId="{29748FE7-CF6E-494B-8E1E-B94AB9C831CA}" destId="{751FCF5F-6AB8-084C-BA71-7A4604211497}" srcOrd="3" destOrd="0" presId="urn:microsoft.com/office/officeart/2009/3/layout/RandomtoResultProcess"/>
    <dgm:cxn modelId="{9ED70724-95D3-E048-A4DE-56FD3E7260E8}" type="presParOf" srcId="{29748FE7-CF6E-494B-8E1E-B94AB9C831CA}" destId="{13373B27-A808-5D46-837B-6EE8C01ED4E5}" srcOrd="4" destOrd="0" presId="urn:microsoft.com/office/officeart/2009/3/layout/RandomtoResultProcess"/>
    <dgm:cxn modelId="{11AFA968-1048-5846-94F4-50BD820BB8C0}" type="presParOf" srcId="{29748FE7-CF6E-494B-8E1E-B94AB9C831CA}" destId="{A29CE3E8-7E0A-F549-A914-2EC86A823DCD}" srcOrd="5" destOrd="0" presId="urn:microsoft.com/office/officeart/2009/3/layout/RandomtoResultProcess"/>
    <dgm:cxn modelId="{A1977410-84A3-474A-BEE8-C3268820BA86}" type="presParOf" srcId="{29748FE7-CF6E-494B-8E1E-B94AB9C831CA}" destId="{221D867C-0117-E641-B47C-15B9B0CA5C88}" srcOrd="6" destOrd="0" presId="urn:microsoft.com/office/officeart/2009/3/layout/RandomtoResultProcess"/>
    <dgm:cxn modelId="{8F219B53-223F-EC46-8FDA-399B81331060}" type="presParOf" srcId="{29748FE7-CF6E-494B-8E1E-B94AB9C831CA}" destId="{E91F5648-3F93-D040-BDF5-DE2E1FE1525E}" srcOrd="7" destOrd="0" presId="urn:microsoft.com/office/officeart/2009/3/layout/RandomtoResultProcess"/>
    <dgm:cxn modelId="{E88BDABA-D485-F343-9A36-E3F879B385A6}" type="presParOf" srcId="{29748FE7-CF6E-494B-8E1E-B94AB9C831CA}" destId="{9F09230C-BBC0-B340-8814-19EA6571D8CA}" srcOrd="8" destOrd="0" presId="urn:microsoft.com/office/officeart/2009/3/layout/RandomtoResultProcess"/>
    <dgm:cxn modelId="{4C57628C-CA06-4D4C-A0AD-82C48B0723A6}" type="presParOf" srcId="{29748FE7-CF6E-494B-8E1E-B94AB9C831CA}" destId="{B958A683-6721-6349-A417-0A1A8E23AF7D}" srcOrd="9" destOrd="0" presId="urn:microsoft.com/office/officeart/2009/3/layout/RandomtoResultProcess"/>
    <dgm:cxn modelId="{3A5662BD-B527-B545-927B-CE589BA94093}" type="presParOf" srcId="{29748FE7-CF6E-494B-8E1E-B94AB9C831CA}" destId="{538049DB-9C3D-DE40-A363-4FFA409EFB54}" srcOrd="10" destOrd="0" presId="urn:microsoft.com/office/officeart/2009/3/layout/RandomtoResultProcess"/>
    <dgm:cxn modelId="{F7F5C5B0-CBE9-FB45-B049-9C9DB8C4DBFA}" type="presParOf" srcId="{29748FE7-CF6E-494B-8E1E-B94AB9C831CA}" destId="{33BC4DD9-BDC1-BC4A-8EF8-3C59AA21C705}" srcOrd="11" destOrd="0" presId="urn:microsoft.com/office/officeart/2009/3/layout/RandomtoResultProcess"/>
    <dgm:cxn modelId="{99A6CB43-CFAC-564F-B9D7-6F2A27165411}" type="presParOf" srcId="{29748FE7-CF6E-494B-8E1E-B94AB9C831CA}" destId="{967DC3C6-8D71-1148-AD2D-4634A1177C3B}" srcOrd="12" destOrd="0" presId="urn:microsoft.com/office/officeart/2009/3/layout/RandomtoResultProcess"/>
    <dgm:cxn modelId="{A43F6EB4-21E3-7F48-8D5D-CC642AEEDDB3}" type="presParOf" srcId="{29748FE7-CF6E-494B-8E1E-B94AB9C831CA}" destId="{E1019922-46F5-A74F-857C-BC57882215A6}" srcOrd="13" destOrd="0" presId="urn:microsoft.com/office/officeart/2009/3/layout/RandomtoResultProcess"/>
    <dgm:cxn modelId="{0573EEAC-8C95-244B-8ABA-32FF8E6B44D9}" type="presParOf" srcId="{29748FE7-CF6E-494B-8E1E-B94AB9C831CA}" destId="{A9073E80-A9EA-594F-A450-D52549331B0F}" srcOrd="14" destOrd="0" presId="urn:microsoft.com/office/officeart/2009/3/layout/RandomtoResultProcess"/>
    <dgm:cxn modelId="{A3FEA44B-8C02-E348-9579-92454DC15D10}" type="presParOf" srcId="{29748FE7-CF6E-494B-8E1E-B94AB9C831CA}" destId="{1A82D0F1-1D87-9B45-BA0E-F7BD9D70E74F}" srcOrd="15" destOrd="0" presId="urn:microsoft.com/office/officeart/2009/3/layout/RandomtoResultProcess"/>
    <dgm:cxn modelId="{FB022154-8139-964F-B93F-D89BE45F56D9}" type="presParOf" srcId="{29748FE7-CF6E-494B-8E1E-B94AB9C831CA}" destId="{1D14EC4F-B1DE-154C-A8C7-8F5AB16C8FF7}" srcOrd="16" destOrd="0" presId="urn:microsoft.com/office/officeart/2009/3/layout/RandomtoResultProcess"/>
    <dgm:cxn modelId="{752D942C-0501-CD4C-A3AB-8578CE590619}" type="presParOf" srcId="{29748FE7-CF6E-494B-8E1E-B94AB9C831CA}" destId="{2CC3720A-AABD-2E41-9D2E-4B6AA4B0DCAB}" srcOrd="17" destOrd="0" presId="urn:microsoft.com/office/officeart/2009/3/layout/RandomtoResultProcess"/>
    <dgm:cxn modelId="{8F41C933-EE20-9848-881B-01EE8E9F039A}" type="presParOf" srcId="{29748FE7-CF6E-494B-8E1E-B94AB9C831CA}" destId="{FA766B22-3FC2-0648-A65C-8AA3872752A3}" srcOrd="18" destOrd="0" presId="urn:microsoft.com/office/officeart/2009/3/layout/RandomtoResultProcess"/>
    <dgm:cxn modelId="{A901F103-5658-844D-83FC-1144848CB37A}" type="presParOf" srcId="{29748FE7-CF6E-494B-8E1E-B94AB9C831CA}" destId="{B462E286-48ED-6040-B696-00CFD258AEFD}" srcOrd="19" destOrd="0" presId="urn:microsoft.com/office/officeart/2009/3/layout/RandomtoResultProcess"/>
    <dgm:cxn modelId="{81DC1D89-8C19-314A-80C9-4C3821F951BB}" type="presParOf" srcId="{5A9C0C12-00EE-4641-B4FB-A5E8B23D55C1}" destId="{5025D047-C314-F942-8FB0-2C400B05D3D2}" srcOrd="1" destOrd="0" presId="urn:microsoft.com/office/officeart/2009/3/layout/RandomtoResultProcess"/>
    <dgm:cxn modelId="{E9D38C11-9DF1-4E45-B07C-523C9F35D3B9}" type="presParOf" srcId="{5025D047-C314-F942-8FB0-2C400B05D3D2}" destId="{476A5CC6-7324-8748-82F5-EADE93383397}" srcOrd="0" destOrd="0" presId="urn:microsoft.com/office/officeart/2009/3/layout/RandomtoResultProcess"/>
    <dgm:cxn modelId="{0CFD4FC2-B646-5840-8CF4-DEB13D826467}" type="presParOf" srcId="{5025D047-C314-F942-8FB0-2C400B05D3D2}" destId="{68475FBE-C801-EB43-AD9B-05855F294D03}" srcOrd="1" destOrd="0" presId="urn:microsoft.com/office/officeart/2009/3/layout/RandomtoResultProcess"/>
    <dgm:cxn modelId="{3CF8BF8D-59A1-E046-A84E-3DCBD6277F76}" type="presParOf" srcId="{5A9C0C12-00EE-4641-B4FB-A5E8B23D55C1}" destId="{E7D06507-8CB9-C149-92C9-9F676A909EF8}" srcOrd="2" destOrd="0" presId="urn:microsoft.com/office/officeart/2009/3/layout/RandomtoResultProcess"/>
    <dgm:cxn modelId="{ECEC5062-4F47-7D4F-9CF2-387D5392ABC4}" type="presParOf" srcId="{E7D06507-8CB9-C149-92C9-9F676A909EF8}" destId="{B75D1A09-0EA8-6B48-A2E9-273533DF8ED5}" srcOrd="0" destOrd="0" presId="urn:microsoft.com/office/officeart/2009/3/layout/RandomtoResultProcess"/>
    <dgm:cxn modelId="{4B99E246-CC8C-DB42-AE1D-16730D644B22}" type="presParOf" srcId="{E7D06507-8CB9-C149-92C9-9F676A909EF8}" destId="{5CDFA21B-BA9E-894D-82A0-806153178CF2}" srcOrd="1" destOrd="0" presId="urn:microsoft.com/office/officeart/2009/3/layout/RandomtoResultProcess"/>
    <dgm:cxn modelId="{50110503-DBCD-734F-AE35-AB6353C11A67}" type="presParOf" srcId="{E7D06507-8CB9-C149-92C9-9F676A909EF8}" destId="{2EDB3033-622C-7C48-976E-32CB9D846A80}" srcOrd="2" destOrd="0" presId="urn:microsoft.com/office/officeart/2009/3/layout/RandomtoResultProcess"/>
    <dgm:cxn modelId="{649CF0F5-DEA0-434F-9F14-765E93ED1821}" type="presParOf" srcId="{5A9C0C12-00EE-4641-B4FB-A5E8B23D55C1}" destId="{7D721AAB-83C1-7A46-8A85-4E7D27764FEB}" srcOrd="3" destOrd="0" presId="urn:microsoft.com/office/officeart/2009/3/layout/RandomtoResultProcess"/>
    <dgm:cxn modelId="{9F701601-A61D-4844-8D60-115007B589DF}" type="presParOf" srcId="{7D721AAB-83C1-7A46-8A85-4E7D27764FEB}" destId="{043944EA-6ED8-0744-A937-EBDA82E6446E}" srcOrd="0" destOrd="0" presId="urn:microsoft.com/office/officeart/2009/3/layout/RandomtoResultProcess"/>
    <dgm:cxn modelId="{746D48AB-C53C-0A4D-A885-A605C09D01E4}" type="presParOf" srcId="{7D721AAB-83C1-7A46-8A85-4E7D27764FEB}" destId="{CAEEE705-D51F-084E-BFD9-856BD4F7D4C0}" srcOrd="1" destOrd="0" presId="urn:microsoft.com/office/officeart/2009/3/layout/RandomtoResultProcess"/>
    <dgm:cxn modelId="{BEAAA55A-7E47-0A41-8016-3A28E60E5815}" type="presParOf" srcId="{5A9C0C12-00EE-4641-B4FB-A5E8B23D55C1}" destId="{BC77DBFA-73CC-3347-B3B5-B93B3B867AE9}" srcOrd="4" destOrd="0" presId="urn:microsoft.com/office/officeart/2009/3/layout/RandomtoResultProcess"/>
    <dgm:cxn modelId="{BF2CA683-2C83-4A45-BA46-B33D529C3592}" type="presParOf" srcId="{BC77DBFA-73CC-3347-B3B5-B93B3B867AE9}" destId="{1763D740-6557-8545-A7D4-D7E650287FEF}" srcOrd="0" destOrd="0" presId="urn:microsoft.com/office/officeart/2009/3/layout/RandomtoResultProcess"/>
    <dgm:cxn modelId="{78BBDCCC-6FDF-1E4F-A4CD-7485F7B95E94}" type="presParOf" srcId="{BC77DBFA-73CC-3347-B3B5-B93B3B867AE9}" destId="{4212BC5D-4996-E942-AEC7-3B9D1CCE9F26}" srcOrd="1" destOrd="0" presId="urn:microsoft.com/office/officeart/2009/3/layout/RandomtoResultProcess"/>
    <dgm:cxn modelId="{7C7D24E9-9D7E-4C4D-AE08-7514E726FAD7}" type="presParOf" srcId="{BC77DBFA-73CC-3347-B3B5-B93B3B867AE9}" destId="{05630E53-4C5E-C145-80B3-A57167B86367}" srcOrd="2" destOrd="0" presId="urn:microsoft.com/office/officeart/2009/3/layout/RandomtoResult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75685580-311A-BC47-8EF4-28A5C20B1A67}" type="doc">
      <dgm:prSet loTypeId="urn:microsoft.com/office/officeart/2005/8/layout/hProcess9" loCatId="relationship" qsTypeId="urn:microsoft.com/office/officeart/2005/8/quickstyle/simple3" qsCatId="simple" csTypeId="urn:microsoft.com/office/officeart/2005/8/colors/colorful2" csCatId="colorful" phldr="1"/>
      <dgm:spPr/>
      <dgm:t>
        <a:bodyPr/>
        <a:lstStyle/>
        <a:p>
          <a:endParaRPr lang="en-US"/>
        </a:p>
      </dgm:t>
    </dgm:pt>
    <dgm:pt modelId="{54CEEACC-24C0-684E-8DA3-E996DF09CE4A}">
      <dgm:prSet/>
      <dgm:spPr/>
      <dgm:t>
        <a:bodyPr/>
        <a:lstStyle/>
        <a:p>
          <a:r>
            <a:rPr lang="en-US"/>
            <a:t>Has the legalization of societal “regulatory” space come to its end in the face of data driven governance?</a:t>
          </a:r>
        </a:p>
      </dgm:t>
    </dgm:pt>
    <dgm:pt modelId="{194DD99C-E0D2-AC48-8DAF-0B7517724394}" type="parTrans" cxnId="{57CEB9D8-7AC5-9543-B44D-9BB81EC5B72D}">
      <dgm:prSet/>
      <dgm:spPr/>
      <dgm:t>
        <a:bodyPr/>
        <a:lstStyle/>
        <a:p>
          <a:endParaRPr lang="en-US"/>
        </a:p>
      </dgm:t>
    </dgm:pt>
    <dgm:pt modelId="{7421E8DD-F88C-B247-9C02-96909A0E554C}" type="sibTrans" cxnId="{57CEB9D8-7AC5-9543-B44D-9BB81EC5B72D}">
      <dgm:prSet/>
      <dgm:spPr/>
      <dgm:t>
        <a:bodyPr/>
        <a:lstStyle/>
        <a:p>
          <a:endParaRPr lang="en-US"/>
        </a:p>
      </dgm:t>
    </dgm:pt>
    <dgm:pt modelId="{034DECEB-A00C-034D-9371-2FD99E387598}">
      <dgm:prSet/>
      <dgm:spPr/>
      <dgm:t>
        <a:bodyPr/>
        <a:lstStyle/>
        <a:p>
          <a:r>
            <a:rPr lang="en-US" dirty="0"/>
            <a:t>Has the object of regulation, the MNC, now ceased to exist as a coherent single vessel into which regulatory responsivity can be poured? </a:t>
          </a:r>
        </a:p>
      </dgm:t>
    </dgm:pt>
    <dgm:pt modelId="{EF72F685-0527-254C-924B-EE3CD3928E4F}" type="parTrans" cxnId="{A83F6A91-347E-7D48-921C-2FBCC5D0A4AB}">
      <dgm:prSet/>
      <dgm:spPr/>
      <dgm:t>
        <a:bodyPr/>
        <a:lstStyle/>
        <a:p>
          <a:endParaRPr lang="en-US"/>
        </a:p>
      </dgm:t>
    </dgm:pt>
    <dgm:pt modelId="{D91C1E68-E3DF-1D49-9D99-004EF3E23267}" type="sibTrans" cxnId="{A83F6A91-347E-7D48-921C-2FBCC5D0A4AB}">
      <dgm:prSet/>
      <dgm:spPr/>
      <dgm:t>
        <a:bodyPr/>
        <a:lstStyle/>
        <a:p>
          <a:endParaRPr lang="en-US"/>
        </a:p>
      </dgm:t>
    </dgm:pt>
    <dgm:pt modelId="{58D09B71-09D6-5D4B-B276-07CEA78C3322}">
      <dgm:prSet/>
      <dgm:spPr/>
      <dgm:t>
        <a:bodyPr/>
        <a:lstStyle/>
        <a:p>
          <a:r>
            <a:rPr lang="en-US"/>
            <a:t>Are regulatory initiatives using the rights tools? Are they targeting the right place or object? </a:t>
          </a:r>
        </a:p>
      </dgm:t>
    </dgm:pt>
    <dgm:pt modelId="{F093DCBA-13F8-444C-A4B2-B47CEEBB1EE1}" type="parTrans" cxnId="{A71DF6B5-A971-2F4F-ACA7-34773C663978}">
      <dgm:prSet/>
      <dgm:spPr/>
      <dgm:t>
        <a:bodyPr/>
        <a:lstStyle/>
        <a:p>
          <a:endParaRPr lang="en-US"/>
        </a:p>
      </dgm:t>
    </dgm:pt>
    <dgm:pt modelId="{EF57269E-A736-C942-9307-576582594E45}" type="sibTrans" cxnId="{A71DF6B5-A971-2F4F-ACA7-34773C663978}">
      <dgm:prSet/>
      <dgm:spPr/>
      <dgm:t>
        <a:bodyPr/>
        <a:lstStyle/>
        <a:p>
          <a:endParaRPr lang="en-US"/>
        </a:p>
      </dgm:t>
    </dgm:pt>
    <dgm:pt modelId="{F55F51C7-E81D-8646-8882-4D725FD29228}" type="pres">
      <dgm:prSet presAssocID="{75685580-311A-BC47-8EF4-28A5C20B1A67}" presName="CompostProcess" presStyleCnt="0">
        <dgm:presLayoutVars>
          <dgm:dir/>
          <dgm:resizeHandles val="exact"/>
        </dgm:presLayoutVars>
      </dgm:prSet>
      <dgm:spPr/>
    </dgm:pt>
    <dgm:pt modelId="{93870903-A4BA-8C48-ADA3-AC92E7FC0EE2}" type="pres">
      <dgm:prSet presAssocID="{75685580-311A-BC47-8EF4-28A5C20B1A67}" presName="arrow" presStyleLbl="bgShp" presStyleIdx="0" presStyleCnt="1"/>
      <dgm:spPr/>
    </dgm:pt>
    <dgm:pt modelId="{AEF1FA97-0807-3140-A7BC-41CCEC064E20}" type="pres">
      <dgm:prSet presAssocID="{75685580-311A-BC47-8EF4-28A5C20B1A67}" presName="linearProcess" presStyleCnt="0"/>
      <dgm:spPr/>
    </dgm:pt>
    <dgm:pt modelId="{FDC34443-3C4D-3C4C-B473-46127C94A25D}" type="pres">
      <dgm:prSet presAssocID="{54CEEACC-24C0-684E-8DA3-E996DF09CE4A}" presName="textNode" presStyleLbl="node1" presStyleIdx="0" presStyleCnt="3">
        <dgm:presLayoutVars>
          <dgm:bulletEnabled val="1"/>
        </dgm:presLayoutVars>
      </dgm:prSet>
      <dgm:spPr/>
    </dgm:pt>
    <dgm:pt modelId="{92E2DFB6-7DDB-AC42-9D84-8C6DD8E862FE}" type="pres">
      <dgm:prSet presAssocID="{7421E8DD-F88C-B247-9C02-96909A0E554C}" presName="sibTrans" presStyleCnt="0"/>
      <dgm:spPr/>
    </dgm:pt>
    <dgm:pt modelId="{550AFEF8-B77B-CA4F-9B87-EBA4D7B0BC47}" type="pres">
      <dgm:prSet presAssocID="{034DECEB-A00C-034D-9371-2FD99E387598}" presName="textNode" presStyleLbl="node1" presStyleIdx="1" presStyleCnt="3">
        <dgm:presLayoutVars>
          <dgm:bulletEnabled val="1"/>
        </dgm:presLayoutVars>
      </dgm:prSet>
      <dgm:spPr/>
    </dgm:pt>
    <dgm:pt modelId="{7E7FA377-6584-F744-915D-9A812BB93F80}" type="pres">
      <dgm:prSet presAssocID="{D91C1E68-E3DF-1D49-9D99-004EF3E23267}" presName="sibTrans" presStyleCnt="0"/>
      <dgm:spPr/>
    </dgm:pt>
    <dgm:pt modelId="{271BD43C-80DC-BE42-879A-1AD07B71C0DB}" type="pres">
      <dgm:prSet presAssocID="{58D09B71-09D6-5D4B-B276-07CEA78C3322}" presName="textNode" presStyleLbl="node1" presStyleIdx="2" presStyleCnt="3">
        <dgm:presLayoutVars>
          <dgm:bulletEnabled val="1"/>
        </dgm:presLayoutVars>
      </dgm:prSet>
      <dgm:spPr/>
    </dgm:pt>
  </dgm:ptLst>
  <dgm:cxnLst>
    <dgm:cxn modelId="{F4997901-07F8-AE40-823D-DD5ED9322854}" type="presOf" srcId="{75685580-311A-BC47-8EF4-28A5C20B1A67}" destId="{F55F51C7-E81D-8646-8882-4D725FD29228}" srcOrd="0" destOrd="0" presId="urn:microsoft.com/office/officeart/2005/8/layout/hProcess9"/>
    <dgm:cxn modelId="{A83F6A91-347E-7D48-921C-2FBCC5D0A4AB}" srcId="{75685580-311A-BC47-8EF4-28A5C20B1A67}" destId="{034DECEB-A00C-034D-9371-2FD99E387598}" srcOrd="1" destOrd="0" parTransId="{EF72F685-0527-254C-924B-EE3CD3928E4F}" sibTransId="{D91C1E68-E3DF-1D49-9D99-004EF3E23267}"/>
    <dgm:cxn modelId="{A71DF6B5-A971-2F4F-ACA7-34773C663978}" srcId="{75685580-311A-BC47-8EF4-28A5C20B1A67}" destId="{58D09B71-09D6-5D4B-B276-07CEA78C3322}" srcOrd="2" destOrd="0" parTransId="{F093DCBA-13F8-444C-A4B2-B47CEEBB1EE1}" sibTransId="{EF57269E-A736-C942-9307-576582594E45}"/>
    <dgm:cxn modelId="{D3810DC2-4324-C643-8534-E7F0C5BEDF20}" type="presOf" srcId="{54CEEACC-24C0-684E-8DA3-E996DF09CE4A}" destId="{FDC34443-3C4D-3C4C-B473-46127C94A25D}" srcOrd="0" destOrd="0" presId="urn:microsoft.com/office/officeart/2005/8/layout/hProcess9"/>
    <dgm:cxn modelId="{57CEB9D8-7AC5-9543-B44D-9BB81EC5B72D}" srcId="{75685580-311A-BC47-8EF4-28A5C20B1A67}" destId="{54CEEACC-24C0-684E-8DA3-E996DF09CE4A}" srcOrd="0" destOrd="0" parTransId="{194DD99C-E0D2-AC48-8DAF-0B7517724394}" sibTransId="{7421E8DD-F88C-B247-9C02-96909A0E554C}"/>
    <dgm:cxn modelId="{6D40DCDA-8631-E342-80F5-353B0E0B6F9F}" type="presOf" srcId="{58D09B71-09D6-5D4B-B276-07CEA78C3322}" destId="{271BD43C-80DC-BE42-879A-1AD07B71C0DB}" srcOrd="0" destOrd="0" presId="urn:microsoft.com/office/officeart/2005/8/layout/hProcess9"/>
    <dgm:cxn modelId="{41370ADE-2233-BA45-82DC-912642CB823C}" type="presOf" srcId="{034DECEB-A00C-034D-9371-2FD99E387598}" destId="{550AFEF8-B77B-CA4F-9B87-EBA4D7B0BC47}" srcOrd="0" destOrd="0" presId="urn:microsoft.com/office/officeart/2005/8/layout/hProcess9"/>
    <dgm:cxn modelId="{D69030F6-DCE5-F040-AB86-BFC92595F7FE}" type="presParOf" srcId="{F55F51C7-E81D-8646-8882-4D725FD29228}" destId="{93870903-A4BA-8C48-ADA3-AC92E7FC0EE2}" srcOrd="0" destOrd="0" presId="urn:microsoft.com/office/officeart/2005/8/layout/hProcess9"/>
    <dgm:cxn modelId="{94C3060C-3C5C-FF46-87B7-9906DCC55638}" type="presParOf" srcId="{F55F51C7-E81D-8646-8882-4D725FD29228}" destId="{AEF1FA97-0807-3140-A7BC-41CCEC064E20}" srcOrd="1" destOrd="0" presId="urn:microsoft.com/office/officeart/2005/8/layout/hProcess9"/>
    <dgm:cxn modelId="{DA6815BE-64F3-8740-9ADC-7C8DC398A397}" type="presParOf" srcId="{AEF1FA97-0807-3140-A7BC-41CCEC064E20}" destId="{FDC34443-3C4D-3C4C-B473-46127C94A25D}" srcOrd="0" destOrd="0" presId="urn:microsoft.com/office/officeart/2005/8/layout/hProcess9"/>
    <dgm:cxn modelId="{0613E1FE-9C5F-4646-8FAD-BCC6A873EEA0}" type="presParOf" srcId="{AEF1FA97-0807-3140-A7BC-41CCEC064E20}" destId="{92E2DFB6-7DDB-AC42-9D84-8C6DD8E862FE}" srcOrd="1" destOrd="0" presId="urn:microsoft.com/office/officeart/2005/8/layout/hProcess9"/>
    <dgm:cxn modelId="{2596373B-9159-FE41-B1C5-183E102E9778}" type="presParOf" srcId="{AEF1FA97-0807-3140-A7BC-41CCEC064E20}" destId="{550AFEF8-B77B-CA4F-9B87-EBA4D7B0BC47}" srcOrd="2" destOrd="0" presId="urn:microsoft.com/office/officeart/2005/8/layout/hProcess9"/>
    <dgm:cxn modelId="{2FFE8E11-72BB-174F-BE8C-E7960F0CCF10}" type="presParOf" srcId="{AEF1FA97-0807-3140-A7BC-41CCEC064E20}" destId="{7E7FA377-6584-F744-915D-9A812BB93F80}" srcOrd="3" destOrd="0" presId="urn:microsoft.com/office/officeart/2005/8/layout/hProcess9"/>
    <dgm:cxn modelId="{7A4CAE92-97F4-4E4A-886F-782790CD4325}" type="presParOf" srcId="{AEF1FA97-0807-3140-A7BC-41CCEC064E20}" destId="{271BD43C-80DC-BE42-879A-1AD07B71C0DB}"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2A7F45C-4AB7-5547-B0D7-5CBDCE2E877C}" type="doc">
      <dgm:prSet loTypeId="urn:microsoft.com/office/officeart/2005/8/layout/lProcess3" loCatId="process" qsTypeId="urn:microsoft.com/office/officeart/2005/8/quickstyle/simple3" qsCatId="simple" csTypeId="urn:microsoft.com/office/officeart/2005/8/colors/colorful4" csCatId="colorful" phldr="1"/>
      <dgm:spPr/>
      <dgm:t>
        <a:bodyPr/>
        <a:lstStyle/>
        <a:p>
          <a:endParaRPr lang="en-US"/>
        </a:p>
      </dgm:t>
    </dgm:pt>
    <dgm:pt modelId="{362396A2-F5F5-EF4B-8111-4622940C2B17}">
      <dgm:prSet/>
      <dgm:spPr/>
      <dgm:t>
        <a:bodyPr/>
        <a:lstStyle/>
        <a:p>
          <a:r>
            <a:rPr lang="en-US"/>
            <a:t>The corporation</a:t>
          </a:r>
        </a:p>
      </dgm:t>
    </dgm:pt>
    <dgm:pt modelId="{DD732EA9-74F8-3C49-AED4-8511CFD699D7}" type="parTrans" cxnId="{A898CF83-40A8-6E48-B445-2A701AB5A982}">
      <dgm:prSet/>
      <dgm:spPr/>
      <dgm:t>
        <a:bodyPr/>
        <a:lstStyle/>
        <a:p>
          <a:endParaRPr lang="en-US"/>
        </a:p>
      </dgm:t>
    </dgm:pt>
    <dgm:pt modelId="{DCFA9984-ED62-F549-AFBD-0E4933CA0E82}" type="sibTrans" cxnId="{A898CF83-40A8-6E48-B445-2A701AB5A982}">
      <dgm:prSet/>
      <dgm:spPr/>
      <dgm:t>
        <a:bodyPr/>
        <a:lstStyle/>
        <a:p>
          <a:endParaRPr lang="en-US"/>
        </a:p>
      </dgm:t>
    </dgm:pt>
    <dgm:pt modelId="{3E73970C-3202-7040-953C-321E46AEA836}">
      <dgm:prSet/>
      <dgm:spPr/>
      <dgm:t>
        <a:bodyPr/>
        <a:lstStyle/>
        <a:p>
          <a:r>
            <a:rPr lang="en-US" dirty="0"/>
            <a:t>Juridical person; recognized through application of domestic legal orders</a:t>
          </a:r>
        </a:p>
      </dgm:t>
    </dgm:pt>
    <dgm:pt modelId="{DB36CA4B-422A-CF42-BFFC-BFE6A3E9FFB7}" type="parTrans" cxnId="{191B77C1-5500-3C4E-B15F-41F872B65D8E}">
      <dgm:prSet/>
      <dgm:spPr/>
      <dgm:t>
        <a:bodyPr/>
        <a:lstStyle/>
        <a:p>
          <a:endParaRPr lang="en-US"/>
        </a:p>
      </dgm:t>
    </dgm:pt>
    <dgm:pt modelId="{529776EB-AECB-9E4D-8754-2CE6A25397E9}" type="sibTrans" cxnId="{191B77C1-5500-3C4E-B15F-41F872B65D8E}">
      <dgm:prSet/>
      <dgm:spPr/>
      <dgm:t>
        <a:bodyPr/>
        <a:lstStyle/>
        <a:p>
          <a:endParaRPr lang="en-US"/>
        </a:p>
      </dgm:t>
    </dgm:pt>
    <dgm:pt modelId="{24E062BE-9CD3-AC45-9520-B45B7D5931BA}">
      <dgm:prSet/>
      <dgm:spPr/>
      <dgm:t>
        <a:bodyPr/>
        <a:lstStyle/>
        <a:p>
          <a:r>
            <a:rPr lang="en-US"/>
            <a:t>Equivalents (partnerships, LLCs, etc. </a:t>
          </a:r>
        </a:p>
      </dgm:t>
    </dgm:pt>
    <dgm:pt modelId="{4492D5F7-1928-D24F-AA72-51A17B25F48A}" type="parTrans" cxnId="{FAFBE42F-D3E6-F848-BCF2-619DA5774A91}">
      <dgm:prSet/>
      <dgm:spPr/>
      <dgm:t>
        <a:bodyPr/>
        <a:lstStyle/>
        <a:p>
          <a:endParaRPr lang="en-US"/>
        </a:p>
      </dgm:t>
    </dgm:pt>
    <dgm:pt modelId="{C667819D-268D-4B44-982C-3E6BB4C3B640}" type="sibTrans" cxnId="{FAFBE42F-D3E6-F848-BCF2-619DA5774A91}">
      <dgm:prSet/>
      <dgm:spPr/>
      <dgm:t>
        <a:bodyPr/>
        <a:lstStyle/>
        <a:p>
          <a:endParaRPr lang="en-US"/>
        </a:p>
      </dgm:t>
    </dgm:pt>
    <dgm:pt modelId="{222366E9-AB51-0346-B9FE-CF9FB8F39EAC}">
      <dgm:prSet/>
      <dgm:spPr/>
      <dgm:t>
        <a:bodyPr/>
        <a:lstStyle/>
        <a:p>
          <a:r>
            <a:rPr lang="en-US"/>
            <a:t>Domestic Law</a:t>
          </a:r>
        </a:p>
      </dgm:t>
    </dgm:pt>
    <dgm:pt modelId="{F6D2EEE1-280F-2D40-9580-05B092F5B573}" type="parTrans" cxnId="{263979E1-C8F8-DC4E-9229-73FB7A2AEFFD}">
      <dgm:prSet/>
      <dgm:spPr/>
      <dgm:t>
        <a:bodyPr/>
        <a:lstStyle/>
        <a:p>
          <a:endParaRPr lang="en-US"/>
        </a:p>
      </dgm:t>
    </dgm:pt>
    <dgm:pt modelId="{560FA713-EF1F-224F-9B8D-F272DD3339AA}" type="sibTrans" cxnId="{263979E1-C8F8-DC4E-9229-73FB7A2AEFFD}">
      <dgm:prSet/>
      <dgm:spPr/>
      <dgm:t>
        <a:bodyPr/>
        <a:lstStyle/>
        <a:p>
          <a:endParaRPr lang="en-US"/>
        </a:p>
      </dgm:t>
    </dgm:pt>
    <dgm:pt modelId="{B56974DD-5877-964D-B79D-84C4873CF243}">
      <dgm:prSet/>
      <dgm:spPr/>
      <dgm:t>
        <a:bodyPr/>
        <a:lstStyle/>
        <a:p>
          <a:r>
            <a:rPr lang="en-US"/>
            <a:t>Grounded in statute and administrative regulation</a:t>
          </a:r>
        </a:p>
      </dgm:t>
    </dgm:pt>
    <dgm:pt modelId="{CED80243-6957-4A43-86AC-B187E1D4DB23}" type="parTrans" cxnId="{BE034BBB-8079-4849-9D93-5478036687F5}">
      <dgm:prSet/>
      <dgm:spPr/>
      <dgm:t>
        <a:bodyPr/>
        <a:lstStyle/>
        <a:p>
          <a:endParaRPr lang="en-US"/>
        </a:p>
      </dgm:t>
    </dgm:pt>
    <dgm:pt modelId="{9C9BF5C9-4C09-D549-9F19-FE552D727384}" type="sibTrans" cxnId="{BE034BBB-8079-4849-9D93-5478036687F5}">
      <dgm:prSet/>
      <dgm:spPr/>
      <dgm:t>
        <a:bodyPr/>
        <a:lstStyle/>
        <a:p>
          <a:endParaRPr lang="en-US"/>
        </a:p>
      </dgm:t>
    </dgm:pt>
    <dgm:pt modelId="{32ECE013-48FB-804F-B629-B9E9E496BF8A}">
      <dgm:prSet/>
      <dgm:spPr/>
      <dgm:t>
        <a:bodyPr/>
        <a:lstStyle/>
        <a:p>
          <a:r>
            <a:rPr lang="en-US" dirty="0"/>
            <a:t>New: social credit and big data management</a:t>
          </a:r>
        </a:p>
      </dgm:t>
    </dgm:pt>
    <dgm:pt modelId="{260F080A-6136-FB43-ADFA-CCEAC4E0FBE8}" type="parTrans" cxnId="{90B59F61-63C8-664F-BD15-5F5C756DFB4B}">
      <dgm:prSet/>
      <dgm:spPr/>
      <dgm:t>
        <a:bodyPr/>
        <a:lstStyle/>
        <a:p>
          <a:endParaRPr lang="en-US"/>
        </a:p>
      </dgm:t>
    </dgm:pt>
    <dgm:pt modelId="{40E4A8DB-C482-674C-BA04-20797263E045}" type="sibTrans" cxnId="{90B59F61-63C8-664F-BD15-5F5C756DFB4B}">
      <dgm:prSet/>
      <dgm:spPr/>
      <dgm:t>
        <a:bodyPr/>
        <a:lstStyle/>
        <a:p>
          <a:endParaRPr lang="en-US"/>
        </a:p>
      </dgm:t>
    </dgm:pt>
    <dgm:pt modelId="{5430ADCF-BC80-824C-8EF9-687AB0FB6BF5}">
      <dgm:prSet/>
      <dgm:spPr/>
      <dgm:t>
        <a:bodyPr/>
        <a:lstStyle/>
        <a:p>
          <a:r>
            <a:rPr lang="en-US"/>
            <a:t>International Law</a:t>
          </a:r>
        </a:p>
      </dgm:t>
    </dgm:pt>
    <dgm:pt modelId="{5CCB6112-B18F-304E-B364-B6963FCE0EE9}" type="parTrans" cxnId="{AC343579-6059-6F45-9335-32DC312552E9}">
      <dgm:prSet/>
      <dgm:spPr/>
      <dgm:t>
        <a:bodyPr/>
        <a:lstStyle/>
        <a:p>
          <a:endParaRPr lang="en-US"/>
        </a:p>
      </dgm:t>
    </dgm:pt>
    <dgm:pt modelId="{6441E519-C847-F342-BD8E-7F7FD9B09B93}" type="sibTrans" cxnId="{AC343579-6059-6F45-9335-32DC312552E9}">
      <dgm:prSet/>
      <dgm:spPr/>
      <dgm:t>
        <a:bodyPr/>
        <a:lstStyle/>
        <a:p>
          <a:endParaRPr lang="en-US"/>
        </a:p>
      </dgm:t>
    </dgm:pt>
    <dgm:pt modelId="{E1D0A5B6-33FD-E24D-9AEA-B97691E98405}">
      <dgm:prSet/>
      <dgm:spPr/>
      <dgm:t>
        <a:bodyPr/>
        <a:lstStyle/>
        <a:p>
          <a:r>
            <a:rPr lang="en-US"/>
            <a:t>Treaties</a:t>
          </a:r>
        </a:p>
      </dgm:t>
    </dgm:pt>
    <dgm:pt modelId="{F4C709F6-0495-F143-A670-BD8932C3E780}" type="parTrans" cxnId="{DD6ED095-0F37-3645-9941-EE64E642279F}">
      <dgm:prSet/>
      <dgm:spPr/>
      <dgm:t>
        <a:bodyPr/>
        <a:lstStyle/>
        <a:p>
          <a:endParaRPr lang="en-US"/>
        </a:p>
      </dgm:t>
    </dgm:pt>
    <dgm:pt modelId="{A6F8789B-1BDB-F748-81BE-740F2E2210D3}" type="sibTrans" cxnId="{DD6ED095-0F37-3645-9941-EE64E642279F}">
      <dgm:prSet/>
      <dgm:spPr/>
      <dgm:t>
        <a:bodyPr/>
        <a:lstStyle/>
        <a:p>
          <a:endParaRPr lang="en-US"/>
        </a:p>
      </dgm:t>
    </dgm:pt>
    <dgm:pt modelId="{20189A71-FD84-1D40-8538-C7FBF28EB159}">
      <dgm:prSet/>
      <dgm:spPr/>
      <dgm:t>
        <a:bodyPr/>
        <a:lstStyle/>
        <a:p>
          <a:r>
            <a:rPr lang="en-US"/>
            <a:t>Treaties creating international bodies with regulatory authority</a:t>
          </a:r>
        </a:p>
      </dgm:t>
    </dgm:pt>
    <dgm:pt modelId="{045632E3-78B0-AB4A-813F-8C676850B81E}" type="parTrans" cxnId="{4DFEAE83-7BE7-D745-B1C4-AD471EB2D848}">
      <dgm:prSet/>
      <dgm:spPr/>
      <dgm:t>
        <a:bodyPr/>
        <a:lstStyle/>
        <a:p>
          <a:endParaRPr lang="en-US"/>
        </a:p>
      </dgm:t>
    </dgm:pt>
    <dgm:pt modelId="{4FD199B1-FA1F-DD40-96AA-8F9E4C3D4772}" type="sibTrans" cxnId="{4DFEAE83-7BE7-D745-B1C4-AD471EB2D848}">
      <dgm:prSet/>
      <dgm:spPr/>
      <dgm:t>
        <a:bodyPr/>
        <a:lstStyle/>
        <a:p>
          <a:endParaRPr lang="en-US"/>
        </a:p>
      </dgm:t>
    </dgm:pt>
    <dgm:pt modelId="{F922C6D8-2E59-D344-A062-152E36919568}">
      <dgm:prSet/>
      <dgm:spPr/>
      <dgm:t>
        <a:bodyPr/>
        <a:lstStyle/>
        <a:p>
          <a:r>
            <a:rPr lang="en-US"/>
            <a:t>And the rest: norms, declarations, frameworks, exhortations,. principles, etc. </a:t>
          </a:r>
        </a:p>
      </dgm:t>
    </dgm:pt>
    <dgm:pt modelId="{080FF35A-D9AD-944C-A017-4E366D40A5B5}" type="parTrans" cxnId="{1C48FFF4-035A-8343-921F-1C549E176DEF}">
      <dgm:prSet/>
      <dgm:spPr/>
      <dgm:t>
        <a:bodyPr/>
        <a:lstStyle/>
        <a:p>
          <a:endParaRPr lang="en-US"/>
        </a:p>
      </dgm:t>
    </dgm:pt>
    <dgm:pt modelId="{F886C1DD-82B8-454C-8EA6-8A0F44FEDBB3}" type="sibTrans" cxnId="{1C48FFF4-035A-8343-921F-1C549E176DEF}">
      <dgm:prSet/>
      <dgm:spPr/>
      <dgm:t>
        <a:bodyPr/>
        <a:lstStyle/>
        <a:p>
          <a:endParaRPr lang="en-US"/>
        </a:p>
      </dgm:t>
    </dgm:pt>
    <dgm:pt modelId="{C5CBB929-DEA1-014F-ACB7-D2C074BF776F}">
      <dgm:prSet/>
      <dgm:spPr/>
      <dgm:t>
        <a:bodyPr/>
        <a:lstStyle/>
        <a:p>
          <a:r>
            <a:rPr lang="en-US" dirty="0"/>
            <a:t>A witches brew</a:t>
          </a:r>
        </a:p>
      </dgm:t>
    </dgm:pt>
    <dgm:pt modelId="{AFDCDA3E-35F3-5741-A532-F96D3AAE711E}" type="parTrans" cxnId="{350E5C56-7497-E14B-8728-B561805BE348}">
      <dgm:prSet/>
      <dgm:spPr/>
      <dgm:t>
        <a:bodyPr/>
        <a:lstStyle/>
        <a:p>
          <a:endParaRPr lang="en-US"/>
        </a:p>
      </dgm:t>
    </dgm:pt>
    <dgm:pt modelId="{FBEDA43D-CEC9-B54A-8209-FAE958EB3698}" type="sibTrans" cxnId="{350E5C56-7497-E14B-8728-B561805BE348}">
      <dgm:prSet/>
      <dgm:spPr/>
      <dgm:t>
        <a:bodyPr/>
        <a:lstStyle/>
        <a:p>
          <a:endParaRPr lang="en-US"/>
        </a:p>
      </dgm:t>
    </dgm:pt>
    <dgm:pt modelId="{58D55A72-8EE2-DF42-9BEE-AC5B1DF80382}">
      <dgm:prSet/>
      <dgm:spPr/>
      <dgm:t>
        <a:bodyPr/>
        <a:lstStyle/>
        <a:p>
          <a:r>
            <a:rPr lang="en-US" dirty="0"/>
            <a:t>Organization of economic activity across borders not contained by these forms</a:t>
          </a:r>
        </a:p>
      </dgm:t>
    </dgm:pt>
    <dgm:pt modelId="{D3ED3C30-6262-9F48-9ACD-8405384283DE}" type="parTrans" cxnId="{C4C2FDD3-72AE-9E43-B62E-B7D69E52DF39}">
      <dgm:prSet/>
      <dgm:spPr/>
    </dgm:pt>
    <dgm:pt modelId="{DF21CEFF-62BB-F044-A055-F0F4F70F8FA0}" type="sibTrans" cxnId="{C4C2FDD3-72AE-9E43-B62E-B7D69E52DF39}">
      <dgm:prSet/>
      <dgm:spPr/>
    </dgm:pt>
    <dgm:pt modelId="{6C5F04B5-4878-7042-AAEF-64B60C5EBFD1}">
      <dgm:prSet/>
      <dgm:spPr/>
      <dgm:t>
        <a:bodyPr/>
        <a:lstStyle/>
        <a:p>
          <a:r>
            <a:rPr lang="en-US" dirty="0"/>
            <a:t>territorial limitations of state systems inadequate for regulation</a:t>
          </a:r>
        </a:p>
      </dgm:t>
    </dgm:pt>
    <dgm:pt modelId="{60C468A4-D281-6C47-B06A-D79995FC6596}" type="parTrans" cxnId="{7FF31797-76A9-4A42-BE70-7DBE91F96083}">
      <dgm:prSet/>
      <dgm:spPr/>
    </dgm:pt>
    <dgm:pt modelId="{5AB52683-B0BE-5A4A-BBD8-073B67CF5B01}" type="sibTrans" cxnId="{7FF31797-76A9-4A42-BE70-7DBE91F96083}">
      <dgm:prSet/>
      <dgm:spPr/>
    </dgm:pt>
    <dgm:pt modelId="{E6B427A1-F571-8C41-BDC4-6150FAFF763A}">
      <dgm:prSet/>
      <dgm:spPr/>
      <dgm:t>
        <a:bodyPr/>
        <a:lstStyle/>
        <a:p>
          <a:r>
            <a:rPr lang="en-US" dirty="0"/>
            <a:t>Forms of regulation no longer adequate to meet regulatory objectives</a:t>
          </a:r>
        </a:p>
      </dgm:t>
    </dgm:pt>
    <dgm:pt modelId="{46342B76-B873-E84F-993B-DB26F32A5BF2}" type="parTrans" cxnId="{0CA38508-66B2-BB45-A64A-509C594D421E}">
      <dgm:prSet/>
      <dgm:spPr/>
    </dgm:pt>
    <dgm:pt modelId="{9F18E673-4601-0C4A-8C9C-11DDAACE540A}" type="sibTrans" cxnId="{0CA38508-66B2-BB45-A64A-509C594D421E}">
      <dgm:prSet/>
      <dgm:spPr/>
    </dgm:pt>
    <dgm:pt modelId="{D47B9BB1-B758-524A-9945-6848DB235866}">
      <dgm:prSet/>
      <dgm:spPr/>
      <dgm:t>
        <a:bodyPr/>
        <a:lstStyle/>
        <a:p>
          <a:r>
            <a:rPr lang="en-US" dirty="0"/>
            <a:t>Data driven governance through assessment and accountability mechanisms</a:t>
          </a:r>
        </a:p>
      </dgm:t>
    </dgm:pt>
    <dgm:pt modelId="{1D7C0B5F-2F62-754F-9581-69DF11BA538C}" type="parTrans" cxnId="{BC900225-78DF-D645-A2B5-96F0D05B76E7}">
      <dgm:prSet/>
      <dgm:spPr/>
    </dgm:pt>
    <dgm:pt modelId="{ED3A2F1C-458C-AA4F-B970-544F1834C053}" type="sibTrans" cxnId="{BC900225-78DF-D645-A2B5-96F0D05B76E7}">
      <dgm:prSet/>
      <dgm:spPr/>
    </dgm:pt>
    <dgm:pt modelId="{46DE6C16-E616-6F4A-969D-12A885638E3A}" type="pres">
      <dgm:prSet presAssocID="{02A7F45C-4AB7-5547-B0D7-5CBDCE2E877C}" presName="Name0" presStyleCnt="0">
        <dgm:presLayoutVars>
          <dgm:chPref val="3"/>
          <dgm:dir/>
          <dgm:animLvl val="lvl"/>
          <dgm:resizeHandles/>
        </dgm:presLayoutVars>
      </dgm:prSet>
      <dgm:spPr/>
    </dgm:pt>
    <dgm:pt modelId="{D2184007-6840-B245-92D8-59C475675FF7}" type="pres">
      <dgm:prSet presAssocID="{362396A2-F5F5-EF4B-8111-4622940C2B17}" presName="horFlow" presStyleCnt="0"/>
      <dgm:spPr/>
    </dgm:pt>
    <dgm:pt modelId="{6A7777CE-D1C4-7742-AB46-9DBF607AED6F}" type="pres">
      <dgm:prSet presAssocID="{362396A2-F5F5-EF4B-8111-4622940C2B17}" presName="bigChev" presStyleLbl="node1" presStyleIdx="0" presStyleCnt="4"/>
      <dgm:spPr/>
    </dgm:pt>
    <dgm:pt modelId="{E628A6D3-39B7-1D44-B6A1-B9B12AFB8D55}" type="pres">
      <dgm:prSet presAssocID="{DB36CA4B-422A-CF42-BFFC-BFE6A3E9FFB7}" presName="parTrans" presStyleCnt="0"/>
      <dgm:spPr/>
    </dgm:pt>
    <dgm:pt modelId="{8AA8F083-D43C-D749-8F78-57067282982F}" type="pres">
      <dgm:prSet presAssocID="{3E73970C-3202-7040-953C-321E46AEA836}" presName="node" presStyleLbl="alignAccFollowNode1" presStyleIdx="0" presStyleCnt="11">
        <dgm:presLayoutVars>
          <dgm:bulletEnabled val="1"/>
        </dgm:presLayoutVars>
      </dgm:prSet>
      <dgm:spPr/>
    </dgm:pt>
    <dgm:pt modelId="{D8257ED4-1B4E-8245-8F1E-B89B8C261D48}" type="pres">
      <dgm:prSet presAssocID="{529776EB-AECB-9E4D-8754-2CE6A25397E9}" presName="sibTrans" presStyleCnt="0"/>
      <dgm:spPr/>
    </dgm:pt>
    <dgm:pt modelId="{AF55ECB9-3CC6-2B4D-B927-C55BF6A708D2}" type="pres">
      <dgm:prSet presAssocID="{24E062BE-9CD3-AC45-9520-B45B7D5931BA}" presName="node" presStyleLbl="alignAccFollowNode1" presStyleIdx="1" presStyleCnt="11">
        <dgm:presLayoutVars>
          <dgm:bulletEnabled val="1"/>
        </dgm:presLayoutVars>
      </dgm:prSet>
      <dgm:spPr/>
    </dgm:pt>
    <dgm:pt modelId="{D0BB06A7-82C6-054C-90EB-781E0D71520F}" type="pres">
      <dgm:prSet presAssocID="{362396A2-F5F5-EF4B-8111-4622940C2B17}" presName="vSp" presStyleCnt="0"/>
      <dgm:spPr/>
    </dgm:pt>
    <dgm:pt modelId="{27F152F2-4A1C-B84B-9740-0E29DC1DC55B}" type="pres">
      <dgm:prSet presAssocID="{222366E9-AB51-0346-B9FE-CF9FB8F39EAC}" presName="horFlow" presStyleCnt="0"/>
      <dgm:spPr/>
    </dgm:pt>
    <dgm:pt modelId="{52CF2E91-F468-F342-829C-5B869FB8DD26}" type="pres">
      <dgm:prSet presAssocID="{222366E9-AB51-0346-B9FE-CF9FB8F39EAC}" presName="bigChev" presStyleLbl="node1" presStyleIdx="1" presStyleCnt="4"/>
      <dgm:spPr/>
    </dgm:pt>
    <dgm:pt modelId="{3A4A0B34-36D1-0F41-8313-760F1ECE1EEC}" type="pres">
      <dgm:prSet presAssocID="{CED80243-6957-4A43-86AC-B187E1D4DB23}" presName="parTrans" presStyleCnt="0"/>
      <dgm:spPr/>
    </dgm:pt>
    <dgm:pt modelId="{48802D95-BEC7-2645-9749-A9AB5A30F430}" type="pres">
      <dgm:prSet presAssocID="{B56974DD-5877-964D-B79D-84C4873CF243}" presName="node" presStyleLbl="alignAccFollowNode1" presStyleIdx="2" presStyleCnt="11">
        <dgm:presLayoutVars>
          <dgm:bulletEnabled val="1"/>
        </dgm:presLayoutVars>
      </dgm:prSet>
      <dgm:spPr/>
    </dgm:pt>
    <dgm:pt modelId="{42B4A1CA-FA12-C04C-8FB9-0EFC3CF28901}" type="pres">
      <dgm:prSet presAssocID="{9C9BF5C9-4C09-D549-9F19-FE552D727384}" presName="sibTrans" presStyleCnt="0"/>
      <dgm:spPr/>
    </dgm:pt>
    <dgm:pt modelId="{C9E61B47-A65C-3049-B162-7A65FB3A9D5F}" type="pres">
      <dgm:prSet presAssocID="{32ECE013-48FB-804F-B629-B9E9E496BF8A}" presName="node" presStyleLbl="alignAccFollowNode1" presStyleIdx="3" presStyleCnt="11">
        <dgm:presLayoutVars>
          <dgm:bulletEnabled val="1"/>
        </dgm:presLayoutVars>
      </dgm:prSet>
      <dgm:spPr/>
    </dgm:pt>
    <dgm:pt modelId="{8926A942-23AF-1A44-9D30-E36362FCE9F0}" type="pres">
      <dgm:prSet presAssocID="{40E4A8DB-C482-674C-BA04-20797263E045}" presName="sibTrans" presStyleCnt="0"/>
      <dgm:spPr/>
    </dgm:pt>
    <dgm:pt modelId="{64AF31DA-4C4B-A949-A239-D70EE47C6738}" type="pres">
      <dgm:prSet presAssocID="{D47B9BB1-B758-524A-9945-6848DB235866}" presName="node" presStyleLbl="alignAccFollowNode1" presStyleIdx="4" presStyleCnt="11">
        <dgm:presLayoutVars>
          <dgm:bulletEnabled val="1"/>
        </dgm:presLayoutVars>
      </dgm:prSet>
      <dgm:spPr/>
    </dgm:pt>
    <dgm:pt modelId="{2B663994-93CF-3147-8E86-60D80BE1CEE4}" type="pres">
      <dgm:prSet presAssocID="{222366E9-AB51-0346-B9FE-CF9FB8F39EAC}" presName="vSp" presStyleCnt="0"/>
      <dgm:spPr/>
    </dgm:pt>
    <dgm:pt modelId="{04660B2F-A881-2946-985E-E7A55CC4896D}" type="pres">
      <dgm:prSet presAssocID="{5430ADCF-BC80-824C-8EF9-687AB0FB6BF5}" presName="horFlow" presStyleCnt="0"/>
      <dgm:spPr/>
    </dgm:pt>
    <dgm:pt modelId="{2AF5BF4C-4B5C-DF4A-BB65-993985B399F7}" type="pres">
      <dgm:prSet presAssocID="{5430ADCF-BC80-824C-8EF9-687AB0FB6BF5}" presName="bigChev" presStyleLbl="node1" presStyleIdx="2" presStyleCnt="4"/>
      <dgm:spPr/>
    </dgm:pt>
    <dgm:pt modelId="{6910B9ED-61AC-0E45-81E2-55F8FBF9A8E2}" type="pres">
      <dgm:prSet presAssocID="{F4C709F6-0495-F143-A670-BD8932C3E780}" presName="parTrans" presStyleCnt="0"/>
      <dgm:spPr/>
    </dgm:pt>
    <dgm:pt modelId="{AE02AFA2-7905-6346-8B6D-D7AE08F40EF1}" type="pres">
      <dgm:prSet presAssocID="{E1D0A5B6-33FD-E24D-9AEA-B97691E98405}" presName="node" presStyleLbl="alignAccFollowNode1" presStyleIdx="5" presStyleCnt="11">
        <dgm:presLayoutVars>
          <dgm:bulletEnabled val="1"/>
        </dgm:presLayoutVars>
      </dgm:prSet>
      <dgm:spPr/>
    </dgm:pt>
    <dgm:pt modelId="{236908AC-1A62-F242-854D-AC5634D7CB35}" type="pres">
      <dgm:prSet presAssocID="{A6F8789B-1BDB-F748-81BE-740F2E2210D3}" presName="sibTrans" presStyleCnt="0"/>
      <dgm:spPr/>
    </dgm:pt>
    <dgm:pt modelId="{5129835B-3916-214E-AF72-4007401EA7C7}" type="pres">
      <dgm:prSet presAssocID="{20189A71-FD84-1D40-8538-C7FBF28EB159}" presName="node" presStyleLbl="alignAccFollowNode1" presStyleIdx="6" presStyleCnt="11">
        <dgm:presLayoutVars>
          <dgm:bulletEnabled val="1"/>
        </dgm:presLayoutVars>
      </dgm:prSet>
      <dgm:spPr/>
    </dgm:pt>
    <dgm:pt modelId="{3D31DCBD-DD5C-F443-B71F-3D5F56304023}" type="pres">
      <dgm:prSet presAssocID="{4FD199B1-FA1F-DD40-96AA-8F9E4C3D4772}" presName="sibTrans" presStyleCnt="0"/>
      <dgm:spPr/>
    </dgm:pt>
    <dgm:pt modelId="{AEB7D7F1-2789-344E-BB18-385A5CA968DD}" type="pres">
      <dgm:prSet presAssocID="{F922C6D8-2E59-D344-A062-152E36919568}" presName="node" presStyleLbl="alignAccFollowNode1" presStyleIdx="7" presStyleCnt="11">
        <dgm:presLayoutVars>
          <dgm:bulletEnabled val="1"/>
        </dgm:presLayoutVars>
      </dgm:prSet>
      <dgm:spPr/>
    </dgm:pt>
    <dgm:pt modelId="{E8665B54-C29C-EB4B-8E72-1990092FB83C}" type="pres">
      <dgm:prSet presAssocID="{5430ADCF-BC80-824C-8EF9-687AB0FB6BF5}" presName="vSp" presStyleCnt="0"/>
      <dgm:spPr/>
    </dgm:pt>
    <dgm:pt modelId="{08EC9032-B767-7148-865F-F52CD184410D}" type="pres">
      <dgm:prSet presAssocID="{C5CBB929-DEA1-014F-ACB7-D2C074BF776F}" presName="horFlow" presStyleCnt="0"/>
      <dgm:spPr/>
    </dgm:pt>
    <dgm:pt modelId="{496E85AB-DAAA-9E45-8EEC-4A80D684A84B}" type="pres">
      <dgm:prSet presAssocID="{C5CBB929-DEA1-014F-ACB7-D2C074BF776F}" presName="bigChev" presStyleLbl="node1" presStyleIdx="3" presStyleCnt="4"/>
      <dgm:spPr/>
    </dgm:pt>
    <dgm:pt modelId="{0A505F3C-422B-C344-9857-A0522F2AE003}" type="pres">
      <dgm:prSet presAssocID="{D3ED3C30-6262-9F48-9ACD-8405384283DE}" presName="parTrans" presStyleCnt="0"/>
      <dgm:spPr/>
    </dgm:pt>
    <dgm:pt modelId="{F4694172-8A13-E640-9812-7947A06A3E7B}" type="pres">
      <dgm:prSet presAssocID="{58D55A72-8EE2-DF42-9BEE-AC5B1DF80382}" presName="node" presStyleLbl="alignAccFollowNode1" presStyleIdx="8" presStyleCnt="11">
        <dgm:presLayoutVars>
          <dgm:bulletEnabled val="1"/>
        </dgm:presLayoutVars>
      </dgm:prSet>
      <dgm:spPr/>
    </dgm:pt>
    <dgm:pt modelId="{8325F26C-9D8B-FD45-9A6B-3A0FEAEAAE2E}" type="pres">
      <dgm:prSet presAssocID="{DF21CEFF-62BB-F044-A055-F0F4F70F8FA0}" presName="sibTrans" presStyleCnt="0"/>
      <dgm:spPr/>
    </dgm:pt>
    <dgm:pt modelId="{CA172B9B-46DA-D74C-91AB-6CDAA85A77EF}" type="pres">
      <dgm:prSet presAssocID="{6C5F04B5-4878-7042-AAEF-64B60C5EBFD1}" presName="node" presStyleLbl="alignAccFollowNode1" presStyleIdx="9" presStyleCnt="11">
        <dgm:presLayoutVars>
          <dgm:bulletEnabled val="1"/>
        </dgm:presLayoutVars>
      </dgm:prSet>
      <dgm:spPr/>
    </dgm:pt>
    <dgm:pt modelId="{D313148A-0A25-BD43-A44F-B8D083C19F01}" type="pres">
      <dgm:prSet presAssocID="{5AB52683-B0BE-5A4A-BBD8-073B67CF5B01}" presName="sibTrans" presStyleCnt="0"/>
      <dgm:spPr/>
    </dgm:pt>
    <dgm:pt modelId="{7CC1A335-26D8-5F4E-86BE-425CE10985AB}" type="pres">
      <dgm:prSet presAssocID="{E6B427A1-F571-8C41-BDC4-6150FAFF763A}" presName="node" presStyleLbl="alignAccFollowNode1" presStyleIdx="10" presStyleCnt="11">
        <dgm:presLayoutVars>
          <dgm:bulletEnabled val="1"/>
        </dgm:presLayoutVars>
      </dgm:prSet>
      <dgm:spPr/>
    </dgm:pt>
  </dgm:ptLst>
  <dgm:cxnLst>
    <dgm:cxn modelId="{0CA38508-66B2-BB45-A64A-509C594D421E}" srcId="{C5CBB929-DEA1-014F-ACB7-D2C074BF776F}" destId="{E6B427A1-F571-8C41-BDC4-6150FAFF763A}" srcOrd="2" destOrd="0" parTransId="{46342B76-B873-E84F-993B-DB26F32A5BF2}" sibTransId="{9F18E673-4601-0C4A-8C9C-11DDAACE540A}"/>
    <dgm:cxn modelId="{1AFA170A-3562-8E41-9E9F-1C9AB7D0BAB7}" type="presOf" srcId="{362396A2-F5F5-EF4B-8111-4622940C2B17}" destId="{6A7777CE-D1C4-7742-AB46-9DBF607AED6F}" srcOrd="0" destOrd="0" presId="urn:microsoft.com/office/officeart/2005/8/layout/lProcess3"/>
    <dgm:cxn modelId="{24DD0515-16EF-1C4E-9EFA-A3663CB2C7CA}" type="presOf" srcId="{58D55A72-8EE2-DF42-9BEE-AC5B1DF80382}" destId="{F4694172-8A13-E640-9812-7947A06A3E7B}" srcOrd="0" destOrd="0" presId="urn:microsoft.com/office/officeart/2005/8/layout/lProcess3"/>
    <dgm:cxn modelId="{84BC1418-81C1-0044-AD1F-B03E19BB14B0}" type="presOf" srcId="{20189A71-FD84-1D40-8538-C7FBF28EB159}" destId="{5129835B-3916-214E-AF72-4007401EA7C7}" srcOrd="0" destOrd="0" presId="urn:microsoft.com/office/officeart/2005/8/layout/lProcess3"/>
    <dgm:cxn modelId="{BC900225-78DF-D645-A2B5-96F0D05B76E7}" srcId="{222366E9-AB51-0346-B9FE-CF9FB8F39EAC}" destId="{D47B9BB1-B758-524A-9945-6848DB235866}" srcOrd="2" destOrd="0" parTransId="{1D7C0B5F-2F62-754F-9581-69DF11BA538C}" sibTransId="{ED3A2F1C-458C-AA4F-B970-544F1834C053}"/>
    <dgm:cxn modelId="{CF6D8425-C539-6E46-8186-D7FB8E596DED}" type="presOf" srcId="{D47B9BB1-B758-524A-9945-6848DB235866}" destId="{64AF31DA-4C4B-A949-A239-D70EE47C6738}" srcOrd="0" destOrd="0" presId="urn:microsoft.com/office/officeart/2005/8/layout/lProcess3"/>
    <dgm:cxn modelId="{FAFBE42F-D3E6-F848-BCF2-619DA5774A91}" srcId="{362396A2-F5F5-EF4B-8111-4622940C2B17}" destId="{24E062BE-9CD3-AC45-9520-B45B7D5931BA}" srcOrd="1" destOrd="0" parTransId="{4492D5F7-1928-D24F-AA72-51A17B25F48A}" sibTransId="{C667819D-268D-4B44-982C-3E6BB4C3B640}"/>
    <dgm:cxn modelId="{A0E38845-78FD-774D-BDD7-D032B75407EC}" type="presOf" srcId="{6C5F04B5-4878-7042-AAEF-64B60C5EBFD1}" destId="{CA172B9B-46DA-D74C-91AB-6CDAA85A77EF}" srcOrd="0" destOrd="0" presId="urn:microsoft.com/office/officeart/2005/8/layout/lProcess3"/>
    <dgm:cxn modelId="{8B4E334B-4C37-7E4F-B7DF-E54A4FDA9E67}" type="presOf" srcId="{F922C6D8-2E59-D344-A062-152E36919568}" destId="{AEB7D7F1-2789-344E-BB18-385A5CA968DD}" srcOrd="0" destOrd="0" presId="urn:microsoft.com/office/officeart/2005/8/layout/lProcess3"/>
    <dgm:cxn modelId="{350E5C56-7497-E14B-8728-B561805BE348}" srcId="{02A7F45C-4AB7-5547-B0D7-5CBDCE2E877C}" destId="{C5CBB929-DEA1-014F-ACB7-D2C074BF776F}" srcOrd="3" destOrd="0" parTransId="{AFDCDA3E-35F3-5741-A532-F96D3AAE711E}" sibTransId="{FBEDA43D-CEC9-B54A-8209-FAE958EB3698}"/>
    <dgm:cxn modelId="{90B59F61-63C8-664F-BD15-5F5C756DFB4B}" srcId="{222366E9-AB51-0346-B9FE-CF9FB8F39EAC}" destId="{32ECE013-48FB-804F-B629-B9E9E496BF8A}" srcOrd="1" destOrd="0" parTransId="{260F080A-6136-FB43-ADFA-CCEAC4E0FBE8}" sibTransId="{40E4A8DB-C482-674C-BA04-20797263E045}"/>
    <dgm:cxn modelId="{112DD465-E13F-D84C-8F51-E8A3D96B52AD}" type="presOf" srcId="{5430ADCF-BC80-824C-8EF9-687AB0FB6BF5}" destId="{2AF5BF4C-4B5C-DF4A-BB65-993985B399F7}" srcOrd="0" destOrd="0" presId="urn:microsoft.com/office/officeart/2005/8/layout/lProcess3"/>
    <dgm:cxn modelId="{DBA9AA74-E8A2-864B-A96B-01B9E052DA80}" type="presOf" srcId="{B56974DD-5877-964D-B79D-84C4873CF243}" destId="{48802D95-BEC7-2645-9749-A9AB5A30F430}" srcOrd="0" destOrd="0" presId="urn:microsoft.com/office/officeart/2005/8/layout/lProcess3"/>
    <dgm:cxn modelId="{AC343579-6059-6F45-9335-32DC312552E9}" srcId="{02A7F45C-4AB7-5547-B0D7-5CBDCE2E877C}" destId="{5430ADCF-BC80-824C-8EF9-687AB0FB6BF5}" srcOrd="2" destOrd="0" parTransId="{5CCB6112-B18F-304E-B364-B6963FCE0EE9}" sibTransId="{6441E519-C847-F342-BD8E-7F7FD9B09B93}"/>
    <dgm:cxn modelId="{4DFEAE83-7BE7-D745-B1C4-AD471EB2D848}" srcId="{5430ADCF-BC80-824C-8EF9-687AB0FB6BF5}" destId="{20189A71-FD84-1D40-8538-C7FBF28EB159}" srcOrd="1" destOrd="0" parTransId="{045632E3-78B0-AB4A-813F-8C676850B81E}" sibTransId="{4FD199B1-FA1F-DD40-96AA-8F9E4C3D4772}"/>
    <dgm:cxn modelId="{A898CF83-40A8-6E48-B445-2A701AB5A982}" srcId="{02A7F45C-4AB7-5547-B0D7-5CBDCE2E877C}" destId="{362396A2-F5F5-EF4B-8111-4622940C2B17}" srcOrd="0" destOrd="0" parTransId="{DD732EA9-74F8-3C49-AED4-8511CFD699D7}" sibTransId="{DCFA9984-ED62-F549-AFBD-0E4933CA0E82}"/>
    <dgm:cxn modelId="{2F500593-6107-0341-9689-CBD78F054444}" type="presOf" srcId="{32ECE013-48FB-804F-B629-B9E9E496BF8A}" destId="{C9E61B47-A65C-3049-B162-7A65FB3A9D5F}" srcOrd="0" destOrd="0" presId="urn:microsoft.com/office/officeart/2005/8/layout/lProcess3"/>
    <dgm:cxn modelId="{DD6ED095-0F37-3645-9941-EE64E642279F}" srcId="{5430ADCF-BC80-824C-8EF9-687AB0FB6BF5}" destId="{E1D0A5B6-33FD-E24D-9AEA-B97691E98405}" srcOrd="0" destOrd="0" parTransId="{F4C709F6-0495-F143-A670-BD8932C3E780}" sibTransId="{A6F8789B-1BDB-F748-81BE-740F2E2210D3}"/>
    <dgm:cxn modelId="{7FF31797-76A9-4A42-BE70-7DBE91F96083}" srcId="{C5CBB929-DEA1-014F-ACB7-D2C074BF776F}" destId="{6C5F04B5-4878-7042-AAEF-64B60C5EBFD1}" srcOrd="1" destOrd="0" parTransId="{60C468A4-D281-6C47-B06A-D79995FC6596}" sibTransId="{5AB52683-B0BE-5A4A-BBD8-073B67CF5B01}"/>
    <dgm:cxn modelId="{A0EF979B-7B69-E641-93E5-E0A12B267112}" type="presOf" srcId="{222366E9-AB51-0346-B9FE-CF9FB8F39EAC}" destId="{52CF2E91-F468-F342-829C-5B869FB8DD26}" srcOrd="0" destOrd="0" presId="urn:microsoft.com/office/officeart/2005/8/layout/lProcess3"/>
    <dgm:cxn modelId="{D19631A7-FA3C-1245-8B2C-5904B75BA681}" type="presOf" srcId="{E6B427A1-F571-8C41-BDC4-6150FAFF763A}" destId="{7CC1A335-26D8-5F4E-86BE-425CE10985AB}" srcOrd="0" destOrd="0" presId="urn:microsoft.com/office/officeart/2005/8/layout/lProcess3"/>
    <dgm:cxn modelId="{BE034BBB-8079-4849-9D93-5478036687F5}" srcId="{222366E9-AB51-0346-B9FE-CF9FB8F39EAC}" destId="{B56974DD-5877-964D-B79D-84C4873CF243}" srcOrd="0" destOrd="0" parTransId="{CED80243-6957-4A43-86AC-B187E1D4DB23}" sibTransId="{9C9BF5C9-4C09-D549-9F19-FE552D727384}"/>
    <dgm:cxn modelId="{191B77C1-5500-3C4E-B15F-41F872B65D8E}" srcId="{362396A2-F5F5-EF4B-8111-4622940C2B17}" destId="{3E73970C-3202-7040-953C-321E46AEA836}" srcOrd="0" destOrd="0" parTransId="{DB36CA4B-422A-CF42-BFFC-BFE6A3E9FFB7}" sibTransId="{529776EB-AECB-9E4D-8754-2CE6A25397E9}"/>
    <dgm:cxn modelId="{B29681CE-B8A3-C947-B21A-C95FA7F1B067}" type="presOf" srcId="{24E062BE-9CD3-AC45-9520-B45B7D5931BA}" destId="{AF55ECB9-3CC6-2B4D-B927-C55BF6A708D2}" srcOrd="0" destOrd="0" presId="urn:microsoft.com/office/officeart/2005/8/layout/lProcess3"/>
    <dgm:cxn modelId="{C4C2FDD3-72AE-9E43-B62E-B7D69E52DF39}" srcId="{C5CBB929-DEA1-014F-ACB7-D2C074BF776F}" destId="{58D55A72-8EE2-DF42-9BEE-AC5B1DF80382}" srcOrd="0" destOrd="0" parTransId="{D3ED3C30-6262-9F48-9ACD-8405384283DE}" sibTransId="{DF21CEFF-62BB-F044-A055-F0F4F70F8FA0}"/>
    <dgm:cxn modelId="{263979E1-C8F8-DC4E-9229-73FB7A2AEFFD}" srcId="{02A7F45C-4AB7-5547-B0D7-5CBDCE2E877C}" destId="{222366E9-AB51-0346-B9FE-CF9FB8F39EAC}" srcOrd="1" destOrd="0" parTransId="{F6D2EEE1-280F-2D40-9580-05B092F5B573}" sibTransId="{560FA713-EF1F-224F-9B8D-F272DD3339AA}"/>
    <dgm:cxn modelId="{944961E9-BBBC-EC4A-BFA8-90C79B21EF37}" type="presOf" srcId="{02A7F45C-4AB7-5547-B0D7-5CBDCE2E877C}" destId="{46DE6C16-E616-6F4A-969D-12A885638E3A}" srcOrd="0" destOrd="0" presId="urn:microsoft.com/office/officeart/2005/8/layout/lProcess3"/>
    <dgm:cxn modelId="{1C48FFF4-035A-8343-921F-1C549E176DEF}" srcId="{5430ADCF-BC80-824C-8EF9-687AB0FB6BF5}" destId="{F922C6D8-2E59-D344-A062-152E36919568}" srcOrd="2" destOrd="0" parTransId="{080FF35A-D9AD-944C-A017-4E366D40A5B5}" sibTransId="{F886C1DD-82B8-454C-8EA6-8A0F44FEDBB3}"/>
    <dgm:cxn modelId="{8572EBF8-4763-A641-86D6-381F09ED9C7C}" type="presOf" srcId="{E1D0A5B6-33FD-E24D-9AEA-B97691E98405}" destId="{AE02AFA2-7905-6346-8B6D-D7AE08F40EF1}" srcOrd="0" destOrd="0" presId="urn:microsoft.com/office/officeart/2005/8/layout/lProcess3"/>
    <dgm:cxn modelId="{50EB85FA-CA5B-2B4C-8B55-59CB283E836E}" type="presOf" srcId="{3E73970C-3202-7040-953C-321E46AEA836}" destId="{8AA8F083-D43C-D749-8F78-57067282982F}" srcOrd="0" destOrd="0" presId="urn:microsoft.com/office/officeart/2005/8/layout/lProcess3"/>
    <dgm:cxn modelId="{BAB957FD-0651-8845-84C2-04C68BADB84F}" type="presOf" srcId="{C5CBB929-DEA1-014F-ACB7-D2C074BF776F}" destId="{496E85AB-DAAA-9E45-8EEC-4A80D684A84B}" srcOrd="0" destOrd="0" presId="urn:microsoft.com/office/officeart/2005/8/layout/lProcess3"/>
    <dgm:cxn modelId="{AAE22F32-0B79-284B-9E95-2F12A4856FE2}" type="presParOf" srcId="{46DE6C16-E616-6F4A-969D-12A885638E3A}" destId="{D2184007-6840-B245-92D8-59C475675FF7}" srcOrd="0" destOrd="0" presId="urn:microsoft.com/office/officeart/2005/8/layout/lProcess3"/>
    <dgm:cxn modelId="{EF4FD71A-5181-D647-AD4F-E4CD00525634}" type="presParOf" srcId="{D2184007-6840-B245-92D8-59C475675FF7}" destId="{6A7777CE-D1C4-7742-AB46-9DBF607AED6F}" srcOrd="0" destOrd="0" presId="urn:microsoft.com/office/officeart/2005/8/layout/lProcess3"/>
    <dgm:cxn modelId="{07D6E81F-2A4E-4E41-8010-ADDCD152558E}" type="presParOf" srcId="{D2184007-6840-B245-92D8-59C475675FF7}" destId="{E628A6D3-39B7-1D44-B6A1-B9B12AFB8D55}" srcOrd="1" destOrd="0" presId="urn:microsoft.com/office/officeart/2005/8/layout/lProcess3"/>
    <dgm:cxn modelId="{D21A14A5-FBFF-C846-9916-17AB7EB99374}" type="presParOf" srcId="{D2184007-6840-B245-92D8-59C475675FF7}" destId="{8AA8F083-D43C-D749-8F78-57067282982F}" srcOrd="2" destOrd="0" presId="urn:microsoft.com/office/officeart/2005/8/layout/lProcess3"/>
    <dgm:cxn modelId="{97681486-D550-E244-B6C6-A7D73428093F}" type="presParOf" srcId="{D2184007-6840-B245-92D8-59C475675FF7}" destId="{D8257ED4-1B4E-8245-8F1E-B89B8C261D48}" srcOrd="3" destOrd="0" presId="urn:microsoft.com/office/officeart/2005/8/layout/lProcess3"/>
    <dgm:cxn modelId="{A3C82F86-AEAE-1146-82F9-3364BBBC38D8}" type="presParOf" srcId="{D2184007-6840-B245-92D8-59C475675FF7}" destId="{AF55ECB9-3CC6-2B4D-B927-C55BF6A708D2}" srcOrd="4" destOrd="0" presId="urn:microsoft.com/office/officeart/2005/8/layout/lProcess3"/>
    <dgm:cxn modelId="{C5980519-DA05-4546-BC98-4F12DF3C8106}" type="presParOf" srcId="{46DE6C16-E616-6F4A-969D-12A885638E3A}" destId="{D0BB06A7-82C6-054C-90EB-781E0D71520F}" srcOrd="1" destOrd="0" presId="urn:microsoft.com/office/officeart/2005/8/layout/lProcess3"/>
    <dgm:cxn modelId="{C5813AAF-EC20-3646-B449-9302D33C5A1C}" type="presParOf" srcId="{46DE6C16-E616-6F4A-969D-12A885638E3A}" destId="{27F152F2-4A1C-B84B-9740-0E29DC1DC55B}" srcOrd="2" destOrd="0" presId="urn:microsoft.com/office/officeart/2005/8/layout/lProcess3"/>
    <dgm:cxn modelId="{F46FDEA9-6A00-194A-A2C0-A98BD06D41D7}" type="presParOf" srcId="{27F152F2-4A1C-B84B-9740-0E29DC1DC55B}" destId="{52CF2E91-F468-F342-829C-5B869FB8DD26}" srcOrd="0" destOrd="0" presId="urn:microsoft.com/office/officeart/2005/8/layout/lProcess3"/>
    <dgm:cxn modelId="{355CF297-D94B-E041-981A-DB7D8ABA17B1}" type="presParOf" srcId="{27F152F2-4A1C-B84B-9740-0E29DC1DC55B}" destId="{3A4A0B34-36D1-0F41-8313-760F1ECE1EEC}" srcOrd="1" destOrd="0" presId="urn:microsoft.com/office/officeart/2005/8/layout/lProcess3"/>
    <dgm:cxn modelId="{A7678008-7D8D-E34E-8887-378D4F32F946}" type="presParOf" srcId="{27F152F2-4A1C-B84B-9740-0E29DC1DC55B}" destId="{48802D95-BEC7-2645-9749-A9AB5A30F430}" srcOrd="2" destOrd="0" presId="urn:microsoft.com/office/officeart/2005/8/layout/lProcess3"/>
    <dgm:cxn modelId="{16EE60F5-4039-AC41-ADBF-44EA2B425FC0}" type="presParOf" srcId="{27F152F2-4A1C-B84B-9740-0E29DC1DC55B}" destId="{42B4A1CA-FA12-C04C-8FB9-0EFC3CF28901}" srcOrd="3" destOrd="0" presId="urn:microsoft.com/office/officeart/2005/8/layout/lProcess3"/>
    <dgm:cxn modelId="{A41B1892-968A-3F47-8F20-E47C96180FB5}" type="presParOf" srcId="{27F152F2-4A1C-B84B-9740-0E29DC1DC55B}" destId="{C9E61B47-A65C-3049-B162-7A65FB3A9D5F}" srcOrd="4" destOrd="0" presId="urn:microsoft.com/office/officeart/2005/8/layout/lProcess3"/>
    <dgm:cxn modelId="{75A55A29-A66D-C74F-AD03-57F0CFF15577}" type="presParOf" srcId="{27F152F2-4A1C-B84B-9740-0E29DC1DC55B}" destId="{8926A942-23AF-1A44-9D30-E36362FCE9F0}" srcOrd="5" destOrd="0" presId="urn:microsoft.com/office/officeart/2005/8/layout/lProcess3"/>
    <dgm:cxn modelId="{81E6EF5C-016B-A74D-8A74-81AD913478AF}" type="presParOf" srcId="{27F152F2-4A1C-B84B-9740-0E29DC1DC55B}" destId="{64AF31DA-4C4B-A949-A239-D70EE47C6738}" srcOrd="6" destOrd="0" presId="urn:microsoft.com/office/officeart/2005/8/layout/lProcess3"/>
    <dgm:cxn modelId="{AD73C8D8-B6D1-5B46-A3AF-91AEF14EBEBE}" type="presParOf" srcId="{46DE6C16-E616-6F4A-969D-12A885638E3A}" destId="{2B663994-93CF-3147-8E86-60D80BE1CEE4}" srcOrd="3" destOrd="0" presId="urn:microsoft.com/office/officeart/2005/8/layout/lProcess3"/>
    <dgm:cxn modelId="{4955C236-E75D-AA48-BF44-F03387B5EC32}" type="presParOf" srcId="{46DE6C16-E616-6F4A-969D-12A885638E3A}" destId="{04660B2F-A881-2946-985E-E7A55CC4896D}" srcOrd="4" destOrd="0" presId="urn:microsoft.com/office/officeart/2005/8/layout/lProcess3"/>
    <dgm:cxn modelId="{7B6718BA-E9E3-F749-9E8B-011E1BA2BC1B}" type="presParOf" srcId="{04660B2F-A881-2946-985E-E7A55CC4896D}" destId="{2AF5BF4C-4B5C-DF4A-BB65-993985B399F7}" srcOrd="0" destOrd="0" presId="urn:microsoft.com/office/officeart/2005/8/layout/lProcess3"/>
    <dgm:cxn modelId="{58FB4638-1181-E74E-8473-51A564B55881}" type="presParOf" srcId="{04660B2F-A881-2946-985E-E7A55CC4896D}" destId="{6910B9ED-61AC-0E45-81E2-55F8FBF9A8E2}" srcOrd="1" destOrd="0" presId="urn:microsoft.com/office/officeart/2005/8/layout/lProcess3"/>
    <dgm:cxn modelId="{3468EBA9-6B53-D548-94DD-54D91AAE6087}" type="presParOf" srcId="{04660B2F-A881-2946-985E-E7A55CC4896D}" destId="{AE02AFA2-7905-6346-8B6D-D7AE08F40EF1}" srcOrd="2" destOrd="0" presId="urn:microsoft.com/office/officeart/2005/8/layout/lProcess3"/>
    <dgm:cxn modelId="{17A5D5EF-BF28-DA4B-BDA9-8B004D091FF3}" type="presParOf" srcId="{04660B2F-A881-2946-985E-E7A55CC4896D}" destId="{236908AC-1A62-F242-854D-AC5634D7CB35}" srcOrd="3" destOrd="0" presId="urn:microsoft.com/office/officeart/2005/8/layout/lProcess3"/>
    <dgm:cxn modelId="{900E7F9A-B980-4D40-BC6E-F5B5F539D9B6}" type="presParOf" srcId="{04660B2F-A881-2946-985E-E7A55CC4896D}" destId="{5129835B-3916-214E-AF72-4007401EA7C7}" srcOrd="4" destOrd="0" presId="urn:microsoft.com/office/officeart/2005/8/layout/lProcess3"/>
    <dgm:cxn modelId="{3E9DB08D-A1AD-274B-ABBF-B66A3B641709}" type="presParOf" srcId="{04660B2F-A881-2946-985E-E7A55CC4896D}" destId="{3D31DCBD-DD5C-F443-B71F-3D5F56304023}" srcOrd="5" destOrd="0" presId="urn:microsoft.com/office/officeart/2005/8/layout/lProcess3"/>
    <dgm:cxn modelId="{81A8E086-F325-2748-BF61-DCAD5AF40066}" type="presParOf" srcId="{04660B2F-A881-2946-985E-E7A55CC4896D}" destId="{AEB7D7F1-2789-344E-BB18-385A5CA968DD}" srcOrd="6" destOrd="0" presId="urn:microsoft.com/office/officeart/2005/8/layout/lProcess3"/>
    <dgm:cxn modelId="{3C43FC52-0B40-5742-B030-2B3DE74958CB}" type="presParOf" srcId="{46DE6C16-E616-6F4A-969D-12A885638E3A}" destId="{E8665B54-C29C-EB4B-8E72-1990092FB83C}" srcOrd="5" destOrd="0" presId="urn:microsoft.com/office/officeart/2005/8/layout/lProcess3"/>
    <dgm:cxn modelId="{0601E6A3-F60B-164B-8B1A-7CCD87074A5E}" type="presParOf" srcId="{46DE6C16-E616-6F4A-969D-12A885638E3A}" destId="{08EC9032-B767-7148-865F-F52CD184410D}" srcOrd="6" destOrd="0" presId="urn:microsoft.com/office/officeart/2005/8/layout/lProcess3"/>
    <dgm:cxn modelId="{B264C79C-31BB-B347-80BB-F0D00B424E08}" type="presParOf" srcId="{08EC9032-B767-7148-865F-F52CD184410D}" destId="{496E85AB-DAAA-9E45-8EEC-4A80D684A84B}" srcOrd="0" destOrd="0" presId="urn:microsoft.com/office/officeart/2005/8/layout/lProcess3"/>
    <dgm:cxn modelId="{DE322051-476A-264A-8400-E69B9B5D8500}" type="presParOf" srcId="{08EC9032-B767-7148-865F-F52CD184410D}" destId="{0A505F3C-422B-C344-9857-A0522F2AE003}" srcOrd="1" destOrd="0" presId="urn:microsoft.com/office/officeart/2005/8/layout/lProcess3"/>
    <dgm:cxn modelId="{B860702A-8AF9-484F-AF6E-9B1DBACA00CF}" type="presParOf" srcId="{08EC9032-B767-7148-865F-F52CD184410D}" destId="{F4694172-8A13-E640-9812-7947A06A3E7B}" srcOrd="2" destOrd="0" presId="urn:microsoft.com/office/officeart/2005/8/layout/lProcess3"/>
    <dgm:cxn modelId="{A2BEF72A-89D3-6C43-8638-D88BDE109C9C}" type="presParOf" srcId="{08EC9032-B767-7148-865F-F52CD184410D}" destId="{8325F26C-9D8B-FD45-9A6B-3A0FEAEAAE2E}" srcOrd="3" destOrd="0" presId="urn:microsoft.com/office/officeart/2005/8/layout/lProcess3"/>
    <dgm:cxn modelId="{1BAE32AA-ECE4-A746-8D97-F596FC7A5EE3}" type="presParOf" srcId="{08EC9032-B767-7148-865F-F52CD184410D}" destId="{CA172B9B-46DA-D74C-91AB-6CDAA85A77EF}" srcOrd="4" destOrd="0" presId="urn:microsoft.com/office/officeart/2005/8/layout/lProcess3"/>
    <dgm:cxn modelId="{58E26C6E-6D33-3340-A78C-5E6416014217}" type="presParOf" srcId="{08EC9032-B767-7148-865F-F52CD184410D}" destId="{D313148A-0A25-BD43-A44F-B8D083C19F01}" srcOrd="5" destOrd="0" presId="urn:microsoft.com/office/officeart/2005/8/layout/lProcess3"/>
    <dgm:cxn modelId="{7E6260F0-5430-C246-BEA1-639BEBEC6645}" type="presParOf" srcId="{08EC9032-B767-7148-865F-F52CD184410D}" destId="{7CC1A335-26D8-5F4E-86BE-425CE10985AB}" srcOrd="6"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5F11DDA-D079-D64B-B5E7-F496AD9D2399}" type="doc">
      <dgm:prSet loTypeId="urn:microsoft.com/office/officeart/2005/8/layout/vProcess5" loCatId="relationship" qsTypeId="urn:microsoft.com/office/officeart/2005/8/quickstyle/simple3" qsCatId="simple" csTypeId="urn:microsoft.com/office/officeart/2005/8/colors/colorful3" csCatId="colorful" phldr="1"/>
      <dgm:spPr/>
      <dgm:t>
        <a:bodyPr/>
        <a:lstStyle/>
        <a:p>
          <a:endParaRPr lang="en-US"/>
        </a:p>
      </dgm:t>
    </dgm:pt>
    <dgm:pt modelId="{E3F479A6-96E5-9B4A-BE0F-487E369973BB}">
      <dgm:prSet/>
      <dgm:spPr/>
      <dgm:t>
        <a:bodyPr/>
        <a:lstStyle/>
        <a:p>
          <a:r>
            <a:rPr lang="en-US" b="1" dirty="0"/>
            <a:t>Consider both the MNC and societal regulatory frameworks for governance in the shadow  of the corporation and conventional law and on the cusp of data driven managerial regulation </a:t>
          </a:r>
        </a:p>
      </dgm:t>
    </dgm:pt>
    <dgm:pt modelId="{F22DCC53-B950-5545-9649-4FFC088C0ACE}" type="parTrans" cxnId="{A16C7A71-2A4D-FF43-AEB6-5B1F82324643}">
      <dgm:prSet/>
      <dgm:spPr/>
      <dgm:t>
        <a:bodyPr/>
        <a:lstStyle/>
        <a:p>
          <a:endParaRPr lang="en-US"/>
        </a:p>
      </dgm:t>
    </dgm:pt>
    <dgm:pt modelId="{43AAEEEB-A25C-A248-9573-A2DC73356ABC}" type="sibTrans" cxnId="{A16C7A71-2A4D-FF43-AEB6-5B1F82324643}">
      <dgm:prSet/>
      <dgm:spPr/>
      <dgm:t>
        <a:bodyPr/>
        <a:lstStyle/>
        <a:p>
          <a:endParaRPr lang="en-US"/>
        </a:p>
      </dgm:t>
    </dgm:pt>
    <dgm:pt modelId="{DE3224F6-BA59-3B46-AE43-88BBF6E98B72}">
      <dgm:prSet custT="1"/>
      <dgm:spPr/>
      <dgm:t>
        <a:bodyPr/>
        <a:lstStyle/>
        <a:p>
          <a:r>
            <a:rPr lang="en-US" sz="2400" b="1" dirty="0"/>
            <a:t>Focus: the MNC as an objective of legal/social regulation</a:t>
          </a:r>
        </a:p>
      </dgm:t>
    </dgm:pt>
    <dgm:pt modelId="{B4D4B83B-AB0D-A043-AFB5-7B1120DC5EA6}" type="parTrans" cxnId="{B8DA3F1A-6470-BD49-9961-CA2B7366252A}">
      <dgm:prSet/>
      <dgm:spPr/>
      <dgm:t>
        <a:bodyPr/>
        <a:lstStyle/>
        <a:p>
          <a:endParaRPr lang="en-US"/>
        </a:p>
      </dgm:t>
    </dgm:pt>
    <dgm:pt modelId="{ABE3F3A3-BB27-CC49-828F-4B57C452E792}" type="sibTrans" cxnId="{B8DA3F1A-6470-BD49-9961-CA2B7366252A}">
      <dgm:prSet/>
      <dgm:spPr/>
      <dgm:t>
        <a:bodyPr/>
        <a:lstStyle/>
        <a:p>
          <a:endParaRPr lang="en-US"/>
        </a:p>
      </dgm:t>
    </dgm:pt>
    <dgm:pt modelId="{498AE0BA-1EEF-F94F-A93A-03D9F524C249}">
      <dgm:prSet custT="1"/>
      <dgm:spPr/>
      <dgm:t>
        <a:bodyPr/>
        <a:lstStyle/>
        <a:p>
          <a:r>
            <a:rPr lang="en-US" sz="2400" b="1" dirty="0"/>
            <a:t>Question: has the legalization of societal space come to its end in the face of data driven governance?</a:t>
          </a:r>
        </a:p>
      </dgm:t>
    </dgm:pt>
    <dgm:pt modelId="{4DCE3721-40DD-3F49-BED0-2A078DF67DF1}" type="parTrans" cxnId="{11CE06B9-BD02-D44D-BEC4-A05F06851E87}">
      <dgm:prSet/>
      <dgm:spPr/>
      <dgm:t>
        <a:bodyPr/>
        <a:lstStyle/>
        <a:p>
          <a:endParaRPr lang="en-US"/>
        </a:p>
      </dgm:t>
    </dgm:pt>
    <dgm:pt modelId="{9D845BDE-6F68-4C43-9FCA-A27BED42FF71}" type="sibTrans" cxnId="{11CE06B9-BD02-D44D-BEC4-A05F06851E87}">
      <dgm:prSet/>
      <dgm:spPr/>
      <dgm:t>
        <a:bodyPr/>
        <a:lstStyle/>
        <a:p>
          <a:endParaRPr lang="en-US"/>
        </a:p>
      </dgm:t>
    </dgm:pt>
    <dgm:pt modelId="{BAF30B3F-9ED5-1C4A-93EE-72962C570CE3}">
      <dgm:prSet custT="1"/>
      <dgm:spPr/>
      <dgm:t>
        <a:bodyPr/>
        <a:lstStyle/>
        <a:p>
          <a:r>
            <a:rPr lang="en-US" sz="2400" b="1" dirty="0"/>
            <a:t>Question: If not the MNC, are regulatory efforts targeting the right object? </a:t>
          </a:r>
        </a:p>
      </dgm:t>
    </dgm:pt>
    <dgm:pt modelId="{9010EA06-2B6E-F341-ACFB-D913449B8B81}" type="parTrans" cxnId="{9D139EFC-685D-3949-921D-84B2BE5245AA}">
      <dgm:prSet/>
      <dgm:spPr/>
      <dgm:t>
        <a:bodyPr/>
        <a:lstStyle/>
        <a:p>
          <a:endParaRPr lang="en-US"/>
        </a:p>
      </dgm:t>
    </dgm:pt>
    <dgm:pt modelId="{DF6C8369-2F34-DF43-B8A4-31D39E43A8F6}" type="sibTrans" cxnId="{9D139EFC-685D-3949-921D-84B2BE5245AA}">
      <dgm:prSet/>
      <dgm:spPr/>
      <dgm:t>
        <a:bodyPr/>
        <a:lstStyle/>
        <a:p>
          <a:endParaRPr lang="en-US"/>
        </a:p>
      </dgm:t>
    </dgm:pt>
    <dgm:pt modelId="{7B46C137-AC4C-DB44-9EA5-2584FA4F22F6}">
      <dgm:prSet custT="1"/>
      <dgm:spPr/>
      <dgm:t>
        <a:bodyPr/>
        <a:lstStyle/>
        <a:p>
          <a:r>
            <a:rPr lang="en-US" sz="2400" b="1" dirty="0"/>
            <a:t>Focus: the legalization of societal space, and the emerging governance characteristics of accountability and assessment</a:t>
          </a:r>
        </a:p>
      </dgm:t>
    </dgm:pt>
    <dgm:pt modelId="{B6E478CA-EB8C-AE42-AC05-0AF69A944F6F}" type="parTrans" cxnId="{9A63D47D-2842-0845-84BC-EBB9C0EA8BE1}">
      <dgm:prSet/>
      <dgm:spPr/>
    </dgm:pt>
    <dgm:pt modelId="{5933CA12-D386-6D4D-9B71-851375F7B16E}" type="sibTrans" cxnId="{9A63D47D-2842-0845-84BC-EBB9C0EA8BE1}">
      <dgm:prSet/>
      <dgm:spPr/>
      <dgm:t>
        <a:bodyPr/>
        <a:lstStyle/>
        <a:p>
          <a:endParaRPr lang="en-US"/>
        </a:p>
      </dgm:t>
    </dgm:pt>
    <dgm:pt modelId="{E0CDAC1F-B6FA-1346-9677-92CC8CE8326C}" type="pres">
      <dgm:prSet presAssocID="{C5F11DDA-D079-D64B-B5E7-F496AD9D2399}" presName="outerComposite" presStyleCnt="0">
        <dgm:presLayoutVars>
          <dgm:chMax val="5"/>
          <dgm:dir/>
          <dgm:resizeHandles val="exact"/>
        </dgm:presLayoutVars>
      </dgm:prSet>
      <dgm:spPr/>
    </dgm:pt>
    <dgm:pt modelId="{5BE7C0F4-A452-EE4B-AE9A-E9089955BFEC}" type="pres">
      <dgm:prSet presAssocID="{C5F11DDA-D079-D64B-B5E7-F496AD9D2399}" presName="dummyMaxCanvas" presStyleCnt="0">
        <dgm:presLayoutVars/>
      </dgm:prSet>
      <dgm:spPr/>
    </dgm:pt>
    <dgm:pt modelId="{22C65668-3FFA-B540-B24B-19165AC3FBFC}" type="pres">
      <dgm:prSet presAssocID="{C5F11DDA-D079-D64B-B5E7-F496AD9D2399}" presName="FiveNodes_1" presStyleLbl="node1" presStyleIdx="0" presStyleCnt="5">
        <dgm:presLayoutVars>
          <dgm:bulletEnabled val="1"/>
        </dgm:presLayoutVars>
      </dgm:prSet>
      <dgm:spPr/>
    </dgm:pt>
    <dgm:pt modelId="{EBB683FB-7239-8649-9656-104A227C03AA}" type="pres">
      <dgm:prSet presAssocID="{C5F11DDA-D079-D64B-B5E7-F496AD9D2399}" presName="FiveNodes_2" presStyleLbl="node1" presStyleIdx="1" presStyleCnt="5">
        <dgm:presLayoutVars>
          <dgm:bulletEnabled val="1"/>
        </dgm:presLayoutVars>
      </dgm:prSet>
      <dgm:spPr/>
    </dgm:pt>
    <dgm:pt modelId="{3C1F93E6-885D-5648-A330-A2B6BECAE9F9}" type="pres">
      <dgm:prSet presAssocID="{C5F11DDA-D079-D64B-B5E7-F496AD9D2399}" presName="FiveNodes_3" presStyleLbl="node1" presStyleIdx="2" presStyleCnt="5">
        <dgm:presLayoutVars>
          <dgm:bulletEnabled val="1"/>
        </dgm:presLayoutVars>
      </dgm:prSet>
      <dgm:spPr/>
    </dgm:pt>
    <dgm:pt modelId="{16ECBA89-1417-AB40-A8DF-43C5879DA45E}" type="pres">
      <dgm:prSet presAssocID="{C5F11DDA-D079-D64B-B5E7-F496AD9D2399}" presName="FiveNodes_4" presStyleLbl="node1" presStyleIdx="3" presStyleCnt="5">
        <dgm:presLayoutVars>
          <dgm:bulletEnabled val="1"/>
        </dgm:presLayoutVars>
      </dgm:prSet>
      <dgm:spPr/>
    </dgm:pt>
    <dgm:pt modelId="{8B143D34-3332-754E-81E3-46FD8569087A}" type="pres">
      <dgm:prSet presAssocID="{C5F11DDA-D079-D64B-B5E7-F496AD9D2399}" presName="FiveNodes_5" presStyleLbl="node1" presStyleIdx="4" presStyleCnt="5">
        <dgm:presLayoutVars>
          <dgm:bulletEnabled val="1"/>
        </dgm:presLayoutVars>
      </dgm:prSet>
      <dgm:spPr/>
    </dgm:pt>
    <dgm:pt modelId="{96D4BC07-B748-8147-9425-FE43612CB040}" type="pres">
      <dgm:prSet presAssocID="{C5F11DDA-D079-D64B-B5E7-F496AD9D2399}" presName="FiveConn_1-2" presStyleLbl="fgAccFollowNode1" presStyleIdx="0" presStyleCnt="4">
        <dgm:presLayoutVars>
          <dgm:bulletEnabled val="1"/>
        </dgm:presLayoutVars>
      </dgm:prSet>
      <dgm:spPr/>
    </dgm:pt>
    <dgm:pt modelId="{84546318-649F-2545-A5BC-25D7C73D54C9}" type="pres">
      <dgm:prSet presAssocID="{C5F11DDA-D079-D64B-B5E7-F496AD9D2399}" presName="FiveConn_2-3" presStyleLbl="fgAccFollowNode1" presStyleIdx="1" presStyleCnt="4">
        <dgm:presLayoutVars>
          <dgm:bulletEnabled val="1"/>
        </dgm:presLayoutVars>
      </dgm:prSet>
      <dgm:spPr/>
    </dgm:pt>
    <dgm:pt modelId="{558F6A9B-28DE-1F46-9777-80598D7F60F2}" type="pres">
      <dgm:prSet presAssocID="{C5F11DDA-D079-D64B-B5E7-F496AD9D2399}" presName="FiveConn_3-4" presStyleLbl="fgAccFollowNode1" presStyleIdx="2" presStyleCnt="4">
        <dgm:presLayoutVars>
          <dgm:bulletEnabled val="1"/>
        </dgm:presLayoutVars>
      </dgm:prSet>
      <dgm:spPr/>
    </dgm:pt>
    <dgm:pt modelId="{7C663C16-4922-E844-B4AA-1CDAFA7452D3}" type="pres">
      <dgm:prSet presAssocID="{C5F11DDA-D079-D64B-B5E7-F496AD9D2399}" presName="FiveConn_4-5" presStyleLbl="fgAccFollowNode1" presStyleIdx="3" presStyleCnt="4">
        <dgm:presLayoutVars>
          <dgm:bulletEnabled val="1"/>
        </dgm:presLayoutVars>
      </dgm:prSet>
      <dgm:spPr/>
    </dgm:pt>
    <dgm:pt modelId="{8A5FB5B8-9E01-A248-A413-FFBFB410B05A}" type="pres">
      <dgm:prSet presAssocID="{C5F11DDA-D079-D64B-B5E7-F496AD9D2399}" presName="FiveNodes_1_text" presStyleLbl="node1" presStyleIdx="4" presStyleCnt="5">
        <dgm:presLayoutVars>
          <dgm:bulletEnabled val="1"/>
        </dgm:presLayoutVars>
      </dgm:prSet>
      <dgm:spPr/>
    </dgm:pt>
    <dgm:pt modelId="{8CAB9CB6-D326-C340-860A-9759E6D26D21}" type="pres">
      <dgm:prSet presAssocID="{C5F11DDA-D079-D64B-B5E7-F496AD9D2399}" presName="FiveNodes_2_text" presStyleLbl="node1" presStyleIdx="4" presStyleCnt="5">
        <dgm:presLayoutVars>
          <dgm:bulletEnabled val="1"/>
        </dgm:presLayoutVars>
      </dgm:prSet>
      <dgm:spPr/>
    </dgm:pt>
    <dgm:pt modelId="{B8267258-7B2E-5348-8F87-9C02BF384834}" type="pres">
      <dgm:prSet presAssocID="{C5F11DDA-D079-D64B-B5E7-F496AD9D2399}" presName="FiveNodes_3_text" presStyleLbl="node1" presStyleIdx="4" presStyleCnt="5">
        <dgm:presLayoutVars>
          <dgm:bulletEnabled val="1"/>
        </dgm:presLayoutVars>
      </dgm:prSet>
      <dgm:spPr/>
    </dgm:pt>
    <dgm:pt modelId="{A5467B58-FC21-844D-9171-A1F4CAA2E170}" type="pres">
      <dgm:prSet presAssocID="{C5F11DDA-D079-D64B-B5E7-F496AD9D2399}" presName="FiveNodes_4_text" presStyleLbl="node1" presStyleIdx="4" presStyleCnt="5">
        <dgm:presLayoutVars>
          <dgm:bulletEnabled val="1"/>
        </dgm:presLayoutVars>
      </dgm:prSet>
      <dgm:spPr/>
    </dgm:pt>
    <dgm:pt modelId="{845CDCE4-736E-EA44-81FD-AC3DCC35BB39}" type="pres">
      <dgm:prSet presAssocID="{C5F11DDA-D079-D64B-B5E7-F496AD9D2399}" presName="FiveNodes_5_text" presStyleLbl="node1" presStyleIdx="4" presStyleCnt="5">
        <dgm:presLayoutVars>
          <dgm:bulletEnabled val="1"/>
        </dgm:presLayoutVars>
      </dgm:prSet>
      <dgm:spPr/>
    </dgm:pt>
  </dgm:ptLst>
  <dgm:cxnLst>
    <dgm:cxn modelId="{C008B50B-BE55-AC4D-9192-734FC0CEDA74}" type="presOf" srcId="{7B46C137-AC4C-DB44-9EA5-2584FA4F22F6}" destId="{3C1F93E6-885D-5648-A330-A2B6BECAE9F9}" srcOrd="0" destOrd="0" presId="urn:microsoft.com/office/officeart/2005/8/layout/vProcess5"/>
    <dgm:cxn modelId="{B8DA3F1A-6470-BD49-9961-CA2B7366252A}" srcId="{C5F11DDA-D079-D64B-B5E7-F496AD9D2399}" destId="{DE3224F6-BA59-3B46-AE43-88BBF6E98B72}" srcOrd="1" destOrd="0" parTransId="{B4D4B83B-AB0D-A043-AFB5-7B1120DC5EA6}" sibTransId="{ABE3F3A3-BB27-CC49-828F-4B57C452E792}"/>
    <dgm:cxn modelId="{81F5BE1D-A019-8F4F-BD8C-40E6B8959699}" type="presOf" srcId="{E3F479A6-96E5-9B4A-BE0F-487E369973BB}" destId="{8A5FB5B8-9E01-A248-A413-FFBFB410B05A}" srcOrd="1" destOrd="0" presId="urn:microsoft.com/office/officeart/2005/8/layout/vProcess5"/>
    <dgm:cxn modelId="{3068FE26-A960-E14A-844D-07120CC53A7A}" type="presOf" srcId="{BAF30B3F-9ED5-1C4A-93EE-72962C570CE3}" destId="{845CDCE4-736E-EA44-81FD-AC3DCC35BB39}" srcOrd="1" destOrd="0" presId="urn:microsoft.com/office/officeart/2005/8/layout/vProcess5"/>
    <dgm:cxn modelId="{4CC9AF5D-86C1-AA48-8DC9-3AFAF7ECF982}" type="presOf" srcId="{BAF30B3F-9ED5-1C4A-93EE-72962C570CE3}" destId="{8B143D34-3332-754E-81E3-46FD8569087A}" srcOrd="0" destOrd="0" presId="urn:microsoft.com/office/officeart/2005/8/layout/vProcess5"/>
    <dgm:cxn modelId="{7F0BCB66-3E2E-EE48-918D-2D62895F0C31}" type="presOf" srcId="{DE3224F6-BA59-3B46-AE43-88BBF6E98B72}" destId="{8CAB9CB6-D326-C340-860A-9759E6D26D21}" srcOrd="1" destOrd="0" presId="urn:microsoft.com/office/officeart/2005/8/layout/vProcess5"/>
    <dgm:cxn modelId="{A16C7A71-2A4D-FF43-AEB6-5B1F82324643}" srcId="{C5F11DDA-D079-D64B-B5E7-F496AD9D2399}" destId="{E3F479A6-96E5-9B4A-BE0F-487E369973BB}" srcOrd="0" destOrd="0" parTransId="{F22DCC53-B950-5545-9649-4FFC088C0ACE}" sibTransId="{43AAEEEB-A25C-A248-9573-A2DC73356ABC}"/>
    <dgm:cxn modelId="{99A49C73-02F2-3A44-9ACD-7594CDE1B594}" type="presOf" srcId="{5933CA12-D386-6D4D-9B71-851375F7B16E}" destId="{558F6A9B-28DE-1F46-9777-80598D7F60F2}" srcOrd="0" destOrd="0" presId="urn:microsoft.com/office/officeart/2005/8/layout/vProcess5"/>
    <dgm:cxn modelId="{9A63D47D-2842-0845-84BC-EBB9C0EA8BE1}" srcId="{C5F11DDA-D079-D64B-B5E7-F496AD9D2399}" destId="{7B46C137-AC4C-DB44-9EA5-2584FA4F22F6}" srcOrd="2" destOrd="0" parTransId="{B6E478CA-EB8C-AE42-AC05-0AF69A944F6F}" sibTransId="{5933CA12-D386-6D4D-9B71-851375F7B16E}"/>
    <dgm:cxn modelId="{74912882-83D0-1345-B326-A08D9F555153}" type="presOf" srcId="{E3F479A6-96E5-9B4A-BE0F-487E369973BB}" destId="{22C65668-3FFA-B540-B24B-19165AC3FBFC}" srcOrd="0" destOrd="0" presId="urn:microsoft.com/office/officeart/2005/8/layout/vProcess5"/>
    <dgm:cxn modelId="{3248738D-09C4-8242-B496-976974E75DB2}" type="presOf" srcId="{7B46C137-AC4C-DB44-9EA5-2584FA4F22F6}" destId="{B8267258-7B2E-5348-8F87-9C02BF384834}" srcOrd="1" destOrd="0" presId="urn:microsoft.com/office/officeart/2005/8/layout/vProcess5"/>
    <dgm:cxn modelId="{CBB120AB-B370-7A4E-B81D-4043D9923615}" type="presOf" srcId="{ABE3F3A3-BB27-CC49-828F-4B57C452E792}" destId="{84546318-649F-2545-A5BC-25D7C73D54C9}" srcOrd="0" destOrd="0" presId="urn:microsoft.com/office/officeart/2005/8/layout/vProcess5"/>
    <dgm:cxn modelId="{464733AE-396B-CD43-BFAE-FAA6B2225DED}" type="presOf" srcId="{9D845BDE-6F68-4C43-9FCA-A27BED42FF71}" destId="{7C663C16-4922-E844-B4AA-1CDAFA7452D3}" srcOrd="0" destOrd="0" presId="urn:microsoft.com/office/officeart/2005/8/layout/vProcess5"/>
    <dgm:cxn modelId="{B52930B4-7A36-F34A-9111-7541DE2F1485}" type="presOf" srcId="{498AE0BA-1EEF-F94F-A93A-03D9F524C249}" destId="{A5467B58-FC21-844D-9171-A1F4CAA2E170}" srcOrd="1" destOrd="0" presId="urn:microsoft.com/office/officeart/2005/8/layout/vProcess5"/>
    <dgm:cxn modelId="{11CE06B9-BD02-D44D-BEC4-A05F06851E87}" srcId="{C5F11DDA-D079-D64B-B5E7-F496AD9D2399}" destId="{498AE0BA-1EEF-F94F-A93A-03D9F524C249}" srcOrd="3" destOrd="0" parTransId="{4DCE3721-40DD-3F49-BED0-2A078DF67DF1}" sibTransId="{9D845BDE-6F68-4C43-9FCA-A27BED42FF71}"/>
    <dgm:cxn modelId="{7EA656C8-D2F9-454B-9899-B9A0C7F68B79}" type="presOf" srcId="{DE3224F6-BA59-3B46-AE43-88BBF6E98B72}" destId="{EBB683FB-7239-8649-9656-104A227C03AA}" srcOrd="0" destOrd="0" presId="urn:microsoft.com/office/officeart/2005/8/layout/vProcess5"/>
    <dgm:cxn modelId="{99C9DCE3-36F6-8D42-8967-913BA24C608F}" type="presOf" srcId="{C5F11DDA-D079-D64B-B5E7-F496AD9D2399}" destId="{E0CDAC1F-B6FA-1346-9677-92CC8CE8326C}" srcOrd="0" destOrd="0" presId="urn:microsoft.com/office/officeart/2005/8/layout/vProcess5"/>
    <dgm:cxn modelId="{D51110F8-4C9C-9943-8189-AE8F900A62E8}" type="presOf" srcId="{498AE0BA-1EEF-F94F-A93A-03D9F524C249}" destId="{16ECBA89-1417-AB40-A8DF-43C5879DA45E}" srcOrd="0" destOrd="0" presId="urn:microsoft.com/office/officeart/2005/8/layout/vProcess5"/>
    <dgm:cxn modelId="{386515F8-B477-AA47-8DDA-D4ACA759B0C8}" type="presOf" srcId="{43AAEEEB-A25C-A248-9573-A2DC73356ABC}" destId="{96D4BC07-B748-8147-9425-FE43612CB040}" srcOrd="0" destOrd="0" presId="urn:microsoft.com/office/officeart/2005/8/layout/vProcess5"/>
    <dgm:cxn modelId="{9D139EFC-685D-3949-921D-84B2BE5245AA}" srcId="{C5F11DDA-D079-D64B-B5E7-F496AD9D2399}" destId="{BAF30B3F-9ED5-1C4A-93EE-72962C570CE3}" srcOrd="4" destOrd="0" parTransId="{9010EA06-2B6E-F341-ACFB-D913449B8B81}" sibTransId="{DF6C8369-2F34-DF43-B8A4-31D39E43A8F6}"/>
    <dgm:cxn modelId="{65DDB712-C6CD-174B-80E6-9D51492D2B3B}" type="presParOf" srcId="{E0CDAC1F-B6FA-1346-9677-92CC8CE8326C}" destId="{5BE7C0F4-A452-EE4B-AE9A-E9089955BFEC}" srcOrd="0" destOrd="0" presId="urn:microsoft.com/office/officeart/2005/8/layout/vProcess5"/>
    <dgm:cxn modelId="{AFFC04EA-D9BD-834B-AE05-4049385421F2}" type="presParOf" srcId="{E0CDAC1F-B6FA-1346-9677-92CC8CE8326C}" destId="{22C65668-3FFA-B540-B24B-19165AC3FBFC}" srcOrd="1" destOrd="0" presId="urn:microsoft.com/office/officeart/2005/8/layout/vProcess5"/>
    <dgm:cxn modelId="{BE60DEA1-201A-E64B-9210-1F8F560EAE34}" type="presParOf" srcId="{E0CDAC1F-B6FA-1346-9677-92CC8CE8326C}" destId="{EBB683FB-7239-8649-9656-104A227C03AA}" srcOrd="2" destOrd="0" presId="urn:microsoft.com/office/officeart/2005/8/layout/vProcess5"/>
    <dgm:cxn modelId="{33797DE6-2166-8248-82B7-BB37E2872095}" type="presParOf" srcId="{E0CDAC1F-B6FA-1346-9677-92CC8CE8326C}" destId="{3C1F93E6-885D-5648-A330-A2B6BECAE9F9}" srcOrd="3" destOrd="0" presId="urn:microsoft.com/office/officeart/2005/8/layout/vProcess5"/>
    <dgm:cxn modelId="{5194F9F0-4382-584E-BECB-22BCC64D2B88}" type="presParOf" srcId="{E0CDAC1F-B6FA-1346-9677-92CC8CE8326C}" destId="{16ECBA89-1417-AB40-A8DF-43C5879DA45E}" srcOrd="4" destOrd="0" presId="urn:microsoft.com/office/officeart/2005/8/layout/vProcess5"/>
    <dgm:cxn modelId="{7F536A0E-C351-2F49-AE5B-AB74D58982B8}" type="presParOf" srcId="{E0CDAC1F-B6FA-1346-9677-92CC8CE8326C}" destId="{8B143D34-3332-754E-81E3-46FD8569087A}" srcOrd="5" destOrd="0" presId="urn:microsoft.com/office/officeart/2005/8/layout/vProcess5"/>
    <dgm:cxn modelId="{3C2E702B-BCC4-3D4E-A3CE-405A77709676}" type="presParOf" srcId="{E0CDAC1F-B6FA-1346-9677-92CC8CE8326C}" destId="{96D4BC07-B748-8147-9425-FE43612CB040}" srcOrd="6" destOrd="0" presId="urn:microsoft.com/office/officeart/2005/8/layout/vProcess5"/>
    <dgm:cxn modelId="{05AB392B-D88B-AB42-8F5B-21A8768F6AA1}" type="presParOf" srcId="{E0CDAC1F-B6FA-1346-9677-92CC8CE8326C}" destId="{84546318-649F-2545-A5BC-25D7C73D54C9}" srcOrd="7" destOrd="0" presId="urn:microsoft.com/office/officeart/2005/8/layout/vProcess5"/>
    <dgm:cxn modelId="{4555E02D-D2CB-EF42-99D3-64424871EAE3}" type="presParOf" srcId="{E0CDAC1F-B6FA-1346-9677-92CC8CE8326C}" destId="{558F6A9B-28DE-1F46-9777-80598D7F60F2}" srcOrd="8" destOrd="0" presId="urn:microsoft.com/office/officeart/2005/8/layout/vProcess5"/>
    <dgm:cxn modelId="{E1557586-A1E0-7F4D-A2E9-CDD1F869420B}" type="presParOf" srcId="{E0CDAC1F-B6FA-1346-9677-92CC8CE8326C}" destId="{7C663C16-4922-E844-B4AA-1CDAFA7452D3}" srcOrd="9" destOrd="0" presId="urn:microsoft.com/office/officeart/2005/8/layout/vProcess5"/>
    <dgm:cxn modelId="{321935A3-1C48-BE4B-9BE1-F2E134E762F6}" type="presParOf" srcId="{E0CDAC1F-B6FA-1346-9677-92CC8CE8326C}" destId="{8A5FB5B8-9E01-A248-A413-FFBFB410B05A}" srcOrd="10" destOrd="0" presId="urn:microsoft.com/office/officeart/2005/8/layout/vProcess5"/>
    <dgm:cxn modelId="{59B2BBA9-2B67-1545-9A5A-579E67A17C33}" type="presParOf" srcId="{E0CDAC1F-B6FA-1346-9677-92CC8CE8326C}" destId="{8CAB9CB6-D326-C340-860A-9759E6D26D21}" srcOrd="11" destOrd="0" presId="urn:microsoft.com/office/officeart/2005/8/layout/vProcess5"/>
    <dgm:cxn modelId="{8422810F-46A8-D145-ABB3-94BDE2EF7913}" type="presParOf" srcId="{E0CDAC1F-B6FA-1346-9677-92CC8CE8326C}" destId="{B8267258-7B2E-5348-8F87-9C02BF384834}" srcOrd="12" destOrd="0" presId="urn:microsoft.com/office/officeart/2005/8/layout/vProcess5"/>
    <dgm:cxn modelId="{4DB08DEB-F666-554C-BC98-FF376AA652D4}" type="presParOf" srcId="{E0CDAC1F-B6FA-1346-9677-92CC8CE8326C}" destId="{A5467B58-FC21-844D-9171-A1F4CAA2E170}" srcOrd="13" destOrd="0" presId="urn:microsoft.com/office/officeart/2005/8/layout/vProcess5"/>
    <dgm:cxn modelId="{9465058C-4D5B-6646-9F6E-2460CFDA4DEC}" type="presParOf" srcId="{E0CDAC1F-B6FA-1346-9677-92CC8CE8326C}" destId="{845CDCE4-736E-EA44-81FD-AC3DCC35BB39}"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27F703A-157D-EE4F-BE46-C6564AB17B37}" type="doc">
      <dgm:prSet loTypeId="urn:microsoft.com/office/officeart/2005/8/layout/cycle4" loCatId="relationship" qsTypeId="urn:microsoft.com/office/officeart/2005/8/quickstyle/simple3" qsCatId="simple" csTypeId="urn:microsoft.com/office/officeart/2005/8/colors/colorful5" csCatId="colorful" phldr="1"/>
      <dgm:spPr/>
      <dgm:t>
        <a:bodyPr/>
        <a:lstStyle/>
        <a:p>
          <a:endParaRPr lang="en-US"/>
        </a:p>
      </dgm:t>
    </dgm:pt>
    <dgm:pt modelId="{EC993CC6-B08A-8F40-9AA3-B9513D16CF34}">
      <dgm:prSet/>
      <dgm:spPr/>
      <dgm:t>
        <a:bodyPr/>
        <a:lstStyle/>
        <a:p>
          <a:r>
            <a:rPr lang="en-US"/>
            <a:t>Not binding law of a domestic legal order</a:t>
          </a:r>
        </a:p>
      </dgm:t>
    </dgm:pt>
    <dgm:pt modelId="{30D2FABB-4412-BB4C-B9A3-A147BDEFF9B1}" type="parTrans" cxnId="{D15F358A-6582-A549-B382-6B54A5AF6A2C}">
      <dgm:prSet/>
      <dgm:spPr/>
      <dgm:t>
        <a:bodyPr/>
        <a:lstStyle/>
        <a:p>
          <a:endParaRPr lang="en-US"/>
        </a:p>
      </dgm:t>
    </dgm:pt>
    <dgm:pt modelId="{A7873819-3049-D746-927B-60D47136E867}" type="sibTrans" cxnId="{D15F358A-6582-A549-B382-6B54A5AF6A2C}">
      <dgm:prSet/>
      <dgm:spPr/>
      <dgm:t>
        <a:bodyPr/>
        <a:lstStyle/>
        <a:p>
          <a:endParaRPr lang="en-US"/>
        </a:p>
      </dgm:t>
    </dgm:pt>
    <dgm:pt modelId="{9620F23D-AF60-774B-8A47-448009FA0699}">
      <dgm:prSet custT="1"/>
      <dgm:spPr>
        <a:solidFill>
          <a:schemeClr val="accent5">
            <a:lumMod val="20000"/>
            <a:lumOff val="80000"/>
            <a:alpha val="90000"/>
          </a:schemeClr>
        </a:solidFill>
      </dgm:spPr>
      <dgm:t>
        <a:bodyPr/>
        <a:lstStyle/>
        <a:p>
          <a:r>
            <a:rPr lang="en-US" sz="1600" b="1" dirty="0"/>
            <a:t>Statute(judicial decisions</a:t>
          </a:r>
        </a:p>
      </dgm:t>
    </dgm:pt>
    <dgm:pt modelId="{1D4D9CF0-483F-4E46-A83A-549709C2088E}" type="parTrans" cxnId="{4AA87067-D825-754A-B50B-7760D5B6793E}">
      <dgm:prSet/>
      <dgm:spPr/>
      <dgm:t>
        <a:bodyPr/>
        <a:lstStyle/>
        <a:p>
          <a:endParaRPr lang="en-US"/>
        </a:p>
      </dgm:t>
    </dgm:pt>
    <dgm:pt modelId="{27005F16-8C0F-0444-8869-A83B1D6172B4}" type="sibTrans" cxnId="{4AA87067-D825-754A-B50B-7760D5B6793E}">
      <dgm:prSet/>
      <dgm:spPr/>
      <dgm:t>
        <a:bodyPr/>
        <a:lstStyle/>
        <a:p>
          <a:endParaRPr lang="en-US"/>
        </a:p>
      </dgm:t>
    </dgm:pt>
    <dgm:pt modelId="{39AA5C15-335B-2E45-B866-4D6AC7315C62}">
      <dgm:prSet custT="1"/>
      <dgm:spPr>
        <a:solidFill>
          <a:schemeClr val="accent5">
            <a:lumMod val="20000"/>
            <a:lumOff val="80000"/>
            <a:alpha val="90000"/>
          </a:schemeClr>
        </a:solidFill>
      </dgm:spPr>
      <dgm:t>
        <a:bodyPr/>
        <a:lstStyle/>
        <a:p>
          <a:r>
            <a:rPr lang="en-US" sz="1600" b="1" dirty="0"/>
            <a:t>Regulation</a:t>
          </a:r>
        </a:p>
      </dgm:t>
    </dgm:pt>
    <dgm:pt modelId="{7EAF2299-72B0-4C4B-9CC5-F0A0F29156D5}" type="parTrans" cxnId="{4E991B62-4300-0248-BA12-BE8963AD8BFE}">
      <dgm:prSet/>
      <dgm:spPr/>
      <dgm:t>
        <a:bodyPr/>
        <a:lstStyle/>
        <a:p>
          <a:endParaRPr lang="en-US"/>
        </a:p>
      </dgm:t>
    </dgm:pt>
    <dgm:pt modelId="{4B6F0469-E7DA-6147-AF19-3892AD87D243}" type="sibTrans" cxnId="{4E991B62-4300-0248-BA12-BE8963AD8BFE}">
      <dgm:prSet/>
      <dgm:spPr/>
      <dgm:t>
        <a:bodyPr/>
        <a:lstStyle/>
        <a:p>
          <a:endParaRPr lang="en-US"/>
        </a:p>
      </dgm:t>
    </dgm:pt>
    <dgm:pt modelId="{D7D5F10E-84FD-AC4E-8724-E77241937EDC}">
      <dgm:prSet custT="1"/>
      <dgm:spPr>
        <a:solidFill>
          <a:schemeClr val="accent5">
            <a:lumMod val="20000"/>
            <a:lumOff val="80000"/>
            <a:alpha val="90000"/>
          </a:schemeClr>
        </a:solidFill>
      </dgm:spPr>
      <dgm:t>
        <a:bodyPr/>
        <a:lstStyle/>
        <a:p>
          <a:r>
            <a:rPr lang="en-US" sz="1600" b="1" dirty="0"/>
            <a:t>New methodologies (social credit)</a:t>
          </a:r>
        </a:p>
      </dgm:t>
    </dgm:pt>
    <dgm:pt modelId="{96B158A1-1CA7-2F4F-8B4E-81803BA86F8E}" type="parTrans" cxnId="{BE2600AF-0365-D74D-BDE4-EB1539928A5B}">
      <dgm:prSet/>
      <dgm:spPr/>
      <dgm:t>
        <a:bodyPr/>
        <a:lstStyle/>
        <a:p>
          <a:endParaRPr lang="en-US"/>
        </a:p>
      </dgm:t>
    </dgm:pt>
    <dgm:pt modelId="{81217873-2576-5B46-9E5F-051BD7B9BB92}" type="sibTrans" cxnId="{BE2600AF-0365-D74D-BDE4-EB1539928A5B}">
      <dgm:prSet/>
      <dgm:spPr/>
      <dgm:t>
        <a:bodyPr/>
        <a:lstStyle/>
        <a:p>
          <a:endParaRPr lang="en-US"/>
        </a:p>
      </dgm:t>
    </dgm:pt>
    <dgm:pt modelId="{F811FE84-F5F5-CA43-B5A8-D54BDA24DD68}">
      <dgm:prSet/>
      <dgm:spPr/>
      <dgm:t>
        <a:bodyPr/>
        <a:lstStyle/>
        <a:p>
          <a:r>
            <a:rPr lang="en-US"/>
            <a:t>Not binding treaty law</a:t>
          </a:r>
        </a:p>
      </dgm:t>
    </dgm:pt>
    <dgm:pt modelId="{D40DDFCD-E91A-804D-AD1E-4A46A2B41C8C}" type="parTrans" cxnId="{7FC3D800-1860-7A47-BB66-62A298870ACB}">
      <dgm:prSet/>
      <dgm:spPr/>
      <dgm:t>
        <a:bodyPr/>
        <a:lstStyle/>
        <a:p>
          <a:endParaRPr lang="en-US"/>
        </a:p>
      </dgm:t>
    </dgm:pt>
    <dgm:pt modelId="{FD085FCE-7B40-2F45-A39B-987E7B4ACA8F}" type="sibTrans" cxnId="{7FC3D800-1860-7A47-BB66-62A298870ACB}">
      <dgm:prSet/>
      <dgm:spPr/>
      <dgm:t>
        <a:bodyPr/>
        <a:lstStyle/>
        <a:p>
          <a:endParaRPr lang="en-US"/>
        </a:p>
      </dgm:t>
    </dgm:pt>
    <dgm:pt modelId="{DB6B6224-095A-1E47-9A39-2E2A89BD0177}">
      <dgm:prSet custT="1"/>
      <dgm:spPr>
        <a:solidFill>
          <a:srgbClr val="ABFFF1">
            <a:alpha val="89804"/>
          </a:srgbClr>
        </a:solidFill>
      </dgm:spPr>
      <dgm:t>
        <a:bodyPr/>
        <a:lstStyle/>
        <a:p>
          <a:r>
            <a:rPr lang="en-US" sz="1600" b="1" dirty="0">
              <a:solidFill>
                <a:schemeClr val="tx1"/>
              </a:solidFill>
            </a:rPr>
            <a:t>Binding states as and to the extent they seek to be bound</a:t>
          </a:r>
        </a:p>
      </dgm:t>
    </dgm:pt>
    <dgm:pt modelId="{3196C237-2B8C-8A4A-9B37-C3BBC724654C}" type="parTrans" cxnId="{A3C58B7D-3124-494A-857E-957C1BE13190}">
      <dgm:prSet/>
      <dgm:spPr/>
      <dgm:t>
        <a:bodyPr/>
        <a:lstStyle/>
        <a:p>
          <a:endParaRPr lang="en-US"/>
        </a:p>
      </dgm:t>
    </dgm:pt>
    <dgm:pt modelId="{16BC096E-D63B-254C-846B-55922489FF87}" type="sibTrans" cxnId="{A3C58B7D-3124-494A-857E-957C1BE13190}">
      <dgm:prSet/>
      <dgm:spPr/>
      <dgm:t>
        <a:bodyPr/>
        <a:lstStyle/>
        <a:p>
          <a:endParaRPr lang="en-US"/>
        </a:p>
      </dgm:t>
    </dgm:pt>
    <dgm:pt modelId="{28562FE9-C777-CD42-A41C-062328AFE890}">
      <dgm:prSet custT="1"/>
      <dgm:spPr>
        <a:solidFill>
          <a:srgbClr val="ABFFF1">
            <a:alpha val="89804"/>
          </a:srgbClr>
        </a:solidFill>
      </dgm:spPr>
      <dgm:t>
        <a:bodyPr/>
        <a:lstStyle/>
        <a:p>
          <a:r>
            <a:rPr lang="en-US" sz="1600" b="1" dirty="0">
              <a:solidFill>
                <a:schemeClr val="tx1"/>
              </a:solidFill>
            </a:rPr>
            <a:t>Or others seek to bind them (courts, political forces, other states)</a:t>
          </a:r>
        </a:p>
      </dgm:t>
    </dgm:pt>
    <dgm:pt modelId="{091409F9-0648-6B43-961E-92A51515D577}" type="parTrans" cxnId="{F242602B-1A25-CF4E-A8D1-B0595981E304}">
      <dgm:prSet/>
      <dgm:spPr/>
      <dgm:t>
        <a:bodyPr/>
        <a:lstStyle/>
        <a:p>
          <a:endParaRPr lang="en-US"/>
        </a:p>
      </dgm:t>
    </dgm:pt>
    <dgm:pt modelId="{1329AA9F-3356-0F4E-A80E-3126674EF202}" type="sibTrans" cxnId="{F242602B-1A25-CF4E-A8D1-B0595981E304}">
      <dgm:prSet/>
      <dgm:spPr/>
      <dgm:t>
        <a:bodyPr/>
        <a:lstStyle/>
        <a:p>
          <a:endParaRPr lang="en-US"/>
        </a:p>
      </dgm:t>
    </dgm:pt>
    <dgm:pt modelId="{5297DCFB-DBBA-5F42-AC7D-3B3BCC7D750C}">
      <dgm:prSet/>
      <dgm:spPr/>
      <dgm:t>
        <a:bodyPr/>
        <a:lstStyle/>
        <a:p>
          <a:r>
            <a:rPr lang="en-US"/>
            <a:t>Not binding customary law or jus cogens</a:t>
          </a:r>
        </a:p>
      </dgm:t>
    </dgm:pt>
    <dgm:pt modelId="{88EECF30-5C9F-E041-9F17-D75F8E566160}" type="parTrans" cxnId="{05B8EB8A-C0B9-E640-AF1D-07F9E2D40584}">
      <dgm:prSet/>
      <dgm:spPr/>
      <dgm:t>
        <a:bodyPr/>
        <a:lstStyle/>
        <a:p>
          <a:endParaRPr lang="en-US"/>
        </a:p>
      </dgm:t>
    </dgm:pt>
    <dgm:pt modelId="{8F2AA3CE-D6C0-E945-8B7E-646C92D891EF}" type="sibTrans" cxnId="{05B8EB8A-C0B9-E640-AF1D-07F9E2D40584}">
      <dgm:prSet/>
      <dgm:spPr/>
      <dgm:t>
        <a:bodyPr/>
        <a:lstStyle/>
        <a:p>
          <a:endParaRPr lang="en-US"/>
        </a:p>
      </dgm:t>
    </dgm:pt>
    <dgm:pt modelId="{FB433030-AECB-B041-8EB1-84C260C1DD42}">
      <dgm:prSet custT="1"/>
      <dgm:spPr>
        <a:solidFill>
          <a:schemeClr val="accent4">
            <a:lumMod val="60000"/>
            <a:lumOff val="40000"/>
            <a:alpha val="90000"/>
          </a:schemeClr>
        </a:solidFill>
      </dgm:spPr>
      <dgm:t>
        <a:bodyPr/>
        <a:lstStyle/>
        <a:p>
          <a:r>
            <a:rPr lang="en-US" sz="1600" b="1" dirty="0"/>
            <a:t>Global acceptance</a:t>
          </a:r>
        </a:p>
      </dgm:t>
    </dgm:pt>
    <dgm:pt modelId="{41ED20CE-AAAE-2049-B236-4404D0899F20}" type="parTrans" cxnId="{5747411D-68C3-D44B-8ADF-E785A410F85C}">
      <dgm:prSet/>
      <dgm:spPr/>
      <dgm:t>
        <a:bodyPr/>
        <a:lstStyle/>
        <a:p>
          <a:endParaRPr lang="en-US"/>
        </a:p>
      </dgm:t>
    </dgm:pt>
    <dgm:pt modelId="{22275319-CC74-DA49-AD2F-826E693D0020}" type="sibTrans" cxnId="{5747411D-68C3-D44B-8ADF-E785A410F85C}">
      <dgm:prSet/>
      <dgm:spPr/>
      <dgm:t>
        <a:bodyPr/>
        <a:lstStyle/>
        <a:p>
          <a:endParaRPr lang="en-US"/>
        </a:p>
      </dgm:t>
    </dgm:pt>
    <dgm:pt modelId="{E8431272-0257-2442-8348-D18E630DF8C4}">
      <dgm:prSet custT="1"/>
      <dgm:spPr>
        <a:solidFill>
          <a:schemeClr val="accent4">
            <a:lumMod val="60000"/>
            <a:lumOff val="40000"/>
            <a:alpha val="90000"/>
          </a:schemeClr>
        </a:solidFill>
      </dgm:spPr>
      <dgm:t>
        <a:bodyPr/>
        <a:lstStyle/>
        <a:p>
          <a:r>
            <a:rPr lang="en-US" sz="1600" b="1" dirty="0"/>
            <a:t>Quite contentious</a:t>
          </a:r>
        </a:p>
      </dgm:t>
    </dgm:pt>
    <dgm:pt modelId="{505F4AC1-38DD-6544-9855-E4E809741F1A}" type="parTrans" cxnId="{72BC456A-C4AA-9D44-B9FE-BBCF67F24875}">
      <dgm:prSet/>
      <dgm:spPr/>
      <dgm:t>
        <a:bodyPr/>
        <a:lstStyle/>
        <a:p>
          <a:endParaRPr lang="en-US"/>
        </a:p>
      </dgm:t>
    </dgm:pt>
    <dgm:pt modelId="{245A4603-41F9-FB43-9076-2FC413003D74}" type="sibTrans" cxnId="{72BC456A-C4AA-9D44-B9FE-BBCF67F24875}">
      <dgm:prSet/>
      <dgm:spPr/>
      <dgm:t>
        <a:bodyPr/>
        <a:lstStyle/>
        <a:p>
          <a:endParaRPr lang="en-US"/>
        </a:p>
      </dgm:t>
    </dgm:pt>
    <dgm:pt modelId="{86A0C50F-220F-B144-A077-1BD09A44A0D6}">
      <dgm:prSet/>
      <dgm:spPr/>
      <dgm:t>
        <a:bodyPr/>
        <a:lstStyle/>
        <a:p>
          <a:r>
            <a:rPr lang="en-US"/>
            <a:t>But binding all the same</a:t>
          </a:r>
        </a:p>
      </dgm:t>
    </dgm:pt>
    <dgm:pt modelId="{86AAAC7E-E29E-D745-ADAC-5A6EE8F40E0A}" type="parTrans" cxnId="{F0D5CA46-C53D-7241-AC75-FAE0887CC1D4}">
      <dgm:prSet/>
      <dgm:spPr/>
      <dgm:t>
        <a:bodyPr/>
        <a:lstStyle/>
        <a:p>
          <a:endParaRPr lang="en-US"/>
        </a:p>
      </dgm:t>
    </dgm:pt>
    <dgm:pt modelId="{9944BA9C-3A34-0E4D-9470-92AB9AA4E5DE}" type="sibTrans" cxnId="{F0D5CA46-C53D-7241-AC75-FAE0887CC1D4}">
      <dgm:prSet/>
      <dgm:spPr/>
      <dgm:t>
        <a:bodyPr/>
        <a:lstStyle/>
        <a:p>
          <a:endParaRPr lang="en-US"/>
        </a:p>
      </dgm:t>
    </dgm:pt>
    <dgm:pt modelId="{83782886-9846-6D4B-B205-B24AA99B82F0}">
      <dgm:prSet custT="1"/>
      <dgm:spPr>
        <a:solidFill>
          <a:schemeClr val="accent6">
            <a:lumMod val="20000"/>
            <a:lumOff val="80000"/>
          </a:schemeClr>
        </a:solidFill>
      </dgm:spPr>
      <dgm:t>
        <a:bodyPr/>
        <a:lstStyle/>
        <a:p>
          <a:r>
            <a:rPr lang="en-US" sz="1400" b="1" dirty="0"/>
            <a:t>Because enterprises chose to be bound</a:t>
          </a:r>
        </a:p>
      </dgm:t>
    </dgm:pt>
    <dgm:pt modelId="{6E8C5BD8-FA6C-9E41-82CB-AFF6CAA2E2C9}" type="parTrans" cxnId="{8247CA7F-9DF0-D94D-A4BE-872770510FB5}">
      <dgm:prSet/>
      <dgm:spPr/>
      <dgm:t>
        <a:bodyPr/>
        <a:lstStyle/>
        <a:p>
          <a:endParaRPr lang="en-US"/>
        </a:p>
      </dgm:t>
    </dgm:pt>
    <dgm:pt modelId="{4AEECE69-5842-F64E-BA24-992F755FB868}" type="sibTrans" cxnId="{8247CA7F-9DF0-D94D-A4BE-872770510FB5}">
      <dgm:prSet/>
      <dgm:spPr/>
      <dgm:t>
        <a:bodyPr/>
        <a:lstStyle/>
        <a:p>
          <a:endParaRPr lang="en-US"/>
        </a:p>
      </dgm:t>
    </dgm:pt>
    <dgm:pt modelId="{40CC13B9-49E6-9B48-8B3B-42A25EFC48C5}">
      <dgm:prSet custT="1"/>
      <dgm:spPr>
        <a:solidFill>
          <a:schemeClr val="accent6">
            <a:lumMod val="20000"/>
            <a:lumOff val="80000"/>
          </a:schemeClr>
        </a:solidFill>
      </dgm:spPr>
      <dgm:t>
        <a:bodyPr/>
        <a:lstStyle/>
        <a:p>
          <a:r>
            <a:rPr lang="en-US" sz="1400" b="1" dirty="0"/>
            <a:t>Because civil society, investment communities, consumers, and states seek to force enterprises to bind themselves to them</a:t>
          </a:r>
        </a:p>
      </dgm:t>
    </dgm:pt>
    <dgm:pt modelId="{D956AC58-42B9-4A4A-AC05-5E07656FF2A2}" type="parTrans" cxnId="{CD9B0AC7-63AB-4B4F-933F-7873B7F22333}">
      <dgm:prSet/>
      <dgm:spPr/>
      <dgm:t>
        <a:bodyPr/>
        <a:lstStyle/>
        <a:p>
          <a:endParaRPr lang="en-US"/>
        </a:p>
      </dgm:t>
    </dgm:pt>
    <dgm:pt modelId="{80AB8204-2F53-5045-91C0-4574CD64ACA5}" type="sibTrans" cxnId="{CD9B0AC7-63AB-4B4F-933F-7873B7F22333}">
      <dgm:prSet/>
      <dgm:spPr/>
      <dgm:t>
        <a:bodyPr/>
        <a:lstStyle/>
        <a:p>
          <a:endParaRPr lang="en-US"/>
        </a:p>
      </dgm:t>
    </dgm:pt>
    <dgm:pt modelId="{01C82838-98AF-FC4B-9C09-D1789166F0B1}" type="pres">
      <dgm:prSet presAssocID="{027F703A-157D-EE4F-BE46-C6564AB17B37}" presName="cycleMatrixDiagram" presStyleCnt="0">
        <dgm:presLayoutVars>
          <dgm:chMax val="1"/>
          <dgm:dir/>
          <dgm:animLvl val="lvl"/>
          <dgm:resizeHandles val="exact"/>
        </dgm:presLayoutVars>
      </dgm:prSet>
      <dgm:spPr/>
    </dgm:pt>
    <dgm:pt modelId="{6EF3F774-75D0-524F-9505-6C2DE3704759}" type="pres">
      <dgm:prSet presAssocID="{027F703A-157D-EE4F-BE46-C6564AB17B37}" presName="children" presStyleCnt="0"/>
      <dgm:spPr/>
    </dgm:pt>
    <dgm:pt modelId="{AC151520-CA90-D547-ADE8-9AA065D8C8C0}" type="pres">
      <dgm:prSet presAssocID="{027F703A-157D-EE4F-BE46-C6564AB17B37}" presName="child1group" presStyleCnt="0"/>
      <dgm:spPr/>
    </dgm:pt>
    <dgm:pt modelId="{240D54C4-20A7-BA4F-A31B-19FFCF0FEE33}" type="pres">
      <dgm:prSet presAssocID="{027F703A-157D-EE4F-BE46-C6564AB17B37}" presName="child1" presStyleLbl="bgAcc1" presStyleIdx="0" presStyleCnt="4" custLinFactNeighborX="-24352"/>
      <dgm:spPr/>
    </dgm:pt>
    <dgm:pt modelId="{1CD0B02F-74A0-3840-999A-94C0591A7D3C}" type="pres">
      <dgm:prSet presAssocID="{027F703A-157D-EE4F-BE46-C6564AB17B37}" presName="child1Text" presStyleLbl="bgAcc1" presStyleIdx="0" presStyleCnt="4">
        <dgm:presLayoutVars>
          <dgm:bulletEnabled val="1"/>
        </dgm:presLayoutVars>
      </dgm:prSet>
      <dgm:spPr/>
    </dgm:pt>
    <dgm:pt modelId="{CA2AD790-CA42-7447-8322-649734D54C94}" type="pres">
      <dgm:prSet presAssocID="{027F703A-157D-EE4F-BE46-C6564AB17B37}" presName="child2group" presStyleCnt="0"/>
      <dgm:spPr/>
    </dgm:pt>
    <dgm:pt modelId="{019C3804-E53C-914D-ABE8-14C24010EF8C}" type="pres">
      <dgm:prSet presAssocID="{027F703A-157D-EE4F-BE46-C6564AB17B37}" presName="child2" presStyleLbl="bgAcc1" presStyleIdx="1" presStyleCnt="4" custLinFactNeighborX="24352"/>
      <dgm:spPr/>
    </dgm:pt>
    <dgm:pt modelId="{BE6F0757-F215-F546-97F5-F7CCCEC3A4A7}" type="pres">
      <dgm:prSet presAssocID="{027F703A-157D-EE4F-BE46-C6564AB17B37}" presName="child2Text" presStyleLbl="bgAcc1" presStyleIdx="1" presStyleCnt="4">
        <dgm:presLayoutVars>
          <dgm:bulletEnabled val="1"/>
        </dgm:presLayoutVars>
      </dgm:prSet>
      <dgm:spPr/>
    </dgm:pt>
    <dgm:pt modelId="{5A5EBB84-AB7B-C846-9AEE-A21A175886FE}" type="pres">
      <dgm:prSet presAssocID="{027F703A-157D-EE4F-BE46-C6564AB17B37}" presName="child3group" presStyleCnt="0"/>
      <dgm:spPr/>
    </dgm:pt>
    <dgm:pt modelId="{0F9C1A62-65FD-BA48-AE97-9F4782BDCF6A}" type="pres">
      <dgm:prSet presAssocID="{027F703A-157D-EE4F-BE46-C6564AB17B37}" presName="child3" presStyleLbl="bgAcc1" presStyleIdx="2" presStyleCnt="4" custLinFactNeighborX="23591" custLinFactNeighborY="0"/>
      <dgm:spPr/>
    </dgm:pt>
    <dgm:pt modelId="{5DF1FF3B-1C30-D947-86CD-243EFFE692E8}" type="pres">
      <dgm:prSet presAssocID="{027F703A-157D-EE4F-BE46-C6564AB17B37}" presName="child3Text" presStyleLbl="bgAcc1" presStyleIdx="2" presStyleCnt="4">
        <dgm:presLayoutVars>
          <dgm:bulletEnabled val="1"/>
        </dgm:presLayoutVars>
      </dgm:prSet>
      <dgm:spPr/>
    </dgm:pt>
    <dgm:pt modelId="{62D27B09-C04D-4A4D-9B8E-F33A2EE46CA7}" type="pres">
      <dgm:prSet presAssocID="{027F703A-157D-EE4F-BE46-C6564AB17B37}" presName="child4group" presStyleCnt="0"/>
      <dgm:spPr/>
    </dgm:pt>
    <dgm:pt modelId="{1AAC780E-88AD-4A48-8605-2879FC94B207}" type="pres">
      <dgm:prSet presAssocID="{027F703A-157D-EE4F-BE46-C6564AB17B37}" presName="child4" presStyleLbl="bgAcc1" presStyleIdx="3" presStyleCnt="4" custScaleX="120954" custLinFactNeighborX="-25113" custLinFactNeighborY="0"/>
      <dgm:spPr/>
    </dgm:pt>
    <dgm:pt modelId="{242E7C9E-422C-2044-ABAB-A029C0910A96}" type="pres">
      <dgm:prSet presAssocID="{027F703A-157D-EE4F-BE46-C6564AB17B37}" presName="child4Text" presStyleLbl="bgAcc1" presStyleIdx="3" presStyleCnt="4">
        <dgm:presLayoutVars>
          <dgm:bulletEnabled val="1"/>
        </dgm:presLayoutVars>
      </dgm:prSet>
      <dgm:spPr/>
    </dgm:pt>
    <dgm:pt modelId="{C7B814E4-08B8-B74E-A327-97D54578CCB8}" type="pres">
      <dgm:prSet presAssocID="{027F703A-157D-EE4F-BE46-C6564AB17B37}" presName="childPlaceholder" presStyleCnt="0"/>
      <dgm:spPr/>
    </dgm:pt>
    <dgm:pt modelId="{45B6142F-E253-6540-8629-233ACECD9661}" type="pres">
      <dgm:prSet presAssocID="{027F703A-157D-EE4F-BE46-C6564AB17B37}" presName="circle" presStyleCnt="0"/>
      <dgm:spPr/>
    </dgm:pt>
    <dgm:pt modelId="{900BC494-3C3D-0448-8F21-417CEF9785C6}" type="pres">
      <dgm:prSet presAssocID="{027F703A-157D-EE4F-BE46-C6564AB17B37}" presName="quadrant1" presStyleLbl="node1" presStyleIdx="0" presStyleCnt="4">
        <dgm:presLayoutVars>
          <dgm:chMax val="1"/>
          <dgm:bulletEnabled val="1"/>
        </dgm:presLayoutVars>
      </dgm:prSet>
      <dgm:spPr/>
    </dgm:pt>
    <dgm:pt modelId="{A7C39E16-4904-C944-A27B-C0A927AC172F}" type="pres">
      <dgm:prSet presAssocID="{027F703A-157D-EE4F-BE46-C6564AB17B37}" presName="quadrant2" presStyleLbl="node1" presStyleIdx="1" presStyleCnt="4">
        <dgm:presLayoutVars>
          <dgm:chMax val="1"/>
          <dgm:bulletEnabled val="1"/>
        </dgm:presLayoutVars>
      </dgm:prSet>
      <dgm:spPr/>
    </dgm:pt>
    <dgm:pt modelId="{53809C1E-9A8C-C342-8ACC-57511F631A86}" type="pres">
      <dgm:prSet presAssocID="{027F703A-157D-EE4F-BE46-C6564AB17B37}" presName="quadrant3" presStyleLbl="node1" presStyleIdx="2" presStyleCnt="4">
        <dgm:presLayoutVars>
          <dgm:chMax val="1"/>
          <dgm:bulletEnabled val="1"/>
        </dgm:presLayoutVars>
      </dgm:prSet>
      <dgm:spPr/>
    </dgm:pt>
    <dgm:pt modelId="{872A98E9-A6D6-984B-8D17-468A5326A139}" type="pres">
      <dgm:prSet presAssocID="{027F703A-157D-EE4F-BE46-C6564AB17B37}" presName="quadrant4" presStyleLbl="node1" presStyleIdx="3" presStyleCnt="4">
        <dgm:presLayoutVars>
          <dgm:chMax val="1"/>
          <dgm:bulletEnabled val="1"/>
        </dgm:presLayoutVars>
      </dgm:prSet>
      <dgm:spPr/>
    </dgm:pt>
    <dgm:pt modelId="{085FF809-308E-6E4A-8E0C-9DF667DC00D2}" type="pres">
      <dgm:prSet presAssocID="{027F703A-157D-EE4F-BE46-C6564AB17B37}" presName="quadrantPlaceholder" presStyleCnt="0"/>
      <dgm:spPr/>
    </dgm:pt>
    <dgm:pt modelId="{BDD4C7D3-3492-6A49-9FF9-F3659B68F3E1}" type="pres">
      <dgm:prSet presAssocID="{027F703A-157D-EE4F-BE46-C6564AB17B37}" presName="center1" presStyleLbl="fgShp" presStyleIdx="0" presStyleCnt="2"/>
      <dgm:spPr/>
    </dgm:pt>
    <dgm:pt modelId="{B8747ACE-2D8A-AC4A-A238-296547219E03}" type="pres">
      <dgm:prSet presAssocID="{027F703A-157D-EE4F-BE46-C6564AB17B37}" presName="center2" presStyleLbl="fgShp" presStyleIdx="1" presStyleCnt="2"/>
      <dgm:spPr/>
    </dgm:pt>
  </dgm:ptLst>
  <dgm:cxnLst>
    <dgm:cxn modelId="{7FC3D800-1860-7A47-BB66-62A298870ACB}" srcId="{027F703A-157D-EE4F-BE46-C6564AB17B37}" destId="{F811FE84-F5F5-CA43-B5A8-D54BDA24DD68}" srcOrd="1" destOrd="0" parTransId="{D40DDFCD-E91A-804D-AD1E-4A46A2B41C8C}" sibTransId="{FD085FCE-7B40-2F45-A39B-987E7B4ACA8F}"/>
    <dgm:cxn modelId="{0D795B03-A07A-6746-A237-A2716A2FB270}" type="presOf" srcId="{5297DCFB-DBBA-5F42-AC7D-3B3BCC7D750C}" destId="{53809C1E-9A8C-C342-8ACC-57511F631A86}" srcOrd="0" destOrd="0" presId="urn:microsoft.com/office/officeart/2005/8/layout/cycle4"/>
    <dgm:cxn modelId="{51889C1C-622F-8E49-95FF-63166049F35C}" type="presOf" srcId="{28562FE9-C777-CD42-A41C-062328AFE890}" destId="{019C3804-E53C-914D-ABE8-14C24010EF8C}" srcOrd="0" destOrd="1" presId="urn:microsoft.com/office/officeart/2005/8/layout/cycle4"/>
    <dgm:cxn modelId="{5747411D-68C3-D44B-8ADF-E785A410F85C}" srcId="{5297DCFB-DBBA-5F42-AC7D-3B3BCC7D750C}" destId="{FB433030-AECB-B041-8EB1-84C260C1DD42}" srcOrd="0" destOrd="0" parTransId="{41ED20CE-AAAE-2049-B236-4404D0899F20}" sibTransId="{22275319-CC74-DA49-AD2F-826E693D0020}"/>
    <dgm:cxn modelId="{F48DF623-9618-F846-A17D-A1A34435C13D}" type="presOf" srcId="{D7D5F10E-84FD-AC4E-8724-E77241937EDC}" destId="{1CD0B02F-74A0-3840-999A-94C0591A7D3C}" srcOrd="1" destOrd="2" presId="urn:microsoft.com/office/officeart/2005/8/layout/cycle4"/>
    <dgm:cxn modelId="{F242602B-1A25-CF4E-A8D1-B0595981E304}" srcId="{F811FE84-F5F5-CA43-B5A8-D54BDA24DD68}" destId="{28562FE9-C777-CD42-A41C-062328AFE890}" srcOrd="1" destOrd="0" parTransId="{091409F9-0648-6B43-961E-92A51515D577}" sibTransId="{1329AA9F-3356-0F4E-A80E-3126674EF202}"/>
    <dgm:cxn modelId="{9BE2402E-85B8-694C-A3EF-0F06D470BB02}" type="presOf" srcId="{FB433030-AECB-B041-8EB1-84C260C1DD42}" destId="{5DF1FF3B-1C30-D947-86CD-243EFFE692E8}" srcOrd="1" destOrd="0" presId="urn:microsoft.com/office/officeart/2005/8/layout/cycle4"/>
    <dgm:cxn modelId="{D08F833A-8587-AC41-8F7C-8D421037AF78}" type="presOf" srcId="{DB6B6224-095A-1E47-9A39-2E2A89BD0177}" destId="{BE6F0757-F215-F546-97F5-F7CCCEC3A4A7}" srcOrd="1" destOrd="0" presId="urn:microsoft.com/office/officeart/2005/8/layout/cycle4"/>
    <dgm:cxn modelId="{077A2B3B-525F-1844-8600-182AEC3C11FE}" type="presOf" srcId="{39AA5C15-335B-2E45-B866-4D6AC7315C62}" destId="{240D54C4-20A7-BA4F-A31B-19FFCF0FEE33}" srcOrd="0" destOrd="1" presId="urn:microsoft.com/office/officeart/2005/8/layout/cycle4"/>
    <dgm:cxn modelId="{E2F37B43-8651-0E4C-8DD9-25D925726764}" type="presOf" srcId="{86A0C50F-220F-B144-A077-1BD09A44A0D6}" destId="{872A98E9-A6D6-984B-8D17-468A5326A139}" srcOrd="0" destOrd="0" presId="urn:microsoft.com/office/officeart/2005/8/layout/cycle4"/>
    <dgm:cxn modelId="{F0D5CA46-C53D-7241-AC75-FAE0887CC1D4}" srcId="{027F703A-157D-EE4F-BE46-C6564AB17B37}" destId="{86A0C50F-220F-B144-A077-1BD09A44A0D6}" srcOrd="3" destOrd="0" parTransId="{86AAAC7E-E29E-D745-ADAC-5A6EE8F40E0A}" sibTransId="{9944BA9C-3A34-0E4D-9470-92AB9AA4E5DE}"/>
    <dgm:cxn modelId="{EBB3964F-4AA1-E44A-AD59-33FF36F9272C}" type="presOf" srcId="{39AA5C15-335B-2E45-B866-4D6AC7315C62}" destId="{1CD0B02F-74A0-3840-999A-94C0591A7D3C}" srcOrd="1" destOrd="1" presId="urn:microsoft.com/office/officeart/2005/8/layout/cycle4"/>
    <dgm:cxn modelId="{48F4255A-DEFF-CB47-900B-9E44F9B93C78}" type="presOf" srcId="{DB6B6224-095A-1E47-9A39-2E2A89BD0177}" destId="{019C3804-E53C-914D-ABE8-14C24010EF8C}" srcOrd="0" destOrd="0" presId="urn:microsoft.com/office/officeart/2005/8/layout/cycle4"/>
    <dgm:cxn modelId="{4E991B62-4300-0248-BA12-BE8963AD8BFE}" srcId="{EC993CC6-B08A-8F40-9AA3-B9513D16CF34}" destId="{39AA5C15-335B-2E45-B866-4D6AC7315C62}" srcOrd="1" destOrd="0" parTransId="{7EAF2299-72B0-4C4B-9CC5-F0A0F29156D5}" sibTransId="{4B6F0469-E7DA-6147-AF19-3892AD87D243}"/>
    <dgm:cxn modelId="{4AA87067-D825-754A-B50B-7760D5B6793E}" srcId="{EC993CC6-B08A-8F40-9AA3-B9513D16CF34}" destId="{9620F23D-AF60-774B-8A47-448009FA0699}" srcOrd="0" destOrd="0" parTransId="{1D4D9CF0-483F-4E46-A83A-549709C2088E}" sibTransId="{27005F16-8C0F-0444-8869-A83B1D6172B4}"/>
    <dgm:cxn modelId="{72BC456A-C4AA-9D44-B9FE-BBCF67F24875}" srcId="{5297DCFB-DBBA-5F42-AC7D-3B3BCC7D750C}" destId="{E8431272-0257-2442-8348-D18E630DF8C4}" srcOrd="1" destOrd="0" parTransId="{505F4AC1-38DD-6544-9855-E4E809741F1A}" sibTransId="{245A4603-41F9-FB43-9076-2FC413003D74}"/>
    <dgm:cxn modelId="{A3C58B7D-3124-494A-857E-957C1BE13190}" srcId="{F811FE84-F5F5-CA43-B5A8-D54BDA24DD68}" destId="{DB6B6224-095A-1E47-9A39-2E2A89BD0177}" srcOrd="0" destOrd="0" parTransId="{3196C237-2B8C-8A4A-9B37-C3BBC724654C}" sibTransId="{16BC096E-D63B-254C-846B-55922489FF87}"/>
    <dgm:cxn modelId="{64B78D7E-B1FD-EB4F-8D4D-4F82313881E0}" type="presOf" srcId="{28562FE9-C777-CD42-A41C-062328AFE890}" destId="{BE6F0757-F215-F546-97F5-F7CCCEC3A4A7}" srcOrd="1" destOrd="1" presId="urn:microsoft.com/office/officeart/2005/8/layout/cycle4"/>
    <dgm:cxn modelId="{8247CA7F-9DF0-D94D-A4BE-872770510FB5}" srcId="{86A0C50F-220F-B144-A077-1BD09A44A0D6}" destId="{83782886-9846-6D4B-B205-B24AA99B82F0}" srcOrd="0" destOrd="0" parTransId="{6E8C5BD8-FA6C-9E41-82CB-AFF6CAA2E2C9}" sibTransId="{4AEECE69-5842-F64E-BA24-992F755FB868}"/>
    <dgm:cxn modelId="{08CB4A82-E692-7D42-9C64-31184B827D00}" type="presOf" srcId="{83782886-9846-6D4B-B205-B24AA99B82F0}" destId="{242E7C9E-422C-2044-ABAB-A029C0910A96}" srcOrd="1" destOrd="0" presId="urn:microsoft.com/office/officeart/2005/8/layout/cycle4"/>
    <dgm:cxn modelId="{2CC68D82-FA0B-E54D-9E60-B2C67F646B17}" type="presOf" srcId="{EC993CC6-B08A-8F40-9AA3-B9513D16CF34}" destId="{900BC494-3C3D-0448-8F21-417CEF9785C6}" srcOrd="0" destOrd="0" presId="urn:microsoft.com/office/officeart/2005/8/layout/cycle4"/>
    <dgm:cxn modelId="{B52EDB89-872D-3046-9588-549C2FB4476B}" type="presOf" srcId="{D7D5F10E-84FD-AC4E-8724-E77241937EDC}" destId="{240D54C4-20A7-BA4F-A31B-19FFCF0FEE33}" srcOrd="0" destOrd="2" presId="urn:microsoft.com/office/officeart/2005/8/layout/cycle4"/>
    <dgm:cxn modelId="{D15F358A-6582-A549-B382-6B54A5AF6A2C}" srcId="{027F703A-157D-EE4F-BE46-C6564AB17B37}" destId="{EC993CC6-B08A-8F40-9AA3-B9513D16CF34}" srcOrd="0" destOrd="0" parTransId="{30D2FABB-4412-BB4C-B9A3-A147BDEFF9B1}" sibTransId="{A7873819-3049-D746-927B-60D47136E867}"/>
    <dgm:cxn modelId="{05B8EB8A-C0B9-E640-AF1D-07F9E2D40584}" srcId="{027F703A-157D-EE4F-BE46-C6564AB17B37}" destId="{5297DCFB-DBBA-5F42-AC7D-3B3BCC7D750C}" srcOrd="2" destOrd="0" parTransId="{88EECF30-5C9F-E041-9F17-D75F8E566160}" sibTransId="{8F2AA3CE-D6C0-E945-8B7E-646C92D891EF}"/>
    <dgm:cxn modelId="{A9CB718C-FBF0-1E4D-B935-B25FBB5A51C8}" type="presOf" srcId="{9620F23D-AF60-774B-8A47-448009FA0699}" destId="{240D54C4-20A7-BA4F-A31B-19FFCF0FEE33}" srcOrd="0" destOrd="0" presId="urn:microsoft.com/office/officeart/2005/8/layout/cycle4"/>
    <dgm:cxn modelId="{CDF4AF8F-9C8A-844E-9E12-E60BB68158BA}" type="presOf" srcId="{E8431272-0257-2442-8348-D18E630DF8C4}" destId="{0F9C1A62-65FD-BA48-AE97-9F4782BDCF6A}" srcOrd="0" destOrd="1" presId="urn:microsoft.com/office/officeart/2005/8/layout/cycle4"/>
    <dgm:cxn modelId="{3D48CE99-FB21-0B43-8D96-AF08C158376A}" type="presOf" srcId="{83782886-9846-6D4B-B205-B24AA99B82F0}" destId="{1AAC780E-88AD-4A48-8605-2879FC94B207}" srcOrd="0" destOrd="0" presId="urn:microsoft.com/office/officeart/2005/8/layout/cycle4"/>
    <dgm:cxn modelId="{F438AAA3-3FA5-704A-87F7-8A0D9AA1219B}" type="presOf" srcId="{40CC13B9-49E6-9B48-8B3B-42A25EFC48C5}" destId="{1AAC780E-88AD-4A48-8605-2879FC94B207}" srcOrd="0" destOrd="1" presId="urn:microsoft.com/office/officeart/2005/8/layout/cycle4"/>
    <dgm:cxn modelId="{7C5B52A9-595B-1047-BC7A-16D211407BE7}" type="presOf" srcId="{027F703A-157D-EE4F-BE46-C6564AB17B37}" destId="{01C82838-98AF-FC4B-9C09-D1789166F0B1}" srcOrd="0" destOrd="0" presId="urn:microsoft.com/office/officeart/2005/8/layout/cycle4"/>
    <dgm:cxn modelId="{BE2600AF-0365-D74D-BDE4-EB1539928A5B}" srcId="{EC993CC6-B08A-8F40-9AA3-B9513D16CF34}" destId="{D7D5F10E-84FD-AC4E-8724-E77241937EDC}" srcOrd="2" destOrd="0" parTransId="{96B158A1-1CA7-2F4F-8B4E-81803BA86F8E}" sibTransId="{81217873-2576-5B46-9E5F-051BD7B9BB92}"/>
    <dgm:cxn modelId="{0C76F1C4-FCD3-B34B-8DB8-A66410B296F5}" type="presOf" srcId="{E8431272-0257-2442-8348-D18E630DF8C4}" destId="{5DF1FF3B-1C30-D947-86CD-243EFFE692E8}" srcOrd="1" destOrd="1" presId="urn:microsoft.com/office/officeart/2005/8/layout/cycle4"/>
    <dgm:cxn modelId="{CD9B0AC7-63AB-4B4F-933F-7873B7F22333}" srcId="{86A0C50F-220F-B144-A077-1BD09A44A0D6}" destId="{40CC13B9-49E6-9B48-8B3B-42A25EFC48C5}" srcOrd="1" destOrd="0" parTransId="{D956AC58-42B9-4A4A-AC05-5E07656FF2A2}" sibTransId="{80AB8204-2F53-5045-91C0-4574CD64ACA5}"/>
    <dgm:cxn modelId="{A18335DA-42E9-BA43-A15C-BB5187A02EB8}" type="presOf" srcId="{40CC13B9-49E6-9B48-8B3B-42A25EFC48C5}" destId="{242E7C9E-422C-2044-ABAB-A029C0910A96}" srcOrd="1" destOrd="1" presId="urn:microsoft.com/office/officeart/2005/8/layout/cycle4"/>
    <dgm:cxn modelId="{190B1CDE-C325-6545-A731-47F09B46C197}" type="presOf" srcId="{FB433030-AECB-B041-8EB1-84C260C1DD42}" destId="{0F9C1A62-65FD-BA48-AE97-9F4782BDCF6A}" srcOrd="0" destOrd="0" presId="urn:microsoft.com/office/officeart/2005/8/layout/cycle4"/>
    <dgm:cxn modelId="{7549C1E3-EDF9-8E46-83AB-030EBA4BAF2D}" type="presOf" srcId="{9620F23D-AF60-774B-8A47-448009FA0699}" destId="{1CD0B02F-74A0-3840-999A-94C0591A7D3C}" srcOrd="1" destOrd="0" presId="urn:microsoft.com/office/officeart/2005/8/layout/cycle4"/>
    <dgm:cxn modelId="{C5A6B7E5-0FD0-5F42-A468-61ECA926FBB7}" type="presOf" srcId="{F811FE84-F5F5-CA43-B5A8-D54BDA24DD68}" destId="{A7C39E16-4904-C944-A27B-C0A927AC172F}" srcOrd="0" destOrd="0" presId="urn:microsoft.com/office/officeart/2005/8/layout/cycle4"/>
    <dgm:cxn modelId="{7AF8190C-3EDC-4E42-937E-72A9C007D5E5}" type="presParOf" srcId="{01C82838-98AF-FC4B-9C09-D1789166F0B1}" destId="{6EF3F774-75D0-524F-9505-6C2DE3704759}" srcOrd="0" destOrd="0" presId="urn:microsoft.com/office/officeart/2005/8/layout/cycle4"/>
    <dgm:cxn modelId="{6779F58E-348D-ED4B-A84F-956F6CFFFE4A}" type="presParOf" srcId="{6EF3F774-75D0-524F-9505-6C2DE3704759}" destId="{AC151520-CA90-D547-ADE8-9AA065D8C8C0}" srcOrd="0" destOrd="0" presId="urn:microsoft.com/office/officeart/2005/8/layout/cycle4"/>
    <dgm:cxn modelId="{6C45D633-4D16-014F-B5A3-D6683E0224DD}" type="presParOf" srcId="{AC151520-CA90-D547-ADE8-9AA065D8C8C0}" destId="{240D54C4-20A7-BA4F-A31B-19FFCF0FEE33}" srcOrd="0" destOrd="0" presId="urn:microsoft.com/office/officeart/2005/8/layout/cycle4"/>
    <dgm:cxn modelId="{9A7D972E-AC36-B84C-A5C4-53C2824F611E}" type="presParOf" srcId="{AC151520-CA90-D547-ADE8-9AA065D8C8C0}" destId="{1CD0B02F-74A0-3840-999A-94C0591A7D3C}" srcOrd="1" destOrd="0" presId="urn:microsoft.com/office/officeart/2005/8/layout/cycle4"/>
    <dgm:cxn modelId="{11285296-B292-C744-BB67-17BEDDD93363}" type="presParOf" srcId="{6EF3F774-75D0-524F-9505-6C2DE3704759}" destId="{CA2AD790-CA42-7447-8322-649734D54C94}" srcOrd="1" destOrd="0" presId="urn:microsoft.com/office/officeart/2005/8/layout/cycle4"/>
    <dgm:cxn modelId="{836F2EFA-116A-7D4B-B363-28A02810F215}" type="presParOf" srcId="{CA2AD790-CA42-7447-8322-649734D54C94}" destId="{019C3804-E53C-914D-ABE8-14C24010EF8C}" srcOrd="0" destOrd="0" presId="urn:microsoft.com/office/officeart/2005/8/layout/cycle4"/>
    <dgm:cxn modelId="{13043BED-9E4D-4B41-A2FC-E162F8CC6BBF}" type="presParOf" srcId="{CA2AD790-CA42-7447-8322-649734D54C94}" destId="{BE6F0757-F215-F546-97F5-F7CCCEC3A4A7}" srcOrd="1" destOrd="0" presId="urn:microsoft.com/office/officeart/2005/8/layout/cycle4"/>
    <dgm:cxn modelId="{115C06E8-97B0-FE4C-AE18-2FB3B9845C48}" type="presParOf" srcId="{6EF3F774-75D0-524F-9505-6C2DE3704759}" destId="{5A5EBB84-AB7B-C846-9AEE-A21A175886FE}" srcOrd="2" destOrd="0" presId="urn:microsoft.com/office/officeart/2005/8/layout/cycle4"/>
    <dgm:cxn modelId="{4B32C810-076D-4145-81E1-7413AE075610}" type="presParOf" srcId="{5A5EBB84-AB7B-C846-9AEE-A21A175886FE}" destId="{0F9C1A62-65FD-BA48-AE97-9F4782BDCF6A}" srcOrd="0" destOrd="0" presId="urn:microsoft.com/office/officeart/2005/8/layout/cycle4"/>
    <dgm:cxn modelId="{7780E282-067F-F441-A3F2-9103368426B7}" type="presParOf" srcId="{5A5EBB84-AB7B-C846-9AEE-A21A175886FE}" destId="{5DF1FF3B-1C30-D947-86CD-243EFFE692E8}" srcOrd="1" destOrd="0" presId="urn:microsoft.com/office/officeart/2005/8/layout/cycle4"/>
    <dgm:cxn modelId="{E8AFAC43-371D-414C-8495-6404F1BEF71A}" type="presParOf" srcId="{6EF3F774-75D0-524F-9505-6C2DE3704759}" destId="{62D27B09-C04D-4A4D-9B8E-F33A2EE46CA7}" srcOrd="3" destOrd="0" presId="urn:microsoft.com/office/officeart/2005/8/layout/cycle4"/>
    <dgm:cxn modelId="{07D619C8-D924-1543-9CBF-7B58C9BEFAB9}" type="presParOf" srcId="{62D27B09-C04D-4A4D-9B8E-F33A2EE46CA7}" destId="{1AAC780E-88AD-4A48-8605-2879FC94B207}" srcOrd="0" destOrd="0" presId="urn:microsoft.com/office/officeart/2005/8/layout/cycle4"/>
    <dgm:cxn modelId="{14E31F2F-5B9C-5346-8C77-C8F188F8F874}" type="presParOf" srcId="{62D27B09-C04D-4A4D-9B8E-F33A2EE46CA7}" destId="{242E7C9E-422C-2044-ABAB-A029C0910A96}" srcOrd="1" destOrd="0" presId="urn:microsoft.com/office/officeart/2005/8/layout/cycle4"/>
    <dgm:cxn modelId="{59E5214D-487E-354B-9DF3-E933DDCA49F2}" type="presParOf" srcId="{6EF3F774-75D0-524F-9505-6C2DE3704759}" destId="{C7B814E4-08B8-B74E-A327-97D54578CCB8}" srcOrd="4" destOrd="0" presId="urn:microsoft.com/office/officeart/2005/8/layout/cycle4"/>
    <dgm:cxn modelId="{CF06813B-1340-0740-8196-B6C7000BAD2E}" type="presParOf" srcId="{01C82838-98AF-FC4B-9C09-D1789166F0B1}" destId="{45B6142F-E253-6540-8629-233ACECD9661}" srcOrd="1" destOrd="0" presId="urn:microsoft.com/office/officeart/2005/8/layout/cycle4"/>
    <dgm:cxn modelId="{40226F23-C988-8E48-A7B9-05BF69424A3B}" type="presParOf" srcId="{45B6142F-E253-6540-8629-233ACECD9661}" destId="{900BC494-3C3D-0448-8F21-417CEF9785C6}" srcOrd="0" destOrd="0" presId="urn:microsoft.com/office/officeart/2005/8/layout/cycle4"/>
    <dgm:cxn modelId="{F691D239-4083-2747-89FD-AFEE68CC8FB9}" type="presParOf" srcId="{45B6142F-E253-6540-8629-233ACECD9661}" destId="{A7C39E16-4904-C944-A27B-C0A927AC172F}" srcOrd="1" destOrd="0" presId="urn:microsoft.com/office/officeart/2005/8/layout/cycle4"/>
    <dgm:cxn modelId="{1201E97D-8A17-DC48-BE30-3B550D3D1DC9}" type="presParOf" srcId="{45B6142F-E253-6540-8629-233ACECD9661}" destId="{53809C1E-9A8C-C342-8ACC-57511F631A86}" srcOrd="2" destOrd="0" presId="urn:microsoft.com/office/officeart/2005/8/layout/cycle4"/>
    <dgm:cxn modelId="{0F3DA1BA-3996-294E-BDCA-891D2F80C710}" type="presParOf" srcId="{45B6142F-E253-6540-8629-233ACECD9661}" destId="{872A98E9-A6D6-984B-8D17-468A5326A139}" srcOrd="3" destOrd="0" presId="urn:microsoft.com/office/officeart/2005/8/layout/cycle4"/>
    <dgm:cxn modelId="{DEAF0D93-06F0-9745-A6BC-BAC4E1949C95}" type="presParOf" srcId="{45B6142F-E253-6540-8629-233ACECD9661}" destId="{085FF809-308E-6E4A-8E0C-9DF667DC00D2}" srcOrd="4" destOrd="0" presId="urn:microsoft.com/office/officeart/2005/8/layout/cycle4"/>
    <dgm:cxn modelId="{B2874FFD-D1CF-9849-8EFE-32D386DCEADE}" type="presParOf" srcId="{01C82838-98AF-FC4B-9C09-D1789166F0B1}" destId="{BDD4C7D3-3492-6A49-9FF9-F3659B68F3E1}" srcOrd="2" destOrd="0" presId="urn:microsoft.com/office/officeart/2005/8/layout/cycle4"/>
    <dgm:cxn modelId="{B76DD9DA-F7B3-864B-B47A-B1020724471F}" type="presParOf" srcId="{01C82838-98AF-FC4B-9C09-D1789166F0B1}" destId="{B8747ACE-2D8A-AC4A-A238-296547219E03}"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C420EB6-2545-B243-9FFB-804E433FE461}" type="doc">
      <dgm:prSet loTypeId="urn:microsoft.com/office/officeart/2005/8/layout/chevron2" loCatId="process" qsTypeId="urn:microsoft.com/office/officeart/2005/8/quickstyle/simple3" qsCatId="simple" csTypeId="urn:microsoft.com/office/officeart/2005/8/colors/colorful5" csCatId="colorful" phldr="1"/>
      <dgm:spPr/>
      <dgm:t>
        <a:bodyPr/>
        <a:lstStyle/>
        <a:p>
          <a:endParaRPr lang="en-US"/>
        </a:p>
      </dgm:t>
    </dgm:pt>
    <dgm:pt modelId="{79EDA46F-854C-D340-9105-CB918E7A887C}">
      <dgm:prSet/>
      <dgm:spPr/>
      <dgm:t>
        <a:bodyPr/>
        <a:lstStyle/>
        <a:p>
          <a:r>
            <a:rPr lang="en-US" b="1"/>
            <a:t>International</a:t>
          </a:r>
          <a:r>
            <a:rPr lang="en-US"/>
            <a:t> </a:t>
          </a:r>
        </a:p>
      </dgm:t>
    </dgm:pt>
    <dgm:pt modelId="{0AC14DCE-BF36-F44C-AB5B-EFEC98F02B29}" type="parTrans" cxnId="{F46DAC51-FF2F-1B42-8270-224E201423D4}">
      <dgm:prSet/>
      <dgm:spPr/>
      <dgm:t>
        <a:bodyPr/>
        <a:lstStyle/>
        <a:p>
          <a:endParaRPr lang="en-US"/>
        </a:p>
      </dgm:t>
    </dgm:pt>
    <dgm:pt modelId="{81EC097A-D6D8-E44C-94F9-213AC533242B}" type="sibTrans" cxnId="{F46DAC51-FF2F-1B42-8270-224E201423D4}">
      <dgm:prSet/>
      <dgm:spPr/>
      <dgm:t>
        <a:bodyPr/>
        <a:lstStyle/>
        <a:p>
          <a:endParaRPr lang="en-US"/>
        </a:p>
      </dgm:t>
    </dgm:pt>
    <dgm:pt modelId="{DADBC69D-CDC3-3F44-AED3-1B340657BC3A}">
      <dgm:prSet/>
      <dgm:spPr/>
      <dgm:t>
        <a:bodyPr/>
        <a:lstStyle/>
        <a:p>
          <a:r>
            <a:rPr lang="en-US" dirty="0"/>
            <a:t>None; New comprehensive Business and Human Rights Treaty? </a:t>
          </a:r>
        </a:p>
      </dgm:t>
    </dgm:pt>
    <dgm:pt modelId="{A7B92865-80F5-8A4F-9E5B-02FBE53E6C3D}" type="parTrans" cxnId="{824FDCF5-E6A0-CE4D-B942-33B9082F547E}">
      <dgm:prSet/>
      <dgm:spPr/>
      <dgm:t>
        <a:bodyPr/>
        <a:lstStyle/>
        <a:p>
          <a:endParaRPr lang="en-US"/>
        </a:p>
      </dgm:t>
    </dgm:pt>
    <dgm:pt modelId="{DA273FD0-8C33-CE45-90EC-EDA5B7801209}" type="sibTrans" cxnId="{824FDCF5-E6A0-CE4D-B942-33B9082F547E}">
      <dgm:prSet/>
      <dgm:spPr/>
      <dgm:t>
        <a:bodyPr/>
        <a:lstStyle/>
        <a:p>
          <a:endParaRPr lang="en-US"/>
        </a:p>
      </dgm:t>
    </dgm:pt>
    <dgm:pt modelId="{C3EE33B2-6237-E24B-BA6D-7A83CE2479EB}">
      <dgm:prSet/>
      <dgm:spPr/>
      <dgm:t>
        <a:bodyPr/>
        <a:lstStyle/>
        <a:p>
          <a:r>
            <a:rPr lang="en-US" b="1"/>
            <a:t>Joint-Hybrid Efforts</a:t>
          </a:r>
          <a:endParaRPr lang="en-US"/>
        </a:p>
      </dgm:t>
    </dgm:pt>
    <dgm:pt modelId="{45FD49EF-2D4B-4640-965A-681A695F3838}" type="parTrans" cxnId="{48403B67-0E12-5441-87E5-C819080C62C4}">
      <dgm:prSet/>
      <dgm:spPr/>
      <dgm:t>
        <a:bodyPr/>
        <a:lstStyle/>
        <a:p>
          <a:endParaRPr lang="en-US"/>
        </a:p>
      </dgm:t>
    </dgm:pt>
    <dgm:pt modelId="{4A5D702A-D591-C946-8300-78C3AF42732F}" type="sibTrans" cxnId="{48403B67-0E12-5441-87E5-C819080C62C4}">
      <dgm:prSet/>
      <dgm:spPr/>
      <dgm:t>
        <a:bodyPr/>
        <a:lstStyle/>
        <a:p>
          <a:endParaRPr lang="en-US"/>
        </a:p>
      </dgm:t>
    </dgm:pt>
    <dgm:pt modelId="{832C613B-34CD-7544-9674-CF52E5B7C464}">
      <dgm:prSet/>
      <dgm:spPr/>
      <dgm:t>
        <a:bodyPr/>
        <a:lstStyle/>
        <a:p>
          <a:r>
            <a:rPr lang="en-US" dirty="0"/>
            <a:t>Corruption/Bribery; trafficking, etc.</a:t>
          </a:r>
        </a:p>
      </dgm:t>
    </dgm:pt>
    <dgm:pt modelId="{6796E15A-690A-724D-96E4-6C5DCED09BDD}" type="parTrans" cxnId="{01AB4A51-D004-414E-8949-A74F6D31DAE0}">
      <dgm:prSet/>
      <dgm:spPr/>
      <dgm:t>
        <a:bodyPr/>
        <a:lstStyle/>
        <a:p>
          <a:endParaRPr lang="en-US"/>
        </a:p>
      </dgm:t>
    </dgm:pt>
    <dgm:pt modelId="{5B57B0B3-C4CF-E842-B3C7-F5ED771192D7}" type="sibTrans" cxnId="{01AB4A51-D004-414E-8949-A74F6D31DAE0}">
      <dgm:prSet/>
      <dgm:spPr/>
      <dgm:t>
        <a:bodyPr/>
        <a:lstStyle/>
        <a:p>
          <a:endParaRPr lang="en-US"/>
        </a:p>
      </dgm:t>
    </dgm:pt>
    <dgm:pt modelId="{90402031-2B1C-5C4D-BFFE-8E7637ADAD52}">
      <dgm:prSet/>
      <dgm:spPr/>
      <dgm:t>
        <a:bodyPr/>
        <a:lstStyle/>
        <a:p>
          <a:r>
            <a:rPr lang="en-US"/>
            <a:t>Investment treaties (esp. BITs)</a:t>
          </a:r>
        </a:p>
      </dgm:t>
    </dgm:pt>
    <dgm:pt modelId="{06B13FB0-20CE-0C45-A14E-B3A34FB567B1}" type="parTrans" cxnId="{FCDCDBE4-6201-1845-AAA0-C3E916D3E4C1}">
      <dgm:prSet/>
      <dgm:spPr/>
      <dgm:t>
        <a:bodyPr/>
        <a:lstStyle/>
        <a:p>
          <a:endParaRPr lang="en-US"/>
        </a:p>
      </dgm:t>
    </dgm:pt>
    <dgm:pt modelId="{D24EE360-9ED3-1643-AC95-35B2A5670BCF}" type="sibTrans" cxnId="{FCDCDBE4-6201-1845-AAA0-C3E916D3E4C1}">
      <dgm:prSet/>
      <dgm:spPr/>
      <dgm:t>
        <a:bodyPr/>
        <a:lstStyle/>
        <a:p>
          <a:endParaRPr lang="en-US"/>
        </a:p>
      </dgm:t>
    </dgm:pt>
    <dgm:pt modelId="{27232A51-41F0-7E42-B0D9-58307358205F}">
      <dgm:prSet/>
      <dgm:spPr/>
      <dgm:t>
        <a:bodyPr/>
        <a:lstStyle/>
        <a:p>
          <a:r>
            <a:rPr lang="en-US" b="1"/>
            <a:t>Judicial</a:t>
          </a:r>
          <a:endParaRPr lang="en-US"/>
        </a:p>
      </dgm:t>
    </dgm:pt>
    <dgm:pt modelId="{5665C472-DFFB-404F-9D8A-389C161F82F3}" type="parTrans" cxnId="{DE07ED99-E92E-594A-AF59-1CA4672E4868}">
      <dgm:prSet/>
      <dgm:spPr/>
      <dgm:t>
        <a:bodyPr/>
        <a:lstStyle/>
        <a:p>
          <a:endParaRPr lang="en-US"/>
        </a:p>
      </dgm:t>
    </dgm:pt>
    <dgm:pt modelId="{BE9EF315-E5FF-3F48-B7BF-7BCB88026E2C}" type="sibTrans" cxnId="{DE07ED99-E92E-594A-AF59-1CA4672E4868}">
      <dgm:prSet/>
      <dgm:spPr/>
      <dgm:t>
        <a:bodyPr/>
        <a:lstStyle/>
        <a:p>
          <a:endParaRPr lang="en-US"/>
        </a:p>
      </dgm:t>
    </dgm:pt>
    <dgm:pt modelId="{465B5C4F-C34F-8548-8FBB-CB7E041934E9}">
      <dgm:prSet/>
      <dgm:spPr/>
      <dgm:t>
        <a:bodyPr/>
        <a:lstStyle/>
        <a:p>
          <a:r>
            <a:rPr lang="en-US" dirty="0"/>
            <a:t>Expand fiduciary duty of care (U.K. cases)</a:t>
          </a:r>
        </a:p>
      </dgm:t>
    </dgm:pt>
    <dgm:pt modelId="{9EC4176E-A5A7-E840-871E-3E0E06BA4D0B}" type="parTrans" cxnId="{A6E2FFE4-4D53-F945-8D57-209FDE90E427}">
      <dgm:prSet/>
      <dgm:spPr/>
      <dgm:t>
        <a:bodyPr/>
        <a:lstStyle/>
        <a:p>
          <a:endParaRPr lang="en-US"/>
        </a:p>
      </dgm:t>
    </dgm:pt>
    <dgm:pt modelId="{4D55D078-39CC-4546-9DFA-59EDB5A2C740}" type="sibTrans" cxnId="{A6E2FFE4-4D53-F945-8D57-209FDE90E427}">
      <dgm:prSet/>
      <dgm:spPr/>
      <dgm:t>
        <a:bodyPr/>
        <a:lstStyle/>
        <a:p>
          <a:endParaRPr lang="en-US"/>
        </a:p>
      </dgm:t>
    </dgm:pt>
    <dgm:pt modelId="{5414B712-2881-684C-B965-23F3F8504955}">
      <dgm:prSet/>
      <dgm:spPr/>
      <dgm:t>
        <a:bodyPr/>
        <a:lstStyle/>
        <a:p>
          <a:r>
            <a:rPr lang="en-US"/>
            <a:t>Expand veil piercing</a:t>
          </a:r>
        </a:p>
      </dgm:t>
    </dgm:pt>
    <dgm:pt modelId="{1D99B5ED-EB0D-2946-8B8F-FCF0D977EB9B}" type="parTrans" cxnId="{5D23BB50-E2E7-A442-8F73-BB0DE99DF404}">
      <dgm:prSet/>
      <dgm:spPr/>
      <dgm:t>
        <a:bodyPr/>
        <a:lstStyle/>
        <a:p>
          <a:endParaRPr lang="en-US"/>
        </a:p>
      </dgm:t>
    </dgm:pt>
    <dgm:pt modelId="{2DC1A588-3E31-0C49-89E7-7B58B510D1CD}" type="sibTrans" cxnId="{5D23BB50-E2E7-A442-8F73-BB0DE99DF404}">
      <dgm:prSet/>
      <dgm:spPr/>
      <dgm:t>
        <a:bodyPr/>
        <a:lstStyle/>
        <a:p>
          <a:endParaRPr lang="en-US"/>
        </a:p>
      </dgm:t>
    </dgm:pt>
    <dgm:pt modelId="{19CC6E09-F5CE-BE49-9096-6BA1F2619CA3}">
      <dgm:prSet/>
      <dgm:spPr/>
      <dgm:t>
        <a:bodyPr/>
        <a:lstStyle/>
        <a:p>
          <a:r>
            <a:rPr lang="en-US" dirty="0"/>
            <a:t>Treaty law that affects CSR (Tax, environment, etc.)</a:t>
          </a:r>
        </a:p>
      </dgm:t>
    </dgm:pt>
    <dgm:pt modelId="{400139CA-796E-3944-82E8-4858D683393B}" type="parTrans" cxnId="{FAE9566C-4446-5B45-9A19-7D8A18AE0AD2}">
      <dgm:prSet/>
      <dgm:spPr/>
    </dgm:pt>
    <dgm:pt modelId="{BE42FF6B-FEC4-714B-A1F1-EFCF121F4E8D}" type="sibTrans" cxnId="{FAE9566C-4446-5B45-9A19-7D8A18AE0AD2}">
      <dgm:prSet/>
      <dgm:spPr/>
    </dgm:pt>
    <dgm:pt modelId="{05773EC6-64AB-6C47-BB96-20424AB1CDD7}" type="pres">
      <dgm:prSet presAssocID="{0C420EB6-2545-B243-9FFB-804E433FE461}" presName="linearFlow" presStyleCnt="0">
        <dgm:presLayoutVars>
          <dgm:dir/>
          <dgm:animLvl val="lvl"/>
          <dgm:resizeHandles val="exact"/>
        </dgm:presLayoutVars>
      </dgm:prSet>
      <dgm:spPr/>
    </dgm:pt>
    <dgm:pt modelId="{DE22BB9A-DFED-564A-91AE-94C3C8D48525}" type="pres">
      <dgm:prSet presAssocID="{79EDA46F-854C-D340-9105-CB918E7A887C}" presName="composite" presStyleCnt="0"/>
      <dgm:spPr/>
    </dgm:pt>
    <dgm:pt modelId="{27408E30-32FF-7348-9279-BF8C680ECB23}" type="pres">
      <dgm:prSet presAssocID="{79EDA46F-854C-D340-9105-CB918E7A887C}" presName="parentText" presStyleLbl="alignNode1" presStyleIdx="0" presStyleCnt="3">
        <dgm:presLayoutVars>
          <dgm:chMax val="1"/>
          <dgm:bulletEnabled val="1"/>
        </dgm:presLayoutVars>
      </dgm:prSet>
      <dgm:spPr/>
    </dgm:pt>
    <dgm:pt modelId="{3ED48A69-B90C-1B4D-970C-BF9CA3E886C2}" type="pres">
      <dgm:prSet presAssocID="{79EDA46F-854C-D340-9105-CB918E7A887C}" presName="descendantText" presStyleLbl="alignAcc1" presStyleIdx="0" presStyleCnt="3">
        <dgm:presLayoutVars>
          <dgm:bulletEnabled val="1"/>
        </dgm:presLayoutVars>
      </dgm:prSet>
      <dgm:spPr/>
    </dgm:pt>
    <dgm:pt modelId="{22E4AA6A-3620-F041-9F63-92493B53DE05}" type="pres">
      <dgm:prSet presAssocID="{81EC097A-D6D8-E44C-94F9-213AC533242B}" presName="sp" presStyleCnt="0"/>
      <dgm:spPr/>
    </dgm:pt>
    <dgm:pt modelId="{24642561-690B-0B44-96B3-CBD1AF0BF6F3}" type="pres">
      <dgm:prSet presAssocID="{C3EE33B2-6237-E24B-BA6D-7A83CE2479EB}" presName="composite" presStyleCnt="0"/>
      <dgm:spPr/>
    </dgm:pt>
    <dgm:pt modelId="{1A90B90D-2AFB-E349-B1C3-F84B7EC90898}" type="pres">
      <dgm:prSet presAssocID="{C3EE33B2-6237-E24B-BA6D-7A83CE2479EB}" presName="parentText" presStyleLbl="alignNode1" presStyleIdx="1" presStyleCnt="3">
        <dgm:presLayoutVars>
          <dgm:chMax val="1"/>
          <dgm:bulletEnabled val="1"/>
        </dgm:presLayoutVars>
      </dgm:prSet>
      <dgm:spPr/>
    </dgm:pt>
    <dgm:pt modelId="{41D69D72-E121-4C48-AAD2-644840091C35}" type="pres">
      <dgm:prSet presAssocID="{C3EE33B2-6237-E24B-BA6D-7A83CE2479EB}" presName="descendantText" presStyleLbl="alignAcc1" presStyleIdx="1" presStyleCnt="3">
        <dgm:presLayoutVars>
          <dgm:bulletEnabled val="1"/>
        </dgm:presLayoutVars>
      </dgm:prSet>
      <dgm:spPr/>
    </dgm:pt>
    <dgm:pt modelId="{65E0F850-D60B-E44B-B8FB-D4D1D3FFBF10}" type="pres">
      <dgm:prSet presAssocID="{4A5D702A-D591-C946-8300-78C3AF42732F}" presName="sp" presStyleCnt="0"/>
      <dgm:spPr/>
    </dgm:pt>
    <dgm:pt modelId="{54BF9194-58D6-E64C-BAC0-6AB8C254980F}" type="pres">
      <dgm:prSet presAssocID="{27232A51-41F0-7E42-B0D9-58307358205F}" presName="composite" presStyleCnt="0"/>
      <dgm:spPr/>
    </dgm:pt>
    <dgm:pt modelId="{D577E819-C04C-E64A-9ABA-F8E253C43E60}" type="pres">
      <dgm:prSet presAssocID="{27232A51-41F0-7E42-B0D9-58307358205F}" presName="parentText" presStyleLbl="alignNode1" presStyleIdx="2" presStyleCnt="3">
        <dgm:presLayoutVars>
          <dgm:chMax val="1"/>
          <dgm:bulletEnabled val="1"/>
        </dgm:presLayoutVars>
      </dgm:prSet>
      <dgm:spPr/>
    </dgm:pt>
    <dgm:pt modelId="{F708E968-2C93-3D4D-8BB9-EFE2319F1167}" type="pres">
      <dgm:prSet presAssocID="{27232A51-41F0-7E42-B0D9-58307358205F}" presName="descendantText" presStyleLbl="alignAcc1" presStyleIdx="2" presStyleCnt="3">
        <dgm:presLayoutVars>
          <dgm:bulletEnabled val="1"/>
        </dgm:presLayoutVars>
      </dgm:prSet>
      <dgm:spPr/>
    </dgm:pt>
  </dgm:ptLst>
  <dgm:cxnLst>
    <dgm:cxn modelId="{36DCC119-56AB-5245-9564-EA312A6FF9BC}" type="presOf" srcId="{79EDA46F-854C-D340-9105-CB918E7A887C}" destId="{27408E30-32FF-7348-9279-BF8C680ECB23}" srcOrd="0" destOrd="0" presId="urn:microsoft.com/office/officeart/2005/8/layout/chevron2"/>
    <dgm:cxn modelId="{B6E76A23-623B-B04A-8801-97F1BAFC0A29}" type="presOf" srcId="{465B5C4F-C34F-8548-8FBB-CB7E041934E9}" destId="{F708E968-2C93-3D4D-8BB9-EFE2319F1167}" srcOrd="0" destOrd="0" presId="urn:microsoft.com/office/officeart/2005/8/layout/chevron2"/>
    <dgm:cxn modelId="{0996BA32-34A5-024B-B01C-25AEEE690BD5}" type="presOf" srcId="{90402031-2B1C-5C4D-BFFE-8E7637ADAD52}" destId="{41D69D72-E121-4C48-AAD2-644840091C35}" srcOrd="0" destOrd="1" presId="urn:microsoft.com/office/officeart/2005/8/layout/chevron2"/>
    <dgm:cxn modelId="{8782203A-03BA-3C4A-958C-2684DB7E06F6}" type="presOf" srcId="{27232A51-41F0-7E42-B0D9-58307358205F}" destId="{D577E819-C04C-E64A-9ABA-F8E253C43E60}" srcOrd="0" destOrd="0" presId="urn:microsoft.com/office/officeart/2005/8/layout/chevron2"/>
    <dgm:cxn modelId="{5D23BB50-E2E7-A442-8F73-BB0DE99DF404}" srcId="{27232A51-41F0-7E42-B0D9-58307358205F}" destId="{5414B712-2881-684C-B965-23F3F8504955}" srcOrd="1" destOrd="0" parTransId="{1D99B5ED-EB0D-2946-8B8F-FCF0D977EB9B}" sibTransId="{2DC1A588-3E31-0C49-89E7-7B58B510D1CD}"/>
    <dgm:cxn modelId="{01AB4A51-D004-414E-8949-A74F6D31DAE0}" srcId="{C3EE33B2-6237-E24B-BA6D-7A83CE2479EB}" destId="{832C613B-34CD-7544-9674-CF52E5B7C464}" srcOrd="0" destOrd="0" parTransId="{6796E15A-690A-724D-96E4-6C5DCED09BDD}" sibTransId="{5B57B0B3-C4CF-E842-B3C7-F5ED771192D7}"/>
    <dgm:cxn modelId="{F46DAC51-FF2F-1B42-8270-224E201423D4}" srcId="{0C420EB6-2545-B243-9FFB-804E433FE461}" destId="{79EDA46F-854C-D340-9105-CB918E7A887C}" srcOrd="0" destOrd="0" parTransId="{0AC14DCE-BF36-F44C-AB5B-EFEC98F02B29}" sibTransId="{81EC097A-D6D8-E44C-94F9-213AC533242B}"/>
    <dgm:cxn modelId="{DDE2DD54-AAEB-7D4A-B859-E6056039700D}" type="presOf" srcId="{0C420EB6-2545-B243-9FFB-804E433FE461}" destId="{05773EC6-64AB-6C47-BB96-20424AB1CDD7}" srcOrd="0" destOrd="0" presId="urn:microsoft.com/office/officeart/2005/8/layout/chevron2"/>
    <dgm:cxn modelId="{FACEE163-A3E9-4348-A1DF-E1CD86BC365E}" type="presOf" srcId="{C3EE33B2-6237-E24B-BA6D-7A83CE2479EB}" destId="{1A90B90D-2AFB-E349-B1C3-F84B7EC90898}" srcOrd="0" destOrd="0" presId="urn:microsoft.com/office/officeart/2005/8/layout/chevron2"/>
    <dgm:cxn modelId="{48403B67-0E12-5441-87E5-C819080C62C4}" srcId="{0C420EB6-2545-B243-9FFB-804E433FE461}" destId="{C3EE33B2-6237-E24B-BA6D-7A83CE2479EB}" srcOrd="1" destOrd="0" parTransId="{45FD49EF-2D4B-4640-965A-681A695F3838}" sibTransId="{4A5D702A-D591-C946-8300-78C3AF42732F}"/>
    <dgm:cxn modelId="{FAE9566C-4446-5B45-9A19-7D8A18AE0AD2}" srcId="{79EDA46F-854C-D340-9105-CB918E7A887C}" destId="{19CC6E09-F5CE-BE49-9096-6BA1F2619CA3}" srcOrd="1" destOrd="0" parTransId="{400139CA-796E-3944-82E8-4858D683393B}" sibTransId="{BE42FF6B-FEC4-714B-A1F1-EFCF121F4E8D}"/>
    <dgm:cxn modelId="{E012FE77-C798-694D-A6C1-782CB106170F}" type="presOf" srcId="{5414B712-2881-684C-B965-23F3F8504955}" destId="{F708E968-2C93-3D4D-8BB9-EFE2319F1167}" srcOrd="0" destOrd="1" presId="urn:microsoft.com/office/officeart/2005/8/layout/chevron2"/>
    <dgm:cxn modelId="{532C0F84-6612-BE46-A47A-C6ECAAE270C4}" type="presOf" srcId="{19CC6E09-F5CE-BE49-9096-6BA1F2619CA3}" destId="{3ED48A69-B90C-1B4D-970C-BF9CA3E886C2}" srcOrd="0" destOrd="1" presId="urn:microsoft.com/office/officeart/2005/8/layout/chevron2"/>
    <dgm:cxn modelId="{DE07ED99-E92E-594A-AF59-1CA4672E4868}" srcId="{0C420EB6-2545-B243-9FFB-804E433FE461}" destId="{27232A51-41F0-7E42-B0D9-58307358205F}" srcOrd="2" destOrd="0" parTransId="{5665C472-DFFB-404F-9D8A-389C161F82F3}" sibTransId="{BE9EF315-E5FF-3F48-B7BF-7BCB88026E2C}"/>
    <dgm:cxn modelId="{809121CE-7CDA-3241-89B6-BB4C2D2A212F}" type="presOf" srcId="{832C613B-34CD-7544-9674-CF52E5B7C464}" destId="{41D69D72-E121-4C48-AAD2-644840091C35}" srcOrd="0" destOrd="0" presId="urn:microsoft.com/office/officeart/2005/8/layout/chevron2"/>
    <dgm:cxn modelId="{68A0E0E2-20E7-A74D-A604-038DC4F934EB}" type="presOf" srcId="{DADBC69D-CDC3-3F44-AED3-1B340657BC3A}" destId="{3ED48A69-B90C-1B4D-970C-BF9CA3E886C2}" srcOrd="0" destOrd="0" presId="urn:microsoft.com/office/officeart/2005/8/layout/chevron2"/>
    <dgm:cxn modelId="{FCDCDBE4-6201-1845-AAA0-C3E916D3E4C1}" srcId="{C3EE33B2-6237-E24B-BA6D-7A83CE2479EB}" destId="{90402031-2B1C-5C4D-BFFE-8E7637ADAD52}" srcOrd="1" destOrd="0" parTransId="{06B13FB0-20CE-0C45-A14E-B3A34FB567B1}" sibTransId="{D24EE360-9ED3-1643-AC95-35B2A5670BCF}"/>
    <dgm:cxn modelId="{A6E2FFE4-4D53-F945-8D57-209FDE90E427}" srcId="{27232A51-41F0-7E42-B0D9-58307358205F}" destId="{465B5C4F-C34F-8548-8FBB-CB7E041934E9}" srcOrd="0" destOrd="0" parTransId="{9EC4176E-A5A7-E840-871E-3E0E06BA4D0B}" sibTransId="{4D55D078-39CC-4546-9DFA-59EDB5A2C740}"/>
    <dgm:cxn modelId="{824FDCF5-E6A0-CE4D-B942-33B9082F547E}" srcId="{79EDA46F-854C-D340-9105-CB918E7A887C}" destId="{DADBC69D-CDC3-3F44-AED3-1B340657BC3A}" srcOrd="0" destOrd="0" parTransId="{A7B92865-80F5-8A4F-9E5B-02FBE53E6C3D}" sibTransId="{DA273FD0-8C33-CE45-90EC-EDA5B7801209}"/>
    <dgm:cxn modelId="{9E9BBB6B-1566-A941-8F5B-7550CB157EF8}" type="presParOf" srcId="{05773EC6-64AB-6C47-BB96-20424AB1CDD7}" destId="{DE22BB9A-DFED-564A-91AE-94C3C8D48525}" srcOrd="0" destOrd="0" presId="urn:microsoft.com/office/officeart/2005/8/layout/chevron2"/>
    <dgm:cxn modelId="{1D2787CD-C281-8F4A-B6E8-D426E5810F31}" type="presParOf" srcId="{DE22BB9A-DFED-564A-91AE-94C3C8D48525}" destId="{27408E30-32FF-7348-9279-BF8C680ECB23}" srcOrd="0" destOrd="0" presId="urn:microsoft.com/office/officeart/2005/8/layout/chevron2"/>
    <dgm:cxn modelId="{74530A25-8792-1541-8418-61001E58B115}" type="presParOf" srcId="{DE22BB9A-DFED-564A-91AE-94C3C8D48525}" destId="{3ED48A69-B90C-1B4D-970C-BF9CA3E886C2}" srcOrd="1" destOrd="0" presId="urn:microsoft.com/office/officeart/2005/8/layout/chevron2"/>
    <dgm:cxn modelId="{626D40B2-E4A8-684A-81CB-5B0E37FA3652}" type="presParOf" srcId="{05773EC6-64AB-6C47-BB96-20424AB1CDD7}" destId="{22E4AA6A-3620-F041-9F63-92493B53DE05}" srcOrd="1" destOrd="0" presId="urn:microsoft.com/office/officeart/2005/8/layout/chevron2"/>
    <dgm:cxn modelId="{77965CC2-23A5-1B4B-A64A-C255718BBE5E}" type="presParOf" srcId="{05773EC6-64AB-6C47-BB96-20424AB1CDD7}" destId="{24642561-690B-0B44-96B3-CBD1AF0BF6F3}" srcOrd="2" destOrd="0" presId="urn:microsoft.com/office/officeart/2005/8/layout/chevron2"/>
    <dgm:cxn modelId="{8591EE18-077C-C849-8AFE-97A854F84265}" type="presParOf" srcId="{24642561-690B-0B44-96B3-CBD1AF0BF6F3}" destId="{1A90B90D-2AFB-E349-B1C3-F84B7EC90898}" srcOrd="0" destOrd="0" presId="urn:microsoft.com/office/officeart/2005/8/layout/chevron2"/>
    <dgm:cxn modelId="{60D92F6D-E4AD-C440-853D-A6F4BB7C4557}" type="presParOf" srcId="{24642561-690B-0B44-96B3-CBD1AF0BF6F3}" destId="{41D69D72-E121-4C48-AAD2-644840091C35}" srcOrd="1" destOrd="0" presId="urn:microsoft.com/office/officeart/2005/8/layout/chevron2"/>
    <dgm:cxn modelId="{02CD6C24-C6CE-E34A-A524-A28639EB490F}" type="presParOf" srcId="{05773EC6-64AB-6C47-BB96-20424AB1CDD7}" destId="{65E0F850-D60B-E44B-B8FB-D4D1D3FFBF10}" srcOrd="3" destOrd="0" presId="urn:microsoft.com/office/officeart/2005/8/layout/chevron2"/>
    <dgm:cxn modelId="{24B7788C-FD61-E44D-AA85-4A020C8ED2B0}" type="presParOf" srcId="{05773EC6-64AB-6C47-BB96-20424AB1CDD7}" destId="{54BF9194-58D6-E64C-BAC0-6AB8C254980F}" srcOrd="4" destOrd="0" presId="urn:microsoft.com/office/officeart/2005/8/layout/chevron2"/>
    <dgm:cxn modelId="{AF0273C5-A1CB-A545-8A85-00AD0C45BA5A}" type="presParOf" srcId="{54BF9194-58D6-E64C-BAC0-6AB8C254980F}" destId="{D577E819-C04C-E64A-9ABA-F8E253C43E60}" srcOrd="0" destOrd="0" presId="urn:microsoft.com/office/officeart/2005/8/layout/chevron2"/>
    <dgm:cxn modelId="{58C27A7F-385B-0345-922E-47C4184471C7}" type="presParOf" srcId="{54BF9194-58D6-E64C-BAC0-6AB8C254980F}" destId="{F708E968-2C93-3D4D-8BB9-EFE2319F1167}"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24C3B61-1F8C-4743-A9DA-7AF379AFCC43}" type="doc">
      <dgm:prSet loTypeId="urn:microsoft.com/office/officeart/2005/8/layout/pyramid2" loCatId="pyramid" qsTypeId="urn:microsoft.com/office/officeart/2005/8/quickstyle/simple3" qsCatId="simple" csTypeId="urn:microsoft.com/office/officeart/2005/8/colors/accent1_2" csCatId="accent1" phldr="1"/>
      <dgm:spPr/>
      <dgm:t>
        <a:bodyPr/>
        <a:lstStyle/>
        <a:p>
          <a:endParaRPr lang="en-US"/>
        </a:p>
      </dgm:t>
    </dgm:pt>
    <dgm:pt modelId="{4869C0DA-9784-A74A-898C-79D830BFBF1B}">
      <dgm:prSet custT="1"/>
      <dgm:spPr/>
      <dgm:t>
        <a:bodyPr/>
        <a:lstStyle/>
        <a:p>
          <a:r>
            <a:rPr lang="en-US" sz="1800" b="1" dirty="0"/>
            <a:t>National</a:t>
          </a:r>
          <a:endParaRPr lang="en-US" sz="1800" dirty="0"/>
        </a:p>
      </dgm:t>
    </dgm:pt>
    <dgm:pt modelId="{6E9099A8-34F2-D945-B4D9-94BFB548487D}" type="parTrans" cxnId="{15826BF2-00C7-D047-A00E-B56E79D4467A}">
      <dgm:prSet/>
      <dgm:spPr/>
      <dgm:t>
        <a:bodyPr/>
        <a:lstStyle/>
        <a:p>
          <a:endParaRPr lang="en-US"/>
        </a:p>
      </dgm:t>
    </dgm:pt>
    <dgm:pt modelId="{2188D971-7D8E-AD47-861A-6D8C5F3BBA34}" type="sibTrans" cxnId="{15826BF2-00C7-D047-A00E-B56E79D4467A}">
      <dgm:prSet/>
      <dgm:spPr/>
      <dgm:t>
        <a:bodyPr/>
        <a:lstStyle/>
        <a:p>
          <a:endParaRPr lang="en-US"/>
        </a:p>
      </dgm:t>
    </dgm:pt>
    <dgm:pt modelId="{84282342-AACE-7149-BA9C-C61ECDB2F7ED}">
      <dgm:prSet custT="1"/>
      <dgm:spPr/>
      <dgm:t>
        <a:bodyPr/>
        <a:lstStyle/>
        <a:p>
          <a:r>
            <a:rPr lang="en-US" sz="1400" b="1" dirty="0"/>
            <a:t>National efforts, mostly disclosure oriented,” disclose or explain” approach but extraterritoriality more popular now</a:t>
          </a:r>
        </a:p>
      </dgm:t>
    </dgm:pt>
    <dgm:pt modelId="{EAD442CD-8312-7F4B-BF21-8D87F2D67FEC}" type="parTrans" cxnId="{9E5C84FF-79FD-2243-B368-E0130CC7D49D}">
      <dgm:prSet/>
      <dgm:spPr/>
      <dgm:t>
        <a:bodyPr/>
        <a:lstStyle/>
        <a:p>
          <a:endParaRPr lang="en-US"/>
        </a:p>
      </dgm:t>
    </dgm:pt>
    <dgm:pt modelId="{6C33FBF0-B470-CD44-9B0B-6DECFCF6411F}" type="sibTrans" cxnId="{9E5C84FF-79FD-2243-B368-E0130CC7D49D}">
      <dgm:prSet/>
      <dgm:spPr/>
      <dgm:t>
        <a:bodyPr/>
        <a:lstStyle/>
        <a:p>
          <a:endParaRPr lang="en-US"/>
        </a:p>
      </dgm:t>
    </dgm:pt>
    <dgm:pt modelId="{32A7347D-B9F2-8541-BB04-2B20C37705BB}">
      <dgm:prSet custT="1"/>
      <dgm:spPr/>
      <dgm:t>
        <a:bodyPr/>
        <a:lstStyle/>
        <a:p>
          <a:r>
            <a:rPr lang="en-US" sz="1400" dirty="0">
              <a:hlinkClick xmlns:r="http://schemas.openxmlformats.org/officeDocument/2006/relationships" r:id="rId1"/>
            </a:rPr>
            <a:t>Dodd Franck </a:t>
          </a:r>
          <a:r>
            <a:rPr lang="en-US" sz="1400" dirty="0"/>
            <a:t>¶1502Conflict Minerals (2010);</a:t>
          </a:r>
        </a:p>
      </dgm:t>
    </dgm:pt>
    <dgm:pt modelId="{B71EA89C-9645-B246-8196-F0351309F778}" type="parTrans" cxnId="{2F8F21B8-BE76-FD46-8E8C-8F492EDB10AB}">
      <dgm:prSet/>
      <dgm:spPr/>
      <dgm:t>
        <a:bodyPr/>
        <a:lstStyle/>
        <a:p>
          <a:endParaRPr lang="en-US"/>
        </a:p>
      </dgm:t>
    </dgm:pt>
    <dgm:pt modelId="{B6387A0D-E8E1-3E47-A925-76CE9CDA8404}" type="sibTrans" cxnId="{2F8F21B8-BE76-FD46-8E8C-8F492EDB10AB}">
      <dgm:prSet/>
      <dgm:spPr/>
      <dgm:t>
        <a:bodyPr/>
        <a:lstStyle/>
        <a:p>
          <a:endParaRPr lang="en-US"/>
        </a:p>
      </dgm:t>
    </dgm:pt>
    <dgm:pt modelId="{D115549E-9397-004C-8849-993173673BE6}">
      <dgm:prSet custT="1"/>
      <dgm:spPr/>
      <dgm:t>
        <a:bodyPr/>
        <a:lstStyle/>
        <a:p>
          <a:r>
            <a:rPr lang="en-US" sz="1400"/>
            <a:t>UK </a:t>
          </a:r>
          <a:r>
            <a:rPr lang="en-US" sz="1400">
              <a:hlinkClick xmlns:r="http://schemas.openxmlformats.org/officeDocument/2006/relationships" r:id="rId2"/>
            </a:rPr>
            <a:t>Modern Slavery Act</a:t>
          </a:r>
          <a:r>
            <a:rPr lang="en-US" sz="1400"/>
            <a:t> (2015)</a:t>
          </a:r>
        </a:p>
      </dgm:t>
    </dgm:pt>
    <dgm:pt modelId="{1613D497-C1B1-394A-B9C6-88510BE5C2DE}" type="parTrans" cxnId="{78A9947A-EBC5-3446-94B5-5CB42F3BB0D4}">
      <dgm:prSet/>
      <dgm:spPr/>
      <dgm:t>
        <a:bodyPr/>
        <a:lstStyle/>
        <a:p>
          <a:endParaRPr lang="en-US"/>
        </a:p>
      </dgm:t>
    </dgm:pt>
    <dgm:pt modelId="{5260A6CA-0B71-BA41-9715-0ABA58B51D7E}" type="sibTrans" cxnId="{78A9947A-EBC5-3446-94B5-5CB42F3BB0D4}">
      <dgm:prSet/>
      <dgm:spPr/>
      <dgm:t>
        <a:bodyPr/>
        <a:lstStyle/>
        <a:p>
          <a:endParaRPr lang="en-US"/>
        </a:p>
      </dgm:t>
    </dgm:pt>
    <dgm:pt modelId="{3E8E74E3-73D5-B34B-AB30-964E42DCC89B}">
      <dgm:prSet custT="1"/>
      <dgm:spPr/>
      <dgm:t>
        <a:bodyPr/>
        <a:lstStyle/>
        <a:p>
          <a:r>
            <a:rPr lang="en-US" sz="1400" dirty="0">
              <a:hlinkClick xmlns:r="http://schemas.openxmlformats.org/officeDocument/2006/relationships" r:id="rId3"/>
            </a:rPr>
            <a:t>France</a:t>
          </a:r>
          <a:r>
            <a:rPr lang="en-US" sz="1400" dirty="0"/>
            <a:t>: Supply Chain Due Diligence Law (2017) [24 March 2017: </a:t>
          </a:r>
          <a:r>
            <a:rPr lang="en-US" sz="1400" dirty="0">
              <a:hlinkClick xmlns:r="http://schemas.openxmlformats.org/officeDocument/2006/relationships" r:id="rId4"/>
            </a:rPr>
            <a:t>Constitutional Council </a:t>
          </a:r>
          <a:r>
            <a:rPr lang="en-US" sz="1400" dirty="0"/>
            <a:t>removed the €10 to €30 million civil penalty attached, liability continues to apply when companies default on their duty of vigilance obligations, including failing to publish a vigilance plan or faults in its implementation.]</a:t>
          </a:r>
        </a:p>
      </dgm:t>
    </dgm:pt>
    <dgm:pt modelId="{4286C443-1483-9240-B1DC-B191ADF757CF}" type="parTrans" cxnId="{88398538-AA53-4C4D-9778-1E6953F0693B}">
      <dgm:prSet/>
      <dgm:spPr/>
      <dgm:t>
        <a:bodyPr/>
        <a:lstStyle/>
        <a:p>
          <a:endParaRPr lang="en-US"/>
        </a:p>
      </dgm:t>
    </dgm:pt>
    <dgm:pt modelId="{F4CE2D27-BBF0-2746-9D39-926FA7C871B3}" type="sibTrans" cxnId="{88398538-AA53-4C4D-9778-1E6953F0693B}">
      <dgm:prSet/>
      <dgm:spPr/>
      <dgm:t>
        <a:bodyPr/>
        <a:lstStyle/>
        <a:p>
          <a:endParaRPr lang="en-US"/>
        </a:p>
      </dgm:t>
    </dgm:pt>
    <dgm:pt modelId="{61B3A8BC-9E19-0645-9F2C-E57E7EFC1A87}">
      <dgm:prSet custT="1"/>
      <dgm:spPr/>
      <dgm:t>
        <a:bodyPr/>
        <a:lstStyle/>
        <a:p>
          <a:r>
            <a:rPr lang="en-US" sz="1400" dirty="0"/>
            <a:t>Australia Modern Slavery Bill (link </a:t>
          </a:r>
          <a:r>
            <a:rPr lang="en-US" sz="1400" dirty="0">
              <a:hlinkClick xmlns:r="http://schemas.openxmlformats.org/officeDocument/2006/relationships" r:id="rId5"/>
            </a:rPr>
            <a:t>here</a:t>
          </a:r>
          <a:r>
            <a:rPr lang="en-US" sz="1400" dirty="0"/>
            <a:t>)</a:t>
          </a:r>
        </a:p>
      </dgm:t>
    </dgm:pt>
    <dgm:pt modelId="{1315A0DD-C6CD-BF43-8376-AD6244D08FF6}" type="parTrans" cxnId="{B481198B-8497-2C45-B2AB-8FA47F4A163E}">
      <dgm:prSet/>
      <dgm:spPr/>
      <dgm:t>
        <a:bodyPr/>
        <a:lstStyle/>
        <a:p>
          <a:endParaRPr lang="en-US"/>
        </a:p>
      </dgm:t>
    </dgm:pt>
    <dgm:pt modelId="{E8AE3A63-C4FD-154C-9526-047B5135CDBD}" type="sibTrans" cxnId="{B481198B-8497-2C45-B2AB-8FA47F4A163E}">
      <dgm:prSet/>
      <dgm:spPr/>
      <dgm:t>
        <a:bodyPr/>
        <a:lstStyle/>
        <a:p>
          <a:endParaRPr lang="en-US"/>
        </a:p>
      </dgm:t>
    </dgm:pt>
    <dgm:pt modelId="{D149EE06-4495-AB47-A25E-763C155AA5CE}">
      <dgm:prSet custT="1"/>
      <dgm:spPr/>
      <dgm:t>
        <a:bodyPr/>
        <a:lstStyle/>
        <a:p>
          <a:r>
            <a:rPr lang="en-US" sz="1400" dirty="0"/>
            <a:t>Traditional legislation around the factors of production and sale of goods and investment</a:t>
          </a:r>
        </a:p>
      </dgm:t>
    </dgm:pt>
    <dgm:pt modelId="{1FBD4A47-2BD1-5C43-91A2-260D090D9E08}" type="parTrans" cxnId="{629FC7EF-2DC9-4142-9225-6A07BA820FD0}">
      <dgm:prSet/>
      <dgm:spPr/>
    </dgm:pt>
    <dgm:pt modelId="{EF173911-B681-6444-BB62-D6D0D8801239}" type="sibTrans" cxnId="{629FC7EF-2DC9-4142-9225-6A07BA820FD0}">
      <dgm:prSet/>
      <dgm:spPr/>
    </dgm:pt>
    <dgm:pt modelId="{7A12C58A-E6FD-334C-8086-3C1D5D082601}" type="pres">
      <dgm:prSet presAssocID="{524C3B61-1F8C-4743-A9DA-7AF379AFCC43}" presName="compositeShape" presStyleCnt="0">
        <dgm:presLayoutVars>
          <dgm:dir/>
          <dgm:resizeHandles/>
        </dgm:presLayoutVars>
      </dgm:prSet>
      <dgm:spPr/>
    </dgm:pt>
    <dgm:pt modelId="{D381E71E-4B19-7F4C-88DA-31867F44D674}" type="pres">
      <dgm:prSet presAssocID="{524C3B61-1F8C-4743-A9DA-7AF379AFCC43}" presName="pyramid" presStyleLbl="node1" presStyleIdx="0" presStyleCnt="1" custScaleX="131929"/>
      <dgm:spPr/>
    </dgm:pt>
    <dgm:pt modelId="{53A58906-067F-6742-8957-580AF9A8B446}" type="pres">
      <dgm:prSet presAssocID="{524C3B61-1F8C-4743-A9DA-7AF379AFCC43}" presName="theList" presStyleCnt="0"/>
      <dgm:spPr/>
    </dgm:pt>
    <dgm:pt modelId="{0416835F-493B-4E43-978B-FA9F9584B4BE}" type="pres">
      <dgm:prSet presAssocID="{4869C0DA-9784-A74A-898C-79D830BFBF1B}" presName="aNode" presStyleLbl="fgAcc1" presStyleIdx="0" presStyleCnt="1" custScaleX="139453" custScaleY="153231">
        <dgm:presLayoutVars>
          <dgm:bulletEnabled val="1"/>
        </dgm:presLayoutVars>
      </dgm:prSet>
      <dgm:spPr/>
    </dgm:pt>
    <dgm:pt modelId="{8082AEEC-9CA0-3442-BAA6-D3BA7C62C13B}" type="pres">
      <dgm:prSet presAssocID="{4869C0DA-9784-A74A-898C-79D830BFBF1B}" presName="aSpace" presStyleCnt="0"/>
      <dgm:spPr/>
    </dgm:pt>
  </dgm:ptLst>
  <dgm:cxnLst>
    <dgm:cxn modelId="{C34F7014-C90F-EB46-96C4-ECD031C69A54}" type="presOf" srcId="{4869C0DA-9784-A74A-898C-79D830BFBF1B}" destId="{0416835F-493B-4E43-978B-FA9F9584B4BE}" srcOrd="0" destOrd="0" presId="urn:microsoft.com/office/officeart/2005/8/layout/pyramid2"/>
    <dgm:cxn modelId="{E8C61D34-79C4-794A-B32F-A081B19B00CA}" type="presOf" srcId="{84282342-AACE-7149-BA9C-C61ECDB2F7ED}" destId="{0416835F-493B-4E43-978B-FA9F9584B4BE}" srcOrd="0" destOrd="1" presId="urn:microsoft.com/office/officeart/2005/8/layout/pyramid2"/>
    <dgm:cxn modelId="{88398538-AA53-4C4D-9778-1E6953F0693B}" srcId="{4869C0DA-9784-A74A-898C-79D830BFBF1B}" destId="{3E8E74E3-73D5-B34B-AB30-964E42DCC89B}" srcOrd="3" destOrd="0" parTransId="{4286C443-1483-9240-B1DC-B191ADF757CF}" sibTransId="{F4CE2D27-BBF0-2746-9D39-926FA7C871B3}"/>
    <dgm:cxn modelId="{CFF66762-04D4-FA40-A2FE-B39C8AF19727}" type="presOf" srcId="{3E8E74E3-73D5-B34B-AB30-964E42DCC89B}" destId="{0416835F-493B-4E43-978B-FA9F9584B4BE}" srcOrd="0" destOrd="4" presId="urn:microsoft.com/office/officeart/2005/8/layout/pyramid2"/>
    <dgm:cxn modelId="{78A9947A-EBC5-3446-94B5-5CB42F3BB0D4}" srcId="{4869C0DA-9784-A74A-898C-79D830BFBF1B}" destId="{D115549E-9397-004C-8849-993173673BE6}" srcOrd="2" destOrd="0" parTransId="{1613D497-C1B1-394A-B9C6-88510BE5C2DE}" sibTransId="{5260A6CA-0B71-BA41-9715-0ABA58B51D7E}"/>
    <dgm:cxn modelId="{B481198B-8497-2C45-B2AB-8FA47F4A163E}" srcId="{4869C0DA-9784-A74A-898C-79D830BFBF1B}" destId="{61B3A8BC-9E19-0645-9F2C-E57E7EFC1A87}" srcOrd="4" destOrd="0" parTransId="{1315A0DD-C6CD-BF43-8376-AD6244D08FF6}" sibTransId="{E8AE3A63-C4FD-154C-9526-047B5135CDBD}"/>
    <dgm:cxn modelId="{CE6E96A4-BB73-8347-A4A6-8F4BDC635F41}" type="presOf" srcId="{61B3A8BC-9E19-0645-9F2C-E57E7EFC1A87}" destId="{0416835F-493B-4E43-978B-FA9F9584B4BE}" srcOrd="0" destOrd="5" presId="urn:microsoft.com/office/officeart/2005/8/layout/pyramid2"/>
    <dgm:cxn modelId="{6157D4B7-99D2-914F-BFFB-5F5FCCAF1412}" type="presOf" srcId="{D149EE06-4495-AB47-A25E-763C155AA5CE}" destId="{0416835F-493B-4E43-978B-FA9F9584B4BE}" srcOrd="0" destOrd="6" presId="urn:microsoft.com/office/officeart/2005/8/layout/pyramid2"/>
    <dgm:cxn modelId="{2F8F21B8-BE76-FD46-8E8C-8F492EDB10AB}" srcId="{4869C0DA-9784-A74A-898C-79D830BFBF1B}" destId="{32A7347D-B9F2-8541-BB04-2B20C37705BB}" srcOrd="1" destOrd="0" parTransId="{B71EA89C-9645-B246-8196-F0351309F778}" sibTransId="{B6387A0D-E8E1-3E47-A925-76CE9CDA8404}"/>
    <dgm:cxn modelId="{90952FC8-042F-1646-BFD7-D415ECB2DFF2}" type="presOf" srcId="{32A7347D-B9F2-8541-BB04-2B20C37705BB}" destId="{0416835F-493B-4E43-978B-FA9F9584B4BE}" srcOrd="0" destOrd="2" presId="urn:microsoft.com/office/officeart/2005/8/layout/pyramid2"/>
    <dgm:cxn modelId="{2A3FEECF-F4FB-8945-AB79-D9EA18581CAE}" type="presOf" srcId="{524C3B61-1F8C-4743-A9DA-7AF379AFCC43}" destId="{7A12C58A-E6FD-334C-8086-3C1D5D082601}" srcOrd="0" destOrd="0" presId="urn:microsoft.com/office/officeart/2005/8/layout/pyramid2"/>
    <dgm:cxn modelId="{629FC7EF-2DC9-4142-9225-6A07BA820FD0}" srcId="{4869C0DA-9784-A74A-898C-79D830BFBF1B}" destId="{D149EE06-4495-AB47-A25E-763C155AA5CE}" srcOrd="5" destOrd="0" parTransId="{1FBD4A47-2BD1-5C43-91A2-260D090D9E08}" sibTransId="{EF173911-B681-6444-BB62-D6D0D8801239}"/>
    <dgm:cxn modelId="{15826BF2-00C7-D047-A00E-B56E79D4467A}" srcId="{524C3B61-1F8C-4743-A9DA-7AF379AFCC43}" destId="{4869C0DA-9784-A74A-898C-79D830BFBF1B}" srcOrd="0" destOrd="0" parTransId="{6E9099A8-34F2-D945-B4D9-94BFB548487D}" sibTransId="{2188D971-7D8E-AD47-861A-6D8C5F3BBA34}"/>
    <dgm:cxn modelId="{9E5C84FF-79FD-2243-B368-E0130CC7D49D}" srcId="{4869C0DA-9784-A74A-898C-79D830BFBF1B}" destId="{84282342-AACE-7149-BA9C-C61ECDB2F7ED}" srcOrd="0" destOrd="0" parTransId="{EAD442CD-8312-7F4B-BF21-8D87F2D67FEC}" sibTransId="{6C33FBF0-B470-CD44-9B0B-6DECFCF6411F}"/>
    <dgm:cxn modelId="{75E4EEFF-5F2C-0E41-B32A-F6ED075754F5}" type="presOf" srcId="{D115549E-9397-004C-8849-993173673BE6}" destId="{0416835F-493B-4E43-978B-FA9F9584B4BE}" srcOrd="0" destOrd="3" presId="urn:microsoft.com/office/officeart/2005/8/layout/pyramid2"/>
    <dgm:cxn modelId="{3AEE8944-BF30-EB45-95C6-59CF373F2ACA}" type="presParOf" srcId="{7A12C58A-E6FD-334C-8086-3C1D5D082601}" destId="{D381E71E-4B19-7F4C-88DA-31867F44D674}" srcOrd="0" destOrd="0" presId="urn:microsoft.com/office/officeart/2005/8/layout/pyramid2"/>
    <dgm:cxn modelId="{1B7CE339-4068-684F-BA0C-AAA828613AB0}" type="presParOf" srcId="{7A12C58A-E6FD-334C-8086-3C1D5D082601}" destId="{53A58906-067F-6742-8957-580AF9A8B446}" srcOrd="1" destOrd="0" presId="urn:microsoft.com/office/officeart/2005/8/layout/pyramid2"/>
    <dgm:cxn modelId="{C56E2B4F-5CDC-0B4F-8B5B-2FE5087D45F0}" type="presParOf" srcId="{53A58906-067F-6742-8957-580AF9A8B446}" destId="{0416835F-493B-4E43-978B-FA9F9584B4BE}" srcOrd="0" destOrd="0" presId="urn:microsoft.com/office/officeart/2005/8/layout/pyramid2"/>
    <dgm:cxn modelId="{AEAD17D4-5475-E244-91AF-AAE6DB1EC026}" type="presParOf" srcId="{53A58906-067F-6742-8957-580AF9A8B446}" destId="{8082AEEC-9CA0-3442-BAA6-D3BA7C62C13B}" srcOrd="1" destOrd="0" presId="urn:microsoft.com/office/officeart/2005/8/layout/pyramid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3CF6F9E-5745-6048-A460-965DC473AFB9}" type="doc">
      <dgm:prSet loTypeId="urn:microsoft.com/office/officeart/2005/8/layout/vList5" loCatId="list" qsTypeId="urn:microsoft.com/office/officeart/2005/8/quickstyle/simple3" qsCatId="simple" csTypeId="urn:microsoft.com/office/officeart/2005/8/colors/colorful1" csCatId="colorful"/>
      <dgm:spPr/>
      <dgm:t>
        <a:bodyPr/>
        <a:lstStyle/>
        <a:p>
          <a:endParaRPr lang="en-US"/>
        </a:p>
      </dgm:t>
    </dgm:pt>
    <dgm:pt modelId="{DA8F7E98-F6A2-8B48-A8CB-0197511B5B9B}">
      <dgm:prSet/>
      <dgm:spPr/>
      <dgm:t>
        <a:bodyPr/>
        <a:lstStyle/>
        <a:p>
          <a:r>
            <a:rPr lang="en-US"/>
            <a:t>Social License </a:t>
          </a:r>
        </a:p>
      </dgm:t>
    </dgm:pt>
    <dgm:pt modelId="{7FA56267-EC14-714D-8CBD-542B4D443226}" type="parTrans" cxnId="{C121EFA2-7F2F-BF48-903E-BAC6BE6C8A61}">
      <dgm:prSet/>
      <dgm:spPr/>
      <dgm:t>
        <a:bodyPr/>
        <a:lstStyle/>
        <a:p>
          <a:endParaRPr lang="en-US"/>
        </a:p>
      </dgm:t>
    </dgm:pt>
    <dgm:pt modelId="{8461FC44-0F2D-524C-9E7E-C69DB3D11389}" type="sibTrans" cxnId="{C121EFA2-7F2F-BF48-903E-BAC6BE6C8A61}">
      <dgm:prSet/>
      <dgm:spPr/>
      <dgm:t>
        <a:bodyPr/>
        <a:lstStyle/>
        <a:p>
          <a:endParaRPr lang="en-US"/>
        </a:p>
      </dgm:t>
    </dgm:pt>
    <dgm:pt modelId="{A509D390-FBF6-D048-85A2-6B921306E036}">
      <dgm:prSet/>
      <dgm:spPr/>
      <dgm:t>
        <a:bodyPr/>
        <a:lstStyle/>
        <a:p>
          <a:r>
            <a:rPr lang="en-US"/>
            <a:t>The 2</a:t>
          </a:r>
          <a:r>
            <a:rPr lang="en-US" baseline="30000"/>
            <a:t>nd</a:t>
          </a:r>
          <a:r>
            <a:rPr lang="en-US"/>
            <a:t> Pillar of the UNGP</a:t>
          </a:r>
        </a:p>
      </dgm:t>
    </dgm:pt>
    <dgm:pt modelId="{25694B2B-99C2-F247-B8BE-1081941818D4}" type="parTrans" cxnId="{9B5B35E4-E88A-8C4B-B428-E31A497CE034}">
      <dgm:prSet/>
      <dgm:spPr/>
      <dgm:t>
        <a:bodyPr/>
        <a:lstStyle/>
        <a:p>
          <a:endParaRPr lang="en-US"/>
        </a:p>
      </dgm:t>
    </dgm:pt>
    <dgm:pt modelId="{DD9327E7-8B72-F94A-AC78-9C7B74148572}" type="sibTrans" cxnId="{9B5B35E4-E88A-8C4B-B428-E31A497CE034}">
      <dgm:prSet/>
      <dgm:spPr/>
      <dgm:t>
        <a:bodyPr/>
        <a:lstStyle/>
        <a:p>
          <a:endParaRPr lang="en-US"/>
        </a:p>
      </dgm:t>
    </dgm:pt>
    <dgm:pt modelId="{B308C5CA-A6DE-CD4E-BDF3-7E352F85795C}">
      <dgm:prSet/>
      <dgm:spPr/>
      <dgm:t>
        <a:bodyPr/>
        <a:lstStyle/>
        <a:p>
          <a:r>
            <a:rPr lang="en-US"/>
            <a:t>Consensus  on Common Practices and Expectations of Business </a:t>
          </a:r>
        </a:p>
      </dgm:t>
    </dgm:pt>
    <dgm:pt modelId="{F74AFD2A-0304-9844-A941-40ACDA1FF565}" type="parTrans" cxnId="{8D830FC5-9CF8-1042-BAF2-FAA52AD14884}">
      <dgm:prSet/>
      <dgm:spPr/>
      <dgm:t>
        <a:bodyPr/>
        <a:lstStyle/>
        <a:p>
          <a:endParaRPr lang="en-US"/>
        </a:p>
      </dgm:t>
    </dgm:pt>
    <dgm:pt modelId="{308D5392-F592-3C49-9F3C-2C098089A269}" type="sibTrans" cxnId="{8D830FC5-9CF8-1042-BAF2-FAA52AD14884}">
      <dgm:prSet/>
      <dgm:spPr/>
      <dgm:t>
        <a:bodyPr/>
        <a:lstStyle/>
        <a:p>
          <a:endParaRPr lang="en-US"/>
        </a:p>
      </dgm:t>
    </dgm:pt>
    <dgm:pt modelId="{838368A0-858B-8E4F-98C0-80B25A1B56F9}">
      <dgm:prSet/>
      <dgm:spPr/>
      <dgm:t>
        <a:bodyPr/>
        <a:lstStyle/>
        <a:p>
          <a:r>
            <a:rPr lang="en-US"/>
            <a:t>The OECD Guidelines for Multinational Enterprises</a:t>
          </a:r>
        </a:p>
      </dgm:t>
    </dgm:pt>
    <dgm:pt modelId="{17F6A571-FBF7-7845-A623-2BCD5DBEA00A}" type="parTrans" cxnId="{E9871BC0-E249-5843-9E61-6FBF7EC0CE8A}">
      <dgm:prSet/>
      <dgm:spPr/>
      <dgm:t>
        <a:bodyPr/>
        <a:lstStyle/>
        <a:p>
          <a:endParaRPr lang="en-US"/>
        </a:p>
      </dgm:t>
    </dgm:pt>
    <dgm:pt modelId="{DD21449C-4B74-294F-ABCB-E5C566F654D8}" type="sibTrans" cxnId="{E9871BC0-E249-5843-9E61-6FBF7EC0CE8A}">
      <dgm:prSet/>
      <dgm:spPr/>
      <dgm:t>
        <a:bodyPr/>
        <a:lstStyle/>
        <a:p>
          <a:endParaRPr lang="en-US"/>
        </a:p>
      </dgm:t>
    </dgm:pt>
    <dgm:pt modelId="{529F314E-E78D-014B-8B16-E66449D5DD2B}">
      <dgm:prSet/>
      <dgm:spPr/>
      <dgm:t>
        <a:bodyPr/>
        <a:lstStyle/>
        <a:p>
          <a:r>
            <a:rPr lang="en-US"/>
            <a:t>“Good governance” and Institutional Organization</a:t>
          </a:r>
        </a:p>
      </dgm:t>
    </dgm:pt>
    <dgm:pt modelId="{42020334-6032-3E43-8059-105C262C72C5}" type="parTrans" cxnId="{6A14FFDD-255F-9A45-AA97-168D6C78226F}">
      <dgm:prSet/>
      <dgm:spPr/>
      <dgm:t>
        <a:bodyPr/>
        <a:lstStyle/>
        <a:p>
          <a:endParaRPr lang="en-US"/>
        </a:p>
      </dgm:t>
    </dgm:pt>
    <dgm:pt modelId="{1AB7014A-2176-E846-BFE6-E51A08327CE2}" type="sibTrans" cxnId="{6A14FFDD-255F-9A45-AA97-168D6C78226F}">
      <dgm:prSet/>
      <dgm:spPr/>
      <dgm:t>
        <a:bodyPr/>
        <a:lstStyle/>
        <a:p>
          <a:endParaRPr lang="en-US"/>
        </a:p>
      </dgm:t>
    </dgm:pt>
    <dgm:pt modelId="{02610B5A-BF63-714E-BDEA-BD8183792235}">
      <dgm:prSet/>
      <dgm:spPr/>
      <dgm:t>
        <a:bodyPr/>
        <a:lstStyle/>
        <a:p>
          <a:r>
            <a:rPr lang="en-US"/>
            <a:t>Corporate constitutionalization and regulatory contracts among MNCs </a:t>
          </a:r>
        </a:p>
      </dgm:t>
    </dgm:pt>
    <dgm:pt modelId="{F93EB2A7-2C33-5B40-8EA8-828D9631DB3B}" type="parTrans" cxnId="{FF5F19E2-C2AB-5649-9662-0C4C2D31364B}">
      <dgm:prSet/>
      <dgm:spPr/>
      <dgm:t>
        <a:bodyPr/>
        <a:lstStyle/>
        <a:p>
          <a:endParaRPr lang="en-US"/>
        </a:p>
      </dgm:t>
    </dgm:pt>
    <dgm:pt modelId="{18E16F48-D363-3A4D-8320-C7195F7E0C5C}" type="sibTrans" cxnId="{FF5F19E2-C2AB-5649-9662-0C4C2D31364B}">
      <dgm:prSet/>
      <dgm:spPr/>
      <dgm:t>
        <a:bodyPr/>
        <a:lstStyle/>
        <a:p>
          <a:endParaRPr lang="en-US"/>
        </a:p>
      </dgm:t>
    </dgm:pt>
    <dgm:pt modelId="{33C17299-AAD3-754A-93C2-EEC507211FC9}" type="pres">
      <dgm:prSet presAssocID="{93CF6F9E-5745-6048-A460-965DC473AFB9}" presName="Name0" presStyleCnt="0">
        <dgm:presLayoutVars>
          <dgm:dir/>
          <dgm:animLvl val="lvl"/>
          <dgm:resizeHandles val="exact"/>
        </dgm:presLayoutVars>
      </dgm:prSet>
      <dgm:spPr/>
    </dgm:pt>
    <dgm:pt modelId="{E669FCDA-6BAF-6945-B834-00B235176D64}" type="pres">
      <dgm:prSet presAssocID="{DA8F7E98-F6A2-8B48-A8CB-0197511B5B9B}" presName="linNode" presStyleCnt="0"/>
      <dgm:spPr/>
    </dgm:pt>
    <dgm:pt modelId="{03548BEC-17A3-3549-8A43-72E18F2B084E}" type="pres">
      <dgm:prSet presAssocID="{DA8F7E98-F6A2-8B48-A8CB-0197511B5B9B}" presName="parentText" presStyleLbl="node1" presStyleIdx="0" presStyleCnt="3">
        <dgm:presLayoutVars>
          <dgm:chMax val="1"/>
          <dgm:bulletEnabled val="1"/>
        </dgm:presLayoutVars>
      </dgm:prSet>
      <dgm:spPr/>
    </dgm:pt>
    <dgm:pt modelId="{63E7EA53-7546-4D43-B076-36308401D9C6}" type="pres">
      <dgm:prSet presAssocID="{DA8F7E98-F6A2-8B48-A8CB-0197511B5B9B}" presName="descendantText" presStyleLbl="alignAccFollowNode1" presStyleIdx="0" presStyleCnt="3">
        <dgm:presLayoutVars>
          <dgm:bulletEnabled val="1"/>
        </dgm:presLayoutVars>
      </dgm:prSet>
      <dgm:spPr/>
    </dgm:pt>
    <dgm:pt modelId="{6CEC1EFF-5B53-5242-B45D-F1ACDE4D2F69}" type="pres">
      <dgm:prSet presAssocID="{8461FC44-0F2D-524C-9E7E-C69DB3D11389}" presName="sp" presStyleCnt="0"/>
      <dgm:spPr/>
    </dgm:pt>
    <dgm:pt modelId="{6C7B9DE4-511D-F349-8C9C-EF82C87088CC}" type="pres">
      <dgm:prSet presAssocID="{B308C5CA-A6DE-CD4E-BDF3-7E352F85795C}" presName="linNode" presStyleCnt="0"/>
      <dgm:spPr/>
    </dgm:pt>
    <dgm:pt modelId="{15647EC0-A3EC-2C4B-8D0F-C33D64B8E699}" type="pres">
      <dgm:prSet presAssocID="{B308C5CA-A6DE-CD4E-BDF3-7E352F85795C}" presName="parentText" presStyleLbl="node1" presStyleIdx="1" presStyleCnt="3">
        <dgm:presLayoutVars>
          <dgm:chMax val="1"/>
          <dgm:bulletEnabled val="1"/>
        </dgm:presLayoutVars>
      </dgm:prSet>
      <dgm:spPr/>
    </dgm:pt>
    <dgm:pt modelId="{8BAC6F0C-C0EE-984E-BAC4-5411CFA627EF}" type="pres">
      <dgm:prSet presAssocID="{B308C5CA-A6DE-CD4E-BDF3-7E352F85795C}" presName="descendantText" presStyleLbl="alignAccFollowNode1" presStyleIdx="1" presStyleCnt="3">
        <dgm:presLayoutVars>
          <dgm:bulletEnabled val="1"/>
        </dgm:presLayoutVars>
      </dgm:prSet>
      <dgm:spPr/>
    </dgm:pt>
    <dgm:pt modelId="{8755472C-A358-B047-91D7-764C021D1859}" type="pres">
      <dgm:prSet presAssocID="{308D5392-F592-3C49-9F3C-2C098089A269}" presName="sp" presStyleCnt="0"/>
      <dgm:spPr/>
    </dgm:pt>
    <dgm:pt modelId="{E0BE265A-B922-E04E-9500-798459EEA5C9}" type="pres">
      <dgm:prSet presAssocID="{529F314E-E78D-014B-8B16-E66449D5DD2B}" presName="linNode" presStyleCnt="0"/>
      <dgm:spPr/>
    </dgm:pt>
    <dgm:pt modelId="{981A85BC-00D4-A148-8B24-EB312820B8F9}" type="pres">
      <dgm:prSet presAssocID="{529F314E-E78D-014B-8B16-E66449D5DD2B}" presName="parentText" presStyleLbl="node1" presStyleIdx="2" presStyleCnt="3">
        <dgm:presLayoutVars>
          <dgm:chMax val="1"/>
          <dgm:bulletEnabled val="1"/>
        </dgm:presLayoutVars>
      </dgm:prSet>
      <dgm:spPr/>
    </dgm:pt>
    <dgm:pt modelId="{50EE9B43-AE94-F841-A955-8A642072BBAE}" type="pres">
      <dgm:prSet presAssocID="{529F314E-E78D-014B-8B16-E66449D5DD2B}" presName="descendantText" presStyleLbl="alignAccFollowNode1" presStyleIdx="2" presStyleCnt="3">
        <dgm:presLayoutVars>
          <dgm:bulletEnabled val="1"/>
        </dgm:presLayoutVars>
      </dgm:prSet>
      <dgm:spPr/>
    </dgm:pt>
  </dgm:ptLst>
  <dgm:cxnLst>
    <dgm:cxn modelId="{F5241011-DC87-5B41-9076-F819EECE2C74}" type="presOf" srcId="{529F314E-E78D-014B-8B16-E66449D5DD2B}" destId="{981A85BC-00D4-A148-8B24-EB312820B8F9}" srcOrd="0" destOrd="0" presId="urn:microsoft.com/office/officeart/2005/8/layout/vList5"/>
    <dgm:cxn modelId="{4D0AF833-B06C-294F-A5B1-7DD6C745561F}" type="presOf" srcId="{A509D390-FBF6-D048-85A2-6B921306E036}" destId="{63E7EA53-7546-4D43-B076-36308401D9C6}" srcOrd="0" destOrd="0" presId="urn:microsoft.com/office/officeart/2005/8/layout/vList5"/>
    <dgm:cxn modelId="{EF5A6E4E-46BC-684A-BFF0-65CBE322AF29}" type="presOf" srcId="{DA8F7E98-F6A2-8B48-A8CB-0197511B5B9B}" destId="{03548BEC-17A3-3549-8A43-72E18F2B084E}" srcOrd="0" destOrd="0" presId="urn:microsoft.com/office/officeart/2005/8/layout/vList5"/>
    <dgm:cxn modelId="{35FC1377-BACF-BC4F-9EE6-65A9F43ED664}" type="presOf" srcId="{93CF6F9E-5745-6048-A460-965DC473AFB9}" destId="{33C17299-AAD3-754A-93C2-EEC507211FC9}" srcOrd="0" destOrd="0" presId="urn:microsoft.com/office/officeart/2005/8/layout/vList5"/>
    <dgm:cxn modelId="{C121EFA2-7F2F-BF48-903E-BAC6BE6C8A61}" srcId="{93CF6F9E-5745-6048-A460-965DC473AFB9}" destId="{DA8F7E98-F6A2-8B48-A8CB-0197511B5B9B}" srcOrd="0" destOrd="0" parTransId="{7FA56267-EC14-714D-8CBD-542B4D443226}" sibTransId="{8461FC44-0F2D-524C-9E7E-C69DB3D11389}"/>
    <dgm:cxn modelId="{E9871BC0-E249-5843-9E61-6FBF7EC0CE8A}" srcId="{B308C5CA-A6DE-CD4E-BDF3-7E352F85795C}" destId="{838368A0-858B-8E4F-98C0-80B25A1B56F9}" srcOrd="0" destOrd="0" parTransId="{17F6A571-FBF7-7845-A623-2BCD5DBEA00A}" sibTransId="{DD21449C-4B74-294F-ABCB-E5C566F654D8}"/>
    <dgm:cxn modelId="{8D830FC5-9CF8-1042-BAF2-FAA52AD14884}" srcId="{93CF6F9E-5745-6048-A460-965DC473AFB9}" destId="{B308C5CA-A6DE-CD4E-BDF3-7E352F85795C}" srcOrd="1" destOrd="0" parTransId="{F74AFD2A-0304-9844-A941-40ACDA1FF565}" sibTransId="{308D5392-F592-3C49-9F3C-2C098089A269}"/>
    <dgm:cxn modelId="{396FFDC9-A9AF-BF42-917B-AB9145FC754B}" type="presOf" srcId="{02610B5A-BF63-714E-BDEA-BD8183792235}" destId="{50EE9B43-AE94-F841-A955-8A642072BBAE}" srcOrd="0" destOrd="0" presId="urn:microsoft.com/office/officeart/2005/8/layout/vList5"/>
    <dgm:cxn modelId="{6A14FFDD-255F-9A45-AA97-168D6C78226F}" srcId="{93CF6F9E-5745-6048-A460-965DC473AFB9}" destId="{529F314E-E78D-014B-8B16-E66449D5DD2B}" srcOrd="2" destOrd="0" parTransId="{42020334-6032-3E43-8059-105C262C72C5}" sibTransId="{1AB7014A-2176-E846-BFE6-E51A08327CE2}"/>
    <dgm:cxn modelId="{030F9CDE-1FE9-EE42-94D9-5931F96CE333}" type="presOf" srcId="{B308C5CA-A6DE-CD4E-BDF3-7E352F85795C}" destId="{15647EC0-A3EC-2C4B-8D0F-C33D64B8E699}" srcOrd="0" destOrd="0" presId="urn:microsoft.com/office/officeart/2005/8/layout/vList5"/>
    <dgm:cxn modelId="{FF5F19E2-C2AB-5649-9662-0C4C2D31364B}" srcId="{529F314E-E78D-014B-8B16-E66449D5DD2B}" destId="{02610B5A-BF63-714E-BDEA-BD8183792235}" srcOrd="0" destOrd="0" parTransId="{F93EB2A7-2C33-5B40-8EA8-828D9631DB3B}" sibTransId="{18E16F48-D363-3A4D-8320-C7195F7E0C5C}"/>
    <dgm:cxn modelId="{9B5B35E4-E88A-8C4B-B428-E31A497CE034}" srcId="{DA8F7E98-F6A2-8B48-A8CB-0197511B5B9B}" destId="{A509D390-FBF6-D048-85A2-6B921306E036}" srcOrd="0" destOrd="0" parTransId="{25694B2B-99C2-F247-B8BE-1081941818D4}" sibTransId="{DD9327E7-8B72-F94A-AC78-9C7B74148572}"/>
    <dgm:cxn modelId="{F3AAC0FA-30C0-2E40-A5E2-CFBA066337AE}" type="presOf" srcId="{838368A0-858B-8E4F-98C0-80B25A1B56F9}" destId="{8BAC6F0C-C0EE-984E-BAC4-5411CFA627EF}" srcOrd="0" destOrd="0" presId="urn:microsoft.com/office/officeart/2005/8/layout/vList5"/>
    <dgm:cxn modelId="{DA5B3EC7-7464-D547-8EFD-B480F927084C}" type="presParOf" srcId="{33C17299-AAD3-754A-93C2-EEC507211FC9}" destId="{E669FCDA-6BAF-6945-B834-00B235176D64}" srcOrd="0" destOrd="0" presId="urn:microsoft.com/office/officeart/2005/8/layout/vList5"/>
    <dgm:cxn modelId="{31F72F61-9514-F84A-8254-A38697EC0915}" type="presParOf" srcId="{E669FCDA-6BAF-6945-B834-00B235176D64}" destId="{03548BEC-17A3-3549-8A43-72E18F2B084E}" srcOrd="0" destOrd="0" presId="urn:microsoft.com/office/officeart/2005/8/layout/vList5"/>
    <dgm:cxn modelId="{202FCF0A-2A89-6E40-AED3-DB7182A4A91F}" type="presParOf" srcId="{E669FCDA-6BAF-6945-B834-00B235176D64}" destId="{63E7EA53-7546-4D43-B076-36308401D9C6}" srcOrd="1" destOrd="0" presId="urn:microsoft.com/office/officeart/2005/8/layout/vList5"/>
    <dgm:cxn modelId="{979983D7-29D3-CC43-AE4A-FE53392DDAE0}" type="presParOf" srcId="{33C17299-AAD3-754A-93C2-EEC507211FC9}" destId="{6CEC1EFF-5B53-5242-B45D-F1ACDE4D2F69}" srcOrd="1" destOrd="0" presId="urn:microsoft.com/office/officeart/2005/8/layout/vList5"/>
    <dgm:cxn modelId="{93CE9B84-AF71-AE40-BA4D-C1BCEDBD99A3}" type="presParOf" srcId="{33C17299-AAD3-754A-93C2-EEC507211FC9}" destId="{6C7B9DE4-511D-F349-8C9C-EF82C87088CC}" srcOrd="2" destOrd="0" presId="urn:microsoft.com/office/officeart/2005/8/layout/vList5"/>
    <dgm:cxn modelId="{F6038E67-0B0E-2047-9DCF-924BAEE0C496}" type="presParOf" srcId="{6C7B9DE4-511D-F349-8C9C-EF82C87088CC}" destId="{15647EC0-A3EC-2C4B-8D0F-C33D64B8E699}" srcOrd="0" destOrd="0" presId="urn:microsoft.com/office/officeart/2005/8/layout/vList5"/>
    <dgm:cxn modelId="{2473C0A8-860D-8848-9C0E-33AE77018695}" type="presParOf" srcId="{6C7B9DE4-511D-F349-8C9C-EF82C87088CC}" destId="{8BAC6F0C-C0EE-984E-BAC4-5411CFA627EF}" srcOrd="1" destOrd="0" presId="urn:microsoft.com/office/officeart/2005/8/layout/vList5"/>
    <dgm:cxn modelId="{A5B476B7-F7E3-204E-B42F-393815CDA111}" type="presParOf" srcId="{33C17299-AAD3-754A-93C2-EEC507211FC9}" destId="{8755472C-A358-B047-91D7-764C021D1859}" srcOrd="3" destOrd="0" presId="urn:microsoft.com/office/officeart/2005/8/layout/vList5"/>
    <dgm:cxn modelId="{891A0A17-797E-1C4F-832E-E3BB23B5ECE2}" type="presParOf" srcId="{33C17299-AAD3-754A-93C2-EEC507211FC9}" destId="{E0BE265A-B922-E04E-9500-798459EEA5C9}" srcOrd="4" destOrd="0" presId="urn:microsoft.com/office/officeart/2005/8/layout/vList5"/>
    <dgm:cxn modelId="{58F08FDC-66B4-9B4B-AF3A-0AA2489660B5}" type="presParOf" srcId="{E0BE265A-B922-E04E-9500-798459EEA5C9}" destId="{981A85BC-00D4-A148-8B24-EB312820B8F9}" srcOrd="0" destOrd="0" presId="urn:microsoft.com/office/officeart/2005/8/layout/vList5"/>
    <dgm:cxn modelId="{6284A057-2183-D140-A28E-5B04D02EC128}" type="presParOf" srcId="{E0BE265A-B922-E04E-9500-798459EEA5C9}" destId="{50EE9B43-AE94-F841-A955-8A642072BBAE}"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902E62E-D219-D647-8137-574C03F3EE48}" type="doc">
      <dgm:prSet loTypeId="urn:microsoft.com/office/officeart/2005/8/layout/lProcess3" loCatId="process" qsTypeId="urn:microsoft.com/office/officeart/2005/8/quickstyle/simple3" qsCatId="simple" csTypeId="urn:microsoft.com/office/officeart/2005/8/colors/colorful5" csCatId="colorful" phldr="1"/>
      <dgm:spPr/>
      <dgm:t>
        <a:bodyPr/>
        <a:lstStyle/>
        <a:p>
          <a:endParaRPr lang="en-US"/>
        </a:p>
      </dgm:t>
    </dgm:pt>
    <dgm:pt modelId="{6C59E729-36AB-CC49-83AE-CC8386E09D7A}">
      <dgm:prSet/>
      <dgm:spPr/>
      <dgm:t>
        <a:bodyPr/>
        <a:lstStyle/>
        <a:p>
          <a:r>
            <a:rPr lang="en-US"/>
            <a:t>GRI (Global Reporting Initiative)</a:t>
          </a:r>
        </a:p>
      </dgm:t>
    </dgm:pt>
    <dgm:pt modelId="{A7FC97EB-4D9C-6742-B0B1-BDB7D76F0300}" type="parTrans" cxnId="{0D24EC0F-15D6-9D42-9211-C974D1114019}">
      <dgm:prSet/>
      <dgm:spPr/>
      <dgm:t>
        <a:bodyPr/>
        <a:lstStyle/>
        <a:p>
          <a:endParaRPr lang="en-US"/>
        </a:p>
      </dgm:t>
    </dgm:pt>
    <dgm:pt modelId="{0792D05D-971D-8F48-A420-A677AD62E0EA}" type="sibTrans" cxnId="{0D24EC0F-15D6-9D42-9211-C974D1114019}">
      <dgm:prSet/>
      <dgm:spPr/>
      <dgm:t>
        <a:bodyPr/>
        <a:lstStyle/>
        <a:p>
          <a:endParaRPr lang="en-US"/>
        </a:p>
      </dgm:t>
    </dgm:pt>
    <dgm:pt modelId="{01ACB1F6-33AA-FF4A-AD1D-EDE31F104F02}">
      <dgm:prSet/>
      <dgm:spPr/>
      <dgm:t>
        <a:bodyPr/>
        <a:lstStyle/>
        <a:p>
          <a:r>
            <a:rPr lang="en-US"/>
            <a:t>Social, economic and rights based reporting of economic activity</a:t>
          </a:r>
        </a:p>
      </dgm:t>
    </dgm:pt>
    <dgm:pt modelId="{35C057D2-70D2-CA4E-9B48-C9E6E51C2574}" type="parTrans" cxnId="{59055477-E3D1-354C-B900-C05486BA2F2C}">
      <dgm:prSet/>
      <dgm:spPr/>
      <dgm:t>
        <a:bodyPr/>
        <a:lstStyle/>
        <a:p>
          <a:endParaRPr lang="en-US"/>
        </a:p>
      </dgm:t>
    </dgm:pt>
    <dgm:pt modelId="{E512ED11-37C1-554A-BDDD-C45A0834EEF6}" type="sibTrans" cxnId="{59055477-E3D1-354C-B900-C05486BA2F2C}">
      <dgm:prSet/>
      <dgm:spPr/>
      <dgm:t>
        <a:bodyPr/>
        <a:lstStyle/>
        <a:p>
          <a:endParaRPr lang="en-US"/>
        </a:p>
      </dgm:t>
    </dgm:pt>
    <dgm:pt modelId="{C7D75B8D-202F-1048-8CCC-120DABD318EF}">
      <dgm:prSet/>
      <dgm:spPr/>
      <dgm:t>
        <a:bodyPr/>
        <a:lstStyle/>
        <a:p>
          <a:r>
            <a:rPr lang="en-US"/>
            <a:t>Private-public partnerships</a:t>
          </a:r>
        </a:p>
      </dgm:t>
    </dgm:pt>
    <dgm:pt modelId="{EE032BA8-2B19-8741-A3FC-A153A1B5853B}" type="parTrans" cxnId="{F5201AC2-18B9-904C-ADE3-E65206FE1E99}">
      <dgm:prSet/>
      <dgm:spPr/>
      <dgm:t>
        <a:bodyPr/>
        <a:lstStyle/>
        <a:p>
          <a:endParaRPr lang="en-US"/>
        </a:p>
      </dgm:t>
    </dgm:pt>
    <dgm:pt modelId="{5FCD5432-EE45-BA46-A318-27F2BB3A030A}" type="sibTrans" cxnId="{F5201AC2-18B9-904C-ADE3-E65206FE1E99}">
      <dgm:prSet/>
      <dgm:spPr/>
      <dgm:t>
        <a:bodyPr/>
        <a:lstStyle/>
        <a:p>
          <a:endParaRPr lang="en-US"/>
        </a:p>
      </dgm:t>
    </dgm:pt>
    <dgm:pt modelId="{A28E8B63-95AC-C649-8B99-9F65B4F39357}">
      <dgm:prSet/>
      <dgm:spPr/>
      <dgm:t>
        <a:bodyPr/>
        <a:lstStyle/>
        <a:p>
          <a:r>
            <a:rPr lang="en-US"/>
            <a:t>ISO 26000 CSR</a:t>
          </a:r>
        </a:p>
      </dgm:t>
    </dgm:pt>
    <dgm:pt modelId="{F437DA87-A8D1-6645-A7BE-A012C498F813}" type="parTrans" cxnId="{037B0337-76CA-2640-965B-F491AF1CC8E3}">
      <dgm:prSet/>
      <dgm:spPr/>
      <dgm:t>
        <a:bodyPr/>
        <a:lstStyle/>
        <a:p>
          <a:endParaRPr lang="en-US"/>
        </a:p>
      </dgm:t>
    </dgm:pt>
    <dgm:pt modelId="{880216DF-C664-004C-8567-F75A3068F4F5}" type="sibTrans" cxnId="{037B0337-76CA-2640-965B-F491AF1CC8E3}">
      <dgm:prSet/>
      <dgm:spPr/>
      <dgm:t>
        <a:bodyPr/>
        <a:lstStyle/>
        <a:p>
          <a:endParaRPr lang="en-US"/>
        </a:p>
      </dgm:t>
    </dgm:pt>
    <dgm:pt modelId="{BC4CEA92-3182-1D41-93D7-8ABE687B5FDB}">
      <dgm:prSet/>
      <dgm:spPr/>
      <dgm:t>
        <a:bodyPr/>
        <a:lstStyle/>
        <a:p>
          <a:r>
            <a:rPr lang="en-US" dirty="0">
              <a:hlinkClick xmlns:r="http://schemas.openxmlformats.org/officeDocument/2006/relationships" r:id="rId1"/>
            </a:rPr>
            <a:t>EITI</a:t>
          </a:r>
          <a:r>
            <a:rPr lang="en-US" dirty="0"/>
            <a:t> (Extractive Industries Transparency Initiative;  (</a:t>
          </a:r>
          <a:r>
            <a:rPr lang="en-US" dirty="0">
              <a:hlinkClick xmlns:r="http://schemas.openxmlformats.org/officeDocument/2006/relationships" r:id="rId2"/>
            </a:rPr>
            <a:t>2016 Standard</a:t>
          </a:r>
          <a:r>
            <a:rPr lang="en-US" dirty="0"/>
            <a:t>)</a:t>
          </a:r>
        </a:p>
      </dgm:t>
    </dgm:pt>
    <dgm:pt modelId="{981FC34C-1C41-7745-B0A5-45A090C3196D}" type="parTrans" cxnId="{C8081E79-EB12-9749-BF32-E6FC760CED42}">
      <dgm:prSet/>
      <dgm:spPr/>
      <dgm:t>
        <a:bodyPr/>
        <a:lstStyle/>
        <a:p>
          <a:endParaRPr lang="en-US"/>
        </a:p>
      </dgm:t>
    </dgm:pt>
    <dgm:pt modelId="{7930F590-0E4A-C242-B801-EFD3D9530103}" type="sibTrans" cxnId="{C8081E79-EB12-9749-BF32-E6FC760CED42}">
      <dgm:prSet/>
      <dgm:spPr/>
      <dgm:t>
        <a:bodyPr/>
        <a:lstStyle/>
        <a:p>
          <a:endParaRPr lang="en-US"/>
        </a:p>
      </dgm:t>
    </dgm:pt>
    <dgm:pt modelId="{837ED58C-BC84-E34B-A00A-953D193E84FB}">
      <dgm:prSet/>
      <dgm:spPr/>
      <dgm:t>
        <a:bodyPr/>
        <a:lstStyle/>
        <a:p>
          <a:r>
            <a:rPr lang="en-US"/>
            <a:t>Private  organizations </a:t>
          </a:r>
        </a:p>
      </dgm:t>
    </dgm:pt>
    <dgm:pt modelId="{C9DE9BBB-F1FA-9B4B-AECB-C6C40DCC0F7B}" type="parTrans" cxnId="{0E1F669A-A95A-A64C-9AFA-A22235E533A5}">
      <dgm:prSet/>
      <dgm:spPr/>
      <dgm:t>
        <a:bodyPr/>
        <a:lstStyle/>
        <a:p>
          <a:endParaRPr lang="en-US"/>
        </a:p>
      </dgm:t>
    </dgm:pt>
    <dgm:pt modelId="{9ADC6E15-9AC6-774A-B282-4DE4DEAD442F}" type="sibTrans" cxnId="{0E1F669A-A95A-A64C-9AFA-A22235E533A5}">
      <dgm:prSet/>
      <dgm:spPr/>
      <dgm:t>
        <a:bodyPr/>
        <a:lstStyle/>
        <a:p>
          <a:endParaRPr lang="en-US"/>
        </a:p>
      </dgm:t>
    </dgm:pt>
    <dgm:pt modelId="{AB119B87-FF0E-8848-A860-AB6E464C2B81}">
      <dgm:prSet/>
      <dgm:spPr/>
      <dgm:t>
        <a:bodyPr/>
        <a:lstStyle/>
        <a:p>
          <a:r>
            <a:rPr lang="en-US"/>
            <a:t>Certification of compliance with their standards</a:t>
          </a:r>
        </a:p>
      </dgm:t>
    </dgm:pt>
    <dgm:pt modelId="{09EA382A-8083-F441-BACD-AE04DC0D8EC9}" type="parTrans" cxnId="{A6EE9585-295D-C74F-92FE-F35502D53A93}">
      <dgm:prSet/>
      <dgm:spPr/>
      <dgm:t>
        <a:bodyPr/>
        <a:lstStyle/>
        <a:p>
          <a:endParaRPr lang="en-US"/>
        </a:p>
      </dgm:t>
    </dgm:pt>
    <dgm:pt modelId="{04452A4B-96F2-E949-BC40-BC4C937C3C59}" type="sibTrans" cxnId="{A6EE9585-295D-C74F-92FE-F35502D53A93}">
      <dgm:prSet/>
      <dgm:spPr/>
      <dgm:t>
        <a:bodyPr/>
        <a:lstStyle/>
        <a:p>
          <a:endParaRPr lang="en-US"/>
        </a:p>
      </dgm:t>
    </dgm:pt>
    <dgm:pt modelId="{396DF6F2-75C1-3845-860B-75CDB4AB9660}">
      <dgm:prSet/>
      <dgm:spPr/>
      <dgm:t>
        <a:bodyPr/>
        <a:lstStyle/>
        <a:p>
          <a:r>
            <a:rPr lang="en-US"/>
            <a:t>Monitoring</a:t>
          </a:r>
          <a:r>
            <a:rPr lang="en-US" b="1"/>
            <a:t>.</a:t>
          </a:r>
          <a:endParaRPr lang="en-US"/>
        </a:p>
      </dgm:t>
    </dgm:pt>
    <dgm:pt modelId="{A92E74D7-4AD2-234C-A82A-59942BAAB800}" type="parTrans" cxnId="{8506DD53-3D25-D043-809B-5224473AF318}">
      <dgm:prSet/>
      <dgm:spPr/>
      <dgm:t>
        <a:bodyPr/>
        <a:lstStyle/>
        <a:p>
          <a:endParaRPr lang="en-US"/>
        </a:p>
      </dgm:t>
    </dgm:pt>
    <dgm:pt modelId="{145FAA3C-E06D-EC43-B946-3621725EF9D5}" type="sibTrans" cxnId="{8506DD53-3D25-D043-809B-5224473AF318}">
      <dgm:prSet/>
      <dgm:spPr/>
      <dgm:t>
        <a:bodyPr/>
        <a:lstStyle/>
        <a:p>
          <a:endParaRPr lang="en-US"/>
        </a:p>
      </dgm:t>
    </dgm:pt>
    <dgm:pt modelId="{20EBFDF7-8E8E-5545-A577-05A7789DEF3D}">
      <dgm:prSet/>
      <dgm:spPr/>
      <dgm:t>
        <a:bodyPr/>
        <a:lstStyle/>
        <a:p>
          <a:r>
            <a:rPr lang="en-US" dirty="0">
              <a:hlinkClick xmlns:r="http://schemas.openxmlformats.org/officeDocument/2006/relationships" r:id="rId3"/>
            </a:rPr>
            <a:t>Equator Principles</a:t>
          </a:r>
          <a:endParaRPr lang="en-US" dirty="0"/>
        </a:p>
      </dgm:t>
    </dgm:pt>
    <dgm:pt modelId="{B81AD668-EE14-FE41-8BE8-5AA2E136F115}" type="parTrans" cxnId="{91A715B4-276B-9B47-8EEB-A51744B8BEEF}">
      <dgm:prSet/>
      <dgm:spPr/>
      <dgm:t>
        <a:bodyPr/>
        <a:lstStyle/>
        <a:p>
          <a:endParaRPr lang="en-US"/>
        </a:p>
      </dgm:t>
    </dgm:pt>
    <dgm:pt modelId="{CAE58CD5-0402-054E-BA9B-C8EB4B846917}" type="sibTrans" cxnId="{91A715B4-276B-9B47-8EEB-A51744B8BEEF}">
      <dgm:prSet/>
      <dgm:spPr/>
      <dgm:t>
        <a:bodyPr/>
        <a:lstStyle/>
        <a:p>
          <a:endParaRPr lang="en-US"/>
        </a:p>
      </dgm:t>
    </dgm:pt>
    <dgm:pt modelId="{8ACFEFAD-9224-B046-90F6-AD4295BC5A56}" type="pres">
      <dgm:prSet presAssocID="{C902E62E-D219-D647-8137-574C03F3EE48}" presName="Name0" presStyleCnt="0">
        <dgm:presLayoutVars>
          <dgm:chPref val="3"/>
          <dgm:dir/>
          <dgm:animLvl val="lvl"/>
          <dgm:resizeHandles/>
        </dgm:presLayoutVars>
      </dgm:prSet>
      <dgm:spPr/>
    </dgm:pt>
    <dgm:pt modelId="{7B920012-621A-8048-8195-61E21DF800FF}" type="pres">
      <dgm:prSet presAssocID="{6C59E729-36AB-CC49-83AE-CC8386E09D7A}" presName="horFlow" presStyleCnt="0"/>
      <dgm:spPr/>
    </dgm:pt>
    <dgm:pt modelId="{9172EAA6-14E1-BD41-B9A6-4B82BEC6B0EC}" type="pres">
      <dgm:prSet presAssocID="{6C59E729-36AB-CC49-83AE-CC8386E09D7A}" presName="bigChev" presStyleLbl="node1" presStyleIdx="0" presStyleCnt="3"/>
      <dgm:spPr/>
    </dgm:pt>
    <dgm:pt modelId="{2BCD6EA9-4E3E-EA43-BCCE-3FCAB33DFFFB}" type="pres">
      <dgm:prSet presAssocID="{35C057D2-70D2-CA4E-9B48-C9E6E51C2574}" presName="parTrans" presStyleCnt="0"/>
      <dgm:spPr/>
    </dgm:pt>
    <dgm:pt modelId="{BA6B4CD3-4A3A-BA43-9D3E-26F0668D6695}" type="pres">
      <dgm:prSet presAssocID="{01ACB1F6-33AA-FF4A-AD1D-EDE31F104F02}" presName="node" presStyleLbl="alignAccFollowNode1" presStyleIdx="0" presStyleCnt="6">
        <dgm:presLayoutVars>
          <dgm:bulletEnabled val="1"/>
        </dgm:presLayoutVars>
      </dgm:prSet>
      <dgm:spPr/>
    </dgm:pt>
    <dgm:pt modelId="{9240DF97-8E3A-0046-904A-84334BAB30BB}" type="pres">
      <dgm:prSet presAssocID="{6C59E729-36AB-CC49-83AE-CC8386E09D7A}" presName="vSp" presStyleCnt="0"/>
      <dgm:spPr/>
    </dgm:pt>
    <dgm:pt modelId="{D12D3B97-7CC7-CD41-B5DF-181446991D26}" type="pres">
      <dgm:prSet presAssocID="{C7D75B8D-202F-1048-8CCC-120DABD318EF}" presName="horFlow" presStyleCnt="0"/>
      <dgm:spPr/>
    </dgm:pt>
    <dgm:pt modelId="{3BBF2338-0ACF-8049-9058-BF909E2A66DF}" type="pres">
      <dgm:prSet presAssocID="{C7D75B8D-202F-1048-8CCC-120DABD318EF}" presName="bigChev" presStyleLbl="node1" presStyleIdx="1" presStyleCnt="3"/>
      <dgm:spPr/>
    </dgm:pt>
    <dgm:pt modelId="{68735318-7F89-F04E-8105-E4BD0663ABF2}" type="pres">
      <dgm:prSet presAssocID="{F437DA87-A8D1-6645-A7BE-A012C498F813}" presName="parTrans" presStyleCnt="0"/>
      <dgm:spPr/>
    </dgm:pt>
    <dgm:pt modelId="{763D4F6A-3B7A-B94E-8E96-7FF9C6CE3AD5}" type="pres">
      <dgm:prSet presAssocID="{A28E8B63-95AC-C649-8B99-9F65B4F39357}" presName="node" presStyleLbl="alignAccFollowNode1" presStyleIdx="1" presStyleCnt="6">
        <dgm:presLayoutVars>
          <dgm:bulletEnabled val="1"/>
        </dgm:presLayoutVars>
      </dgm:prSet>
      <dgm:spPr/>
    </dgm:pt>
    <dgm:pt modelId="{FE4F612B-1A43-7640-8CBD-4F45F92CD058}" type="pres">
      <dgm:prSet presAssocID="{880216DF-C664-004C-8567-F75A3068F4F5}" presName="sibTrans" presStyleCnt="0"/>
      <dgm:spPr/>
    </dgm:pt>
    <dgm:pt modelId="{914B74CE-6226-D142-AE45-0B0F7C9F606D}" type="pres">
      <dgm:prSet presAssocID="{BC4CEA92-3182-1D41-93D7-8ABE687B5FDB}" presName="node" presStyleLbl="alignAccFollowNode1" presStyleIdx="2" presStyleCnt="6">
        <dgm:presLayoutVars>
          <dgm:bulletEnabled val="1"/>
        </dgm:presLayoutVars>
      </dgm:prSet>
      <dgm:spPr/>
    </dgm:pt>
    <dgm:pt modelId="{0B0040DB-D8F5-8E45-A28A-3AFB4D1F407C}" type="pres">
      <dgm:prSet presAssocID="{7930F590-0E4A-C242-B801-EFD3D9530103}" presName="sibTrans" presStyleCnt="0"/>
      <dgm:spPr/>
    </dgm:pt>
    <dgm:pt modelId="{596ADD82-9FE6-334F-B778-A41D7F7B130D}" type="pres">
      <dgm:prSet presAssocID="{20EBFDF7-8E8E-5545-A577-05A7789DEF3D}" presName="node" presStyleLbl="alignAccFollowNode1" presStyleIdx="3" presStyleCnt="6">
        <dgm:presLayoutVars>
          <dgm:bulletEnabled val="1"/>
        </dgm:presLayoutVars>
      </dgm:prSet>
      <dgm:spPr/>
    </dgm:pt>
    <dgm:pt modelId="{D2011A7F-94B9-3349-8919-31CFDA2DE85D}" type="pres">
      <dgm:prSet presAssocID="{C7D75B8D-202F-1048-8CCC-120DABD318EF}" presName="vSp" presStyleCnt="0"/>
      <dgm:spPr/>
    </dgm:pt>
    <dgm:pt modelId="{C87FEBEA-1CD5-9241-944B-CB4FAC775E50}" type="pres">
      <dgm:prSet presAssocID="{837ED58C-BC84-E34B-A00A-953D193E84FB}" presName="horFlow" presStyleCnt="0"/>
      <dgm:spPr/>
    </dgm:pt>
    <dgm:pt modelId="{6705804C-0CAD-4648-9DBA-26389F158433}" type="pres">
      <dgm:prSet presAssocID="{837ED58C-BC84-E34B-A00A-953D193E84FB}" presName="bigChev" presStyleLbl="node1" presStyleIdx="2" presStyleCnt="3"/>
      <dgm:spPr/>
    </dgm:pt>
    <dgm:pt modelId="{5CCE33AB-1CA4-6B4F-AFB3-4C0B344D00DE}" type="pres">
      <dgm:prSet presAssocID="{09EA382A-8083-F441-BACD-AE04DC0D8EC9}" presName="parTrans" presStyleCnt="0"/>
      <dgm:spPr/>
    </dgm:pt>
    <dgm:pt modelId="{C9A1BA51-3FC9-044F-B39E-A73D78245449}" type="pres">
      <dgm:prSet presAssocID="{AB119B87-FF0E-8848-A860-AB6E464C2B81}" presName="node" presStyleLbl="alignAccFollowNode1" presStyleIdx="4" presStyleCnt="6">
        <dgm:presLayoutVars>
          <dgm:bulletEnabled val="1"/>
        </dgm:presLayoutVars>
      </dgm:prSet>
      <dgm:spPr/>
    </dgm:pt>
    <dgm:pt modelId="{562B553C-9968-A643-8898-DAF6306D6AD8}" type="pres">
      <dgm:prSet presAssocID="{04452A4B-96F2-E949-BC40-BC4C937C3C59}" presName="sibTrans" presStyleCnt="0"/>
      <dgm:spPr/>
    </dgm:pt>
    <dgm:pt modelId="{1D367566-FCA8-3D47-BDBC-F0033F8E2481}" type="pres">
      <dgm:prSet presAssocID="{396DF6F2-75C1-3845-860B-75CDB4AB9660}" presName="node" presStyleLbl="alignAccFollowNode1" presStyleIdx="5" presStyleCnt="6">
        <dgm:presLayoutVars>
          <dgm:bulletEnabled val="1"/>
        </dgm:presLayoutVars>
      </dgm:prSet>
      <dgm:spPr/>
    </dgm:pt>
  </dgm:ptLst>
  <dgm:cxnLst>
    <dgm:cxn modelId="{8800AF09-00F1-6B44-B9D1-630569540516}" type="presOf" srcId="{20EBFDF7-8E8E-5545-A577-05A7789DEF3D}" destId="{596ADD82-9FE6-334F-B778-A41D7F7B130D}" srcOrd="0" destOrd="0" presId="urn:microsoft.com/office/officeart/2005/8/layout/lProcess3"/>
    <dgm:cxn modelId="{0D24EC0F-15D6-9D42-9211-C974D1114019}" srcId="{C902E62E-D219-D647-8137-574C03F3EE48}" destId="{6C59E729-36AB-CC49-83AE-CC8386E09D7A}" srcOrd="0" destOrd="0" parTransId="{A7FC97EB-4D9C-6742-B0B1-BDB7D76F0300}" sibTransId="{0792D05D-971D-8F48-A420-A677AD62E0EA}"/>
    <dgm:cxn modelId="{5D5EA512-3FA3-474C-A718-FAADCD4F9AB4}" type="presOf" srcId="{AB119B87-FF0E-8848-A860-AB6E464C2B81}" destId="{C9A1BA51-3FC9-044F-B39E-A73D78245449}" srcOrd="0" destOrd="0" presId="urn:microsoft.com/office/officeart/2005/8/layout/lProcess3"/>
    <dgm:cxn modelId="{037B0337-76CA-2640-965B-F491AF1CC8E3}" srcId="{C7D75B8D-202F-1048-8CCC-120DABD318EF}" destId="{A28E8B63-95AC-C649-8B99-9F65B4F39357}" srcOrd="0" destOrd="0" parTransId="{F437DA87-A8D1-6645-A7BE-A012C498F813}" sibTransId="{880216DF-C664-004C-8567-F75A3068F4F5}"/>
    <dgm:cxn modelId="{023C284C-EC3E-074B-AEDE-79138FBE6732}" type="presOf" srcId="{A28E8B63-95AC-C649-8B99-9F65B4F39357}" destId="{763D4F6A-3B7A-B94E-8E96-7FF9C6CE3AD5}" srcOrd="0" destOrd="0" presId="urn:microsoft.com/office/officeart/2005/8/layout/lProcess3"/>
    <dgm:cxn modelId="{8506DD53-3D25-D043-809B-5224473AF318}" srcId="{837ED58C-BC84-E34B-A00A-953D193E84FB}" destId="{396DF6F2-75C1-3845-860B-75CDB4AB9660}" srcOrd="1" destOrd="0" parTransId="{A92E74D7-4AD2-234C-A82A-59942BAAB800}" sibTransId="{145FAA3C-E06D-EC43-B946-3621725EF9D5}"/>
    <dgm:cxn modelId="{DBC5306F-6558-6446-BA38-ED68303C70EF}" type="presOf" srcId="{6C59E729-36AB-CC49-83AE-CC8386E09D7A}" destId="{9172EAA6-14E1-BD41-B9A6-4B82BEC6B0EC}" srcOrd="0" destOrd="0" presId="urn:microsoft.com/office/officeart/2005/8/layout/lProcess3"/>
    <dgm:cxn modelId="{59055477-E3D1-354C-B900-C05486BA2F2C}" srcId="{6C59E729-36AB-CC49-83AE-CC8386E09D7A}" destId="{01ACB1F6-33AA-FF4A-AD1D-EDE31F104F02}" srcOrd="0" destOrd="0" parTransId="{35C057D2-70D2-CA4E-9B48-C9E6E51C2574}" sibTransId="{E512ED11-37C1-554A-BDDD-C45A0834EEF6}"/>
    <dgm:cxn modelId="{C8081E79-EB12-9749-BF32-E6FC760CED42}" srcId="{C7D75B8D-202F-1048-8CCC-120DABD318EF}" destId="{BC4CEA92-3182-1D41-93D7-8ABE687B5FDB}" srcOrd="1" destOrd="0" parTransId="{981FC34C-1C41-7745-B0A5-45A090C3196D}" sibTransId="{7930F590-0E4A-C242-B801-EFD3D9530103}"/>
    <dgm:cxn modelId="{C3E7467E-645F-4544-BC7B-C81C795D7A5C}" type="presOf" srcId="{C902E62E-D219-D647-8137-574C03F3EE48}" destId="{8ACFEFAD-9224-B046-90F6-AD4295BC5A56}" srcOrd="0" destOrd="0" presId="urn:microsoft.com/office/officeart/2005/8/layout/lProcess3"/>
    <dgm:cxn modelId="{A6EE9585-295D-C74F-92FE-F35502D53A93}" srcId="{837ED58C-BC84-E34B-A00A-953D193E84FB}" destId="{AB119B87-FF0E-8848-A860-AB6E464C2B81}" srcOrd="0" destOrd="0" parTransId="{09EA382A-8083-F441-BACD-AE04DC0D8EC9}" sibTransId="{04452A4B-96F2-E949-BC40-BC4C937C3C59}"/>
    <dgm:cxn modelId="{C770DE8A-7918-B34E-AEDC-F7524E200DD8}" type="presOf" srcId="{837ED58C-BC84-E34B-A00A-953D193E84FB}" destId="{6705804C-0CAD-4648-9DBA-26389F158433}" srcOrd="0" destOrd="0" presId="urn:microsoft.com/office/officeart/2005/8/layout/lProcess3"/>
    <dgm:cxn modelId="{0E1F669A-A95A-A64C-9AFA-A22235E533A5}" srcId="{C902E62E-D219-D647-8137-574C03F3EE48}" destId="{837ED58C-BC84-E34B-A00A-953D193E84FB}" srcOrd="2" destOrd="0" parTransId="{C9DE9BBB-F1FA-9B4B-AECB-C6C40DCC0F7B}" sibTransId="{9ADC6E15-9AC6-774A-B282-4DE4DEAD442F}"/>
    <dgm:cxn modelId="{0658829E-A306-6744-BE29-91A0B1CC74C1}" type="presOf" srcId="{396DF6F2-75C1-3845-860B-75CDB4AB9660}" destId="{1D367566-FCA8-3D47-BDBC-F0033F8E2481}" srcOrd="0" destOrd="0" presId="urn:microsoft.com/office/officeart/2005/8/layout/lProcess3"/>
    <dgm:cxn modelId="{91A715B4-276B-9B47-8EEB-A51744B8BEEF}" srcId="{C7D75B8D-202F-1048-8CCC-120DABD318EF}" destId="{20EBFDF7-8E8E-5545-A577-05A7789DEF3D}" srcOrd="2" destOrd="0" parTransId="{B81AD668-EE14-FE41-8BE8-5AA2E136F115}" sibTransId="{CAE58CD5-0402-054E-BA9B-C8EB4B846917}"/>
    <dgm:cxn modelId="{F5201AC2-18B9-904C-ADE3-E65206FE1E99}" srcId="{C902E62E-D219-D647-8137-574C03F3EE48}" destId="{C7D75B8D-202F-1048-8CCC-120DABD318EF}" srcOrd="1" destOrd="0" parTransId="{EE032BA8-2B19-8741-A3FC-A153A1B5853B}" sibTransId="{5FCD5432-EE45-BA46-A318-27F2BB3A030A}"/>
    <dgm:cxn modelId="{06047AE9-40A9-244A-A890-D68789678120}" type="presOf" srcId="{01ACB1F6-33AA-FF4A-AD1D-EDE31F104F02}" destId="{BA6B4CD3-4A3A-BA43-9D3E-26F0668D6695}" srcOrd="0" destOrd="0" presId="urn:microsoft.com/office/officeart/2005/8/layout/lProcess3"/>
    <dgm:cxn modelId="{CE85A2EA-657B-0A44-9070-A6CCE1826D2D}" type="presOf" srcId="{C7D75B8D-202F-1048-8CCC-120DABD318EF}" destId="{3BBF2338-0ACF-8049-9058-BF909E2A66DF}" srcOrd="0" destOrd="0" presId="urn:microsoft.com/office/officeart/2005/8/layout/lProcess3"/>
    <dgm:cxn modelId="{3DCB4FEF-99FE-9A4D-AD0D-AE13A6418861}" type="presOf" srcId="{BC4CEA92-3182-1D41-93D7-8ABE687B5FDB}" destId="{914B74CE-6226-D142-AE45-0B0F7C9F606D}" srcOrd="0" destOrd="0" presId="urn:microsoft.com/office/officeart/2005/8/layout/lProcess3"/>
    <dgm:cxn modelId="{CEE85CF9-987B-2B4A-9234-1EA0C43E3569}" type="presParOf" srcId="{8ACFEFAD-9224-B046-90F6-AD4295BC5A56}" destId="{7B920012-621A-8048-8195-61E21DF800FF}" srcOrd="0" destOrd="0" presId="urn:microsoft.com/office/officeart/2005/8/layout/lProcess3"/>
    <dgm:cxn modelId="{C291DDFB-E9D0-1F42-944A-2013623E1B1D}" type="presParOf" srcId="{7B920012-621A-8048-8195-61E21DF800FF}" destId="{9172EAA6-14E1-BD41-B9A6-4B82BEC6B0EC}" srcOrd="0" destOrd="0" presId="urn:microsoft.com/office/officeart/2005/8/layout/lProcess3"/>
    <dgm:cxn modelId="{B8A87F76-E469-EA45-BCDB-2E9A42E4BDBB}" type="presParOf" srcId="{7B920012-621A-8048-8195-61E21DF800FF}" destId="{2BCD6EA9-4E3E-EA43-BCCE-3FCAB33DFFFB}" srcOrd="1" destOrd="0" presId="urn:microsoft.com/office/officeart/2005/8/layout/lProcess3"/>
    <dgm:cxn modelId="{3DB2AE45-E25F-564C-AC71-3FDE3111A7FB}" type="presParOf" srcId="{7B920012-621A-8048-8195-61E21DF800FF}" destId="{BA6B4CD3-4A3A-BA43-9D3E-26F0668D6695}" srcOrd="2" destOrd="0" presId="urn:microsoft.com/office/officeart/2005/8/layout/lProcess3"/>
    <dgm:cxn modelId="{2F36311A-06D0-1E47-9131-1950978A5E6F}" type="presParOf" srcId="{8ACFEFAD-9224-B046-90F6-AD4295BC5A56}" destId="{9240DF97-8E3A-0046-904A-84334BAB30BB}" srcOrd="1" destOrd="0" presId="urn:microsoft.com/office/officeart/2005/8/layout/lProcess3"/>
    <dgm:cxn modelId="{E2818190-66C4-1448-A684-23D9AC1060C4}" type="presParOf" srcId="{8ACFEFAD-9224-B046-90F6-AD4295BC5A56}" destId="{D12D3B97-7CC7-CD41-B5DF-181446991D26}" srcOrd="2" destOrd="0" presId="urn:microsoft.com/office/officeart/2005/8/layout/lProcess3"/>
    <dgm:cxn modelId="{B013B789-15FB-D043-950F-6A815D091751}" type="presParOf" srcId="{D12D3B97-7CC7-CD41-B5DF-181446991D26}" destId="{3BBF2338-0ACF-8049-9058-BF909E2A66DF}" srcOrd="0" destOrd="0" presId="urn:microsoft.com/office/officeart/2005/8/layout/lProcess3"/>
    <dgm:cxn modelId="{D276A898-C53A-344B-AD5A-71F2D17EE69B}" type="presParOf" srcId="{D12D3B97-7CC7-CD41-B5DF-181446991D26}" destId="{68735318-7F89-F04E-8105-E4BD0663ABF2}" srcOrd="1" destOrd="0" presId="urn:microsoft.com/office/officeart/2005/8/layout/lProcess3"/>
    <dgm:cxn modelId="{2D69FEBE-903D-0847-BD71-FEA4A2AF4112}" type="presParOf" srcId="{D12D3B97-7CC7-CD41-B5DF-181446991D26}" destId="{763D4F6A-3B7A-B94E-8E96-7FF9C6CE3AD5}" srcOrd="2" destOrd="0" presId="urn:microsoft.com/office/officeart/2005/8/layout/lProcess3"/>
    <dgm:cxn modelId="{B70266C7-64E6-4742-B74C-557D934F4D21}" type="presParOf" srcId="{D12D3B97-7CC7-CD41-B5DF-181446991D26}" destId="{FE4F612B-1A43-7640-8CBD-4F45F92CD058}" srcOrd="3" destOrd="0" presId="urn:microsoft.com/office/officeart/2005/8/layout/lProcess3"/>
    <dgm:cxn modelId="{A8873A5C-4FE3-4242-BE11-8A8B84437C5E}" type="presParOf" srcId="{D12D3B97-7CC7-CD41-B5DF-181446991D26}" destId="{914B74CE-6226-D142-AE45-0B0F7C9F606D}" srcOrd="4" destOrd="0" presId="urn:microsoft.com/office/officeart/2005/8/layout/lProcess3"/>
    <dgm:cxn modelId="{4F1DB56A-A987-5549-AE9F-E4E6664A6078}" type="presParOf" srcId="{D12D3B97-7CC7-CD41-B5DF-181446991D26}" destId="{0B0040DB-D8F5-8E45-A28A-3AFB4D1F407C}" srcOrd="5" destOrd="0" presId="urn:microsoft.com/office/officeart/2005/8/layout/lProcess3"/>
    <dgm:cxn modelId="{307CAF0D-04CB-084A-B75A-BCF1EF937988}" type="presParOf" srcId="{D12D3B97-7CC7-CD41-B5DF-181446991D26}" destId="{596ADD82-9FE6-334F-B778-A41D7F7B130D}" srcOrd="6" destOrd="0" presId="urn:microsoft.com/office/officeart/2005/8/layout/lProcess3"/>
    <dgm:cxn modelId="{5793A008-D52E-D34B-B7D9-85CDE3294D58}" type="presParOf" srcId="{8ACFEFAD-9224-B046-90F6-AD4295BC5A56}" destId="{D2011A7F-94B9-3349-8919-31CFDA2DE85D}" srcOrd="3" destOrd="0" presId="urn:microsoft.com/office/officeart/2005/8/layout/lProcess3"/>
    <dgm:cxn modelId="{284B120C-3FD5-044E-8083-554384EBF6CC}" type="presParOf" srcId="{8ACFEFAD-9224-B046-90F6-AD4295BC5A56}" destId="{C87FEBEA-1CD5-9241-944B-CB4FAC775E50}" srcOrd="4" destOrd="0" presId="urn:microsoft.com/office/officeart/2005/8/layout/lProcess3"/>
    <dgm:cxn modelId="{71E7240F-8A30-0448-8C7D-5E4C9F16015E}" type="presParOf" srcId="{C87FEBEA-1CD5-9241-944B-CB4FAC775E50}" destId="{6705804C-0CAD-4648-9DBA-26389F158433}" srcOrd="0" destOrd="0" presId="urn:microsoft.com/office/officeart/2005/8/layout/lProcess3"/>
    <dgm:cxn modelId="{079C023B-218E-6840-AE88-1B1707DCBB70}" type="presParOf" srcId="{C87FEBEA-1CD5-9241-944B-CB4FAC775E50}" destId="{5CCE33AB-1CA4-6B4F-AFB3-4C0B344D00DE}" srcOrd="1" destOrd="0" presId="urn:microsoft.com/office/officeart/2005/8/layout/lProcess3"/>
    <dgm:cxn modelId="{98E32942-8C4E-5C4F-A2ED-9311492A801E}" type="presParOf" srcId="{C87FEBEA-1CD5-9241-944B-CB4FAC775E50}" destId="{C9A1BA51-3FC9-044F-B39E-A73D78245449}" srcOrd="2" destOrd="0" presId="urn:microsoft.com/office/officeart/2005/8/layout/lProcess3"/>
    <dgm:cxn modelId="{E519F2A9-1E08-C348-A5C9-68128317C004}" type="presParOf" srcId="{C87FEBEA-1CD5-9241-944B-CB4FAC775E50}" destId="{562B553C-9968-A643-8898-DAF6306D6AD8}" srcOrd="3" destOrd="0" presId="urn:microsoft.com/office/officeart/2005/8/layout/lProcess3"/>
    <dgm:cxn modelId="{A97255C3-D81A-5C40-A992-CBE33FD80658}" type="presParOf" srcId="{C87FEBEA-1CD5-9241-944B-CB4FAC775E50}" destId="{1D367566-FCA8-3D47-BDBC-F0033F8E2481}" srcOrd="4"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8A40203-D400-864C-8020-FC46E1DFE696}" type="doc">
      <dgm:prSet loTypeId="urn:microsoft.com/office/officeart/2008/layout/HexagonCluster" loCatId="relationship" qsTypeId="urn:microsoft.com/office/officeart/2005/8/quickstyle/simple3" qsCatId="simple" csTypeId="urn:microsoft.com/office/officeart/2005/8/colors/colorful2" csCatId="colorful" phldr="1"/>
      <dgm:spPr/>
      <dgm:t>
        <a:bodyPr/>
        <a:lstStyle/>
        <a:p>
          <a:endParaRPr lang="en-US"/>
        </a:p>
      </dgm:t>
    </dgm:pt>
    <dgm:pt modelId="{AB890EFE-0198-A745-B9EB-F3506202A646}">
      <dgm:prSet/>
      <dgm:spPr/>
      <dgm:t>
        <a:bodyPr/>
        <a:lstStyle/>
        <a:p>
          <a:r>
            <a:rPr lang="en-US" dirty="0"/>
            <a:t>Entity: Tort Liability</a:t>
          </a:r>
        </a:p>
      </dgm:t>
    </dgm:pt>
    <dgm:pt modelId="{69FB9FBE-6F05-E14B-A2D6-03857BD7368B}" type="parTrans" cxnId="{A7F26960-4C00-564E-9EC7-E45031E33FD0}">
      <dgm:prSet/>
      <dgm:spPr/>
      <dgm:t>
        <a:bodyPr/>
        <a:lstStyle/>
        <a:p>
          <a:endParaRPr lang="en-US"/>
        </a:p>
      </dgm:t>
    </dgm:pt>
    <dgm:pt modelId="{4A1FB4C0-4405-EF4A-AACB-89801C574FB5}" type="sibTrans" cxnId="{A7F26960-4C00-564E-9EC7-E45031E33FD0}">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7000" r="-7000"/>
          </a:stretch>
        </a:blipFill>
      </dgm:spPr>
      <dgm:t>
        <a:bodyPr/>
        <a:lstStyle/>
        <a:p>
          <a:endParaRPr lang="en-US"/>
        </a:p>
      </dgm:t>
    </dgm:pt>
    <dgm:pt modelId="{9FA19678-52F6-F649-9C81-B4AF4158842A}">
      <dgm:prSet/>
      <dgm:spPr/>
      <dgm:t>
        <a:bodyPr/>
        <a:lstStyle/>
        <a:p>
          <a:r>
            <a:rPr lang="en-US" dirty="0"/>
            <a:t>Nexus of operations: Tax </a:t>
          </a:r>
        </a:p>
      </dgm:t>
    </dgm:pt>
    <dgm:pt modelId="{B6AD76D0-3D8B-674E-AE19-CE57E69F2B6B}" type="parTrans" cxnId="{B5040A10-7909-9E48-BB7E-C7772F1405DC}">
      <dgm:prSet/>
      <dgm:spPr/>
      <dgm:t>
        <a:bodyPr/>
        <a:lstStyle/>
        <a:p>
          <a:endParaRPr lang="en-US"/>
        </a:p>
      </dgm:t>
    </dgm:pt>
    <dgm:pt modelId="{0153ED7D-BAF9-9B46-99EF-ABE3ECBF2DAD}" type="sibTrans" cxnId="{B5040A10-7909-9E48-BB7E-C7772F1405DC}">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t="-28000" b="-28000"/>
          </a:stretch>
        </a:blipFill>
      </dgm:spPr>
      <dgm:t>
        <a:bodyPr/>
        <a:lstStyle/>
        <a:p>
          <a:endParaRPr lang="en-US"/>
        </a:p>
      </dgm:t>
    </dgm:pt>
    <dgm:pt modelId="{BB92ADF3-4FF7-B247-A54A-960DEC6A7E64}">
      <dgm:prSet/>
      <dgm:spPr/>
      <dgm:t>
        <a:bodyPr/>
        <a:lstStyle/>
        <a:p>
          <a:r>
            <a:rPr lang="en-US" dirty="0"/>
            <a:t>System: Competition law</a:t>
          </a:r>
        </a:p>
      </dgm:t>
    </dgm:pt>
    <dgm:pt modelId="{A30FC212-44D1-7E42-B0B3-575F348B846C}" type="parTrans" cxnId="{A81B1913-9CA3-1E44-A86F-5402836092BF}">
      <dgm:prSet/>
      <dgm:spPr/>
      <dgm:t>
        <a:bodyPr/>
        <a:lstStyle/>
        <a:p>
          <a:endParaRPr lang="en-US"/>
        </a:p>
      </dgm:t>
    </dgm:pt>
    <dgm:pt modelId="{3BD42783-E904-B04E-9B1B-9ED73C25C06F}" type="sibTrans" cxnId="{A81B1913-9CA3-1E44-A86F-5402836092BF}">
      <dgm:prSet/>
      <dgm:spPr>
        <a:blipFill>
          <a:blip xmlns:r="http://schemas.openxmlformats.org/officeDocument/2006/relationships" r:embed="rId3">
            <a:extLst>
              <a:ext uri="{28A0092B-C50C-407E-A947-70E740481C1C}">
                <a14:useLocalDpi xmlns:a14="http://schemas.microsoft.com/office/drawing/2010/main" val="0"/>
              </a:ext>
            </a:extLst>
          </a:blip>
          <a:srcRect/>
          <a:stretch>
            <a:fillRect t="-28000" b="-28000"/>
          </a:stretch>
        </a:blipFill>
      </dgm:spPr>
      <dgm:t>
        <a:bodyPr/>
        <a:lstStyle/>
        <a:p>
          <a:endParaRPr lang="en-US"/>
        </a:p>
      </dgm:t>
    </dgm:pt>
    <dgm:pt modelId="{1A0B769C-B580-7D43-A340-949A8EACCDD8}">
      <dgm:prSet/>
      <dgm:spPr/>
      <dgm:t>
        <a:bodyPr/>
        <a:lstStyle/>
        <a:p>
          <a:r>
            <a:rPr lang="en-US" dirty="0"/>
            <a:t>Production Chain: Disclosure; BHR</a:t>
          </a:r>
        </a:p>
      </dgm:t>
    </dgm:pt>
    <dgm:pt modelId="{6CC7205A-F876-2540-B9B0-0C3728F44C6E}" type="parTrans" cxnId="{C1293E58-0710-C749-8095-1355998800CF}">
      <dgm:prSet/>
      <dgm:spPr/>
      <dgm:t>
        <a:bodyPr/>
        <a:lstStyle/>
        <a:p>
          <a:endParaRPr lang="en-US"/>
        </a:p>
      </dgm:t>
    </dgm:pt>
    <dgm:pt modelId="{C1F53576-7F33-1549-823E-2976F17C0B83}" type="sibTrans" cxnId="{C1293E58-0710-C749-8095-1355998800CF}">
      <dgm:prSet/>
      <dgm:spPr>
        <a:blipFill>
          <a:blip xmlns:r="http://schemas.openxmlformats.org/officeDocument/2006/relationships" r:embed="rId4">
            <a:extLst>
              <a:ext uri="{28A0092B-C50C-407E-A947-70E740481C1C}">
                <a14:useLocalDpi xmlns:a14="http://schemas.microsoft.com/office/drawing/2010/main" val="0"/>
              </a:ext>
            </a:extLst>
          </a:blip>
          <a:srcRect/>
          <a:stretch>
            <a:fillRect t="-28000" b="-28000"/>
          </a:stretch>
        </a:blipFill>
      </dgm:spPr>
      <dgm:t>
        <a:bodyPr/>
        <a:lstStyle/>
        <a:p>
          <a:endParaRPr lang="en-US"/>
        </a:p>
      </dgm:t>
    </dgm:pt>
    <dgm:pt modelId="{CB5B72FB-84BE-E241-9EA9-D404A85BE516}" type="pres">
      <dgm:prSet presAssocID="{18A40203-D400-864C-8020-FC46E1DFE696}" presName="Name0" presStyleCnt="0">
        <dgm:presLayoutVars>
          <dgm:chMax val="21"/>
          <dgm:chPref val="21"/>
        </dgm:presLayoutVars>
      </dgm:prSet>
      <dgm:spPr/>
    </dgm:pt>
    <dgm:pt modelId="{A1C13162-6401-1E44-8120-7F2390B89C4F}" type="pres">
      <dgm:prSet presAssocID="{AB890EFE-0198-A745-B9EB-F3506202A646}" presName="text1" presStyleCnt="0"/>
      <dgm:spPr/>
    </dgm:pt>
    <dgm:pt modelId="{0F65024B-EAEC-E043-A01C-C05FCCE84575}" type="pres">
      <dgm:prSet presAssocID="{AB890EFE-0198-A745-B9EB-F3506202A646}" presName="textRepeatNode" presStyleLbl="alignNode1" presStyleIdx="0" presStyleCnt="4">
        <dgm:presLayoutVars>
          <dgm:chMax val="0"/>
          <dgm:chPref val="0"/>
          <dgm:bulletEnabled val="1"/>
        </dgm:presLayoutVars>
      </dgm:prSet>
      <dgm:spPr/>
    </dgm:pt>
    <dgm:pt modelId="{D10195FA-9A04-F34B-8B3C-1E202247FE53}" type="pres">
      <dgm:prSet presAssocID="{AB890EFE-0198-A745-B9EB-F3506202A646}" presName="textaccent1" presStyleCnt="0"/>
      <dgm:spPr/>
    </dgm:pt>
    <dgm:pt modelId="{353257FE-273F-8C4A-9F3E-D0639EFDECD4}" type="pres">
      <dgm:prSet presAssocID="{AB890EFE-0198-A745-B9EB-F3506202A646}" presName="accentRepeatNode" presStyleLbl="solidAlignAcc1" presStyleIdx="0" presStyleCnt="8"/>
      <dgm:spPr/>
    </dgm:pt>
    <dgm:pt modelId="{1527E7B8-1320-AC41-BB41-D00822C5D808}" type="pres">
      <dgm:prSet presAssocID="{4A1FB4C0-4405-EF4A-AACB-89801C574FB5}" presName="image1" presStyleCnt="0"/>
      <dgm:spPr/>
    </dgm:pt>
    <dgm:pt modelId="{8D48C844-F628-1248-9394-70D26214038B}" type="pres">
      <dgm:prSet presAssocID="{4A1FB4C0-4405-EF4A-AACB-89801C574FB5}" presName="imageRepeatNode" presStyleLbl="alignAcc1" presStyleIdx="0" presStyleCnt="4"/>
      <dgm:spPr/>
    </dgm:pt>
    <dgm:pt modelId="{B30780B0-83DC-7E45-8F6C-06D1136CC375}" type="pres">
      <dgm:prSet presAssocID="{4A1FB4C0-4405-EF4A-AACB-89801C574FB5}" presName="imageaccent1" presStyleCnt="0"/>
      <dgm:spPr/>
    </dgm:pt>
    <dgm:pt modelId="{88862171-61E4-9149-88DE-2B1F8ADD9E12}" type="pres">
      <dgm:prSet presAssocID="{4A1FB4C0-4405-EF4A-AACB-89801C574FB5}" presName="accentRepeatNode" presStyleLbl="solidAlignAcc1" presStyleIdx="1" presStyleCnt="8"/>
      <dgm:spPr/>
    </dgm:pt>
    <dgm:pt modelId="{29E0A924-2CB1-B34F-B152-D48C859A72CD}" type="pres">
      <dgm:prSet presAssocID="{9FA19678-52F6-F649-9C81-B4AF4158842A}" presName="text2" presStyleCnt="0"/>
      <dgm:spPr/>
    </dgm:pt>
    <dgm:pt modelId="{F1895140-894F-CD48-BDE0-AB6A56659B12}" type="pres">
      <dgm:prSet presAssocID="{9FA19678-52F6-F649-9C81-B4AF4158842A}" presName="textRepeatNode" presStyleLbl="alignNode1" presStyleIdx="1" presStyleCnt="4">
        <dgm:presLayoutVars>
          <dgm:chMax val="0"/>
          <dgm:chPref val="0"/>
          <dgm:bulletEnabled val="1"/>
        </dgm:presLayoutVars>
      </dgm:prSet>
      <dgm:spPr/>
    </dgm:pt>
    <dgm:pt modelId="{D4A31892-A5FB-254F-BE34-8BD6BD1E44C6}" type="pres">
      <dgm:prSet presAssocID="{9FA19678-52F6-F649-9C81-B4AF4158842A}" presName="textaccent2" presStyleCnt="0"/>
      <dgm:spPr/>
    </dgm:pt>
    <dgm:pt modelId="{4C660BDB-D514-1C41-A7C4-89ABC2D0EFD0}" type="pres">
      <dgm:prSet presAssocID="{9FA19678-52F6-F649-9C81-B4AF4158842A}" presName="accentRepeatNode" presStyleLbl="solidAlignAcc1" presStyleIdx="2" presStyleCnt="8"/>
      <dgm:spPr/>
    </dgm:pt>
    <dgm:pt modelId="{2ED49D67-5A73-C341-A3C1-A219A1FD7068}" type="pres">
      <dgm:prSet presAssocID="{0153ED7D-BAF9-9B46-99EF-ABE3ECBF2DAD}" presName="image2" presStyleCnt="0"/>
      <dgm:spPr/>
    </dgm:pt>
    <dgm:pt modelId="{A7AC8D05-8CB1-1949-84B0-62B7C961DF58}" type="pres">
      <dgm:prSet presAssocID="{0153ED7D-BAF9-9B46-99EF-ABE3ECBF2DAD}" presName="imageRepeatNode" presStyleLbl="alignAcc1" presStyleIdx="1" presStyleCnt="4"/>
      <dgm:spPr/>
    </dgm:pt>
    <dgm:pt modelId="{FB7D8AC0-9F03-4443-89EA-2DE314CA91C2}" type="pres">
      <dgm:prSet presAssocID="{0153ED7D-BAF9-9B46-99EF-ABE3ECBF2DAD}" presName="imageaccent2" presStyleCnt="0"/>
      <dgm:spPr/>
    </dgm:pt>
    <dgm:pt modelId="{940EC98B-DD88-D84E-9CCD-3482091F65DB}" type="pres">
      <dgm:prSet presAssocID="{0153ED7D-BAF9-9B46-99EF-ABE3ECBF2DAD}" presName="accentRepeatNode" presStyleLbl="solidAlignAcc1" presStyleIdx="3" presStyleCnt="8"/>
      <dgm:spPr/>
    </dgm:pt>
    <dgm:pt modelId="{00E01653-9B8A-0340-A559-6CCD339C308D}" type="pres">
      <dgm:prSet presAssocID="{BB92ADF3-4FF7-B247-A54A-960DEC6A7E64}" presName="text3" presStyleCnt="0"/>
      <dgm:spPr/>
    </dgm:pt>
    <dgm:pt modelId="{6067B1C2-D39D-D347-B71F-EC279AF5D01E}" type="pres">
      <dgm:prSet presAssocID="{BB92ADF3-4FF7-B247-A54A-960DEC6A7E64}" presName="textRepeatNode" presStyleLbl="alignNode1" presStyleIdx="2" presStyleCnt="4">
        <dgm:presLayoutVars>
          <dgm:chMax val="0"/>
          <dgm:chPref val="0"/>
          <dgm:bulletEnabled val="1"/>
        </dgm:presLayoutVars>
      </dgm:prSet>
      <dgm:spPr/>
    </dgm:pt>
    <dgm:pt modelId="{3BF9A287-BD40-A04E-998C-8268DE2E823A}" type="pres">
      <dgm:prSet presAssocID="{BB92ADF3-4FF7-B247-A54A-960DEC6A7E64}" presName="textaccent3" presStyleCnt="0"/>
      <dgm:spPr/>
    </dgm:pt>
    <dgm:pt modelId="{FAA49D5E-F028-5B4B-BC56-272AECF51D0E}" type="pres">
      <dgm:prSet presAssocID="{BB92ADF3-4FF7-B247-A54A-960DEC6A7E64}" presName="accentRepeatNode" presStyleLbl="solidAlignAcc1" presStyleIdx="4" presStyleCnt="8"/>
      <dgm:spPr/>
    </dgm:pt>
    <dgm:pt modelId="{047DDCC2-7EB7-F744-929D-AF429D4573B5}" type="pres">
      <dgm:prSet presAssocID="{3BD42783-E904-B04E-9B1B-9ED73C25C06F}" presName="image3" presStyleCnt="0"/>
      <dgm:spPr/>
    </dgm:pt>
    <dgm:pt modelId="{C4839CD4-8FD6-2146-9818-48D21FA49010}" type="pres">
      <dgm:prSet presAssocID="{3BD42783-E904-B04E-9B1B-9ED73C25C06F}" presName="imageRepeatNode" presStyleLbl="alignAcc1" presStyleIdx="2" presStyleCnt="4"/>
      <dgm:spPr/>
    </dgm:pt>
    <dgm:pt modelId="{71282350-6C69-8745-8391-25EDBD564EF2}" type="pres">
      <dgm:prSet presAssocID="{3BD42783-E904-B04E-9B1B-9ED73C25C06F}" presName="imageaccent3" presStyleCnt="0"/>
      <dgm:spPr/>
    </dgm:pt>
    <dgm:pt modelId="{5946C4C5-2C5B-5D42-8171-BE689596D4DB}" type="pres">
      <dgm:prSet presAssocID="{3BD42783-E904-B04E-9B1B-9ED73C25C06F}" presName="accentRepeatNode" presStyleLbl="solidAlignAcc1" presStyleIdx="5" presStyleCnt="8"/>
      <dgm:spPr/>
    </dgm:pt>
    <dgm:pt modelId="{2481AC4D-BDCB-2446-A948-5E50232FAE1D}" type="pres">
      <dgm:prSet presAssocID="{1A0B769C-B580-7D43-A340-949A8EACCDD8}" presName="text4" presStyleCnt="0"/>
      <dgm:spPr/>
    </dgm:pt>
    <dgm:pt modelId="{419D0006-A455-3445-B40D-1CD70B87E9A9}" type="pres">
      <dgm:prSet presAssocID="{1A0B769C-B580-7D43-A340-949A8EACCDD8}" presName="textRepeatNode" presStyleLbl="alignNode1" presStyleIdx="3" presStyleCnt="4">
        <dgm:presLayoutVars>
          <dgm:chMax val="0"/>
          <dgm:chPref val="0"/>
          <dgm:bulletEnabled val="1"/>
        </dgm:presLayoutVars>
      </dgm:prSet>
      <dgm:spPr/>
    </dgm:pt>
    <dgm:pt modelId="{CBCC40A4-54A2-7747-9B7E-B8AB17D2BE0E}" type="pres">
      <dgm:prSet presAssocID="{1A0B769C-B580-7D43-A340-949A8EACCDD8}" presName="textaccent4" presStyleCnt="0"/>
      <dgm:spPr/>
    </dgm:pt>
    <dgm:pt modelId="{358D3604-C6EA-754E-8174-059A33DF8612}" type="pres">
      <dgm:prSet presAssocID="{1A0B769C-B580-7D43-A340-949A8EACCDD8}" presName="accentRepeatNode" presStyleLbl="solidAlignAcc1" presStyleIdx="6" presStyleCnt="8"/>
      <dgm:spPr/>
    </dgm:pt>
    <dgm:pt modelId="{62072545-8999-A145-B759-3C4D5FBAC2C8}" type="pres">
      <dgm:prSet presAssocID="{C1F53576-7F33-1549-823E-2976F17C0B83}" presName="image4" presStyleCnt="0"/>
      <dgm:spPr/>
    </dgm:pt>
    <dgm:pt modelId="{7B0095B4-E03D-5C4C-AB0E-F178B6CCA29F}" type="pres">
      <dgm:prSet presAssocID="{C1F53576-7F33-1549-823E-2976F17C0B83}" presName="imageRepeatNode" presStyleLbl="alignAcc1" presStyleIdx="3" presStyleCnt="4"/>
      <dgm:spPr/>
    </dgm:pt>
    <dgm:pt modelId="{853D4F86-708A-3347-B93B-11EAC0CF0B81}" type="pres">
      <dgm:prSet presAssocID="{C1F53576-7F33-1549-823E-2976F17C0B83}" presName="imageaccent4" presStyleCnt="0"/>
      <dgm:spPr/>
    </dgm:pt>
    <dgm:pt modelId="{DF783D1D-5435-3846-A884-CACB2E88DC64}" type="pres">
      <dgm:prSet presAssocID="{C1F53576-7F33-1549-823E-2976F17C0B83}" presName="accentRepeatNode" presStyleLbl="solidAlignAcc1" presStyleIdx="7" presStyleCnt="8"/>
      <dgm:spPr/>
    </dgm:pt>
  </dgm:ptLst>
  <dgm:cxnLst>
    <dgm:cxn modelId="{B892DE00-DCCC-4645-86A6-FD044C6A4C6F}" type="presOf" srcId="{C1F53576-7F33-1549-823E-2976F17C0B83}" destId="{7B0095B4-E03D-5C4C-AB0E-F178B6CCA29F}" srcOrd="0" destOrd="0" presId="urn:microsoft.com/office/officeart/2008/layout/HexagonCluster"/>
    <dgm:cxn modelId="{B5040A10-7909-9E48-BB7E-C7772F1405DC}" srcId="{18A40203-D400-864C-8020-FC46E1DFE696}" destId="{9FA19678-52F6-F649-9C81-B4AF4158842A}" srcOrd="1" destOrd="0" parTransId="{B6AD76D0-3D8B-674E-AE19-CE57E69F2B6B}" sibTransId="{0153ED7D-BAF9-9B46-99EF-ABE3ECBF2DAD}"/>
    <dgm:cxn modelId="{A81B1913-9CA3-1E44-A86F-5402836092BF}" srcId="{18A40203-D400-864C-8020-FC46E1DFE696}" destId="{BB92ADF3-4FF7-B247-A54A-960DEC6A7E64}" srcOrd="2" destOrd="0" parTransId="{A30FC212-44D1-7E42-B0B3-575F348B846C}" sibTransId="{3BD42783-E904-B04E-9B1B-9ED73C25C06F}"/>
    <dgm:cxn modelId="{EAB86325-817C-694A-B9EE-5E6437DD0BE4}" type="presOf" srcId="{18A40203-D400-864C-8020-FC46E1DFE696}" destId="{CB5B72FB-84BE-E241-9EA9-D404A85BE516}" srcOrd="0" destOrd="0" presId="urn:microsoft.com/office/officeart/2008/layout/HexagonCluster"/>
    <dgm:cxn modelId="{CF78B52B-2008-DE48-8DBD-8DD34BD1DDCB}" type="presOf" srcId="{9FA19678-52F6-F649-9C81-B4AF4158842A}" destId="{F1895140-894F-CD48-BDE0-AB6A56659B12}" srcOrd="0" destOrd="0" presId="urn:microsoft.com/office/officeart/2008/layout/HexagonCluster"/>
    <dgm:cxn modelId="{42A9652C-5A3D-6445-94F7-3415E4EE8C2F}" type="presOf" srcId="{0153ED7D-BAF9-9B46-99EF-ABE3ECBF2DAD}" destId="{A7AC8D05-8CB1-1949-84B0-62B7C961DF58}" srcOrd="0" destOrd="0" presId="urn:microsoft.com/office/officeart/2008/layout/HexagonCluster"/>
    <dgm:cxn modelId="{C1293E58-0710-C749-8095-1355998800CF}" srcId="{18A40203-D400-864C-8020-FC46E1DFE696}" destId="{1A0B769C-B580-7D43-A340-949A8EACCDD8}" srcOrd="3" destOrd="0" parTransId="{6CC7205A-F876-2540-B9B0-0C3728F44C6E}" sibTransId="{C1F53576-7F33-1549-823E-2976F17C0B83}"/>
    <dgm:cxn modelId="{A7F26960-4C00-564E-9EC7-E45031E33FD0}" srcId="{18A40203-D400-864C-8020-FC46E1DFE696}" destId="{AB890EFE-0198-A745-B9EB-F3506202A646}" srcOrd="0" destOrd="0" parTransId="{69FB9FBE-6F05-E14B-A2D6-03857BD7368B}" sibTransId="{4A1FB4C0-4405-EF4A-AACB-89801C574FB5}"/>
    <dgm:cxn modelId="{CCE50196-D54D-FE4E-8A85-6F5A8CC4B969}" type="presOf" srcId="{BB92ADF3-4FF7-B247-A54A-960DEC6A7E64}" destId="{6067B1C2-D39D-D347-B71F-EC279AF5D01E}" srcOrd="0" destOrd="0" presId="urn:microsoft.com/office/officeart/2008/layout/HexagonCluster"/>
    <dgm:cxn modelId="{2DDDA59D-4D34-9147-B9BD-E03930FE4FF3}" type="presOf" srcId="{4A1FB4C0-4405-EF4A-AACB-89801C574FB5}" destId="{8D48C844-F628-1248-9394-70D26214038B}" srcOrd="0" destOrd="0" presId="urn:microsoft.com/office/officeart/2008/layout/HexagonCluster"/>
    <dgm:cxn modelId="{22A6E9BF-D09B-C74F-84EA-805848277340}" type="presOf" srcId="{3BD42783-E904-B04E-9B1B-9ED73C25C06F}" destId="{C4839CD4-8FD6-2146-9818-48D21FA49010}" srcOrd="0" destOrd="0" presId="urn:microsoft.com/office/officeart/2008/layout/HexagonCluster"/>
    <dgm:cxn modelId="{F575C1CF-571E-D44D-88C0-7210A693598C}" type="presOf" srcId="{1A0B769C-B580-7D43-A340-949A8EACCDD8}" destId="{419D0006-A455-3445-B40D-1CD70B87E9A9}" srcOrd="0" destOrd="0" presId="urn:microsoft.com/office/officeart/2008/layout/HexagonCluster"/>
    <dgm:cxn modelId="{163498FA-66C5-0042-874F-927F956FC380}" type="presOf" srcId="{AB890EFE-0198-A745-B9EB-F3506202A646}" destId="{0F65024B-EAEC-E043-A01C-C05FCCE84575}" srcOrd="0" destOrd="0" presId="urn:microsoft.com/office/officeart/2008/layout/HexagonCluster"/>
    <dgm:cxn modelId="{291BC369-0AFD-4245-8CD3-0E427AA9AA3F}" type="presParOf" srcId="{CB5B72FB-84BE-E241-9EA9-D404A85BE516}" destId="{A1C13162-6401-1E44-8120-7F2390B89C4F}" srcOrd="0" destOrd="0" presId="urn:microsoft.com/office/officeart/2008/layout/HexagonCluster"/>
    <dgm:cxn modelId="{D0B3F2D4-7AA2-0049-B941-008AE71C7CBC}" type="presParOf" srcId="{A1C13162-6401-1E44-8120-7F2390B89C4F}" destId="{0F65024B-EAEC-E043-A01C-C05FCCE84575}" srcOrd="0" destOrd="0" presId="urn:microsoft.com/office/officeart/2008/layout/HexagonCluster"/>
    <dgm:cxn modelId="{6325936A-3EF0-8842-9137-DC23CFD47081}" type="presParOf" srcId="{CB5B72FB-84BE-E241-9EA9-D404A85BE516}" destId="{D10195FA-9A04-F34B-8B3C-1E202247FE53}" srcOrd="1" destOrd="0" presId="urn:microsoft.com/office/officeart/2008/layout/HexagonCluster"/>
    <dgm:cxn modelId="{8A83D0B7-D7DF-5344-A91D-55AE31F631CC}" type="presParOf" srcId="{D10195FA-9A04-F34B-8B3C-1E202247FE53}" destId="{353257FE-273F-8C4A-9F3E-D0639EFDECD4}" srcOrd="0" destOrd="0" presId="urn:microsoft.com/office/officeart/2008/layout/HexagonCluster"/>
    <dgm:cxn modelId="{CC4A1DA5-3D93-7646-920C-B8FE4883F6F6}" type="presParOf" srcId="{CB5B72FB-84BE-E241-9EA9-D404A85BE516}" destId="{1527E7B8-1320-AC41-BB41-D00822C5D808}" srcOrd="2" destOrd="0" presId="urn:microsoft.com/office/officeart/2008/layout/HexagonCluster"/>
    <dgm:cxn modelId="{30AD40B3-8B29-BB4D-A254-C71E470B93EF}" type="presParOf" srcId="{1527E7B8-1320-AC41-BB41-D00822C5D808}" destId="{8D48C844-F628-1248-9394-70D26214038B}" srcOrd="0" destOrd="0" presId="urn:microsoft.com/office/officeart/2008/layout/HexagonCluster"/>
    <dgm:cxn modelId="{97BE9246-9015-0C42-B6C9-458BAA33FD2F}" type="presParOf" srcId="{CB5B72FB-84BE-E241-9EA9-D404A85BE516}" destId="{B30780B0-83DC-7E45-8F6C-06D1136CC375}" srcOrd="3" destOrd="0" presId="urn:microsoft.com/office/officeart/2008/layout/HexagonCluster"/>
    <dgm:cxn modelId="{0EDAA04B-20EA-4340-BBDF-E32F86A2A21A}" type="presParOf" srcId="{B30780B0-83DC-7E45-8F6C-06D1136CC375}" destId="{88862171-61E4-9149-88DE-2B1F8ADD9E12}" srcOrd="0" destOrd="0" presId="urn:microsoft.com/office/officeart/2008/layout/HexagonCluster"/>
    <dgm:cxn modelId="{8AA121BF-9E49-BC40-9791-6685DF891F54}" type="presParOf" srcId="{CB5B72FB-84BE-E241-9EA9-D404A85BE516}" destId="{29E0A924-2CB1-B34F-B152-D48C859A72CD}" srcOrd="4" destOrd="0" presId="urn:microsoft.com/office/officeart/2008/layout/HexagonCluster"/>
    <dgm:cxn modelId="{6D600CCD-FA0C-3F4A-8531-8758910DE051}" type="presParOf" srcId="{29E0A924-2CB1-B34F-B152-D48C859A72CD}" destId="{F1895140-894F-CD48-BDE0-AB6A56659B12}" srcOrd="0" destOrd="0" presId="urn:microsoft.com/office/officeart/2008/layout/HexagonCluster"/>
    <dgm:cxn modelId="{D4A2D013-CFEC-F949-B8DC-C7780C4ACD94}" type="presParOf" srcId="{CB5B72FB-84BE-E241-9EA9-D404A85BE516}" destId="{D4A31892-A5FB-254F-BE34-8BD6BD1E44C6}" srcOrd="5" destOrd="0" presId="urn:microsoft.com/office/officeart/2008/layout/HexagonCluster"/>
    <dgm:cxn modelId="{5884E1CC-02FA-DE41-92C2-333475B45886}" type="presParOf" srcId="{D4A31892-A5FB-254F-BE34-8BD6BD1E44C6}" destId="{4C660BDB-D514-1C41-A7C4-89ABC2D0EFD0}" srcOrd="0" destOrd="0" presId="urn:microsoft.com/office/officeart/2008/layout/HexagonCluster"/>
    <dgm:cxn modelId="{4C419ADF-95D4-DD40-A86C-07151103E8F5}" type="presParOf" srcId="{CB5B72FB-84BE-E241-9EA9-D404A85BE516}" destId="{2ED49D67-5A73-C341-A3C1-A219A1FD7068}" srcOrd="6" destOrd="0" presId="urn:microsoft.com/office/officeart/2008/layout/HexagonCluster"/>
    <dgm:cxn modelId="{D1B0C463-5D33-EB48-8AFF-39F08E530362}" type="presParOf" srcId="{2ED49D67-5A73-C341-A3C1-A219A1FD7068}" destId="{A7AC8D05-8CB1-1949-84B0-62B7C961DF58}" srcOrd="0" destOrd="0" presId="urn:microsoft.com/office/officeart/2008/layout/HexagonCluster"/>
    <dgm:cxn modelId="{DEAA4EFC-B420-384E-8C61-9434457342A6}" type="presParOf" srcId="{CB5B72FB-84BE-E241-9EA9-D404A85BE516}" destId="{FB7D8AC0-9F03-4443-89EA-2DE314CA91C2}" srcOrd="7" destOrd="0" presId="urn:microsoft.com/office/officeart/2008/layout/HexagonCluster"/>
    <dgm:cxn modelId="{8808351B-D90C-5440-BE40-CF53F2F2C014}" type="presParOf" srcId="{FB7D8AC0-9F03-4443-89EA-2DE314CA91C2}" destId="{940EC98B-DD88-D84E-9CCD-3482091F65DB}" srcOrd="0" destOrd="0" presId="urn:microsoft.com/office/officeart/2008/layout/HexagonCluster"/>
    <dgm:cxn modelId="{42653958-F37F-AF46-8218-D94FC9418713}" type="presParOf" srcId="{CB5B72FB-84BE-E241-9EA9-D404A85BE516}" destId="{00E01653-9B8A-0340-A559-6CCD339C308D}" srcOrd="8" destOrd="0" presId="urn:microsoft.com/office/officeart/2008/layout/HexagonCluster"/>
    <dgm:cxn modelId="{91DBB34C-6571-674B-BBCD-B4239551020C}" type="presParOf" srcId="{00E01653-9B8A-0340-A559-6CCD339C308D}" destId="{6067B1C2-D39D-D347-B71F-EC279AF5D01E}" srcOrd="0" destOrd="0" presId="urn:microsoft.com/office/officeart/2008/layout/HexagonCluster"/>
    <dgm:cxn modelId="{9F1311B1-08B0-9B45-9BEF-34ED8942D74A}" type="presParOf" srcId="{CB5B72FB-84BE-E241-9EA9-D404A85BE516}" destId="{3BF9A287-BD40-A04E-998C-8268DE2E823A}" srcOrd="9" destOrd="0" presId="urn:microsoft.com/office/officeart/2008/layout/HexagonCluster"/>
    <dgm:cxn modelId="{02C2E142-1F0A-034E-8044-5FAA2BA22A96}" type="presParOf" srcId="{3BF9A287-BD40-A04E-998C-8268DE2E823A}" destId="{FAA49D5E-F028-5B4B-BC56-272AECF51D0E}" srcOrd="0" destOrd="0" presId="urn:microsoft.com/office/officeart/2008/layout/HexagonCluster"/>
    <dgm:cxn modelId="{945E5F9E-F9A4-FA4B-B55E-149E4A84BD1D}" type="presParOf" srcId="{CB5B72FB-84BE-E241-9EA9-D404A85BE516}" destId="{047DDCC2-7EB7-F744-929D-AF429D4573B5}" srcOrd="10" destOrd="0" presId="urn:microsoft.com/office/officeart/2008/layout/HexagonCluster"/>
    <dgm:cxn modelId="{A646E661-3E5D-244F-AA58-FC54919CEFE6}" type="presParOf" srcId="{047DDCC2-7EB7-F744-929D-AF429D4573B5}" destId="{C4839CD4-8FD6-2146-9818-48D21FA49010}" srcOrd="0" destOrd="0" presId="urn:microsoft.com/office/officeart/2008/layout/HexagonCluster"/>
    <dgm:cxn modelId="{76B0A352-DDB9-2C43-B795-CA70489FA339}" type="presParOf" srcId="{CB5B72FB-84BE-E241-9EA9-D404A85BE516}" destId="{71282350-6C69-8745-8391-25EDBD564EF2}" srcOrd="11" destOrd="0" presId="urn:microsoft.com/office/officeart/2008/layout/HexagonCluster"/>
    <dgm:cxn modelId="{E64042EA-D039-0D46-88A9-CD80546CEED2}" type="presParOf" srcId="{71282350-6C69-8745-8391-25EDBD564EF2}" destId="{5946C4C5-2C5B-5D42-8171-BE689596D4DB}" srcOrd="0" destOrd="0" presId="urn:microsoft.com/office/officeart/2008/layout/HexagonCluster"/>
    <dgm:cxn modelId="{9E01EDC9-87AC-B34D-8DF4-C9CA43AD53C2}" type="presParOf" srcId="{CB5B72FB-84BE-E241-9EA9-D404A85BE516}" destId="{2481AC4D-BDCB-2446-A948-5E50232FAE1D}" srcOrd="12" destOrd="0" presId="urn:microsoft.com/office/officeart/2008/layout/HexagonCluster"/>
    <dgm:cxn modelId="{19F795A8-E16A-E44D-A300-996B44C48C2E}" type="presParOf" srcId="{2481AC4D-BDCB-2446-A948-5E50232FAE1D}" destId="{419D0006-A455-3445-B40D-1CD70B87E9A9}" srcOrd="0" destOrd="0" presId="urn:microsoft.com/office/officeart/2008/layout/HexagonCluster"/>
    <dgm:cxn modelId="{7D073C7C-0881-BA47-92B2-E4A1BA353E81}" type="presParOf" srcId="{CB5B72FB-84BE-E241-9EA9-D404A85BE516}" destId="{CBCC40A4-54A2-7747-9B7E-B8AB17D2BE0E}" srcOrd="13" destOrd="0" presId="urn:microsoft.com/office/officeart/2008/layout/HexagonCluster"/>
    <dgm:cxn modelId="{7515641A-8612-4842-BBA4-49411D8BE031}" type="presParOf" srcId="{CBCC40A4-54A2-7747-9B7E-B8AB17D2BE0E}" destId="{358D3604-C6EA-754E-8174-059A33DF8612}" srcOrd="0" destOrd="0" presId="urn:microsoft.com/office/officeart/2008/layout/HexagonCluster"/>
    <dgm:cxn modelId="{FF7F76C2-2065-FA42-894E-611CD1E8E8DC}" type="presParOf" srcId="{CB5B72FB-84BE-E241-9EA9-D404A85BE516}" destId="{62072545-8999-A145-B759-3C4D5FBAC2C8}" srcOrd="14" destOrd="0" presId="urn:microsoft.com/office/officeart/2008/layout/HexagonCluster"/>
    <dgm:cxn modelId="{9DBA6C09-06A7-7A42-9AF4-B4A6B449A0B4}" type="presParOf" srcId="{62072545-8999-A145-B759-3C4D5FBAC2C8}" destId="{7B0095B4-E03D-5C4C-AB0E-F178B6CCA29F}" srcOrd="0" destOrd="0" presId="urn:microsoft.com/office/officeart/2008/layout/HexagonCluster"/>
    <dgm:cxn modelId="{557C4912-5708-8542-92AE-75757A310C92}" type="presParOf" srcId="{CB5B72FB-84BE-E241-9EA9-D404A85BE516}" destId="{853D4F86-708A-3347-B93B-11EAC0CF0B81}" srcOrd="15" destOrd="0" presId="urn:microsoft.com/office/officeart/2008/layout/HexagonCluster"/>
    <dgm:cxn modelId="{80724362-3F79-974F-87C6-9F81CA6BC5C6}" type="presParOf" srcId="{853D4F86-708A-3347-B93B-11EAC0CF0B81}" destId="{DF783D1D-5435-3846-A884-CACB2E88DC64}" srcOrd="0" destOrd="0" presId="urn:microsoft.com/office/officeart/2008/layout/Hexagon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D9498C-737C-1241-BEE3-7A9E505BFB6A}">
      <dsp:nvSpPr>
        <dsp:cNvPr id="0" name=""/>
        <dsp:cNvSpPr/>
      </dsp:nvSpPr>
      <dsp:spPr>
        <a:xfrm>
          <a:off x="3571" y="1191339"/>
          <a:ext cx="3583781" cy="3583781"/>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7227" tIns="21590" rIns="197227" bIns="21590" numCol="1" spcCol="1270" anchor="ctr" anchorCtr="0">
          <a:noAutofit/>
        </a:bodyPr>
        <a:lstStyle/>
        <a:p>
          <a:pPr marL="0" lvl="0" indent="0" algn="ctr" defTabSz="755650">
            <a:lnSpc>
              <a:spcPct val="90000"/>
            </a:lnSpc>
            <a:spcBef>
              <a:spcPct val="0"/>
            </a:spcBef>
            <a:spcAft>
              <a:spcPct val="35000"/>
            </a:spcAft>
            <a:buNone/>
          </a:pPr>
          <a:r>
            <a:rPr lang="en-US" sz="1700" kern="1200"/>
            <a:t>After over half a century, the structural frameworks of globalization has  produced governance gaps and transnational production chains</a:t>
          </a:r>
        </a:p>
      </dsp:txBody>
      <dsp:txXfrm>
        <a:off x="528404" y="1716172"/>
        <a:ext cx="2534115" cy="2534115"/>
      </dsp:txXfrm>
    </dsp:sp>
    <dsp:sp modelId="{EB268DF3-C48D-0C44-AC82-B2B7B52439BE}">
      <dsp:nvSpPr>
        <dsp:cNvPr id="0" name=""/>
        <dsp:cNvSpPr/>
      </dsp:nvSpPr>
      <dsp:spPr>
        <a:xfrm>
          <a:off x="2870596" y="1191339"/>
          <a:ext cx="3583781" cy="3583781"/>
        </a:xfrm>
        <a:prstGeom prst="ellipse">
          <a:avLst/>
        </a:prstGeom>
        <a:solidFill>
          <a:schemeClr val="accent3">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7227" tIns="21590" rIns="197227" bIns="21590" numCol="1" spcCol="1270" anchor="ctr" anchorCtr="0">
          <a:noAutofit/>
        </a:bodyPr>
        <a:lstStyle/>
        <a:p>
          <a:pPr marL="0" lvl="0" indent="0" algn="ctr" defTabSz="755650">
            <a:lnSpc>
              <a:spcPct val="90000"/>
            </a:lnSpc>
            <a:spcBef>
              <a:spcPct val="0"/>
            </a:spcBef>
            <a:spcAft>
              <a:spcPct val="35000"/>
            </a:spcAft>
            <a:buNone/>
          </a:pPr>
          <a:r>
            <a:rPr lang="en-US" sz="1700" kern="1200" dirty="0"/>
            <a:t>Much of what is going on in the regulation of CSR and its related aspects (duties, responsibilities and rights) is not happening within the conventional structures of the corporation (enterprise) or law.</a:t>
          </a:r>
        </a:p>
      </dsp:txBody>
      <dsp:txXfrm>
        <a:off x="3395429" y="1716172"/>
        <a:ext cx="2534115" cy="2534115"/>
      </dsp:txXfrm>
    </dsp:sp>
    <dsp:sp modelId="{6FE03CF0-5F4D-F647-A3C5-29F5A410FC1A}">
      <dsp:nvSpPr>
        <dsp:cNvPr id="0" name=""/>
        <dsp:cNvSpPr/>
      </dsp:nvSpPr>
      <dsp:spPr>
        <a:xfrm>
          <a:off x="5737621" y="1191339"/>
          <a:ext cx="3583781" cy="3583781"/>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7227" tIns="21590" rIns="197227" bIns="21590" numCol="1" spcCol="1270" anchor="ctr" anchorCtr="0">
          <a:noAutofit/>
        </a:bodyPr>
        <a:lstStyle/>
        <a:p>
          <a:pPr marL="0" lvl="0" indent="0" algn="ctr" defTabSz="755650">
            <a:lnSpc>
              <a:spcPct val="90000"/>
            </a:lnSpc>
            <a:spcBef>
              <a:spcPct val="0"/>
            </a:spcBef>
            <a:spcAft>
              <a:spcPct val="35000"/>
            </a:spcAft>
            <a:buNone/>
          </a:pPr>
          <a:r>
            <a:rPr lang="en-US" sz="1700" kern="1200" dirty="0"/>
            <a:t>The regulatory focus instead is on two constructs, neither of which is recognized fully in law: (1) Multinational corporations (MBCs); and (2) Societal rule making</a:t>
          </a:r>
        </a:p>
      </dsp:txBody>
      <dsp:txXfrm>
        <a:off x="6262454" y="1716172"/>
        <a:ext cx="2534115" cy="2534115"/>
      </dsp:txXfrm>
    </dsp:sp>
    <dsp:sp modelId="{75EF5941-819C-6F44-A269-5BD1E68C54C3}">
      <dsp:nvSpPr>
        <dsp:cNvPr id="0" name=""/>
        <dsp:cNvSpPr/>
      </dsp:nvSpPr>
      <dsp:spPr>
        <a:xfrm>
          <a:off x="8604646" y="1191339"/>
          <a:ext cx="3583781" cy="3583781"/>
        </a:xfrm>
        <a:prstGeom prst="ellipse">
          <a:avLst/>
        </a:prstGeom>
        <a:solidFill>
          <a:schemeClr val="accent5">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7227" tIns="21590" rIns="197227" bIns="21590" numCol="1" spcCol="1270" anchor="ctr" anchorCtr="0">
          <a:noAutofit/>
        </a:bodyPr>
        <a:lstStyle/>
        <a:p>
          <a:pPr marL="0" lvl="0" indent="0" algn="ctr" defTabSz="755650">
            <a:lnSpc>
              <a:spcPct val="90000"/>
            </a:lnSpc>
            <a:spcBef>
              <a:spcPct val="0"/>
            </a:spcBef>
            <a:spcAft>
              <a:spcPct val="35000"/>
            </a:spcAft>
            <a:buNone/>
          </a:pPr>
          <a:r>
            <a:rPr lang="en-US" sz="1700" kern="1200" dirty="0"/>
            <a:t>But the regulation of both of these constructs is made more difficult  by the conventional centrality of the corporation and of state based law (domestic and international) with all of its baggage </a:t>
          </a:r>
        </a:p>
      </dsp:txBody>
      <dsp:txXfrm>
        <a:off x="9129479" y="1716172"/>
        <a:ext cx="2534115" cy="253411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AC173B-0FBD-8746-8CF7-90D351C646E6}">
      <dsp:nvSpPr>
        <dsp:cNvPr id="0" name=""/>
        <dsp:cNvSpPr/>
      </dsp:nvSpPr>
      <dsp:spPr>
        <a:xfrm>
          <a:off x="0" y="0"/>
          <a:ext cx="12192000" cy="5649132"/>
        </a:xfrm>
        <a:prstGeom prst="roundRect">
          <a:avLst>
            <a:gd name="adj" fmla="val 85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80010" rIns="80010" bIns="4384354" numCol="1" spcCol="1270" anchor="t" anchorCtr="0">
          <a:noAutofit/>
        </a:bodyPr>
        <a:lstStyle/>
        <a:p>
          <a:pPr marL="0" lvl="0" indent="0" algn="l" defTabSz="933450">
            <a:lnSpc>
              <a:spcPct val="90000"/>
            </a:lnSpc>
            <a:spcBef>
              <a:spcPct val="0"/>
            </a:spcBef>
            <a:spcAft>
              <a:spcPct val="35000"/>
            </a:spcAft>
            <a:buNone/>
          </a:pPr>
          <a:r>
            <a:rPr lang="en-US" sz="2100" kern="1200" dirty="0"/>
            <a:t>MNE regulation moves governance well beyond the well-worn and ultimately unsatisfactory traditional tools of law deployed by and within domestic legal orders.  </a:t>
          </a:r>
        </a:p>
      </dsp:txBody>
      <dsp:txXfrm>
        <a:off x="140639" y="140639"/>
        <a:ext cx="11910722" cy="5367854"/>
      </dsp:txXfrm>
    </dsp:sp>
    <dsp:sp modelId="{97AD342B-467F-AD4C-B808-62049DBBA429}">
      <dsp:nvSpPr>
        <dsp:cNvPr id="0" name=""/>
        <dsp:cNvSpPr/>
      </dsp:nvSpPr>
      <dsp:spPr>
        <a:xfrm>
          <a:off x="304800" y="1412283"/>
          <a:ext cx="1828800" cy="3954392"/>
        </a:xfrm>
        <a:prstGeom prst="roundRect">
          <a:avLst>
            <a:gd name="adj" fmla="val 10500"/>
          </a:avLst>
        </a:prstGeom>
        <a:solidFill>
          <a:schemeClr val="tx2">
            <a:lumMod val="20000"/>
            <a:lumOff val="8000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The misalignment of state and MNE makes such approaches unsuitable to attain goals of regulating MNEs. </a:t>
          </a:r>
        </a:p>
      </dsp:txBody>
      <dsp:txXfrm>
        <a:off x="361042" y="1468525"/>
        <a:ext cx="1716316" cy="3841908"/>
      </dsp:txXfrm>
    </dsp:sp>
    <dsp:sp modelId="{9290AD04-5DA9-1E4B-B3E1-42B59BBDB40E}">
      <dsp:nvSpPr>
        <dsp:cNvPr id="0" name=""/>
        <dsp:cNvSpPr/>
      </dsp:nvSpPr>
      <dsp:spPr>
        <a:xfrm>
          <a:off x="2438400" y="1412283"/>
          <a:ext cx="9448800" cy="3954392"/>
        </a:xfrm>
        <a:prstGeom prst="roundRect">
          <a:avLst>
            <a:gd name="adj" fmla="val 10500"/>
          </a:avLst>
        </a:prstGeom>
        <a:solidFill>
          <a:schemeClr val="accent6"/>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80010" rIns="80010" bIns="2511039" numCol="1" spcCol="1270" anchor="t" anchorCtr="0">
          <a:noAutofit/>
        </a:bodyPr>
        <a:lstStyle/>
        <a:p>
          <a:pPr marL="0" lvl="0" indent="0" algn="l" defTabSz="933450">
            <a:lnSpc>
              <a:spcPct val="90000"/>
            </a:lnSpc>
            <a:spcBef>
              <a:spcPct val="0"/>
            </a:spcBef>
            <a:spcAft>
              <a:spcPct val="35000"/>
            </a:spcAft>
            <a:buNone/>
          </a:pPr>
          <a:r>
            <a:rPr lang="en-US" sz="2100" kern="1200" dirty="0"/>
            <a:t>Some elements of transnational regulatory structures appear to be moving from the objectification of the MNE as an entity to the management </a:t>
          </a:r>
        </a:p>
      </dsp:txBody>
      <dsp:txXfrm>
        <a:off x="2560011" y="1533894"/>
        <a:ext cx="9205578" cy="3711170"/>
      </dsp:txXfrm>
    </dsp:sp>
    <dsp:sp modelId="{0806A8BE-2260-164A-90EA-837666CF6739}">
      <dsp:nvSpPr>
        <dsp:cNvPr id="0" name=""/>
        <dsp:cNvSpPr/>
      </dsp:nvSpPr>
      <dsp:spPr>
        <a:xfrm>
          <a:off x="2674620" y="2796320"/>
          <a:ext cx="1889760" cy="1092478"/>
        </a:xfrm>
        <a:prstGeom prst="roundRect">
          <a:avLst>
            <a:gd name="adj" fmla="val 10500"/>
          </a:avLst>
        </a:prstGeom>
        <a:solidFill>
          <a:schemeClr val="accent6">
            <a:lumMod val="20000"/>
            <a:lumOff val="8000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of its form through interventions in its linkages and connections, </a:t>
          </a:r>
        </a:p>
      </dsp:txBody>
      <dsp:txXfrm>
        <a:off x="2708217" y="2829917"/>
        <a:ext cx="1822566" cy="1025284"/>
      </dsp:txXfrm>
    </dsp:sp>
    <dsp:sp modelId="{E60A4E34-46F6-7547-B828-18C27D81B680}">
      <dsp:nvSpPr>
        <dsp:cNvPr id="0" name=""/>
        <dsp:cNvSpPr/>
      </dsp:nvSpPr>
      <dsp:spPr>
        <a:xfrm>
          <a:off x="2674620" y="3976666"/>
          <a:ext cx="1889760" cy="1092478"/>
        </a:xfrm>
        <a:prstGeom prst="roundRect">
          <a:avLst>
            <a:gd name="adj" fmla="val 10500"/>
          </a:avLst>
        </a:prstGeom>
        <a:solidFill>
          <a:schemeClr val="accent6">
            <a:lumMod val="20000"/>
            <a:lumOff val="8000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of the production process which is itself the object of MNE function. </a:t>
          </a:r>
        </a:p>
      </dsp:txBody>
      <dsp:txXfrm>
        <a:off x="2708217" y="4010263"/>
        <a:ext cx="1822566" cy="1025284"/>
      </dsp:txXfrm>
    </dsp:sp>
    <dsp:sp modelId="{3E292C5E-8FC7-074A-A725-B79E94C94708}">
      <dsp:nvSpPr>
        <dsp:cNvPr id="0" name=""/>
        <dsp:cNvSpPr/>
      </dsp:nvSpPr>
      <dsp:spPr>
        <a:xfrm>
          <a:off x="4815840" y="2824566"/>
          <a:ext cx="6766560" cy="2259652"/>
        </a:xfrm>
        <a:prstGeom prst="roundRect">
          <a:avLst>
            <a:gd name="adj" fmla="val 10500"/>
          </a:avLst>
        </a:prstGeom>
        <a:solidFill>
          <a:schemeClr val="accent4"/>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80010" rIns="80010" bIns="1275448" numCol="1" spcCol="1270" anchor="t" anchorCtr="0">
          <a:noAutofit/>
        </a:bodyPr>
        <a:lstStyle/>
        <a:p>
          <a:pPr marL="0" lvl="0" indent="0" algn="l" defTabSz="933450">
            <a:lnSpc>
              <a:spcPct val="90000"/>
            </a:lnSpc>
            <a:spcBef>
              <a:spcPct val="0"/>
            </a:spcBef>
            <a:spcAft>
              <a:spcPct val="35000"/>
            </a:spcAft>
            <a:buNone/>
          </a:pPr>
          <a:r>
            <a:rPr lang="en-US" sz="2100" kern="1200"/>
            <a:t>In the MNE one encounters entity, connections and linkages, and functionally differentiated production chains. </a:t>
          </a:r>
        </a:p>
      </dsp:txBody>
      <dsp:txXfrm>
        <a:off x="4885332" y="2894058"/>
        <a:ext cx="6627576" cy="2120668"/>
      </dsp:txXfrm>
    </dsp:sp>
    <dsp:sp modelId="{4527D3F4-3889-C540-8446-8A555B1959C6}">
      <dsp:nvSpPr>
        <dsp:cNvPr id="0" name=""/>
        <dsp:cNvSpPr/>
      </dsp:nvSpPr>
      <dsp:spPr>
        <a:xfrm>
          <a:off x="4985004" y="3841409"/>
          <a:ext cx="6428232" cy="1016843"/>
        </a:xfrm>
        <a:prstGeom prst="roundRect">
          <a:avLst>
            <a:gd name="adj" fmla="val 10500"/>
          </a:avLst>
        </a:prstGeom>
        <a:solidFill>
          <a:schemeClr val="accent4">
            <a:lumMod val="20000"/>
            <a:lumOff val="8000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Each aspect of the MNE is partially and simultaneously by layers of regulatory governance, the effectiveness of which is limited to that portion of the “idea” of the MNE to which it attaches. </a:t>
          </a:r>
        </a:p>
      </dsp:txBody>
      <dsp:txXfrm>
        <a:off x="5016275" y="3872680"/>
        <a:ext cx="6365690" cy="95430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94D821-DD8C-AA4B-8512-0EA3CAAF11CF}">
      <dsp:nvSpPr>
        <dsp:cNvPr id="0" name=""/>
        <dsp:cNvSpPr/>
      </dsp:nvSpPr>
      <dsp:spPr>
        <a:xfrm>
          <a:off x="3814799" y="386547"/>
          <a:ext cx="4810364" cy="4810364"/>
        </a:xfrm>
        <a:prstGeom prst="pie">
          <a:avLst>
            <a:gd name="adj1" fmla="val 16200000"/>
            <a:gd name="adj2" fmla="val 180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a:t>An example of China’s “top-level design” (顶层设计) approach; coordinated by the Central Leading Small Group for Comprehensively Deepening Reforms. </a:t>
          </a:r>
        </a:p>
      </dsp:txBody>
      <dsp:txXfrm>
        <a:off x="6430148" y="1274173"/>
        <a:ext cx="1632087" cy="1603454"/>
      </dsp:txXfrm>
    </dsp:sp>
    <dsp:sp modelId="{F7962B94-D5A6-464F-93CC-6985FE793BBE}">
      <dsp:nvSpPr>
        <dsp:cNvPr id="0" name=""/>
        <dsp:cNvSpPr/>
      </dsp:nvSpPr>
      <dsp:spPr>
        <a:xfrm>
          <a:off x="3566836" y="529712"/>
          <a:ext cx="4810364" cy="4810364"/>
        </a:xfrm>
        <a:prstGeom prst="pie">
          <a:avLst>
            <a:gd name="adj1" fmla="val 1800000"/>
            <a:gd name="adj2" fmla="val 9000000"/>
          </a:avLst>
        </a:prstGeom>
        <a:gradFill rotWithShape="0">
          <a:gsLst>
            <a:gs pos="0">
              <a:schemeClr val="accent3">
                <a:hueOff val="1355300"/>
                <a:satOff val="50000"/>
                <a:lumOff val="-7353"/>
                <a:alphaOff val="0"/>
                <a:lumMod val="110000"/>
                <a:satMod val="105000"/>
                <a:tint val="67000"/>
              </a:schemeClr>
            </a:gs>
            <a:gs pos="50000">
              <a:schemeClr val="accent3">
                <a:hueOff val="1355300"/>
                <a:satOff val="50000"/>
                <a:lumOff val="-7353"/>
                <a:alphaOff val="0"/>
                <a:lumMod val="105000"/>
                <a:satMod val="103000"/>
                <a:tint val="73000"/>
              </a:schemeClr>
            </a:gs>
            <a:gs pos="100000">
              <a:schemeClr val="accent3">
                <a:hueOff val="1355300"/>
                <a:satOff val="50000"/>
                <a:lumOff val="-735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a:t>It is a project for the development of a national reputation system, assigning a social credit number that reflect a qualitative judgment of relevant data gathered about the subject. </a:t>
          </a:r>
        </a:p>
      </dsp:txBody>
      <dsp:txXfrm>
        <a:off x="4883960" y="3564823"/>
        <a:ext cx="2176117" cy="1488922"/>
      </dsp:txXfrm>
    </dsp:sp>
    <dsp:sp modelId="{590BD03E-90B0-634C-A745-A9269A5937C0}">
      <dsp:nvSpPr>
        <dsp:cNvPr id="0" name=""/>
        <dsp:cNvSpPr/>
      </dsp:nvSpPr>
      <dsp:spPr>
        <a:xfrm>
          <a:off x="3566836" y="529712"/>
          <a:ext cx="4810364" cy="4810364"/>
        </a:xfrm>
        <a:prstGeom prst="pie">
          <a:avLst>
            <a:gd name="adj1" fmla="val 9000000"/>
            <a:gd name="adj2" fmla="val 16200000"/>
          </a:avLst>
        </a:prstGeom>
        <a:gradFill rotWithShape="0">
          <a:gsLst>
            <a:gs pos="0">
              <a:schemeClr val="accent3">
                <a:hueOff val="2710599"/>
                <a:satOff val="100000"/>
                <a:lumOff val="-14706"/>
                <a:alphaOff val="0"/>
                <a:lumMod val="110000"/>
                <a:satMod val="105000"/>
                <a:tint val="67000"/>
              </a:schemeClr>
            </a:gs>
            <a:gs pos="50000">
              <a:schemeClr val="accent3">
                <a:hueOff val="2710599"/>
                <a:satOff val="100000"/>
                <a:lumOff val="-14706"/>
                <a:alphaOff val="0"/>
                <a:lumMod val="105000"/>
                <a:satMod val="103000"/>
                <a:tint val="73000"/>
              </a:schemeClr>
            </a:gs>
            <a:gs pos="100000">
              <a:schemeClr val="accent3">
                <a:hueOff val="2710599"/>
                <a:satOff val="100000"/>
                <a:lumOff val="-1470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a:t>will focus on four areas: "sincerity in government affairs" (政务诚信), "commercial sincerity" (商务诚信), "societal sincerity" (社会诚信), and "judicial credibility" (司法公信). </a:t>
          </a:r>
        </a:p>
      </dsp:txBody>
      <dsp:txXfrm>
        <a:off x="4082232" y="1474605"/>
        <a:ext cx="1632087" cy="160345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5A3D14-0978-944A-B27E-55369A1E76F9}">
      <dsp:nvSpPr>
        <dsp:cNvPr id="0" name=""/>
        <dsp:cNvSpPr/>
      </dsp:nvSpPr>
      <dsp:spPr>
        <a:xfrm>
          <a:off x="3571" y="1343977"/>
          <a:ext cx="3583781" cy="2867024"/>
        </a:xfrm>
        <a:prstGeom prst="homePlate">
          <a:avLst>
            <a:gd name="adj" fmla="val 250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6428" tIns="60960" rIns="505711" bIns="6096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3571" y="1343977"/>
        <a:ext cx="3225403" cy="2867024"/>
      </dsp:txXfrm>
    </dsp:sp>
    <dsp:sp modelId="{C8A3B278-0207-5345-A2DB-C8F604C1F9BC}">
      <dsp:nvSpPr>
        <dsp:cNvPr id="0" name=""/>
        <dsp:cNvSpPr/>
      </dsp:nvSpPr>
      <dsp:spPr>
        <a:xfrm>
          <a:off x="2870596" y="1343977"/>
          <a:ext cx="3583781" cy="2867024"/>
        </a:xfrm>
        <a:prstGeom prst="chevron">
          <a:avLst>
            <a:gd name="adj" fmla="val 25000"/>
          </a:avLst>
        </a:prstGeom>
        <a:gradFill rotWithShape="0">
          <a:gsLst>
            <a:gs pos="0">
              <a:schemeClr val="accent5">
                <a:hueOff val="-2252848"/>
                <a:satOff val="-5806"/>
                <a:lumOff val="-3922"/>
                <a:alphaOff val="0"/>
                <a:lumMod val="110000"/>
                <a:satMod val="105000"/>
                <a:tint val="67000"/>
              </a:schemeClr>
            </a:gs>
            <a:gs pos="50000">
              <a:schemeClr val="accent5">
                <a:hueOff val="-2252848"/>
                <a:satOff val="-5806"/>
                <a:lumOff val="-3922"/>
                <a:alphaOff val="0"/>
                <a:lumMod val="105000"/>
                <a:satMod val="103000"/>
                <a:tint val="73000"/>
              </a:schemeClr>
            </a:gs>
            <a:gs pos="100000">
              <a:schemeClr val="accent5">
                <a:hueOff val="-2252848"/>
                <a:satOff val="-5806"/>
                <a:lumOff val="-392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6428" tIns="60960" rIns="126428" bIns="60960" numCol="1" spcCol="1270" anchor="t" anchorCtr="0">
          <a:noAutofit/>
        </a:bodyPr>
        <a:lstStyle/>
        <a:p>
          <a:pPr marL="0" lvl="0" indent="0" algn="l" defTabSz="1066800">
            <a:lnSpc>
              <a:spcPct val="90000"/>
            </a:lnSpc>
            <a:spcBef>
              <a:spcPct val="0"/>
            </a:spcBef>
            <a:spcAft>
              <a:spcPct val="35000"/>
            </a:spcAft>
            <a:buNone/>
          </a:pPr>
          <a:r>
            <a:rPr lang="en-US" sz="2400" b="1" kern="1200" dirty="0"/>
            <a:t>State at the Center</a:t>
          </a:r>
        </a:p>
        <a:p>
          <a:pPr marL="171450" lvl="1" indent="-171450" algn="l" defTabSz="844550">
            <a:lnSpc>
              <a:spcPct val="90000"/>
            </a:lnSpc>
            <a:spcBef>
              <a:spcPct val="0"/>
            </a:spcBef>
            <a:spcAft>
              <a:spcPct val="15000"/>
            </a:spcAft>
            <a:buChar char="•"/>
          </a:pPr>
          <a:r>
            <a:rPr lang="en-US" sz="1900" b="1" kern="1200" dirty="0"/>
            <a:t>Coordination, </a:t>
          </a:r>
        </a:p>
        <a:p>
          <a:pPr marL="171450" lvl="1" indent="-171450" algn="l" defTabSz="844550">
            <a:lnSpc>
              <a:spcPct val="90000"/>
            </a:lnSpc>
            <a:spcBef>
              <a:spcPct val="0"/>
            </a:spcBef>
            <a:spcAft>
              <a:spcPct val="15000"/>
            </a:spcAft>
            <a:buChar char="•"/>
          </a:pPr>
          <a:r>
            <a:rPr lang="en-US" sz="1900" b="1" kern="1200"/>
            <a:t>Leadership</a:t>
          </a:r>
          <a:endParaRPr lang="en-US" sz="1900" b="1" kern="1200" dirty="0"/>
        </a:p>
      </dsp:txBody>
      <dsp:txXfrm>
        <a:off x="3587352" y="1343977"/>
        <a:ext cx="2150269" cy="2867024"/>
      </dsp:txXfrm>
    </dsp:sp>
    <dsp:sp modelId="{FE9BC644-F41C-C845-9F96-BB304349C164}">
      <dsp:nvSpPr>
        <dsp:cNvPr id="0" name=""/>
        <dsp:cNvSpPr/>
      </dsp:nvSpPr>
      <dsp:spPr>
        <a:xfrm>
          <a:off x="5737621" y="1343977"/>
          <a:ext cx="3583781" cy="2867024"/>
        </a:xfrm>
        <a:prstGeom prst="chevron">
          <a:avLst>
            <a:gd name="adj" fmla="val 25000"/>
          </a:avLst>
        </a:prstGeom>
        <a:gradFill rotWithShape="0">
          <a:gsLst>
            <a:gs pos="0">
              <a:schemeClr val="accent5">
                <a:hueOff val="-4505695"/>
                <a:satOff val="-11613"/>
                <a:lumOff val="-7843"/>
                <a:alphaOff val="0"/>
                <a:lumMod val="110000"/>
                <a:satMod val="105000"/>
                <a:tint val="67000"/>
              </a:schemeClr>
            </a:gs>
            <a:gs pos="50000">
              <a:schemeClr val="accent5">
                <a:hueOff val="-4505695"/>
                <a:satOff val="-11613"/>
                <a:lumOff val="-7843"/>
                <a:alphaOff val="0"/>
                <a:lumMod val="105000"/>
                <a:satMod val="103000"/>
                <a:tint val="73000"/>
              </a:schemeClr>
            </a:gs>
            <a:gs pos="100000">
              <a:schemeClr val="accent5">
                <a:hueOff val="-4505695"/>
                <a:satOff val="-11613"/>
                <a:lumOff val="-784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6428" tIns="60960" rIns="126428" bIns="60960" numCol="1" spcCol="1270" anchor="t" anchorCtr="0">
          <a:noAutofit/>
        </a:bodyPr>
        <a:lstStyle/>
        <a:p>
          <a:pPr marL="0" lvl="0" indent="0" algn="l" defTabSz="1066800">
            <a:lnSpc>
              <a:spcPct val="90000"/>
            </a:lnSpc>
            <a:spcBef>
              <a:spcPct val="0"/>
            </a:spcBef>
            <a:spcAft>
              <a:spcPct val="35000"/>
            </a:spcAft>
            <a:buNone/>
          </a:pPr>
          <a:r>
            <a:rPr lang="en-US" sz="2400" b="1" kern="1200" dirty="0"/>
            <a:t>Focus on four sectors </a:t>
          </a:r>
        </a:p>
        <a:p>
          <a:pPr marL="171450" lvl="1" indent="-171450" algn="l" defTabSz="844550">
            <a:lnSpc>
              <a:spcPct val="90000"/>
            </a:lnSpc>
            <a:spcBef>
              <a:spcPct val="0"/>
            </a:spcBef>
            <a:spcAft>
              <a:spcPct val="15000"/>
            </a:spcAft>
            <a:buChar char="•"/>
          </a:pPr>
          <a:r>
            <a:rPr lang="en-US" sz="1900" b="1" kern="1200" dirty="0"/>
            <a:t>Government, commercial activities, social integrity, judicial credibility ¶ II(1)-(4) </a:t>
          </a:r>
        </a:p>
      </dsp:txBody>
      <dsp:txXfrm>
        <a:off x="6454377" y="1343977"/>
        <a:ext cx="2150269" cy="2867024"/>
      </dsp:txXfrm>
    </dsp:sp>
    <dsp:sp modelId="{4AD1119C-3F31-FF46-9F3E-A320C3F895E2}">
      <dsp:nvSpPr>
        <dsp:cNvPr id="0" name=""/>
        <dsp:cNvSpPr/>
      </dsp:nvSpPr>
      <dsp:spPr>
        <a:xfrm>
          <a:off x="8604646" y="1343977"/>
          <a:ext cx="3583781" cy="2867024"/>
        </a:xfrm>
        <a:prstGeom prst="chevron">
          <a:avLst>
            <a:gd name="adj" fmla="val 25000"/>
          </a:avLst>
        </a:prstGeom>
        <a:gradFill rotWithShape="0">
          <a:gsLst>
            <a:gs pos="0">
              <a:schemeClr val="accent5">
                <a:hueOff val="-6758543"/>
                <a:satOff val="-17419"/>
                <a:lumOff val="-11765"/>
                <a:alphaOff val="0"/>
                <a:lumMod val="110000"/>
                <a:satMod val="105000"/>
                <a:tint val="67000"/>
              </a:schemeClr>
            </a:gs>
            <a:gs pos="50000">
              <a:schemeClr val="accent5">
                <a:hueOff val="-6758543"/>
                <a:satOff val="-17419"/>
                <a:lumOff val="-11765"/>
                <a:alphaOff val="0"/>
                <a:lumMod val="105000"/>
                <a:satMod val="103000"/>
                <a:tint val="73000"/>
              </a:schemeClr>
            </a:gs>
            <a:gs pos="100000">
              <a:schemeClr val="accent5">
                <a:hueOff val="-6758543"/>
                <a:satOff val="-17419"/>
                <a:lumOff val="-1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6428" tIns="71120" rIns="126428" bIns="71120" numCol="1" spcCol="1270" anchor="ctr" anchorCtr="0">
          <a:noAutofit/>
        </a:bodyPr>
        <a:lstStyle/>
        <a:p>
          <a:pPr marL="0" lvl="0" indent="0" algn="ctr" defTabSz="1244600">
            <a:lnSpc>
              <a:spcPct val="90000"/>
            </a:lnSpc>
            <a:spcBef>
              <a:spcPct val="0"/>
            </a:spcBef>
            <a:spcAft>
              <a:spcPct val="35000"/>
            </a:spcAft>
            <a:buNone/>
          </a:pPr>
          <a:r>
            <a:rPr lang="en-US" sz="2800" b="1" kern="1200" dirty="0"/>
            <a:t>Build, Share, Implement </a:t>
          </a:r>
        </a:p>
      </dsp:txBody>
      <dsp:txXfrm>
        <a:off x="9321402" y="1343977"/>
        <a:ext cx="2150269" cy="286702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8D784F-9D4D-7B4E-85B6-09A053017F85}">
      <dsp:nvSpPr>
        <dsp:cNvPr id="0" name=""/>
        <dsp:cNvSpPr/>
      </dsp:nvSpPr>
      <dsp:spPr>
        <a:xfrm>
          <a:off x="4876800" y="692"/>
          <a:ext cx="7315200" cy="2698998"/>
        </a:xfrm>
        <a:prstGeom prst="rightArrow">
          <a:avLst>
            <a:gd name="adj1" fmla="val 75000"/>
            <a:gd name="adj2" fmla="val 50000"/>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r>
            <a:rPr lang="en-US" sz="1800" b="1" kern="1200" dirty="0"/>
            <a:t>A Governance, Risk Management, and Compliance (GRC) model</a:t>
          </a:r>
        </a:p>
        <a:p>
          <a:pPr marL="342900" lvl="2" indent="-171450" algn="l" defTabSz="800100">
            <a:lnSpc>
              <a:spcPct val="90000"/>
            </a:lnSpc>
            <a:spcBef>
              <a:spcPct val="0"/>
            </a:spcBef>
            <a:spcAft>
              <a:spcPct val="15000"/>
            </a:spcAft>
            <a:buChar char="•"/>
          </a:pPr>
          <a:r>
            <a:rPr lang="en-US" sz="1800" b="1" kern="1200" dirty="0"/>
            <a:t>Systems of data drive management controls</a:t>
          </a:r>
        </a:p>
        <a:p>
          <a:pPr marL="342900" lvl="2" indent="-171450" algn="l" defTabSz="800100">
            <a:lnSpc>
              <a:spcPct val="90000"/>
            </a:lnSpc>
            <a:spcBef>
              <a:spcPct val="0"/>
            </a:spcBef>
            <a:spcAft>
              <a:spcPct val="15000"/>
            </a:spcAft>
            <a:buChar char="•"/>
          </a:pPr>
          <a:r>
            <a:rPr lang="en-US" sz="1800" b="1" kern="1200" dirty="0"/>
            <a:t>Systems for identifying and responding to risks affecting objectives of specific parties</a:t>
          </a:r>
        </a:p>
        <a:p>
          <a:pPr marL="342900" lvl="2" indent="-171450" algn="l" defTabSz="800100">
            <a:lnSpc>
              <a:spcPct val="90000"/>
            </a:lnSpc>
            <a:spcBef>
              <a:spcPct val="0"/>
            </a:spcBef>
            <a:spcAft>
              <a:spcPct val="15000"/>
            </a:spcAft>
            <a:buChar char="•"/>
          </a:pPr>
          <a:r>
            <a:rPr lang="en-US" sz="1800" b="1" kern="1200" dirty="0"/>
            <a:t>System for identifying and  meeting legal and social norm requirements  </a:t>
          </a:r>
        </a:p>
        <a:p>
          <a:pPr marL="171450" lvl="1" indent="-171450" algn="l" defTabSz="800100">
            <a:lnSpc>
              <a:spcPct val="90000"/>
            </a:lnSpc>
            <a:spcBef>
              <a:spcPct val="0"/>
            </a:spcBef>
            <a:spcAft>
              <a:spcPct val="15000"/>
            </a:spcAft>
            <a:buChar char="•"/>
          </a:pPr>
          <a:r>
            <a:rPr lang="en-US" sz="1800" b="1" kern="1200" dirty="0"/>
            <a:t>Applied to and by public and private actors; little coordination. </a:t>
          </a:r>
        </a:p>
      </dsp:txBody>
      <dsp:txXfrm>
        <a:off x="4876800" y="338067"/>
        <a:ext cx="6303076" cy="2024248"/>
      </dsp:txXfrm>
    </dsp:sp>
    <dsp:sp modelId="{A166B027-6B96-454D-9261-75C90F4ADE81}">
      <dsp:nvSpPr>
        <dsp:cNvPr id="0" name=""/>
        <dsp:cNvSpPr/>
      </dsp:nvSpPr>
      <dsp:spPr>
        <a:xfrm>
          <a:off x="0" y="692"/>
          <a:ext cx="4876800" cy="2698998"/>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3350" tIns="66675" rIns="133350" bIns="66675" numCol="1" spcCol="1270" anchor="ctr" anchorCtr="0">
          <a:noAutofit/>
        </a:bodyPr>
        <a:lstStyle/>
        <a:p>
          <a:pPr marL="0" lvl="0" indent="0" algn="ctr" defTabSz="1555750">
            <a:lnSpc>
              <a:spcPct val="90000"/>
            </a:lnSpc>
            <a:spcBef>
              <a:spcPct val="0"/>
            </a:spcBef>
            <a:spcAft>
              <a:spcPct val="35000"/>
            </a:spcAft>
            <a:buNone/>
          </a:pPr>
          <a:r>
            <a:rPr lang="en-US" sz="3500" kern="1200"/>
            <a:t>There is no social credit system in the West analogous to emerging Chinese model</a:t>
          </a:r>
        </a:p>
      </dsp:txBody>
      <dsp:txXfrm>
        <a:off x="131754" y="132446"/>
        <a:ext cx="4613292" cy="2435490"/>
      </dsp:txXfrm>
    </dsp:sp>
    <dsp:sp modelId="{7E31BF1F-1490-2C4E-B93A-154910855138}">
      <dsp:nvSpPr>
        <dsp:cNvPr id="0" name=""/>
        <dsp:cNvSpPr/>
      </dsp:nvSpPr>
      <dsp:spPr>
        <a:xfrm>
          <a:off x="4876800" y="2969589"/>
          <a:ext cx="7315200" cy="2698998"/>
        </a:xfrm>
        <a:prstGeom prst="rightArrow">
          <a:avLst>
            <a:gd name="adj1" fmla="val 75000"/>
            <a:gd name="adj2" fmla="val 50000"/>
          </a:avLst>
        </a:prstGeom>
        <a:solidFill>
          <a:schemeClr val="accent4">
            <a:tint val="40000"/>
            <a:alpha val="90000"/>
            <a:hueOff val="10861925"/>
            <a:satOff val="-51245"/>
            <a:lumOff val="-1851"/>
            <a:alphaOff val="0"/>
          </a:schemeClr>
        </a:solidFill>
        <a:ln w="6350" cap="flat" cmpd="sng" algn="ctr">
          <a:solidFill>
            <a:schemeClr val="accent4">
              <a:tint val="40000"/>
              <a:alpha val="90000"/>
              <a:hueOff val="10861925"/>
              <a:satOff val="-51245"/>
              <a:lumOff val="-1851"/>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160" tIns="10160" rIns="10160" bIns="10160" numCol="1" spcCol="1270" anchor="t" anchorCtr="0">
          <a:noAutofit/>
        </a:bodyPr>
        <a:lstStyle/>
        <a:p>
          <a:pPr marL="171450" lvl="1" indent="-171450" algn="l" defTabSz="711200">
            <a:lnSpc>
              <a:spcPct val="90000"/>
            </a:lnSpc>
            <a:spcBef>
              <a:spcPct val="0"/>
            </a:spcBef>
            <a:spcAft>
              <a:spcPct val="15000"/>
            </a:spcAft>
            <a:buChar char="•"/>
          </a:pPr>
          <a:r>
            <a:rPr lang="en-US" sz="1600" b="1" kern="1200" dirty="0"/>
            <a:t>surveillance </a:t>
          </a:r>
        </a:p>
        <a:p>
          <a:pPr marL="171450" lvl="1" indent="-171450" algn="l" defTabSz="711200">
            <a:lnSpc>
              <a:spcPct val="90000"/>
            </a:lnSpc>
            <a:spcBef>
              <a:spcPct val="0"/>
            </a:spcBef>
            <a:spcAft>
              <a:spcPct val="15000"/>
            </a:spcAft>
            <a:buChar char="•"/>
          </a:pPr>
          <a:r>
            <a:rPr lang="en-US" sz="1600" b="1" kern="1200" dirty="0"/>
            <a:t>reporting, including disclosure for accountability (through law)</a:t>
          </a:r>
        </a:p>
        <a:p>
          <a:pPr marL="171450" lvl="1" indent="-171450" algn="l" defTabSz="711200">
            <a:lnSpc>
              <a:spcPct val="90000"/>
            </a:lnSpc>
            <a:spcBef>
              <a:spcPct val="0"/>
            </a:spcBef>
            <a:spcAft>
              <a:spcPct val="15000"/>
            </a:spcAft>
            <a:buChar char="•"/>
          </a:pPr>
          <a:r>
            <a:rPr lang="en-US" sz="1600" b="1" kern="1200" dirty="0"/>
            <a:t>data collection, markets in data</a:t>
          </a:r>
        </a:p>
        <a:p>
          <a:pPr marL="171450" lvl="1" indent="-171450" algn="l" defTabSz="711200">
            <a:lnSpc>
              <a:spcPct val="90000"/>
            </a:lnSpc>
            <a:spcBef>
              <a:spcPct val="0"/>
            </a:spcBef>
            <a:spcAft>
              <a:spcPct val="15000"/>
            </a:spcAft>
            <a:buChar char="•"/>
          </a:pPr>
          <a:r>
            <a:rPr lang="en-US" sz="1600" b="1" kern="1200" dirty="0"/>
            <a:t>data repacking and distribution, </a:t>
          </a:r>
        </a:p>
        <a:p>
          <a:pPr marL="171450" lvl="1" indent="-171450" algn="l" defTabSz="711200">
            <a:lnSpc>
              <a:spcPct val="90000"/>
            </a:lnSpc>
            <a:spcBef>
              <a:spcPct val="0"/>
            </a:spcBef>
            <a:spcAft>
              <a:spcPct val="15000"/>
            </a:spcAft>
            <a:buChar char="•"/>
          </a:pPr>
          <a:r>
            <a:rPr lang="en-US" sz="1600" b="1" kern="1200" dirty="0"/>
            <a:t>Analytics and relational  connections  between objectives or principles and behaviors</a:t>
          </a:r>
        </a:p>
        <a:p>
          <a:pPr marL="171450" lvl="1" indent="-171450" algn="l" defTabSz="711200">
            <a:lnSpc>
              <a:spcPct val="90000"/>
            </a:lnSpc>
            <a:spcBef>
              <a:spcPct val="0"/>
            </a:spcBef>
            <a:spcAft>
              <a:spcPct val="15000"/>
            </a:spcAft>
            <a:buChar char="•"/>
          </a:pPr>
          <a:r>
            <a:rPr lang="en-US" sz="1600" b="1" kern="1200" dirty="0"/>
            <a:t>Reward and punishment system (inducement, discipline, social behavior management</a:t>
          </a:r>
        </a:p>
      </dsp:txBody>
      <dsp:txXfrm>
        <a:off x="4876800" y="3306964"/>
        <a:ext cx="6303076" cy="2024248"/>
      </dsp:txXfrm>
    </dsp:sp>
    <dsp:sp modelId="{3FD18078-050F-1C46-844F-10E97F56B6B1}">
      <dsp:nvSpPr>
        <dsp:cNvPr id="0" name=""/>
        <dsp:cNvSpPr/>
      </dsp:nvSpPr>
      <dsp:spPr>
        <a:xfrm>
          <a:off x="0" y="2969589"/>
          <a:ext cx="4876800" cy="2698998"/>
        </a:xfrm>
        <a:prstGeom prst="roundRect">
          <a:avLst/>
        </a:prstGeom>
        <a:gradFill rotWithShape="0">
          <a:gsLst>
            <a:gs pos="0">
              <a:schemeClr val="accent4">
                <a:hueOff val="9800891"/>
                <a:satOff val="-40777"/>
                <a:lumOff val="9608"/>
                <a:alphaOff val="0"/>
                <a:lumMod val="110000"/>
                <a:satMod val="105000"/>
                <a:tint val="67000"/>
              </a:schemeClr>
            </a:gs>
            <a:gs pos="50000">
              <a:schemeClr val="accent4">
                <a:hueOff val="9800891"/>
                <a:satOff val="-40777"/>
                <a:lumOff val="9608"/>
                <a:alphaOff val="0"/>
                <a:lumMod val="105000"/>
                <a:satMod val="103000"/>
                <a:tint val="73000"/>
              </a:schemeClr>
            </a:gs>
            <a:gs pos="100000">
              <a:schemeClr val="accent4">
                <a:hueOff val="9800891"/>
                <a:satOff val="-40777"/>
                <a:lumOff val="960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3350" tIns="66675" rIns="133350" bIns="66675" numCol="1" spcCol="1270" anchor="ctr" anchorCtr="0">
          <a:noAutofit/>
        </a:bodyPr>
        <a:lstStyle/>
        <a:p>
          <a:pPr marL="0" lvl="0" indent="0" algn="ctr" defTabSz="1555750">
            <a:lnSpc>
              <a:spcPct val="90000"/>
            </a:lnSpc>
            <a:spcBef>
              <a:spcPct val="0"/>
            </a:spcBef>
            <a:spcAft>
              <a:spcPct val="35000"/>
            </a:spcAft>
            <a:buNone/>
          </a:pPr>
          <a:r>
            <a:rPr lang="en-US" sz="3500" kern="1200" dirty="0"/>
            <a:t>What the West has developed are aggregations of related functions:</a:t>
          </a:r>
        </a:p>
      </dsp:txBody>
      <dsp:txXfrm>
        <a:off x="131754" y="3101343"/>
        <a:ext cx="4613292" cy="243549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1C2B07-B4A2-7542-85BA-E4C66ADF670C}">
      <dsp:nvSpPr>
        <dsp:cNvPr id="0" name=""/>
        <dsp:cNvSpPr/>
      </dsp:nvSpPr>
      <dsp:spPr>
        <a:xfrm>
          <a:off x="5250656" y="1617"/>
          <a:ext cx="1690687" cy="1690687"/>
        </a:xfrm>
        <a:prstGeom prst="ellipse">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Compliance regimes</a:t>
          </a:r>
        </a:p>
      </dsp:txBody>
      <dsp:txXfrm>
        <a:off x="5498251" y="249212"/>
        <a:ext cx="1195497" cy="1195497"/>
      </dsp:txXfrm>
    </dsp:sp>
    <dsp:sp modelId="{8146C911-B61C-784D-9EF4-277BA384FE4C}">
      <dsp:nvSpPr>
        <dsp:cNvPr id="0" name=""/>
        <dsp:cNvSpPr/>
      </dsp:nvSpPr>
      <dsp:spPr>
        <a:xfrm rot="2160000">
          <a:off x="6888081" y="1300667"/>
          <a:ext cx="450155" cy="570607"/>
        </a:xfrm>
        <a:prstGeom prst="rightArrow">
          <a:avLst>
            <a:gd name="adj1" fmla="val 60000"/>
            <a:gd name="adj2" fmla="val 5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6900977" y="1375099"/>
        <a:ext cx="315109" cy="342365"/>
      </dsp:txXfrm>
    </dsp:sp>
    <dsp:sp modelId="{6D8F3F4F-B8CC-6943-8374-BB2B45839C89}">
      <dsp:nvSpPr>
        <dsp:cNvPr id="0" name=""/>
        <dsp:cNvSpPr/>
      </dsp:nvSpPr>
      <dsp:spPr>
        <a:xfrm>
          <a:off x="7305589" y="1494613"/>
          <a:ext cx="1690687" cy="1690687"/>
        </a:xfrm>
        <a:prstGeom prst="ellipse">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Damage control</a:t>
          </a:r>
        </a:p>
      </dsp:txBody>
      <dsp:txXfrm>
        <a:off x="7553184" y="1742208"/>
        <a:ext cx="1195497" cy="1195497"/>
      </dsp:txXfrm>
    </dsp:sp>
    <dsp:sp modelId="{67495FA6-3F37-4A4A-ACE2-6AFA10B9FD99}">
      <dsp:nvSpPr>
        <dsp:cNvPr id="0" name=""/>
        <dsp:cNvSpPr/>
      </dsp:nvSpPr>
      <dsp:spPr>
        <a:xfrm rot="6480000">
          <a:off x="7537335" y="3250396"/>
          <a:ext cx="450155" cy="570607"/>
        </a:xfrm>
        <a:prstGeom prst="rightArrow">
          <a:avLst>
            <a:gd name="adj1" fmla="val 60000"/>
            <a:gd name="adj2" fmla="val 5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rot="10800000">
        <a:off x="7625724" y="3300299"/>
        <a:ext cx="315109" cy="342365"/>
      </dsp:txXfrm>
    </dsp:sp>
    <dsp:sp modelId="{62586692-3D12-FA4C-9B1B-EF68D2FE365E}">
      <dsp:nvSpPr>
        <dsp:cNvPr id="0" name=""/>
        <dsp:cNvSpPr/>
      </dsp:nvSpPr>
      <dsp:spPr>
        <a:xfrm>
          <a:off x="6520674" y="3910332"/>
          <a:ext cx="1690687" cy="1690687"/>
        </a:xfrm>
        <a:prstGeom prst="ellipse">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Data/data analytics</a:t>
          </a:r>
        </a:p>
      </dsp:txBody>
      <dsp:txXfrm>
        <a:off x="6768269" y="4157927"/>
        <a:ext cx="1195497" cy="1195497"/>
      </dsp:txXfrm>
    </dsp:sp>
    <dsp:sp modelId="{F46EC9BD-C37E-9A48-9049-4A96037A9CDF}">
      <dsp:nvSpPr>
        <dsp:cNvPr id="0" name=""/>
        <dsp:cNvSpPr/>
      </dsp:nvSpPr>
      <dsp:spPr>
        <a:xfrm rot="10800000">
          <a:off x="5883662" y="4470372"/>
          <a:ext cx="450155" cy="570607"/>
        </a:xfrm>
        <a:prstGeom prst="rightArrow">
          <a:avLst>
            <a:gd name="adj1" fmla="val 60000"/>
            <a:gd name="adj2" fmla="val 5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rot="10800000">
        <a:off x="6018708" y="4584493"/>
        <a:ext cx="315109" cy="342365"/>
      </dsp:txXfrm>
    </dsp:sp>
    <dsp:sp modelId="{CF1FA924-A79A-A647-9A40-B9919AB3F2F0}">
      <dsp:nvSpPr>
        <dsp:cNvPr id="0" name=""/>
        <dsp:cNvSpPr/>
      </dsp:nvSpPr>
      <dsp:spPr>
        <a:xfrm>
          <a:off x="3980637" y="3910332"/>
          <a:ext cx="1690687" cy="1690687"/>
        </a:xfrm>
        <a:prstGeom prst="ellipse">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Risk</a:t>
          </a:r>
        </a:p>
      </dsp:txBody>
      <dsp:txXfrm>
        <a:off x="4228232" y="4157927"/>
        <a:ext cx="1195497" cy="1195497"/>
      </dsp:txXfrm>
    </dsp:sp>
    <dsp:sp modelId="{42925743-FAA8-2944-9DC1-D2C3CB8D6DDB}">
      <dsp:nvSpPr>
        <dsp:cNvPr id="0" name=""/>
        <dsp:cNvSpPr/>
      </dsp:nvSpPr>
      <dsp:spPr>
        <a:xfrm rot="15120000">
          <a:off x="4212383" y="3274629"/>
          <a:ext cx="450155" cy="570607"/>
        </a:xfrm>
        <a:prstGeom prst="rightArrow">
          <a:avLst>
            <a:gd name="adj1" fmla="val 60000"/>
            <a:gd name="adj2" fmla="val 500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rot="10800000">
        <a:off x="4300772" y="3452968"/>
        <a:ext cx="315109" cy="342365"/>
      </dsp:txXfrm>
    </dsp:sp>
    <dsp:sp modelId="{901EBD06-77B9-5F44-A90E-B2457B5FDA42}">
      <dsp:nvSpPr>
        <dsp:cNvPr id="0" name=""/>
        <dsp:cNvSpPr/>
      </dsp:nvSpPr>
      <dsp:spPr>
        <a:xfrm>
          <a:off x="3195723" y="1494613"/>
          <a:ext cx="1690687" cy="1690687"/>
        </a:xfrm>
        <a:prstGeom prst="ellipse">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Risk reduction</a:t>
          </a:r>
        </a:p>
      </dsp:txBody>
      <dsp:txXfrm>
        <a:off x="3443318" y="1742208"/>
        <a:ext cx="1195497" cy="1195497"/>
      </dsp:txXfrm>
    </dsp:sp>
    <dsp:sp modelId="{B8AE8144-2D4F-9D47-94A3-033AF92EF6C1}">
      <dsp:nvSpPr>
        <dsp:cNvPr id="0" name=""/>
        <dsp:cNvSpPr/>
      </dsp:nvSpPr>
      <dsp:spPr>
        <a:xfrm rot="19440000">
          <a:off x="4833148" y="1315644"/>
          <a:ext cx="450155" cy="570607"/>
        </a:xfrm>
        <a:prstGeom prst="rightArrow">
          <a:avLst>
            <a:gd name="adj1" fmla="val 60000"/>
            <a:gd name="adj2" fmla="val 5000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4846044" y="1469454"/>
        <a:ext cx="315109" cy="342365"/>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21B22C-ED6E-4746-B77A-8B87B2CF3555}">
      <dsp:nvSpPr>
        <dsp:cNvPr id="0" name=""/>
        <dsp:cNvSpPr/>
      </dsp:nvSpPr>
      <dsp:spPr>
        <a:xfrm>
          <a:off x="2225052" y="0"/>
          <a:ext cx="7741894" cy="5370162"/>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rPr>
            <a:t>Data</a:t>
          </a:r>
        </a:p>
        <a:p>
          <a:pPr marL="0" lvl="0" indent="0" algn="ctr" defTabSz="800100">
            <a:lnSpc>
              <a:spcPct val="90000"/>
            </a:lnSpc>
            <a:spcBef>
              <a:spcPct val="0"/>
            </a:spcBef>
            <a:spcAft>
              <a:spcPct val="35000"/>
            </a:spcAft>
            <a:buNone/>
          </a:pPr>
          <a:r>
            <a:rPr lang="en-US" sz="1800" b="1" kern="1200" dirty="0">
              <a:solidFill>
                <a:schemeClr val="tx1"/>
              </a:solidFill>
            </a:rPr>
            <a:t>Identification</a:t>
          </a:r>
        </a:p>
      </dsp:txBody>
      <dsp:txXfrm>
        <a:off x="4644394" y="268508"/>
        <a:ext cx="2903210" cy="537016"/>
      </dsp:txXfrm>
    </dsp:sp>
    <dsp:sp modelId="{0E187B0D-A2F6-9C41-A9A3-84C73A1A0E72}">
      <dsp:nvSpPr>
        <dsp:cNvPr id="0" name=""/>
        <dsp:cNvSpPr/>
      </dsp:nvSpPr>
      <dsp:spPr>
        <a:xfrm>
          <a:off x="3070809" y="805524"/>
          <a:ext cx="6416100" cy="4564637"/>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solidFill>
            </a:rPr>
            <a:t>Data Collection</a:t>
          </a:r>
        </a:p>
      </dsp:txBody>
      <dsp:txXfrm>
        <a:off x="4895387" y="1067990"/>
        <a:ext cx="2766943" cy="524933"/>
      </dsp:txXfrm>
    </dsp:sp>
    <dsp:sp modelId="{320F1E90-B160-7546-B6D8-E2925DF56995}">
      <dsp:nvSpPr>
        <dsp:cNvPr id="0" name=""/>
        <dsp:cNvSpPr/>
      </dsp:nvSpPr>
      <dsp:spPr>
        <a:xfrm>
          <a:off x="3322319" y="1611048"/>
          <a:ext cx="5547361" cy="3759113"/>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rPr>
            <a:t>Algorithm</a:t>
          </a:r>
        </a:p>
      </dsp:txBody>
      <dsp:txXfrm>
        <a:off x="4660620" y="1870427"/>
        <a:ext cx="2870759" cy="518757"/>
      </dsp:txXfrm>
    </dsp:sp>
    <dsp:sp modelId="{821B0A3B-4B7F-0545-AF0D-A3A5C6A893A9}">
      <dsp:nvSpPr>
        <dsp:cNvPr id="0" name=""/>
        <dsp:cNvSpPr/>
      </dsp:nvSpPr>
      <dsp:spPr>
        <a:xfrm>
          <a:off x="3802375" y="2416572"/>
          <a:ext cx="4587248" cy="2953589"/>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rPr>
            <a:t>Assessment</a:t>
          </a:r>
        </a:p>
        <a:p>
          <a:pPr marL="0" lvl="0" indent="0" algn="ctr" defTabSz="800100">
            <a:lnSpc>
              <a:spcPct val="90000"/>
            </a:lnSpc>
            <a:spcBef>
              <a:spcPct val="0"/>
            </a:spcBef>
            <a:spcAft>
              <a:spcPct val="35000"/>
            </a:spcAft>
            <a:buNone/>
          </a:pPr>
          <a:r>
            <a:rPr lang="en-US" sz="1800" b="1" kern="1200" dirty="0">
              <a:solidFill>
                <a:schemeClr val="tx1"/>
              </a:solidFill>
            </a:rPr>
            <a:t>Rating</a:t>
          </a:r>
        </a:p>
      </dsp:txBody>
      <dsp:txXfrm>
        <a:off x="4857442" y="2682395"/>
        <a:ext cx="2477114" cy="531646"/>
      </dsp:txXfrm>
    </dsp:sp>
    <dsp:sp modelId="{AE2C6BE5-6655-564C-A5C3-C98BBC9375ED}">
      <dsp:nvSpPr>
        <dsp:cNvPr id="0" name=""/>
        <dsp:cNvSpPr/>
      </dsp:nvSpPr>
      <dsp:spPr>
        <a:xfrm>
          <a:off x="4259576" y="3222097"/>
          <a:ext cx="3672847" cy="2148064"/>
        </a:xfrm>
        <a:prstGeom prst="ellips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rPr>
            <a:t>Effects--</a:t>
          </a:r>
        </a:p>
        <a:p>
          <a:pPr marL="0" lvl="0" indent="0" algn="ctr" defTabSz="800100">
            <a:lnSpc>
              <a:spcPct val="90000"/>
            </a:lnSpc>
            <a:spcBef>
              <a:spcPct val="0"/>
            </a:spcBef>
            <a:spcAft>
              <a:spcPct val="35000"/>
            </a:spcAft>
            <a:buNone/>
          </a:pPr>
          <a:r>
            <a:rPr lang="en-US" sz="1800" b="1" kern="1200" dirty="0">
              <a:solidFill>
                <a:schemeClr val="tx1"/>
              </a:solidFill>
            </a:rPr>
            <a:t>Decision,</a:t>
          </a:r>
        </a:p>
        <a:p>
          <a:pPr marL="0" lvl="0" indent="0" algn="ctr" defTabSz="800100">
            <a:lnSpc>
              <a:spcPct val="90000"/>
            </a:lnSpc>
            <a:spcBef>
              <a:spcPct val="0"/>
            </a:spcBef>
            <a:spcAft>
              <a:spcPct val="35000"/>
            </a:spcAft>
            <a:buNone/>
          </a:pPr>
          <a:r>
            <a:rPr lang="en-US" sz="1800" b="1" kern="1200" dirty="0">
              <a:solidFill>
                <a:schemeClr val="tx1"/>
              </a:solidFill>
            </a:rPr>
            <a:t>Discretion, reward, discipline</a:t>
          </a:r>
        </a:p>
      </dsp:txBody>
      <dsp:txXfrm>
        <a:off x="4797452" y="3759113"/>
        <a:ext cx="2597095" cy="1074032"/>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E5C6A6-6803-3A45-A139-37537A02ED6E}">
      <dsp:nvSpPr>
        <dsp:cNvPr id="0" name=""/>
        <dsp:cNvSpPr/>
      </dsp:nvSpPr>
      <dsp:spPr>
        <a:xfrm>
          <a:off x="2599164" y="1392073"/>
          <a:ext cx="567063" cy="91440"/>
        </a:xfrm>
        <a:custGeom>
          <a:avLst/>
          <a:gdLst/>
          <a:ahLst/>
          <a:cxnLst/>
          <a:rect l="0" t="0" r="0" b="0"/>
          <a:pathLst>
            <a:path>
              <a:moveTo>
                <a:pt x="0" y="45720"/>
              </a:moveTo>
              <a:lnTo>
                <a:pt x="567063" y="45720"/>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867755" y="1434805"/>
        <a:ext cx="29883" cy="5976"/>
      </dsp:txXfrm>
    </dsp:sp>
    <dsp:sp modelId="{E7B6DBF0-DFF2-C949-B71C-05756DEF8A82}">
      <dsp:nvSpPr>
        <dsp:cNvPr id="0" name=""/>
        <dsp:cNvSpPr/>
      </dsp:nvSpPr>
      <dsp:spPr>
        <a:xfrm>
          <a:off x="2425" y="658232"/>
          <a:ext cx="2598539" cy="1559123"/>
        </a:xfrm>
        <a:prstGeom prst="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dirty="0"/>
            <a:t>Who is regulating: governmentalization of economic sector privatization of the state</a:t>
          </a:r>
        </a:p>
      </dsp:txBody>
      <dsp:txXfrm>
        <a:off x="2425" y="658232"/>
        <a:ext cx="2598539" cy="1559123"/>
      </dsp:txXfrm>
    </dsp:sp>
    <dsp:sp modelId="{1BA2E5EC-8531-CC44-AAF7-03C85C9E89A9}">
      <dsp:nvSpPr>
        <dsp:cNvPr id="0" name=""/>
        <dsp:cNvSpPr/>
      </dsp:nvSpPr>
      <dsp:spPr>
        <a:xfrm>
          <a:off x="5795368" y="1392073"/>
          <a:ext cx="567063" cy="91440"/>
        </a:xfrm>
        <a:custGeom>
          <a:avLst/>
          <a:gdLst/>
          <a:ahLst/>
          <a:cxnLst/>
          <a:rect l="0" t="0" r="0" b="0"/>
          <a:pathLst>
            <a:path>
              <a:moveTo>
                <a:pt x="0" y="45720"/>
              </a:moveTo>
              <a:lnTo>
                <a:pt x="567063" y="45720"/>
              </a:lnTo>
            </a:path>
          </a:pathLst>
        </a:custGeom>
        <a:noFill/>
        <a:ln w="6350" cap="flat" cmpd="sng" algn="ctr">
          <a:solidFill>
            <a:schemeClr val="accent5">
              <a:hueOff val="-1351709"/>
              <a:satOff val="-3484"/>
              <a:lumOff val="-2353"/>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063958" y="1434805"/>
        <a:ext cx="29883" cy="5976"/>
      </dsp:txXfrm>
    </dsp:sp>
    <dsp:sp modelId="{F175EFAA-9335-024E-ABF5-2A50E10CA519}">
      <dsp:nvSpPr>
        <dsp:cNvPr id="0" name=""/>
        <dsp:cNvSpPr/>
      </dsp:nvSpPr>
      <dsp:spPr>
        <a:xfrm>
          <a:off x="3198628" y="658232"/>
          <a:ext cx="2598539" cy="1559123"/>
        </a:xfrm>
        <a:prstGeom prst="rect">
          <a:avLst/>
        </a:prstGeom>
        <a:gradFill rotWithShape="0">
          <a:gsLst>
            <a:gs pos="0">
              <a:schemeClr val="accent5">
                <a:hueOff val="-1126424"/>
                <a:satOff val="-2903"/>
                <a:lumOff val="-1961"/>
                <a:alphaOff val="0"/>
                <a:lumMod val="110000"/>
                <a:satMod val="105000"/>
                <a:tint val="67000"/>
              </a:schemeClr>
            </a:gs>
            <a:gs pos="50000">
              <a:schemeClr val="accent5">
                <a:hueOff val="-1126424"/>
                <a:satOff val="-2903"/>
                <a:lumOff val="-1961"/>
                <a:alphaOff val="0"/>
                <a:lumMod val="105000"/>
                <a:satMod val="103000"/>
                <a:tint val="73000"/>
              </a:schemeClr>
            </a:gs>
            <a:gs pos="100000">
              <a:schemeClr val="accent5">
                <a:hueOff val="-1126424"/>
                <a:satOff val="-2903"/>
                <a:lumOff val="-1961"/>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dirty="0"/>
            <a:t>Regulatory Tools: policy as data analytics and algorithmic premise</a:t>
          </a:r>
        </a:p>
      </dsp:txBody>
      <dsp:txXfrm>
        <a:off x="3198628" y="658232"/>
        <a:ext cx="2598539" cy="1559123"/>
      </dsp:txXfrm>
    </dsp:sp>
    <dsp:sp modelId="{B2A981C9-A273-2A46-8B1B-33981C12239E}">
      <dsp:nvSpPr>
        <dsp:cNvPr id="0" name=""/>
        <dsp:cNvSpPr/>
      </dsp:nvSpPr>
      <dsp:spPr>
        <a:xfrm>
          <a:off x="8991571" y="1392073"/>
          <a:ext cx="567063" cy="91440"/>
        </a:xfrm>
        <a:custGeom>
          <a:avLst/>
          <a:gdLst/>
          <a:ahLst/>
          <a:cxnLst/>
          <a:rect l="0" t="0" r="0" b="0"/>
          <a:pathLst>
            <a:path>
              <a:moveTo>
                <a:pt x="0" y="45720"/>
              </a:moveTo>
              <a:lnTo>
                <a:pt x="567063" y="45720"/>
              </a:lnTo>
            </a:path>
          </a:pathLst>
        </a:custGeom>
        <a:noFill/>
        <a:ln w="6350" cap="flat" cmpd="sng" algn="ctr">
          <a:solidFill>
            <a:schemeClr val="accent5">
              <a:hueOff val="-2703417"/>
              <a:satOff val="-6968"/>
              <a:lumOff val="-4706"/>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9260161" y="1434805"/>
        <a:ext cx="29883" cy="5976"/>
      </dsp:txXfrm>
    </dsp:sp>
    <dsp:sp modelId="{F5DB8D09-5A05-F642-82D6-B080F261A2FF}">
      <dsp:nvSpPr>
        <dsp:cNvPr id="0" name=""/>
        <dsp:cNvSpPr/>
      </dsp:nvSpPr>
      <dsp:spPr>
        <a:xfrm>
          <a:off x="6394831" y="658232"/>
          <a:ext cx="2598539" cy="1559123"/>
        </a:xfrm>
        <a:prstGeom prst="rect">
          <a:avLst/>
        </a:prstGeom>
        <a:gradFill rotWithShape="0">
          <a:gsLst>
            <a:gs pos="0">
              <a:schemeClr val="accent5">
                <a:hueOff val="-2252848"/>
                <a:satOff val="-5806"/>
                <a:lumOff val="-3922"/>
                <a:alphaOff val="0"/>
                <a:lumMod val="110000"/>
                <a:satMod val="105000"/>
                <a:tint val="67000"/>
              </a:schemeClr>
            </a:gs>
            <a:gs pos="50000">
              <a:schemeClr val="accent5">
                <a:hueOff val="-2252848"/>
                <a:satOff val="-5806"/>
                <a:lumOff val="-3922"/>
                <a:alphaOff val="0"/>
                <a:lumMod val="105000"/>
                <a:satMod val="103000"/>
                <a:tint val="73000"/>
              </a:schemeClr>
            </a:gs>
            <a:gs pos="100000">
              <a:schemeClr val="accent5">
                <a:hueOff val="-2252848"/>
                <a:satOff val="-5806"/>
                <a:lumOff val="-392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dirty="0"/>
            <a:t>Recharacterization of Data: both a critical factor in production and the key element of managerial politics</a:t>
          </a:r>
        </a:p>
      </dsp:txBody>
      <dsp:txXfrm>
        <a:off x="6394831" y="658232"/>
        <a:ext cx="2598539" cy="1559123"/>
      </dsp:txXfrm>
    </dsp:sp>
    <dsp:sp modelId="{1A2661DC-6847-E440-81BA-E370DAF5D8EB}">
      <dsp:nvSpPr>
        <dsp:cNvPr id="0" name=""/>
        <dsp:cNvSpPr/>
      </dsp:nvSpPr>
      <dsp:spPr>
        <a:xfrm>
          <a:off x="1301695" y="2215555"/>
          <a:ext cx="9588609" cy="567063"/>
        </a:xfrm>
        <a:custGeom>
          <a:avLst/>
          <a:gdLst/>
          <a:ahLst/>
          <a:cxnLst/>
          <a:rect l="0" t="0" r="0" b="0"/>
          <a:pathLst>
            <a:path>
              <a:moveTo>
                <a:pt x="9588609" y="0"/>
              </a:moveTo>
              <a:lnTo>
                <a:pt x="9588609" y="300631"/>
              </a:lnTo>
              <a:lnTo>
                <a:pt x="0" y="300631"/>
              </a:lnTo>
              <a:lnTo>
                <a:pt x="0" y="567063"/>
              </a:lnTo>
            </a:path>
          </a:pathLst>
        </a:custGeom>
        <a:noFill/>
        <a:ln w="6350" cap="flat" cmpd="sng" algn="ctr">
          <a:solidFill>
            <a:schemeClr val="accent5">
              <a:hueOff val="-4055126"/>
              <a:satOff val="-10451"/>
              <a:lumOff val="-7059"/>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855819" y="2496099"/>
        <a:ext cx="480360" cy="5976"/>
      </dsp:txXfrm>
    </dsp:sp>
    <dsp:sp modelId="{7CA1513F-557F-E44F-920F-2B8DD5417372}">
      <dsp:nvSpPr>
        <dsp:cNvPr id="0" name=""/>
        <dsp:cNvSpPr/>
      </dsp:nvSpPr>
      <dsp:spPr>
        <a:xfrm>
          <a:off x="9591035" y="658232"/>
          <a:ext cx="2598539" cy="1559123"/>
        </a:xfrm>
        <a:prstGeom prst="rect">
          <a:avLst/>
        </a:prstGeom>
        <a:gradFill rotWithShape="0">
          <a:gsLst>
            <a:gs pos="0">
              <a:schemeClr val="accent5">
                <a:hueOff val="-3379271"/>
                <a:satOff val="-8710"/>
                <a:lumOff val="-5883"/>
                <a:alphaOff val="0"/>
                <a:lumMod val="110000"/>
                <a:satMod val="105000"/>
                <a:tint val="67000"/>
              </a:schemeClr>
            </a:gs>
            <a:gs pos="50000">
              <a:schemeClr val="accent5">
                <a:hueOff val="-3379271"/>
                <a:satOff val="-8710"/>
                <a:lumOff val="-5883"/>
                <a:alphaOff val="0"/>
                <a:lumMod val="105000"/>
                <a:satMod val="103000"/>
                <a:tint val="73000"/>
              </a:schemeClr>
            </a:gs>
            <a:gs pos="100000">
              <a:schemeClr val="accent5">
                <a:hueOff val="-3379271"/>
                <a:satOff val="-8710"/>
                <a:lumOff val="-588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dirty="0"/>
            <a:t>From Command and Control to algorithm and Management</a:t>
          </a:r>
        </a:p>
      </dsp:txBody>
      <dsp:txXfrm>
        <a:off x="9591035" y="658232"/>
        <a:ext cx="2598539" cy="1559123"/>
      </dsp:txXfrm>
    </dsp:sp>
    <dsp:sp modelId="{105EBBCC-CB75-D74E-90F2-0FF72542EE6E}">
      <dsp:nvSpPr>
        <dsp:cNvPr id="0" name=""/>
        <dsp:cNvSpPr/>
      </dsp:nvSpPr>
      <dsp:spPr>
        <a:xfrm>
          <a:off x="2599164" y="3548861"/>
          <a:ext cx="567063" cy="91440"/>
        </a:xfrm>
        <a:custGeom>
          <a:avLst/>
          <a:gdLst/>
          <a:ahLst/>
          <a:cxnLst/>
          <a:rect l="0" t="0" r="0" b="0"/>
          <a:pathLst>
            <a:path>
              <a:moveTo>
                <a:pt x="0" y="45720"/>
              </a:moveTo>
              <a:lnTo>
                <a:pt x="567063" y="45720"/>
              </a:lnTo>
            </a:path>
          </a:pathLst>
        </a:custGeom>
        <a:noFill/>
        <a:ln w="6350" cap="flat" cmpd="sng" algn="ctr">
          <a:solidFill>
            <a:schemeClr val="accent5">
              <a:hueOff val="-5406834"/>
              <a:satOff val="-13935"/>
              <a:lumOff val="-9412"/>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867755" y="3591592"/>
        <a:ext cx="29883" cy="5976"/>
      </dsp:txXfrm>
    </dsp:sp>
    <dsp:sp modelId="{EA1E916B-46DA-134B-AB12-0D0D91A01A34}">
      <dsp:nvSpPr>
        <dsp:cNvPr id="0" name=""/>
        <dsp:cNvSpPr/>
      </dsp:nvSpPr>
      <dsp:spPr>
        <a:xfrm>
          <a:off x="2425" y="2815019"/>
          <a:ext cx="2598539" cy="1559123"/>
        </a:xfrm>
        <a:prstGeom prst="rect">
          <a:avLst/>
        </a:prstGeom>
        <a:gradFill rotWithShape="0">
          <a:gsLst>
            <a:gs pos="0">
              <a:schemeClr val="accent5">
                <a:hueOff val="-4505695"/>
                <a:satOff val="-11613"/>
                <a:lumOff val="-7843"/>
                <a:alphaOff val="0"/>
                <a:lumMod val="110000"/>
                <a:satMod val="105000"/>
                <a:tint val="67000"/>
              </a:schemeClr>
            </a:gs>
            <a:gs pos="50000">
              <a:schemeClr val="accent5">
                <a:hueOff val="-4505695"/>
                <a:satOff val="-11613"/>
                <a:lumOff val="-7843"/>
                <a:alphaOff val="0"/>
                <a:lumMod val="105000"/>
                <a:satMod val="103000"/>
                <a:tint val="73000"/>
              </a:schemeClr>
            </a:gs>
            <a:gs pos="100000">
              <a:schemeClr val="accent5">
                <a:hueOff val="-4505695"/>
                <a:satOff val="-11613"/>
                <a:lumOff val="-784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dirty="0"/>
            <a:t>What is the division of authority between political and economic institutions? How does this reshape transnational regulation</a:t>
          </a:r>
        </a:p>
      </dsp:txBody>
      <dsp:txXfrm>
        <a:off x="2425" y="2815019"/>
        <a:ext cx="2598539" cy="1559123"/>
      </dsp:txXfrm>
    </dsp:sp>
    <dsp:sp modelId="{345F9380-519F-8749-A9F1-29743C839A32}">
      <dsp:nvSpPr>
        <dsp:cNvPr id="0" name=""/>
        <dsp:cNvSpPr/>
      </dsp:nvSpPr>
      <dsp:spPr>
        <a:xfrm>
          <a:off x="5795368" y="3548861"/>
          <a:ext cx="567063" cy="91440"/>
        </a:xfrm>
        <a:custGeom>
          <a:avLst/>
          <a:gdLst/>
          <a:ahLst/>
          <a:cxnLst/>
          <a:rect l="0" t="0" r="0" b="0"/>
          <a:pathLst>
            <a:path>
              <a:moveTo>
                <a:pt x="0" y="45720"/>
              </a:moveTo>
              <a:lnTo>
                <a:pt x="567063" y="45720"/>
              </a:lnTo>
            </a:path>
          </a:pathLst>
        </a:custGeom>
        <a:noFill/>
        <a:ln w="6350" cap="flat" cmpd="sng" algn="ctr">
          <a:solidFill>
            <a:schemeClr val="accent5">
              <a:hueOff val="-6758543"/>
              <a:satOff val="-17419"/>
              <a:lumOff val="-11765"/>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063958" y="3591592"/>
        <a:ext cx="29883" cy="5976"/>
      </dsp:txXfrm>
    </dsp:sp>
    <dsp:sp modelId="{496A49B1-6E61-8D47-91C2-B986983E8AB5}">
      <dsp:nvSpPr>
        <dsp:cNvPr id="0" name=""/>
        <dsp:cNvSpPr/>
      </dsp:nvSpPr>
      <dsp:spPr>
        <a:xfrm>
          <a:off x="3198628" y="2815019"/>
          <a:ext cx="2598539" cy="1559123"/>
        </a:xfrm>
        <a:prstGeom prst="rect">
          <a:avLst/>
        </a:prstGeom>
        <a:gradFill rotWithShape="0">
          <a:gsLst>
            <a:gs pos="0">
              <a:schemeClr val="accent5">
                <a:hueOff val="-5632119"/>
                <a:satOff val="-14516"/>
                <a:lumOff val="-9804"/>
                <a:alphaOff val="0"/>
                <a:lumMod val="110000"/>
                <a:satMod val="105000"/>
                <a:tint val="67000"/>
              </a:schemeClr>
            </a:gs>
            <a:gs pos="50000">
              <a:schemeClr val="accent5">
                <a:hueOff val="-5632119"/>
                <a:satOff val="-14516"/>
                <a:lumOff val="-9804"/>
                <a:alphaOff val="0"/>
                <a:lumMod val="105000"/>
                <a:satMod val="103000"/>
                <a:tint val="73000"/>
              </a:schemeClr>
            </a:gs>
            <a:gs pos="100000">
              <a:schemeClr val="accent5">
                <a:hueOff val="-5632119"/>
                <a:satOff val="-14516"/>
                <a:lumOff val="-980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dirty="0"/>
            <a:t>Does the character of MNE personality (entity, linkages, network, etc.) shape rulemaking?</a:t>
          </a:r>
        </a:p>
      </dsp:txBody>
      <dsp:txXfrm>
        <a:off x="3198628" y="2815019"/>
        <a:ext cx="2598539" cy="1559123"/>
      </dsp:txXfrm>
    </dsp:sp>
    <dsp:sp modelId="{522FAA33-3239-4B44-AF87-962D8D09AB4C}">
      <dsp:nvSpPr>
        <dsp:cNvPr id="0" name=""/>
        <dsp:cNvSpPr/>
      </dsp:nvSpPr>
      <dsp:spPr>
        <a:xfrm>
          <a:off x="6394831" y="2815019"/>
          <a:ext cx="2598539" cy="1559123"/>
        </a:xfrm>
        <a:prstGeom prst="rect">
          <a:avLst/>
        </a:prstGeom>
        <a:gradFill rotWithShape="0">
          <a:gsLst>
            <a:gs pos="0">
              <a:schemeClr val="accent5">
                <a:hueOff val="-6758543"/>
                <a:satOff val="-17419"/>
                <a:lumOff val="-11765"/>
                <a:alphaOff val="0"/>
                <a:lumMod val="110000"/>
                <a:satMod val="105000"/>
                <a:tint val="67000"/>
              </a:schemeClr>
            </a:gs>
            <a:gs pos="50000">
              <a:schemeClr val="accent5">
                <a:hueOff val="-6758543"/>
                <a:satOff val="-17419"/>
                <a:lumOff val="-11765"/>
                <a:alphaOff val="0"/>
                <a:lumMod val="105000"/>
                <a:satMod val="103000"/>
                <a:tint val="73000"/>
              </a:schemeClr>
            </a:gs>
            <a:gs pos="100000">
              <a:schemeClr val="accent5">
                <a:hueOff val="-6758543"/>
                <a:satOff val="-17419"/>
                <a:lumOff val="-1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dirty="0"/>
            <a:t>Accountability as the new constitutionalism grounded in --data and data analytics to regulate both the state and the MNC as autonomous elements of global managerial operating system </a:t>
          </a:r>
        </a:p>
      </dsp:txBody>
      <dsp:txXfrm>
        <a:off x="6394831" y="2815019"/>
        <a:ext cx="2598539" cy="1559123"/>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5176BD-9BA5-5F4C-BAB6-F0A55480DDE8}">
      <dsp:nvSpPr>
        <dsp:cNvPr id="0" name=""/>
        <dsp:cNvSpPr/>
      </dsp:nvSpPr>
      <dsp:spPr>
        <a:xfrm>
          <a:off x="212461" y="1316718"/>
          <a:ext cx="3165878" cy="10433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r>
            <a:rPr lang="en-US" sz="3300" kern="1200"/>
            <a:t>The multinational corporation</a:t>
          </a:r>
        </a:p>
      </dsp:txBody>
      <dsp:txXfrm>
        <a:off x="212461" y="1316718"/>
        <a:ext cx="3165878" cy="1043300"/>
      </dsp:txXfrm>
    </dsp:sp>
    <dsp:sp modelId="{A47BBB3F-7787-2E4D-93C0-19FAC8FC4065}">
      <dsp:nvSpPr>
        <dsp:cNvPr id="0" name=""/>
        <dsp:cNvSpPr/>
      </dsp:nvSpPr>
      <dsp:spPr>
        <a:xfrm>
          <a:off x="212461" y="3516680"/>
          <a:ext cx="3165878" cy="19546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210" tIns="29210" rIns="29210" bIns="29210" numCol="1" spcCol="1270" anchor="t" anchorCtr="0">
          <a:noAutofit/>
        </a:bodyPr>
        <a:lstStyle/>
        <a:p>
          <a:pPr marL="171450" lvl="1" indent="-171450" algn="l" defTabSz="800100">
            <a:lnSpc>
              <a:spcPct val="90000"/>
            </a:lnSpc>
            <a:spcBef>
              <a:spcPct val="0"/>
            </a:spcBef>
            <a:spcAft>
              <a:spcPct val="15000"/>
            </a:spcAft>
            <a:buChar char="•"/>
          </a:pPr>
          <a:r>
            <a:rPr lang="en-US" sz="1800" kern="1200" dirty="0"/>
            <a:t>Entity</a:t>
          </a:r>
        </a:p>
        <a:p>
          <a:pPr marL="171450" lvl="1" indent="-171450" algn="l" defTabSz="800100">
            <a:lnSpc>
              <a:spcPct val="90000"/>
            </a:lnSpc>
            <a:spcBef>
              <a:spcPct val="0"/>
            </a:spcBef>
            <a:spcAft>
              <a:spcPct val="15000"/>
            </a:spcAft>
            <a:buChar char="•"/>
          </a:pPr>
          <a:r>
            <a:rPr lang="en-US" sz="1800" kern="1200"/>
            <a:t>System</a:t>
          </a:r>
        </a:p>
        <a:p>
          <a:pPr marL="171450" lvl="1" indent="-171450" algn="l" defTabSz="800100">
            <a:lnSpc>
              <a:spcPct val="90000"/>
            </a:lnSpc>
            <a:spcBef>
              <a:spcPct val="0"/>
            </a:spcBef>
            <a:spcAft>
              <a:spcPct val="15000"/>
            </a:spcAft>
            <a:buChar char="•"/>
          </a:pPr>
          <a:r>
            <a:rPr lang="en-US" sz="1800" kern="1200"/>
            <a:t>Production chain</a:t>
          </a:r>
        </a:p>
      </dsp:txBody>
      <dsp:txXfrm>
        <a:off x="212461" y="3516680"/>
        <a:ext cx="3165878" cy="1954637"/>
      </dsp:txXfrm>
    </dsp:sp>
    <dsp:sp modelId="{FB7C326F-8384-9844-B720-6D4C33516D8B}">
      <dsp:nvSpPr>
        <dsp:cNvPr id="0" name=""/>
        <dsp:cNvSpPr/>
      </dsp:nvSpPr>
      <dsp:spPr>
        <a:xfrm>
          <a:off x="208863" y="999411"/>
          <a:ext cx="251831" cy="251831"/>
        </a:xfrm>
        <a:prstGeom prst="ellipse">
          <a:avLst/>
        </a:prstGeom>
        <a:gradFill rotWithShape="0">
          <a:gsLst>
            <a:gs pos="0">
              <a:schemeClr val="accent1">
                <a:shade val="50000"/>
                <a:hueOff val="0"/>
                <a:satOff val="0"/>
                <a:lumOff val="0"/>
                <a:alphaOff val="0"/>
                <a:satMod val="103000"/>
                <a:lumMod val="102000"/>
                <a:tint val="94000"/>
              </a:schemeClr>
            </a:gs>
            <a:gs pos="50000">
              <a:schemeClr val="accent1">
                <a:shade val="50000"/>
                <a:hueOff val="0"/>
                <a:satOff val="0"/>
                <a:lumOff val="0"/>
                <a:alphaOff val="0"/>
                <a:satMod val="110000"/>
                <a:lumMod val="100000"/>
                <a:shade val="100000"/>
              </a:schemeClr>
            </a:gs>
            <a:gs pos="100000">
              <a:schemeClr val="accent1">
                <a:shade val="5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751FCF5F-6AB8-084C-BA71-7A4604211497}">
      <dsp:nvSpPr>
        <dsp:cNvPr id="0" name=""/>
        <dsp:cNvSpPr/>
      </dsp:nvSpPr>
      <dsp:spPr>
        <a:xfrm>
          <a:off x="385145" y="646847"/>
          <a:ext cx="251831" cy="251831"/>
        </a:xfrm>
        <a:prstGeom prst="ellipse">
          <a:avLst/>
        </a:prstGeom>
        <a:gradFill rotWithShape="0">
          <a:gsLst>
            <a:gs pos="0">
              <a:schemeClr val="accent1">
                <a:shade val="50000"/>
                <a:hueOff val="42368"/>
                <a:satOff val="-1032"/>
                <a:lumOff val="4515"/>
                <a:alphaOff val="0"/>
                <a:satMod val="103000"/>
                <a:lumMod val="102000"/>
                <a:tint val="94000"/>
              </a:schemeClr>
            </a:gs>
            <a:gs pos="50000">
              <a:schemeClr val="accent1">
                <a:shade val="50000"/>
                <a:hueOff val="42368"/>
                <a:satOff val="-1032"/>
                <a:lumOff val="4515"/>
                <a:alphaOff val="0"/>
                <a:satMod val="110000"/>
                <a:lumMod val="100000"/>
                <a:shade val="100000"/>
              </a:schemeClr>
            </a:gs>
            <a:gs pos="100000">
              <a:schemeClr val="accent1">
                <a:shade val="50000"/>
                <a:hueOff val="42368"/>
                <a:satOff val="-1032"/>
                <a:lumOff val="451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13373B27-A808-5D46-837B-6EE8C01ED4E5}">
      <dsp:nvSpPr>
        <dsp:cNvPr id="0" name=""/>
        <dsp:cNvSpPr/>
      </dsp:nvSpPr>
      <dsp:spPr>
        <a:xfrm>
          <a:off x="808222" y="717360"/>
          <a:ext cx="395734" cy="395734"/>
        </a:xfrm>
        <a:prstGeom prst="ellipse">
          <a:avLst/>
        </a:prstGeom>
        <a:gradFill rotWithShape="0">
          <a:gsLst>
            <a:gs pos="0">
              <a:schemeClr val="accent1">
                <a:shade val="50000"/>
                <a:hueOff val="84735"/>
                <a:satOff val="-2064"/>
                <a:lumOff val="9031"/>
                <a:alphaOff val="0"/>
                <a:satMod val="103000"/>
                <a:lumMod val="102000"/>
                <a:tint val="94000"/>
              </a:schemeClr>
            </a:gs>
            <a:gs pos="50000">
              <a:schemeClr val="accent1">
                <a:shade val="50000"/>
                <a:hueOff val="84735"/>
                <a:satOff val="-2064"/>
                <a:lumOff val="9031"/>
                <a:alphaOff val="0"/>
                <a:satMod val="110000"/>
                <a:lumMod val="100000"/>
                <a:shade val="100000"/>
              </a:schemeClr>
            </a:gs>
            <a:gs pos="100000">
              <a:schemeClr val="accent1">
                <a:shade val="50000"/>
                <a:hueOff val="84735"/>
                <a:satOff val="-2064"/>
                <a:lumOff val="903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A29CE3E8-7E0A-F549-A914-2EC86A823DCD}">
      <dsp:nvSpPr>
        <dsp:cNvPr id="0" name=""/>
        <dsp:cNvSpPr/>
      </dsp:nvSpPr>
      <dsp:spPr>
        <a:xfrm>
          <a:off x="1160785" y="329540"/>
          <a:ext cx="251831" cy="251831"/>
        </a:xfrm>
        <a:prstGeom prst="ellipse">
          <a:avLst/>
        </a:prstGeom>
        <a:gradFill rotWithShape="0">
          <a:gsLst>
            <a:gs pos="0">
              <a:schemeClr val="accent1">
                <a:shade val="50000"/>
                <a:hueOff val="127103"/>
                <a:satOff val="-3095"/>
                <a:lumOff val="13546"/>
                <a:alphaOff val="0"/>
                <a:satMod val="103000"/>
                <a:lumMod val="102000"/>
                <a:tint val="94000"/>
              </a:schemeClr>
            </a:gs>
            <a:gs pos="50000">
              <a:schemeClr val="accent1">
                <a:shade val="50000"/>
                <a:hueOff val="127103"/>
                <a:satOff val="-3095"/>
                <a:lumOff val="13546"/>
                <a:alphaOff val="0"/>
                <a:satMod val="110000"/>
                <a:lumMod val="100000"/>
                <a:shade val="100000"/>
              </a:schemeClr>
            </a:gs>
            <a:gs pos="100000">
              <a:schemeClr val="accent1">
                <a:shade val="50000"/>
                <a:hueOff val="127103"/>
                <a:satOff val="-3095"/>
                <a:lumOff val="1354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221D867C-0117-E641-B47C-15B9B0CA5C88}">
      <dsp:nvSpPr>
        <dsp:cNvPr id="0" name=""/>
        <dsp:cNvSpPr/>
      </dsp:nvSpPr>
      <dsp:spPr>
        <a:xfrm>
          <a:off x="1619118" y="188514"/>
          <a:ext cx="251831" cy="251831"/>
        </a:xfrm>
        <a:prstGeom prst="ellipse">
          <a:avLst/>
        </a:prstGeom>
        <a:gradFill rotWithShape="0">
          <a:gsLst>
            <a:gs pos="0">
              <a:schemeClr val="accent1">
                <a:shade val="50000"/>
                <a:hueOff val="169471"/>
                <a:satOff val="-4127"/>
                <a:lumOff val="18061"/>
                <a:alphaOff val="0"/>
                <a:satMod val="103000"/>
                <a:lumMod val="102000"/>
                <a:tint val="94000"/>
              </a:schemeClr>
            </a:gs>
            <a:gs pos="50000">
              <a:schemeClr val="accent1">
                <a:shade val="50000"/>
                <a:hueOff val="169471"/>
                <a:satOff val="-4127"/>
                <a:lumOff val="18061"/>
                <a:alphaOff val="0"/>
                <a:satMod val="110000"/>
                <a:lumMod val="100000"/>
                <a:shade val="100000"/>
              </a:schemeClr>
            </a:gs>
            <a:gs pos="100000">
              <a:schemeClr val="accent1">
                <a:shade val="50000"/>
                <a:hueOff val="169471"/>
                <a:satOff val="-4127"/>
                <a:lumOff val="1806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E91F5648-3F93-D040-BDF5-DE2E1FE1525E}">
      <dsp:nvSpPr>
        <dsp:cNvPr id="0" name=""/>
        <dsp:cNvSpPr/>
      </dsp:nvSpPr>
      <dsp:spPr>
        <a:xfrm>
          <a:off x="2183220" y="435309"/>
          <a:ext cx="251831" cy="251831"/>
        </a:xfrm>
        <a:prstGeom prst="ellipse">
          <a:avLst/>
        </a:prstGeom>
        <a:gradFill rotWithShape="0">
          <a:gsLst>
            <a:gs pos="0">
              <a:schemeClr val="accent1">
                <a:shade val="50000"/>
                <a:hueOff val="211839"/>
                <a:satOff val="-5159"/>
                <a:lumOff val="22577"/>
                <a:alphaOff val="0"/>
                <a:satMod val="103000"/>
                <a:lumMod val="102000"/>
                <a:tint val="94000"/>
              </a:schemeClr>
            </a:gs>
            <a:gs pos="50000">
              <a:schemeClr val="accent1">
                <a:shade val="50000"/>
                <a:hueOff val="211839"/>
                <a:satOff val="-5159"/>
                <a:lumOff val="22577"/>
                <a:alphaOff val="0"/>
                <a:satMod val="110000"/>
                <a:lumMod val="100000"/>
                <a:shade val="100000"/>
              </a:schemeClr>
            </a:gs>
            <a:gs pos="100000">
              <a:schemeClr val="accent1">
                <a:shade val="50000"/>
                <a:hueOff val="211839"/>
                <a:satOff val="-5159"/>
                <a:lumOff val="2257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9F09230C-BBC0-B340-8814-19EA6571D8CA}">
      <dsp:nvSpPr>
        <dsp:cNvPr id="0" name=""/>
        <dsp:cNvSpPr/>
      </dsp:nvSpPr>
      <dsp:spPr>
        <a:xfrm>
          <a:off x="2535784" y="611591"/>
          <a:ext cx="395734" cy="395734"/>
        </a:xfrm>
        <a:prstGeom prst="ellipse">
          <a:avLst/>
        </a:prstGeom>
        <a:gradFill rotWithShape="0">
          <a:gsLst>
            <a:gs pos="0">
              <a:schemeClr val="accent1">
                <a:shade val="50000"/>
                <a:hueOff val="254206"/>
                <a:satOff val="-6191"/>
                <a:lumOff val="27092"/>
                <a:alphaOff val="0"/>
                <a:satMod val="103000"/>
                <a:lumMod val="102000"/>
                <a:tint val="94000"/>
              </a:schemeClr>
            </a:gs>
            <a:gs pos="50000">
              <a:schemeClr val="accent1">
                <a:shade val="50000"/>
                <a:hueOff val="254206"/>
                <a:satOff val="-6191"/>
                <a:lumOff val="27092"/>
                <a:alphaOff val="0"/>
                <a:satMod val="110000"/>
                <a:lumMod val="100000"/>
                <a:shade val="100000"/>
              </a:schemeClr>
            </a:gs>
            <a:gs pos="100000">
              <a:schemeClr val="accent1">
                <a:shade val="50000"/>
                <a:hueOff val="254206"/>
                <a:satOff val="-6191"/>
                <a:lumOff val="2709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B958A683-6721-6349-A417-0A1A8E23AF7D}">
      <dsp:nvSpPr>
        <dsp:cNvPr id="0" name=""/>
        <dsp:cNvSpPr/>
      </dsp:nvSpPr>
      <dsp:spPr>
        <a:xfrm>
          <a:off x="3029373" y="999411"/>
          <a:ext cx="251831" cy="251831"/>
        </a:xfrm>
        <a:prstGeom prst="ellipse">
          <a:avLst/>
        </a:prstGeom>
        <a:gradFill rotWithShape="0">
          <a:gsLst>
            <a:gs pos="0">
              <a:schemeClr val="accent1">
                <a:shade val="50000"/>
                <a:hueOff val="296574"/>
                <a:satOff val="-7223"/>
                <a:lumOff val="31608"/>
                <a:alphaOff val="0"/>
                <a:satMod val="103000"/>
                <a:lumMod val="102000"/>
                <a:tint val="94000"/>
              </a:schemeClr>
            </a:gs>
            <a:gs pos="50000">
              <a:schemeClr val="accent1">
                <a:shade val="50000"/>
                <a:hueOff val="296574"/>
                <a:satOff val="-7223"/>
                <a:lumOff val="31608"/>
                <a:alphaOff val="0"/>
                <a:satMod val="110000"/>
                <a:lumMod val="100000"/>
                <a:shade val="100000"/>
              </a:schemeClr>
            </a:gs>
            <a:gs pos="100000">
              <a:schemeClr val="accent1">
                <a:shade val="50000"/>
                <a:hueOff val="296574"/>
                <a:satOff val="-7223"/>
                <a:lumOff val="3160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538049DB-9C3D-DE40-A363-4FFA409EFB54}">
      <dsp:nvSpPr>
        <dsp:cNvPr id="0" name=""/>
        <dsp:cNvSpPr/>
      </dsp:nvSpPr>
      <dsp:spPr>
        <a:xfrm>
          <a:off x="3240911" y="1387231"/>
          <a:ext cx="251831" cy="251831"/>
        </a:xfrm>
        <a:prstGeom prst="ellipse">
          <a:avLst/>
        </a:prstGeom>
        <a:gradFill rotWithShape="0">
          <a:gsLst>
            <a:gs pos="0">
              <a:schemeClr val="accent1">
                <a:shade val="50000"/>
                <a:hueOff val="338942"/>
                <a:satOff val="-8254"/>
                <a:lumOff val="36123"/>
                <a:alphaOff val="0"/>
                <a:satMod val="103000"/>
                <a:lumMod val="102000"/>
                <a:tint val="94000"/>
              </a:schemeClr>
            </a:gs>
            <a:gs pos="50000">
              <a:schemeClr val="accent1">
                <a:shade val="50000"/>
                <a:hueOff val="338942"/>
                <a:satOff val="-8254"/>
                <a:lumOff val="36123"/>
                <a:alphaOff val="0"/>
                <a:satMod val="110000"/>
                <a:lumMod val="100000"/>
                <a:shade val="100000"/>
              </a:schemeClr>
            </a:gs>
            <a:gs pos="100000">
              <a:schemeClr val="accent1">
                <a:shade val="50000"/>
                <a:hueOff val="338942"/>
                <a:satOff val="-8254"/>
                <a:lumOff val="3612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33BC4DD9-BDC1-BC4A-8EF8-3C59AA21C705}">
      <dsp:nvSpPr>
        <dsp:cNvPr id="0" name=""/>
        <dsp:cNvSpPr/>
      </dsp:nvSpPr>
      <dsp:spPr>
        <a:xfrm>
          <a:off x="1407580" y="646847"/>
          <a:ext cx="647566" cy="647566"/>
        </a:xfrm>
        <a:prstGeom prst="ellipse">
          <a:avLst/>
        </a:prstGeom>
        <a:gradFill rotWithShape="0">
          <a:gsLst>
            <a:gs pos="0">
              <a:schemeClr val="accent1">
                <a:shade val="50000"/>
                <a:hueOff val="381309"/>
                <a:satOff val="-9286"/>
                <a:lumOff val="40638"/>
                <a:alphaOff val="0"/>
                <a:satMod val="103000"/>
                <a:lumMod val="102000"/>
                <a:tint val="94000"/>
              </a:schemeClr>
            </a:gs>
            <a:gs pos="50000">
              <a:schemeClr val="accent1">
                <a:shade val="50000"/>
                <a:hueOff val="381309"/>
                <a:satOff val="-9286"/>
                <a:lumOff val="40638"/>
                <a:alphaOff val="0"/>
                <a:satMod val="110000"/>
                <a:lumMod val="100000"/>
                <a:shade val="100000"/>
              </a:schemeClr>
            </a:gs>
            <a:gs pos="100000">
              <a:schemeClr val="accent1">
                <a:shade val="50000"/>
                <a:hueOff val="381309"/>
                <a:satOff val="-9286"/>
                <a:lumOff val="4063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967DC3C6-8D71-1148-AD2D-4634A1177C3B}">
      <dsp:nvSpPr>
        <dsp:cNvPr id="0" name=""/>
        <dsp:cNvSpPr/>
      </dsp:nvSpPr>
      <dsp:spPr>
        <a:xfrm>
          <a:off x="32581" y="1986589"/>
          <a:ext cx="251831" cy="251831"/>
        </a:xfrm>
        <a:prstGeom prst="ellipse">
          <a:avLst/>
        </a:prstGeom>
        <a:gradFill rotWithShape="0">
          <a:gsLst>
            <a:gs pos="0">
              <a:schemeClr val="accent1">
                <a:shade val="50000"/>
                <a:hueOff val="381309"/>
                <a:satOff val="-9286"/>
                <a:lumOff val="40638"/>
                <a:alphaOff val="0"/>
                <a:satMod val="103000"/>
                <a:lumMod val="102000"/>
                <a:tint val="94000"/>
              </a:schemeClr>
            </a:gs>
            <a:gs pos="50000">
              <a:schemeClr val="accent1">
                <a:shade val="50000"/>
                <a:hueOff val="381309"/>
                <a:satOff val="-9286"/>
                <a:lumOff val="40638"/>
                <a:alphaOff val="0"/>
                <a:satMod val="110000"/>
                <a:lumMod val="100000"/>
                <a:shade val="100000"/>
              </a:schemeClr>
            </a:gs>
            <a:gs pos="100000">
              <a:schemeClr val="accent1">
                <a:shade val="50000"/>
                <a:hueOff val="381309"/>
                <a:satOff val="-9286"/>
                <a:lumOff val="4063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E1019922-46F5-A74F-857C-BC57882215A6}">
      <dsp:nvSpPr>
        <dsp:cNvPr id="0" name=""/>
        <dsp:cNvSpPr/>
      </dsp:nvSpPr>
      <dsp:spPr>
        <a:xfrm>
          <a:off x="244120" y="2303897"/>
          <a:ext cx="395734" cy="395734"/>
        </a:xfrm>
        <a:prstGeom prst="ellipse">
          <a:avLst/>
        </a:prstGeom>
        <a:gradFill rotWithShape="0">
          <a:gsLst>
            <a:gs pos="0">
              <a:schemeClr val="accent1">
                <a:shade val="50000"/>
                <a:hueOff val="338942"/>
                <a:satOff val="-8254"/>
                <a:lumOff val="36123"/>
                <a:alphaOff val="0"/>
                <a:satMod val="103000"/>
                <a:lumMod val="102000"/>
                <a:tint val="94000"/>
              </a:schemeClr>
            </a:gs>
            <a:gs pos="50000">
              <a:schemeClr val="accent1">
                <a:shade val="50000"/>
                <a:hueOff val="338942"/>
                <a:satOff val="-8254"/>
                <a:lumOff val="36123"/>
                <a:alphaOff val="0"/>
                <a:satMod val="110000"/>
                <a:lumMod val="100000"/>
                <a:shade val="100000"/>
              </a:schemeClr>
            </a:gs>
            <a:gs pos="100000">
              <a:schemeClr val="accent1">
                <a:shade val="50000"/>
                <a:hueOff val="338942"/>
                <a:satOff val="-8254"/>
                <a:lumOff val="3612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A9073E80-A9EA-594F-A450-D52549331B0F}">
      <dsp:nvSpPr>
        <dsp:cNvPr id="0" name=""/>
        <dsp:cNvSpPr/>
      </dsp:nvSpPr>
      <dsp:spPr>
        <a:xfrm>
          <a:off x="772965" y="2585948"/>
          <a:ext cx="575614" cy="575614"/>
        </a:xfrm>
        <a:prstGeom prst="ellipse">
          <a:avLst/>
        </a:prstGeom>
        <a:gradFill rotWithShape="0">
          <a:gsLst>
            <a:gs pos="0">
              <a:schemeClr val="accent1">
                <a:shade val="50000"/>
                <a:hueOff val="296574"/>
                <a:satOff val="-7223"/>
                <a:lumOff val="31608"/>
                <a:alphaOff val="0"/>
                <a:satMod val="103000"/>
                <a:lumMod val="102000"/>
                <a:tint val="94000"/>
              </a:schemeClr>
            </a:gs>
            <a:gs pos="50000">
              <a:schemeClr val="accent1">
                <a:shade val="50000"/>
                <a:hueOff val="296574"/>
                <a:satOff val="-7223"/>
                <a:lumOff val="31608"/>
                <a:alphaOff val="0"/>
                <a:satMod val="110000"/>
                <a:lumMod val="100000"/>
                <a:shade val="100000"/>
              </a:schemeClr>
            </a:gs>
            <a:gs pos="100000">
              <a:schemeClr val="accent1">
                <a:shade val="50000"/>
                <a:hueOff val="296574"/>
                <a:satOff val="-7223"/>
                <a:lumOff val="3160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1A82D0F1-1D87-9B45-BA0E-F7BD9D70E74F}">
      <dsp:nvSpPr>
        <dsp:cNvPr id="0" name=""/>
        <dsp:cNvSpPr/>
      </dsp:nvSpPr>
      <dsp:spPr>
        <a:xfrm>
          <a:off x="1513349" y="3044281"/>
          <a:ext cx="251831" cy="251831"/>
        </a:xfrm>
        <a:prstGeom prst="ellipse">
          <a:avLst/>
        </a:prstGeom>
        <a:gradFill rotWithShape="0">
          <a:gsLst>
            <a:gs pos="0">
              <a:schemeClr val="accent1">
                <a:shade val="50000"/>
                <a:hueOff val="254206"/>
                <a:satOff val="-6191"/>
                <a:lumOff val="27092"/>
                <a:alphaOff val="0"/>
                <a:satMod val="103000"/>
                <a:lumMod val="102000"/>
                <a:tint val="94000"/>
              </a:schemeClr>
            </a:gs>
            <a:gs pos="50000">
              <a:schemeClr val="accent1">
                <a:shade val="50000"/>
                <a:hueOff val="254206"/>
                <a:satOff val="-6191"/>
                <a:lumOff val="27092"/>
                <a:alphaOff val="0"/>
                <a:satMod val="110000"/>
                <a:lumMod val="100000"/>
                <a:shade val="100000"/>
              </a:schemeClr>
            </a:gs>
            <a:gs pos="100000">
              <a:schemeClr val="accent1">
                <a:shade val="50000"/>
                <a:hueOff val="254206"/>
                <a:satOff val="-6191"/>
                <a:lumOff val="2709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1D14EC4F-B1DE-154C-A8C7-8F5AB16C8FF7}">
      <dsp:nvSpPr>
        <dsp:cNvPr id="0" name=""/>
        <dsp:cNvSpPr/>
      </dsp:nvSpPr>
      <dsp:spPr>
        <a:xfrm>
          <a:off x="1654374" y="2585948"/>
          <a:ext cx="395734" cy="395734"/>
        </a:xfrm>
        <a:prstGeom prst="ellipse">
          <a:avLst/>
        </a:prstGeom>
        <a:gradFill rotWithShape="0">
          <a:gsLst>
            <a:gs pos="0">
              <a:schemeClr val="accent1">
                <a:shade val="50000"/>
                <a:hueOff val="211839"/>
                <a:satOff val="-5159"/>
                <a:lumOff val="22577"/>
                <a:alphaOff val="0"/>
                <a:satMod val="103000"/>
                <a:lumMod val="102000"/>
                <a:tint val="94000"/>
              </a:schemeClr>
            </a:gs>
            <a:gs pos="50000">
              <a:schemeClr val="accent1">
                <a:shade val="50000"/>
                <a:hueOff val="211839"/>
                <a:satOff val="-5159"/>
                <a:lumOff val="22577"/>
                <a:alphaOff val="0"/>
                <a:satMod val="110000"/>
                <a:lumMod val="100000"/>
                <a:shade val="100000"/>
              </a:schemeClr>
            </a:gs>
            <a:gs pos="100000">
              <a:schemeClr val="accent1">
                <a:shade val="50000"/>
                <a:hueOff val="211839"/>
                <a:satOff val="-5159"/>
                <a:lumOff val="2257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2CC3720A-AABD-2E41-9D2E-4B6AA4B0DCAB}">
      <dsp:nvSpPr>
        <dsp:cNvPr id="0" name=""/>
        <dsp:cNvSpPr/>
      </dsp:nvSpPr>
      <dsp:spPr>
        <a:xfrm>
          <a:off x="2006938" y="3079537"/>
          <a:ext cx="251831" cy="251831"/>
        </a:xfrm>
        <a:prstGeom prst="ellipse">
          <a:avLst/>
        </a:prstGeom>
        <a:gradFill rotWithShape="0">
          <a:gsLst>
            <a:gs pos="0">
              <a:schemeClr val="accent1">
                <a:shade val="50000"/>
                <a:hueOff val="169471"/>
                <a:satOff val="-4127"/>
                <a:lumOff val="18061"/>
                <a:alphaOff val="0"/>
                <a:satMod val="103000"/>
                <a:lumMod val="102000"/>
                <a:tint val="94000"/>
              </a:schemeClr>
            </a:gs>
            <a:gs pos="50000">
              <a:schemeClr val="accent1">
                <a:shade val="50000"/>
                <a:hueOff val="169471"/>
                <a:satOff val="-4127"/>
                <a:lumOff val="18061"/>
                <a:alphaOff val="0"/>
                <a:satMod val="110000"/>
                <a:lumMod val="100000"/>
                <a:shade val="100000"/>
              </a:schemeClr>
            </a:gs>
            <a:gs pos="100000">
              <a:schemeClr val="accent1">
                <a:shade val="50000"/>
                <a:hueOff val="169471"/>
                <a:satOff val="-4127"/>
                <a:lumOff val="1806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FA766B22-3FC2-0648-A65C-8AA3872752A3}">
      <dsp:nvSpPr>
        <dsp:cNvPr id="0" name=""/>
        <dsp:cNvSpPr/>
      </dsp:nvSpPr>
      <dsp:spPr>
        <a:xfrm>
          <a:off x="2324246" y="2515435"/>
          <a:ext cx="575614" cy="575614"/>
        </a:xfrm>
        <a:prstGeom prst="ellipse">
          <a:avLst/>
        </a:prstGeom>
        <a:gradFill rotWithShape="0">
          <a:gsLst>
            <a:gs pos="0">
              <a:schemeClr val="accent1">
                <a:shade val="50000"/>
                <a:hueOff val="127103"/>
                <a:satOff val="-3095"/>
                <a:lumOff val="13546"/>
                <a:alphaOff val="0"/>
                <a:satMod val="103000"/>
                <a:lumMod val="102000"/>
                <a:tint val="94000"/>
              </a:schemeClr>
            </a:gs>
            <a:gs pos="50000">
              <a:schemeClr val="accent1">
                <a:shade val="50000"/>
                <a:hueOff val="127103"/>
                <a:satOff val="-3095"/>
                <a:lumOff val="13546"/>
                <a:alphaOff val="0"/>
                <a:satMod val="110000"/>
                <a:lumMod val="100000"/>
                <a:shade val="100000"/>
              </a:schemeClr>
            </a:gs>
            <a:gs pos="100000">
              <a:schemeClr val="accent1">
                <a:shade val="50000"/>
                <a:hueOff val="127103"/>
                <a:satOff val="-3095"/>
                <a:lumOff val="1354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B462E286-48ED-6040-B696-00CFD258AEFD}">
      <dsp:nvSpPr>
        <dsp:cNvPr id="0" name=""/>
        <dsp:cNvSpPr/>
      </dsp:nvSpPr>
      <dsp:spPr>
        <a:xfrm>
          <a:off x="3099886" y="2374409"/>
          <a:ext cx="395734" cy="395734"/>
        </a:xfrm>
        <a:prstGeom prst="ellipse">
          <a:avLst/>
        </a:prstGeom>
        <a:gradFill rotWithShape="0">
          <a:gsLst>
            <a:gs pos="0">
              <a:schemeClr val="accent1">
                <a:shade val="50000"/>
                <a:hueOff val="84735"/>
                <a:satOff val="-2064"/>
                <a:lumOff val="9031"/>
                <a:alphaOff val="0"/>
                <a:satMod val="103000"/>
                <a:lumMod val="102000"/>
                <a:tint val="94000"/>
              </a:schemeClr>
            </a:gs>
            <a:gs pos="50000">
              <a:schemeClr val="accent1">
                <a:shade val="50000"/>
                <a:hueOff val="84735"/>
                <a:satOff val="-2064"/>
                <a:lumOff val="9031"/>
                <a:alphaOff val="0"/>
                <a:satMod val="110000"/>
                <a:lumMod val="100000"/>
                <a:shade val="100000"/>
              </a:schemeClr>
            </a:gs>
            <a:gs pos="100000">
              <a:schemeClr val="accent1">
                <a:shade val="50000"/>
                <a:hueOff val="84735"/>
                <a:satOff val="-2064"/>
                <a:lumOff val="903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476A5CC6-7324-8748-82F5-EADE93383397}">
      <dsp:nvSpPr>
        <dsp:cNvPr id="0" name=""/>
        <dsp:cNvSpPr/>
      </dsp:nvSpPr>
      <dsp:spPr>
        <a:xfrm>
          <a:off x="3495620" y="716774"/>
          <a:ext cx="1162216" cy="2218798"/>
        </a:xfrm>
        <a:prstGeom prst="chevron">
          <a:avLst>
            <a:gd name="adj" fmla="val 62310"/>
          </a:avLst>
        </a:prstGeom>
        <a:gradFill rotWithShape="0">
          <a:gsLst>
            <a:gs pos="0">
              <a:schemeClr val="accent1">
                <a:shade val="90000"/>
                <a:hueOff val="0"/>
                <a:satOff val="0"/>
                <a:lumOff val="0"/>
                <a:alphaOff val="0"/>
                <a:satMod val="103000"/>
                <a:lumMod val="102000"/>
                <a:tint val="94000"/>
              </a:schemeClr>
            </a:gs>
            <a:gs pos="50000">
              <a:schemeClr val="accent1">
                <a:shade val="90000"/>
                <a:hueOff val="0"/>
                <a:satOff val="0"/>
                <a:lumOff val="0"/>
                <a:alphaOff val="0"/>
                <a:satMod val="110000"/>
                <a:lumMod val="100000"/>
                <a:shade val="100000"/>
              </a:schemeClr>
            </a:gs>
            <a:gs pos="100000">
              <a:schemeClr val="accent1">
                <a:shade val="9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B75D1A09-0EA8-6B48-A2E9-273533DF8ED5}">
      <dsp:nvSpPr>
        <dsp:cNvPr id="0" name=""/>
        <dsp:cNvSpPr/>
      </dsp:nvSpPr>
      <dsp:spPr>
        <a:xfrm>
          <a:off x="4657837" y="717851"/>
          <a:ext cx="3169681" cy="2218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r>
            <a:rPr lang="en-US" sz="3300" kern="1200"/>
            <a:t>Regulatory Space in the Societal Sphere</a:t>
          </a:r>
        </a:p>
      </dsp:txBody>
      <dsp:txXfrm>
        <a:off x="4657837" y="717851"/>
        <a:ext cx="3169681" cy="2218777"/>
      </dsp:txXfrm>
    </dsp:sp>
    <dsp:sp modelId="{5CDFA21B-BA9E-894D-82A0-806153178CF2}">
      <dsp:nvSpPr>
        <dsp:cNvPr id="0" name=""/>
        <dsp:cNvSpPr/>
      </dsp:nvSpPr>
      <dsp:spPr>
        <a:xfrm>
          <a:off x="4657837" y="3516680"/>
          <a:ext cx="3169681" cy="19546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210" tIns="29210" rIns="29210" bIns="29210" numCol="1" spcCol="1270" anchor="t" anchorCtr="0">
          <a:noAutofit/>
        </a:bodyPr>
        <a:lstStyle/>
        <a:p>
          <a:pPr marL="171450" lvl="1" indent="-171450" algn="l" defTabSz="800100">
            <a:lnSpc>
              <a:spcPct val="90000"/>
            </a:lnSpc>
            <a:spcBef>
              <a:spcPct val="0"/>
            </a:spcBef>
            <a:spcAft>
              <a:spcPct val="15000"/>
            </a:spcAft>
            <a:buChar char="•"/>
          </a:pPr>
          <a:r>
            <a:rPr lang="en-US" sz="1800" kern="1200"/>
            <a:t>What is social space?</a:t>
          </a:r>
        </a:p>
        <a:p>
          <a:pPr marL="171450" lvl="1" indent="-171450" algn="l" defTabSz="800100">
            <a:lnSpc>
              <a:spcPct val="90000"/>
            </a:lnSpc>
            <a:spcBef>
              <a:spcPct val="0"/>
            </a:spcBef>
            <a:spcAft>
              <a:spcPct val="15000"/>
            </a:spcAft>
            <a:buChar char="•"/>
          </a:pPr>
          <a:r>
            <a:rPr lang="en-US" sz="1800" kern="1200"/>
            <a:t>Differentiations from law?</a:t>
          </a:r>
        </a:p>
        <a:p>
          <a:pPr marL="171450" lvl="1" indent="-171450" algn="l" defTabSz="800100">
            <a:lnSpc>
              <a:spcPct val="90000"/>
            </a:lnSpc>
            <a:spcBef>
              <a:spcPct val="0"/>
            </a:spcBef>
            <a:spcAft>
              <a:spcPct val="15000"/>
            </a:spcAft>
            <a:buChar char="•"/>
          </a:pPr>
          <a:r>
            <a:rPr lang="en-US" sz="1800" kern="1200" dirty="0"/>
            <a:t>A matter of intermeshing at the margins of formal systems?</a:t>
          </a:r>
        </a:p>
        <a:p>
          <a:pPr marL="171450" lvl="1" indent="-171450" algn="l" defTabSz="800100">
            <a:lnSpc>
              <a:spcPct val="90000"/>
            </a:lnSpc>
            <a:spcBef>
              <a:spcPct val="0"/>
            </a:spcBef>
            <a:spcAft>
              <a:spcPct val="15000"/>
            </a:spcAft>
            <a:buChar char="•"/>
          </a:pPr>
          <a:r>
            <a:rPr lang="en-US" sz="1800" kern="1200" dirty="0"/>
            <a:t>What of data driven governance?</a:t>
          </a:r>
        </a:p>
      </dsp:txBody>
      <dsp:txXfrm>
        <a:off x="4657837" y="3516680"/>
        <a:ext cx="3169681" cy="1954637"/>
      </dsp:txXfrm>
    </dsp:sp>
    <dsp:sp modelId="{043944EA-6ED8-0744-A937-EBDA82E6446E}">
      <dsp:nvSpPr>
        <dsp:cNvPr id="0" name=""/>
        <dsp:cNvSpPr/>
      </dsp:nvSpPr>
      <dsp:spPr>
        <a:xfrm>
          <a:off x="7827519" y="716774"/>
          <a:ext cx="1162216" cy="2218798"/>
        </a:xfrm>
        <a:prstGeom prst="chevron">
          <a:avLst>
            <a:gd name="adj" fmla="val 62310"/>
          </a:avLst>
        </a:prstGeom>
        <a:gradFill rotWithShape="0">
          <a:gsLst>
            <a:gs pos="0">
              <a:schemeClr val="accent1">
                <a:shade val="90000"/>
                <a:hueOff val="415426"/>
                <a:satOff val="-8871"/>
                <a:lumOff val="33109"/>
                <a:alphaOff val="0"/>
                <a:satMod val="103000"/>
                <a:lumMod val="102000"/>
                <a:tint val="94000"/>
              </a:schemeClr>
            </a:gs>
            <a:gs pos="50000">
              <a:schemeClr val="accent1">
                <a:shade val="90000"/>
                <a:hueOff val="415426"/>
                <a:satOff val="-8871"/>
                <a:lumOff val="33109"/>
                <a:alphaOff val="0"/>
                <a:satMod val="110000"/>
                <a:lumMod val="100000"/>
                <a:shade val="100000"/>
              </a:schemeClr>
            </a:gs>
            <a:gs pos="100000">
              <a:schemeClr val="accent1">
                <a:shade val="90000"/>
                <a:hueOff val="415426"/>
                <a:satOff val="-8871"/>
                <a:lumOff val="33109"/>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1763D740-6557-8545-A7D4-D7E650287FEF}">
      <dsp:nvSpPr>
        <dsp:cNvPr id="0" name=""/>
        <dsp:cNvSpPr/>
      </dsp:nvSpPr>
      <dsp:spPr>
        <a:xfrm>
          <a:off x="9227462" y="559367"/>
          <a:ext cx="2694229" cy="2694229"/>
        </a:xfrm>
        <a:prstGeom prst="ellipse">
          <a:avLst/>
        </a:prstGeom>
        <a:gradFill rotWithShape="0">
          <a:gsLst>
            <a:gs pos="0">
              <a:schemeClr val="accent1">
                <a:shade val="50000"/>
                <a:hueOff val="42368"/>
                <a:satOff val="-1032"/>
                <a:lumOff val="4515"/>
                <a:alphaOff val="0"/>
                <a:satMod val="103000"/>
                <a:lumMod val="102000"/>
                <a:tint val="94000"/>
              </a:schemeClr>
            </a:gs>
            <a:gs pos="50000">
              <a:schemeClr val="accent1">
                <a:shade val="50000"/>
                <a:hueOff val="42368"/>
                <a:satOff val="-1032"/>
                <a:lumOff val="4515"/>
                <a:alphaOff val="0"/>
                <a:satMod val="110000"/>
                <a:lumMod val="100000"/>
                <a:shade val="100000"/>
              </a:schemeClr>
            </a:gs>
            <a:gs pos="100000">
              <a:schemeClr val="accent1">
                <a:shade val="50000"/>
                <a:hueOff val="42368"/>
                <a:satOff val="-1032"/>
                <a:lumOff val="451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r>
            <a:rPr lang="en-US" sz="3300" kern="1200"/>
            <a:t>The Witches Brew </a:t>
          </a:r>
        </a:p>
      </dsp:txBody>
      <dsp:txXfrm>
        <a:off x="9622023" y="953928"/>
        <a:ext cx="1905107" cy="1905107"/>
      </dsp:txXfrm>
    </dsp:sp>
    <dsp:sp modelId="{4212BC5D-4996-E942-AEC7-3B9D1CCE9F26}">
      <dsp:nvSpPr>
        <dsp:cNvPr id="0" name=""/>
        <dsp:cNvSpPr/>
      </dsp:nvSpPr>
      <dsp:spPr>
        <a:xfrm>
          <a:off x="8989736" y="3347213"/>
          <a:ext cx="3169681" cy="22935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t" anchorCtr="0">
          <a:noAutofit/>
        </a:bodyPr>
        <a:lstStyle/>
        <a:p>
          <a:pPr marL="171450" lvl="1" indent="-171450" algn="l" defTabSz="711200">
            <a:lnSpc>
              <a:spcPct val="90000"/>
            </a:lnSpc>
            <a:spcBef>
              <a:spcPct val="0"/>
            </a:spcBef>
            <a:spcAft>
              <a:spcPct val="15000"/>
            </a:spcAft>
            <a:buChar char="•"/>
          </a:pPr>
          <a:r>
            <a:rPr lang="en-US" sz="1600" kern="1200" dirty="0"/>
            <a:t>Where MNCs and societal rules meet corporate forms and conventional legal forms and institutions in transnational space</a:t>
          </a:r>
        </a:p>
        <a:p>
          <a:pPr marL="171450" lvl="1" indent="-171450" algn="l" defTabSz="711200">
            <a:lnSpc>
              <a:spcPct val="90000"/>
            </a:lnSpc>
            <a:spcBef>
              <a:spcPct val="0"/>
            </a:spcBef>
            <a:spcAft>
              <a:spcPct val="15000"/>
            </a:spcAft>
            <a:buChar char="•"/>
          </a:pPr>
          <a:r>
            <a:rPr lang="en-US" sz="1600" kern="1200" dirty="0"/>
            <a:t>Forms of regulation no longer adequate to meet regulatory objectives</a:t>
          </a:r>
        </a:p>
        <a:p>
          <a:pPr marL="171450" lvl="1" indent="-171450" algn="l" defTabSz="711200">
            <a:lnSpc>
              <a:spcPct val="90000"/>
            </a:lnSpc>
            <a:spcBef>
              <a:spcPct val="0"/>
            </a:spcBef>
            <a:spcAft>
              <a:spcPct val="15000"/>
            </a:spcAft>
            <a:buChar char="•"/>
          </a:pPr>
          <a:r>
            <a:rPr lang="en-US" sz="1600" kern="1200" dirty="0"/>
            <a:t>Need to think about new ways to understand MNCs, law, societal governance and their relationships</a:t>
          </a:r>
        </a:p>
      </dsp:txBody>
      <dsp:txXfrm>
        <a:off x="8989736" y="3347213"/>
        <a:ext cx="3169681" cy="2293571"/>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70903-A4BA-8C48-ADA3-AC92E7FC0EE2}">
      <dsp:nvSpPr>
        <dsp:cNvPr id="0" name=""/>
        <dsp:cNvSpPr/>
      </dsp:nvSpPr>
      <dsp:spPr>
        <a:xfrm>
          <a:off x="914399" y="0"/>
          <a:ext cx="10363200" cy="5788617"/>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FDC34443-3C4D-3C4C-B473-46127C94A25D}">
      <dsp:nvSpPr>
        <dsp:cNvPr id="0" name=""/>
        <dsp:cNvSpPr/>
      </dsp:nvSpPr>
      <dsp:spPr>
        <a:xfrm>
          <a:off x="13096" y="1736585"/>
          <a:ext cx="3924300" cy="2315446"/>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Has the legalization of societal “regulatory” space come to its end in the face of data driven governance?</a:t>
          </a:r>
        </a:p>
      </dsp:txBody>
      <dsp:txXfrm>
        <a:off x="126127" y="1849616"/>
        <a:ext cx="3698238" cy="2089384"/>
      </dsp:txXfrm>
    </dsp:sp>
    <dsp:sp modelId="{550AFEF8-B77B-CA4F-9B87-EBA4D7B0BC47}">
      <dsp:nvSpPr>
        <dsp:cNvPr id="0" name=""/>
        <dsp:cNvSpPr/>
      </dsp:nvSpPr>
      <dsp:spPr>
        <a:xfrm>
          <a:off x="4133850" y="1736585"/>
          <a:ext cx="3924300" cy="2315446"/>
        </a:xfrm>
        <a:prstGeom prst="roundRect">
          <a:avLst/>
        </a:prstGeom>
        <a:gradFill rotWithShape="0">
          <a:gsLst>
            <a:gs pos="0">
              <a:schemeClr val="accent2">
                <a:hueOff val="-727682"/>
                <a:satOff val="-41964"/>
                <a:lumOff val="4314"/>
                <a:alphaOff val="0"/>
                <a:lumMod val="110000"/>
                <a:satMod val="105000"/>
                <a:tint val="67000"/>
              </a:schemeClr>
            </a:gs>
            <a:gs pos="50000">
              <a:schemeClr val="accent2">
                <a:hueOff val="-727682"/>
                <a:satOff val="-41964"/>
                <a:lumOff val="4314"/>
                <a:alphaOff val="0"/>
                <a:lumMod val="105000"/>
                <a:satMod val="103000"/>
                <a:tint val="73000"/>
              </a:schemeClr>
            </a:gs>
            <a:gs pos="100000">
              <a:schemeClr val="accent2">
                <a:hueOff val="-727682"/>
                <a:satOff val="-41964"/>
                <a:lumOff val="431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Has the object of regulation, the MNC, now ceased to exist as a coherent single vessel into which regulatory responsivity can be poured? </a:t>
          </a:r>
        </a:p>
      </dsp:txBody>
      <dsp:txXfrm>
        <a:off x="4246881" y="1849616"/>
        <a:ext cx="3698238" cy="2089384"/>
      </dsp:txXfrm>
    </dsp:sp>
    <dsp:sp modelId="{271BD43C-80DC-BE42-879A-1AD07B71C0DB}">
      <dsp:nvSpPr>
        <dsp:cNvPr id="0" name=""/>
        <dsp:cNvSpPr/>
      </dsp:nvSpPr>
      <dsp:spPr>
        <a:xfrm>
          <a:off x="8254603" y="1736585"/>
          <a:ext cx="3924300" cy="2315446"/>
        </a:xfrm>
        <a:prstGeom prst="roundRect">
          <a:avLst/>
        </a:prstGeom>
        <a:gradFill rotWithShape="0">
          <a:gsLst>
            <a:gs pos="0">
              <a:schemeClr val="accent2">
                <a:hueOff val="-1455363"/>
                <a:satOff val="-83928"/>
                <a:lumOff val="8628"/>
                <a:alphaOff val="0"/>
                <a:lumMod val="110000"/>
                <a:satMod val="105000"/>
                <a:tint val="67000"/>
              </a:schemeClr>
            </a:gs>
            <a:gs pos="50000">
              <a:schemeClr val="accent2">
                <a:hueOff val="-1455363"/>
                <a:satOff val="-83928"/>
                <a:lumOff val="8628"/>
                <a:alphaOff val="0"/>
                <a:lumMod val="105000"/>
                <a:satMod val="103000"/>
                <a:tint val="73000"/>
              </a:schemeClr>
            </a:gs>
            <a:gs pos="100000">
              <a:schemeClr val="accent2">
                <a:hueOff val="-1455363"/>
                <a:satOff val="-83928"/>
                <a:lumOff val="862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Are regulatory initiatives using the rights tools? Are they targeting the right place or object? </a:t>
          </a:r>
        </a:p>
      </dsp:txBody>
      <dsp:txXfrm>
        <a:off x="8367634" y="1849616"/>
        <a:ext cx="3698238" cy="208938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7777CE-D1C4-7742-AB46-9DBF607AED6F}">
      <dsp:nvSpPr>
        <dsp:cNvPr id="0" name=""/>
        <dsp:cNvSpPr/>
      </dsp:nvSpPr>
      <dsp:spPr>
        <a:xfrm>
          <a:off x="1050252" y="5191"/>
          <a:ext cx="3226593" cy="1290637"/>
        </a:xfrm>
        <a:prstGeom prst="chevron">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5560" tIns="17780" rIns="0" bIns="17780" numCol="1" spcCol="1270" anchor="ctr" anchorCtr="0">
          <a:noAutofit/>
        </a:bodyPr>
        <a:lstStyle/>
        <a:p>
          <a:pPr marL="0" lvl="0" indent="0" algn="ctr" defTabSz="1244600">
            <a:lnSpc>
              <a:spcPct val="90000"/>
            </a:lnSpc>
            <a:spcBef>
              <a:spcPct val="0"/>
            </a:spcBef>
            <a:spcAft>
              <a:spcPct val="35000"/>
            </a:spcAft>
            <a:buNone/>
          </a:pPr>
          <a:r>
            <a:rPr lang="en-US" sz="2800" kern="1200"/>
            <a:t>The corporation</a:t>
          </a:r>
        </a:p>
      </dsp:txBody>
      <dsp:txXfrm>
        <a:off x="1695571" y="5191"/>
        <a:ext cx="1935956" cy="1290637"/>
      </dsp:txXfrm>
    </dsp:sp>
    <dsp:sp modelId="{8AA8F083-D43C-D749-8F78-57067282982F}">
      <dsp:nvSpPr>
        <dsp:cNvPr id="0" name=""/>
        <dsp:cNvSpPr/>
      </dsp:nvSpPr>
      <dsp:spPr>
        <a:xfrm>
          <a:off x="3857389" y="114895"/>
          <a:ext cx="2678072" cy="1071229"/>
        </a:xfrm>
        <a:prstGeom prst="chevron">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marL="0" lvl="0" indent="0" algn="ctr" defTabSz="666750">
            <a:lnSpc>
              <a:spcPct val="90000"/>
            </a:lnSpc>
            <a:spcBef>
              <a:spcPct val="0"/>
            </a:spcBef>
            <a:spcAft>
              <a:spcPct val="35000"/>
            </a:spcAft>
            <a:buNone/>
          </a:pPr>
          <a:r>
            <a:rPr lang="en-US" sz="1500" kern="1200" dirty="0"/>
            <a:t>Juridical person; recognized through application of domestic legal orders</a:t>
          </a:r>
        </a:p>
      </dsp:txBody>
      <dsp:txXfrm>
        <a:off x="4393004" y="114895"/>
        <a:ext cx="1606843" cy="1071229"/>
      </dsp:txXfrm>
    </dsp:sp>
    <dsp:sp modelId="{AF55ECB9-3CC6-2B4D-B927-C55BF6A708D2}">
      <dsp:nvSpPr>
        <dsp:cNvPr id="0" name=""/>
        <dsp:cNvSpPr/>
      </dsp:nvSpPr>
      <dsp:spPr>
        <a:xfrm>
          <a:off x="6160531" y="114895"/>
          <a:ext cx="2678072" cy="1071229"/>
        </a:xfrm>
        <a:prstGeom prst="chevron">
          <a:avLst/>
        </a:prstGeom>
        <a:solidFill>
          <a:schemeClr val="accent4">
            <a:tint val="40000"/>
            <a:alpha val="90000"/>
            <a:hueOff val="1086193"/>
            <a:satOff val="-5125"/>
            <a:lumOff val="-185"/>
            <a:alphaOff val="0"/>
          </a:schemeClr>
        </a:solidFill>
        <a:ln w="6350" cap="flat" cmpd="sng" algn="ctr">
          <a:solidFill>
            <a:schemeClr val="accent4">
              <a:tint val="40000"/>
              <a:alpha val="90000"/>
              <a:hueOff val="1086193"/>
              <a:satOff val="-5125"/>
              <a:lumOff val="-185"/>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marL="0" lvl="0" indent="0" algn="ctr" defTabSz="666750">
            <a:lnSpc>
              <a:spcPct val="90000"/>
            </a:lnSpc>
            <a:spcBef>
              <a:spcPct val="0"/>
            </a:spcBef>
            <a:spcAft>
              <a:spcPct val="35000"/>
            </a:spcAft>
            <a:buNone/>
          </a:pPr>
          <a:r>
            <a:rPr lang="en-US" sz="1500" kern="1200"/>
            <a:t>Equivalents (partnerships, LLCs, etc. </a:t>
          </a:r>
        </a:p>
      </dsp:txBody>
      <dsp:txXfrm>
        <a:off x="6696146" y="114895"/>
        <a:ext cx="1606843" cy="1071229"/>
      </dsp:txXfrm>
    </dsp:sp>
    <dsp:sp modelId="{52CF2E91-F468-F342-829C-5B869FB8DD26}">
      <dsp:nvSpPr>
        <dsp:cNvPr id="0" name=""/>
        <dsp:cNvSpPr/>
      </dsp:nvSpPr>
      <dsp:spPr>
        <a:xfrm>
          <a:off x="1050252" y="1476517"/>
          <a:ext cx="3226593" cy="1290637"/>
        </a:xfrm>
        <a:prstGeom prst="chevron">
          <a:avLst/>
        </a:prstGeom>
        <a:gradFill rotWithShape="0">
          <a:gsLst>
            <a:gs pos="0">
              <a:schemeClr val="accent4">
                <a:hueOff val="3266964"/>
                <a:satOff val="-13592"/>
                <a:lumOff val="3203"/>
                <a:alphaOff val="0"/>
                <a:lumMod val="110000"/>
                <a:satMod val="105000"/>
                <a:tint val="67000"/>
              </a:schemeClr>
            </a:gs>
            <a:gs pos="50000">
              <a:schemeClr val="accent4">
                <a:hueOff val="3266964"/>
                <a:satOff val="-13592"/>
                <a:lumOff val="3203"/>
                <a:alphaOff val="0"/>
                <a:lumMod val="105000"/>
                <a:satMod val="103000"/>
                <a:tint val="73000"/>
              </a:schemeClr>
            </a:gs>
            <a:gs pos="100000">
              <a:schemeClr val="accent4">
                <a:hueOff val="3266964"/>
                <a:satOff val="-13592"/>
                <a:lumOff val="320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5560" tIns="17780" rIns="0" bIns="17780" numCol="1" spcCol="1270" anchor="ctr" anchorCtr="0">
          <a:noAutofit/>
        </a:bodyPr>
        <a:lstStyle/>
        <a:p>
          <a:pPr marL="0" lvl="0" indent="0" algn="ctr" defTabSz="1244600">
            <a:lnSpc>
              <a:spcPct val="90000"/>
            </a:lnSpc>
            <a:spcBef>
              <a:spcPct val="0"/>
            </a:spcBef>
            <a:spcAft>
              <a:spcPct val="35000"/>
            </a:spcAft>
            <a:buNone/>
          </a:pPr>
          <a:r>
            <a:rPr lang="en-US" sz="2800" kern="1200"/>
            <a:t>Domestic Law</a:t>
          </a:r>
        </a:p>
      </dsp:txBody>
      <dsp:txXfrm>
        <a:off x="1695571" y="1476517"/>
        <a:ext cx="1935956" cy="1290637"/>
      </dsp:txXfrm>
    </dsp:sp>
    <dsp:sp modelId="{48802D95-BEC7-2645-9749-A9AB5A30F430}">
      <dsp:nvSpPr>
        <dsp:cNvPr id="0" name=""/>
        <dsp:cNvSpPr/>
      </dsp:nvSpPr>
      <dsp:spPr>
        <a:xfrm>
          <a:off x="3857389" y="1586222"/>
          <a:ext cx="2678072" cy="1071229"/>
        </a:xfrm>
        <a:prstGeom prst="chevron">
          <a:avLst/>
        </a:prstGeom>
        <a:solidFill>
          <a:schemeClr val="accent4">
            <a:tint val="40000"/>
            <a:alpha val="90000"/>
            <a:hueOff val="2172385"/>
            <a:satOff val="-10249"/>
            <a:lumOff val="-370"/>
            <a:alphaOff val="0"/>
          </a:schemeClr>
        </a:solidFill>
        <a:ln w="6350" cap="flat" cmpd="sng" algn="ctr">
          <a:solidFill>
            <a:schemeClr val="accent4">
              <a:tint val="40000"/>
              <a:alpha val="90000"/>
              <a:hueOff val="2172385"/>
              <a:satOff val="-10249"/>
              <a:lumOff val="-37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marL="0" lvl="0" indent="0" algn="ctr" defTabSz="666750">
            <a:lnSpc>
              <a:spcPct val="90000"/>
            </a:lnSpc>
            <a:spcBef>
              <a:spcPct val="0"/>
            </a:spcBef>
            <a:spcAft>
              <a:spcPct val="35000"/>
            </a:spcAft>
            <a:buNone/>
          </a:pPr>
          <a:r>
            <a:rPr lang="en-US" sz="1500" kern="1200"/>
            <a:t>Grounded in statute and administrative regulation</a:t>
          </a:r>
        </a:p>
      </dsp:txBody>
      <dsp:txXfrm>
        <a:off x="4393004" y="1586222"/>
        <a:ext cx="1606843" cy="1071229"/>
      </dsp:txXfrm>
    </dsp:sp>
    <dsp:sp modelId="{C9E61B47-A65C-3049-B162-7A65FB3A9D5F}">
      <dsp:nvSpPr>
        <dsp:cNvPr id="0" name=""/>
        <dsp:cNvSpPr/>
      </dsp:nvSpPr>
      <dsp:spPr>
        <a:xfrm>
          <a:off x="6160531" y="1586222"/>
          <a:ext cx="2678072" cy="1071229"/>
        </a:xfrm>
        <a:prstGeom prst="chevron">
          <a:avLst/>
        </a:prstGeom>
        <a:solidFill>
          <a:schemeClr val="accent4">
            <a:tint val="40000"/>
            <a:alpha val="90000"/>
            <a:hueOff val="3258578"/>
            <a:satOff val="-15373"/>
            <a:lumOff val="-555"/>
            <a:alphaOff val="0"/>
          </a:schemeClr>
        </a:solidFill>
        <a:ln w="6350" cap="flat" cmpd="sng" algn="ctr">
          <a:solidFill>
            <a:schemeClr val="accent4">
              <a:tint val="40000"/>
              <a:alpha val="90000"/>
              <a:hueOff val="3258578"/>
              <a:satOff val="-15373"/>
              <a:lumOff val="-555"/>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marL="0" lvl="0" indent="0" algn="ctr" defTabSz="666750">
            <a:lnSpc>
              <a:spcPct val="90000"/>
            </a:lnSpc>
            <a:spcBef>
              <a:spcPct val="0"/>
            </a:spcBef>
            <a:spcAft>
              <a:spcPct val="35000"/>
            </a:spcAft>
            <a:buNone/>
          </a:pPr>
          <a:r>
            <a:rPr lang="en-US" sz="1500" kern="1200" dirty="0"/>
            <a:t>New: social credit and big data management</a:t>
          </a:r>
        </a:p>
      </dsp:txBody>
      <dsp:txXfrm>
        <a:off x="6696146" y="1586222"/>
        <a:ext cx="1606843" cy="1071229"/>
      </dsp:txXfrm>
    </dsp:sp>
    <dsp:sp modelId="{64AF31DA-4C4B-A949-A239-D70EE47C6738}">
      <dsp:nvSpPr>
        <dsp:cNvPr id="0" name=""/>
        <dsp:cNvSpPr/>
      </dsp:nvSpPr>
      <dsp:spPr>
        <a:xfrm>
          <a:off x="8463674" y="1586222"/>
          <a:ext cx="2678072" cy="1071229"/>
        </a:xfrm>
        <a:prstGeom prst="chevron">
          <a:avLst/>
        </a:prstGeom>
        <a:solidFill>
          <a:schemeClr val="accent4">
            <a:tint val="40000"/>
            <a:alpha val="90000"/>
            <a:hueOff val="4344770"/>
            <a:satOff val="-20498"/>
            <a:lumOff val="-740"/>
            <a:alphaOff val="0"/>
          </a:schemeClr>
        </a:solidFill>
        <a:ln w="6350" cap="flat" cmpd="sng" algn="ctr">
          <a:solidFill>
            <a:schemeClr val="accent4">
              <a:tint val="40000"/>
              <a:alpha val="90000"/>
              <a:hueOff val="4344770"/>
              <a:satOff val="-20498"/>
              <a:lumOff val="-74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marL="0" lvl="0" indent="0" algn="ctr" defTabSz="666750">
            <a:lnSpc>
              <a:spcPct val="90000"/>
            </a:lnSpc>
            <a:spcBef>
              <a:spcPct val="0"/>
            </a:spcBef>
            <a:spcAft>
              <a:spcPct val="35000"/>
            </a:spcAft>
            <a:buNone/>
          </a:pPr>
          <a:r>
            <a:rPr lang="en-US" sz="1500" kern="1200" dirty="0"/>
            <a:t>Data driven governance through assessment and accountability mechanisms</a:t>
          </a:r>
        </a:p>
      </dsp:txBody>
      <dsp:txXfrm>
        <a:off x="8999289" y="1586222"/>
        <a:ext cx="1606843" cy="1071229"/>
      </dsp:txXfrm>
    </dsp:sp>
    <dsp:sp modelId="{2AF5BF4C-4B5C-DF4A-BB65-993985B399F7}">
      <dsp:nvSpPr>
        <dsp:cNvPr id="0" name=""/>
        <dsp:cNvSpPr/>
      </dsp:nvSpPr>
      <dsp:spPr>
        <a:xfrm>
          <a:off x="1050252" y="2947844"/>
          <a:ext cx="3226593" cy="1290637"/>
        </a:xfrm>
        <a:prstGeom prst="chevron">
          <a:avLst/>
        </a:prstGeom>
        <a:gradFill rotWithShape="0">
          <a:gsLst>
            <a:gs pos="0">
              <a:schemeClr val="accent4">
                <a:hueOff val="6533927"/>
                <a:satOff val="-27185"/>
                <a:lumOff val="6405"/>
                <a:alphaOff val="0"/>
                <a:lumMod val="110000"/>
                <a:satMod val="105000"/>
                <a:tint val="67000"/>
              </a:schemeClr>
            </a:gs>
            <a:gs pos="50000">
              <a:schemeClr val="accent4">
                <a:hueOff val="6533927"/>
                <a:satOff val="-27185"/>
                <a:lumOff val="6405"/>
                <a:alphaOff val="0"/>
                <a:lumMod val="105000"/>
                <a:satMod val="103000"/>
                <a:tint val="73000"/>
              </a:schemeClr>
            </a:gs>
            <a:gs pos="100000">
              <a:schemeClr val="accent4">
                <a:hueOff val="6533927"/>
                <a:satOff val="-27185"/>
                <a:lumOff val="640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5560" tIns="17780" rIns="0" bIns="17780" numCol="1" spcCol="1270" anchor="ctr" anchorCtr="0">
          <a:noAutofit/>
        </a:bodyPr>
        <a:lstStyle/>
        <a:p>
          <a:pPr marL="0" lvl="0" indent="0" algn="ctr" defTabSz="1244600">
            <a:lnSpc>
              <a:spcPct val="90000"/>
            </a:lnSpc>
            <a:spcBef>
              <a:spcPct val="0"/>
            </a:spcBef>
            <a:spcAft>
              <a:spcPct val="35000"/>
            </a:spcAft>
            <a:buNone/>
          </a:pPr>
          <a:r>
            <a:rPr lang="en-US" sz="2800" kern="1200"/>
            <a:t>International Law</a:t>
          </a:r>
        </a:p>
      </dsp:txBody>
      <dsp:txXfrm>
        <a:off x="1695571" y="2947844"/>
        <a:ext cx="1935956" cy="1290637"/>
      </dsp:txXfrm>
    </dsp:sp>
    <dsp:sp modelId="{AE02AFA2-7905-6346-8B6D-D7AE08F40EF1}">
      <dsp:nvSpPr>
        <dsp:cNvPr id="0" name=""/>
        <dsp:cNvSpPr/>
      </dsp:nvSpPr>
      <dsp:spPr>
        <a:xfrm>
          <a:off x="3857389" y="3057548"/>
          <a:ext cx="2678072" cy="1071229"/>
        </a:xfrm>
        <a:prstGeom prst="chevron">
          <a:avLst/>
        </a:prstGeom>
        <a:solidFill>
          <a:schemeClr val="accent4">
            <a:tint val="40000"/>
            <a:alpha val="90000"/>
            <a:hueOff val="5430963"/>
            <a:satOff val="-25622"/>
            <a:lumOff val="-925"/>
            <a:alphaOff val="0"/>
          </a:schemeClr>
        </a:solidFill>
        <a:ln w="6350" cap="flat" cmpd="sng" algn="ctr">
          <a:solidFill>
            <a:schemeClr val="accent4">
              <a:tint val="40000"/>
              <a:alpha val="90000"/>
              <a:hueOff val="5430963"/>
              <a:satOff val="-25622"/>
              <a:lumOff val="-925"/>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marL="0" lvl="0" indent="0" algn="ctr" defTabSz="666750">
            <a:lnSpc>
              <a:spcPct val="90000"/>
            </a:lnSpc>
            <a:spcBef>
              <a:spcPct val="0"/>
            </a:spcBef>
            <a:spcAft>
              <a:spcPct val="35000"/>
            </a:spcAft>
            <a:buNone/>
          </a:pPr>
          <a:r>
            <a:rPr lang="en-US" sz="1500" kern="1200"/>
            <a:t>Treaties</a:t>
          </a:r>
        </a:p>
      </dsp:txBody>
      <dsp:txXfrm>
        <a:off x="4393004" y="3057548"/>
        <a:ext cx="1606843" cy="1071229"/>
      </dsp:txXfrm>
    </dsp:sp>
    <dsp:sp modelId="{5129835B-3916-214E-AF72-4007401EA7C7}">
      <dsp:nvSpPr>
        <dsp:cNvPr id="0" name=""/>
        <dsp:cNvSpPr/>
      </dsp:nvSpPr>
      <dsp:spPr>
        <a:xfrm>
          <a:off x="6160531" y="3057548"/>
          <a:ext cx="2678072" cy="1071229"/>
        </a:xfrm>
        <a:prstGeom prst="chevron">
          <a:avLst/>
        </a:prstGeom>
        <a:solidFill>
          <a:schemeClr val="accent4">
            <a:tint val="40000"/>
            <a:alpha val="90000"/>
            <a:hueOff val="6517155"/>
            <a:satOff val="-30747"/>
            <a:lumOff val="-1111"/>
            <a:alphaOff val="0"/>
          </a:schemeClr>
        </a:solidFill>
        <a:ln w="6350" cap="flat" cmpd="sng" algn="ctr">
          <a:solidFill>
            <a:schemeClr val="accent4">
              <a:tint val="40000"/>
              <a:alpha val="90000"/>
              <a:hueOff val="6517155"/>
              <a:satOff val="-30747"/>
              <a:lumOff val="-1111"/>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marL="0" lvl="0" indent="0" algn="ctr" defTabSz="666750">
            <a:lnSpc>
              <a:spcPct val="90000"/>
            </a:lnSpc>
            <a:spcBef>
              <a:spcPct val="0"/>
            </a:spcBef>
            <a:spcAft>
              <a:spcPct val="35000"/>
            </a:spcAft>
            <a:buNone/>
          </a:pPr>
          <a:r>
            <a:rPr lang="en-US" sz="1500" kern="1200"/>
            <a:t>Treaties creating international bodies with regulatory authority</a:t>
          </a:r>
        </a:p>
      </dsp:txBody>
      <dsp:txXfrm>
        <a:off x="6696146" y="3057548"/>
        <a:ext cx="1606843" cy="1071229"/>
      </dsp:txXfrm>
    </dsp:sp>
    <dsp:sp modelId="{AEB7D7F1-2789-344E-BB18-385A5CA968DD}">
      <dsp:nvSpPr>
        <dsp:cNvPr id="0" name=""/>
        <dsp:cNvSpPr/>
      </dsp:nvSpPr>
      <dsp:spPr>
        <a:xfrm>
          <a:off x="8463674" y="3057548"/>
          <a:ext cx="2678072" cy="1071229"/>
        </a:xfrm>
        <a:prstGeom prst="chevron">
          <a:avLst/>
        </a:prstGeom>
        <a:solidFill>
          <a:schemeClr val="accent4">
            <a:tint val="40000"/>
            <a:alpha val="90000"/>
            <a:hueOff val="7603347"/>
            <a:satOff val="-35871"/>
            <a:lumOff val="-1296"/>
            <a:alphaOff val="0"/>
          </a:schemeClr>
        </a:solidFill>
        <a:ln w="6350" cap="flat" cmpd="sng" algn="ctr">
          <a:solidFill>
            <a:schemeClr val="accent4">
              <a:tint val="40000"/>
              <a:alpha val="90000"/>
              <a:hueOff val="7603347"/>
              <a:satOff val="-35871"/>
              <a:lumOff val="-1296"/>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marL="0" lvl="0" indent="0" algn="ctr" defTabSz="666750">
            <a:lnSpc>
              <a:spcPct val="90000"/>
            </a:lnSpc>
            <a:spcBef>
              <a:spcPct val="0"/>
            </a:spcBef>
            <a:spcAft>
              <a:spcPct val="35000"/>
            </a:spcAft>
            <a:buNone/>
          </a:pPr>
          <a:r>
            <a:rPr lang="en-US" sz="1500" kern="1200"/>
            <a:t>And the rest: norms, declarations, frameworks, exhortations,. principles, etc. </a:t>
          </a:r>
        </a:p>
      </dsp:txBody>
      <dsp:txXfrm>
        <a:off x="8999289" y="3057548"/>
        <a:ext cx="1606843" cy="1071229"/>
      </dsp:txXfrm>
    </dsp:sp>
    <dsp:sp modelId="{496E85AB-DAAA-9E45-8EEC-4A80D684A84B}">
      <dsp:nvSpPr>
        <dsp:cNvPr id="0" name=""/>
        <dsp:cNvSpPr/>
      </dsp:nvSpPr>
      <dsp:spPr>
        <a:xfrm>
          <a:off x="1050252" y="4419171"/>
          <a:ext cx="3226593" cy="1290637"/>
        </a:xfrm>
        <a:prstGeom prst="chevron">
          <a:avLst/>
        </a:prstGeom>
        <a:gradFill rotWithShape="0">
          <a:gsLst>
            <a:gs pos="0">
              <a:schemeClr val="accent4">
                <a:hueOff val="9800891"/>
                <a:satOff val="-40777"/>
                <a:lumOff val="9608"/>
                <a:alphaOff val="0"/>
                <a:lumMod val="110000"/>
                <a:satMod val="105000"/>
                <a:tint val="67000"/>
              </a:schemeClr>
            </a:gs>
            <a:gs pos="50000">
              <a:schemeClr val="accent4">
                <a:hueOff val="9800891"/>
                <a:satOff val="-40777"/>
                <a:lumOff val="9608"/>
                <a:alphaOff val="0"/>
                <a:lumMod val="105000"/>
                <a:satMod val="103000"/>
                <a:tint val="73000"/>
              </a:schemeClr>
            </a:gs>
            <a:gs pos="100000">
              <a:schemeClr val="accent4">
                <a:hueOff val="9800891"/>
                <a:satOff val="-40777"/>
                <a:lumOff val="960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5560" tIns="17780" rIns="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A witches brew</a:t>
          </a:r>
        </a:p>
      </dsp:txBody>
      <dsp:txXfrm>
        <a:off x="1695571" y="4419171"/>
        <a:ext cx="1935956" cy="1290637"/>
      </dsp:txXfrm>
    </dsp:sp>
    <dsp:sp modelId="{F4694172-8A13-E640-9812-7947A06A3E7B}">
      <dsp:nvSpPr>
        <dsp:cNvPr id="0" name=""/>
        <dsp:cNvSpPr/>
      </dsp:nvSpPr>
      <dsp:spPr>
        <a:xfrm>
          <a:off x="3857389" y="4528875"/>
          <a:ext cx="2678072" cy="1071229"/>
        </a:xfrm>
        <a:prstGeom prst="chevron">
          <a:avLst/>
        </a:prstGeom>
        <a:solidFill>
          <a:schemeClr val="accent4">
            <a:tint val="40000"/>
            <a:alpha val="90000"/>
            <a:hueOff val="8689540"/>
            <a:satOff val="-40996"/>
            <a:lumOff val="-1481"/>
            <a:alphaOff val="0"/>
          </a:schemeClr>
        </a:solidFill>
        <a:ln w="6350" cap="flat" cmpd="sng" algn="ctr">
          <a:solidFill>
            <a:schemeClr val="accent4">
              <a:tint val="40000"/>
              <a:alpha val="90000"/>
              <a:hueOff val="8689540"/>
              <a:satOff val="-40996"/>
              <a:lumOff val="-1481"/>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marL="0" lvl="0" indent="0" algn="ctr" defTabSz="666750">
            <a:lnSpc>
              <a:spcPct val="90000"/>
            </a:lnSpc>
            <a:spcBef>
              <a:spcPct val="0"/>
            </a:spcBef>
            <a:spcAft>
              <a:spcPct val="35000"/>
            </a:spcAft>
            <a:buNone/>
          </a:pPr>
          <a:r>
            <a:rPr lang="en-US" sz="1500" kern="1200" dirty="0"/>
            <a:t>Organization of economic activity across borders not contained by these forms</a:t>
          </a:r>
        </a:p>
      </dsp:txBody>
      <dsp:txXfrm>
        <a:off x="4393004" y="4528875"/>
        <a:ext cx="1606843" cy="1071229"/>
      </dsp:txXfrm>
    </dsp:sp>
    <dsp:sp modelId="{CA172B9B-46DA-D74C-91AB-6CDAA85A77EF}">
      <dsp:nvSpPr>
        <dsp:cNvPr id="0" name=""/>
        <dsp:cNvSpPr/>
      </dsp:nvSpPr>
      <dsp:spPr>
        <a:xfrm>
          <a:off x="6160531" y="4528875"/>
          <a:ext cx="2678072" cy="1071229"/>
        </a:xfrm>
        <a:prstGeom prst="chevron">
          <a:avLst/>
        </a:prstGeom>
        <a:solidFill>
          <a:schemeClr val="accent4">
            <a:tint val="40000"/>
            <a:alpha val="90000"/>
            <a:hueOff val="9775733"/>
            <a:satOff val="-46120"/>
            <a:lumOff val="-1666"/>
            <a:alphaOff val="0"/>
          </a:schemeClr>
        </a:solidFill>
        <a:ln w="6350" cap="flat" cmpd="sng" algn="ctr">
          <a:solidFill>
            <a:schemeClr val="accent4">
              <a:tint val="40000"/>
              <a:alpha val="90000"/>
              <a:hueOff val="9775733"/>
              <a:satOff val="-46120"/>
              <a:lumOff val="-1666"/>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marL="0" lvl="0" indent="0" algn="ctr" defTabSz="666750">
            <a:lnSpc>
              <a:spcPct val="90000"/>
            </a:lnSpc>
            <a:spcBef>
              <a:spcPct val="0"/>
            </a:spcBef>
            <a:spcAft>
              <a:spcPct val="35000"/>
            </a:spcAft>
            <a:buNone/>
          </a:pPr>
          <a:r>
            <a:rPr lang="en-US" sz="1500" kern="1200" dirty="0"/>
            <a:t>territorial limitations of state systems inadequate for regulation</a:t>
          </a:r>
        </a:p>
      </dsp:txBody>
      <dsp:txXfrm>
        <a:off x="6696146" y="4528875"/>
        <a:ext cx="1606843" cy="1071229"/>
      </dsp:txXfrm>
    </dsp:sp>
    <dsp:sp modelId="{7CC1A335-26D8-5F4E-86BE-425CE10985AB}">
      <dsp:nvSpPr>
        <dsp:cNvPr id="0" name=""/>
        <dsp:cNvSpPr/>
      </dsp:nvSpPr>
      <dsp:spPr>
        <a:xfrm>
          <a:off x="8463674" y="4528875"/>
          <a:ext cx="2678072" cy="1071229"/>
        </a:xfrm>
        <a:prstGeom prst="chevron">
          <a:avLst/>
        </a:prstGeom>
        <a:solidFill>
          <a:schemeClr val="accent4">
            <a:tint val="40000"/>
            <a:alpha val="90000"/>
            <a:hueOff val="10861925"/>
            <a:satOff val="-51245"/>
            <a:lumOff val="-1851"/>
            <a:alphaOff val="0"/>
          </a:schemeClr>
        </a:solidFill>
        <a:ln w="6350" cap="flat" cmpd="sng" algn="ctr">
          <a:solidFill>
            <a:schemeClr val="accent4">
              <a:tint val="40000"/>
              <a:alpha val="90000"/>
              <a:hueOff val="10861925"/>
              <a:satOff val="-51245"/>
              <a:lumOff val="-1851"/>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marL="0" lvl="0" indent="0" algn="ctr" defTabSz="666750">
            <a:lnSpc>
              <a:spcPct val="90000"/>
            </a:lnSpc>
            <a:spcBef>
              <a:spcPct val="0"/>
            </a:spcBef>
            <a:spcAft>
              <a:spcPct val="35000"/>
            </a:spcAft>
            <a:buNone/>
          </a:pPr>
          <a:r>
            <a:rPr lang="en-US" sz="1500" kern="1200" dirty="0"/>
            <a:t>Forms of regulation no longer adequate to meet regulatory objectives</a:t>
          </a:r>
        </a:p>
      </dsp:txBody>
      <dsp:txXfrm>
        <a:off x="8999289" y="4528875"/>
        <a:ext cx="1606843" cy="107122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C65668-3FFA-B540-B24B-19165AC3FBFC}">
      <dsp:nvSpPr>
        <dsp:cNvPr id="0" name=""/>
        <dsp:cNvSpPr/>
      </dsp:nvSpPr>
      <dsp:spPr>
        <a:xfrm>
          <a:off x="0" y="0"/>
          <a:ext cx="9387840" cy="1069848"/>
        </a:xfrm>
        <a:prstGeom prst="roundRect">
          <a:avLst>
            <a:gd name="adj" fmla="val 1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t>Consider both the MNC and societal regulatory frameworks for governance in the shadow  of the corporation and conventional law and on the cusp of data driven managerial regulation </a:t>
          </a:r>
        </a:p>
      </dsp:txBody>
      <dsp:txXfrm>
        <a:off x="31335" y="31335"/>
        <a:ext cx="8108217" cy="1007178"/>
      </dsp:txXfrm>
    </dsp:sp>
    <dsp:sp modelId="{EBB683FB-7239-8649-9656-104A227C03AA}">
      <dsp:nvSpPr>
        <dsp:cNvPr id="0" name=""/>
        <dsp:cNvSpPr/>
      </dsp:nvSpPr>
      <dsp:spPr>
        <a:xfrm>
          <a:off x="701040" y="1218438"/>
          <a:ext cx="9387840" cy="1069848"/>
        </a:xfrm>
        <a:prstGeom prst="roundRect">
          <a:avLst>
            <a:gd name="adj" fmla="val 10000"/>
          </a:avLst>
        </a:prstGeom>
        <a:gradFill rotWithShape="0">
          <a:gsLst>
            <a:gs pos="0">
              <a:schemeClr val="accent3">
                <a:hueOff val="677650"/>
                <a:satOff val="25000"/>
                <a:lumOff val="-3676"/>
                <a:alphaOff val="0"/>
                <a:lumMod val="110000"/>
                <a:satMod val="105000"/>
                <a:tint val="67000"/>
              </a:schemeClr>
            </a:gs>
            <a:gs pos="50000">
              <a:schemeClr val="accent3">
                <a:hueOff val="677650"/>
                <a:satOff val="25000"/>
                <a:lumOff val="-3676"/>
                <a:alphaOff val="0"/>
                <a:lumMod val="105000"/>
                <a:satMod val="103000"/>
                <a:tint val="73000"/>
              </a:schemeClr>
            </a:gs>
            <a:gs pos="100000">
              <a:schemeClr val="accent3">
                <a:hueOff val="677650"/>
                <a:satOff val="25000"/>
                <a:lumOff val="-367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t>Focus: the MNC as an objective of legal/social regulation</a:t>
          </a:r>
        </a:p>
      </dsp:txBody>
      <dsp:txXfrm>
        <a:off x="732375" y="1249773"/>
        <a:ext cx="7928728" cy="1007178"/>
      </dsp:txXfrm>
    </dsp:sp>
    <dsp:sp modelId="{3C1F93E6-885D-5648-A330-A2B6BECAE9F9}">
      <dsp:nvSpPr>
        <dsp:cNvPr id="0" name=""/>
        <dsp:cNvSpPr/>
      </dsp:nvSpPr>
      <dsp:spPr>
        <a:xfrm>
          <a:off x="1402079" y="2436876"/>
          <a:ext cx="9387840" cy="1069848"/>
        </a:xfrm>
        <a:prstGeom prst="roundRect">
          <a:avLst>
            <a:gd name="adj" fmla="val 10000"/>
          </a:avLst>
        </a:prstGeom>
        <a:gradFill rotWithShape="0">
          <a:gsLst>
            <a:gs pos="0">
              <a:schemeClr val="accent3">
                <a:hueOff val="1355300"/>
                <a:satOff val="50000"/>
                <a:lumOff val="-7353"/>
                <a:alphaOff val="0"/>
                <a:lumMod val="110000"/>
                <a:satMod val="105000"/>
                <a:tint val="67000"/>
              </a:schemeClr>
            </a:gs>
            <a:gs pos="50000">
              <a:schemeClr val="accent3">
                <a:hueOff val="1355300"/>
                <a:satOff val="50000"/>
                <a:lumOff val="-7353"/>
                <a:alphaOff val="0"/>
                <a:lumMod val="105000"/>
                <a:satMod val="103000"/>
                <a:tint val="73000"/>
              </a:schemeClr>
            </a:gs>
            <a:gs pos="100000">
              <a:schemeClr val="accent3">
                <a:hueOff val="1355300"/>
                <a:satOff val="50000"/>
                <a:lumOff val="-735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t>Focus: the legalization of societal space, and the emerging governance characteristics of accountability and assessment</a:t>
          </a:r>
        </a:p>
      </dsp:txBody>
      <dsp:txXfrm>
        <a:off x="1433414" y="2468211"/>
        <a:ext cx="7928728" cy="1007177"/>
      </dsp:txXfrm>
    </dsp:sp>
    <dsp:sp modelId="{16ECBA89-1417-AB40-A8DF-43C5879DA45E}">
      <dsp:nvSpPr>
        <dsp:cNvPr id="0" name=""/>
        <dsp:cNvSpPr/>
      </dsp:nvSpPr>
      <dsp:spPr>
        <a:xfrm>
          <a:off x="2103119" y="3655314"/>
          <a:ext cx="9387840" cy="1069848"/>
        </a:xfrm>
        <a:prstGeom prst="roundRect">
          <a:avLst>
            <a:gd name="adj" fmla="val 10000"/>
          </a:avLst>
        </a:prstGeom>
        <a:gradFill rotWithShape="0">
          <a:gsLst>
            <a:gs pos="0">
              <a:schemeClr val="accent3">
                <a:hueOff val="2032949"/>
                <a:satOff val="75000"/>
                <a:lumOff val="-11029"/>
                <a:alphaOff val="0"/>
                <a:lumMod val="110000"/>
                <a:satMod val="105000"/>
                <a:tint val="67000"/>
              </a:schemeClr>
            </a:gs>
            <a:gs pos="50000">
              <a:schemeClr val="accent3">
                <a:hueOff val="2032949"/>
                <a:satOff val="75000"/>
                <a:lumOff val="-11029"/>
                <a:alphaOff val="0"/>
                <a:lumMod val="105000"/>
                <a:satMod val="103000"/>
                <a:tint val="73000"/>
              </a:schemeClr>
            </a:gs>
            <a:gs pos="100000">
              <a:schemeClr val="accent3">
                <a:hueOff val="2032949"/>
                <a:satOff val="75000"/>
                <a:lumOff val="-11029"/>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t>Question: has the legalization of societal space come to its end in the face of data driven governance?</a:t>
          </a:r>
        </a:p>
      </dsp:txBody>
      <dsp:txXfrm>
        <a:off x="2134454" y="3686649"/>
        <a:ext cx="7928728" cy="1007177"/>
      </dsp:txXfrm>
    </dsp:sp>
    <dsp:sp modelId="{8B143D34-3332-754E-81E3-46FD8569087A}">
      <dsp:nvSpPr>
        <dsp:cNvPr id="0" name=""/>
        <dsp:cNvSpPr/>
      </dsp:nvSpPr>
      <dsp:spPr>
        <a:xfrm>
          <a:off x="2804159" y="4873752"/>
          <a:ext cx="9387840" cy="1069848"/>
        </a:xfrm>
        <a:prstGeom prst="roundRect">
          <a:avLst>
            <a:gd name="adj" fmla="val 10000"/>
          </a:avLst>
        </a:prstGeom>
        <a:gradFill rotWithShape="0">
          <a:gsLst>
            <a:gs pos="0">
              <a:schemeClr val="accent3">
                <a:hueOff val="2710599"/>
                <a:satOff val="100000"/>
                <a:lumOff val="-14706"/>
                <a:alphaOff val="0"/>
                <a:lumMod val="110000"/>
                <a:satMod val="105000"/>
                <a:tint val="67000"/>
              </a:schemeClr>
            </a:gs>
            <a:gs pos="50000">
              <a:schemeClr val="accent3">
                <a:hueOff val="2710599"/>
                <a:satOff val="100000"/>
                <a:lumOff val="-14706"/>
                <a:alphaOff val="0"/>
                <a:lumMod val="105000"/>
                <a:satMod val="103000"/>
                <a:tint val="73000"/>
              </a:schemeClr>
            </a:gs>
            <a:gs pos="100000">
              <a:schemeClr val="accent3">
                <a:hueOff val="2710599"/>
                <a:satOff val="100000"/>
                <a:lumOff val="-1470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t>Question: If not the MNC, are regulatory efforts targeting the right object? </a:t>
          </a:r>
        </a:p>
      </dsp:txBody>
      <dsp:txXfrm>
        <a:off x="2835494" y="4905087"/>
        <a:ext cx="7928728" cy="1007177"/>
      </dsp:txXfrm>
    </dsp:sp>
    <dsp:sp modelId="{96D4BC07-B748-8147-9425-FE43612CB040}">
      <dsp:nvSpPr>
        <dsp:cNvPr id="0" name=""/>
        <dsp:cNvSpPr/>
      </dsp:nvSpPr>
      <dsp:spPr>
        <a:xfrm>
          <a:off x="8692438" y="781583"/>
          <a:ext cx="695401" cy="695401"/>
        </a:xfrm>
        <a:prstGeom prst="downArrow">
          <a:avLst>
            <a:gd name="adj1" fmla="val 55000"/>
            <a:gd name="adj2" fmla="val 45000"/>
          </a:avLst>
        </a:prstGeom>
        <a:solidFill>
          <a:schemeClr val="accent3">
            <a:tint val="40000"/>
            <a:alpha val="90000"/>
            <a:hueOff val="0"/>
            <a:satOff val="0"/>
            <a:lumOff val="0"/>
            <a:alphaOff val="0"/>
          </a:schemeClr>
        </a:solidFill>
        <a:ln w="6350" cap="flat" cmpd="sng" algn="ctr">
          <a:solidFill>
            <a:schemeClr val="accent3">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endParaRPr lang="en-US" sz="3100" kern="1200"/>
        </a:p>
      </dsp:txBody>
      <dsp:txXfrm>
        <a:off x="8848903" y="781583"/>
        <a:ext cx="382471" cy="523289"/>
      </dsp:txXfrm>
    </dsp:sp>
    <dsp:sp modelId="{84546318-649F-2545-A5BC-25D7C73D54C9}">
      <dsp:nvSpPr>
        <dsp:cNvPr id="0" name=""/>
        <dsp:cNvSpPr/>
      </dsp:nvSpPr>
      <dsp:spPr>
        <a:xfrm>
          <a:off x="9393478" y="2000021"/>
          <a:ext cx="695401" cy="695401"/>
        </a:xfrm>
        <a:prstGeom prst="downArrow">
          <a:avLst>
            <a:gd name="adj1" fmla="val 55000"/>
            <a:gd name="adj2" fmla="val 45000"/>
          </a:avLst>
        </a:prstGeom>
        <a:solidFill>
          <a:schemeClr val="accent3">
            <a:tint val="40000"/>
            <a:alpha val="90000"/>
            <a:hueOff val="676380"/>
            <a:satOff val="33333"/>
            <a:lumOff val="593"/>
            <a:alphaOff val="0"/>
          </a:schemeClr>
        </a:solidFill>
        <a:ln w="6350" cap="flat" cmpd="sng" algn="ctr">
          <a:solidFill>
            <a:schemeClr val="accent3">
              <a:tint val="40000"/>
              <a:alpha val="90000"/>
              <a:hueOff val="676380"/>
              <a:satOff val="33333"/>
              <a:lumOff val="593"/>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endParaRPr lang="en-US" sz="3100" kern="1200"/>
        </a:p>
      </dsp:txBody>
      <dsp:txXfrm>
        <a:off x="9549943" y="2000021"/>
        <a:ext cx="382471" cy="523289"/>
      </dsp:txXfrm>
    </dsp:sp>
    <dsp:sp modelId="{558F6A9B-28DE-1F46-9777-80598D7F60F2}">
      <dsp:nvSpPr>
        <dsp:cNvPr id="0" name=""/>
        <dsp:cNvSpPr/>
      </dsp:nvSpPr>
      <dsp:spPr>
        <a:xfrm>
          <a:off x="10094518" y="3200628"/>
          <a:ext cx="695401" cy="695401"/>
        </a:xfrm>
        <a:prstGeom prst="downArrow">
          <a:avLst>
            <a:gd name="adj1" fmla="val 55000"/>
            <a:gd name="adj2" fmla="val 45000"/>
          </a:avLst>
        </a:prstGeom>
        <a:solidFill>
          <a:schemeClr val="accent3">
            <a:tint val="40000"/>
            <a:alpha val="90000"/>
            <a:hueOff val="1352761"/>
            <a:satOff val="66667"/>
            <a:lumOff val="1186"/>
            <a:alphaOff val="0"/>
          </a:schemeClr>
        </a:solidFill>
        <a:ln w="6350" cap="flat" cmpd="sng" algn="ctr">
          <a:solidFill>
            <a:schemeClr val="accent3">
              <a:tint val="40000"/>
              <a:alpha val="90000"/>
              <a:hueOff val="1352761"/>
              <a:satOff val="66667"/>
              <a:lumOff val="1186"/>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endParaRPr lang="en-US" sz="3100" kern="1200"/>
        </a:p>
      </dsp:txBody>
      <dsp:txXfrm>
        <a:off x="10250983" y="3200628"/>
        <a:ext cx="382471" cy="523289"/>
      </dsp:txXfrm>
    </dsp:sp>
    <dsp:sp modelId="{7C663C16-4922-E844-B4AA-1CDAFA7452D3}">
      <dsp:nvSpPr>
        <dsp:cNvPr id="0" name=""/>
        <dsp:cNvSpPr/>
      </dsp:nvSpPr>
      <dsp:spPr>
        <a:xfrm>
          <a:off x="10795558" y="4430953"/>
          <a:ext cx="695401" cy="695401"/>
        </a:xfrm>
        <a:prstGeom prst="downArrow">
          <a:avLst>
            <a:gd name="adj1" fmla="val 55000"/>
            <a:gd name="adj2" fmla="val 45000"/>
          </a:avLst>
        </a:prstGeom>
        <a:solidFill>
          <a:schemeClr val="accent3">
            <a:tint val="40000"/>
            <a:alpha val="90000"/>
            <a:hueOff val="2029141"/>
            <a:satOff val="100000"/>
            <a:lumOff val="1779"/>
            <a:alphaOff val="0"/>
          </a:schemeClr>
        </a:solidFill>
        <a:ln w="6350" cap="flat" cmpd="sng" algn="ctr">
          <a:solidFill>
            <a:schemeClr val="accent3">
              <a:tint val="40000"/>
              <a:alpha val="90000"/>
              <a:hueOff val="2029141"/>
              <a:satOff val="100000"/>
              <a:lumOff val="1779"/>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endParaRPr lang="en-US" sz="3100" kern="1200"/>
        </a:p>
      </dsp:txBody>
      <dsp:txXfrm>
        <a:off x="10952023" y="4430953"/>
        <a:ext cx="382471" cy="52328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9C1A62-65FD-BA48-AE97-9F4782BDCF6A}">
      <dsp:nvSpPr>
        <dsp:cNvPr id="0" name=""/>
        <dsp:cNvSpPr/>
      </dsp:nvSpPr>
      <dsp:spPr>
        <a:xfrm>
          <a:off x="7910606" y="4134916"/>
          <a:ext cx="3003895" cy="1945843"/>
        </a:xfrm>
        <a:prstGeom prst="roundRect">
          <a:avLst>
            <a:gd name="adj" fmla="val 10000"/>
          </a:avLst>
        </a:prstGeom>
        <a:solidFill>
          <a:schemeClr val="accent4">
            <a:lumMod val="60000"/>
            <a:lumOff val="40000"/>
            <a:alpha val="90000"/>
          </a:schemeClr>
        </a:solidFill>
        <a:ln w="6350" cap="flat" cmpd="sng" algn="ctr">
          <a:solidFill>
            <a:schemeClr val="accent5">
              <a:hueOff val="-4505695"/>
              <a:satOff val="-11613"/>
              <a:lumOff val="-7843"/>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171450" lvl="1" indent="-171450" algn="l" defTabSz="711200">
            <a:lnSpc>
              <a:spcPct val="90000"/>
            </a:lnSpc>
            <a:spcBef>
              <a:spcPct val="0"/>
            </a:spcBef>
            <a:spcAft>
              <a:spcPct val="15000"/>
            </a:spcAft>
            <a:buChar char="•"/>
          </a:pPr>
          <a:r>
            <a:rPr lang="en-US" sz="1600" b="1" kern="1200" dirty="0"/>
            <a:t>Global acceptance</a:t>
          </a:r>
        </a:p>
        <a:p>
          <a:pPr marL="171450" lvl="1" indent="-171450" algn="l" defTabSz="711200">
            <a:lnSpc>
              <a:spcPct val="90000"/>
            </a:lnSpc>
            <a:spcBef>
              <a:spcPct val="0"/>
            </a:spcBef>
            <a:spcAft>
              <a:spcPct val="15000"/>
            </a:spcAft>
            <a:buChar char="•"/>
          </a:pPr>
          <a:r>
            <a:rPr lang="en-US" sz="1600" b="1" kern="1200" dirty="0"/>
            <a:t>Quite contentious</a:t>
          </a:r>
        </a:p>
      </dsp:txBody>
      <dsp:txXfrm>
        <a:off x="8854519" y="4664121"/>
        <a:ext cx="2017238" cy="1373894"/>
      </dsp:txXfrm>
    </dsp:sp>
    <dsp:sp modelId="{1AAC780E-88AD-4A48-8605-2879FC94B207}">
      <dsp:nvSpPr>
        <dsp:cNvPr id="0" name=""/>
        <dsp:cNvSpPr/>
      </dsp:nvSpPr>
      <dsp:spPr>
        <a:xfrm>
          <a:off x="1231778" y="4134916"/>
          <a:ext cx="3633331" cy="1945843"/>
        </a:xfrm>
        <a:prstGeom prst="roundRect">
          <a:avLst>
            <a:gd name="adj" fmla="val 10000"/>
          </a:avLst>
        </a:prstGeom>
        <a:solidFill>
          <a:schemeClr val="accent6">
            <a:lumMod val="20000"/>
            <a:lumOff val="80000"/>
          </a:schemeClr>
        </a:solidFill>
        <a:ln w="6350" cap="flat" cmpd="sng" algn="ctr">
          <a:solidFill>
            <a:schemeClr val="accent5">
              <a:hueOff val="-6758543"/>
              <a:satOff val="-17419"/>
              <a:lumOff val="-11765"/>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114300" lvl="1" indent="-114300" algn="l" defTabSz="622300">
            <a:lnSpc>
              <a:spcPct val="90000"/>
            </a:lnSpc>
            <a:spcBef>
              <a:spcPct val="0"/>
            </a:spcBef>
            <a:spcAft>
              <a:spcPct val="15000"/>
            </a:spcAft>
            <a:buChar char="•"/>
          </a:pPr>
          <a:r>
            <a:rPr lang="en-US" sz="1400" b="1" kern="1200" dirty="0"/>
            <a:t>Because enterprises chose to be bound</a:t>
          </a:r>
        </a:p>
        <a:p>
          <a:pPr marL="114300" lvl="1" indent="-114300" algn="l" defTabSz="622300">
            <a:lnSpc>
              <a:spcPct val="90000"/>
            </a:lnSpc>
            <a:spcBef>
              <a:spcPct val="0"/>
            </a:spcBef>
            <a:spcAft>
              <a:spcPct val="15000"/>
            </a:spcAft>
            <a:buChar char="•"/>
          </a:pPr>
          <a:r>
            <a:rPr lang="en-US" sz="1400" b="1" kern="1200" dirty="0"/>
            <a:t>Because civil society, investment communities, consumers, and states seek to force enterprises to bind themselves to them</a:t>
          </a:r>
        </a:p>
      </dsp:txBody>
      <dsp:txXfrm>
        <a:off x="1274522" y="4664121"/>
        <a:ext cx="2457844" cy="1373894"/>
      </dsp:txXfrm>
    </dsp:sp>
    <dsp:sp modelId="{019C3804-E53C-914D-ABE8-14C24010EF8C}">
      <dsp:nvSpPr>
        <dsp:cNvPr id="0" name=""/>
        <dsp:cNvSpPr/>
      </dsp:nvSpPr>
      <dsp:spPr>
        <a:xfrm>
          <a:off x="7933466" y="0"/>
          <a:ext cx="3003895" cy="1945843"/>
        </a:xfrm>
        <a:prstGeom prst="roundRect">
          <a:avLst>
            <a:gd name="adj" fmla="val 10000"/>
          </a:avLst>
        </a:prstGeom>
        <a:solidFill>
          <a:srgbClr val="ABFFF1">
            <a:alpha val="89804"/>
          </a:srgbClr>
        </a:solidFill>
        <a:ln w="6350" cap="flat" cmpd="sng" algn="ctr">
          <a:solidFill>
            <a:schemeClr val="accent5">
              <a:hueOff val="-2252848"/>
              <a:satOff val="-5806"/>
              <a:lumOff val="-3922"/>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171450" lvl="1" indent="-171450" algn="l" defTabSz="711200">
            <a:lnSpc>
              <a:spcPct val="90000"/>
            </a:lnSpc>
            <a:spcBef>
              <a:spcPct val="0"/>
            </a:spcBef>
            <a:spcAft>
              <a:spcPct val="15000"/>
            </a:spcAft>
            <a:buChar char="•"/>
          </a:pPr>
          <a:r>
            <a:rPr lang="en-US" sz="1600" b="1" kern="1200" dirty="0">
              <a:solidFill>
                <a:schemeClr val="tx1"/>
              </a:solidFill>
            </a:rPr>
            <a:t>Binding states as and to the extent they seek to be bound</a:t>
          </a:r>
        </a:p>
        <a:p>
          <a:pPr marL="171450" lvl="1" indent="-171450" algn="l" defTabSz="711200">
            <a:lnSpc>
              <a:spcPct val="90000"/>
            </a:lnSpc>
            <a:spcBef>
              <a:spcPct val="0"/>
            </a:spcBef>
            <a:spcAft>
              <a:spcPct val="15000"/>
            </a:spcAft>
            <a:buChar char="•"/>
          </a:pPr>
          <a:r>
            <a:rPr lang="en-US" sz="1600" b="1" kern="1200" dirty="0">
              <a:solidFill>
                <a:schemeClr val="tx1"/>
              </a:solidFill>
            </a:rPr>
            <a:t>Or others seek to bind them (courts, political forces, other states)</a:t>
          </a:r>
        </a:p>
      </dsp:txBody>
      <dsp:txXfrm>
        <a:off x="8877378" y="42744"/>
        <a:ext cx="2017238" cy="1373894"/>
      </dsp:txXfrm>
    </dsp:sp>
    <dsp:sp modelId="{240D54C4-20A7-BA4F-A31B-19FFCF0FEE33}">
      <dsp:nvSpPr>
        <dsp:cNvPr id="0" name=""/>
        <dsp:cNvSpPr/>
      </dsp:nvSpPr>
      <dsp:spPr>
        <a:xfrm>
          <a:off x="1569356" y="0"/>
          <a:ext cx="3003895" cy="1945843"/>
        </a:xfrm>
        <a:prstGeom prst="roundRect">
          <a:avLst>
            <a:gd name="adj" fmla="val 10000"/>
          </a:avLst>
        </a:prstGeom>
        <a:solidFill>
          <a:schemeClr val="accent5">
            <a:lumMod val="20000"/>
            <a:lumOff val="80000"/>
            <a:alpha val="9000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171450" lvl="1" indent="-171450" algn="l" defTabSz="711200">
            <a:lnSpc>
              <a:spcPct val="90000"/>
            </a:lnSpc>
            <a:spcBef>
              <a:spcPct val="0"/>
            </a:spcBef>
            <a:spcAft>
              <a:spcPct val="15000"/>
            </a:spcAft>
            <a:buChar char="•"/>
          </a:pPr>
          <a:r>
            <a:rPr lang="en-US" sz="1600" b="1" kern="1200" dirty="0"/>
            <a:t>Statute(judicial decisions</a:t>
          </a:r>
        </a:p>
        <a:p>
          <a:pPr marL="171450" lvl="1" indent="-171450" algn="l" defTabSz="711200">
            <a:lnSpc>
              <a:spcPct val="90000"/>
            </a:lnSpc>
            <a:spcBef>
              <a:spcPct val="0"/>
            </a:spcBef>
            <a:spcAft>
              <a:spcPct val="15000"/>
            </a:spcAft>
            <a:buChar char="•"/>
          </a:pPr>
          <a:r>
            <a:rPr lang="en-US" sz="1600" b="1" kern="1200" dirty="0"/>
            <a:t>Regulation</a:t>
          </a:r>
        </a:p>
        <a:p>
          <a:pPr marL="171450" lvl="1" indent="-171450" algn="l" defTabSz="711200">
            <a:lnSpc>
              <a:spcPct val="90000"/>
            </a:lnSpc>
            <a:spcBef>
              <a:spcPct val="0"/>
            </a:spcBef>
            <a:spcAft>
              <a:spcPct val="15000"/>
            </a:spcAft>
            <a:buChar char="•"/>
          </a:pPr>
          <a:r>
            <a:rPr lang="en-US" sz="1600" b="1" kern="1200" dirty="0"/>
            <a:t>New methodologies (social credit)</a:t>
          </a:r>
        </a:p>
      </dsp:txBody>
      <dsp:txXfrm>
        <a:off x="1612100" y="42744"/>
        <a:ext cx="2017238" cy="1373894"/>
      </dsp:txXfrm>
    </dsp:sp>
    <dsp:sp modelId="{900BC494-3C3D-0448-8F21-417CEF9785C6}">
      <dsp:nvSpPr>
        <dsp:cNvPr id="0" name=""/>
        <dsp:cNvSpPr/>
      </dsp:nvSpPr>
      <dsp:spPr>
        <a:xfrm>
          <a:off x="3402223" y="346603"/>
          <a:ext cx="2632969" cy="2632969"/>
        </a:xfrm>
        <a:prstGeom prst="pieWedge">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a:t>Not binding law of a domestic legal order</a:t>
          </a:r>
        </a:p>
      </dsp:txBody>
      <dsp:txXfrm>
        <a:off x="4173402" y="1117782"/>
        <a:ext cx="1861790" cy="1861790"/>
      </dsp:txXfrm>
    </dsp:sp>
    <dsp:sp modelId="{A7C39E16-4904-C944-A27B-C0A927AC172F}">
      <dsp:nvSpPr>
        <dsp:cNvPr id="0" name=""/>
        <dsp:cNvSpPr/>
      </dsp:nvSpPr>
      <dsp:spPr>
        <a:xfrm rot="5400000">
          <a:off x="6156807" y="346603"/>
          <a:ext cx="2632969" cy="2632969"/>
        </a:xfrm>
        <a:prstGeom prst="pieWedge">
          <a:avLst/>
        </a:prstGeom>
        <a:gradFill rotWithShape="0">
          <a:gsLst>
            <a:gs pos="0">
              <a:schemeClr val="accent5">
                <a:hueOff val="-2252848"/>
                <a:satOff val="-5806"/>
                <a:lumOff val="-3922"/>
                <a:alphaOff val="0"/>
                <a:lumMod val="110000"/>
                <a:satMod val="105000"/>
                <a:tint val="67000"/>
              </a:schemeClr>
            </a:gs>
            <a:gs pos="50000">
              <a:schemeClr val="accent5">
                <a:hueOff val="-2252848"/>
                <a:satOff val="-5806"/>
                <a:lumOff val="-3922"/>
                <a:alphaOff val="0"/>
                <a:lumMod val="105000"/>
                <a:satMod val="103000"/>
                <a:tint val="73000"/>
              </a:schemeClr>
            </a:gs>
            <a:gs pos="100000">
              <a:schemeClr val="accent5">
                <a:hueOff val="-2252848"/>
                <a:satOff val="-5806"/>
                <a:lumOff val="-392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a:t>Not binding treaty law</a:t>
          </a:r>
        </a:p>
      </dsp:txBody>
      <dsp:txXfrm rot="-5400000">
        <a:off x="6156807" y="1117782"/>
        <a:ext cx="1861790" cy="1861790"/>
      </dsp:txXfrm>
    </dsp:sp>
    <dsp:sp modelId="{53809C1E-9A8C-C342-8ACC-57511F631A86}">
      <dsp:nvSpPr>
        <dsp:cNvPr id="0" name=""/>
        <dsp:cNvSpPr/>
      </dsp:nvSpPr>
      <dsp:spPr>
        <a:xfrm rot="10800000">
          <a:off x="6156807" y="3101187"/>
          <a:ext cx="2632969" cy="2632969"/>
        </a:xfrm>
        <a:prstGeom prst="pieWedge">
          <a:avLst/>
        </a:prstGeom>
        <a:gradFill rotWithShape="0">
          <a:gsLst>
            <a:gs pos="0">
              <a:schemeClr val="accent5">
                <a:hueOff val="-4505695"/>
                <a:satOff val="-11613"/>
                <a:lumOff val="-7843"/>
                <a:alphaOff val="0"/>
                <a:lumMod val="110000"/>
                <a:satMod val="105000"/>
                <a:tint val="67000"/>
              </a:schemeClr>
            </a:gs>
            <a:gs pos="50000">
              <a:schemeClr val="accent5">
                <a:hueOff val="-4505695"/>
                <a:satOff val="-11613"/>
                <a:lumOff val="-7843"/>
                <a:alphaOff val="0"/>
                <a:lumMod val="105000"/>
                <a:satMod val="103000"/>
                <a:tint val="73000"/>
              </a:schemeClr>
            </a:gs>
            <a:gs pos="100000">
              <a:schemeClr val="accent5">
                <a:hueOff val="-4505695"/>
                <a:satOff val="-11613"/>
                <a:lumOff val="-784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a:t>Not binding customary law or jus cogens</a:t>
          </a:r>
        </a:p>
      </dsp:txBody>
      <dsp:txXfrm rot="10800000">
        <a:off x="6156807" y="3101187"/>
        <a:ext cx="1861790" cy="1861790"/>
      </dsp:txXfrm>
    </dsp:sp>
    <dsp:sp modelId="{872A98E9-A6D6-984B-8D17-468A5326A139}">
      <dsp:nvSpPr>
        <dsp:cNvPr id="0" name=""/>
        <dsp:cNvSpPr/>
      </dsp:nvSpPr>
      <dsp:spPr>
        <a:xfrm rot="16200000">
          <a:off x="3402223" y="3101187"/>
          <a:ext cx="2632969" cy="2632969"/>
        </a:xfrm>
        <a:prstGeom prst="pieWedge">
          <a:avLst/>
        </a:prstGeom>
        <a:gradFill rotWithShape="0">
          <a:gsLst>
            <a:gs pos="0">
              <a:schemeClr val="accent5">
                <a:hueOff val="-6758543"/>
                <a:satOff val="-17419"/>
                <a:lumOff val="-11765"/>
                <a:alphaOff val="0"/>
                <a:lumMod val="110000"/>
                <a:satMod val="105000"/>
                <a:tint val="67000"/>
              </a:schemeClr>
            </a:gs>
            <a:gs pos="50000">
              <a:schemeClr val="accent5">
                <a:hueOff val="-6758543"/>
                <a:satOff val="-17419"/>
                <a:lumOff val="-11765"/>
                <a:alphaOff val="0"/>
                <a:lumMod val="105000"/>
                <a:satMod val="103000"/>
                <a:tint val="73000"/>
              </a:schemeClr>
            </a:gs>
            <a:gs pos="100000">
              <a:schemeClr val="accent5">
                <a:hueOff val="-6758543"/>
                <a:satOff val="-17419"/>
                <a:lumOff val="-1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a:t>But binding all the same</a:t>
          </a:r>
        </a:p>
      </dsp:txBody>
      <dsp:txXfrm rot="5400000">
        <a:off x="4173402" y="3101187"/>
        <a:ext cx="1861790" cy="1861790"/>
      </dsp:txXfrm>
    </dsp:sp>
    <dsp:sp modelId="{BDD4C7D3-3492-6A49-9FF9-F3659B68F3E1}">
      <dsp:nvSpPr>
        <dsp:cNvPr id="0" name=""/>
        <dsp:cNvSpPr/>
      </dsp:nvSpPr>
      <dsp:spPr>
        <a:xfrm>
          <a:off x="5641463" y="2493111"/>
          <a:ext cx="909073" cy="790498"/>
        </a:xfrm>
        <a:prstGeom prst="circularArrow">
          <a:avLst/>
        </a:prstGeom>
        <a:gradFill rotWithShape="0">
          <a:gsLst>
            <a:gs pos="0">
              <a:schemeClr val="accent5">
                <a:tint val="40000"/>
                <a:hueOff val="0"/>
                <a:satOff val="0"/>
                <a:lumOff val="0"/>
                <a:alphaOff val="0"/>
                <a:lumMod val="110000"/>
                <a:satMod val="105000"/>
                <a:tint val="67000"/>
              </a:schemeClr>
            </a:gs>
            <a:gs pos="50000">
              <a:schemeClr val="accent5">
                <a:tint val="40000"/>
                <a:hueOff val="0"/>
                <a:satOff val="0"/>
                <a:lumOff val="0"/>
                <a:alphaOff val="0"/>
                <a:lumMod val="105000"/>
                <a:satMod val="103000"/>
                <a:tint val="73000"/>
              </a:schemeClr>
            </a:gs>
            <a:gs pos="100000">
              <a:schemeClr val="accent5">
                <a:tint val="40000"/>
                <a:hueOff val="0"/>
                <a:satOff val="0"/>
                <a:lumOff val="0"/>
                <a:alphaOff val="0"/>
                <a:lumMod val="105000"/>
                <a:satMod val="109000"/>
                <a:tint val="81000"/>
              </a:schemeClr>
            </a:gs>
          </a:gsLst>
          <a:lin ang="5400000" scaled="0"/>
        </a:grad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1">
          <a:scrgbClr r="0" g="0" b="0"/>
        </a:effectRef>
        <a:fontRef idx="minor"/>
      </dsp:style>
    </dsp:sp>
    <dsp:sp modelId="{B8747ACE-2D8A-AC4A-A238-296547219E03}">
      <dsp:nvSpPr>
        <dsp:cNvPr id="0" name=""/>
        <dsp:cNvSpPr/>
      </dsp:nvSpPr>
      <dsp:spPr>
        <a:xfrm rot="10800000">
          <a:off x="5641463" y="2797149"/>
          <a:ext cx="909073" cy="790498"/>
        </a:xfrm>
        <a:prstGeom prst="circularArrow">
          <a:avLst/>
        </a:prstGeom>
        <a:gradFill rotWithShape="0">
          <a:gsLst>
            <a:gs pos="0">
              <a:schemeClr val="accent5">
                <a:tint val="40000"/>
                <a:hueOff val="0"/>
                <a:satOff val="0"/>
                <a:lumOff val="0"/>
                <a:alphaOff val="0"/>
                <a:lumMod val="110000"/>
                <a:satMod val="105000"/>
                <a:tint val="67000"/>
              </a:schemeClr>
            </a:gs>
            <a:gs pos="50000">
              <a:schemeClr val="accent5">
                <a:tint val="40000"/>
                <a:hueOff val="0"/>
                <a:satOff val="0"/>
                <a:lumOff val="0"/>
                <a:alphaOff val="0"/>
                <a:lumMod val="105000"/>
                <a:satMod val="103000"/>
                <a:tint val="73000"/>
              </a:schemeClr>
            </a:gs>
            <a:gs pos="100000">
              <a:schemeClr val="accent5">
                <a:tint val="40000"/>
                <a:hueOff val="0"/>
                <a:satOff val="0"/>
                <a:lumOff val="0"/>
                <a:alphaOff val="0"/>
                <a:lumMod val="105000"/>
                <a:satMod val="109000"/>
                <a:tint val="81000"/>
              </a:schemeClr>
            </a:gs>
          </a:gsLst>
          <a:lin ang="5400000" scaled="0"/>
        </a:grad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1">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408E30-32FF-7348-9279-BF8C680ECB23}">
      <dsp:nvSpPr>
        <dsp:cNvPr id="0" name=""/>
        <dsp:cNvSpPr/>
      </dsp:nvSpPr>
      <dsp:spPr>
        <a:xfrm rot="5400000">
          <a:off x="-295834" y="298488"/>
          <a:ext cx="1972230" cy="1380561"/>
        </a:xfrm>
        <a:prstGeom prst="chevron">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w="6350" cap="flat" cmpd="sng" algn="ctr">
          <a:solidFill>
            <a:schemeClr val="accent5">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b="1" kern="1200"/>
            <a:t>International</a:t>
          </a:r>
          <a:r>
            <a:rPr lang="en-US" sz="1900" kern="1200"/>
            <a:t> </a:t>
          </a:r>
        </a:p>
      </dsp:txBody>
      <dsp:txXfrm rot="-5400000">
        <a:off x="1" y="692935"/>
        <a:ext cx="1380561" cy="591669"/>
      </dsp:txXfrm>
    </dsp:sp>
    <dsp:sp modelId="{3ED48A69-B90C-1B4D-970C-BF9CA3E886C2}">
      <dsp:nvSpPr>
        <dsp:cNvPr id="0" name=""/>
        <dsp:cNvSpPr/>
      </dsp:nvSpPr>
      <dsp:spPr>
        <a:xfrm rot="5400000">
          <a:off x="2506755" y="-1123539"/>
          <a:ext cx="1281950" cy="3534338"/>
        </a:xfrm>
        <a:prstGeom prst="round2SameRect">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t>None; New comprehensive Business and Human Rights Treaty? </a:t>
          </a:r>
        </a:p>
        <a:p>
          <a:pPr marL="171450" lvl="1" indent="-171450" algn="l" defTabSz="755650">
            <a:lnSpc>
              <a:spcPct val="90000"/>
            </a:lnSpc>
            <a:spcBef>
              <a:spcPct val="0"/>
            </a:spcBef>
            <a:spcAft>
              <a:spcPct val="15000"/>
            </a:spcAft>
            <a:buChar char="•"/>
          </a:pPr>
          <a:r>
            <a:rPr lang="en-US" sz="1700" kern="1200" dirty="0"/>
            <a:t>Treaty law that affects CSR (Tax, environment, etc.)</a:t>
          </a:r>
        </a:p>
      </dsp:txBody>
      <dsp:txXfrm rot="-5400000">
        <a:off x="1380561" y="65235"/>
        <a:ext cx="3471758" cy="1156790"/>
      </dsp:txXfrm>
    </dsp:sp>
    <dsp:sp modelId="{1A90B90D-2AFB-E349-B1C3-F84B7EC90898}">
      <dsp:nvSpPr>
        <dsp:cNvPr id="0" name=""/>
        <dsp:cNvSpPr/>
      </dsp:nvSpPr>
      <dsp:spPr>
        <a:xfrm rot="5400000">
          <a:off x="-295834" y="2080040"/>
          <a:ext cx="1972230" cy="1380561"/>
        </a:xfrm>
        <a:prstGeom prst="chevron">
          <a:avLst/>
        </a:prstGeom>
        <a:gradFill rotWithShape="0">
          <a:gsLst>
            <a:gs pos="0">
              <a:schemeClr val="accent5">
                <a:hueOff val="-3379271"/>
                <a:satOff val="-8710"/>
                <a:lumOff val="-5883"/>
                <a:alphaOff val="0"/>
                <a:lumMod val="110000"/>
                <a:satMod val="105000"/>
                <a:tint val="67000"/>
              </a:schemeClr>
            </a:gs>
            <a:gs pos="50000">
              <a:schemeClr val="accent5">
                <a:hueOff val="-3379271"/>
                <a:satOff val="-8710"/>
                <a:lumOff val="-5883"/>
                <a:alphaOff val="0"/>
                <a:lumMod val="105000"/>
                <a:satMod val="103000"/>
                <a:tint val="73000"/>
              </a:schemeClr>
            </a:gs>
            <a:gs pos="100000">
              <a:schemeClr val="accent5">
                <a:hueOff val="-3379271"/>
                <a:satOff val="-8710"/>
                <a:lumOff val="-5883"/>
                <a:alphaOff val="0"/>
                <a:lumMod val="105000"/>
                <a:satMod val="109000"/>
                <a:tint val="81000"/>
              </a:schemeClr>
            </a:gs>
          </a:gsLst>
          <a:lin ang="5400000" scaled="0"/>
        </a:gradFill>
        <a:ln w="6350" cap="flat" cmpd="sng" algn="ctr">
          <a:solidFill>
            <a:schemeClr val="accent5">
              <a:hueOff val="-3379271"/>
              <a:satOff val="-8710"/>
              <a:lumOff val="-5883"/>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b="1" kern="1200"/>
            <a:t>Joint-Hybrid Efforts</a:t>
          </a:r>
          <a:endParaRPr lang="en-US" sz="1900" kern="1200"/>
        </a:p>
      </dsp:txBody>
      <dsp:txXfrm rot="-5400000">
        <a:off x="1" y="2474487"/>
        <a:ext cx="1380561" cy="591669"/>
      </dsp:txXfrm>
    </dsp:sp>
    <dsp:sp modelId="{41D69D72-E121-4C48-AAD2-644840091C35}">
      <dsp:nvSpPr>
        <dsp:cNvPr id="0" name=""/>
        <dsp:cNvSpPr/>
      </dsp:nvSpPr>
      <dsp:spPr>
        <a:xfrm rot="5400000">
          <a:off x="2506755" y="658011"/>
          <a:ext cx="1281950" cy="3534338"/>
        </a:xfrm>
        <a:prstGeom prst="round2SameRect">
          <a:avLst/>
        </a:prstGeom>
        <a:solidFill>
          <a:schemeClr val="lt1">
            <a:alpha val="90000"/>
            <a:hueOff val="0"/>
            <a:satOff val="0"/>
            <a:lumOff val="0"/>
            <a:alphaOff val="0"/>
          </a:schemeClr>
        </a:solidFill>
        <a:ln w="6350" cap="flat" cmpd="sng" algn="ctr">
          <a:solidFill>
            <a:schemeClr val="accent5">
              <a:hueOff val="-3379271"/>
              <a:satOff val="-8710"/>
              <a:lumOff val="-5883"/>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t>Corruption/Bribery; trafficking, etc.</a:t>
          </a:r>
        </a:p>
        <a:p>
          <a:pPr marL="171450" lvl="1" indent="-171450" algn="l" defTabSz="755650">
            <a:lnSpc>
              <a:spcPct val="90000"/>
            </a:lnSpc>
            <a:spcBef>
              <a:spcPct val="0"/>
            </a:spcBef>
            <a:spcAft>
              <a:spcPct val="15000"/>
            </a:spcAft>
            <a:buChar char="•"/>
          </a:pPr>
          <a:r>
            <a:rPr lang="en-US" sz="1700" kern="1200"/>
            <a:t>Investment treaties (esp. BITs)</a:t>
          </a:r>
        </a:p>
      </dsp:txBody>
      <dsp:txXfrm rot="-5400000">
        <a:off x="1380561" y="1846785"/>
        <a:ext cx="3471758" cy="1156790"/>
      </dsp:txXfrm>
    </dsp:sp>
    <dsp:sp modelId="{D577E819-C04C-E64A-9ABA-F8E253C43E60}">
      <dsp:nvSpPr>
        <dsp:cNvPr id="0" name=""/>
        <dsp:cNvSpPr/>
      </dsp:nvSpPr>
      <dsp:spPr>
        <a:xfrm rot="5400000">
          <a:off x="-295834" y="3861592"/>
          <a:ext cx="1972230" cy="1380561"/>
        </a:xfrm>
        <a:prstGeom prst="chevron">
          <a:avLst/>
        </a:prstGeom>
        <a:gradFill rotWithShape="0">
          <a:gsLst>
            <a:gs pos="0">
              <a:schemeClr val="accent5">
                <a:hueOff val="-6758543"/>
                <a:satOff val="-17419"/>
                <a:lumOff val="-11765"/>
                <a:alphaOff val="0"/>
                <a:lumMod val="110000"/>
                <a:satMod val="105000"/>
                <a:tint val="67000"/>
              </a:schemeClr>
            </a:gs>
            <a:gs pos="50000">
              <a:schemeClr val="accent5">
                <a:hueOff val="-6758543"/>
                <a:satOff val="-17419"/>
                <a:lumOff val="-11765"/>
                <a:alphaOff val="0"/>
                <a:lumMod val="105000"/>
                <a:satMod val="103000"/>
                <a:tint val="73000"/>
              </a:schemeClr>
            </a:gs>
            <a:gs pos="100000">
              <a:schemeClr val="accent5">
                <a:hueOff val="-6758543"/>
                <a:satOff val="-17419"/>
                <a:lumOff val="-11765"/>
                <a:alphaOff val="0"/>
                <a:lumMod val="105000"/>
                <a:satMod val="109000"/>
                <a:tint val="81000"/>
              </a:schemeClr>
            </a:gs>
          </a:gsLst>
          <a:lin ang="5400000" scaled="0"/>
        </a:gradFill>
        <a:ln w="6350" cap="flat" cmpd="sng" algn="ctr">
          <a:solidFill>
            <a:schemeClr val="accent5">
              <a:hueOff val="-6758543"/>
              <a:satOff val="-17419"/>
              <a:lumOff val="-11765"/>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b="1" kern="1200"/>
            <a:t>Judicial</a:t>
          </a:r>
          <a:endParaRPr lang="en-US" sz="1900" kern="1200"/>
        </a:p>
      </dsp:txBody>
      <dsp:txXfrm rot="-5400000">
        <a:off x="1" y="4256039"/>
        <a:ext cx="1380561" cy="591669"/>
      </dsp:txXfrm>
    </dsp:sp>
    <dsp:sp modelId="{F708E968-2C93-3D4D-8BB9-EFE2319F1167}">
      <dsp:nvSpPr>
        <dsp:cNvPr id="0" name=""/>
        <dsp:cNvSpPr/>
      </dsp:nvSpPr>
      <dsp:spPr>
        <a:xfrm rot="5400000">
          <a:off x="2506755" y="2439563"/>
          <a:ext cx="1281950" cy="3534338"/>
        </a:xfrm>
        <a:prstGeom prst="round2SameRect">
          <a:avLst/>
        </a:prstGeom>
        <a:solidFill>
          <a:schemeClr val="lt1">
            <a:alpha val="90000"/>
            <a:hueOff val="0"/>
            <a:satOff val="0"/>
            <a:lumOff val="0"/>
            <a:alphaOff val="0"/>
          </a:schemeClr>
        </a:solidFill>
        <a:ln w="6350" cap="flat" cmpd="sng" algn="ctr">
          <a:solidFill>
            <a:schemeClr val="accent5">
              <a:hueOff val="-6758543"/>
              <a:satOff val="-17419"/>
              <a:lumOff val="-11765"/>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t>Expand fiduciary duty of care (U.K. cases)</a:t>
          </a:r>
        </a:p>
        <a:p>
          <a:pPr marL="171450" lvl="1" indent="-171450" algn="l" defTabSz="755650">
            <a:lnSpc>
              <a:spcPct val="90000"/>
            </a:lnSpc>
            <a:spcBef>
              <a:spcPct val="0"/>
            </a:spcBef>
            <a:spcAft>
              <a:spcPct val="15000"/>
            </a:spcAft>
            <a:buChar char="•"/>
          </a:pPr>
          <a:r>
            <a:rPr lang="en-US" sz="1700" kern="1200"/>
            <a:t>Expand veil piercing</a:t>
          </a:r>
        </a:p>
      </dsp:txBody>
      <dsp:txXfrm rot="-5400000">
        <a:off x="1380561" y="3628337"/>
        <a:ext cx="3471758" cy="115679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81E71E-4B19-7F4C-88DA-31867F44D674}">
      <dsp:nvSpPr>
        <dsp:cNvPr id="0" name=""/>
        <dsp:cNvSpPr/>
      </dsp:nvSpPr>
      <dsp:spPr>
        <a:xfrm>
          <a:off x="381003" y="0"/>
          <a:ext cx="4824196" cy="6718514"/>
        </a:xfrm>
        <a:prstGeom prst="triangle">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0416835F-493B-4E43-978B-FA9F9584B4BE}">
      <dsp:nvSpPr>
        <dsp:cNvPr id="0" name=""/>
        <dsp:cNvSpPr/>
      </dsp:nvSpPr>
      <dsp:spPr>
        <a:xfrm>
          <a:off x="2324236" y="675629"/>
          <a:ext cx="3314560" cy="4962437"/>
        </a:xfrm>
        <a:prstGeom prst="round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dirty="0"/>
            <a:t>National</a:t>
          </a:r>
          <a:endParaRPr lang="en-US" sz="1800" kern="1200" dirty="0"/>
        </a:p>
        <a:p>
          <a:pPr marL="114300" lvl="1" indent="-114300" algn="l" defTabSz="622300">
            <a:lnSpc>
              <a:spcPct val="90000"/>
            </a:lnSpc>
            <a:spcBef>
              <a:spcPct val="0"/>
            </a:spcBef>
            <a:spcAft>
              <a:spcPct val="15000"/>
            </a:spcAft>
            <a:buChar char="•"/>
          </a:pPr>
          <a:r>
            <a:rPr lang="en-US" sz="1400" b="1" kern="1200" dirty="0"/>
            <a:t>National efforts, mostly disclosure oriented,” disclose or explain” approach but extraterritoriality more popular now</a:t>
          </a:r>
        </a:p>
        <a:p>
          <a:pPr marL="114300" lvl="1" indent="-114300" algn="l" defTabSz="622300">
            <a:lnSpc>
              <a:spcPct val="90000"/>
            </a:lnSpc>
            <a:spcBef>
              <a:spcPct val="0"/>
            </a:spcBef>
            <a:spcAft>
              <a:spcPct val="15000"/>
            </a:spcAft>
            <a:buChar char="•"/>
          </a:pPr>
          <a:r>
            <a:rPr lang="en-US" sz="1400" kern="1200" dirty="0">
              <a:hlinkClick xmlns:r="http://schemas.openxmlformats.org/officeDocument/2006/relationships" r:id="rId1"/>
            </a:rPr>
            <a:t>Dodd Franck </a:t>
          </a:r>
          <a:r>
            <a:rPr lang="en-US" sz="1400" kern="1200" dirty="0"/>
            <a:t>¶1502Conflict Minerals (2010);</a:t>
          </a:r>
        </a:p>
        <a:p>
          <a:pPr marL="114300" lvl="1" indent="-114300" algn="l" defTabSz="622300">
            <a:lnSpc>
              <a:spcPct val="90000"/>
            </a:lnSpc>
            <a:spcBef>
              <a:spcPct val="0"/>
            </a:spcBef>
            <a:spcAft>
              <a:spcPct val="15000"/>
            </a:spcAft>
            <a:buChar char="•"/>
          </a:pPr>
          <a:r>
            <a:rPr lang="en-US" sz="1400" kern="1200"/>
            <a:t>UK </a:t>
          </a:r>
          <a:r>
            <a:rPr lang="en-US" sz="1400" kern="1200">
              <a:hlinkClick xmlns:r="http://schemas.openxmlformats.org/officeDocument/2006/relationships" r:id="rId2"/>
            </a:rPr>
            <a:t>Modern Slavery Act</a:t>
          </a:r>
          <a:r>
            <a:rPr lang="en-US" sz="1400" kern="1200"/>
            <a:t> (2015)</a:t>
          </a:r>
        </a:p>
        <a:p>
          <a:pPr marL="114300" lvl="1" indent="-114300" algn="l" defTabSz="622300">
            <a:lnSpc>
              <a:spcPct val="90000"/>
            </a:lnSpc>
            <a:spcBef>
              <a:spcPct val="0"/>
            </a:spcBef>
            <a:spcAft>
              <a:spcPct val="15000"/>
            </a:spcAft>
            <a:buChar char="•"/>
          </a:pPr>
          <a:r>
            <a:rPr lang="en-US" sz="1400" kern="1200" dirty="0">
              <a:hlinkClick xmlns:r="http://schemas.openxmlformats.org/officeDocument/2006/relationships" r:id="rId3"/>
            </a:rPr>
            <a:t>France</a:t>
          </a:r>
          <a:r>
            <a:rPr lang="en-US" sz="1400" kern="1200" dirty="0"/>
            <a:t>: Supply Chain Due Diligence Law (2017) [24 March 2017: </a:t>
          </a:r>
          <a:r>
            <a:rPr lang="en-US" sz="1400" kern="1200" dirty="0">
              <a:hlinkClick xmlns:r="http://schemas.openxmlformats.org/officeDocument/2006/relationships" r:id="rId4"/>
            </a:rPr>
            <a:t>Constitutional Council </a:t>
          </a:r>
          <a:r>
            <a:rPr lang="en-US" sz="1400" kern="1200" dirty="0"/>
            <a:t>removed the €10 to €30 million civil penalty attached, liability continues to apply when companies default on their duty of vigilance obligations, including failing to publish a vigilance plan or faults in its implementation.]</a:t>
          </a:r>
        </a:p>
        <a:p>
          <a:pPr marL="114300" lvl="1" indent="-114300" algn="l" defTabSz="622300">
            <a:lnSpc>
              <a:spcPct val="90000"/>
            </a:lnSpc>
            <a:spcBef>
              <a:spcPct val="0"/>
            </a:spcBef>
            <a:spcAft>
              <a:spcPct val="15000"/>
            </a:spcAft>
            <a:buChar char="•"/>
          </a:pPr>
          <a:r>
            <a:rPr lang="en-US" sz="1400" kern="1200" dirty="0"/>
            <a:t>Australia Modern Slavery Bill (link </a:t>
          </a:r>
          <a:r>
            <a:rPr lang="en-US" sz="1400" kern="1200" dirty="0">
              <a:hlinkClick xmlns:r="http://schemas.openxmlformats.org/officeDocument/2006/relationships" r:id="rId5"/>
            </a:rPr>
            <a:t>here</a:t>
          </a:r>
          <a:r>
            <a:rPr lang="en-US" sz="1400" kern="1200" dirty="0"/>
            <a:t>)</a:t>
          </a:r>
        </a:p>
        <a:p>
          <a:pPr marL="114300" lvl="1" indent="-114300" algn="l" defTabSz="622300">
            <a:lnSpc>
              <a:spcPct val="90000"/>
            </a:lnSpc>
            <a:spcBef>
              <a:spcPct val="0"/>
            </a:spcBef>
            <a:spcAft>
              <a:spcPct val="15000"/>
            </a:spcAft>
            <a:buChar char="•"/>
          </a:pPr>
          <a:r>
            <a:rPr lang="en-US" sz="1400" kern="1200" dirty="0"/>
            <a:t>Traditional legislation around the factors of production and sale of goods and investment</a:t>
          </a:r>
        </a:p>
      </dsp:txBody>
      <dsp:txXfrm>
        <a:off x="2486039" y="837432"/>
        <a:ext cx="2990954" cy="463883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E7EA53-7546-4D43-B076-36308401D9C6}">
      <dsp:nvSpPr>
        <dsp:cNvPr id="0" name=""/>
        <dsp:cNvSpPr/>
      </dsp:nvSpPr>
      <dsp:spPr>
        <a:xfrm rot="5400000">
          <a:off x="7598312" y="-3033508"/>
          <a:ext cx="1384495" cy="7802880"/>
        </a:xfrm>
        <a:prstGeom prst="round2SameRect">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48590" tIns="74295" rIns="148590" bIns="74295" numCol="1" spcCol="1270" anchor="ctr" anchorCtr="0">
          <a:noAutofit/>
        </a:bodyPr>
        <a:lstStyle/>
        <a:p>
          <a:pPr marL="285750" lvl="1" indent="-285750" algn="l" defTabSz="1733550">
            <a:lnSpc>
              <a:spcPct val="90000"/>
            </a:lnSpc>
            <a:spcBef>
              <a:spcPct val="0"/>
            </a:spcBef>
            <a:spcAft>
              <a:spcPct val="15000"/>
            </a:spcAft>
            <a:buChar char="•"/>
          </a:pPr>
          <a:r>
            <a:rPr lang="en-US" sz="3900" kern="1200"/>
            <a:t>The 2</a:t>
          </a:r>
          <a:r>
            <a:rPr lang="en-US" sz="3900" kern="1200" baseline="30000"/>
            <a:t>nd</a:t>
          </a:r>
          <a:r>
            <a:rPr lang="en-US" sz="3900" kern="1200"/>
            <a:t> Pillar of the UNGP</a:t>
          </a:r>
        </a:p>
      </dsp:txBody>
      <dsp:txXfrm rot="-5400000">
        <a:off x="4389120" y="243269"/>
        <a:ext cx="7735295" cy="1249325"/>
      </dsp:txXfrm>
    </dsp:sp>
    <dsp:sp modelId="{03548BEC-17A3-3549-8A43-72E18F2B084E}">
      <dsp:nvSpPr>
        <dsp:cNvPr id="0" name=""/>
        <dsp:cNvSpPr/>
      </dsp:nvSpPr>
      <dsp:spPr>
        <a:xfrm>
          <a:off x="0" y="2622"/>
          <a:ext cx="4389120" cy="1730618"/>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8110" tIns="59055" rIns="118110" bIns="59055" numCol="1" spcCol="1270" anchor="ctr" anchorCtr="0">
          <a:noAutofit/>
        </a:bodyPr>
        <a:lstStyle/>
        <a:p>
          <a:pPr marL="0" lvl="0" indent="0" algn="ctr" defTabSz="1377950">
            <a:lnSpc>
              <a:spcPct val="90000"/>
            </a:lnSpc>
            <a:spcBef>
              <a:spcPct val="0"/>
            </a:spcBef>
            <a:spcAft>
              <a:spcPct val="35000"/>
            </a:spcAft>
            <a:buNone/>
          </a:pPr>
          <a:r>
            <a:rPr lang="en-US" sz="3100" kern="1200"/>
            <a:t>Social License </a:t>
          </a:r>
        </a:p>
      </dsp:txBody>
      <dsp:txXfrm>
        <a:off x="84482" y="87104"/>
        <a:ext cx="4220156" cy="1561654"/>
      </dsp:txXfrm>
    </dsp:sp>
    <dsp:sp modelId="{8BAC6F0C-C0EE-984E-BAC4-5411CFA627EF}">
      <dsp:nvSpPr>
        <dsp:cNvPr id="0" name=""/>
        <dsp:cNvSpPr/>
      </dsp:nvSpPr>
      <dsp:spPr>
        <a:xfrm rot="5400000">
          <a:off x="7598312" y="-1216358"/>
          <a:ext cx="1384495" cy="7802880"/>
        </a:xfrm>
        <a:prstGeom prst="round2SameRect">
          <a:avLst/>
        </a:prstGeom>
        <a:solidFill>
          <a:schemeClr val="accent3">
            <a:tint val="40000"/>
            <a:alpha val="90000"/>
            <a:hueOff val="0"/>
            <a:satOff val="0"/>
            <a:lumOff val="0"/>
            <a:alphaOff val="0"/>
          </a:schemeClr>
        </a:solidFill>
        <a:ln w="6350" cap="flat" cmpd="sng" algn="ctr">
          <a:solidFill>
            <a:schemeClr val="accent3">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48590" tIns="74295" rIns="148590" bIns="74295" numCol="1" spcCol="1270" anchor="ctr" anchorCtr="0">
          <a:noAutofit/>
        </a:bodyPr>
        <a:lstStyle/>
        <a:p>
          <a:pPr marL="285750" lvl="1" indent="-285750" algn="l" defTabSz="1733550">
            <a:lnSpc>
              <a:spcPct val="90000"/>
            </a:lnSpc>
            <a:spcBef>
              <a:spcPct val="0"/>
            </a:spcBef>
            <a:spcAft>
              <a:spcPct val="15000"/>
            </a:spcAft>
            <a:buChar char="•"/>
          </a:pPr>
          <a:r>
            <a:rPr lang="en-US" sz="3900" kern="1200"/>
            <a:t>The OECD Guidelines for Multinational Enterprises</a:t>
          </a:r>
        </a:p>
      </dsp:txBody>
      <dsp:txXfrm rot="-5400000">
        <a:off x="4389120" y="2060419"/>
        <a:ext cx="7735295" cy="1249325"/>
      </dsp:txXfrm>
    </dsp:sp>
    <dsp:sp modelId="{15647EC0-A3EC-2C4B-8D0F-C33D64B8E699}">
      <dsp:nvSpPr>
        <dsp:cNvPr id="0" name=""/>
        <dsp:cNvSpPr/>
      </dsp:nvSpPr>
      <dsp:spPr>
        <a:xfrm>
          <a:off x="0" y="1819772"/>
          <a:ext cx="4389120" cy="1730618"/>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8110" tIns="59055" rIns="118110" bIns="59055" numCol="1" spcCol="1270" anchor="ctr" anchorCtr="0">
          <a:noAutofit/>
        </a:bodyPr>
        <a:lstStyle/>
        <a:p>
          <a:pPr marL="0" lvl="0" indent="0" algn="ctr" defTabSz="1377950">
            <a:lnSpc>
              <a:spcPct val="90000"/>
            </a:lnSpc>
            <a:spcBef>
              <a:spcPct val="0"/>
            </a:spcBef>
            <a:spcAft>
              <a:spcPct val="35000"/>
            </a:spcAft>
            <a:buNone/>
          </a:pPr>
          <a:r>
            <a:rPr lang="en-US" sz="3100" kern="1200"/>
            <a:t>Consensus  on Common Practices and Expectations of Business </a:t>
          </a:r>
        </a:p>
      </dsp:txBody>
      <dsp:txXfrm>
        <a:off x="84482" y="1904254"/>
        <a:ext cx="4220156" cy="1561654"/>
      </dsp:txXfrm>
    </dsp:sp>
    <dsp:sp modelId="{50EE9B43-AE94-F841-A955-8A642072BBAE}">
      <dsp:nvSpPr>
        <dsp:cNvPr id="0" name=""/>
        <dsp:cNvSpPr/>
      </dsp:nvSpPr>
      <dsp:spPr>
        <a:xfrm rot="5400000">
          <a:off x="7598312" y="600791"/>
          <a:ext cx="1384495" cy="7802880"/>
        </a:xfrm>
        <a:prstGeom prst="round2SameRect">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48590" tIns="74295" rIns="148590" bIns="74295" numCol="1" spcCol="1270" anchor="ctr" anchorCtr="0">
          <a:noAutofit/>
        </a:bodyPr>
        <a:lstStyle/>
        <a:p>
          <a:pPr marL="285750" lvl="1" indent="-285750" algn="l" defTabSz="1733550">
            <a:lnSpc>
              <a:spcPct val="90000"/>
            </a:lnSpc>
            <a:spcBef>
              <a:spcPct val="0"/>
            </a:spcBef>
            <a:spcAft>
              <a:spcPct val="15000"/>
            </a:spcAft>
            <a:buChar char="•"/>
          </a:pPr>
          <a:r>
            <a:rPr lang="en-US" sz="3900" kern="1200"/>
            <a:t>Corporate constitutionalization and regulatory contracts among MNCs </a:t>
          </a:r>
        </a:p>
      </dsp:txBody>
      <dsp:txXfrm rot="-5400000">
        <a:off x="4389120" y="3877569"/>
        <a:ext cx="7735295" cy="1249325"/>
      </dsp:txXfrm>
    </dsp:sp>
    <dsp:sp modelId="{981A85BC-00D4-A148-8B24-EB312820B8F9}">
      <dsp:nvSpPr>
        <dsp:cNvPr id="0" name=""/>
        <dsp:cNvSpPr/>
      </dsp:nvSpPr>
      <dsp:spPr>
        <a:xfrm>
          <a:off x="0" y="3636921"/>
          <a:ext cx="4389120" cy="1730618"/>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8110" tIns="59055" rIns="118110" bIns="59055" numCol="1" spcCol="1270" anchor="ctr" anchorCtr="0">
          <a:noAutofit/>
        </a:bodyPr>
        <a:lstStyle/>
        <a:p>
          <a:pPr marL="0" lvl="0" indent="0" algn="ctr" defTabSz="1377950">
            <a:lnSpc>
              <a:spcPct val="90000"/>
            </a:lnSpc>
            <a:spcBef>
              <a:spcPct val="0"/>
            </a:spcBef>
            <a:spcAft>
              <a:spcPct val="35000"/>
            </a:spcAft>
            <a:buNone/>
          </a:pPr>
          <a:r>
            <a:rPr lang="en-US" sz="3100" kern="1200"/>
            <a:t>“Good governance” and Institutional Organization</a:t>
          </a:r>
        </a:p>
      </dsp:txBody>
      <dsp:txXfrm>
        <a:off x="84482" y="3721403"/>
        <a:ext cx="4220156" cy="156165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72EAA6-14E1-BD41-B9A6-4B82BEC6B0EC}">
      <dsp:nvSpPr>
        <dsp:cNvPr id="0" name=""/>
        <dsp:cNvSpPr/>
      </dsp:nvSpPr>
      <dsp:spPr>
        <a:xfrm>
          <a:off x="6211" y="843135"/>
          <a:ext cx="3186836" cy="1274734"/>
        </a:xfrm>
        <a:prstGeom prst="chevron">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290" tIns="17145" rIns="0" bIns="17145" numCol="1" spcCol="1270" anchor="ctr" anchorCtr="0">
          <a:noAutofit/>
        </a:bodyPr>
        <a:lstStyle/>
        <a:p>
          <a:pPr marL="0" lvl="0" indent="0" algn="ctr" defTabSz="1200150">
            <a:lnSpc>
              <a:spcPct val="90000"/>
            </a:lnSpc>
            <a:spcBef>
              <a:spcPct val="0"/>
            </a:spcBef>
            <a:spcAft>
              <a:spcPct val="35000"/>
            </a:spcAft>
            <a:buNone/>
          </a:pPr>
          <a:r>
            <a:rPr lang="en-US" sz="2700" kern="1200"/>
            <a:t>GRI (Global Reporting Initiative)</a:t>
          </a:r>
        </a:p>
      </dsp:txBody>
      <dsp:txXfrm>
        <a:off x="643578" y="843135"/>
        <a:ext cx="1912102" cy="1274734"/>
      </dsp:txXfrm>
    </dsp:sp>
    <dsp:sp modelId="{BA6B4CD3-4A3A-BA43-9D3E-26F0668D6695}">
      <dsp:nvSpPr>
        <dsp:cNvPr id="0" name=""/>
        <dsp:cNvSpPr/>
      </dsp:nvSpPr>
      <dsp:spPr>
        <a:xfrm>
          <a:off x="2778759" y="951487"/>
          <a:ext cx="2645074" cy="1058029"/>
        </a:xfrm>
        <a:prstGeom prst="chevron">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US" sz="1400" kern="1200"/>
            <a:t>Social, economic and rights based reporting of economic activity</a:t>
          </a:r>
        </a:p>
      </dsp:txBody>
      <dsp:txXfrm>
        <a:off x="3307774" y="951487"/>
        <a:ext cx="1587045" cy="1058029"/>
      </dsp:txXfrm>
    </dsp:sp>
    <dsp:sp modelId="{3BBF2338-0ACF-8049-9058-BF909E2A66DF}">
      <dsp:nvSpPr>
        <dsp:cNvPr id="0" name=""/>
        <dsp:cNvSpPr/>
      </dsp:nvSpPr>
      <dsp:spPr>
        <a:xfrm>
          <a:off x="6211" y="2296332"/>
          <a:ext cx="3186836" cy="1274734"/>
        </a:xfrm>
        <a:prstGeom prst="chevron">
          <a:avLst/>
        </a:prstGeom>
        <a:gradFill rotWithShape="0">
          <a:gsLst>
            <a:gs pos="0">
              <a:schemeClr val="accent5">
                <a:hueOff val="-3379271"/>
                <a:satOff val="-8710"/>
                <a:lumOff val="-5883"/>
                <a:alphaOff val="0"/>
                <a:lumMod val="110000"/>
                <a:satMod val="105000"/>
                <a:tint val="67000"/>
              </a:schemeClr>
            </a:gs>
            <a:gs pos="50000">
              <a:schemeClr val="accent5">
                <a:hueOff val="-3379271"/>
                <a:satOff val="-8710"/>
                <a:lumOff val="-5883"/>
                <a:alphaOff val="0"/>
                <a:lumMod val="105000"/>
                <a:satMod val="103000"/>
                <a:tint val="73000"/>
              </a:schemeClr>
            </a:gs>
            <a:gs pos="100000">
              <a:schemeClr val="accent5">
                <a:hueOff val="-3379271"/>
                <a:satOff val="-8710"/>
                <a:lumOff val="-588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290" tIns="17145" rIns="0" bIns="17145" numCol="1" spcCol="1270" anchor="ctr" anchorCtr="0">
          <a:noAutofit/>
        </a:bodyPr>
        <a:lstStyle/>
        <a:p>
          <a:pPr marL="0" lvl="0" indent="0" algn="ctr" defTabSz="1200150">
            <a:lnSpc>
              <a:spcPct val="90000"/>
            </a:lnSpc>
            <a:spcBef>
              <a:spcPct val="0"/>
            </a:spcBef>
            <a:spcAft>
              <a:spcPct val="35000"/>
            </a:spcAft>
            <a:buNone/>
          </a:pPr>
          <a:r>
            <a:rPr lang="en-US" sz="2700" kern="1200"/>
            <a:t>Private-public partnerships</a:t>
          </a:r>
        </a:p>
      </dsp:txBody>
      <dsp:txXfrm>
        <a:off x="643578" y="2296332"/>
        <a:ext cx="1912102" cy="1274734"/>
      </dsp:txXfrm>
    </dsp:sp>
    <dsp:sp modelId="{763D4F6A-3B7A-B94E-8E96-7FF9C6CE3AD5}">
      <dsp:nvSpPr>
        <dsp:cNvPr id="0" name=""/>
        <dsp:cNvSpPr/>
      </dsp:nvSpPr>
      <dsp:spPr>
        <a:xfrm>
          <a:off x="2778759" y="2404685"/>
          <a:ext cx="2645074" cy="1058029"/>
        </a:xfrm>
        <a:prstGeom prst="chevron">
          <a:avLst/>
        </a:prstGeom>
        <a:solidFill>
          <a:schemeClr val="accent5">
            <a:tint val="40000"/>
            <a:alpha val="90000"/>
            <a:hueOff val="-1347952"/>
            <a:satOff val="-4566"/>
            <a:lumOff val="-586"/>
            <a:alphaOff val="0"/>
          </a:schemeClr>
        </a:solidFill>
        <a:ln w="6350" cap="flat" cmpd="sng" algn="ctr">
          <a:solidFill>
            <a:schemeClr val="accent5">
              <a:tint val="40000"/>
              <a:alpha val="90000"/>
              <a:hueOff val="-1347952"/>
              <a:satOff val="-4566"/>
              <a:lumOff val="-586"/>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US" sz="1400" kern="1200"/>
            <a:t>ISO 26000 CSR</a:t>
          </a:r>
        </a:p>
      </dsp:txBody>
      <dsp:txXfrm>
        <a:off x="3307774" y="2404685"/>
        <a:ext cx="1587045" cy="1058029"/>
      </dsp:txXfrm>
    </dsp:sp>
    <dsp:sp modelId="{914B74CE-6226-D142-AE45-0B0F7C9F606D}">
      <dsp:nvSpPr>
        <dsp:cNvPr id="0" name=""/>
        <dsp:cNvSpPr/>
      </dsp:nvSpPr>
      <dsp:spPr>
        <a:xfrm>
          <a:off x="5053523" y="2404685"/>
          <a:ext cx="2645074" cy="1058029"/>
        </a:xfrm>
        <a:prstGeom prst="chevron">
          <a:avLst/>
        </a:prstGeom>
        <a:solidFill>
          <a:schemeClr val="accent5">
            <a:tint val="40000"/>
            <a:alpha val="90000"/>
            <a:hueOff val="-2695905"/>
            <a:satOff val="-9133"/>
            <a:lumOff val="-1171"/>
            <a:alphaOff val="0"/>
          </a:schemeClr>
        </a:solidFill>
        <a:ln w="6350" cap="flat" cmpd="sng" algn="ctr">
          <a:solidFill>
            <a:schemeClr val="accent5">
              <a:tint val="40000"/>
              <a:alpha val="90000"/>
              <a:hueOff val="-2695905"/>
              <a:satOff val="-9133"/>
              <a:lumOff val="-1171"/>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US" sz="1400" kern="1200" dirty="0">
              <a:hlinkClick xmlns:r="http://schemas.openxmlformats.org/officeDocument/2006/relationships" r:id="rId1"/>
            </a:rPr>
            <a:t>EITI</a:t>
          </a:r>
          <a:r>
            <a:rPr lang="en-US" sz="1400" kern="1200" dirty="0"/>
            <a:t> (Extractive Industries Transparency Initiative;  (</a:t>
          </a:r>
          <a:r>
            <a:rPr lang="en-US" sz="1400" kern="1200" dirty="0">
              <a:hlinkClick xmlns:r="http://schemas.openxmlformats.org/officeDocument/2006/relationships" r:id="rId2"/>
            </a:rPr>
            <a:t>2016 Standard</a:t>
          </a:r>
          <a:r>
            <a:rPr lang="en-US" sz="1400" kern="1200" dirty="0"/>
            <a:t>)</a:t>
          </a:r>
        </a:p>
      </dsp:txBody>
      <dsp:txXfrm>
        <a:off x="5582538" y="2404685"/>
        <a:ext cx="1587045" cy="1058029"/>
      </dsp:txXfrm>
    </dsp:sp>
    <dsp:sp modelId="{596ADD82-9FE6-334F-B778-A41D7F7B130D}">
      <dsp:nvSpPr>
        <dsp:cNvPr id="0" name=""/>
        <dsp:cNvSpPr/>
      </dsp:nvSpPr>
      <dsp:spPr>
        <a:xfrm>
          <a:off x="7328286" y="2404685"/>
          <a:ext cx="2645074" cy="1058029"/>
        </a:xfrm>
        <a:prstGeom prst="chevron">
          <a:avLst/>
        </a:prstGeom>
        <a:solidFill>
          <a:schemeClr val="accent5">
            <a:tint val="40000"/>
            <a:alpha val="90000"/>
            <a:hueOff val="-4043857"/>
            <a:satOff val="-13699"/>
            <a:lumOff val="-1757"/>
            <a:alphaOff val="0"/>
          </a:schemeClr>
        </a:solidFill>
        <a:ln w="6350" cap="flat" cmpd="sng" algn="ctr">
          <a:solidFill>
            <a:schemeClr val="accent5">
              <a:tint val="40000"/>
              <a:alpha val="90000"/>
              <a:hueOff val="-4043857"/>
              <a:satOff val="-13699"/>
              <a:lumOff val="-1757"/>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US" sz="1400" kern="1200" dirty="0">
              <a:hlinkClick xmlns:r="http://schemas.openxmlformats.org/officeDocument/2006/relationships" r:id="rId3"/>
            </a:rPr>
            <a:t>Equator Principles</a:t>
          </a:r>
          <a:endParaRPr lang="en-US" sz="1400" kern="1200" dirty="0"/>
        </a:p>
      </dsp:txBody>
      <dsp:txXfrm>
        <a:off x="7857301" y="2404685"/>
        <a:ext cx="1587045" cy="1058029"/>
      </dsp:txXfrm>
    </dsp:sp>
    <dsp:sp modelId="{6705804C-0CAD-4648-9DBA-26389F158433}">
      <dsp:nvSpPr>
        <dsp:cNvPr id="0" name=""/>
        <dsp:cNvSpPr/>
      </dsp:nvSpPr>
      <dsp:spPr>
        <a:xfrm>
          <a:off x="6211" y="3749530"/>
          <a:ext cx="3186836" cy="1274734"/>
        </a:xfrm>
        <a:prstGeom prst="chevron">
          <a:avLst/>
        </a:prstGeom>
        <a:gradFill rotWithShape="0">
          <a:gsLst>
            <a:gs pos="0">
              <a:schemeClr val="accent5">
                <a:hueOff val="-6758543"/>
                <a:satOff val="-17419"/>
                <a:lumOff val="-11765"/>
                <a:alphaOff val="0"/>
                <a:lumMod val="110000"/>
                <a:satMod val="105000"/>
                <a:tint val="67000"/>
              </a:schemeClr>
            </a:gs>
            <a:gs pos="50000">
              <a:schemeClr val="accent5">
                <a:hueOff val="-6758543"/>
                <a:satOff val="-17419"/>
                <a:lumOff val="-11765"/>
                <a:alphaOff val="0"/>
                <a:lumMod val="105000"/>
                <a:satMod val="103000"/>
                <a:tint val="73000"/>
              </a:schemeClr>
            </a:gs>
            <a:gs pos="100000">
              <a:schemeClr val="accent5">
                <a:hueOff val="-6758543"/>
                <a:satOff val="-17419"/>
                <a:lumOff val="-1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290" tIns="17145" rIns="0" bIns="17145" numCol="1" spcCol="1270" anchor="ctr" anchorCtr="0">
          <a:noAutofit/>
        </a:bodyPr>
        <a:lstStyle/>
        <a:p>
          <a:pPr marL="0" lvl="0" indent="0" algn="ctr" defTabSz="1200150">
            <a:lnSpc>
              <a:spcPct val="90000"/>
            </a:lnSpc>
            <a:spcBef>
              <a:spcPct val="0"/>
            </a:spcBef>
            <a:spcAft>
              <a:spcPct val="35000"/>
            </a:spcAft>
            <a:buNone/>
          </a:pPr>
          <a:r>
            <a:rPr lang="en-US" sz="2700" kern="1200"/>
            <a:t>Private  organizations </a:t>
          </a:r>
        </a:p>
      </dsp:txBody>
      <dsp:txXfrm>
        <a:off x="643578" y="3749530"/>
        <a:ext cx="1912102" cy="1274734"/>
      </dsp:txXfrm>
    </dsp:sp>
    <dsp:sp modelId="{C9A1BA51-3FC9-044F-B39E-A73D78245449}">
      <dsp:nvSpPr>
        <dsp:cNvPr id="0" name=""/>
        <dsp:cNvSpPr/>
      </dsp:nvSpPr>
      <dsp:spPr>
        <a:xfrm>
          <a:off x="2778759" y="3857882"/>
          <a:ext cx="2645074" cy="1058029"/>
        </a:xfrm>
        <a:prstGeom prst="chevron">
          <a:avLst/>
        </a:prstGeom>
        <a:solidFill>
          <a:schemeClr val="accent5">
            <a:tint val="40000"/>
            <a:alpha val="90000"/>
            <a:hueOff val="-5391810"/>
            <a:satOff val="-18266"/>
            <a:lumOff val="-2342"/>
            <a:alphaOff val="0"/>
          </a:schemeClr>
        </a:solidFill>
        <a:ln w="6350" cap="flat" cmpd="sng" algn="ctr">
          <a:solidFill>
            <a:schemeClr val="accent5">
              <a:tint val="40000"/>
              <a:alpha val="90000"/>
              <a:hueOff val="-5391810"/>
              <a:satOff val="-18266"/>
              <a:lumOff val="-2342"/>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US" sz="1400" kern="1200"/>
            <a:t>Certification of compliance with their standards</a:t>
          </a:r>
        </a:p>
      </dsp:txBody>
      <dsp:txXfrm>
        <a:off x="3307774" y="3857882"/>
        <a:ext cx="1587045" cy="1058029"/>
      </dsp:txXfrm>
    </dsp:sp>
    <dsp:sp modelId="{1D367566-FCA8-3D47-BDBC-F0033F8E2481}">
      <dsp:nvSpPr>
        <dsp:cNvPr id="0" name=""/>
        <dsp:cNvSpPr/>
      </dsp:nvSpPr>
      <dsp:spPr>
        <a:xfrm>
          <a:off x="5053523" y="3857882"/>
          <a:ext cx="2645074" cy="1058029"/>
        </a:xfrm>
        <a:prstGeom prst="chevron">
          <a:avLst/>
        </a:prstGeom>
        <a:solidFill>
          <a:schemeClr val="accent5">
            <a:tint val="40000"/>
            <a:alpha val="90000"/>
            <a:hueOff val="-6739762"/>
            <a:satOff val="-22832"/>
            <a:lumOff val="-2928"/>
            <a:alphaOff val="0"/>
          </a:schemeClr>
        </a:solidFill>
        <a:ln w="6350" cap="flat" cmpd="sng" algn="ctr">
          <a:solidFill>
            <a:schemeClr val="accent5">
              <a:tint val="40000"/>
              <a:alpha val="90000"/>
              <a:hueOff val="-6739762"/>
              <a:satOff val="-22832"/>
              <a:lumOff val="-2928"/>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US" sz="1400" kern="1200"/>
            <a:t>Monitoring</a:t>
          </a:r>
          <a:r>
            <a:rPr lang="en-US" sz="1400" b="1" kern="1200"/>
            <a:t>.</a:t>
          </a:r>
          <a:endParaRPr lang="en-US" sz="1400" kern="1200"/>
        </a:p>
      </dsp:txBody>
      <dsp:txXfrm>
        <a:off x="5582538" y="3857882"/>
        <a:ext cx="1587045" cy="105802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65024B-EAEC-E043-A01C-C05FCCE84575}">
      <dsp:nvSpPr>
        <dsp:cNvPr id="0" name=""/>
        <dsp:cNvSpPr/>
      </dsp:nvSpPr>
      <dsp:spPr>
        <a:xfrm>
          <a:off x="3091249" y="3127117"/>
          <a:ext cx="2219584" cy="1905257"/>
        </a:xfrm>
        <a:prstGeom prst="hexagon">
          <a:avLst>
            <a:gd name="adj" fmla="val 25000"/>
            <a:gd name="vf" fmla="val 11547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0" tIns="27940" rIns="0" bIns="27940" numCol="1" spcCol="1270" anchor="ctr" anchorCtr="0">
          <a:noAutofit/>
        </a:bodyPr>
        <a:lstStyle/>
        <a:p>
          <a:pPr marL="0" lvl="0" indent="0" algn="ctr" defTabSz="977900">
            <a:lnSpc>
              <a:spcPct val="90000"/>
            </a:lnSpc>
            <a:spcBef>
              <a:spcPct val="0"/>
            </a:spcBef>
            <a:spcAft>
              <a:spcPct val="35000"/>
            </a:spcAft>
            <a:buNone/>
          </a:pPr>
          <a:r>
            <a:rPr lang="en-US" sz="2200" kern="1200" dirty="0"/>
            <a:t>Entity: Tort Liability</a:t>
          </a:r>
        </a:p>
      </dsp:txBody>
      <dsp:txXfrm>
        <a:off x="3434986" y="3422175"/>
        <a:ext cx="1532110" cy="1315141"/>
      </dsp:txXfrm>
    </dsp:sp>
    <dsp:sp modelId="{353257FE-273F-8C4A-9F3E-D0639EFDECD4}">
      <dsp:nvSpPr>
        <dsp:cNvPr id="0" name=""/>
        <dsp:cNvSpPr/>
      </dsp:nvSpPr>
      <dsp:spPr>
        <a:xfrm>
          <a:off x="3160673" y="3969034"/>
          <a:ext cx="259114" cy="223437"/>
        </a:xfrm>
        <a:prstGeom prst="hexagon">
          <a:avLst>
            <a:gd name="adj" fmla="val 25000"/>
            <a:gd name="vf" fmla="val 115470"/>
          </a:avLst>
        </a:prstGeom>
        <a:solidFill>
          <a:schemeClr val="lt1">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8D48C844-F628-1248-9394-70D26214038B}">
      <dsp:nvSpPr>
        <dsp:cNvPr id="0" name=""/>
        <dsp:cNvSpPr/>
      </dsp:nvSpPr>
      <dsp:spPr>
        <a:xfrm>
          <a:off x="1207047" y="2091455"/>
          <a:ext cx="2219584" cy="1905257"/>
        </a:xfrm>
        <a:prstGeom prst="hexagon">
          <a:avLst>
            <a:gd name="adj" fmla="val 25000"/>
            <a:gd name="vf" fmla="val 11547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7000" r="-7000"/>
          </a:stretch>
        </a:blip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88862171-61E4-9149-88DE-2B1F8ADD9E12}">
      <dsp:nvSpPr>
        <dsp:cNvPr id="0" name=""/>
        <dsp:cNvSpPr/>
      </dsp:nvSpPr>
      <dsp:spPr>
        <a:xfrm>
          <a:off x="2709911" y="3732512"/>
          <a:ext cx="259114" cy="223437"/>
        </a:xfrm>
        <a:prstGeom prst="hexagon">
          <a:avLst>
            <a:gd name="adj" fmla="val 25000"/>
            <a:gd name="vf" fmla="val 115470"/>
          </a:avLst>
        </a:prstGeom>
        <a:solidFill>
          <a:schemeClr val="lt1">
            <a:hueOff val="0"/>
            <a:satOff val="0"/>
            <a:lumOff val="0"/>
            <a:alphaOff val="0"/>
          </a:schemeClr>
        </a:solidFill>
        <a:ln w="6350" cap="flat" cmpd="sng" algn="ctr">
          <a:solidFill>
            <a:schemeClr val="accent2">
              <a:hueOff val="-207909"/>
              <a:satOff val="-11990"/>
              <a:lumOff val="1233"/>
              <a:alphaOff val="0"/>
            </a:schemeClr>
          </a:solidFill>
          <a:prstDash val="solid"/>
          <a:miter lim="800000"/>
        </a:ln>
        <a:effectLst/>
      </dsp:spPr>
      <dsp:style>
        <a:lnRef idx="1">
          <a:scrgbClr r="0" g="0" b="0"/>
        </a:lnRef>
        <a:fillRef idx="1">
          <a:scrgbClr r="0" g="0" b="0"/>
        </a:fillRef>
        <a:effectRef idx="0">
          <a:scrgbClr r="0" g="0" b="0"/>
        </a:effectRef>
        <a:fontRef idx="minor"/>
      </dsp:style>
    </dsp:sp>
    <dsp:sp modelId="{F1895140-894F-CD48-BDE0-AB6A56659B12}">
      <dsp:nvSpPr>
        <dsp:cNvPr id="0" name=""/>
        <dsp:cNvSpPr/>
      </dsp:nvSpPr>
      <dsp:spPr>
        <a:xfrm>
          <a:off x="4973496" y="2076861"/>
          <a:ext cx="2219584" cy="1905257"/>
        </a:xfrm>
        <a:prstGeom prst="hexagon">
          <a:avLst>
            <a:gd name="adj" fmla="val 25000"/>
            <a:gd name="vf" fmla="val 115470"/>
          </a:avLst>
        </a:prstGeom>
        <a:gradFill rotWithShape="0">
          <a:gsLst>
            <a:gs pos="0">
              <a:schemeClr val="accent2">
                <a:hueOff val="-485121"/>
                <a:satOff val="-27976"/>
                <a:lumOff val="2876"/>
                <a:alphaOff val="0"/>
                <a:lumMod val="110000"/>
                <a:satMod val="105000"/>
                <a:tint val="67000"/>
              </a:schemeClr>
            </a:gs>
            <a:gs pos="50000">
              <a:schemeClr val="accent2">
                <a:hueOff val="-485121"/>
                <a:satOff val="-27976"/>
                <a:lumOff val="2876"/>
                <a:alphaOff val="0"/>
                <a:lumMod val="105000"/>
                <a:satMod val="103000"/>
                <a:tint val="73000"/>
              </a:schemeClr>
            </a:gs>
            <a:gs pos="100000">
              <a:schemeClr val="accent2">
                <a:hueOff val="-485121"/>
                <a:satOff val="-27976"/>
                <a:lumOff val="2876"/>
                <a:alphaOff val="0"/>
                <a:lumMod val="105000"/>
                <a:satMod val="109000"/>
                <a:tint val="81000"/>
              </a:schemeClr>
            </a:gs>
          </a:gsLst>
          <a:lin ang="5400000" scaled="0"/>
        </a:gradFill>
        <a:ln w="6350" cap="flat" cmpd="sng" algn="ctr">
          <a:solidFill>
            <a:schemeClr val="accent2">
              <a:hueOff val="-485121"/>
              <a:satOff val="-27976"/>
              <a:lumOff val="2876"/>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0" tIns="27940" rIns="0" bIns="27940" numCol="1" spcCol="1270" anchor="ctr" anchorCtr="0">
          <a:noAutofit/>
        </a:bodyPr>
        <a:lstStyle/>
        <a:p>
          <a:pPr marL="0" lvl="0" indent="0" algn="ctr" defTabSz="977900">
            <a:lnSpc>
              <a:spcPct val="90000"/>
            </a:lnSpc>
            <a:spcBef>
              <a:spcPct val="0"/>
            </a:spcBef>
            <a:spcAft>
              <a:spcPct val="35000"/>
            </a:spcAft>
            <a:buNone/>
          </a:pPr>
          <a:r>
            <a:rPr lang="en-US" sz="2200" kern="1200" dirty="0"/>
            <a:t>Nexus of operations: Tax </a:t>
          </a:r>
        </a:p>
      </dsp:txBody>
      <dsp:txXfrm>
        <a:off x="5317233" y="2371919"/>
        <a:ext cx="1532110" cy="1315141"/>
      </dsp:txXfrm>
    </dsp:sp>
    <dsp:sp modelId="{4C660BDB-D514-1C41-A7C4-89ABC2D0EFD0}">
      <dsp:nvSpPr>
        <dsp:cNvPr id="0" name=""/>
        <dsp:cNvSpPr/>
      </dsp:nvSpPr>
      <dsp:spPr>
        <a:xfrm>
          <a:off x="6493960" y="3715905"/>
          <a:ext cx="259114" cy="223437"/>
        </a:xfrm>
        <a:prstGeom prst="hexagon">
          <a:avLst>
            <a:gd name="adj" fmla="val 25000"/>
            <a:gd name="vf" fmla="val 115470"/>
          </a:avLst>
        </a:prstGeom>
        <a:solidFill>
          <a:schemeClr val="lt1">
            <a:hueOff val="0"/>
            <a:satOff val="0"/>
            <a:lumOff val="0"/>
            <a:alphaOff val="0"/>
          </a:schemeClr>
        </a:solidFill>
        <a:ln w="6350" cap="flat" cmpd="sng" algn="ctr">
          <a:solidFill>
            <a:schemeClr val="accent2">
              <a:hueOff val="-415818"/>
              <a:satOff val="-23979"/>
              <a:lumOff val="2465"/>
              <a:alphaOff val="0"/>
            </a:schemeClr>
          </a:solidFill>
          <a:prstDash val="solid"/>
          <a:miter lim="800000"/>
        </a:ln>
        <a:effectLst/>
      </dsp:spPr>
      <dsp:style>
        <a:lnRef idx="1">
          <a:scrgbClr r="0" g="0" b="0"/>
        </a:lnRef>
        <a:fillRef idx="1">
          <a:scrgbClr r="0" g="0" b="0"/>
        </a:fillRef>
        <a:effectRef idx="0">
          <a:scrgbClr r="0" g="0" b="0"/>
        </a:effectRef>
        <a:fontRef idx="minor"/>
      </dsp:style>
    </dsp:sp>
    <dsp:sp modelId="{A7AC8D05-8CB1-1949-84B0-62B7C961DF58}">
      <dsp:nvSpPr>
        <dsp:cNvPr id="0" name=""/>
        <dsp:cNvSpPr/>
      </dsp:nvSpPr>
      <dsp:spPr>
        <a:xfrm>
          <a:off x="6865521" y="3124098"/>
          <a:ext cx="2219584" cy="1905257"/>
        </a:xfrm>
        <a:prstGeom prst="hexagon">
          <a:avLst>
            <a:gd name="adj" fmla="val 25000"/>
            <a:gd name="vf" fmla="val 11547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28000" b="-28000"/>
          </a:stretch>
        </a:blipFill>
        <a:ln w="6350" cap="flat" cmpd="sng" algn="ctr">
          <a:solidFill>
            <a:schemeClr val="accent2">
              <a:hueOff val="-485121"/>
              <a:satOff val="-27976"/>
              <a:lumOff val="2876"/>
              <a:alphaOff val="0"/>
            </a:schemeClr>
          </a:solidFill>
          <a:prstDash val="solid"/>
          <a:miter lim="800000"/>
        </a:ln>
        <a:effectLst/>
      </dsp:spPr>
      <dsp:style>
        <a:lnRef idx="1">
          <a:scrgbClr r="0" g="0" b="0"/>
        </a:lnRef>
        <a:fillRef idx="1">
          <a:scrgbClr r="0" g="0" b="0"/>
        </a:fillRef>
        <a:effectRef idx="0">
          <a:scrgbClr r="0" g="0" b="0"/>
        </a:effectRef>
        <a:fontRef idx="minor"/>
      </dsp:style>
    </dsp:sp>
    <dsp:sp modelId="{940EC98B-DD88-D84E-9CCD-3482091F65DB}">
      <dsp:nvSpPr>
        <dsp:cNvPr id="0" name=""/>
        <dsp:cNvSpPr/>
      </dsp:nvSpPr>
      <dsp:spPr>
        <a:xfrm>
          <a:off x="6916366" y="3977589"/>
          <a:ext cx="259114" cy="223437"/>
        </a:xfrm>
        <a:prstGeom prst="hexagon">
          <a:avLst>
            <a:gd name="adj" fmla="val 25000"/>
            <a:gd name="vf" fmla="val 115470"/>
          </a:avLst>
        </a:prstGeom>
        <a:solidFill>
          <a:schemeClr val="lt1">
            <a:hueOff val="0"/>
            <a:satOff val="0"/>
            <a:lumOff val="0"/>
            <a:alphaOff val="0"/>
          </a:schemeClr>
        </a:solidFill>
        <a:ln w="6350" cap="flat" cmpd="sng" algn="ctr">
          <a:solidFill>
            <a:schemeClr val="accent2">
              <a:hueOff val="-623727"/>
              <a:satOff val="-35969"/>
              <a:lumOff val="3698"/>
              <a:alphaOff val="0"/>
            </a:schemeClr>
          </a:solidFill>
          <a:prstDash val="solid"/>
          <a:miter lim="800000"/>
        </a:ln>
        <a:effectLst/>
      </dsp:spPr>
      <dsp:style>
        <a:lnRef idx="1">
          <a:scrgbClr r="0" g="0" b="0"/>
        </a:lnRef>
        <a:fillRef idx="1">
          <a:scrgbClr r="0" g="0" b="0"/>
        </a:fillRef>
        <a:effectRef idx="0">
          <a:scrgbClr r="0" g="0" b="0"/>
        </a:effectRef>
        <a:fontRef idx="minor"/>
      </dsp:style>
    </dsp:sp>
    <dsp:sp modelId="{6067B1C2-D39D-D347-B71F-EC279AF5D01E}">
      <dsp:nvSpPr>
        <dsp:cNvPr id="0" name=""/>
        <dsp:cNvSpPr/>
      </dsp:nvSpPr>
      <dsp:spPr>
        <a:xfrm>
          <a:off x="3091249" y="1050256"/>
          <a:ext cx="2219584" cy="1905257"/>
        </a:xfrm>
        <a:prstGeom prst="hexagon">
          <a:avLst>
            <a:gd name="adj" fmla="val 25000"/>
            <a:gd name="vf" fmla="val 115470"/>
          </a:avLst>
        </a:prstGeom>
        <a:gradFill rotWithShape="0">
          <a:gsLst>
            <a:gs pos="0">
              <a:schemeClr val="accent2">
                <a:hueOff val="-970242"/>
                <a:satOff val="-55952"/>
                <a:lumOff val="5752"/>
                <a:alphaOff val="0"/>
                <a:lumMod val="110000"/>
                <a:satMod val="105000"/>
                <a:tint val="67000"/>
              </a:schemeClr>
            </a:gs>
            <a:gs pos="50000">
              <a:schemeClr val="accent2">
                <a:hueOff val="-970242"/>
                <a:satOff val="-55952"/>
                <a:lumOff val="5752"/>
                <a:alphaOff val="0"/>
                <a:lumMod val="105000"/>
                <a:satMod val="103000"/>
                <a:tint val="73000"/>
              </a:schemeClr>
            </a:gs>
            <a:gs pos="100000">
              <a:schemeClr val="accent2">
                <a:hueOff val="-970242"/>
                <a:satOff val="-55952"/>
                <a:lumOff val="5752"/>
                <a:alphaOff val="0"/>
                <a:lumMod val="105000"/>
                <a:satMod val="109000"/>
                <a:tint val="81000"/>
              </a:schemeClr>
            </a:gs>
          </a:gsLst>
          <a:lin ang="5400000" scaled="0"/>
        </a:gradFill>
        <a:ln w="6350" cap="flat" cmpd="sng" algn="ctr">
          <a:solidFill>
            <a:schemeClr val="accent2">
              <a:hueOff val="-970242"/>
              <a:satOff val="-55952"/>
              <a:lumOff val="5752"/>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0" tIns="27940" rIns="0" bIns="27940" numCol="1" spcCol="1270" anchor="ctr" anchorCtr="0">
          <a:noAutofit/>
        </a:bodyPr>
        <a:lstStyle/>
        <a:p>
          <a:pPr marL="0" lvl="0" indent="0" algn="ctr" defTabSz="977900">
            <a:lnSpc>
              <a:spcPct val="90000"/>
            </a:lnSpc>
            <a:spcBef>
              <a:spcPct val="0"/>
            </a:spcBef>
            <a:spcAft>
              <a:spcPct val="35000"/>
            </a:spcAft>
            <a:buNone/>
          </a:pPr>
          <a:r>
            <a:rPr lang="en-US" sz="2200" kern="1200" dirty="0"/>
            <a:t>System: Competition law</a:t>
          </a:r>
        </a:p>
      </dsp:txBody>
      <dsp:txXfrm>
        <a:off x="3434986" y="1345314"/>
        <a:ext cx="1532110" cy="1315141"/>
      </dsp:txXfrm>
    </dsp:sp>
    <dsp:sp modelId="{FAA49D5E-F028-5B4B-BC56-272AECF51D0E}">
      <dsp:nvSpPr>
        <dsp:cNvPr id="0" name=""/>
        <dsp:cNvSpPr/>
      </dsp:nvSpPr>
      <dsp:spPr>
        <a:xfrm>
          <a:off x="4601936" y="1089509"/>
          <a:ext cx="259114" cy="223437"/>
        </a:xfrm>
        <a:prstGeom prst="hexagon">
          <a:avLst>
            <a:gd name="adj" fmla="val 25000"/>
            <a:gd name="vf" fmla="val 115470"/>
          </a:avLst>
        </a:prstGeom>
        <a:solidFill>
          <a:schemeClr val="lt1">
            <a:hueOff val="0"/>
            <a:satOff val="0"/>
            <a:lumOff val="0"/>
            <a:alphaOff val="0"/>
          </a:schemeClr>
        </a:solidFill>
        <a:ln w="6350" cap="flat" cmpd="sng" algn="ctr">
          <a:solidFill>
            <a:schemeClr val="accent2">
              <a:hueOff val="-831636"/>
              <a:satOff val="-47959"/>
              <a:lumOff val="4930"/>
              <a:alphaOff val="0"/>
            </a:schemeClr>
          </a:solidFill>
          <a:prstDash val="solid"/>
          <a:miter lim="800000"/>
        </a:ln>
        <a:effectLst/>
      </dsp:spPr>
      <dsp:style>
        <a:lnRef idx="1">
          <a:scrgbClr r="0" g="0" b="0"/>
        </a:lnRef>
        <a:fillRef idx="1">
          <a:scrgbClr r="0" g="0" b="0"/>
        </a:fillRef>
        <a:effectRef idx="0">
          <a:scrgbClr r="0" g="0" b="0"/>
        </a:effectRef>
        <a:fontRef idx="minor"/>
      </dsp:style>
    </dsp:sp>
    <dsp:sp modelId="{C4839CD4-8FD6-2146-9818-48D21FA49010}">
      <dsp:nvSpPr>
        <dsp:cNvPr id="0" name=""/>
        <dsp:cNvSpPr/>
      </dsp:nvSpPr>
      <dsp:spPr>
        <a:xfrm>
          <a:off x="4973496" y="0"/>
          <a:ext cx="2219584" cy="1905257"/>
        </a:xfrm>
        <a:prstGeom prst="hexagon">
          <a:avLst>
            <a:gd name="adj" fmla="val 25000"/>
            <a:gd name="vf" fmla="val 11547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28000" b="-28000"/>
          </a:stretch>
        </a:blipFill>
        <a:ln w="6350" cap="flat" cmpd="sng" algn="ctr">
          <a:solidFill>
            <a:schemeClr val="accent2">
              <a:hueOff val="-970242"/>
              <a:satOff val="-55952"/>
              <a:lumOff val="5752"/>
              <a:alphaOff val="0"/>
            </a:schemeClr>
          </a:solidFill>
          <a:prstDash val="solid"/>
          <a:miter lim="800000"/>
        </a:ln>
        <a:effectLst/>
      </dsp:spPr>
      <dsp:style>
        <a:lnRef idx="1">
          <a:scrgbClr r="0" g="0" b="0"/>
        </a:lnRef>
        <a:fillRef idx="1">
          <a:scrgbClr r="0" g="0" b="0"/>
        </a:fillRef>
        <a:effectRef idx="0">
          <a:scrgbClr r="0" g="0" b="0"/>
        </a:effectRef>
        <a:fontRef idx="minor"/>
      </dsp:style>
    </dsp:sp>
    <dsp:sp modelId="{5946C4C5-2C5B-5D42-8171-BE689596D4DB}">
      <dsp:nvSpPr>
        <dsp:cNvPr id="0" name=""/>
        <dsp:cNvSpPr/>
      </dsp:nvSpPr>
      <dsp:spPr>
        <a:xfrm>
          <a:off x="5024341" y="844432"/>
          <a:ext cx="259114" cy="223437"/>
        </a:xfrm>
        <a:prstGeom prst="hexagon">
          <a:avLst>
            <a:gd name="adj" fmla="val 25000"/>
            <a:gd name="vf" fmla="val 115470"/>
          </a:avLst>
        </a:prstGeom>
        <a:solidFill>
          <a:schemeClr val="lt1">
            <a:hueOff val="0"/>
            <a:satOff val="0"/>
            <a:lumOff val="0"/>
            <a:alphaOff val="0"/>
          </a:schemeClr>
        </a:solidFill>
        <a:ln w="6350" cap="flat" cmpd="sng" algn="ctr">
          <a:solidFill>
            <a:schemeClr val="accent2">
              <a:hueOff val="-1039545"/>
              <a:satOff val="-59949"/>
              <a:lumOff val="6163"/>
              <a:alphaOff val="0"/>
            </a:schemeClr>
          </a:solidFill>
          <a:prstDash val="solid"/>
          <a:miter lim="800000"/>
        </a:ln>
        <a:effectLst/>
      </dsp:spPr>
      <dsp:style>
        <a:lnRef idx="1">
          <a:scrgbClr r="0" g="0" b="0"/>
        </a:lnRef>
        <a:fillRef idx="1">
          <a:scrgbClr r="0" g="0" b="0"/>
        </a:fillRef>
        <a:effectRef idx="0">
          <a:scrgbClr r="0" g="0" b="0"/>
        </a:effectRef>
        <a:fontRef idx="minor"/>
      </dsp:style>
    </dsp:sp>
    <dsp:sp modelId="{419D0006-A455-3445-B40D-1CD70B87E9A9}">
      <dsp:nvSpPr>
        <dsp:cNvPr id="0" name=""/>
        <dsp:cNvSpPr/>
      </dsp:nvSpPr>
      <dsp:spPr>
        <a:xfrm>
          <a:off x="6865521" y="1047237"/>
          <a:ext cx="2219584" cy="1905257"/>
        </a:xfrm>
        <a:prstGeom prst="hexagon">
          <a:avLst>
            <a:gd name="adj" fmla="val 25000"/>
            <a:gd name="vf" fmla="val 115470"/>
          </a:avLst>
        </a:prstGeom>
        <a:gradFill rotWithShape="0">
          <a:gsLst>
            <a:gs pos="0">
              <a:schemeClr val="accent2">
                <a:hueOff val="-1455363"/>
                <a:satOff val="-83928"/>
                <a:lumOff val="8628"/>
                <a:alphaOff val="0"/>
                <a:lumMod val="110000"/>
                <a:satMod val="105000"/>
                <a:tint val="67000"/>
              </a:schemeClr>
            </a:gs>
            <a:gs pos="50000">
              <a:schemeClr val="accent2">
                <a:hueOff val="-1455363"/>
                <a:satOff val="-83928"/>
                <a:lumOff val="8628"/>
                <a:alphaOff val="0"/>
                <a:lumMod val="105000"/>
                <a:satMod val="103000"/>
                <a:tint val="73000"/>
              </a:schemeClr>
            </a:gs>
            <a:gs pos="100000">
              <a:schemeClr val="accent2">
                <a:hueOff val="-1455363"/>
                <a:satOff val="-83928"/>
                <a:lumOff val="8628"/>
                <a:alphaOff val="0"/>
                <a:lumMod val="105000"/>
                <a:satMod val="109000"/>
                <a:tint val="81000"/>
              </a:schemeClr>
            </a:gs>
          </a:gsLst>
          <a:lin ang="5400000" scaled="0"/>
        </a:gradFill>
        <a:ln w="6350" cap="flat" cmpd="sng" algn="ctr">
          <a:solidFill>
            <a:schemeClr val="accent2">
              <a:hueOff val="-1455363"/>
              <a:satOff val="-83928"/>
              <a:lumOff val="8628"/>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0" tIns="27940" rIns="0" bIns="27940" numCol="1" spcCol="1270" anchor="ctr" anchorCtr="0">
          <a:noAutofit/>
        </a:bodyPr>
        <a:lstStyle/>
        <a:p>
          <a:pPr marL="0" lvl="0" indent="0" algn="ctr" defTabSz="977900">
            <a:lnSpc>
              <a:spcPct val="90000"/>
            </a:lnSpc>
            <a:spcBef>
              <a:spcPct val="0"/>
            </a:spcBef>
            <a:spcAft>
              <a:spcPct val="35000"/>
            </a:spcAft>
            <a:buNone/>
          </a:pPr>
          <a:r>
            <a:rPr lang="en-US" sz="2200" kern="1200" dirty="0"/>
            <a:t>Production Chain: Disclosure; BHR</a:t>
          </a:r>
        </a:p>
      </dsp:txBody>
      <dsp:txXfrm>
        <a:off x="7209258" y="1342295"/>
        <a:ext cx="1532110" cy="1315141"/>
      </dsp:txXfrm>
    </dsp:sp>
    <dsp:sp modelId="{358D3604-C6EA-754E-8174-059A33DF8612}">
      <dsp:nvSpPr>
        <dsp:cNvPr id="0" name=""/>
        <dsp:cNvSpPr/>
      </dsp:nvSpPr>
      <dsp:spPr>
        <a:xfrm>
          <a:off x="8774168" y="1888147"/>
          <a:ext cx="259114" cy="223437"/>
        </a:xfrm>
        <a:prstGeom prst="hexagon">
          <a:avLst>
            <a:gd name="adj" fmla="val 25000"/>
            <a:gd name="vf" fmla="val 115470"/>
          </a:avLst>
        </a:prstGeom>
        <a:solidFill>
          <a:schemeClr val="lt1">
            <a:hueOff val="0"/>
            <a:satOff val="0"/>
            <a:lumOff val="0"/>
            <a:alphaOff val="0"/>
          </a:schemeClr>
        </a:solidFill>
        <a:ln w="6350" cap="flat" cmpd="sng" algn="ctr">
          <a:solidFill>
            <a:schemeClr val="accent2">
              <a:hueOff val="-1247454"/>
              <a:satOff val="-71938"/>
              <a:lumOff val="7395"/>
              <a:alphaOff val="0"/>
            </a:schemeClr>
          </a:solidFill>
          <a:prstDash val="solid"/>
          <a:miter lim="800000"/>
        </a:ln>
        <a:effectLst/>
      </dsp:spPr>
      <dsp:style>
        <a:lnRef idx="1">
          <a:scrgbClr r="0" g="0" b="0"/>
        </a:lnRef>
        <a:fillRef idx="1">
          <a:scrgbClr r="0" g="0" b="0"/>
        </a:fillRef>
        <a:effectRef idx="0">
          <a:scrgbClr r="0" g="0" b="0"/>
        </a:effectRef>
        <a:fontRef idx="minor"/>
      </dsp:style>
    </dsp:sp>
    <dsp:sp modelId="{7B0095B4-E03D-5C4C-AB0E-F178B6CCA29F}">
      <dsp:nvSpPr>
        <dsp:cNvPr id="0" name=""/>
        <dsp:cNvSpPr/>
      </dsp:nvSpPr>
      <dsp:spPr>
        <a:xfrm>
          <a:off x="8765367" y="2094474"/>
          <a:ext cx="2219584" cy="1905257"/>
        </a:xfrm>
        <a:prstGeom prst="hexagon">
          <a:avLst>
            <a:gd name="adj" fmla="val 25000"/>
            <a:gd name="vf" fmla="val 11547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28000" b="-28000"/>
          </a:stretch>
        </a:blipFill>
        <a:ln w="6350" cap="flat" cmpd="sng" algn="ctr">
          <a:solidFill>
            <a:schemeClr val="accent2">
              <a:hueOff val="-1455363"/>
              <a:satOff val="-83928"/>
              <a:lumOff val="8628"/>
              <a:alphaOff val="0"/>
            </a:schemeClr>
          </a:solidFill>
          <a:prstDash val="solid"/>
          <a:miter lim="800000"/>
        </a:ln>
        <a:effectLst/>
      </dsp:spPr>
      <dsp:style>
        <a:lnRef idx="1">
          <a:scrgbClr r="0" g="0" b="0"/>
        </a:lnRef>
        <a:fillRef idx="1">
          <a:scrgbClr r="0" g="0" b="0"/>
        </a:fillRef>
        <a:effectRef idx="0">
          <a:scrgbClr r="0" g="0" b="0"/>
        </a:effectRef>
        <a:fontRef idx="minor"/>
      </dsp:style>
    </dsp:sp>
    <dsp:sp modelId="{DF783D1D-5435-3846-A884-CACB2E88DC64}">
      <dsp:nvSpPr>
        <dsp:cNvPr id="0" name=""/>
        <dsp:cNvSpPr/>
      </dsp:nvSpPr>
      <dsp:spPr>
        <a:xfrm>
          <a:off x="9213195" y="2128191"/>
          <a:ext cx="259114" cy="223437"/>
        </a:xfrm>
        <a:prstGeom prst="hexagon">
          <a:avLst>
            <a:gd name="adj" fmla="val 25000"/>
            <a:gd name="vf" fmla="val 115470"/>
          </a:avLst>
        </a:prstGeom>
        <a:solidFill>
          <a:schemeClr val="lt1">
            <a:hueOff val="0"/>
            <a:satOff val="0"/>
            <a:lumOff val="0"/>
            <a:alphaOff val="0"/>
          </a:schemeClr>
        </a:solidFill>
        <a:ln w="6350" cap="flat" cmpd="sng" algn="ctr">
          <a:solidFill>
            <a:schemeClr val="accent2">
              <a:hueOff val="-1455363"/>
              <a:satOff val="-83928"/>
              <a:lumOff val="8628"/>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target2">
  <dgm:title val=""/>
  <dgm:desc val=""/>
  <dgm:catLst>
    <dgm:cat type="relationship"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chMax val="3"/>
      <dgm:chPref val="1"/>
      <dgm:dir/>
      <dgm:animLvl val="lvl"/>
      <dgm:resizeHandles/>
    </dgm:varLst>
    <dgm:alg type="composite">
      <dgm:param type="horzAlign" val="none"/>
      <dgm:param type="vertAlign" val="none"/>
    </dgm:alg>
    <dgm:shape xmlns:r="http://schemas.openxmlformats.org/officeDocument/2006/relationships" r:blip="">
      <dgm:adjLst/>
    </dgm:shape>
    <dgm:presOf/>
    <dgm:choose name="Name1">
      <dgm:if name="Name2" func="var" arg="dir" op="equ" val="norm">
        <dgm:choose name="Name3">
          <dgm:if name="Name4" axis="ch ch" ptType="node node" st="1 1" cnt="1 0" func="cnt" op="gt" val="0">
            <dgm:choose name="Name5">
              <dgm:if name="Name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395"/>
                  <dgm:constr type="t" for="ch" forName="centerBox" refType="h" fact="0.5"/>
                  <dgm:constr type="w" for="ch" forName="centerBox" refType="w" fact="0.555"/>
                  <dgm:constr type="h" for="ch" forName="centerBox" refType="h" fact="0.4"/>
                  <dgm:constr type="userA" for="des" forName="outerSibTrans" refType="w"/>
                  <dgm:constr type="userA" for="des" forName="middleSibTrans" refType="w"/>
                  <dgm:constr type="userA" for="des" forName="centerSibTrans" refType="w"/>
                </dgm:constrLst>
              </dgm:if>
              <dgm:else name="Name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22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8">
            <dgm:choose name="Name9">
              <dgm:if name="Name1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26"/>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1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if>
      <dgm:else name="Name12">
        <dgm:choose name="Name13">
          <dgm:if name="Name14" axis="ch ch" ptType="node node" st="1 1" cnt="1 0" func="cnt" op="gt" val="0">
            <dgm:choose name="Name15">
              <dgm:if name="Name1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55"/>
                  <dgm:constr type="h" for="ch" forName="centerBox" refType="h" fact="0.4"/>
                  <dgm:constr type="userA" for="des" forName="outerSibTrans" refType="w"/>
                  <dgm:constr type="userA" for="des" forName="middleSibTrans" refType="w"/>
                  <dgm:constr type="userA" for="des" forName="centerSibTrans" refType="w"/>
                </dgm:constrLst>
              </dgm:if>
              <dgm:else name="Name1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18">
            <dgm:choose name="Name19">
              <dgm:if name="Name2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2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else>
    </dgm:choose>
    <dgm:ruleLst/>
    <dgm:choose name="Name22">
      <dgm:if name="Name23" axis="root ch" ptType="all node" st="1 1" cnt="0 0" func="cnt" op="gte" val="1">
        <dgm:layoutNode name="outerBox" styleLbl="node1">
          <dgm:alg type="composite">
            <dgm:param type="horzAlign" val="none"/>
            <dgm:param type="vertAlign" val="none"/>
          </dgm:alg>
          <dgm:shape xmlns:r="http://schemas.openxmlformats.org/officeDocument/2006/relationships" r:blip="">
            <dgm:adjLst/>
          </dgm:shape>
          <dgm:presOf/>
          <dgm:choose name="Name24">
            <dgm:if name="Name25" axis="root ch" ptType="all node" st="1 1" cnt="0 0" func="cnt" op="gt" val="1">
              <dgm:choose name="Name26">
                <dgm:if name="Name27" func="var" arg="dir" op="equ" val="norm">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025"/>
                    <dgm:constr type="t" for="ch" forName="outerBoxChildren" refType="h" fact="0.25"/>
                    <dgm:constr type="w" for="ch" forName="outerBoxChildren" refType="w" fact="0.15"/>
                    <dgm:constr type="h" for="ch" forName="outerBoxChildren" refType="h" fact="0.7"/>
                  </dgm:constrLst>
                </dgm:if>
                <dgm:else name="Name28">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825"/>
                    <dgm:constr type="t" for="ch" forName="outerBoxChildren" refType="h" fact="0.25"/>
                    <dgm:constr type="w" for="ch" forName="outerBoxChildren" refType="w" fact="0.15"/>
                    <dgm:constr type="h" for="ch" forName="outerBoxChildren" refType="h" fact="0.7"/>
                  </dgm:constrLst>
                </dgm:else>
              </dgm:choose>
            </dgm:if>
            <dgm:else name="Name29">
              <dgm:constrLst>
                <dgm:constr type="l" for="ch" forName="outerBoxParent"/>
                <dgm:constr type="t" for="ch" forName="outerBoxParent"/>
                <dgm:constr type="w" for="ch" forName="outerBoxParent" refType="w"/>
                <dgm:constr type="h" for="ch" forName="outerBoxParent" refType="h"/>
                <dgm:constr type="bMarg" for="ch" forName="outerBoxParent" refType="h" fact="1.75"/>
                <dgm:constr type="l" for="ch" forName="outerBoxChildren" refType="w" fact="0.025"/>
                <dgm:constr type="t" for="ch" forName="outerBoxChildren" refType="h" fact="0.45"/>
                <dgm:constr type="w" for="ch" forName="outerBoxChildren" refType="w" fact="0.95"/>
                <dgm:constr type="h" for="ch" forName="outerBoxChildren" refType="h" fact="0.45"/>
              </dgm:constrLst>
            </dgm:else>
          </dgm:choose>
          <dgm:ruleLst/>
          <dgm:layoutNode name="outerBoxParent" styleLbl="node1">
            <dgm:alg type="tx">
              <dgm:param type="txAnchorVert" val="t"/>
              <dgm:param type="parTxLTRAlign" val="l"/>
              <dgm:param type="parTxRTLAlign" val="r"/>
            </dgm:alg>
            <dgm:shape xmlns:r="http://schemas.openxmlformats.org/officeDocument/2006/relationships" type="roundRect" r:blip="">
              <dgm:adjLst>
                <dgm:adj idx="1" val="0.085"/>
              </dgm:adjLst>
            </dgm:shape>
            <dgm:presOf axis="ch" ptType="node" cnt="1"/>
            <dgm:constrLst>
              <dgm:constr type="tMarg" refType="primFontSz" fact="0.3"/>
              <dgm:constr type="lMarg" refType="primFontSz" fact="0.3"/>
              <dgm:constr type="rMarg" refType="primFontSz" fact="0.3"/>
            </dgm:constrLst>
            <dgm:ruleLst>
              <dgm:rule type="primFontSz" val="5" fact="NaN" max="NaN"/>
            </dgm:ruleLst>
          </dgm:layoutNode>
          <dgm:layoutNode name="outerBoxChildren">
            <dgm:choose name="Name30">
              <dgm:if name="Name31" axis="root ch" ptType="all node" st="1 1" cnt="0 0" func="cnt" op="gt" val="1">
                <dgm:alg type="lin">
                  <dgm:param type="linDir" val="fromT"/>
                  <dgm:param type="vertAlign" val="t"/>
                </dgm:alg>
              </dgm:if>
              <dgm:else name="Name32">
                <dgm:choose name="Name33">
                  <dgm:if name="Name34" func="var" arg="dir" op="equ" val="norm">
                    <dgm:alg type="lin">
                      <dgm:param type="horzAlign" val="l"/>
                    </dgm:alg>
                  </dgm:if>
                  <dgm:else name="Name35">
                    <dgm:alg type="lin">
                      <dgm:param type="linDir" val="fromR"/>
                      <dgm:param type="horzAlign" val="r"/>
                    </dgm:alg>
                  </dgm:else>
                </dgm:choose>
              </dgm:else>
            </dgm:choose>
            <dgm:shape xmlns:r="http://schemas.openxmlformats.org/officeDocument/2006/relationships" r:blip="">
              <dgm:adjLst/>
            </dgm:shape>
            <dgm:presOf/>
            <dgm:constrLst>
              <dgm:constr type="w" for="ch" forName="oChild" refType="w"/>
              <dgm:constr type="h" for="ch" forName="oChild" refType="h"/>
            </dgm:constrLst>
            <dgm:ruleLst/>
            <dgm:forEach name="Name36" axis="ch ch" ptType="node node" st="1 1" cnt="1 0">
              <dgm:layoutNode name="o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37" axis="followSib" ptType="sibTrans" cnt="1">
                <dgm:layoutNode name="ou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38"/>
    </dgm:choose>
    <dgm:choose name="Name39">
      <dgm:if name="Name40" axis="root ch" ptType="all node" st="1 1" cnt="0 0" func="cnt" op="gte" val="2">
        <dgm:layoutNode name="middleBox">
          <dgm:alg type="composite">
            <dgm:param type="horzAlign" val="none"/>
            <dgm:param type="vertAlign" val="none"/>
          </dgm:alg>
          <dgm:shape xmlns:r="http://schemas.openxmlformats.org/officeDocument/2006/relationships" r:blip="">
            <dgm:adjLst/>
          </dgm:shape>
          <dgm:presOf/>
          <dgm:choose name="Name41">
            <dgm:if name="Name42" axis="root ch" ptType="all node" st="1 1" cnt="0 0" func="cnt" op="gt" val="2">
              <dgm:choose name="Name43">
                <dgm:if name="Name44" func="var" arg="dir" op="equ" val="norm">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35"/>
                    <dgm:constr type="w" for="ch" forName="middleBoxChildren" refType="w" fact="0.2"/>
                    <dgm:constr type="h" for="ch" forName="middleBoxChildren" refType="h" fact="0.575"/>
                  </dgm:constrLst>
                </dgm:if>
                <dgm:else name="Name45">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775"/>
                    <dgm:constr type="t" for="ch" forName="middleBoxChildren" refType="h" fact="0.35"/>
                    <dgm:constr type="w" for="ch" forName="middleBoxChildren" refType="w" fact="0.2"/>
                    <dgm:constr type="h" for="ch" forName="middleBoxChildren" refType="h" fact="0.575"/>
                  </dgm:constrLst>
                </dgm:else>
              </dgm:choose>
            </dgm:if>
            <dgm:else name="Name46">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45"/>
                <dgm:constr type="w" for="ch" forName="middleBoxChildren" refType="w" fact="0.95"/>
                <dgm:constr type="h" for="ch" forName="middleBoxChildren" refType="h" fact="0.45"/>
              </dgm:constrLst>
            </dgm:else>
          </dgm:choose>
          <dgm:ruleLst/>
          <dgm:layoutNode name="middle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2" cnt="1"/>
            <dgm:constrLst>
              <dgm:constr type="tMarg" refType="primFontSz" fact="0.3"/>
              <dgm:constr type="lMarg" refType="primFontSz" fact="0.3"/>
              <dgm:constr type="rMarg" refType="primFontSz" fact="0.3"/>
            </dgm:constrLst>
            <dgm:ruleLst>
              <dgm:rule type="primFontSz" val="5" fact="NaN" max="NaN"/>
            </dgm:ruleLst>
          </dgm:layoutNode>
          <dgm:layoutNode name="middleBoxChildren">
            <dgm:choose name="Name47">
              <dgm:if name="Name48" axis="root ch" ptType="all node" st="1 1" cnt="0 0" func="cnt" op="gt" val="2">
                <dgm:alg type="lin">
                  <dgm:param type="linDir" val="fromT"/>
                  <dgm:param type="vertAlign" val="t"/>
                </dgm:alg>
              </dgm:if>
              <dgm:else name="Name49">
                <dgm:choose name="Name50">
                  <dgm:if name="Name51" func="var" arg="dir" op="equ" val="norm">
                    <dgm:alg type="lin">
                      <dgm:param type="horzAlign" val="l"/>
                    </dgm:alg>
                  </dgm:if>
                  <dgm:else name="Name52">
                    <dgm:alg type="lin">
                      <dgm:param type="linDir" val="fromR"/>
                      <dgm:param type="horzAlign" val="r"/>
                    </dgm:alg>
                  </dgm:else>
                </dgm:choose>
              </dgm:else>
            </dgm:choose>
            <dgm:shape xmlns:r="http://schemas.openxmlformats.org/officeDocument/2006/relationships" r:blip="">
              <dgm:adjLst/>
            </dgm:shape>
            <dgm:presOf/>
            <dgm:constrLst>
              <dgm:constr type="w" for="ch" forName="mChild" refType="w"/>
              <dgm:constr type="h" for="ch" forName="mChild" refType="h"/>
            </dgm:constrLst>
            <dgm:ruleLst/>
            <dgm:forEach name="Name53" axis="ch ch" ptType="node node" st="2 1" cnt="1 0">
              <dgm:layoutNode name="m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54" axis="followSib" ptType="sibTrans" cnt="1">
                <dgm:layoutNode name="middle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55"/>
    </dgm:choose>
    <dgm:choose name="Name56">
      <dgm:if name="Name57" axis="root ch" ptType="all node" st="1 1" cnt="0 0" func="cnt" op="gte" val="3">
        <dgm:layoutNode name="centerBox">
          <dgm:alg type="composite">
            <dgm:param type="horzAlign" val="none"/>
            <dgm:param type="vertAlign" val="none"/>
          </dgm:alg>
          <dgm:shape xmlns:r="http://schemas.openxmlformats.org/officeDocument/2006/relationships" r:blip="">
            <dgm:adjLst/>
          </dgm:shape>
          <dgm:presOf/>
          <dgm:choose name="Name58">
            <dgm:if name="Name59" axis="ch ch" ptType="node node" st="3 1" cnt="1 0" func="cnt" op="gt" val="0">
              <dgm:constrLst>
                <dgm:constr type="l" for="ch" forName="centerBoxParent"/>
                <dgm:constr type="t" for="ch" forName="centerBoxParent"/>
                <dgm:constr type="w" for="ch" forName="centerBoxParent" refType="w"/>
                <dgm:constr type="h" for="ch" forName="centerBoxParent" refType="h"/>
                <dgm:constr type="bMarg" for="ch" forName="centerBoxParent" refType="h" fact="1.6"/>
                <dgm:constr type="l" for="ch" forName="centerBoxChildren" refType="w" fact="0.025"/>
                <dgm:constr type="t" for="ch" forName="centerBoxChildren" refType="h" fact="0.45"/>
                <dgm:constr type="w" for="ch" forName="centerBoxChildren" refType="w" fact="0.95"/>
                <dgm:constr type="h" for="ch" forName="centerBoxChildren" refType="h" fact="0.45"/>
              </dgm:constrLst>
            </dgm:if>
            <dgm:else name="Name60">
              <dgm:constrLst>
                <dgm:constr type="l" for="ch" forName="centerBoxParent"/>
                <dgm:constr type="t" for="ch" forName="centerBoxParent"/>
                <dgm:constr type="w" for="ch" forName="centerBoxParent" refType="w"/>
                <dgm:constr type="h" for="ch" forName="centerBoxParent" refType="h"/>
              </dgm:constrLst>
            </dgm:else>
          </dgm:choose>
          <dgm:ruleLst/>
          <dgm:layoutNode name="center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3" cnt="1"/>
            <dgm:constrLst>
              <dgm:constr type="tMarg" refType="primFontSz" fact="0.3"/>
              <dgm:constr type="lMarg" refType="primFontSz" fact="0.3"/>
              <dgm:constr type="rMarg" refType="primFontSz" fact="0.3"/>
            </dgm:constrLst>
            <dgm:ruleLst>
              <dgm:rule type="primFontSz" val="5" fact="NaN" max="NaN"/>
            </dgm:ruleLst>
          </dgm:layoutNode>
          <dgm:choose name="Name61">
            <dgm:if name="Name62" axis="ch ch" ptType="node node" st="3 1" cnt="1 0" func="cnt" op="gt" val="0">
              <dgm:layoutNode name="centerBoxChildren">
                <dgm:choose name="Name63">
                  <dgm:if name="Name64" func="var" arg="dir" op="equ" val="norm">
                    <dgm:alg type="lin">
                      <dgm:param type="horzAlign" val="l"/>
                    </dgm:alg>
                  </dgm:if>
                  <dgm:else name="Name65">
                    <dgm:alg type="lin">
                      <dgm:param type="linDir" val="fromR"/>
                      <dgm:param type="horzAlign" val="r"/>
                    </dgm:alg>
                  </dgm:else>
                </dgm:choose>
                <dgm:shape xmlns:r="http://schemas.openxmlformats.org/officeDocument/2006/relationships" r:blip="">
                  <dgm:adjLst/>
                </dgm:shape>
                <dgm:presOf/>
                <dgm:constrLst>
                  <dgm:constr type="w" for="ch" forName="cChild" refType="w"/>
                  <dgm:constr type="h" for="ch" forName="cChild" refType="h"/>
                </dgm:constrLst>
                <dgm:ruleLst/>
                <dgm:forEach name="Name66" axis="ch ch" ptType="node node" st="3 1" cnt="1 0">
                  <dgm:layoutNode name="c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67" axis="followSib" ptType="sibTrans" cnt="1">
                    <dgm:layoutNode name="cen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if>
            <dgm:else name="Name68"/>
          </dgm:choose>
        </dgm:layoutNode>
      </dgm:if>
      <dgm:else name="Name69"/>
    </dgm:choose>
  </dgm:layoutNode>
</dgm:layoutDef>
</file>

<file path=ppt/diagrams/layout1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1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3.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16.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9.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9DFDA52-CE0A-2C49-A9E0-52F126A502D9}" type="datetimeFigureOut">
              <a:rPr lang="en-US" smtClean="0"/>
              <a:t>5/13/18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E38461-E953-2E46-8099-CDAE34C832E4}" type="slidenum">
              <a:rPr lang="en-US" smtClean="0"/>
              <a:t>‹#›</a:t>
            </a:fld>
            <a:endParaRPr lang="en-US"/>
          </a:p>
        </p:txBody>
      </p:sp>
    </p:spTree>
    <p:extLst>
      <p:ext uri="{BB962C8B-B14F-4D97-AF65-F5344CB8AC3E}">
        <p14:creationId xmlns:p14="http://schemas.microsoft.com/office/powerpoint/2010/main" val="6357314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9DFDA52-CE0A-2C49-A9E0-52F126A502D9}" type="datetimeFigureOut">
              <a:rPr lang="en-US" smtClean="0"/>
              <a:t>5/13/18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E38461-E953-2E46-8099-CDAE34C832E4}" type="slidenum">
              <a:rPr lang="en-US" smtClean="0"/>
              <a:t>‹#›</a:t>
            </a:fld>
            <a:endParaRPr lang="en-US"/>
          </a:p>
        </p:txBody>
      </p:sp>
    </p:spTree>
    <p:extLst>
      <p:ext uri="{BB962C8B-B14F-4D97-AF65-F5344CB8AC3E}">
        <p14:creationId xmlns:p14="http://schemas.microsoft.com/office/powerpoint/2010/main" val="12235032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9DFDA52-CE0A-2C49-A9E0-52F126A502D9}" type="datetimeFigureOut">
              <a:rPr lang="en-US" smtClean="0"/>
              <a:t>5/13/18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E38461-E953-2E46-8099-CDAE34C832E4}" type="slidenum">
              <a:rPr lang="en-US" smtClean="0"/>
              <a:t>‹#›</a:t>
            </a:fld>
            <a:endParaRPr lang="en-US"/>
          </a:p>
        </p:txBody>
      </p:sp>
    </p:spTree>
    <p:extLst>
      <p:ext uri="{BB962C8B-B14F-4D97-AF65-F5344CB8AC3E}">
        <p14:creationId xmlns:p14="http://schemas.microsoft.com/office/powerpoint/2010/main" val="12630178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9DFDA52-CE0A-2C49-A9E0-52F126A502D9}" type="datetimeFigureOut">
              <a:rPr lang="en-US" smtClean="0"/>
              <a:t>5/13/18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E38461-E953-2E46-8099-CDAE34C832E4}" type="slidenum">
              <a:rPr lang="en-US" smtClean="0"/>
              <a:t>‹#›</a:t>
            </a:fld>
            <a:endParaRPr lang="en-US"/>
          </a:p>
        </p:txBody>
      </p:sp>
    </p:spTree>
    <p:extLst>
      <p:ext uri="{BB962C8B-B14F-4D97-AF65-F5344CB8AC3E}">
        <p14:creationId xmlns:p14="http://schemas.microsoft.com/office/powerpoint/2010/main" val="10066808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9DFDA52-CE0A-2C49-A9E0-52F126A502D9}" type="datetimeFigureOut">
              <a:rPr lang="en-US" smtClean="0"/>
              <a:t>5/13/18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E38461-E953-2E46-8099-CDAE34C832E4}" type="slidenum">
              <a:rPr lang="en-US" smtClean="0"/>
              <a:t>‹#›</a:t>
            </a:fld>
            <a:endParaRPr lang="en-US"/>
          </a:p>
        </p:txBody>
      </p:sp>
    </p:spTree>
    <p:extLst>
      <p:ext uri="{BB962C8B-B14F-4D97-AF65-F5344CB8AC3E}">
        <p14:creationId xmlns:p14="http://schemas.microsoft.com/office/powerpoint/2010/main" val="14089084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9DFDA52-CE0A-2C49-A9E0-52F126A502D9}" type="datetimeFigureOut">
              <a:rPr lang="en-US" smtClean="0"/>
              <a:t>5/13/18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E38461-E953-2E46-8099-CDAE34C832E4}" type="slidenum">
              <a:rPr lang="en-US" smtClean="0"/>
              <a:t>‹#›</a:t>
            </a:fld>
            <a:endParaRPr lang="en-US"/>
          </a:p>
        </p:txBody>
      </p:sp>
    </p:spTree>
    <p:extLst>
      <p:ext uri="{BB962C8B-B14F-4D97-AF65-F5344CB8AC3E}">
        <p14:creationId xmlns:p14="http://schemas.microsoft.com/office/powerpoint/2010/main" val="13704340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9DFDA52-CE0A-2C49-A9E0-52F126A502D9}" type="datetimeFigureOut">
              <a:rPr lang="en-US" smtClean="0"/>
              <a:t>5/13/18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DE38461-E953-2E46-8099-CDAE34C832E4}" type="slidenum">
              <a:rPr lang="en-US" smtClean="0"/>
              <a:t>‹#›</a:t>
            </a:fld>
            <a:endParaRPr lang="en-US"/>
          </a:p>
        </p:txBody>
      </p:sp>
    </p:spTree>
    <p:extLst>
      <p:ext uri="{BB962C8B-B14F-4D97-AF65-F5344CB8AC3E}">
        <p14:creationId xmlns:p14="http://schemas.microsoft.com/office/powerpoint/2010/main" val="11231995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9DFDA52-CE0A-2C49-A9E0-52F126A502D9}" type="datetimeFigureOut">
              <a:rPr lang="en-US" smtClean="0"/>
              <a:t>5/13/18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DE38461-E953-2E46-8099-CDAE34C832E4}" type="slidenum">
              <a:rPr lang="en-US" smtClean="0"/>
              <a:t>‹#›</a:t>
            </a:fld>
            <a:endParaRPr lang="en-US"/>
          </a:p>
        </p:txBody>
      </p:sp>
    </p:spTree>
    <p:extLst>
      <p:ext uri="{BB962C8B-B14F-4D97-AF65-F5344CB8AC3E}">
        <p14:creationId xmlns:p14="http://schemas.microsoft.com/office/powerpoint/2010/main" val="1233966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DFDA52-CE0A-2C49-A9E0-52F126A502D9}" type="datetimeFigureOut">
              <a:rPr lang="en-US" smtClean="0"/>
              <a:t>5/13/18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DE38461-E953-2E46-8099-CDAE34C832E4}" type="slidenum">
              <a:rPr lang="en-US" smtClean="0"/>
              <a:t>‹#›</a:t>
            </a:fld>
            <a:endParaRPr lang="en-US"/>
          </a:p>
        </p:txBody>
      </p:sp>
    </p:spTree>
    <p:extLst>
      <p:ext uri="{BB962C8B-B14F-4D97-AF65-F5344CB8AC3E}">
        <p14:creationId xmlns:p14="http://schemas.microsoft.com/office/powerpoint/2010/main" val="10217056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9DFDA52-CE0A-2C49-A9E0-52F126A502D9}" type="datetimeFigureOut">
              <a:rPr lang="en-US" smtClean="0"/>
              <a:t>5/13/18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E38461-E953-2E46-8099-CDAE34C832E4}" type="slidenum">
              <a:rPr lang="en-US" smtClean="0"/>
              <a:t>‹#›</a:t>
            </a:fld>
            <a:endParaRPr lang="en-US"/>
          </a:p>
        </p:txBody>
      </p:sp>
    </p:spTree>
    <p:extLst>
      <p:ext uri="{BB962C8B-B14F-4D97-AF65-F5344CB8AC3E}">
        <p14:creationId xmlns:p14="http://schemas.microsoft.com/office/powerpoint/2010/main" val="5282568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9DFDA52-CE0A-2C49-A9E0-52F126A502D9}" type="datetimeFigureOut">
              <a:rPr lang="en-US" smtClean="0"/>
              <a:t>5/13/18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E38461-E953-2E46-8099-CDAE34C832E4}" type="slidenum">
              <a:rPr lang="en-US" smtClean="0"/>
              <a:t>‹#›</a:t>
            </a:fld>
            <a:endParaRPr lang="en-US"/>
          </a:p>
        </p:txBody>
      </p:sp>
    </p:spTree>
    <p:extLst>
      <p:ext uri="{BB962C8B-B14F-4D97-AF65-F5344CB8AC3E}">
        <p14:creationId xmlns:p14="http://schemas.microsoft.com/office/powerpoint/2010/main" val="7147081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7000"/>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DFDA52-CE0A-2C49-A9E0-52F126A502D9}" type="datetimeFigureOut">
              <a:rPr lang="en-US" smtClean="0"/>
              <a:t>5/13/18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E38461-E953-2E46-8099-CDAE34C832E4}" type="slidenum">
              <a:rPr lang="en-US" smtClean="0"/>
              <a:t>‹#›</a:t>
            </a:fld>
            <a:endParaRPr lang="en-US"/>
          </a:p>
        </p:txBody>
      </p:sp>
    </p:spTree>
    <p:extLst>
      <p:ext uri="{BB962C8B-B14F-4D97-AF65-F5344CB8AC3E}">
        <p14:creationId xmlns:p14="http://schemas.microsoft.com/office/powerpoint/2010/main" val="19382290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hyperlink" Target="https://www.google.com/url?sa=t&amp;rct=j&amp;q=&amp;esrc=s&amp;source=web&amp;cd=1&amp;cad=rja&amp;uact=8&amp;ved=0ahUKEwjktYnfmLzKAhXqtYMKHTIzB78QFggdMAA&amp;url=http://www.ohchr.org/Documents/Publications/GuidingPrinciplesBusinessHR_EN.pdf&amp;usg=AFQjCNGqy3Y4-lVS8CCSt4KE" TargetMode="Externa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hyperlink" Target="https://mneguidelines.oecd.org/OECD-Guidance-Extractives-Sector-Stakeholder-Engagement.pdf" TargetMode="External"/><Relationship Id="rId2" Type="http://schemas.openxmlformats.org/officeDocument/2006/relationships/hyperlink" Target="http://www.vigeo.com/csr-rating-agency/images/PDF/Publications/vigeo_extractive%20industry_en.pdf"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 Id="rId5" Type="http://schemas.openxmlformats.org/officeDocument/2006/relationships/hyperlink" Target="https://industry.gov.au/resource/Programs/ExtractiveIndustriesTransparencyInitiative/Pages/pilot.aspx" TargetMode="External"/><Relationship Id="rId4" Type="http://schemas.openxmlformats.org/officeDocument/2006/relationships/hyperlink" Target="https://eiti.org/"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www.barrick.com/files/responsibility/Barrick-CSR-Charter.pdf" TargetMode="External"/><Relationship Id="rId2" Type="http://schemas.openxmlformats.org/officeDocument/2006/relationships/hyperlink" Target="http://www.riotinto.com/sustainabledevelopment2013/_pdf/rio_tinto_2013_sustainable_development.pdf" TargetMode="External"/><Relationship Id="rId1" Type="http://schemas.openxmlformats.org/officeDocument/2006/relationships/slideLayout" Target="../slideLayouts/slideLayout2.xml"/><Relationship Id="rId4" Type="http://schemas.openxmlformats.org/officeDocument/2006/relationships/hyperlink" Target="http://www.transcanada.com/our-responsibility.html"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2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xml.rels><?xml version="1.0" encoding="UTF-8" standalone="yes"?>
<Relationships xmlns="http://schemas.openxmlformats.org/package/2006/relationships"><Relationship Id="rId8" Type="http://schemas.openxmlformats.org/officeDocument/2006/relationships/diagramLayout" Target="../diagrams/layout6.xml"/><Relationship Id="rId3" Type="http://schemas.openxmlformats.org/officeDocument/2006/relationships/diagramLayout" Target="../diagrams/layout5.xml"/><Relationship Id="rId7" Type="http://schemas.openxmlformats.org/officeDocument/2006/relationships/diagramData" Target="../diagrams/data6.xml"/><Relationship Id="rId2" Type="http://schemas.openxmlformats.org/officeDocument/2006/relationships/diagramData" Target="../diagrams/data5.xml"/><Relationship Id="rId1" Type="http://schemas.openxmlformats.org/officeDocument/2006/relationships/slideLayout" Target="../slideLayouts/slideLayout4.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0" Type="http://schemas.openxmlformats.org/officeDocument/2006/relationships/diagramColors" Target="../diagrams/colors6.xml"/><Relationship Id="rId4" Type="http://schemas.openxmlformats.org/officeDocument/2006/relationships/diagramQuickStyle" Target="../diagrams/quickStyle5.xml"/><Relationship Id="rId9" Type="http://schemas.openxmlformats.org/officeDocument/2006/relationships/diagramQuickStyle" Target="../diagrams/quickStyle6.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iisd.org/pdf/2003/investment_int_human_rights_bits.pdf" TargetMode="External"/><Relationship Id="rId1" Type="http://schemas.openxmlformats.org/officeDocument/2006/relationships/slideLayout" Target="../slideLayouts/slideLayout4.xml"/><Relationship Id="rId4" Type="http://schemas.openxmlformats.org/officeDocument/2006/relationships/hyperlink" Target="http://clientlink.allenovery.com/ebusiness/philipwood/pw5/index.html" TargetMode="Externa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12192000" cy="1487837"/>
          </a:xfrm>
          <a:solidFill>
            <a:schemeClr val="accent2">
              <a:lumMod val="75000"/>
            </a:schemeClr>
          </a:solidFill>
        </p:spPr>
        <p:txBody>
          <a:bodyPr>
            <a:noAutofit/>
          </a:bodyPr>
          <a:lstStyle/>
          <a:p>
            <a:br>
              <a:rPr lang="en-US" sz="4400" b="1" dirty="0"/>
            </a:br>
            <a:br>
              <a:rPr lang="en-US" sz="4400" b="1" dirty="0"/>
            </a:br>
            <a:br>
              <a:rPr lang="en-US" sz="4400" b="1" dirty="0"/>
            </a:br>
            <a:br>
              <a:rPr lang="en-US" sz="4400" b="1" dirty="0"/>
            </a:br>
            <a:r>
              <a:rPr lang="en-US" sz="4000" b="1" dirty="0"/>
              <a:t>Where Neither Corporate Nor International Law Converge: The Multinational Enterprise and Societal Frameworks</a:t>
            </a:r>
          </a:p>
        </p:txBody>
      </p:sp>
      <p:sp>
        <p:nvSpPr>
          <p:cNvPr id="3" name="Subtitle 2"/>
          <p:cNvSpPr>
            <a:spLocks noGrp="1"/>
          </p:cNvSpPr>
          <p:nvPr>
            <p:ph type="subTitle" idx="1"/>
          </p:nvPr>
        </p:nvSpPr>
        <p:spPr>
          <a:xfrm>
            <a:off x="2842260" y="4257773"/>
            <a:ext cx="9349740" cy="1120139"/>
          </a:xfrm>
          <a:solidFill>
            <a:schemeClr val="accent2">
              <a:lumMod val="75000"/>
            </a:schemeClr>
          </a:solidFill>
        </p:spPr>
        <p:txBody>
          <a:bodyPr>
            <a:normAutofit/>
          </a:bodyPr>
          <a:lstStyle/>
          <a:p>
            <a:r>
              <a:rPr lang="en-US" b="1" dirty="0"/>
              <a:t>Larry Catá Backer </a:t>
            </a:r>
            <a:r>
              <a:rPr lang="en-US" altLang="zh-CN" b="1" dirty="0"/>
              <a:t>(</a:t>
            </a:r>
            <a:r>
              <a:rPr lang="zh-CN" altLang="en-US" b="1" dirty="0"/>
              <a:t>白 轲</a:t>
            </a:r>
            <a:r>
              <a:rPr lang="en-US" altLang="zh-CN" b="1" dirty="0"/>
              <a:t>)</a:t>
            </a:r>
            <a:br>
              <a:rPr lang="zh-CN" altLang="en-US" b="1" dirty="0"/>
            </a:br>
            <a:r>
              <a:rPr lang="en-US" b="1" dirty="0"/>
              <a:t>W. Richard and Mary Eshelman Faculty Scholar Professor of Law and International Affairs; Pennsylvania State University</a:t>
            </a:r>
          </a:p>
          <a:p>
            <a:endParaRPr lang="en-US" b="1" dirty="0"/>
          </a:p>
          <a:p>
            <a:endParaRPr lang="en-US" dirty="0"/>
          </a:p>
          <a:p>
            <a:endParaRPr lang="en-US" dirty="0"/>
          </a:p>
        </p:txBody>
      </p:sp>
      <p:sp>
        <p:nvSpPr>
          <p:cNvPr id="4" name="TextBox 3">
            <a:extLst>
              <a:ext uri="{FF2B5EF4-FFF2-40B4-BE49-F238E27FC236}">
                <a16:creationId xmlns:a16="http://schemas.microsoft.com/office/drawing/2014/main" id="{3A4092D0-C5FF-4F4C-B8B0-17072529B989}"/>
              </a:ext>
            </a:extLst>
          </p:cNvPr>
          <p:cNvSpPr txBox="1"/>
          <p:nvPr/>
        </p:nvSpPr>
        <p:spPr>
          <a:xfrm>
            <a:off x="0" y="5934670"/>
            <a:ext cx="8302959" cy="923330"/>
          </a:xfrm>
          <a:prstGeom prst="rect">
            <a:avLst/>
          </a:prstGeom>
          <a:solidFill>
            <a:schemeClr val="accent2">
              <a:lumMod val="75000"/>
            </a:schemeClr>
          </a:solidFill>
        </p:spPr>
        <p:txBody>
          <a:bodyPr wrap="square" rtlCol="0">
            <a:spAutoFit/>
          </a:bodyPr>
          <a:lstStyle/>
          <a:p>
            <a:r>
              <a:rPr lang="en-GB" b="1" dirty="0"/>
              <a:t>ASIL International Legal Theory Interest Group (ILTIG) Symposium</a:t>
            </a:r>
            <a:endParaRPr lang="en-US" b="1" dirty="0"/>
          </a:p>
          <a:p>
            <a:r>
              <a:rPr lang="en-GB" b="1" i="1" dirty="0"/>
              <a:t>When Corporate And International Law Meet: Corporate Agency In A Global Context</a:t>
            </a:r>
            <a:endParaRPr lang="en-US" b="1" i="1" dirty="0"/>
          </a:p>
          <a:p>
            <a:r>
              <a:rPr lang="en-GB" b="1" dirty="0"/>
              <a:t>American Society of International Law, </a:t>
            </a:r>
            <a:r>
              <a:rPr lang="en-GB" b="1" dirty="0" err="1"/>
              <a:t>Tillar</a:t>
            </a:r>
            <a:r>
              <a:rPr lang="en-GB" b="1" dirty="0"/>
              <a:t> House;  11 May 2018</a:t>
            </a:r>
            <a:endParaRPr lang="en-US" b="1" dirty="0"/>
          </a:p>
        </p:txBody>
      </p:sp>
    </p:spTree>
    <p:extLst>
      <p:ext uri="{BB962C8B-B14F-4D97-AF65-F5344CB8AC3E}">
        <p14:creationId xmlns:p14="http://schemas.microsoft.com/office/powerpoint/2010/main" val="18126043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The Societal Sphere: A Growing Area of Everything Else</a:t>
            </a:r>
          </a:p>
        </p:txBody>
      </p:sp>
      <p:sp>
        <p:nvSpPr>
          <p:cNvPr id="3" name="Content Placeholder 2"/>
          <p:cNvSpPr>
            <a:spLocks noGrp="1"/>
          </p:cNvSpPr>
          <p:nvPr>
            <p:ph sz="half" idx="1"/>
          </p:nvPr>
        </p:nvSpPr>
        <p:spPr>
          <a:xfrm>
            <a:off x="0" y="1844299"/>
            <a:ext cx="6019800" cy="5013702"/>
          </a:xfrm>
        </p:spPr>
        <p:txBody>
          <a:bodyPr>
            <a:normAutofit lnSpcReduction="10000"/>
          </a:bodyPr>
          <a:lstStyle/>
          <a:p>
            <a:r>
              <a:rPr lang="en-US" b="1" dirty="0">
                <a:solidFill>
                  <a:srgbClr val="FF0000"/>
                </a:solidFill>
              </a:rPr>
              <a:t>Legalization of the societal sphere: Examples </a:t>
            </a:r>
          </a:p>
          <a:p>
            <a:pPr lvl="1"/>
            <a:r>
              <a:rPr lang="en-US" sz="2800" dirty="0"/>
              <a:t>UN Guiding Principles</a:t>
            </a:r>
          </a:p>
          <a:p>
            <a:pPr lvl="1"/>
            <a:r>
              <a:rPr lang="en-US" sz="2800" dirty="0"/>
              <a:t>OECD Guidelines for MNEs</a:t>
            </a:r>
          </a:p>
          <a:p>
            <a:pPr lvl="1"/>
            <a:r>
              <a:rPr lang="en-US" sz="2800" dirty="0"/>
              <a:t>3</a:t>
            </a:r>
            <a:r>
              <a:rPr lang="en-US" sz="2800" baseline="30000" dirty="0"/>
              <a:t>rd</a:t>
            </a:r>
            <a:r>
              <a:rPr lang="en-US" sz="2800" dirty="0"/>
              <a:t> Party Standards (Extractives Specific Guideline; e.g. Extractive Industries Transparency Initiative (EITI))</a:t>
            </a:r>
          </a:p>
          <a:p>
            <a:pPr lvl="1"/>
            <a:r>
              <a:rPr lang="en-US" sz="2800" dirty="0"/>
              <a:t>MNE internal norms</a:t>
            </a:r>
          </a:p>
          <a:p>
            <a:pPr lvl="1"/>
            <a:r>
              <a:rPr lang="en-US" sz="2800" dirty="0"/>
              <a:t>Social License for extractives</a:t>
            </a:r>
          </a:p>
          <a:p>
            <a:r>
              <a:rPr lang="en-US" sz="3200" b="1" dirty="0">
                <a:solidFill>
                  <a:srgbClr val="FF0000"/>
                </a:solidFill>
              </a:rPr>
              <a:t>The next wave: </a:t>
            </a:r>
          </a:p>
          <a:p>
            <a:pPr lvl="1"/>
            <a:r>
              <a:rPr lang="en-US" sz="2800" dirty="0"/>
              <a:t>Social credit and big data</a:t>
            </a:r>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0" y="2058194"/>
            <a:ext cx="5181600" cy="3886200"/>
          </a:xfrm>
        </p:spPr>
      </p:pic>
    </p:spTree>
    <p:extLst>
      <p:ext uri="{BB962C8B-B14F-4D97-AF65-F5344CB8AC3E}">
        <p14:creationId xmlns:p14="http://schemas.microsoft.com/office/powerpoint/2010/main" val="20617674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38200" y="1"/>
            <a:ext cx="10515600" cy="1015999"/>
          </a:xfrm>
        </p:spPr>
        <p:txBody>
          <a:bodyPr/>
          <a:lstStyle/>
          <a:p>
            <a:pPr algn="ctr"/>
            <a:r>
              <a:rPr lang="en-US" b="1" dirty="0">
                <a:hlinkClick r:id="rId2"/>
              </a:rPr>
              <a:t>UNGP</a:t>
            </a:r>
            <a:endParaRPr lang="en-US" b="1" dirty="0"/>
          </a:p>
        </p:txBody>
      </p:sp>
      <p:sp>
        <p:nvSpPr>
          <p:cNvPr id="8" name="Content Placeholder 7"/>
          <p:cNvSpPr>
            <a:spLocks noGrp="1"/>
          </p:cNvSpPr>
          <p:nvPr>
            <p:ph sz="half" idx="1"/>
          </p:nvPr>
        </p:nvSpPr>
        <p:spPr>
          <a:xfrm>
            <a:off x="63284" y="1685925"/>
            <a:ext cx="5624593" cy="5172075"/>
          </a:xfrm>
        </p:spPr>
        <p:txBody>
          <a:bodyPr>
            <a:noAutofit/>
          </a:bodyPr>
          <a:lstStyle/>
          <a:p>
            <a:pPr lvl="1"/>
            <a:r>
              <a:rPr lang="en-US" sz="1600" dirty="0"/>
              <a:t>Endorsed by UN Human Rights Council</a:t>
            </a:r>
          </a:p>
          <a:p>
            <a:pPr lvl="2"/>
            <a:r>
              <a:rPr lang="en-US" sz="1600" dirty="0"/>
              <a:t>Does not create new CSR or HR legal protections</a:t>
            </a:r>
          </a:p>
          <a:p>
            <a:pPr lvl="2"/>
            <a:r>
              <a:rPr lang="en-US" sz="1600" dirty="0"/>
              <a:t>Polycentric: simultaneous obligations to states and enterprises</a:t>
            </a:r>
          </a:p>
          <a:p>
            <a:pPr lvl="1"/>
            <a:r>
              <a:rPr lang="en-US" sz="1600" dirty="0"/>
              <a:t>3 part structure</a:t>
            </a:r>
          </a:p>
          <a:p>
            <a:pPr lvl="2"/>
            <a:r>
              <a:rPr lang="en-US" sz="1600" dirty="0"/>
              <a:t>State duty to protect human rights</a:t>
            </a:r>
          </a:p>
          <a:p>
            <a:pPr lvl="3"/>
            <a:r>
              <a:rPr lang="en-US" sz="1600" dirty="0"/>
              <a:t>Extends no further than legal obligations of state</a:t>
            </a:r>
          </a:p>
          <a:p>
            <a:pPr lvl="3"/>
            <a:r>
              <a:rPr lang="en-US" sz="1600" dirty="0"/>
              <a:t>Opens the door to extraterritorial application</a:t>
            </a:r>
          </a:p>
          <a:p>
            <a:pPr lvl="2"/>
            <a:r>
              <a:rPr lang="en-US" sz="1600" dirty="0"/>
              <a:t>Corporate responsibility to respect human rights</a:t>
            </a:r>
          </a:p>
          <a:p>
            <a:pPr lvl="3"/>
            <a:r>
              <a:rPr lang="en-US" sz="1600" dirty="0"/>
              <a:t>International bill of human rights</a:t>
            </a:r>
          </a:p>
          <a:p>
            <a:pPr lvl="3"/>
            <a:r>
              <a:rPr lang="en-US" sz="1600" dirty="0"/>
              <a:t>Human rights due diligence</a:t>
            </a:r>
          </a:p>
          <a:p>
            <a:pPr lvl="3"/>
            <a:r>
              <a:rPr lang="en-US" sz="1600" dirty="0"/>
              <a:t>Obligation to work around host state restrictions</a:t>
            </a:r>
          </a:p>
          <a:p>
            <a:pPr lvl="2"/>
            <a:r>
              <a:rPr lang="en-US" sz="1600" dirty="0"/>
              <a:t>Remedial obligations for states and enterprises</a:t>
            </a:r>
          </a:p>
          <a:p>
            <a:pPr lvl="3"/>
            <a:r>
              <a:rPr lang="en-US" sz="1600" dirty="0"/>
              <a:t>Principally through state</a:t>
            </a:r>
          </a:p>
          <a:p>
            <a:pPr lvl="3"/>
            <a:r>
              <a:rPr lang="en-US" sz="1600" dirty="0"/>
              <a:t>Also international and private mechanisms</a:t>
            </a:r>
          </a:p>
        </p:txBody>
      </p:sp>
      <p:sp>
        <p:nvSpPr>
          <p:cNvPr id="2" name="Content Placeholder 1"/>
          <p:cNvSpPr>
            <a:spLocks noGrp="1"/>
          </p:cNvSpPr>
          <p:nvPr>
            <p:ph sz="half" idx="2"/>
          </p:nvPr>
        </p:nvSpPr>
        <p:spPr>
          <a:xfrm>
            <a:off x="6172200" y="1244600"/>
            <a:ext cx="5181600" cy="4932363"/>
          </a:xfrm>
        </p:spPr>
        <p:txBody>
          <a:bodyPr>
            <a:normAutofit fontScale="70000" lnSpcReduction="20000"/>
          </a:bodyPr>
          <a:lstStyle/>
          <a:p>
            <a:r>
              <a:rPr lang="en-US" dirty="0"/>
              <a:t>For extractives applies three different ways</a:t>
            </a:r>
          </a:p>
          <a:p>
            <a:r>
              <a:rPr lang="en-US" dirty="0"/>
              <a:t>State duty</a:t>
            </a:r>
          </a:p>
          <a:p>
            <a:pPr lvl="1"/>
            <a:r>
              <a:rPr lang="en-US" dirty="0"/>
              <a:t>SOEs</a:t>
            </a:r>
          </a:p>
          <a:p>
            <a:pPr lvl="1"/>
            <a:r>
              <a:rPr lang="en-US" dirty="0"/>
              <a:t>Development Banks</a:t>
            </a:r>
          </a:p>
          <a:p>
            <a:pPr lvl="1"/>
            <a:r>
              <a:rPr lang="en-US" dirty="0"/>
              <a:t>SWFs (contentious)</a:t>
            </a:r>
          </a:p>
          <a:p>
            <a:pPr lvl="1"/>
            <a:r>
              <a:rPr lang="en-US" dirty="0"/>
              <a:t>State controlled banks and other lenders</a:t>
            </a:r>
          </a:p>
          <a:p>
            <a:pPr lvl="1"/>
            <a:r>
              <a:rPr lang="en-US" dirty="0"/>
              <a:t>IFIs</a:t>
            </a:r>
          </a:p>
          <a:p>
            <a:r>
              <a:rPr lang="en-US" dirty="0"/>
              <a:t>Corporate responsibility</a:t>
            </a:r>
          </a:p>
          <a:p>
            <a:pPr lvl="1"/>
            <a:r>
              <a:rPr lang="en-US" dirty="0"/>
              <a:t>Private extractives firms</a:t>
            </a:r>
          </a:p>
          <a:p>
            <a:pPr lvl="1"/>
            <a:r>
              <a:rPr lang="en-US" dirty="0"/>
              <a:t>Private lenders</a:t>
            </a:r>
          </a:p>
          <a:p>
            <a:pPr lvl="1"/>
            <a:r>
              <a:rPr lang="en-US" dirty="0"/>
              <a:t>Public lenders operating under commercial activities exemption of sovereign immunity(?)</a:t>
            </a:r>
          </a:p>
          <a:p>
            <a:r>
              <a:rPr lang="en-US" dirty="0"/>
              <a:t>Remedial</a:t>
            </a:r>
          </a:p>
          <a:p>
            <a:pPr lvl="1"/>
            <a:r>
              <a:rPr lang="en-US" dirty="0"/>
              <a:t>States through judicial and non judicial public mechanisms</a:t>
            </a:r>
          </a:p>
          <a:p>
            <a:pPr lvl="1"/>
            <a:r>
              <a:rPr lang="en-US" dirty="0"/>
              <a:t>State based and private systems with option to opt into state system (which state?; against which entity? Under what law?)</a:t>
            </a:r>
          </a:p>
          <a:p>
            <a:pPr lvl="1"/>
            <a:endParaRPr lang="en-US" dirty="0"/>
          </a:p>
        </p:txBody>
      </p:sp>
    </p:spTree>
    <p:extLst>
      <p:ext uri="{BB962C8B-B14F-4D97-AF65-F5344CB8AC3E}">
        <p14:creationId xmlns:p14="http://schemas.microsoft.com/office/powerpoint/2010/main" val="32299078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057400" y="76200"/>
            <a:ext cx="8001000" cy="914400"/>
          </a:xfrm>
        </p:spPr>
        <p:txBody>
          <a:bodyPr/>
          <a:lstStyle/>
          <a:p>
            <a:pPr algn="ctr"/>
            <a:r>
              <a:rPr lang="en-US" sz="2800" b="1" dirty="0"/>
              <a:t>OECD Guidelines for Multinationals</a:t>
            </a:r>
          </a:p>
        </p:txBody>
      </p:sp>
      <p:sp>
        <p:nvSpPr>
          <p:cNvPr id="8" name="Content Placeholder 7"/>
          <p:cNvSpPr>
            <a:spLocks noGrp="1"/>
          </p:cNvSpPr>
          <p:nvPr>
            <p:ph idx="1"/>
          </p:nvPr>
        </p:nvSpPr>
        <p:spPr>
          <a:xfrm>
            <a:off x="2057400" y="850900"/>
            <a:ext cx="8001000" cy="5704490"/>
          </a:xfrm>
        </p:spPr>
        <p:txBody>
          <a:bodyPr>
            <a:normAutofit/>
          </a:bodyPr>
          <a:lstStyle/>
          <a:p>
            <a:r>
              <a:rPr lang="en-US" sz="2000" dirty="0"/>
              <a:t>Guidelines: recommendations addressed by governments to MNEs. </a:t>
            </a:r>
          </a:p>
          <a:p>
            <a:pPr lvl="1"/>
            <a:r>
              <a:rPr lang="en-US" sz="2000" dirty="0"/>
              <a:t>They provide principles and standards of good practice consistent with applicable laws and internationally </a:t>
            </a:r>
            <a:r>
              <a:rPr lang="en-US" sz="2000" dirty="0" err="1"/>
              <a:t>recognised</a:t>
            </a:r>
            <a:r>
              <a:rPr lang="en-US" sz="2000" dirty="0"/>
              <a:t> standards.</a:t>
            </a:r>
          </a:p>
          <a:p>
            <a:pPr lvl="1"/>
            <a:r>
              <a:rPr lang="en-US" sz="2000" dirty="0"/>
              <a:t> Observance of the Guidelines by enterprises is voluntary and not legally enforceable.</a:t>
            </a:r>
          </a:p>
          <a:p>
            <a:r>
              <a:rPr lang="en-US" sz="2000" dirty="0"/>
              <a:t>Cover a number of general areas</a:t>
            </a:r>
          </a:p>
          <a:p>
            <a:pPr lvl="1"/>
            <a:r>
              <a:rPr lang="en-US" sz="2000" dirty="0">
                <a:solidFill>
                  <a:srgbClr val="C00000"/>
                </a:solidFill>
              </a:rPr>
              <a:t>transparency/disclosure</a:t>
            </a:r>
            <a:r>
              <a:rPr lang="en-US" sz="2000" dirty="0"/>
              <a:t>, human rights, </a:t>
            </a:r>
            <a:r>
              <a:rPr lang="en-US" sz="2000" dirty="0">
                <a:solidFill>
                  <a:srgbClr val="C00000"/>
                </a:solidFill>
              </a:rPr>
              <a:t>employment/industrial relations</a:t>
            </a:r>
            <a:r>
              <a:rPr lang="en-US" sz="2000" dirty="0"/>
              <a:t>, environmental issues</a:t>
            </a:r>
            <a:r>
              <a:rPr lang="en-US" sz="2000" dirty="0">
                <a:solidFill>
                  <a:srgbClr val="C00000"/>
                </a:solidFill>
              </a:rPr>
              <a:t>, bribery/corruption</a:t>
            </a:r>
            <a:r>
              <a:rPr lang="en-US" sz="2000" dirty="0"/>
              <a:t>, consumer protection, </a:t>
            </a:r>
            <a:r>
              <a:rPr lang="en-US" sz="2000" dirty="0">
                <a:solidFill>
                  <a:srgbClr val="C00000"/>
                </a:solidFill>
              </a:rPr>
              <a:t>technology transfer</a:t>
            </a:r>
            <a:r>
              <a:rPr lang="en-US" sz="2000" dirty="0"/>
              <a:t>, anti-competitive schemes, and </a:t>
            </a:r>
            <a:r>
              <a:rPr lang="en-US" sz="2000" dirty="0">
                <a:solidFill>
                  <a:srgbClr val="C00000"/>
                </a:solidFill>
              </a:rPr>
              <a:t>taxation</a:t>
            </a:r>
            <a:endParaRPr lang="en-US" sz="1600" dirty="0"/>
          </a:p>
          <a:p>
            <a:pPr lvl="1"/>
            <a:r>
              <a:rPr lang="en-US" sz="2000" dirty="0"/>
              <a:t>Special toolkit for weak governance zones</a:t>
            </a:r>
          </a:p>
          <a:p>
            <a:pPr lvl="2"/>
            <a:r>
              <a:rPr lang="en-US" sz="1600" dirty="0"/>
              <a:t>Extractives and weak governance zones </a:t>
            </a:r>
            <a:r>
              <a:rPr lang="en-US" sz="1600" dirty="0">
                <a:hlinkClick r:id="rId2" invalidUrl="http://www.vigeo.com/csr-rating-agency/images/PDF/Publications/vigeo_extractive industry_en.pdf"/>
              </a:rPr>
              <a:t>HERE</a:t>
            </a:r>
            <a:endParaRPr lang="en-US" sz="1600" dirty="0"/>
          </a:p>
          <a:p>
            <a:pPr lvl="2"/>
            <a:r>
              <a:rPr lang="en-US" sz="1600" dirty="0"/>
              <a:t>OECD Due Diligence Guidance: </a:t>
            </a:r>
            <a:r>
              <a:rPr lang="en-US" sz="1600" dirty="0">
                <a:hlinkClick r:id="rId3"/>
              </a:rPr>
              <a:t>Meaningful Stakeholder Engagement</a:t>
            </a:r>
            <a:endParaRPr lang="en-US" sz="1600" dirty="0"/>
          </a:p>
          <a:p>
            <a:r>
              <a:rPr lang="en-US" sz="2000" dirty="0"/>
              <a:t>Complaint procedures through National Contact Points.</a:t>
            </a:r>
          </a:p>
          <a:p>
            <a:pPr lvl="1"/>
            <a:r>
              <a:rPr lang="en-US" sz="2000" dirty="0"/>
              <a:t>Have been used increasingly in two contexts</a:t>
            </a:r>
          </a:p>
          <a:p>
            <a:pPr lvl="2"/>
            <a:r>
              <a:rPr lang="en-US" sz="1800" dirty="0"/>
              <a:t>NGOs to advance international normative agenda</a:t>
            </a:r>
          </a:p>
          <a:p>
            <a:pPr lvl="2"/>
            <a:r>
              <a:rPr lang="en-US" sz="1800" dirty="0"/>
              <a:t>Labor unions to leverage national litigation</a:t>
            </a:r>
          </a:p>
          <a:p>
            <a:pPr lvl="2"/>
            <a:endParaRPr lang="en-US" sz="1800" dirty="0"/>
          </a:p>
          <a:p>
            <a:pPr lvl="2"/>
            <a:endParaRPr lang="en-US" sz="1400" dirty="0"/>
          </a:p>
          <a:p>
            <a:pPr lvl="1"/>
            <a:endParaRPr lang="en-US" dirty="0"/>
          </a:p>
        </p:txBody>
      </p:sp>
    </p:spTree>
    <p:extLst>
      <p:ext uri="{BB962C8B-B14F-4D97-AF65-F5344CB8AC3E}">
        <p14:creationId xmlns:p14="http://schemas.microsoft.com/office/powerpoint/2010/main" val="4555531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057400" y="76200"/>
            <a:ext cx="8001000" cy="914400"/>
          </a:xfrm>
        </p:spPr>
        <p:txBody>
          <a:bodyPr/>
          <a:lstStyle/>
          <a:p>
            <a:pPr algn="ctr"/>
            <a:r>
              <a:rPr lang="en-US" sz="2800" b="1" dirty="0"/>
              <a:t>3</a:t>
            </a:r>
            <a:r>
              <a:rPr lang="en-US" sz="2800" b="1" baseline="30000" dirty="0"/>
              <a:t>rd</a:t>
            </a:r>
            <a:r>
              <a:rPr lang="en-US" sz="2800" b="1" dirty="0"/>
              <a:t> Party and Private Standards </a:t>
            </a:r>
          </a:p>
        </p:txBody>
      </p:sp>
      <p:graphicFrame>
        <p:nvGraphicFramePr>
          <p:cNvPr id="2" name="Content Placeholder 1">
            <a:extLst>
              <a:ext uri="{FF2B5EF4-FFF2-40B4-BE49-F238E27FC236}">
                <a16:creationId xmlns:a16="http://schemas.microsoft.com/office/drawing/2014/main" id="{D20A6035-C648-3E45-A46D-D470AB84B38A}"/>
              </a:ext>
            </a:extLst>
          </p:cNvPr>
          <p:cNvGraphicFramePr>
            <a:graphicFrameLocks noGrp="1"/>
          </p:cNvGraphicFramePr>
          <p:nvPr>
            <p:ph idx="1"/>
            <p:extLst>
              <p:ext uri="{D42A27DB-BD31-4B8C-83A1-F6EECF244321}">
                <p14:modId xmlns:p14="http://schemas.microsoft.com/office/powerpoint/2010/main" val="1576617374"/>
              </p:ext>
            </p:extLst>
          </p:nvPr>
        </p:nvGraphicFramePr>
        <p:xfrm>
          <a:off x="867103" y="990600"/>
          <a:ext cx="9979573" cy="5867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848221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1"/>
            <a:ext cx="10515600" cy="990599"/>
          </a:xfrm>
        </p:spPr>
        <p:txBody>
          <a:bodyPr/>
          <a:lstStyle/>
          <a:p>
            <a:r>
              <a:rPr lang="en-US" dirty="0"/>
              <a:t>A Work in Progress; Example EITI</a:t>
            </a:r>
          </a:p>
        </p:txBody>
      </p:sp>
      <p:pic>
        <p:nvPicPr>
          <p:cNvPr id="4" name="Content Placeholder 3"/>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2754" y="2374901"/>
            <a:ext cx="6033246" cy="3362360"/>
          </a:xfrm>
        </p:spPr>
      </p:pic>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311900" y="990600"/>
            <a:ext cx="5880100" cy="5867399"/>
          </a:xfrm>
        </p:spPr>
      </p:pic>
      <p:sp>
        <p:nvSpPr>
          <p:cNvPr id="8" name="TextBox 7"/>
          <p:cNvSpPr txBox="1"/>
          <p:nvPr/>
        </p:nvSpPr>
        <p:spPr>
          <a:xfrm>
            <a:off x="1346200" y="5943600"/>
            <a:ext cx="3289300" cy="923330"/>
          </a:xfrm>
          <a:prstGeom prst="rect">
            <a:avLst/>
          </a:prstGeom>
          <a:noFill/>
        </p:spPr>
        <p:txBody>
          <a:bodyPr wrap="square" rtlCol="0">
            <a:spAutoFit/>
          </a:bodyPr>
          <a:lstStyle/>
          <a:p>
            <a:r>
              <a:rPr lang="en-US" dirty="0"/>
              <a:t>Source: Extractive Industry Transparency Initiative </a:t>
            </a:r>
            <a:r>
              <a:rPr lang="en-US" dirty="0">
                <a:hlinkClick r:id="rId4"/>
              </a:rPr>
              <a:t>EITI Web Site</a:t>
            </a:r>
            <a:endParaRPr lang="en-US" dirty="0"/>
          </a:p>
        </p:txBody>
      </p:sp>
      <p:sp>
        <p:nvSpPr>
          <p:cNvPr id="2" name="TextBox 1"/>
          <p:cNvSpPr txBox="1"/>
          <p:nvPr/>
        </p:nvSpPr>
        <p:spPr>
          <a:xfrm>
            <a:off x="241300" y="1333500"/>
            <a:ext cx="5753100" cy="923330"/>
          </a:xfrm>
          <a:prstGeom prst="rect">
            <a:avLst/>
          </a:prstGeom>
          <a:noFill/>
        </p:spPr>
        <p:txBody>
          <a:bodyPr wrap="square" rtlCol="0">
            <a:spAutoFit/>
          </a:bodyPr>
          <a:lstStyle/>
          <a:p>
            <a:r>
              <a:rPr lang="en-US" dirty="0"/>
              <a:t>Australia and EITI </a:t>
            </a:r>
            <a:r>
              <a:rPr lang="en-US" dirty="0">
                <a:hlinkClick r:id="rId5"/>
              </a:rPr>
              <a:t>HERE</a:t>
            </a:r>
            <a:r>
              <a:rPr lang="en-US" dirty="0"/>
              <a:t> (overview of Australia's Pilot of the Extractive Industries Transparency Initiative within Australia’s resources sector.)</a:t>
            </a:r>
          </a:p>
        </p:txBody>
      </p:sp>
    </p:spTree>
    <p:extLst>
      <p:ext uri="{BB962C8B-B14F-4D97-AF65-F5344CB8AC3E}">
        <p14:creationId xmlns:p14="http://schemas.microsoft.com/office/powerpoint/2010/main" val="33752770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057400" y="76200"/>
            <a:ext cx="8001000" cy="914400"/>
          </a:xfrm>
        </p:spPr>
        <p:txBody>
          <a:bodyPr/>
          <a:lstStyle/>
          <a:p>
            <a:pPr algn="ctr"/>
            <a:r>
              <a:rPr lang="en-US" sz="2800" b="1" dirty="0"/>
              <a:t>Internal MNE Norms and Social License</a:t>
            </a:r>
          </a:p>
        </p:txBody>
      </p:sp>
      <p:sp>
        <p:nvSpPr>
          <p:cNvPr id="8" name="Content Placeholder 7"/>
          <p:cNvSpPr>
            <a:spLocks noGrp="1"/>
          </p:cNvSpPr>
          <p:nvPr>
            <p:ph idx="1"/>
          </p:nvPr>
        </p:nvSpPr>
        <p:spPr>
          <a:xfrm>
            <a:off x="431800" y="990600"/>
            <a:ext cx="11569700" cy="5867400"/>
          </a:xfrm>
        </p:spPr>
        <p:txBody>
          <a:bodyPr>
            <a:normAutofit lnSpcReduction="10000"/>
          </a:bodyPr>
          <a:lstStyle/>
          <a:p>
            <a:pPr marL="0" lvl="1"/>
            <a:r>
              <a:rPr lang="en-US" dirty="0"/>
              <a:t>Largest MNEs already have harmonized and sometimes complex systems of CSR based control of its supply and production chain throughout their global operations</a:t>
            </a:r>
          </a:p>
          <a:p>
            <a:pPr marL="914400" lvl="4"/>
            <a:r>
              <a:rPr lang="en-US" sz="2200" dirty="0">
                <a:hlinkClick r:id="rId2"/>
              </a:rPr>
              <a:t>Rio Tinto</a:t>
            </a:r>
            <a:endParaRPr lang="en-US" sz="2200" dirty="0"/>
          </a:p>
          <a:p>
            <a:pPr marL="914400" lvl="4"/>
            <a:r>
              <a:rPr lang="en-US" sz="2200" dirty="0">
                <a:hlinkClick r:id="rId3"/>
              </a:rPr>
              <a:t>Barrick</a:t>
            </a:r>
            <a:endParaRPr lang="en-US" sz="2200" dirty="0"/>
          </a:p>
          <a:p>
            <a:pPr marL="914400" lvl="4"/>
            <a:r>
              <a:rPr lang="en-US" sz="2200" dirty="0">
                <a:hlinkClick r:id="rId4"/>
              </a:rPr>
              <a:t>TransCanada</a:t>
            </a:r>
            <a:endParaRPr lang="en-US" sz="2200" dirty="0"/>
          </a:p>
          <a:p>
            <a:pPr marL="0" lvl="2"/>
            <a:r>
              <a:rPr lang="en-US" sz="2400" dirty="0"/>
              <a:t>Internal governance norms applied throughout production chain and administered through the MNE itself </a:t>
            </a:r>
            <a:r>
              <a:rPr lang="en-US" sz="2400" b="1" dirty="0">
                <a:solidFill>
                  <a:srgbClr val="FF0000"/>
                </a:solidFill>
              </a:rPr>
              <a:t>enforced through contractual and capital arrangements</a:t>
            </a:r>
            <a:r>
              <a:rPr lang="en-US" sz="2400" dirty="0"/>
              <a:t>.</a:t>
            </a:r>
          </a:p>
          <a:p>
            <a:pPr marL="457200" lvl="3"/>
            <a:r>
              <a:rPr lang="en-US" sz="2200" dirty="0"/>
              <a:t>Supply Chain Codes of Conduct</a:t>
            </a:r>
          </a:p>
          <a:p>
            <a:pPr marL="457200" lvl="3"/>
            <a:r>
              <a:rPr lang="en-US" sz="2200" dirty="0"/>
              <a:t>Codes of Ethics</a:t>
            </a:r>
          </a:p>
          <a:p>
            <a:pPr marL="0" lvl="2"/>
            <a:r>
              <a:rPr lang="en-US" sz="2400" dirty="0"/>
              <a:t>Constraints to application: veil piercing rules, contract principles (e.g., 3</a:t>
            </a:r>
            <a:r>
              <a:rPr lang="en-US" sz="2400" baseline="30000" dirty="0"/>
              <a:t>rd</a:t>
            </a:r>
            <a:r>
              <a:rPr lang="en-US" sz="2400" dirty="0"/>
              <a:t> party beneficiary, etc.).</a:t>
            </a:r>
          </a:p>
          <a:p>
            <a:pPr marL="457200" lvl="3"/>
            <a:r>
              <a:rPr lang="en-US" sz="2200" dirty="0"/>
              <a:t>Recent U.K. cases</a:t>
            </a:r>
          </a:p>
          <a:p>
            <a:pPr marL="457200" lvl="3"/>
            <a:r>
              <a:rPr lang="en-US" sz="2200" dirty="0"/>
              <a:t>Sustainability cases in the U.S. and Europe</a:t>
            </a:r>
          </a:p>
          <a:p>
            <a:pPr marL="0" lvl="2"/>
            <a:r>
              <a:rPr lang="en-US" sz="2400" dirty="0"/>
              <a:t>Indirect enforcement</a:t>
            </a:r>
          </a:p>
          <a:p>
            <a:pPr marL="457200" lvl="3"/>
            <a:r>
              <a:rPr lang="en-US" sz="2200" dirty="0"/>
              <a:t>Through financial intermediaries</a:t>
            </a:r>
          </a:p>
          <a:p>
            <a:pPr marL="457200" lvl="3"/>
            <a:r>
              <a:rPr lang="en-US" sz="2200" dirty="0"/>
              <a:t>Public-Private Partnerships (Dutch Banking Sector Accords)</a:t>
            </a:r>
          </a:p>
          <a:p>
            <a:pPr marL="0" lvl="2"/>
            <a:endParaRPr lang="en-US" sz="2400" dirty="0"/>
          </a:p>
          <a:p>
            <a:pPr marL="457200" lvl="3"/>
            <a:endParaRPr lang="en-US" sz="2200" dirty="0"/>
          </a:p>
          <a:p>
            <a:pPr marL="457200" lvl="3"/>
            <a:endParaRPr lang="en-US" sz="2200" dirty="0"/>
          </a:p>
          <a:p>
            <a:pPr marL="457200" lvl="3"/>
            <a:endParaRPr lang="en-US" sz="2200" dirty="0"/>
          </a:p>
        </p:txBody>
      </p:sp>
    </p:spTree>
    <p:extLst>
      <p:ext uri="{BB962C8B-B14F-4D97-AF65-F5344CB8AC3E}">
        <p14:creationId xmlns:p14="http://schemas.microsoft.com/office/powerpoint/2010/main" val="5006518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B65CF-F3AE-F544-AD61-BD8E28B9E83B}"/>
              </a:ext>
            </a:extLst>
          </p:cNvPr>
          <p:cNvSpPr>
            <a:spLocks noGrp="1"/>
          </p:cNvSpPr>
          <p:nvPr>
            <p:ph type="title"/>
          </p:nvPr>
        </p:nvSpPr>
        <p:spPr/>
        <p:txBody>
          <a:bodyPr/>
          <a:lstStyle/>
          <a:p>
            <a:pPr algn="ctr"/>
            <a:r>
              <a:rPr lang="en-US" dirty="0"/>
              <a:t>The MNC</a:t>
            </a:r>
          </a:p>
        </p:txBody>
      </p:sp>
      <p:pic>
        <p:nvPicPr>
          <p:cNvPr id="9" name="Content Placeholder 8">
            <a:extLst>
              <a:ext uri="{FF2B5EF4-FFF2-40B4-BE49-F238E27FC236}">
                <a16:creationId xmlns:a16="http://schemas.microsoft.com/office/drawing/2014/main" id="{E4A78BC0-9E9C-394A-9725-F7BFDBF57FAD}"/>
              </a:ext>
            </a:extLst>
          </p:cNvPr>
          <p:cNvPicPr>
            <a:picLocks noGrp="1" noChangeAspect="1"/>
          </p:cNvPicPr>
          <p:nvPr>
            <p:ph idx="1"/>
          </p:nvPr>
        </p:nvPicPr>
        <p:blipFill>
          <a:blip r:embed="rId2"/>
          <a:stretch>
            <a:fillRect/>
          </a:stretch>
        </p:blipFill>
        <p:spPr>
          <a:xfrm>
            <a:off x="2994660" y="1825624"/>
            <a:ext cx="6560819" cy="5032375"/>
          </a:xfrm>
        </p:spPr>
      </p:pic>
    </p:spTree>
    <p:extLst>
      <p:ext uri="{BB962C8B-B14F-4D97-AF65-F5344CB8AC3E}">
        <p14:creationId xmlns:p14="http://schemas.microsoft.com/office/powerpoint/2010/main" val="39987644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5FC42-0069-FE41-A654-E383B1646BF3}"/>
              </a:ext>
            </a:extLst>
          </p:cNvPr>
          <p:cNvSpPr>
            <a:spLocks noGrp="1"/>
          </p:cNvSpPr>
          <p:nvPr>
            <p:ph type="title"/>
          </p:nvPr>
        </p:nvSpPr>
        <p:spPr>
          <a:xfrm>
            <a:off x="838200" y="1"/>
            <a:ext cx="10515600" cy="1211579"/>
          </a:xfrm>
        </p:spPr>
        <p:txBody>
          <a:bodyPr/>
          <a:lstStyle/>
          <a:p>
            <a:pPr algn="ctr"/>
            <a:r>
              <a:rPr lang="en-US" dirty="0"/>
              <a:t>As an Object of Regulatory Interest</a:t>
            </a:r>
          </a:p>
        </p:txBody>
      </p:sp>
      <p:graphicFrame>
        <p:nvGraphicFramePr>
          <p:cNvPr id="4" name="Content Placeholder 3">
            <a:extLst>
              <a:ext uri="{FF2B5EF4-FFF2-40B4-BE49-F238E27FC236}">
                <a16:creationId xmlns:a16="http://schemas.microsoft.com/office/drawing/2014/main" id="{CB5F8EC7-5003-644E-B566-FFCE2703F1F6}"/>
              </a:ext>
            </a:extLst>
          </p:cNvPr>
          <p:cNvGraphicFramePr>
            <a:graphicFrameLocks noGrp="1"/>
          </p:cNvGraphicFramePr>
          <p:nvPr>
            <p:ph idx="1"/>
            <p:extLst>
              <p:ext uri="{D42A27DB-BD31-4B8C-83A1-F6EECF244321}">
                <p14:modId xmlns:p14="http://schemas.microsoft.com/office/powerpoint/2010/main" val="170990308"/>
              </p:ext>
            </p:extLst>
          </p:nvPr>
        </p:nvGraphicFramePr>
        <p:xfrm>
          <a:off x="0" y="1825624"/>
          <a:ext cx="12192000" cy="50323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900735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727E8-8424-8447-AD58-06D86753F511}"/>
              </a:ext>
            </a:extLst>
          </p:cNvPr>
          <p:cNvSpPr>
            <a:spLocks noGrp="1"/>
          </p:cNvSpPr>
          <p:nvPr>
            <p:ph type="title"/>
          </p:nvPr>
        </p:nvSpPr>
        <p:spPr>
          <a:xfrm>
            <a:off x="0" y="1"/>
            <a:ext cx="12192000" cy="1208867"/>
          </a:xfrm>
        </p:spPr>
        <p:txBody>
          <a:bodyPr>
            <a:normAutofit/>
          </a:bodyPr>
          <a:lstStyle/>
          <a:p>
            <a:r>
              <a:rPr lang="en-US" sz="4000" dirty="0"/>
              <a:t>From Polycentricity on Regulation to Polycentricity on MNE</a:t>
            </a:r>
          </a:p>
        </p:txBody>
      </p:sp>
      <p:graphicFrame>
        <p:nvGraphicFramePr>
          <p:cNvPr id="4" name="Content Placeholder 3">
            <a:extLst>
              <a:ext uri="{FF2B5EF4-FFF2-40B4-BE49-F238E27FC236}">
                <a16:creationId xmlns:a16="http://schemas.microsoft.com/office/drawing/2014/main" id="{46A1F373-2264-704E-ACB7-D990DBAF02CB}"/>
              </a:ext>
            </a:extLst>
          </p:cNvPr>
          <p:cNvGraphicFramePr>
            <a:graphicFrameLocks noGrp="1"/>
          </p:cNvGraphicFramePr>
          <p:nvPr>
            <p:ph idx="1"/>
            <p:extLst>
              <p:ext uri="{D42A27DB-BD31-4B8C-83A1-F6EECF244321}">
                <p14:modId xmlns:p14="http://schemas.microsoft.com/office/powerpoint/2010/main" val="3691256586"/>
              </p:ext>
            </p:extLst>
          </p:nvPr>
        </p:nvGraphicFramePr>
        <p:xfrm>
          <a:off x="0" y="1208868"/>
          <a:ext cx="12192000" cy="56491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800432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D40A7-4332-E142-A370-DA6C7C85D3DD}"/>
              </a:ext>
            </a:extLst>
          </p:cNvPr>
          <p:cNvSpPr>
            <a:spLocks noGrp="1"/>
          </p:cNvSpPr>
          <p:nvPr>
            <p:ph type="title"/>
          </p:nvPr>
        </p:nvSpPr>
        <p:spPr/>
        <p:txBody>
          <a:bodyPr/>
          <a:lstStyle/>
          <a:p>
            <a:pPr algn="ctr"/>
            <a:r>
              <a:rPr lang="en-US" dirty="0"/>
              <a:t>The Future: Social Credit</a:t>
            </a:r>
          </a:p>
        </p:txBody>
      </p:sp>
      <p:pic>
        <p:nvPicPr>
          <p:cNvPr id="5" name="Content Placeholder 4">
            <a:extLst>
              <a:ext uri="{FF2B5EF4-FFF2-40B4-BE49-F238E27FC236}">
                <a16:creationId xmlns:a16="http://schemas.microsoft.com/office/drawing/2014/main" id="{18706A1D-C23E-5A4D-B811-506E0D72EA15}"/>
              </a:ext>
            </a:extLst>
          </p:cNvPr>
          <p:cNvPicPr>
            <a:picLocks noGrp="1" noChangeAspect="1"/>
          </p:cNvPicPr>
          <p:nvPr>
            <p:ph idx="1"/>
          </p:nvPr>
        </p:nvPicPr>
        <p:blipFill>
          <a:blip r:embed="rId2"/>
          <a:stretch>
            <a:fillRect/>
          </a:stretch>
        </p:blipFill>
        <p:spPr>
          <a:xfrm>
            <a:off x="3211867" y="1825625"/>
            <a:ext cx="5768265" cy="4351338"/>
          </a:xfrm>
        </p:spPr>
      </p:pic>
    </p:spTree>
    <p:extLst>
      <p:ext uri="{BB962C8B-B14F-4D97-AF65-F5344CB8AC3E}">
        <p14:creationId xmlns:p14="http://schemas.microsoft.com/office/powerpoint/2010/main" val="37834918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2AF54-5045-DE49-AC1C-66E6289B4FA2}"/>
              </a:ext>
            </a:extLst>
          </p:cNvPr>
          <p:cNvSpPr>
            <a:spLocks noGrp="1"/>
          </p:cNvSpPr>
          <p:nvPr>
            <p:ph type="title"/>
          </p:nvPr>
        </p:nvSpPr>
        <p:spPr>
          <a:xfrm>
            <a:off x="838200" y="1"/>
            <a:ext cx="10515600" cy="891539"/>
          </a:xfrm>
        </p:spPr>
        <p:txBody>
          <a:bodyPr/>
          <a:lstStyle/>
          <a:p>
            <a:pPr algn="ctr"/>
            <a:r>
              <a:rPr lang="en-US" dirty="0"/>
              <a:t>Situating the Problem</a:t>
            </a:r>
          </a:p>
        </p:txBody>
      </p:sp>
      <p:graphicFrame>
        <p:nvGraphicFramePr>
          <p:cNvPr id="4" name="Content Placeholder 3">
            <a:extLst>
              <a:ext uri="{FF2B5EF4-FFF2-40B4-BE49-F238E27FC236}">
                <a16:creationId xmlns:a16="http://schemas.microsoft.com/office/drawing/2014/main" id="{20B1BF88-F02F-7E46-BBE9-4F167DB83E49}"/>
              </a:ext>
            </a:extLst>
          </p:cNvPr>
          <p:cNvGraphicFramePr>
            <a:graphicFrameLocks noGrp="1"/>
          </p:cNvGraphicFramePr>
          <p:nvPr>
            <p:ph idx="1"/>
            <p:extLst>
              <p:ext uri="{D42A27DB-BD31-4B8C-83A1-F6EECF244321}">
                <p14:modId xmlns:p14="http://schemas.microsoft.com/office/powerpoint/2010/main" val="3125074120"/>
              </p:ext>
            </p:extLst>
          </p:nvPr>
        </p:nvGraphicFramePr>
        <p:xfrm>
          <a:off x="0" y="891540"/>
          <a:ext cx="12192000" cy="59664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784133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D36A8-4F10-444B-85D5-0DD8F1E4DB0D}"/>
              </a:ext>
            </a:extLst>
          </p:cNvPr>
          <p:cNvSpPr>
            <a:spLocks noGrp="1"/>
          </p:cNvSpPr>
          <p:nvPr>
            <p:ph type="title"/>
          </p:nvPr>
        </p:nvSpPr>
        <p:spPr>
          <a:xfrm>
            <a:off x="838200" y="1"/>
            <a:ext cx="10515600" cy="1131375"/>
          </a:xfrm>
        </p:spPr>
        <p:txBody>
          <a:bodyPr/>
          <a:lstStyle/>
          <a:p>
            <a:pPr algn="ctr"/>
            <a:r>
              <a:rPr lang="en-US" dirty="0"/>
              <a:t>Chinese Social Credit</a:t>
            </a:r>
          </a:p>
        </p:txBody>
      </p:sp>
      <p:graphicFrame>
        <p:nvGraphicFramePr>
          <p:cNvPr id="4" name="Content Placeholder 3">
            <a:extLst>
              <a:ext uri="{FF2B5EF4-FFF2-40B4-BE49-F238E27FC236}">
                <a16:creationId xmlns:a16="http://schemas.microsoft.com/office/drawing/2014/main" id="{F14FB667-3AEF-4047-970D-03383D772131}"/>
              </a:ext>
            </a:extLst>
          </p:cNvPr>
          <p:cNvGraphicFramePr>
            <a:graphicFrameLocks noGrp="1"/>
          </p:cNvGraphicFramePr>
          <p:nvPr>
            <p:ph idx="1"/>
            <p:extLst>
              <p:ext uri="{D42A27DB-BD31-4B8C-83A1-F6EECF244321}">
                <p14:modId xmlns:p14="http://schemas.microsoft.com/office/powerpoint/2010/main" val="2178849710"/>
              </p:ext>
            </p:extLst>
          </p:nvPr>
        </p:nvGraphicFramePr>
        <p:xfrm>
          <a:off x="0" y="1131376"/>
          <a:ext cx="12192000" cy="57266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863039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4FB3D-F514-9848-92DE-73A8C69CE251}"/>
              </a:ext>
            </a:extLst>
          </p:cNvPr>
          <p:cNvSpPr>
            <a:spLocks noGrp="1"/>
          </p:cNvSpPr>
          <p:nvPr>
            <p:ph type="title"/>
          </p:nvPr>
        </p:nvSpPr>
        <p:spPr>
          <a:xfrm>
            <a:off x="838200" y="1"/>
            <a:ext cx="10515600" cy="1142999"/>
          </a:xfrm>
        </p:spPr>
        <p:txBody>
          <a:bodyPr/>
          <a:lstStyle/>
          <a:p>
            <a:pPr algn="ctr"/>
            <a:r>
              <a:rPr lang="en-US" dirty="0"/>
              <a:t>Building the Integrated System: China</a:t>
            </a:r>
          </a:p>
        </p:txBody>
      </p:sp>
      <p:graphicFrame>
        <p:nvGraphicFramePr>
          <p:cNvPr id="4" name="Content Placeholder 3">
            <a:extLst>
              <a:ext uri="{FF2B5EF4-FFF2-40B4-BE49-F238E27FC236}">
                <a16:creationId xmlns:a16="http://schemas.microsoft.com/office/drawing/2014/main" id="{109B68E9-E38B-3A41-BB0B-0FAB1458BFED}"/>
              </a:ext>
            </a:extLst>
          </p:cNvPr>
          <p:cNvGraphicFramePr>
            <a:graphicFrameLocks noGrp="1"/>
          </p:cNvGraphicFramePr>
          <p:nvPr>
            <p:ph idx="1"/>
            <p:extLst/>
          </p:nvPr>
        </p:nvGraphicFramePr>
        <p:xfrm>
          <a:off x="0" y="1143000"/>
          <a:ext cx="12192000" cy="55549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648878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012BC-CC50-6544-B2A5-173AE9E75FD3}"/>
              </a:ext>
            </a:extLst>
          </p:cNvPr>
          <p:cNvSpPr>
            <a:spLocks noGrp="1"/>
          </p:cNvSpPr>
          <p:nvPr>
            <p:ph type="title"/>
          </p:nvPr>
        </p:nvSpPr>
        <p:spPr>
          <a:xfrm>
            <a:off x="838200" y="1"/>
            <a:ext cx="10515600" cy="982979"/>
          </a:xfrm>
        </p:spPr>
        <p:txBody>
          <a:bodyPr/>
          <a:lstStyle/>
          <a:p>
            <a:pPr algn="ctr"/>
            <a:r>
              <a:rPr lang="en-US" dirty="0"/>
              <a:t>Does the West Have a Social Credit System?</a:t>
            </a:r>
          </a:p>
        </p:txBody>
      </p:sp>
      <p:graphicFrame>
        <p:nvGraphicFramePr>
          <p:cNvPr id="4" name="Content Placeholder 3">
            <a:extLst>
              <a:ext uri="{FF2B5EF4-FFF2-40B4-BE49-F238E27FC236}">
                <a16:creationId xmlns:a16="http://schemas.microsoft.com/office/drawing/2014/main" id="{8A898AE5-0C17-8648-B071-DF1A1C717774}"/>
              </a:ext>
            </a:extLst>
          </p:cNvPr>
          <p:cNvGraphicFramePr>
            <a:graphicFrameLocks noGrp="1"/>
          </p:cNvGraphicFramePr>
          <p:nvPr>
            <p:ph idx="1"/>
            <p:extLst/>
          </p:nvPr>
        </p:nvGraphicFramePr>
        <p:xfrm>
          <a:off x="0" y="1188720"/>
          <a:ext cx="12192000" cy="56692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683890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0D3C1-7E76-9F41-9449-43B7B2A39E99}"/>
              </a:ext>
            </a:extLst>
          </p:cNvPr>
          <p:cNvSpPr>
            <a:spLocks noGrp="1"/>
          </p:cNvSpPr>
          <p:nvPr>
            <p:ph type="title"/>
          </p:nvPr>
        </p:nvSpPr>
        <p:spPr>
          <a:xfrm>
            <a:off x="838200" y="1"/>
            <a:ext cx="10515600" cy="1255362"/>
          </a:xfrm>
        </p:spPr>
        <p:txBody>
          <a:bodyPr/>
          <a:lstStyle/>
          <a:p>
            <a:pPr algn="ctr"/>
            <a:r>
              <a:rPr lang="en-US" dirty="0"/>
              <a:t>Data Based Regulatory Circles</a:t>
            </a:r>
          </a:p>
        </p:txBody>
      </p:sp>
      <p:graphicFrame>
        <p:nvGraphicFramePr>
          <p:cNvPr id="4" name="Content Placeholder 3">
            <a:extLst>
              <a:ext uri="{FF2B5EF4-FFF2-40B4-BE49-F238E27FC236}">
                <a16:creationId xmlns:a16="http://schemas.microsoft.com/office/drawing/2014/main" id="{DCF1B304-69D5-4140-82EB-901585D6FDDE}"/>
              </a:ext>
            </a:extLst>
          </p:cNvPr>
          <p:cNvGraphicFramePr>
            <a:graphicFrameLocks noGrp="1"/>
          </p:cNvGraphicFramePr>
          <p:nvPr>
            <p:ph idx="1"/>
            <p:extLst>
              <p:ext uri="{D42A27DB-BD31-4B8C-83A1-F6EECF244321}">
                <p14:modId xmlns:p14="http://schemas.microsoft.com/office/powerpoint/2010/main" val="373021331"/>
              </p:ext>
            </p:extLst>
          </p:nvPr>
        </p:nvGraphicFramePr>
        <p:xfrm>
          <a:off x="0" y="1255362"/>
          <a:ext cx="12192000" cy="56026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95482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286358"/>
          </a:xfrm>
        </p:spPr>
        <p:txBody>
          <a:bodyPr>
            <a:normAutofit fontScale="90000"/>
          </a:bodyPr>
          <a:lstStyle/>
          <a:p>
            <a:pPr algn="ctr"/>
            <a:r>
              <a:rPr lang="en-US" dirty="0"/>
              <a:t>Technical and Normative Challenges to Construction of Social Credit or Ratings Systems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029311323"/>
              </p:ext>
            </p:extLst>
          </p:nvPr>
        </p:nvGraphicFramePr>
        <p:xfrm>
          <a:off x="0" y="1487838"/>
          <a:ext cx="12192000" cy="53701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4337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AD654-75FC-3B4F-B6A9-830B943B7E18}"/>
              </a:ext>
            </a:extLst>
          </p:cNvPr>
          <p:cNvSpPr>
            <a:spLocks noGrp="1"/>
          </p:cNvSpPr>
          <p:nvPr>
            <p:ph type="title"/>
          </p:nvPr>
        </p:nvSpPr>
        <p:spPr/>
        <p:txBody>
          <a:bodyPr/>
          <a:lstStyle/>
          <a:p>
            <a:pPr algn="ctr"/>
            <a:r>
              <a:rPr lang="en-US" dirty="0"/>
              <a:t>What Social Credit Adds to the Regulatory Discussion</a:t>
            </a:r>
          </a:p>
        </p:txBody>
      </p:sp>
      <p:graphicFrame>
        <p:nvGraphicFramePr>
          <p:cNvPr id="5" name="Content Placeholder 4">
            <a:extLst>
              <a:ext uri="{FF2B5EF4-FFF2-40B4-BE49-F238E27FC236}">
                <a16:creationId xmlns:a16="http://schemas.microsoft.com/office/drawing/2014/main" id="{11CB2917-7FF3-DB47-A564-B63A0E1D454D}"/>
              </a:ext>
            </a:extLst>
          </p:cNvPr>
          <p:cNvGraphicFramePr>
            <a:graphicFrameLocks noGrp="1"/>
          </p:cNvGraphicFramePr>
          <p:nvPr>
            <p:ph idx="1"/>
            <p:extLst>
              <p:ext uri="{D42A27DB-BD31-4B8C-83A1-F6EECF244321}">
                <p14:modId xmlns:p14="http://schemas.microsoft.com/office/powerpoint/2010/main" val="3141065448"/>
              </p:ext>
            </p:extLst>
          </p:nvPr>
        </p:nvGraphicFramePr>
        <p:xfrm>
          <a:off x="0" y="1825624"/>
          <a:ext cx="12192000" cy="50323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325620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9BA35-0C3E-8F42-AE0E-EA59C9DB3F70}"/>
              </a:ext>
            </a:extLst>
          </p:cNvPr>
          <p:cNvSpPr>
            <a:spLocks noGrp="1"/>
          </p:cNvSpPr>
          <p:nvPr>
            <p:ph type="title"/>
          </p:nvPr>
        </p:nvSpPr>
        <p:spPr>
          <a:xfrm>
            <a:off x="838200" y="1"/>
            <a:ext cx="10515600" cy="1028699"/>
          </a:xfrm>
        </p:spPr>
        <p:txBody>
          <a:bodyPr/>
          <a:lstStyle/>
          <a:p>
            <a:pPr algn="ctr"/>
            <a:r>
              <a:rPr lang="en-US" dirty="0"/>
              <a:t>Conclusion: Discussion Points Going Forward</a:t>
            </a:r>
          </a:p>
        </p:txBody>
      </p:sp>
      <p:graphicFrame>
        <p:nvGraphicFramePr>
          <p:cNvPr id="4" name="Content Placeholder 3">
            <a:extLst>
              <a:ext uri="{FF2B5EF4-FFF2-40B4-BE49-F238E27FC236}">
                <a16:creationId xmlns:a16="http://schemas.microsoft.com/office/drawing/2014/main" id="{82FC1D3F-59FC-664E-95B3-50671327EF4B}"/>
              </a:ext>
            </a:extLst>
          </p:cNvPr>
          <p:cNvGraphicFramePr>
            <a:graphicFrameLocks noGrp="1"/>
          </p:cNvGraphicFramePr>
          <p:nvPr>
            <p:ph idx="1"/>
            <p:extLst>
              <p:ext uri="{D42A27DB-BD31-4B8C-83A1-F6EECF244321}">
                <p14:modId xmlns:p14="http://schemas.microsoft.com/office/powerpoint/2010/main" val="3129307616"/>
              </p:ext>
            </p:extLst>
          </p:nvPr>
        </p:nvGraphicFramePr>
        <p:xfrm>
          <a:off x="0" y="1028700"/>
          <a:ext cx="12192000" cy="58293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334583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3AD20-81BA-7242-AB92-66546F237C2E}"/>
              </a:ext>
            </a:extLst>
          </p:cNvPr>
          <p:cNvSpPr>
            <a:spLocks noGrp="1"/>
          </p:cNvSpPr>
          <p:nvPr>
            <p:ph type="title"/>
          </p:nvPr>
        </p:nvSpPr>
        <p:spPr>
          <a:xfrm>
            <a:off x="838200" y="1"/>
            <a:ext cx="10515600" cy="898901"/>
          </a:xfrm>
        </p:spPr>
        <p:txBody>
          <a:bodyPr/>
          <a:lstStyle/>
          <a:p>
            <a:pPr algn="ctr"/>
            <a:r>
              <a:rPr lang="en-US" dirty="0"/>
              <a:t>Challenges</a:t>
            </a:r>
          </a:p>
        </p:txBody>
      </p:sp>
      <p:graphicFrame>
        <p:nvGraphicFramePr>
          <p:cNvPr id="4" name="Content Placeholder 3">
            <a:extLst>
              <a:ext uri="{FF2B5EF4-FFF2-40B4-BE49-F238E27FC236}">
                <a16:creationId xmlns:a16="http://schemas.microsoft.com/office/drawing/2014/main" id="{14079A5E-3688-8548-B238-22D43C990212}"/>
              </a:ext>
            </a:extLst>
          </p:cNvPr>
          <p:cNvGraphicFramePr>
            <a:graphicFrameLocks noGrp="1"/>
          </p:cNvGraphicFramePr>
          <p:nvPr>
            <p:ph idx="1"/>
            <p:extLst>
              <p:ext uri="{D42A27DB-BD31-4B8C-83A1-F6EECF244321}">
                <p14:modId xmlns:p14="http://schemas.microsoft.com/office/powerpoint/2010/main" val="3918845942"/>
              </p:ext>
            </p:extLst>
          </p:nvPr>
        </p:nvGraphicFramePr>
        <p:xfrm>
          <a:off x="0" y="1069383"/>
          <a:ext cx="12192000" cy="57886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830616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F0C52-E9E9-B048-820F-D6134955B7B8}"/>
              </a:ext>
            </a:extLst>
          </p:cNvPr>
          <p:cNvSpPr>
            <a:spLocks noGrp="1"/>
          </p:cNvSpPr>
          <p:nvPr>
            <p:ph type="title"/>
          </p:nvPr>
        </p:nvSpPr>
        <p:spPr>
          <a:xfrm>
            <a:off x="4027622" y="1"/>
            <a:ext cx="4136756" cy="1203850"/>
          </a:xfrm>
        </p:spPr>
        <p:txBody>
          <a:bodyPr/>
          <a:lstStyle/>
          <a:p>
            <a:pPr algn="ctr"/>
            <a:r>
              <a:rPr lang="en-US" dirty="0"/>
              <a:t>Thanks!</a:t>
            </a:r>
          </a:p>
        </p:txBody>
      </p:sp>
      <p:pic>
        <p:nvPicPr>
          <p:cNvPr id="5" name="Content Placeholder 4">
            <a:extLst>
              <a:ext uri="{FF2B5EF4-FFF2-40B4-BE49-F238E27FC236}">
                <a16:creationId xmlns:a16="http://schemas.microsoft.com/office/drawing/2014/main" id="{DF3C7D55-06FA-3E43-85A6-2B8C8A459740}"/>
              </a:ext>
            </a:extLst>
          </p:cNvPr>
          <p:cNvPicPr>
            <a:picLocks noGrp="1" noChangeAspect="1"/>
          </p:cNvPicPr>
          <p:nvPr>
            <p:ph idx="1"/>
          </p:nvPr>
        </p:nvPicPr>
        <p:blipFill>
          <a:blip r:embed="rId2"/>
          <a:stretch>
            <a:fillRect/>
          </a:stretch>
        </p:blipFill>
        <p:spPr>
          <a:xfrm>
            <a:off x="2402237" y="1203850"/>
            <a:ext cx="7423687" cy="5567766"/>
          </a:xfrm>
        </p:spPr>
      </p:pic>
    </p:spTree>
    <p:extLst>
      <p:ext uri="{BB962C8B-B14F-4D97-AF65-F5344CB8AC3E}">
        <p14:creationId xmlns:p14="http://schemas.microsoft.com/office/powerpoint/2010/main" val="1547833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093CC-2EA0-AF44-A343-5F928613EC60}"/>
              </a:ext>
            </a:extLst>
          </p:cNvPr>
          <p:cNvSpPr>
            <a:spLocks noGrp="1"/>
          </p:cNvSpPr>
          <p:nvPr>
            <p:ph type="title"/>
          </p:nvPr>
        </p:nvSpPr>
        <p:spPr>
          <a:xfrm>
            <a:off x="838200" y="0"/>
            <a:ext cx="10515600" cy="1143000"/>
          </a:xfrm>
        </p:spPr>
        <p:txBody>
          <a:bodyPr/>
          <a:lstStyle/>
          <a:p>
            <a:pPr algn="ctr"/>
            <a:r>
              <a:rPr lang="en-US" dirty="0"/>
              <a:t>The Conundrum</a:t>
            </a:r>
          </a:p>
        </p:txBody>
      </p:sp>
      <p:graphicFrame>
        <p:nvGraphicFramePr>
          <p:cNvPr id="4" name="Content Placeholder 3">
            <a:extLst>
              <a:ext uri="{FF2B5EF4-FFF2-40B4-BE49-F238E27FC236}">
                <a16:creationId xmlns:a16="http://schemas.microsoft.com/office/drawing/2014/main" id="{935D3501-9BD5-EA49-98AD-2603C5715F85}"/>
              </a:ext>
            </a:extLst>
          </p:cNvPr>
          <p:cNvGraphicFramePr>
            <a:graphicFrameLocks noGrp="1"/>
          </p:cNvGraphicFramePr>
          <p:nvPr>
            <p:ph idx="1"/>
            <p:extLst>
              <p:ext uri="{D42A27DB-BD31-4B8C-83A1-F6EECF244321}">
                <p14:modId xmlns:p14="http://schemas.microsoft.com/office/powerpoint/2010/main" val="1875544166"/>
              </p:ext>
            </p:extLst>
          </p:nvPr>
        </p:nvGraphicFramePr>
        <p:xfrm>
          <a:off x="0" y="1143000"/>
          <a:ext cx="12192000" cy="5715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923685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86234-6516-D443-871D-8888CA2859DF}"/>
              </a:ext>
            </a:extLst>
          </p:cNvPr>
          <p:cNvSpPr>
            <a:spLocks noGrp="1"/>
          </p:cNvSpPr>
          <p:nvPr>
            <p:ph type="title"/>
          </p:nvPr>
        </p:nvSpPr>
        <p:spPr>
          <a:xfrm>
            <a:off x="838200" y="1"/>
            <a:ext cx="10515600" cy="914399"/>
          </a:xfrm>
        </p:spPr>
        <p:txBody>
          <a:bodyPr/>
          <a:lstStyle/>
          <a:p>
            <a:pPr algn="ctr"/>
            <a:r>
              <a:rPr lang="en-US" dirty="0"/>
              <a:t>Issue</a:t>
            </a:r>
          </a:p>
        </p:txBody>
      </p:sp>
      <p:graphicFrame>
        <p:nvGraphicFramePr>
          <p:cNvPr id="5" name="Content Placeholder 4">
            <a:extLst>
              <a:ext uri="{FF2B5EF4-FFF2-40B4-BE49-F238E27FC236}">
                <a16:creationId xmlns:a16="http://schemas.microsoft.com/office/drawing/2014/main" id="{F98DD1E1-7CC3-1A42-896C-A08D3E066FBD}"/>
              </a:ext>
            </a:extLst>
          </p:cNvPr>
          <p:cNvGraphicFramePr>
            <a:graphicFrameLocks noGrp="1"/>
          </p:cNvGraphicFramePr>
          <p:nvPr>
            <p:ph idx="1"/>
            <p:extLst>
              <p:ext uri="{D42A27DB-BD31-4B8C-83A1-F6EECF244321}">
                <p14:modId xmlns:p14="http://schemas.microsoft.com/office/powerpoint/2010/main" val="4133664316"/>
              </p:ext>
            </p:extLst>
          </p:nvPr>
        </p:nvGraphicFramePr>
        <p:xfrm>
          <a:off x="0" y="914400"/>
          <a:ext cx="12192000" cy="5943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838569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61098-7F13-F345-A97E-5D2FA88B3DF4}"/>
              </a:ext>
            </a:extLst>
          </p:cNvPr>
          <p:cNvSpPr>
            <a:spLocks noGrp="1"/>
          </p:cNvSpPr>
          <p:nvPr>
            <p:ph type="title"/>
          </p:nvPr>
        </p:nvSpPr>
        <p:spPr/>
        <p:txBody>
          <a:bodyPr/>
          <a:lstStyle/>
          <a:p>
            <a:pPr algn="ctr"/>
            <a:r>
              <a:rPr lang="en-US" b="1" dirty="0"/>
              <a:t>What is the Societal Space Within which enterprises operate?</a:t>
            </a:r>
          </a:p>
        </p:txBody>
      </p:sp>
      <p:pic>
        <p:nvPicPr>
          <p:cNvPr id="5" name="Content Placeholder 4">
            <a:extLst>
              <a:ext uri="{FF2B5EF4-FFF2-40B4-BE49-F238E27FC236}">
                <a16:creationId xmlns:a16="http://schemas.microsoft.com/office/drawing/2014/main" id="{3E64247B-3AC9-C541-AAE1-07FE16E45A96}"/>
              </a:ext>
            </a:extLst>
          </p:cNvPr>
          <p:cNvPicPr>
            <a:picLocks noGrp="1" noChangeAspect="1"/>
          </p:cNvPicPr>
          <p:nvPr>
            <p:ph idx="1"/>
          </p:nvPr>
        </p:nvPicPr>
        <p:blipFill>
          <a:blip r:embed="rId2"/>
          <a:stretch>
            <a:fillRect/>
          </a:stretch>
        </p:blipFill>
        <p:spPr>
          <a:xfrm>
            <a:off x="3195108" y="1825625"/>
            <a:ext cx="5801784" cy="4351338"/>
          </a:xfrm>
        </p:spPr>
      </p:pic>
    </p:spTree>
    <p:extLst>
      <p:ext uri="{BB962C8B-B14F-4D97-AF65-F5344CB8AC3E}">
        <p14:creationId xmlns:p14="http://schemas.microsoft.com/office/powerpoint/2010/main" val="16433263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3C8CA-CAE6-EF42-8685-58CFA543BF34}"/>
              </a:ext>
            </a:extLst>
          </p:cNvPr>
          <p:cNvSpPr>
            <a:spLocks noGrp="1"/>
          </p:cNvSpPr>
          <p:nvPr>
            <p:ph type="title"/>
          </p:nvPr>
        </p:nvSpPr>
        <p:spPr>
          <a:xfrm>
            <a:off x="838200" y="1"/>
            <a:ext cx="10515600" cy="777239"/>
          </a:xfrm>
        </p:spPr>
        <p:txBody>
          <a:bodyPr/>
          <a:lstStyle/>
          <a:p>
            <a:pPr algn="ctr"/>
            <a:r>
              <a:rPr lang="en-US" dirty="0"/>
              <a:t>What Makes Rules Societal?</a:t>
            </a:r>
          </a:p>
        </p:txBody>
      </p:sp>
      <p:graphicFrame>
        <p:nvGraphicFramePr>
          <p:cNvPr id="4" name="Content Placeholder 3">
            <a:extLst>
              <a:ext uri="{FF2B5EF4-FFF2-40B4-BE49-F238E27FC236}">
                <a16:creationId xmlns:a16="http://schemas.microsoft.com/office/drawing/2014/main" id="{7FF0D6A9-85FB-0948-A1E4-16055C9C43DA}"/>
              </a:ext>
            </a:extLst>
          </p:cNvPr>
          <p:cNvGraphicFramePr>
            <a:graphicFrameLocks noGrp="1"/>
          </p:cNvGraphicFramePr>
          <p:nvPr>
            <p:ph idx="1"/>
            <p:extLst>
              <p:ext uri="{D42A27DB-BD31-4B8C-83A1-F6EECF244321}">
                <p14:modId xmlns:p14="http://schemas.microsoft.com/office/powerpoint/2010/main" val="3184680461"/>
              </p:ext>
            </p:extLst>
          </p:nvPr>
        </p:nvGraphicFramePr>
        <p:xfrm>
          <a:off x="0" y="777240"/>
          <a:ext cx="12192000" cy="60807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231318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5255001" cy="1084881"/>
          </a:xfrm>
        </p:spPr>
        <p:txBody>
          <a:bodyPr/>
          <a:lstStyle/>
          <a:p>
            <a:r>
              <a:rPr lang="en-US" dirty="0"/>
              <a:t>Hard Law in CSR Field</a:t>
            </a:r>
          </a:p>
        </p:txBody>
      </p:sp>
      <p:graphicFrame>
        <p:nvGraphicFramePr>
          <p:cNvPr id="5" name="Content Placeholder 4">
            <a:extLst>
              <a:ext uri="{FF2B5EF4-FFF2-40B4-BE49-F238E27FC236}">
                <a16:creationId xmlns:a16="http://schemas.microsoft.com/office/drawing/2014/main" id="{E12F2292-A674-4C49-AE5D-7F54F2EE0D15}"/>
              </a:ext>
            </a:extLst>
          </p:cNvPr>
          <p:cNvGraphicFramePr>
            <a:graphicFrameLocks noGrp="1"/>
          </p:cNvGraphicFramePr>
          <p:nvPr>
            <p:ph sz="half" idx="1"/>
            <p:extLst>
              <p:ext uri="{D42A27DB-BD31-4B8C-83A1-F6EECF244321}">
                <p14:modId xmlns:p14="http://schemas.microsoft.com/office/powerpoint/2010/main" val="1547070187"/>
              </p:ext>
            </p:extLst>
          </p:nvPr>
        </p:nvGraphicFramePr>
        <p:xfrm>
          <a:off x="0" y="1317356"/>
          <a:ext cx="4914900" cy="55406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Content Placeholder 7">
            <a:extLst>
              <a:ext uri="{FF2B5EF4-FFF2-40B4-BE49-F238E27FC236}">
                <a16:creationId xmlns:a16="http://schemas.microsoft.com/office/drawing/2014/main" id="{BD86234B-25CF-0C4B-A1C8-8E4CDDC5F3BA}"/>
              </a:ext>
            </a:extLst>
          </p:cNvPr>
          <p:cNvGraphicFramePr>
            <a:graphicFrameLocks noGrp="1"/>
          </p:cNvGraphicFramePr>
          <p:nvPr>
            <p:ph sz="half" idx="2"/>
            <p:extLst>
              <p:ext uri="{D42A27DB-BD31-4B8C-83A1-F6EECF244321}">
                <p14:modId xmlns:p14="http://schemas.microsoft.com/office/powerpoint/2010/main" val="1894662511"/>
              </p:ext>
            </p:extLst>
          </p:nvPr>
        </p:nvGraphicFramePr>
        <p:xfrm>
          <a:off x="6172200" y="139485"/>
          <a:ext cx="6019800" cy="671851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9501328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38200" y="1"/>
            <a:ext cx="10515600" cy="927099"/>
          </a:xfrm>
        </p:spPr>
        <p:txBody>
          <a:bodyPr/>
          <a:lstStyle/>
          <a:p>
            <a:pPr algn="ctr"/>
            <a:r>
              <a:rPr lang="en-US" sz="2800" b="1" dirty="0"/>
              <a:t>A Leading Edge--BITs with Human Rights Elements?</a:t>
            </a:r>
          </a:p>
        </p:txBody>
      </p:sp>
      <p:sp>
        <p:nvSpPr>
          <p:cNvPr id="8" name="Content Placeholder 7"/>
          <p:cNvSpPr>
            <a:spLocks noGrp="1"/>
          </p:cNvSpPr>
          <p:nvPr>
            <p:ph sz="half" idx="1"/>
          </p:nvPr>
        </p:nvSpPr>
        <p:spPr>
          <a:xfrm>
            <a:off x="0" y="1155700"/>
            <a:ext cx="6019800" cy="5702300"/>
          </a:xfrm>
        </p:spPr>
        <p:txBody>
          <a:bodyPr>
            <a:normAutofit fontScale="92500" lnSpcReduction="10000"/>
          </a:bodyPr>
          <a:lstStyle/>
          <a:p>
            <a:pPr marL="457200" lvl="1" indent="0">
              <a:buNone/>
            </a:pPr>
            <a:r>
              <a:rPr lang="en-US" dirty="0"/>
              <a:t>--Bilateral Investment Treaties typically deal with investment and investment protection</a:t>
            </a:r>
          </a:p>
          <a:p>
            <a:pPr marL="457200" lvl="1" indent="0">
              <a:buNone/>
            </a:pPr>
            <a:r>
              <a:rPr lang="en-US" dirty="0"/>
              <a:t>--Cuban Bits tend to focus on state prerogatives</a:t>
            </a:r>
          </a:p>
          <a:p>
            <a:pPr marL="457200" lvl="1" indent="0">
              <a:buNone/>
            </a:pPr>
            <a:r>
              <a:rPr lang="en-US" dirty="0"/>
              <a:t>--Most others</a:t>
            </a:r>
          </a:p>
          <a:p>
            <a:pPr marL="457200" lvl="1" indent="0">
              <a:buNone/>
            </a:pPr>
            <a:r>
              <a:rPr lang="en-US" dirty="0"/>
              <a:t>	-</a:t>
            </a:r>
            <a:r>
              <a:rPr lang="en-US" sz="2000" b="1" dirty="0">
                <a:solidFill>
                  <a:srgbClr val="C00000"/>
                </a:solidFill>
              </a:rPr>
              <a:t>internationalize national law</a:t>
            </a:r>
          </a:p>
          <a:p>
            <a:pPr marL="457200" lvl="1" indent="0">
              <a:buNone/>
            </a:pPr>
            <a:r>
              <a:rPr lang="en-US" sz="2000" dirty="0"/>
              <a:t>	-</a:t>
            </a:r>
            <a:r>
              <a:rPr lang="en-US" sz="2000" b="1" dirty="0">
                <a:solidFill>
                  <a:srgbClr val="C00000"/>
                </a:solidFill>
              </a:rPr>
              <a:t>might discriminate in favor of foreign investors over domestic</a:t>
            </a:r>
          </a:p>
          <a:p>
            <a:pPr marL="457200" lvl="1" indent="0">
              <a:buNone/>
            </a:pPr>
            <a:r>
              <a:rPr lang="en-US" sz="2000" dirty="0"/>
              <a:t>	-</a:t>
            </a:r>
            <a:r>
              <a:rPr lang="en-US" sz="2000" b="1" dirty="0">
                <a:solidFill>
                  <a:srgbClr val="C00000"/>
                </a:solidFill>
              </a:rPr>
              <a:t>stabilization provisions protect investment against domestic law</a:t>
            </a:r>
          </a:p>
          <a:p>
            <a:pPr marL="457200" lvl="1" indent="0">
              <a:buNone/>
            </a:pPr>
            <a:r>
              <a:rPr lang="en-US" sz="2000" b="1" dirty="0">
                <a:solidFill>
                  <a:srgbClr val="C00000"/>
                </a:solidFill>
              </a:rPr>
              <a:t>	-focus on expropriation; </a:t>
            </a:r>
          </a:p>
          <a:p>
            <a:pPr marL="457200" lvl="1" indent="0">
              <a:buNone/>
            </a:pPr>
            <a:r>
              <a:rPr lang="en-US" dirty="0"/>
              <a:t>--Possibilities</a:t>
            </a:r>
          </a:p>
          <a:p>
            <a:pPr marL="457200" lvl="1" indent="0">
              <a:buNone/>
            </a:pPr>
            <a:r>
              <a:rPr lang="en-US" dirty="0"/>
              <a:t>	-</a:t>
            </a:r>
            <a:r>
              <a:rPr lang="en-US" sz="2000" dirty="0"/>
              <a:t>Incorporate HR norms in BIT subject to stabilization protection</a:t>
            </a:r>
          </a:p>
          <a:p>
            <a:pPr marL="457200" lvl="1" indent="0">
              <a:buNone/>
            </a:pPr>
            <a:r>
              <a:rPr lang="en-US" sz="2000" dirty="0"/>
              <a:t>	-produce strong enforcement mechanism through arbitration</a:t>
            </a:r>
          </a:p>
          <a:p>
            <a:pPr marL="457200" lvl="1" indent="0">
              <a:buNone/>
            </a:pPr>
            <a:r>
              <a:rPr lang="en-US" sz="2000" dirty="0"/>
              <a:t>	-Early Study </a:t>
            </a:r>
            <a:r>
              <a:rPr lang="en-US" sz="2000" dirty="0">
                <a:hlinkClick r:id="rId2"/>
              </a:rPr>
              <a:t>HERE</a:t>
            </a:r>
            <a:endParaRPr lang="en-US" sz="2000" dirty="0"/>
          </a:p>
          <a:p>
            <a:pPr marL="457200" lvl="1" indent="0">
              <a:buNone/>
            </a:pPr>
            <a:r>
              <a:rPr lang="en-US" dirty="0"/>
              <a:t>--Requires coherence between HR and trade  bureaucracies</a:t>
            </a:r>
          </a:p>
        </p:txBody>
      </p:sp>
      <p:pic>
        <p:nvPicPr>
          <p:cNvPr id="3" name="Content Placeholder 2"/>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2233700"/>
            <a:ext cx="5181600" cy="3535188"/>
          </a:xfrm>
        </p:spPr>
      </p:pic>
      <p:sp>
        <p:nvSpPr>
          <p:cNvPr id="4" name="TextBox 3"/>
          <p:cNvSpPr txBox="1"/>
          <p:nvPr/>
        </p:nvSpPr>
        <p:spPr>
          <a:xfrm>
            <a:off x="7988300" y="6159500"/>
            <a:ext cx="2628900" cy="369332"/>
          </a:xfrm>
          <a:prstGeom prst="rect">
            <a:avLst/>
          </a:prstGeom>
          <a:noFill/>
        </p:spPr>
        <p:txBody>
          <a:bodyPr wrap="square" rtlCol="0">
            <a:spAutoFit/>
          </a:bodyPr>
          <a:lstStyle/>
          <a:p>
            <a:r>
              <a:rPr lang="en-US">
                <a:hlinkClick r:id="rId4"/>
              </a:rPr>
              <a:t>Graphic Source</a:t>
            </a:r>
            <a:r>
              <a:rPr lang="en-US"/>
              <a:t> (2009)</a:t>
            </a:r>
            <a:endParaRPr lang="en-US" dirty="0"/>
          </a:p>
        </p:txBody>
      </p:sp>
    </p:spTree>
    <p:extLst>
      <p:ext uri="{BB962C8B-B14F-4D97-AF65-F5344CB8AC3E}">
        <p14:creationId xmlns:p14="http://schemas.microsoft.com/office/powerpoint/2010/main" val="35567607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86015-7F2E-884A-9F68-6EB9A06EDF80}"/>
              </a:ext>
            </a:extLst>
          </p:cNvPr>
          <p:cNvSpPr>
            <a:spLocks noGrp="1"/>
          </p:cNvSpPr>
          <p:nvPr>
            <p:ph type="title"/>
          </p:nvPr>
        </p:nvSpPr>
        <p:spPr>
          <a:xfrm>
            <a:off x="838200" y="1"/>
            <a:ext cx="10515600" cy="1224365"/>
          </a:xfrm>
        </p:spPr>
        <p:txBody>
          <a:bodyPr>
            <a:normAutofit fontScale="90000"/>
          </a:bodyPr>
          <a:lstStyle/>
          <a:p>
            <a:pPr algn="ctr"/>
            <a:r>
              <a:rPr lang="en-US" dirty="0"/>
              <a:t>The Character of the Societal Sphere: From “Social License” to Legalization</a:t>
            </a:r>
          </a:p>
        </p:txBody>
      </p:sp>
      <p:graphicFrame>
        <p:nvGraphicFramePr>
          <p:cNvPr id="6" name="Content Placeholder 5">
            <a:extLst>
              <a:ext uri="{FF2B5EF4-FFF2-40B4-BE49-F238E27FC236}">
                <a16:creationId xmlns:a16="http://schemas.microsoft.com/office/drawing/2014/main" id="{57060AF9-C53E-A543-B870-77AB2D5AA1C5}"/>
              </a:ext>
            </a:extLst>
          </p:cNvPr>
          <p:cNvGraphicFramePr>
            <a:graphicFrameLocks noGrp="1"/>
          </p:cNvGraphicFramePr>
          <p:nvPr>
            <p:ph idx="1"/>
            <p:extLst>
              <p:ext uri="{D42A27DB-BD31-4B8C-83A1-F6EECF244321}">
                <p14:modId xmlns:p14="http://schemas.microsoft.com/office/powerpoint/2010/main" val="2868880978"/>
              </p:ext>
            </p:extLst>
          </p:nvPr>
        </p:nvGraphicFramePr>
        <p:xfrm>
          <a:off x="0" y="1487836"/>
          <a:ext cx="12192000" cy="53701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090867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hinaStreetVenders" id="{86B731F2-2CEF-7349-B1C4-1BE8953AC93A}" vid="{60D51F25-AA66-9C4D-A607-38A1EC4586EB}"/>
    </a:ext>
  </a:extLst>
</a:theme>
</file>

<file path=docProps/app.xml><?xml version="1.0" encoding="utf-8"?>
<Properties xmlns="http://schemas.openxmlformats.org/officeDocument/2006/extended-properties" xmlns:vt="http://schemas.openxmlformats.org/officeDocument/2006/docPropsVTypes">
  <Template>Office Theme</Template>
  <TotalTime>2352</TotalTime>
  <Words>2030</Words>
  <Application>Microsoft Macintosh PowerPoint</Application>
  <PresentationFormat>Widescreen</PresentationFormat>
  <Paragraphs>250</Paragraphs>
  <Slides>28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DengXian</vt:lpstr>
      <vt:lpstr>Arial</vt:lpstr>
      <vt:lpstr>Calibri</vt:lpstr>
      <vt:lpstr>Calibri Light</vt:lpstr>
      <vt:lpstr>Office Theme</vt:lpstr>
      <vt:lpstr>    Where Neither Corporate Nor International Law Converge: The Multinational Enterprise and Societal Frameworks</vt:lpstr>
      <vt:lpstr>Situating the Problem</vt:lpstr>
      <vt:lpstr>The Conundrum</vt:lpstr>
      <vt:lpstr>Issue</vt:lpstr>
      <vt:lpstr>What is the Societal Space Within which enterprises operate?</vt:lpstr>
      <vt:lpstr>What Makes Rules Societal?</vt:lpstr>
      <vt:lpstr>Hard Law in CSR Field</vt:lpstr>
      <vt:lpstr>A Leading Edge--BITs with Human Rights Elements?</vt:lpstr>
      <vt:lpstr>The Character of the Societal Sphere: From “Social License” to Legalization</vt:lpstr>
      <vt:lpstr>The Societal Sphere: A Growing Area of Everything Else</vt:lpstr>
      <vt:lpstr>UNGP</vt:lpstr>
      <vt:lpstr>OECD Guidelines for Multinationals</vt:lpstr>
      <vt:lpstr>3rd Party and Private Standards </vt:lpstr>
      <vt:lpstr>A Work in Progress; Example EITI</vt:lpstr>
      <vt:lpstr>Internal MNE Norms and Social License</vt:lpstr>
      <vt:lpstr>The MNC</vt:lpstr>
      <vt:lpstr>As an Object of Regulatory Interest</vt:lpstr>
      <vt:lpstr>From Polycentricity on Regulation to Polycentricity on MNE</vt:lpstr>
      <vt:lpstr>The Future: Social Credit</vt:lpstr>
      <vt:lpstr>Chinese Social Credit</vt:lpstr>
      <vt:lpstr>Building the Integrated System: China</vt:lpstr>
      <vt:lpstr>Does the West Have a Social Credit System?</vt:lpstr>
      <vt:lpstr>Data Based Regulatory Circles</vt:lpstr>
      <vt:lpstr>Technical and Normative Challenges to Construction of Social Credit or Ratings Systems</vt:lpstr>
      <vt:lpstr>What Social Credit Adds to the Regulatory Discussion</vt:lpstr>
      <vt:lpstr>Conclusion: Discussion Points Going Forward</vt:lpstr>
      <vt:lpstr>Challenges</vt:lpstr>
      <vt:lpstr>Thanks!</vt:lpstr>
    </vt:vector>
  </TitlesOfParts>
  <Company/>
  <LinksUpToDate>false</LinksUpToDate>
  <SharedDoc>false</SharedDoc>
  <HyperlinksChanged>false</HyperlinksChanged>
  <AppVersion>16.0012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52</cp:revision>
  <dcterms:created xsi:type="dcterms:W3CDTF">2018-05-10T20:18:12Z</dcterms:created>
  <dcterms:modified xsi:type="dcterms:W3CDTF">2018-05-13T14:16:52Z</dcterms:modified>
</cp:coreProperties>
</file>