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63" r:id="rId3"/>
    <p:sldId id="266" r:id="rId4"/>
    <p:sldId id="280" r:id="rId5"/>
    <p:sldId id="267" r:id="rId6"/>
    <p:sldId id="268" r:id="rId7"/>
    <p:sldId id="262" r:id="rId8"/>
    <p:sldId id="269" r:id="rId9"/>
    <p:sldId id="258" r:id="rId10"/>
    <p:sldId id="257" r:id="rId11"/>
    <p:sldId id="279" r:id="rId12"/>
    <p:sldId id="271" r:id="rId13"/>
    <p:sldId id="260" r:id="rId14"/>
    <p:sldId id="275" r:id="rId15"/>
    <p:sldId id="276" r:id="rId16"/>
    <p:sldId id="277" r:id="rId17"/>
    <p:sldId id="272" r:id="rId18"/>
    <p:sldId id="259" r:id="rId19"/>
    <p:sldId id="273" r:id="rId20"/>
    <p:sldId id="265" r:id="rId21"/>
    <p:sldId id="270" r:id="rId22"/>
    <p:sldId id="274" r:id="rId23"/>
    <p:sldId id="26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22" autoAdjust="0"/>
    <p:restoredTop sz="86372"/>
  </p:normalViewPr>
  <p:slideViewPr>
    <p:cSldViewPr snapToGrid="0">
      <p:cViewPr varScale="1">
        <p:scale>
          <a:sx n="80" d="100"/>
          <a:sy n="80" d="100"/>
        </p:scale>
        <p:origin x="224" y="240"/>
      </p:cViewPr>
      <p:guideLst/>
    </p:cSldViewPr>
  </p:slideViewPr>
  <p:outlineViewPr>
    <p:cViewPr>
      <p:scale>
        <a:sx n="33" d="100"/>
        <a:sy n="33" d="100"/>
      </p:scale>
      <p:origin x="0" y="-30786"/>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408752-0A02-4DDD-ADE6-F8FFF26B53E8}" type="doc">
      <dgm:prSet loTypeId="urn:microsoft.com/office/officeart/2008/layout/HorizontalMultiLevelHierarchy" loCatId="hierarchy" qsTypeId="urn:microsoft.com/office/officeart/2005/8/quickstyle/simple4" qsCatId="simple" csTypeId="urn:microsoft.com/office/officeart/2005/8/colors/colorful1" csCatId="colorful" phldr="1"/>
      <dgm:spPr/>
      <dgm:t>
        <a:bodyPr/>
        <a:lstStyle/>
        <a:p>
          <a:endParaRPr lang="en-US"/>
        </a:p>
      </dgm:t>
    </dgm:pt>
    <dgm:pt modelId="{F80827F4-5281-48A4-873C-A85CBBDFA837}">
      <dgm:prSet phldrT="[Text]"/>
      <dgm:spPr/>
      <dgm:t>
        <a:bodyPr/>
        <a:lstStyle/>
        <a:p>
          <a:r>
            <a:rPr lang="en-US" dirty="0"/>
            <a:t>All Party Members </a:t>
          </a:r>
        </a:p>
      </dgm:t>
    </dgm:pt>
    <dgm:pt modelId="{A248D454-9CE0-43CD-BDCB-6F8C50BCB51D}" type="parTrans" cxnId="{56C67F5F-2358-4EBF-8FF2-FF1EA57E8849}">
      <dgm:prSet/>
      <dgm:spPr/>
      <dgm:t>
        <a:bodyPr/>
        <a:lstStyle/>
        <a:p>
          <a:endParaRPr lang="en-US"/>
        </a:p>
      </dgm:t>
    </dgm:pt>
    <dgm:pt modelId="{A1847993-2E78-4857-B6FA-028A3814FF50}" type="sibTrans" cxnId="{56C67F5F-2358-4EBF-8FF2-FF1EA57E8849}">
      <dgm:prSet/>
      <dgm:spPr/>
      <dgm:t>
        <a:bodyPr/>
        <a:lstStyle/>
        <a:p>
          <a:endParaRPr lang="en-US"/>
        </a:p>
      </dgm:t>
    </dgm:pt>
    <dgm:pt modelId="{F67FF0A6-1721-4D60-A507-85B08DCB2C31}">
      <dgm:prSet phldrT="[Text]"/>
      <dgm:spPr/>
      <dgm:t>
        <a:bodyPr/>
        <a:lstStyle/>
        <a:p>
          <a:r>
            <a:rPr lang="en-US" dirty="0"/>
            <a:t>Align thinking &amp; action with </a:t>
          </a:r>
          <a:r>
            <a:rPr lang="en-US" dirty="0" err="1" smtClean="0"/>
            <a:t>deeping</a:t>
          </a:r>
          <a:r>
            <a:rPr lang="en-US" dirty="0" smtClean="0"/>
            <a:t> </a:t>
          </a:r>
          <a:r>
            <a:rPr lang="en-US" dirty="0"/>
            <a:t>reform comprehensively</a:t>
          </a:r>
        </a:p>
      </dgm:t>
    </dgm:pt>
    <dgm:pt modelId="{5061900E-1BF3-41C4-9A0F-F3F028DF79FE}" type="parTrans" cxnId="{A66A8653-DB24-4111-BBC6-F623CDCF0E9E}">
      <dgm:prSet/>
      <dgm:spPr/>
      <dgm:t>
        <a:bodyPr/>
        <a:lstStyle/>
        <a:p>
          <a:endParaRPr lang="en-US"/>
        </a:p>
      </dgm:t>
    </dgm:pt>
    <dgm:pt modelId="{D7501F8E-3C8D-496C-819C-1B9AD981C4C0}" type="sibTrans" cxnId="{A66A8653-DB24-4111-BBC6-F623CDCF0E9E}">
      <dgm:prSet/>
      <dgm:spPr/>
      <dgm:t>
        <a:bodyPr/>
        <a:lstStyle/>
        <a:p>
          <a:endParaRPr lang="en-US"/>
        </a:p>
      </dgm:t>
    </dgm:pt>
    <dgm:pt modelId="{EC9BBE07-1B41-42D1-BEFF-9F9EDB129A10}">
      <dgm:prSet phldrT="[Text]"/>
      <dgm:spPr/>
      <dgm:t>
        <a:bodyPr/>
        <a:lstStyle/>
        <a:p>
          <a:r>
            <a:rPr lang="en-US" dirty="0"/>
            <a:t>properly handle the central </a:t>
          </a:r>
          <a:r>
            <a:rPr lang="en-US" dirty="0" smtClean="0"/>
            <a:t>authority </a:t>
          </a:r>
          <a:r>
            <a:rPr lang="en-US" dirty="0"/>
            <a:t>&amp; local governments</a:t>
          </a:r>
        </a:p>
      </dgm:t>
    </dgm:pt>
    <dgm:pt modelId="{72FBB525-DB33-48B8-974D-4F719DE546BA}" type="parTrans" cxnId="{5C15FCE6-3A03-47DA-986A-9F1FB45FD255}">
      <dgm:prSet/>
      <dgm:spPr/>
      <dgm:t>
        <a:bodyPr/>
        <a:lstStyle/>
        <a:p>
          <a:endParaRPr lang="en-US"/>
        </a:p>
      </dgm:t>
    </dgm:pt>
    <dgm:pt modelId="{32860E07-9CAC-4EBB-9D45-0F37B2A3CF50}" type="sibTrans" cxnId="{5C15FCE6-3A03-47DA-986A-9F1FB45FD255}">
      <dgm:prSet/>
      <dgm:spPr/>
      <dgm:t>
        <a:bodyPr/>
        <a:lstStyle/>
        <a:p>
          <a:endParaRPr lang="en-US"/>
        </a:p>
      </dgm:t>
    </dgm:pt>
    <dgm:pt modelId="{B724A8EC-6BE6-4FAC-B12A-37D3F1C56199}">
      <dgm:prSet phldrT="[Text]"/>
      <dgm:spPr/>
      <dgm:t>
        <a:bodyPr/>
        <a:lstStyle/>
        <a:p>
          <a:r>
            <a:rPr lang="en-US"/>
            <a:t>overall situations &amp; situations of localities</a:t>
          </a:r>
        </a:p>
      </dgm:t>
    </dgm:pt>
    <dgm:pt modelId="{158F9CAE-4CF5-4542-B0E6-77CA1E5773C9}" type="parTrans" cxnId="{FA3AD78C-463F-4F71-8473-7D79F2933850}">
      <dgm:prSet/>
      <dgm:spPr/>
      <dgm:t>
        <a:bodyPr/>
        <a:lstStyle/>
        <a:p>
          <a:endParaRPr lang="en-US"/>
        </a:p>
      </dgm:t>
    </dgm:pt>
    <dgm:pt modelId="{FB878E3F-B7F2-455D-A598-ACA9FB92829D}" type="sibTrans" cxnId="{FA3AD78C-463F-4F71-8473-7D79F2933850}">
      <dgm:prSet/>
      <dgm:spPr/>
      <dgm:t>
        <a:bodyPr/>
        <a:lstStyle/>
        <a:p>
          <a:endParaRPr lang="en-US"/>
        </a:p>
      </dgm:t>
    </dgm:pt>
    <dgm:pt modelId="{1CEC2A48-3A51-40E9-A162-12999CBF3204}">
      <dgm:prSet phldrT="[Text]"/>
      <dgm:spPr/>
      <dgm:t>
        <a:bodyPr/>
        <a:lstStyle/>
        <a:p>
          <a:r>
            <a:rPr lang="en-US"/>
            <a:t>immediate interests and long-term needs</a:t>
          </a:r>
        </a:p>
      </dgm:t>
    </dgm:pt>
    <dgm:pt modelId="{2AC31B7D-B046-45B5-B671-FB1361EB2760}" type="parTrans" cxnId="{C9C080C1-0E7D-4769-A848-A2B94CF6BB62}">
      <dgm:prSet/>
      <dgm:spPr/>
      <dgm:t>
        <a:bodyPr/>
        <a:lstStyle/>
        <a:p>
          <a:endParaRPr lang="en-US"/>
        </a:p>
      </dgm:t>
    </dgm:pt>
    <dgm:pt modelId="{816D8D9F-AA14-4300-BFC8-DB81B179AB4B}" type="sibTrans" cxnId="{C9C080C1-0E7D-4769-A848-A2B94CF6BB62}">
      <dgm:prSet/>
      <dgm:spPr/>
      <dgm:t>
        <a:bodyPr/>
        <a:lstStyle/>
        <a:p>
          <a:endParaRPr lang="en-US"/>
        </a:p>
      </dgm:t>
    </dgm:pt>
    <dgm:pt modelId="{CEE8A61C-BAC4-40BE-98A3-B3E0FAA7121F}">
      <dgm:prSet phldrT="[Text]"/>
      <dgm:spPr/>
      <dgm:t>
        <a:bodyPr/>
        <a:lstStyle/>
        <a:p>
          <a:r>
            <a:rPr lang="en-US" dirty="0"/>
            <a:t>correctly understand the adjustment of interest </a:t>
          </a:r>
          <a:r>
            <a:rPr lang="en-US" dirty="0" smtClean="0"/>
            <a:t>patterns</a:t>
          </a:r>
          <a:endParaRPr lang="en-US" dirty="0"/>
        </a:p>
      </dgm:t>
    </dgm:pt>
    <dgm:pt modelId="{5D3075D0-05A7-4279-8BBE-BF1D7A38865C}" type="parTrans" cxnId="{8DD7014C-1D87-472B-9515-D991746473E5}">
      <dgm:prSet/>
      <dgm:spPr/>
      <dgm:t>
        <a:bodyPr/>
        <a:lstStyle/>
        <a:p>
          <a:endParaRPr lang="en-US"/>
        </a:p>
      </dgm:t>
    </dgm:pt>
    <dgm:pt modelId="{0E02907A-73DD-41BC-B6B7-9E4A607B9136}" type="sibTrans" cxnId="{8DD7014C-1D87-472B-9515-D991746473E5}">
      <dgm:prSet/>
      <dgm:spPr/>
      <dgm:t>
        <a:bodyPr/>
        <a:lstStyle/>
        <a:p>
          <a:endParaRPr lang="en-US"/>
        </a:p>
      </dgm:t>
    </dgm:pt>
    <dgm:pt modelId="{EE690FDA-B21B-46EC-90D5-56582CD8F299}">
      <dgm:prSet phldrT="[Text]"/>
      <dgm:spPr/>
      <dgm:t>
        <a:bodyPr/>
        <a:lstStyle/>
        <a:p>
          <a:r>
            <a:rPr lang="en-US" dirty="0" smtClean="0"/>
            <a:t>Resolutely uphold </a:t>
          </a:r>
          <a:r>
            <a:rPr lang="en-US" dirty="0"/>
            <a:t>the authority of the Central Committee</a:t>
          </a:r>
        </a:p>
      </dgm:t>
    </dgm:pt>
    <dgm:pt modelId="{EBA080EB-3100-40EE-82B2-64102146BCE2}" type="parTrans" cxnId="{F6EFA4CD-5FDB-4FFE-8249-5FD4ACC2375E}">
      <dgm:prSet/>
      <dgm:spPr/>
      <dgm:t>
        <a:bodyPr/>
        <a:lstStyle/>
        <a:p>
          <a:endParaRPr lang="en-US"/>
        </a:p>
      </dgm:t>
    </dgm:pt>
    <dgm:pt modelId="{B06B4D67-B1D5-4C74-9866-4878CE903099}" type="sibTrans" cxnId="{F6EFA4CD-5FDB-4FFE-8249-5FD4ACC2375E}">
      <dgm:prSet/>
      <dgm:spPr/>
      <dgm:t>
        <a:bodyPr/>
        <a:lstStyle/>
        <a:p>
          <a:endParaRPr lang="en-US"/>
        </a:p>
      </dgm:t>
    </dgm:pt>
    <dgm:pt modelId="{8AB5504E-EA33-49AA-9CD7-D91FCB340241}">
      <dgm:prSet phldrT="[Text]"/>
      <dgm:spPr/>
      <dgm:t>
        <a:bodyPr/>
        <a:lstStyle/>
        <a:p>
          <a:r>
            <a:rPr lang="en-US"/>
            <a:t>ensure decisions of the Central Committee are carried out effectively</a:t>
          </a:r>
        </a:p>
      </dgm:t>
    </dgm:pt>
    <dgm:pt modelId="{EE48C19C-A300-4689-8554-0E29CB035BF4}" type="parTrans" cxnId="{97C314D1-56EE-4854-8F67-9015CF0CBB20}">
      <dgm:prSet/>
      <dgm:spPr/>
      <dgm:t>
        <a:bodyPr/>
        <a:lstStyle/>
        <a:p>
          <a:endParaRPr lang="en-US"/>
        </a:p>
      </dgm:t>
    </dgm:pt>
    <dgm:pt modelId="{987F4CE7-0E60-456A-B559-C1650C03DCBA}" type="sibTrans" cxnId="{97C314D1-56EE-4854-8F67-9015CF0CBB20}">
      <dgm:prSet/>
      <dgm:spPr/>
      <dgm:t>
        <a:bodyPr/>
        <a:lstStyle/>
        <a:p>
          <a:endParaRPr lang="en-US"/>
        </a:p>
      </dgm:t>
    </dgm:pt>
    <dgm:pt modelId="{57D20AEB-8DDB-472C-A932-113DDB04C3EB}">
      <dgm:prSet phldrT="[Text]"/>
      <dgm:spPr/>
      <dgm:t>
        <a:bodyPr/>
        <a:lstStyle/>
        <a:p>
          <a:r>
            <a:rPr lang="en-US"/>
            <a:t>perseveringly implement the Central Committee's reform decisions &amp; plans</a:t>
          </a:r>
        </a:p>
      </dgm:t>
    </dgm:pt>
    <dgm:pt modelId="{7F2115FE-E360-4804-9679-48E99486879A}" type="parTrans" cxnId="{3ACF615F-BA3A-4230-A0F2-F6EA4C9E5998}">
      <dgm:prSet/>
      <dgm:spPr/>
      <dgm:t>
        <a:bodyPr/>
        <a:lstStyle/>
        <a:p>
          <a:endParaRPr lang="en-US"/>
        </a:p>
      </dgm:t>
    </dgm:pt>
    <dgm:pt modelId="{65B2BA85-57EF-40AC-946F-8A7606E7C983}" type="sibTrans" cxnId="{3ACF615F-BA3A-4230-A0F2-F6EA4C9E5998}">
      <dgm:prSet/>
      <dgm:spPr/>
      <dgm:t>
        <a:bodyPr/>
        <a:lstStyle/>
        <a:p>
          <a:endParaRPr lang="en-US"/>
        </a:p>
      </dgm:t>
    </dgm:pt>
    <dgm:pt modelId="{2610DE40-2F40-496D-A559-1ED298C66C4A}" type="pres">
      <dgm:prSet presAssocID="{EC408752-0A02-4DDD-ADE6-F8FFF26B53E8}" presName="Name0" presStyleCnt="0">
        <dgm:presLayoutVars>
          <dgm:chPref val="1"/>
          <dgm:dir/>
          <dgm:animOne val="branch"/>
          <dgm:animLvl val="lvl"/>
          <dgm:resizeHandles val="exact"/>
        </dgm:presLayoutVars>
      </dgm:prSet>
      <dgm:spPr/>
      <dgm:t>
        <a:bodyPr/>
        <a:lstStyle/>
        <a:p>
          <a:endParaRPr lang="en-US"/>
        </a:p>
      </dgm:t>
    </dgm:pt>
    <dgm:pt modelId="{232E9187-C132-4803-B78A-3818D44CECCB}" type="pres">
      <dgm:prSet presAssocID="{F80827F4-5281-48A4-873C-A85CBBDFA837}" presName="root1" presStyleCnt="0"/>
      <dgm:spPr/>
      <dgm:t>
        <a:bodyPr/>
        <a:lstStyle/>
        <a:p>
          <a:endParaRPr lang="en-US"/>
        </a:p>
      </dgm:t>
    </dgm:pt>
    <dgm:pt modelId="{7717208B-910F-483B-9195-A43E7BF08C37}" type="pres">
      <dgm:prSet presAssocID="{F80827F4-5281-48A4-873C-A85CBBDFA837}" presName="LevelOneTextNode" presStyleLbl="node0" presStyleIdx="0" presStyleCnt="1">
        <dgm:presLayoutVars>
          <dgm:chPref val="3"/>
        </dgm:presLayoutVars>
      </dgm:prSet>
      <dgm:spPr/>
      <dgm:t>
        <a:bodyPr/>
        <a:lstStyle/>
        <a:p>
          <a:endParaRPr lang="en-US"/>
        </a:p>
      </dgm:t>
    </dgm:pt>
    <dgm:pt modelId="{DC464FC2-A2A3-46F1-A1E2-02FCE244A21D}" type="pres">
      <dgm:prSet presAssocID="{F80827F4-5281-48A4-873C-A85CBBDFA837}" presName="level2hierChild" presStyleCnt="0"/>
      <dgm:spPr/>
      <dgm:t>
        <a:bodyPr/>
        <a:lstStyle/>
        <a:p>
          <a:endParaRPr lang="en-US"/>
        </a:p>
      </dgm:t>
    </dgm:pt>
    <dgm:pt modelId="{2E5410F4-DE99-45C1-B6A8-563627833FB2}" type="pres">
      <dgm:prSet presAssocID="{5061900E-1BF3-41C4-9A0F-F3F028DF79FE}" presName="conn2-1" presStyleLbl="parChTrans1D2" presStyleIdx="0" presStyleCnt="8"/>
      <dgm:spPr/>
      <dgm:t>
        <a:bodyPr/>
        <a:lstStyle/>
        <a:p>
          <a:endParaRPr lang="en-US"/>
        </a:p>
      </dgm:t>
    </dgm:pt>
    <dgm:pt modelId="{F6B9DDEB-EA95-4E1F-9BBE-A698EF6291DE}" type="pres">
      <dgm:prSet presAssocID="{5061900E-1BF3-41C4-9A0F-F3F028DF79FE}" presName="connTx" presStyleLbl="parChTrans1D2" presStyleIdx="0" presStyleCnt="8"/>
      <dgm:spPr/>
      <dgm:t>
        <a:bodyPr/>
        <a:lstStyle/>
        <a:p>
          <a:endParaRPr lang="en-US"/>
        </a:p>
      </dgm:t>
    </dgm:pt>
    <dgm:pt modelId="{55369869-BAD3-404D-BFDC-D64D466B5EA1}" type="pres">
      <dgm:prSet presAssocID="{F67FF0A6-1721-4D60-A507-85B08DCB2C31}" presName="root2" presStyleCnt="0"/>
      <dgm:spPr/>
      <dgm:t>
        <a:bodyPr/>
        <a:lstStyle/>
        <a:p>
          <a:endParaRPr lang="en-US"/>
        </a:p>
      </dgm:t>
    </dgm:pt>
    <dgm:pt modelId="{45BABB11-4550-484F-A2DC-3824F4377BEC}" type="pres">
      <dgm:prSet presAssocID="{F67FF0A6-1721-4D60-A507-85B08DCB2C31}" presName="LevelTwoTextNode" presStyleLbl="node2" presStyleIdx="0" presStyleCnt="8">
        <dgm:presLayoutVars>
          <dgm:chPref val="3"/>
        </dgm:presLayoutVars>
      </dgm:prSet>
      <dgm:spPr/>
      <dgm:t>
        <a:bodyPr/>
        <a:lstStyle/>
        <a:p>
          <a:endParaRPr lang="en-US"/>
        </a:p>
      </dgm:t>
    </dgm:pt>
    <dgm:pt modelId="{6712B0A7-F0A2-41D5-9338-3073569387F1}" type="pres">
      <dgm:prSet presAssocID="{F67FF0A6-1721-4D60-A507-85B08DCB2C31}" presName="level3hierChild" presStyleCnt="0"/>
      <dgm:spPr/>
      <dgm:t>
        <a:bodyPr/>
        <a:lstStyle/>
        <a:p>
          <a:endParaRPr lang="en-US"/>
        </a:p>
      </dgm:t>
    </dgm:pt>
    <dgm:pt modelId="{FB4E4288-626E-42D6-9BD9-EC1E5A08F3C5}" type="pres">
      <dgm:prSet presAssocID="{72FBB525-DB33-48B8-974D-4F719DE546BA}" presName="conn2-1" presStyleLbl="parChTrans1D2" presStyleIdx="1" presStyleCnt="8"/>
      <dgm:spPr/>
      <dgm:t>
        <a:bodyPr/>
        <a:lstStyle/>
        <a:p>
          <a:endParaRPr lang="en-US"/>
        </a:p>
      </dgm:t>
    </dgm:pt>
    <dgm:pt modelId="{DA66EF58-4740-43E2-9404-810D0F169622}" type="pres">
      <dgm:prSet presAssocID="{72FBB525-DB33-48B8-974D-4F719DE546BA}" presName="connTx" presStyleLbl="parChTrans1D2" presStyleIdx="1" presStyleCnt="8"/>
      <dgm:spPr/>
      <dgm:t>
        <a:bodyPr/>
        <a:lstStyle/>
        <a:p>
          <a:endParaRPr lang="en-US"/>
        </a:p>
      </dgm:t>
    </dgm:pt>
    <dgm:pt modelId="{E931D1AB-1A68-403F-9DE5-D99EC5540B3F}" type="pres">
      <dgm:prSet presAssocID="{EC9BBE07-1B41-42D1-BEFF-9F9EDB129A10}" presName="root2" presStyleCnt="0"/>
      <dgm:spPr/>
      <dgm:t>
        <a:bodyPr/>
        <a:lstStyle/>
        <a:p>
          <a:endParaRPr lang="en-US"/>
        </a:p>
      </dgm:t>
    </dgm:pt>
    <dgm:pt modelId="{C5BC5597-12AE-4321-8D4C-C1393AA76D26}" type="pres">
      <dgm:prSet presAssocID="{EC9BBE07-1B41-42D1-BEFF-9F9EDB129A10}" presName="LevelTwoTextNode" presStyleLbl="node2" presStyleIdx="1" presStyleCnt="8">
        <dgm:presLayoutVars>
          <dgm:chPref val="3"/>
        </dgm:presLayoutVars>
      </dgm:prSet>
      <dgm:spPr/>
      <dgm:t>
        <a:bodyPr/>
        <a:lstStyle/>
        <a:p>
          <a:endParaRPr lang="en-US"/>
        </a:p>
      </dgm:t>
    </dgm:pt>
    <dgm:pt modelId="{A2D0872F-C5C0-4CB5-BE65-BD6C91EB1B15}" type="pres">
      <dgm:prSet presAssocID="{EC9BBE07-1B41-42D1-BEFF-9F9EDB129A10}" presName="level3hierChild" presStyleCnt="0"/>
      <dgm:spPr/>
      <dgm:t>
        <a:bodyPr/>
        <a:lstStyle/>
        <a:p>
          <a:endParaRPr lang="en-US"/>
        </a:p>
      </dgm:t>
    </dgm:pt>
    <dgm:pt modelId="{FC0AF25B-0677-4214-83BD-C78CFDBBDE68}" type="pres">
      <dgm:prSet presAssocID="{158F9CAE-4CF5-4542-B0E6-77CA1E5773C9}" presName="conn2-1" presStyleLbl="parChTrans1D2" presStyleIdx="2" presStyleCnt="8"/>
      <dgm:spPr/>
      <dgm:t>
        <a:bodyPr/>
        <a:lstStyle/>
        <a:p>
          <a:endParaRPr lang="en-US"/>
        </a:p>
      </dgm:t>
    </dgm:pt>
    <dgm:pt modelId="{BBA44052-BFBA-4C36-94A3-0A09D1C3B002}" type="pres">
      <dgm:prSet presAssocID="{158F9CAE-4CF5-4542-B0E6-77CA1E5773C9}" presName="connTx" presStyleLbl="parChTrans1D2" presStyleIdx="2" presStyleCnt="8"/>
      <dgm:spPr/>
      <dgm:t>
        <a:bodyPr/>
        <a:lstStyle/>
        <a:p>
          <a:endParaRPr lang="en-US"/>
        </a:p>
      </dgm:t>
    </dgm:pt>
    <dgm:pt modelId="{80225DF4-3EB3-48F6-9EC5-CE0124CE320D}" type="pres">
      <dgm:prSet presAssocID="{B724A8EC-6BE6-4FAC-B12A-37D3F1C56199}" presName="root2" presStyleCnt="0"/>
      <dgm:spPr/>
      <dgm:t>
        <a:bodyPr/>
        <a:lstStyle/>
        <a:p>
          <a:endParaRPr lang="en-US"/>
        </a:p>
      </dgm:t>
    </dgm:pt>
    <dgm:pt modelId="{A1A99237-1C2E-4ADB-B456-0E28969D7A96}" type="pres">
      <dgm:prSet presAssocID="{B724A8EC-6BE6-4FAC-B12A-37D3F1C56199}" presName="LevelTwoTextNode" presStyleLbl="node2" presStyleIdx="2" presStyleCnt="8">
        <dgm:presLayoutVars>
          <dgm:chPref val="3"/>
        </dgm:presLayoutVars>
      </dgm:prSet>
      <dgm:spPr/>
      <dgm:t>
        <a:bodyPr/>
        <a:lstStyle/>
        <a:p>
          <a:endParaRPr lang="en-US"/>
        </a:p>
      </dgm:t>
    </dgm:pt>
    <dgm:pt modelId="{A6EF24FF-83A4-491C-8889-E569025FEB63}" type="pres">
      <dgm:prSet presAssocID="{B724A8EC-6BE6-4FAC-B12A-37D3F1C56199}" presName="level3hierChild" presStyleCnt="0"/>
      <dgm:spPr/>
      <dgm:t>
        <a:bodyPr/>
        <a:lstStyle/>
        <a:p>
          <a:endParaRPr lang="en-US"/>
        </a:p>
      </dgm:t>
    </dgm:pt>
    <dgm:pt modelId="{EBB3C10C-EDD9-4E45-A5F5-54A43D3ECE38}" type="pres">
      <dgm:prSet presAssocID="{2AC31B7D-B046-45B5-B671-FB1361EB2760}" presName="conn2-1" presStyleLbl="parChTrans1D2" presStyleIdx="3" presStyleCnt="8"/>
      <dgm:spPr/>
      <dgm:t>
        <a:bodyPr/>
        <a:lstStyle/>
        <a:p>
          <a:endParaRPr lang="en-US"/>
        </a:p>
      </dgm:t>
    </dgm:pt>
    <dgm:pt modelId="{B99182D3-31EF-4A21-972D-696FE1EC428C}" type="pres">
      <dgm:prSet presAssocID="{2AC31B7D-B046-45B5-B671-FB1361EB2760}" presName="connTx" presStyleLbl="parChTrans1D2" presStyleIdx="3" presStyleCnt="8"/>
      <dgm:spPr/>
      <dgm:t>
        <a:bodyPr/>
        <a:lstStyle/>
        <a:p>
          <a:endParaRPr lang="en-US"/>
        </a:p>
      </dgm:t>
    </dgm:pt>
    <dgm:pt modelId="{DBA68E3C-0C25-4466-9B06-AB3F4953881C}" type="pres">
      <dgm:prSet presAssocID="{1CEC2A48-3A51-40E9-A162-12999CBF3204}" presName="root2" presStyleCnt="0"/>
      <dgm:spPr/>
      <dgm:t>
        <a:bodyPr/>
        <a:lstStyle/>
        <a:p>
          <a:endParaRPr lang="en-US"/>
        </a:p>
      </dgm:t>
    </dgm:pt>
    <dgm:pt modelId="{0B23DA7F-F1EC-40D1-B9B9-24B70DA8B0A2}" type="pres">
      <dgm:prSet presAssocID="{1CEC2A48-3A51-40E9-A162-12999CBF3204}" presName="LevelTwoTextNode" presStyleLbl="node2" presStyleIdx="3" presStyleCnt="8">
        <dgm:presLayoutVars>
          <dgm:chPref val="3"/>
        </dgm:presLayoutVars>
      </dgm:prSet>
      <dgm:spPr/>
      <dgm:t>
        <a:bodyPr/>
        <a:lstStyle/>
        <a:p>
          <a:endParaRPr lang="en-US"/>
        </a:p>
      </dgm:t>
    </dgm:pt>
    <dgm:pt modelId="{33D510AB-E282-491B-968A-1EF20D421CA6}" type="pres">
      <dgm:prSet presAssocID="{1CEC2A48-3A51-40E9-A162-12999CBF3204}" presName="level3hierChild" presStyleCnt="0"/>
      <dgm:spPr/>
      <dgm:t>
        <a:bodyPr/>
        <a:lstStyle/>
        <a:p>
          <a:endParaRPr lang="en-US"/>
        </a:p>
      </dgm:t>
    </dgm:pt>
    <dgm:pt modelId="{10D92D4D-34EB-4143-BBFF-83C9DFCB091A}" type="pres">
      <dgm:prSet presAssocID="{5D3075D0-05A7-4279-8BBE-BF1D7A38865C}" presName="conn2-1" presStyleLbl="parChTrans1D2" presStyleIdx="4" presStyleCnt="8"/>
      <dgm:spPr/>
      <dgm:t>
        <a:bodyPr/>
        <a:lstStyle/>
        <a:p>
          <a:endParaRPr lang="en-US"/>
        </a:p>
      </dgm:t>
    </dgm:pt>
    <dgm:pt modelId="{342EB767-BF39-41EB-A57E-B104D2BCBA0D}" type="pres">
      <dgm:prSet presAssocID="{5D3075D0-05A7-4279-8BBE-BF1D7A38865C}" presName="connTx" presStyleLbl="parChTrans1D2" presStyleIdx="4" presStyleCnt="8"/>
      <dgm:spPr/>
      <dgm:t>
        <a:bodyPr/>
        <a:lstStyle/>
        <a:p>
          <a:endParaRPr lang="en-US"/>
        </a:p>
      </dgm:t>
    </dgm:pt>
    <dgm:pt modelId="{B7E13AB4-7322-4E89-AAB8-1212E936CD13}" type="pres">
      <dgm:prSet presAssocID="{CEE8A61C-BAC4-40BE-98A3-B3E0FAA7121F}" presName="root2" presStyleCnt="0"/>
      <dgm:spPr/>
      <dgm:t>
        <a:bodyPr/>
        <a:lstStyle/>
        <a:p>
          <a:endParaRPr lang="en-US"/>
        </a:p>
      </dgm:t>
    </dgm:pt>
    <dgm:pt modelId="{484DDD28-B819-4089-8AE4-D40C65A3D7C2}" type="pres">
      <dgm:prSet presAssocID="{CEE8A61C-BAC4-40BE-98A3-B3E0FAA7121F}" presName="LevelTwoTextNode" presStyleLbl="node2" presStyleIdx="4" presStyleCnt="8">
        <dgm:presLayoutVars>
          <dgm:chPref val="3"/>
        </dgm:presLayoutVars>
      </dgm:prSet>
      <dgm:spPr/>
      <dgm:t>
        <a:bodyPr/>
        <a:lstStyle/>
        <a:p>
          <a:endParaRPr lang="en-US"/>
        </a:p>
      </dgm:t>
    </dgm:pt>
    <dgm:pt modelId="{49A37D93-4D0D-48C1-B102-9FAC02C6F5ED}" type="pres">
      <dgm:prSet presAssocID="{CEE8A61C-BAC4-40BE-98A3-B3E0FAA7121F}" presName="level3hierChild" presStyleCnt="0"/>
      <dgm:spPr/>
      <dgm:t>
        <a:bodyPr/>
        <a:lstStyle/>
        <a:p>
          <a:endParaRPr lang="en-US"/>
        </a:p>
      </dgm:t>
    </dgm:pt>
    <dgm:pt modelId="{6C0D7E40-71F5-4DE4-B364-C52B6B20CBE6}" type="pres">
      <dgm:prSet presAssocID="{EBA080EB-3100-40EE-82B2-64102146BCE2}" presName="conn2-1" presStyleLbl="parChTrans1D2" presStyleIdx="5" presStyleCnt="8"/>
      <dgm:spPr/>
      <dgm:t>
        <a:bodyPr/>
        <a:lstStyle/>
        <a:p>
          <a:endParaRPr lang="en-US"/>
        </a:p>
      </dgm:t>
    </dgm:pt>
    <dgm:pt modelId="{515F4DAF-04B3-4112-851C-4A1961970261}" type="pres">
      <dgm:prSet presAssocID="{EBA080EB-3100-40EE-82B2-64102146BCE2}" presName="connTx" presStyleLbl="parChTrans1D2" presStyleIdx="5" presStyleCnt="8"/>
      <dgm:spPr/>
      <dgm:t>
        <a:bodyPr/>
        <a:lstStyle/>
        <a:p>
          <a:endParaRPr lang="en-US"/>
        </a:p>
      </dgm:t>
    </dgm:pt>
    <dgm:pt modelId="{686D98B0-8B87-41A0-BFA1-D2C5A3744A60}" type="pres">
      <dgm:prSet presAssocID="{EE690FDA-B21B-46EC-90D5-56582CD8F299}" presName="root2" presStyleCnt="0"/>
      <dgm:spPr/>
      <dgm:t>
        <a:bodyPr/>
        <a:lstStyle/>
        <a:p>
          <a:endParaRPr lang="en-US"/>
        </a:p>
      </dgm:t>
    </dgm:pt>
    <dgm:pt modelId="{7AC527ED-F866-4939-97FB-56D172EA307D}" type="pres">
      <dgm:prSet presAssocID="{EE690FDA-B21B-46EC-90D5-56582CD8F299}" presName="LevelTwoTextNode" presStyleLbl="node2" presStyleIdx="5" presStyleCnt="8">
        <dgm:presLayoutVars>
          <dgm:chPref val="3"/>
        </dgm:presLayoutVars>
      </dgm:prSet>
      <dgm:spPr/>
      <dgm:t>
        <a:bodyPr/>
        <a:lstStyle/>
        <a:p>
          <a:endParaRPr lang="en-US"/>
        </a:p>
      </dgm:t>
    </dgm:pt>
    <dgm:pt modelId="{CDF87C56-85A1-4116-A655-BA02819E7781}" type="pres">
      <dgm:prSet presAssocID="{EE690FDA-B21B-46EC-90D5-56582CD8F299}" presName="level3hierChild" presStyleCnt="0"/>
      <dgm:spPr/>
      <dgm:t>
        <a:bodyPr/>
        <a:lstStyle/>
        <a:p>
          <a:endParaRPr lang="en-US"/>
        </a:p>
      </dgm:t>
    </dgm:pt>
    <dgm:pt modelId="{DE878AE6-A309-4176-8C63-BE2C02C92F96}" type="pres">
      <dgm:prSet presAssocID="{EE48C19C-A300-4689-8554-0E29CB035BF4}" presName="conn2-1" presStyleLbl="parChTrans1D2" presStyleIdx="6" presStyleCnt="8"/>
      <dgm:spPr/>
      <dgm:t>
        <a:bodyPr/>
        <a:lstStyle/>
        <a:p>
          <a:endParaRPr lang="en-US"/>
        </a:p>
      </dgm:t>
    </dgm:pt>
    <dgm:pt modelId="{6FA2CB0B-FF58-4FAF-A705-7D2E279B6460}" type="pres">
      <dgm:prSet presAssocID="{EE48C19C-A300-4689-8554-0E29CB035BF4}" presName="connTx" presStyleLbl="parChTrans1D2" presStyleIdx="6" presStyleCnt="8"/>
      <dgm:spPr/>
      <dgm:t>
        <a:bodyPr/>
        <a:lstStyle/>
        <a:p>
          <a:endParaRPr lang="en-US"/>
        </a:p>
      </dgm:t>
    </dgm:pt>
    <dgm:pt modelId="{D0E834F1-033A-42FA-8CD6-0459265D9E37}" type="pres">
      <dgm:prSet presAssocID="{8AB5504E-EA33-49AA-9CD7-D91FCB340241}" presName="root2" presStyleCnt="0"/>
      <dgm:spPr/>
      <dgm:t>
        <a:bodyPr/>
        <a:lstStyle/>
        <a:p>
          <a:endParaRPr lang="en-US"/>
        </a:p>
      </dgm:t>
    </dgm:pt>
    <dgm:pt modelId="{3796FB8A-1ADC-450C-B02F-394740836260}" type="pres">
      <dgm:prSet presAssocID="{8AB5504E-EA33-49AA-9CD7-D91FCB340241}" presName="LevelTwoTextNode" presStyleLbl="node2" presStyleIdx="6" presStyleCnt="8">
        <dgm:presLayoutVars>
          <dgm:chPref val="3"/>
        </dgm:presLayoutVars>
      </dgm:prSet>
      <dgm:spPr/>
      <dgm:t>
        <a:bodyPr/>
        <a:lstStyle/>
        <a:p>
          <a:endParaRPr lang="en-US"/>
        </a:p>
      </dgm:t>
    </dgm:pt>
    <dgm:pt modelId="{D7AAB80C-2FFB-4CC6-935A-E926C3A40EE4}" type="pres">
      <dgm:prSet presAssocID="{8AB5504E-EA33-49AA-9CD7-D91FCB340241}" presName="level3hierChild" presStyleCnt="0"/>
      <dgm:spPr/>
      <dgm:t>
        <a:bodyPr/>
        <a:lstStyle/>
        <a:p>
          <a:endParaRPr lang="en-US"/>
        </a:p>
      </dgm:t>
    </dgm:pt>
    <dgm:pt modelId="{F767E088-6E6B-4112-AA81-103235F35C6C}" type="pres">
      <dgm:prSet presAssocID="{7F2115FE-E360-4804-9679-48E99486879A}" presName="conn2-1" presStyleLbl="parChTrans1D2" presStyleIdx="7" presStyleCnt="8"/>
      <dgm:spPr/>
      <dgm:t>
        <a:bodyPr/>
        <a:lstStyle/>
        <a:p>
          <a:endParaRPr lang="en-US"/>
        </a:p>
      </dgm:t>
    </dgm:pt>
    <dgm:pt modelId="{97473574-B68E-4C63-8669-C636A126200E}" type="pres">
      <dgm:prSet presAssocID="{7F2115FE-E360-4804-9679-48E99486879A}" presName="connTx" presStyleLbl="parChTrans1D2" presStyleIdx="7" presStyleCnt="8"/>
      <dgm:spPr/>
      <dgm:t>
        <a:bodyPr/>
        <a:lstStyle/>
        <a:p>
          <a:endParaRPr lang="en-US"/>
        </a:p>
      </dgm:t>
    </dgm:pt>
    <dgm:pt modelId="{E9C6F4D8-F355-476D-9999-91D776108A26}" type="pres">
      <dgm:prSet presAssocID="{57D20AEB-8DDB-472C-A932-113DDB04C3EB}" presName="root2" presStyleCnt="0"/>
      <dgm:spPr/>
      <dgm:t>
        <a:bodyPr/>
        <a:lstStyle/>
        <a:p>
          <a:endParaRPr lang="en-US"/>
        </a:p>
      </dgm:t>
    </dgm:pt>
    <dgm:pt modelId="{5B813F6B-38F2-4CC5-BD37-E6D94BE4BFD0}" type="pres">
      <dgm:prSet presAssocID="{57D20AEB-8DDB-472C-A932-113DDB04C3EB}" presName="LevelTwoTextNode" presStyleLbl="node2" presStyleIdx="7" presStyleCnt="8">
        <dgm:presLayoutVars>
          <dgm:chPref val="3"/>
        </dgm:presLayoutVars>
      </dgm:prSet>
      <dgm:spPr/>
      <dgm:t>
        <a:bodyPr/>
        <a:lstStyle/>
        <a:p>
          <a:endParaRPr lang="en-US"/>
        </a:p>
      </dgm:t>
    </dgm:pt>
    <dgm:pt modelId="{C4AFF454-EE55-45E5-89BE-E5379B8A1F96}" type="pres">
      <dgm:prSet presAssocID="{57D20AEB-8DDB-472C-A932-113DDB04C3EB}" presName="level3hierChild" presStyleCnt="0"/>
      <dgm:spPr/>
      <dgm:t>
        <a:bodyPr/>
        <a:lstStyle/>
        <a:p>
          <a:endParaRPr lang="en-US"/>
        </a:p>
      </dgm:t>
    </dgm:pt>
  </dgm:ptLst>
  <dgm:cxnLst>
    <dgm:cxn modelId="{C9C080C1-0E7D-4769-A848-A2B94CF6BB62}" srcId="{F80827F4-5281-48A4-873C-A85CBBDFA837}" destId="{1CEC2A48-3A51-40E9-A162-12999CBF3204}" srcOrd="3" destOrd="0" parTransId="{2AC31B7D-B046-45B5-B671-FB1361EB2760}" sibTransId="{816D8D9F-AA14-4300-BFC8-DB81B179AB4B}"/>
    <dgm:cxn modelId="{EC2A3B34-61A9-4CCE-B720-EEEB849F9046}" type="presOf" srcId="{5061900E-1BF3-41C4-9A0F-F3F028DF79FE}" destId="{2E5410F4-DE99-45C1-B6A8-563627833FB2}" srcOrd="0" destOrd="0" presId="urn:microsoft.com/office/officeart/2008/layout/HorizontalMultiLevelHierarchy"/>
    <dgm:cxn modelId="{5C15FCE6-3A03-47DA-986A-9F1FB45FD255}" srcId="{F80827F4-5281-48A4-873C-A85CBBDFA837}" destId="{EC9BBE07-1B41-42D1-BEFF-9F9EDB129A10}" srcOrd="1" destOrd="0" parTransId="{72FBB525-DB33-48B8-974D-4F719DE546BA}" sibTransId="{32860E07-9CAC-4EBB-9D45-0F37B2A3CF50}"/>
    <dgm:cxn modelId="{A66A8653-DB24-4111-BBC6-F623CDCF0E9E}" srcId="{F80827F4-5281-48A4-873C-A85CBBDFA837}" destId="{F67FF0A6-1721-4D60-A507-85B08DCB2C31}" srcOrd="0" destOrd="0" parTransId="{5061900E-1BF3-41C4-9A0F-F3F028DF79FE}" sibTransId="{D7501F8E-3C8D-496C-819C-1B9AD981C4C0}"/>
    <dgm:cxn modelId="{7679C1DE-9ECA-4FC5-8325-D1B17A17A10E}" type="presOf" srcId="{158F9CAE-4CF5-4542-B0E6-77CA1E5773C9}" destId="{FC0AF25B-0677-4214-83BD-C78CFDBBDE68}" srcOrd="0" destOrd="0" presId="urn:microsoft.com/office/officeart/2008/layout/HorizontalMultiLevelHierarchy"/>
    <dgm:cxn modelId="{F049BFD9-7DB1-4B0B-93CE-A2F2FDF61F60}" type="presOf" srcId="{158F9CAE-4CF5-4542-B0E6-77CA1E5773C9}" destId="{BBA44052-BFBA-4C36-94A3-0A09D1C3B002}" srcOrd="1" destOrd="0" presId="urn:microsoft.com/office/officeart/2008/layout/HorizontalMultiLevelHierarchy"/>
    <dgm:cxn modelId="{B91CD350-6098-4B70-A3A1-F64B220AB51F}" type="presOf" srcId="{EBA080EB-3100-40EE-82B2-64102146BCE2}" destId="{6C0D7E40-71F5-4DE4-B364-C52B6B20CBE6}" srcOrd="0" destOrd="0" presId="urn:microsoft.com/office/officeart/2008/layout/HorizontalMultiLevelHierarchy"/>
    <dgm:cxn modelId="{B9ACC73B-03B8-4962-A1FF-4DF7E0513903}" type="presOf" srcId="{5D3075D0-05A7-4279-8BBE-BF1D7A38865C}" destId="{342EB767-BF39-41EB-A57E-B104D2BCBA0D}" srcOrd="1" destOrd="0" presId="urn:microsoft.com/office/officeart/2008/layout/HorizontalMultiLevelHierarchy"/>
    <dgm:cxn modelId="{56C67F5F-2358-4EBF-8FF2-FF1EA57E8849}" srcId="{EC408752-0A02-4DDD-ADE6-F8FFF26B53E8}" destId="{F80827F4-5281-48A4-873C-A85CBBDFA837}" srcOrd="0" destOrd="0" parTransId="{A248D454-9CE0-43CD-BDCB-6F8C50BCB51D}" sibTransId="{A1847993-2E78-4857-B6FA-028A3814FF50}"/>
    <dgm:cxn modelId="{3ACF615F-BA3A-4230-A0F2-F6EA4C9E5998}" srcId="{F80827F4-5281-48A4-873C-A85CBBDFA837}" destId="{57D20AEB-8DDB-472C-A932-113DDB04C3EB}" srcOrd="7" destOrd="0" parTransId="{7F2115FE-E360-4804-9679-48E99486879A}" sibTransId="{65B2BA85-57EF-40AC-946F-8A7606E7C983}"/>
    <dgm:cxn modelId="{5AAF60B3-7239-4DFB-8799-4018AEE01419}" type="presOf" srcId="{F67FF0A6-1721-4D60-A507-85B08DCB2C31}" destId="{45BABB11-4550-484F-A2DC-3824F4377BEC}" srcOrd="0" destOrd="0" presId="urn:microsoft.com/office/officeart/2008/layout/HorizontalMultiLevelHierarchy"/>
    <dgm:cxn modelId="{DD1F368D-59C9-4089-85D8-7A9224F7DF7F}" type="presOf" srcId="{57D20AEB-8DDB-472C-A932-113DDB04C3EB}" destId="{5B813F6B-38F2-4CC5-BD37-E6D94BE4BFD0}" srcOrd="0" destOrd="0" presId="urn:microsoft.com/office/officeart/2008/layout/HorizontalMultiLevelHierarchy"/>
    <dgm:cxn modelId="{9EDCC3DC-40B6-4562-9C98-2BCB831B95FB}" type="presOf" srcId="{8AB5504E-EA33-49AA-9CD7-D91FCB340241}" destId="{3796FB8A-1ADC-450C-B02F-394740836260}" srcOrd="0" destOrd="0" presId="urn:microsoft.com/office/officeart/2008/layout/HorizontalMultiLevelHierarchy"/>
    <dgm:cxn modelId="{9847F52A-ACE3-4442-8F1F-3181A609FFCD}" type="presOf" srcId="{72FBB525-DB33-48B8-974D-4F719DE546BA}" destId="{FB4E4288-626E-42D6-9BD9-EC1E5A08F3C5}" srcOrd="0" destOrd="0" presId="urn:microsoft.com/office/officeart/2008/layout/HorizontalMultiLevelHierarchy"/>
    <dgm:cxn modelId="{8DD7014C-1D87-472B-9515-D991746473E5}" srcId="{F80827F4-5281-48A4-873C-A85CBBDFA837}" destId="{CEE8A61C-BAC4-40BE-98A3-B3E0FAA7121F}" srcOrd="4" destOrd="0" parTransId="{5D3075D0-05A7-4279-8BBE-BF1D7A38865C}" sibTransId="{0E02907A-73DD-41BC-B6B7-9E4A607B9136}"/>
    <dgm:cxn modelId="{5A1B9490-2BCF-4434-8B73-D13CA4B388AF}" type="presOf" srcId="{EE48C19C-A300-4689-8554-0E29CB035BF4}" destId="{6FA2CB0B-FF58-4FAF-A705-7D2E279B6460}" srcOrd="1" destOrd="0" presId="urn:microsoft.com/office/officeart/2008/layout/HorizontalMultiLevelHierarchy"/>
    <dgm:cxn modelId="{EA8C3E00-2A05-4EF6-BAA9-B9589EAC658E}" type="presOf" srcId="{EC9BBE07-1B41-42D1-BEFF-9F9EDB129A10}" destId="{C5BC5597-12AE-4321-8D4C-C1393AA76D26}" srcOrd="0" destOrd="0" presId="urn:microsoft.com/office/officeart/2008/layout/HorizontalMultiLevelHierarchy"/>
    <dgm:cxn modelId="{F6EFA4CD-5FDB-4FFE-8249-5FD4ACC2375E}" srcId="{F80827F4-5281-48A4-873C-A85CBBDFA837}" destId="{EE690FDA-B21B-46EC-90D5-56582CD8F299}" srcOrd="5" destOrd="0" parTransId="{EBA080EB-3100-40EE-82B2-64102146BCE2}" sibTransId="{B06B4D67-B1D5-4C74-9866-4878CE903099}"/>
    <dgm:cxn modelId="{7551FE33-6E95-4B78-8A29-0210C7587CB5}" type="presOf" srcId="{EE690FDA-B21B-46EC-90D5-56582CD8F299}" destId="{7AC527ED-F866-4939-97FB-56D172EA307D}" srcOrd="0" destOrd="0" presId="urn:microsoft.com/office/officeart/2008/layout/HorizontalMultiLevelHierarchy"/>
    <dgm:cxn modelId="{5D41BC03-5BE9-4028-A7D1-D421D2F2B65C}" type="presOf" srcId="{5D3075D0-05A7-4279-8BBE-BF1D7A38865C}" destId="{10D92D4D-34EB-4143-BBFF-83C9DFCB091A}" srcOrd="0" destOrd="0" presId="urn:microsoft.com/office/officeart/2008/layout/HorizontalMultiLevelHierarchy"/>
    <dgm:cxn modelId="{97C314D1-56EE-4854-8F67-9015CF0CBB20}" srcId="{F80827F4-5281-48A4-873C-A85CBBDFA837}" destId="{8AB5504E-EA33-49AA-9CD7-D91FCB340241}" srcOrd="6" destOrd="0" parTransId="{EE48C19C-A300-4689-8554-0E29CB035BF4}" sibTransId="{987F4CE7-0E60-456A-B559-C1650C03DCBA}"/>
    <dgm:cxn modelId="{FA3AD78C-463F-4F71-8473-7D79F2933850}" srcId="{F80827F4-5281-48A4-873C-A85CBBDFA837}" destId="{B724A8EC-6BE6-4FAC-B12A-37D3F1C56199}" srcOrd="2" destOrd="0" parTransId="{158F9CAE-4CF5-4542-B0E6-77CA1E5773C9}" sibTransId="{FB878E3F-B7F2-455D-A598-ACA9FB92829D}"/>
    <dgm:cxn modelId="{AB30EC9D-8676-49B9-9F13-0E129782BF3A}" type="presOf" srcId="{7F2115FE-E360-4804-9679-48E99486879A}" destId="{F767E088-6E6B-4112-AA81-103235F35C6C}" srcOrd="0" destOrd="0" presId="urn:microsoft.com/office/officeart/2008/layout/HorizontalMultiLevelHierarchy"/>
    <dgm:cxn modelId="{69C43B7F-47E5-4641-BDE0-FA7D4B4E1D22}" type="presOf" srcId="{2AC31B7D-B046-45B5-B671-FB1361EB2760}" destId="{EBB3C10C-EDD9-4E45-A5F5-54A43D3ECE38}" srcOrd="0" destOrd="0" presId="urn:microsoft.com/office/officeart/2008/layout/HorizontalMultiLevelHierarchy"/>
    <dgm:cxn modelId="{84806E0D-5C9D-40C9-8620-695095ACB5BB}" type="presOf" srcId="{2AC31B7D-B046-45B5-B671-FB1361EB2760}" destId="{B99182D3-31EF-4A21-972D-696FE1EC428C}" srcOrd="1" destOrd="0" presId="urn:microsoft.com/office/officeart/2008/layout/HorizontalMultiLevelHierarchy"/>
    <dgm:cxn modelId="{19E3022C-8229-4A79-BCE3-59DF13474DA0}" type="presOf" srcId="{1CEC2A48-3A51-40E9-A162-12999CBF3204}" destId="{0B23DA7F-F1EC-40D1-B9B9-24B70DA8B0A2}" srcOrd="0" destOrd="0" presId="urn:microsoft.com/office/officeart/2008/layout/HorizontalMultiLevelHierarchy"/>
    <dgm:cxn modelId="{1CA3B433-3230-41AA-8A81-90D371CB4BE7}" type="presOf" srcId="{7F2115FE-E360-4804-9679-48E99486879A}" destId="{97473574-B68E-4C63-8669-C636A126200E}" srcOrd="1" destOrd="0" presId="urn:microsoft.com/office/officeart/2008/layout/HorizontalMultiLevelHierarchy"/>
    <dgm:cxn modelId="{3C0BA574-B5A8-45ED-8B9D-7C1AA64EBB29}" type="presOf" srcId="{F80827F4-5281-48A4-873C-A85CBBDFA837}" destId="{7717208B-910F-483B-9195-A43E7BF08C37}" srcOrd="0" destOrd="0" presId="urn:microsoft.com/office/officeart/2008/layout/HorizontalMultiLevelHierarchy"/>
    <dgm:cxn modelId="{571B9D26-B469-45FC-B0EB-A66DD12BA520}" type="presOf" srcId="{5061900E-1BF3-41C4-9A0F-F3F028DF79FE}" destId="{F6B9DDEB-EA95-4E1F-9BBE-A698EF6291DE}" srcOrd="1" destOrd="0" presId="urn:microsoft.com/office/officeart/2008/layout/HorizontalMultiLevelHierarchy"/>
    <dgm:cxn modelId="{3311FB7F-4D47-4B00-83F1-91D60838B24F}" type="presOf" srcId="{72FBB525-DB33-48B8-974D-4F719DE546BA}" destId="{DA66EF58-4740-43E2-9404-810D0F169622}" srcOrd="1" destOrd="0" presId="urn:microsoft.com/office/officeart/2008/layout/HorizontalMultiLevelHierarchy"/>
    <dgm:cxn modelId="{FFE5657D-84CF-400F-959B-B357488592A9}" type="presOf" srcId="{B724A8EC-6BE6-4FAC-B12A-37D3F1C56199}" destId="{A1A99237-1C2E-4ADB-B456-0E28969D7A96}" srcOrd="0" destOrd="0" presId="urn:microsoft.com/office/officeart/2008/layout/HorizontalMultiLevelHierarchy"/>
    <dgm:cxn modelId="{B34517C0-816A-4BE2-84BD-ED0FF59B18B3}" type="presOf" srcId="{EBA080EB-3100-40EE-82B2-64102146BCE2}" destId="{515F4DAF-04B3-4112-851C-4A1961970261}" srcOrd="1" destOrd="0" presId="urn:microsoft.com/office/officeart/2008/layout/HorizontalMultiLevelHierarchy"/>
    <dgm:cxn modelId="{1D359DB2-014E-4EF2-8433-989EA44CD7CA}" type="presOf" srcId="{CEE8A61C-BAC4-40BE-98A3-B3E0FAA7121F}" destId="{484DDD28-B819-4089-8AE4-D40C65A3D7C2}" srcOrd="0" destOrd="0" presId="urn:microsoft.com/office/officeart/2008/layout/HorizontalMultiLevelHierarchy"/>
    <dgm:cxn modelId="{C1428F2D-CC02-4D1F-A5D6-9257EB5C0FF8}" type="presOf" srcId="{EC408752-0A02-4DDD-ADE6-F8FFF26B53E8}" destId="{2610DE40-2F40-496D-A559-1ED298C66C4A}" srcOrd="0" destOrd="0" presId="urn:microsoft.com/office/officeart/2008/layout/HorizontalMultiLevelHierarchy"/>
    <dgm:cxn modelId="{384D949B-6F1A-4AB4-9AF3-D38FB9D2D9C4}" type="presOf" srcId="{EE48C19C-A300-4689-8554-0E29CB035BF4}" destId="{DE878AE6-A309-4176-8C63-BE2C02C92F96}" srcOrd="0" destOrd="0" presId="urn:microsoft.com/office/officeart/2008/layout/HorizontalMultiLevelHierarchy"/>
    <dgm:cxn modelId="{30EA51AC-59E4-41BE-9084-2D8D695A599C}" type="presParOf" srcId="{2610DE40-2F40-496D-A559-1ED298C66C4A}" destId="{232E9187-C132-4803-B78A-3818D44CECCB}" srcOrd="0" destOrd="0" presId="urn:microsoft.com/office/officeart/2008/layout/HorizontalMultiLevelHierarchy"/>
    <dgm:cxn modelId="{F7BED98B-732D-4F4E-8F99-ACEFCB2CB041}" type="presParOf" srcId="{232E9187-C132-4803-B78A-3818D44CECCB}" destId="{7717208B-910F-483B-9195-A43E7BF08C37}" srcOrd="0" destOrd="0" presId="urn:microsoft.com/office/officeart/2008/layout/HorizontalMultiLevelHierarchy"/>
    <dgm:cxn modelId="{4B4C585C-CBD8-4C34-87A3-9855B80BFD20}" type="presParOf" srcId="{232E9187-C132-4803-B78A-3818D44CECCB}" destId="{DC464FC2-A2A3-46F1-A1E2-02FCE244A21D}" srcOrd="1" destOrd="0" presId="urn:microsoft.com/office/officeart/2008/layout/HorizontalMultiLevelHierarchy"/>
    <dgm:cxn modelId="{3E11E821-786F-4FF5-880C-AC6D047A9261}" type="presParOf" srcId="{DC464FC2-A2A3-46F1-A1E2-02FCE244A21D}" destId="{2E5410F4-DE99-45C1-B6A8-563627833FB2}" srcOrd="0" destOrd="0" presId="urn:microsoft.com/office/officeart/2008/layout/HorizontalMultiLevelHierarchy"/>
    <dgm:cxn modelId="{F70120D4-A643-4004-BD64-0DFC30C4B88F}" type="presParOf" srcId="{2E5410F4-DE99-45C1-B6A8-563627833FB2}" destId="{F6B9DDEB-EA95-4E1F-9BBE-A698EF6291DE}" srcOrd="0" destOrd="0" presId="urn:microsoft.com/office/officeart/2008/layout/HorizontalMultiLevelHierarchy"/>
    <dgm:cxn modelId="{87A94DBA-B4B7-435D-9B60-88DBA2D0A514}" type="presParOf" srcId="{DC464FC2-A2A3-46F1-A1E2-02FCE244A21D}" destId="{55369869-BAD3-404D-BFDC-D64D466B5EA1}" srcOrd="1" destOrd="0" presId="urn:microsoft.com/office/officeart/2008/layout/HorizontalMultiLevelHierarchy"/>
    <dgm:cxn modelId="{6813E80A-E490-4DE6-8183-6908805EDA07}" type="presParOf" srcId="{55369869-BAD3-404D-BFDC-D64D466B5EA1}" destId="{45BABB11-4550-484F-A2DC-3824F4377BEC}" srcOrd="0" destOrd="0" presId="urn:microsoft.com/office/officeart/2008/layout/HorizontalMultiLevelHierarchy"/>
    <dgm:cxn modelId="{9C87371B-AEF8-462E-AB42-D288A27CC972}" type="presParOf" srcId="{55369869-BAD3-404D-BFDC-D64D466B5EA1}" destId="{6712B0A7-F0A2-41D5-9338-3073569387F1}" srcOrd="1" destOrd="0" presId="urn:microsoft.com/office/officeart/2008/layout/HorizontalMultiLevelHierarchy"/>
    <dgm:cxn modelId="{BB3B35D5-6B24-4D56-B557-F43481D80931}" type="presParOf" srcId="{DC464FC2-A2A3-46F1-A1E2-02FCE244A21D}" destId="{FB4E4288-626E-42D6-9BD9-EC1E5A08F3C5}" srcOrd="2" destOrd="0" presId="urn:microsoft.com/office/officeart/2008/layout/HorizontalMultiLevelHierarchy"/>
    <dgm:cxn modelId="{939AB968-CD15-4F20-A791-DE1B91FF3027}" type="presParOf" srcId="{FB4E4288-626E-42D6-9BD9-EC1E5A08F3C5}" destId="{DA66EF58-4740-43E2-9404-810D0F169622}" srcOrd="0" destOrd="0" presId="urn:microsoft.com/office/officeart/2008/layout/HorizontalMultiLevelHierarchy"/>
    <dgm:cxn modelId="{A368BB88-CC84-4BA6-B43D-9738BFB46D5F}" type="presParOf" srcId="{DC464FC2-A2A3-46F1-A1E2-02FCE244A21D}" destId="{E931D1AB-1A68-403F-9DE5-D99EC5540B3F}" srcOrd="3" destOrd="0" presId="urn:microsoft.com/office/officeart/2008/layout/HorizontalMultiLevelHierarchy"/>
    <dgm:cxn modelId="{A5CD3A3C-1002-409D-9487-1F2C2B3D0A2A}" type="presParOf" srcId="{E931D1AB-1A68-403F-9DE5-D99EC5540B3F}" destId="{C5BC5597-12AE-4321-8D4C-C1393AA76D26}" srcOrd="0" destOrd="0" presId="urn:microsoft.com/office/officeart/2008/layout/HorizontalMultiLevelHierarchy"/>
    <dgm:cxn modelId="{00A955A6-BE20-46E8-A7F0-816F0C2250C2}" type="presParOf" srcId="{E931D1AB-1A68-403F-9DE5-D99EC5540B3F}" destId="{A2D0872F-C5C0-4CB5-BE65-BD6C91EB1B15}" srcOrd="1" destOrd="0" presId="urn:microsoft.com/office/officeart/2008/layout/HorizontalMultiLevelHierarchy"/>
    <dgm:cxn modelId="{1F6747D5-40FF-45BF-8870-10E8962A9988}" type="presParOf" srcId="{DC464FC2-A2A3-46F1-A1E2-02FCE244A21D}" destId="{FC0AF25B-0677-4214-83BD-C78CFDBBDE68}" srcOrd="4" destOrd="0" presId="urn:microsoft.com/office/officeart/2008/layout/HorizontalMultiLevelHierarchy"/>
    <dgm:cxn modelId="{3AECE475-632A-4170-83EC-24EABF2776DF}" type="presParOf" srcId="{FC0AF25B-0677-4214-83BD-C78CFDBBDE68}" destId="{BBA44052-BFBA-4C36-94A3-0A09D1C3B002}" srcOrd="0" destOrd="0" presId="urn:microsoft.com/office/officeart/2008/layout/HorizontalMultiLevelHierarchy"/>
    <dgm:cxn modelId="{83A0565E-15EF-4549-82E1-99D02A20A1F8}" type="presParOf" srcId="{DC464FC2-A2A3-46F1-A1E2-02FCE244A21D}" destId="{80225DF4-3EB3-48F6-9EC5-CE0124CE320D}" srcOrd="5" destOrd="0" presId="urn:microsoft.com/office/officeart/2008/layout/HorizontalMultiLevelHierarchy"/>
    <dgm:cxn modelId="{7B899495-9DEF-4885-9190-796D6E584AD7}" type="presParOf" srcId="{80225DF4-3EB3-48F6-9EC5-CE0124CE320D}" destId="{A1A99237-1C2E-4ADB-B456-0E28969D7A96}" srcOrd="0" destOrd="0" presId="urn:microsoft.com/office/officeart/2008/layout/HorizontalMultiLevelHierarchy"/>
    <dgm:cxn modelId="{3A2CCEF0-4F21-4B13-B0F2-9BECB3609974}" type="presParOf" srcId="{80225DF4-3EB3-48F6-9EC5-CE0124CE320D}" destId="{A6EF24FF-83A4-491C-8889-E569025FEB63}" srcOrd="1" destOrd="0" presId="urn:microsoft.com/office/officeart/2008/layout/HorizontalMultiLevelHierarchy"/>
    <dgm:cxn modelId="{55A1BEEA-AD5C-43FC-8724-7FE8774E8E22}" type="presParOf" srcId="{DC464FC2-A2A3-46F1-A1E2-02FCE244A21D}" destId="{EBB3C10C-EDD9-4E45-A5F5-54A43D3ECE38}" srcOrd="6" destOrd="0" presId="urn:microsoft.com/office/officeart/2008/layout/HorizontalMultiLevelHierarchy"/>
    <dgm:cxn modelId="{44EDEA44-797F-487C-8330-337C8F648AF7}" type="presParOf" srcId="{EBB3C10C-EDD9-4E45-A5F5-54A43D3ECE38}" destId="{B99182D3-31EF-4A21-972D-696FE1EC428C}" srcOrd="0" destOrd="0" presId="urn:microsoft.com/office/officeart/2008/layout/HorizontalMultiLevelHierarchy"/>
    <dgm:cxn modelId="{4D2DDCCD-1694-45E7-B580-049034331661}" type="presParOf" srcId="{DC464FC2-A2A3-46F1-A1E2-02FCE244A21D}" destId="{DBA68E3C-0C25-4466-9B06-AB3F4953881C}" srcOrd="7" destOrd="0" presId="urn:microsoft.com/office/officeart/2008/layout/HorizontalMultiLevelHierarchy"/>
    <dgm:cxn modelId="{47C2A4E6-17FB-4B73-9E1F-20B4BF6E90F1}" type="presParOf" srcId="{DBA68E3C-0C25-4466-9B06-AB3F4953881C}" destId="{0B23DA7F-F1EC-40D1-B9B9-24B70DA8B0A2}" srcOrd="0" destOrd="0" presId="urn:microsoft.com/office/officeart/2008/layout/HorizontalMultiLevelHierarchy"/>
    <dgm:cxn modelId="{A646CBA1-491A-4210-BB15-20A8462F4F2E}" type="presParOf" srcId="{DBA68E3C-0C25-4466-9B06-AB3F4953881C}" destId="{33D510AB-E282-491B-968A-1EF20D421CA6}" srcOrd="1" destOrd="0" presId="urn:microsoft.com/office/officeart/2008/layout/HorizontalMultiLevelHierarchy"/>
    <dgm:cxn modelId="{C69BBCD5-62B0-4016-AF7D-140E017443B7}" type="presParOf" srcId="{DC464FC2-A2A3-46F1-A1E2-02FCE244A21D}" destId="{10D92D4D-34EB-4143-BBFF-83C9DFCB091A}" srcOrd="8" destOrd="0" presId="urn:microsoft.com/office/officeart/2008/layout/HorizontalMultiLevelHierarchy"/>
    <dgm:cxn modelId="{C8F16A86-E5DA-4F80-895E-E2152C0E2898}" type="presParOf" srcId="{10D92D4D-34EB-4143-BBFF-83C9DFCB091A}" destId="{342EB767-BF39-41EB-A57E-B104D2BCBA0D}" srcOrd="0" destOrd="0" presId="urn:microsoft.com/office/officeart/2008/layout/HorizontalMultiLevelHierarchy"/>
    <dgm:cxn modelId="{624F67AC-264F-449F-8E37-C7859D76F0BA}" type="presParOf" srcId="{DC464FC2-A2A3-46F1-A1E2-02FCE244A21D}" destId="{B7E13AB4-7322-4E89-AAB8-1212E936CD13}" srcOrd="9" destOrd="0" presId="urn:microsoft.com/office/officeart/2008/layout/HorizontalMultiLevelHierarchy"/>
    <dgm:cxn modelId="{6D132608-464C-442F-A104-74FF635BA0F1}" type="presParOf" srcId="{B7E13AB4-7322-4E89-AAB8-1212E936CD13}" destId="{484DDD28-B819-4089-8AE4-D40C65A3D7C2}" srcOrd="0" destOrd="0" presId="urn:microsoft.com/office/officeart/2008/layout/HorizontalMultiLevelHierarchy"/>
    <dgm:cxn modelId="{44423586-B36B-4065-B22B-C2DC7F1BB2C9}" type="presParOf" srcId="{B7E13AB4-7322-4E89-AAB8-1212E936CD13}" destId="{49A37D93-4D0D-48C1-B102-9FAC02C6F5ED}" srcOrd="1" destOrd="0" presId="urn:microsoft.com/office/officeart/2008/layout/HorizontalMultiLevelHierarchy"/>
    <dgm:cxn modelId="{C32049C8-FF0B-4C1F-B972-13A88F82588A}" type="presParOf" srcId="{DC464FC2-A2A3-46F1-A1E2-02FCE244A21D}" destId="{6C0D7E40-71F5-4DE4-B364-C52B6B20CBE6}" srcOrd="10" destOrd="0" presId="urn:microsoft.com/office/officeart/2008/layout/HorizontalMultiLevelHierarchy"/>
    <dgm:cxn modelId="{4B51987B-F6D4-4A61-AE09-B45BF9AAB820}" type="presParOf" srcId="{6C0D7E40-71F5-4DE4-B364-C52B6B20CBE6}" destId="{515F4DAF-04B3-4112-851C-4A1961970261}" srcOrd="0" destOrd="0" presId="urn:microsoft.com/office/officeart/2008/layout/HorizontalMultiLevelHierarchy"/>
    <dgm:cxn modelId="{F5492EDA-6DFA-4E85-9CAF-BD7B8A0E1481}" type="presParOf" srcId="{DC464FC2-A2A3-46F1-A1E2-02FCE244A21D}" destId="{686D98B0-8B87-41A0-BFA1-D2C5A3744A60}" srcOrd="11" destOrd="0" presId="urn:microsoft.com/office/officeart/2008/layout/HorizontalMultiLevelHierarchy"/>
    <dgm:cxn modelId="{8DF8EB02-062C-4A47-83F2-3A10CA3015A0}" type="presParOf" srcId="{686D98B0-8B87-41A0-BFA1-D2C5A3744A60}" destId="{7AC527ED-F866-4939-97FB-56D172EA307D}" srcOrd="0" destOrd="0" presId="urn:microsoft.com/office/officeart/2008/layout/HorizontalMultiLevelHierarchy"/>
    <dgm:cxn modelId="{ED951674-5903-4C3C-9D81-3258CA58D92A}" type="presParOf" srcId="{686D98B0-8B87-41A0-BFA1-D2C5A3744A60}" destId="{CDF87C56-85A1-4116-A655-BA02819E7781}" srcOrd="1" destOrd="0" presId="urn:microsoft.com/office/officeart/2008/layout/HorizontalMultiLevelHierarchy"/>
    <dgm:cxn modelId="{782458F9-9DB9-4F1B-9EB7-61FA90D13EC6}" type="presParOf" srcId="{DC464FC2-A2A3-46F1-A1E2-02FCE244A21D}" destId="{DE878AE6-A309-4176-8C63-BE2C02C92F96}" srcOrd="12" destOrd="0" presId="urn:microsoft.com/office/officeart/2008/layout/HorizontalMultiLevelHierarchy"/>
    <dgm:cxn modelId="{30EF1073-0247-42DF-997D-A0A263B5C47C}" type="presParOf" srcId="{DE878AE6-A309-4176-8C63-BE2C02C92F96}" destId="{6FA2CB0B-FF58-4FAF-A705-7D2E279B6460}" srcOrd="0" destOrd="0" presId="urn:microsoft.com/office/officeart/2008/layout/HorizontalMultiLevelHierarchy"/>
    <dgm:cxn modelId="{F7DF047B-B336-4CC0-8A32-E77B6D5D5838}" type="presParOf" srcId="{DC464FC2-A2A3-46F1-A1E2-02FCE244A21D}" destId="{D0E834F1-033A-42FA-8CD6-0459265D9E37}" srcOrd="13" destOrd="0" presId="urn:microsoft.com/office/officeart/2008/layout/HorizontalMultiLevelHierarchy"/>
    <dgm:cxn modelId="{EDA0A7AB-57AB-4CEF-9BDA-2FB358033E2A}" type="presParOf" srcId="{D0E834F1-033A-42FA-8CD6-0459265D9E37}" destId="{3796FB8A-1ADC-450C-B02F-394740836260}" srcOrd="0" destOrd="0" presId="urn:microsoft.com/office/officeart/2008/layout/HorizontalMultiLevelHierarchy"/>
    <dgm:cxn modelId="{CF57DE50-7152-4A66-B345-35E10C929EEE}" type="presParOf" srcId="{D0E834F1-033A-42FA-8CD6-0459265D9E37}" destId="{D7AAB80C-2FFB-4CC6-935A-E926C3A40EE4}" srcOrd="1" destOrd="0" presId="urn:microsoft.com/office/officeart/2008/layout/HorizontalMultiLevelHierarchy"/>
    <dgm:cxn modelId="{D83A92FA-ABA1-4EBD-A101-7494E4C1367F}" type="presParOf" srcId="{DC464FC2-A2A3-46F1-A1E2-02FCE244A21D}" destId="{F767E088-6E6B-4112-AA81-103235F35C6C}" srcOrd="14" destOrd="0" presId="urn:microsoft.com/office/officeart/2008/layout/HorizontalMultiLevelHierarchy"/>
    <dgm:cxn modelId="{7B738FD4-B8BA-48A7-BC2A-968765C2ECBD}" type="presParOf" srcId="{F767E088-6E6B-4112-AA81-103235F35C6C}" destId="{97473574-B68E-4C63-8669-C636A126200E}" srcOrd="0" destOrd="0" presId="urn:microsoft.com/office/officeart/2008/layout/HorizontalMultiLevelHierarchy"/>
    <dgm:cxn modelId="{BE5B0104-7D13-4A34-8E1C-8DC644DE7700}" type="presParOf" srcId="{DC464FC2-A2A3-46F1-A1E2-02FCE244A21D}" destId="{E9C6F4D8-F355-476D-9999-91D776108A26}" srcOrd="15" destOrd="0" presId="urn:microsoft.com/office/officeart/2008/layout/HorizontalMultiLevelHierarchy"/>
    <dgm:cxn modelId="{3612C4B0-26C6-4011-AFA6-8C6859BBB4E8}" type="presParOf" srcId="{E9C6F4D8-F355-476D-9999-91D776108A26}" destId="{5B813F6B-38F2-4CC5-BD37-E6D94BE4BFD0}" srcOrd="0" destOrd="0" presId="urn:microsoft.com/office/officeart/2008/layout/HorizontalMultiLevelHierarchy"/>
    <dgm:cxn modelId="{17EFB98F-F5E8-4655-8531-B5413640D4C6}" type="presParOf" srcId="{E9C6F4D8-F355-476D-9999-91D776108A26}" destId="{C4AFF454-EE55-45E5-89BE-E5379B8A1F96}"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215EB4D-BFBB-47BC-9C89-41214AA94C4D}" type="doc">
      <dgm:prSet loTypeId="urn:microsoft.com/office/officeart/2011/layout/CircleProcess" loCatId="process" qsTypeId="urn:microsoft.com/office/officeart/2005/8/quickstyle/simple4" qsCatId="simple" csTypeId="urn:microsoft.com/office/officeart/2005/8/colors/accent1_2" csCatId="accent1" phldr="1"/>
      <dgm:spPr/>
    </dgm:pt>
    <dgm:pt modelId="{4D4DA9A6-25BE-4291-8F9E-3E045E094A4C}">
      <dgm:prSet phldrT="[Text]"/>
      <dgm:spPr/>
      <dgm:t>
        <a:bodyPr/>
        <a:lstStyle/>
        <a:p>
          <a:r>
            <a:rPr lang="en-US">
              <a:solidFill>
                <a:srgbClr val="C00000"/>
              </a:solidFill>
            </a:rPr>
            <a:t>Orders</a:t>
          </a:r>
          <a:r>
            <a:rPr lang="en-US"/>
            <a:t>/ </a:t>
          </a:r>
          <a:r>
            <a:rPr lang="en-US">
              <a:solidFill>
                <a:srgbClr val="C00000"/>
              </a:solidFill>
            </a:rPr>
            <a:t>Directions</a:t>
          </a:r>
          <a:r>
            <a:rPr lang="en-US"/>
            <a:t>/ </a:t>
          </a:r>
          <a:r>
            <a:rPr lang="en-US">
              <a:solidFill>
                <a:srgbClr val="C00000"/>
              </a:solidFill>
            </a:rPr>
            <a:t>Opnions</a:t>
          </a:r>
          <a:r>
            <a:rPr lang="en-US"/>
            <a:t> from           (Party cadres/ local committee, government, People's Congress)</a:t>
          </a:r>
        </a:p>
      </dgm:t>
    </dgm:pt>
    <dgm:pt modelId="{D5CEFC4E-0D89-4699-BF7C-AD17DD7FD168}" type="parTrans" cxnId="{12B212D6-99BD-4BB3-BEB3-5413FCDABFBA}">
      <dgm:prSet/>
      <dgm:spPr/>
      <dgm:t>
        <a:bodyPr/>
        <a:lstStyle/>
        <a:p>
          <a:endParaRPr lang="en-US"/>
        </a:p>
      </dgm:t>
    </dgm:pt>
    <dgm:pt modelId="{25994959-416E-41E4-BBD5-5635B4B9F132}" type="sibTrans" cxnId="{12B212D6-99BD-4BB3-BEB3-5413FCDABFBA}">
      <dgm:prSet/>
      <dgm:spPr/>
      <dgm:t>
        <a:bodyPr/>
        <a:lstStyle/>
        <a:p>
          <a:endParaRPr lang="en-US"/>
        </a:p>
      </dgm:t>
    </dgm:pt>
    <dgm:pt modelId="{A0057518-C124-497A-B331-646D47955F2C}">
      <dgm:prSet phldrT="[Text]"/>
      <dgm:spPr/>
      <dgm:t>
        <a:bodyPr/>
        <a:lstStyle/>
        <a:p>
          <a:r>
            <a:rPr lang="en-US"/>
            <a:t>Court: Follow, or Not?</a:t>
          </a:r>
        </a:p>
      </dgm:t>
    </dgm:pt>
    <dgm:pt modelId="{FF7FB841-163F-4860-8D86-C6FB54E748C6}" type="parTrans" cxnId="{0E13A936-981D-4830-9A42-2B72D793624B}">
      <dgm:prSet/>
      <dgm:spPr/>
      <dgm:t>
        <a:bodyPr/>
        <a:lstStyle/>
        <a:p>
          <a:endParaRPr lang="en-US"/>
        </a:p>
      </dgm:t>
    </dgm:pt>
    <dgm:pt modelId="{7138D50C-9E80-47E3-9A29-F4854E4AE54E}" type="sibTrans" cxnId="{0E13A936-981D-4830-9A42-2B72D793624B}">
      <dgm:prSet/>
      <dgm:spPr/>
      <dgm:t>
        <a:bodyPr/>
        <a:lstStyle/>
        <a:p>
          <a:endParaRPr lang="en-US"/>
        </a:p>
      </dgm:t>
    </dgm:pt>
    <dgm:pt modelId="{5740D898-439B-4754-85C4-A1B5BBCCD20C}" type="pres">
      <dgm:prSet presAssocID="{5215EB4D-BFBB-47BC-9C89-41214AA94C4D}" presName="Name0" presStyleCnt="0">
        <dgm:presLayoutVars>
          <dgm:chMax val="11"/>
          <dgm:chPref val="11"/>
          <dgm:dir/>
          <dgm:resizeHandles/>
        </dgm:presLayoutVars>
      </dgm:prSet>
      <dgm:spPr/>
    </dgm:pt>
    <dgm:pt modelId="{F57D4D09-9FF2-48F0-A865-24A1E6349F5D}" type="pres">
      <dgm:prSet presAssocID="{A0057518-C124-497A-B331-646D47955F2C}" presName="Accent2" presStyleCnt="0"/>
      <dgm:spPr/>
    </dgm:pt>
    <dgm:pt modelId="{C5C70FB1-F105-4710-A936-8A5CC4C11B77}" type="pres">
      <dgm:prSet presAssocID="{A0057518-C124-497A-B331-646D47955F2C}" presName="Accent" presStyleLbl="node1" presStyleIdx="0" presStyleCnt="2"/>
      <dgm:spPr/>
    </dgm:pt>
    <dgm:pt modelId="{F566F36A-1837-4FF8-898B-72EFE176BE17}" type="pres">
      <dgm:prSet presAssocID="{A0057518-C124-497A-B331-646D47955F2C}" presName="ParentBackground2" presStyleCnt="0"/>
      <dgm:spPr/>
    </dgm:pt>
    <dgm:pt modelId="{D7FF8E16-FE94-4BBE-8A2B-241E32F4E56E}" type="pres">
      <dgm:prSet presAssocID="{A0057518-C124-497A-B331-646D47955F2C}" presName="ParentBackground" presStyleLbl="fgAcc1" presStyleIdx="0" presStyleCnt="2"/>
      <dgm:spPr/>
      <dgm:t>
        <a:bodyPr/>
        <a:lstStyle/>
        <a:p>
          <a:endParaRPr lang="en-US"/>
        </a:p>
      </dgm:t>
    </dgm:pt>
    <dgm:pt modelId="{7292F954-574A-48E7-A6D7-99C4E67C9AAE}" type="pres">
      <dgm:prSet presAssocID="{A0057518-C124-497A-B331-646D47955F2C}" presName="Parent2" presStyleLbl="revTx" presStyleIdx="0" presStyleCnt="0">
        <dgm:presLayoutVars>
          <dgm:chMax val="1"/>
          <dgm:chPref val="1"/>
          <dgm:bulletEnabled val="1"/>
        </dgm:presLayoutVars>
      </dgm:prSet>
      <dgm:spPr/>
      <dgm:t>
        <a:bodyPr/>
        <a:lstStyle/>
        <a:p>
          <a:endParaRPr lang="en-US"/>
        </a:p>
      </dgm:t>
    </dgm:pt>
    <dgm:pt modelId="{8DFF7B5C-7F51-4ADB-9318-6EF3AC29F1C5}" type="pres">
      <dgm:prSet presAssocID="{4D4DA9A6-25BE-4291-8F9E-3E045E094A4C}" presName="Accent1" presStyleCnt="0"/>
      <dgm:spPr/>
    </dgm:pt>
    <dgm:pt modelId="{8514A454-9DDC-4307-874E-9FB0E3D82F27}" type="pres">
      <dgm:prSet presAssocID="{4D4DA9A6-25BE-4291-8F9E-3E045E094A4C}" presName="Accent" presStyleLbl="node1" presStyleIdx="1" presStyleCnt="2"/>
      <dgm:spPr/>
    </dgm:pt>
    <dgm:pt modelId="{7785CEAF-DD80-479C-A61E-D20470B08A4B}" type="pres">
      <dgm:prSet presAssocID="{4D4DA9A6-25BE-4291-8F9E-3E045E094A4C}" presName="ParentBackground1" presStyleCnt="0"/>
      <dgm:spPr/>
    </dgm:pt>
    <dgm:pt modelId="{A704CA7C-916D-44BC-AD32-64D2266B0A1B}" type="pres">
      <dgm:prSet presAssocID="{4D4DA9A6-25BE-4291-8F9E-3E045E094A4C}" presName="ParentBackground" presStyleLbl="fgAcc1" presStyleIdx="1" presStyleCnt="2"/>
      <dgm:spPr/>
      <dgm:t>
        <a:bodyPr/>
        <a:lstStyle/>
        <a:p>
          <a:endParaRPr lang="en-US"/>
        </a:p>
      </dgm:t>
    </dgm:pt>
    <dgm:pt modelId="{B2B6A517-FCA7-4A57-8E5E-04044B2EA255}" type="pres">
      <dgm:prSet presAssocID="{4D4DA9A6-25BE-4291-8F9E-3E045E094A4C}" presName="Parent1" presStyleLbl="revTx" presStyleIdx="0" presStyleCnt="0">
        <dgm:presLayoutVars>
          <dgm:chMax val="1"/>
          <dgm:chPref val="1"/>
          <dgm:bulletEnabled val="1"/>
        </dgm:presLayoutVars>
      </dgm:prSet>
      <dgm:spPr/>
      <dgm:t>
        <a:bodyPr/>
        <a:lstStyle/>
        <a:p>
          <a:endParaRPr lang="en-US"/>
        </a:p>
      </dgm:t>
    </dgm:pt>
  </dgm:ptLst>
  <dgm:cxnLst>
    <dgm:cxn modelId="{36061AA1-1CD1-A54B-A0BE-F498045EE025}" type="presOf" srcId="{5215EB4D-BFBB-47BC-9C89-41214AA94C4D}" destId="{5740D898-439B-4754-85C4-A1B5BBCCD20C}" srcOrd="0" destOrd="0" presId="urn:microsoft.com/office/officeart/2011/layout/CircleProcess"/>
    <dgm:cxn modelId="{4C7D5D52-DDE3-8743-BB27-AE5F053C7A41}" type="presOf" srcId="{4D4DA9A6-25BE-4291-8F9E-3E045E094A4C}" destId="{B2B6A517-FCA7-4A57-8E5E-04044B2EA255}" srcOrd="1" destOrd="0" presId="urn:microsoft.com/office/officeart/2011/layout/CircleProcess"/>
    <dgm:cxn modelId="{5ECEB62D-A07D-3D41-ABD9-05AEFE4FAFB8}" type="presOf" srcId="{4D4DA9A6-25BE-4291-8F9E-3E045E094A4C}" destId="{A704CA7C-916D-44BC-AD32-64D2266B0A1B}" srcOrd="0" destOrd="0" presId="urn:microsoft.com/office/officeart/2011/layout/CircleProcess"/>
    <dgm:cxn modelId="{12B212D6-99BD-4BB3-BEB3-5413FCDABFBA}" srcId="{5215EB4D-BFBB-47BC-9C89-41214AA94C4D}" destId="{4D4DA9A6-25BE-4291-8F9E-3E045E094A4C}" srcOrd="0" destOrd="0" parTransId="{D5CEFC4E-0D89-4699-BF7C-AD17DD7FD168}" sibTransId="{25994959-416E-41E4-BBD5-5635B4B9F132}"/>
    <dgm:cxn modelId="{5CC3A93B-8BAD-AC4A-B96E-24FD2C295DE9}" type="presOf" srcId="{A0057518-C124-497A-B331-646D47955F2C}" destId="{D7FF8E16-FE94-4BBE-8A2B-241E32F4E56E}" srcOrd="0" destOrd="0" presId="urn:microsoft.com/office/officeart/2011/layout/CircleProcess"/>
    <dgm:cxn modelId="{0E13A936-981D-4830-9A42-2B72D793624B}" srcId="{5215EB4D-BFBB-47BC-9C89-41214AA94C4D}" destId="{A0057518-C124-497A-B331-646D47955F2C}" srcOrd="1" destOrd="0" parTransId="{FF7FB841-163F-4860-8D86-C6FB54E748C6}" sibTransId="{7138D50C-9E80-47E3-9A29-F4854E4AE54E}"/>
    <dgm:cxn modelId="{1000521D-771D-8840-B4AC-D5BF6658E1EE}" type="presOf" srcId="{A0057518-C124-497A-B331-646D47955F2C}" destId="{7292F954-574A-48E7-A6D7-99C4E67C9AAE}" srcOrd="1" destOrd="0" presId="urn:microsoft.com/office/officeart/2011/layout/CircleProcess"/>
    <dgm:cxn modelId="{BE0DB08C-F175-4948-850B-20CBDAB72DFF}" type="presParOf" srcId="{5740D898-439B-4754-85C4-A1B5BBCCD20C}" destId="{F57D4D09-9FF2-48F0-A865-24A1E6349F5D}" srcOrd="0" destOrd="0" presId="urn:microsoft.com/office/officeart/2011/layout/CircleProcess"/>
    <dgm:cxn modelId="{C4DAFFFC-9356-E04B-BE15-1916FB2DB284}" type="presParOf" srcId="{F57D4D09-9FF2-48F0-A865-24A1E6349F5D}" destId="{C5C70FB1-F105-4710-A936-8A5CC4C11B77}" srcOrd="0" destOrd="0" presId="urn:microsoft.com/office/officeart/2011/layout/CircleProcess"/>
    <dgm:cxn modelId="{5B0479CF-43E2-BB4D-88E3-4D9383ED6C4C}" type="presParOf" srcId="{5740D898-439B-4754-85C4-A1B5BBCCD20C}" destId="{F566F36A-1837-4FF8-898B-72EFE176BE17}" srcOrd="1" destOrd="0" presId="urn:microsoft.com/office/officeart/2011/layout/CircleProcess"/>
    <dgm:cxn modelId="{84977FDD-8BC7-5046-94C5-3CBD4A087CA5}" type="presParOf" srcId="{F566F36A-1837-4FF8-898B-72EFE176BE17}" destId="{D7FF8E16-FE94-4BBE-8A2B-241E32F4E56E}" srcOrd="0" destOrd="0" presId="urn:microsoft.com/office/officeart/2011/layout/CircleProcess"/>
    <dgm:cxn modelId="{580D590F-5793-D64D-8A88-4D64AE0019B9}" type="presParOf" srcId="{5740D898-439B-4754-85C4-A1B5BBCCD20C}" destId="{7292F954-574A-48E7-A6D7-99C4E67C9AAE}" srcOrd="2" destOrd="0" presId="urn:microsoft.com/office/officeart/2011/layout/CircleProcess"/>
    <dgm:cxn modelId="{0FE64156-DF1D-C347-A947-8BEB38EF5DCB}" type="presParOf" srcId="{5740D898-439B-4754-85C4-A1B5BBCCD20C}" destId="{8DFF7B5C-7F51-4ADB-9318-6EF3AC29F1C5}" srcOrd="3" destOrd="0" presId="urn:microsoft.com/office/officeart/2011/layout/CircleProcess"/>
    <dgm:cxn modelId="{F9264D79-73C8-BE48-B064-0135E2891CE3}" type="presParOf" srcId="{8DFF7B5C-7F51-4ADB-9318-6EF3AC29F1C5}" destId="{8514A454-9DDC-4307-874E-9FB0E3D82F27}" srcOrd="0" destOrd="0" presId="urn:microsoft.com/office/officeart/2011/layout/CircleProcess"/>
    <dgm:cxn modelId="{D029AD85-2C7B-8E4E-82EE-F7D5013E6B14}" type="presParOf" srcId="{5740D898-439B-4754-85C4-A1B5BBCCD20C}" destId="{7785CEAF-DD80-479C-A61E-D20470B08A4B}" srcOrd="4" destOrd="0" presId="urn:microsoft.com/office/officeart/2011/layout/CircleProcess"/>
    <dgm:cxn modelId="{9F7BEAD1-A56A-C64E-8EEA-C9685F4800C8}" type="presParOf" srcId="{7785CEAF-DD80-479C-A61E-D20470B08A4B}" destId="{A704CA7C-916D-44BC-AD32-64D2266B0A1B}" srcOrd="0" destOrd="0" presId="urn:microsoft.com/office/officeart/2011/layout/CircleProcess"/>
    <dgm:cxn modelId="{7717F168-9B0A-BD4B-B7A0-20C9536E97DC}" type="presParOf" srcId="{5740D898-439B-4754-85C4-A1B5BBCCD20C}" destId="{B2B6A517-FCA7-4A57-8E5E-04044B2EA255}" srcOrd="5"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893498F-ECB0-4436-930A-D3237B748B53}" type="doc">
      <dgm:prSet loTypeId="urn:microsoft.com/office/officeart/2005/8/layout/chevron1" loCatId="process" qsTypeId="urn:microsoft.com/office/officeart/2005/8/quickstyle/simple4" qsCatId="simple" csTypeId="urn:microsoft.com/office/officeart/2005/8/colors/colorful2" csCatId="colorful" phldr="1"/>
      <dgm:spPr/>
      <dgm:t>
        <a:bodyPr/>
        <a:lstStyle/>
        <a:p>
          <a:endParaRPr lang="en-US"/>
        </a:p>
      </dgm:t>
    </dgm:pt>
    <dgm:pt modelId="{92735AFC-33AC-468D-9123-E3D8539209AC}">
      <dgm:prSet phldrT="[Text]"/>
      <dgm:spPr/>
      <dgm:t>
        <a:bodyPr/>
        <a:lstStyle/>
        <a:p>
          <a:r>
            <a:rPr lang="en-US" b="1" dirty="0"/>
            <a:t>Reform Disciplinary Agency 2012 Oct</a:t>
          </a:r>
        </a:p>
      </dgm:t>
    </dgm:pt>
    <dgm:pt modelId="{3EFED22D-06A8-4DC1-9D95-3B2419F48CDE}" type="parTrans" cxnId="{D5EE5072-3B2F-4D8C-B65F-007E651E583B}">
      <dgm:prSet/>
      <dgm:spPr/>
      <dgm:t>
        <a:bodyPr/>
        <a:lstStyle/>
        <a:p>
          <a:endParaRPr lang="en-US"/>
        </a:p>
      </dgm:t>
    </dgm:pt>
    <dgm:pt modelId="{B7472AEC-E4EA-446E-B913-1ADA4E2D44E5}" type="sibTrans" cxnId="{D5EE5072-3B2F-4D8C-B65F-007E651E583B}">
      <dgm:prSet/>
      <dgm:spPr/>
      <dgm:t>
        <a:bodyPr/>
        <a:lstStyle/>
        <a:p>
          <a:endParaRPr lang="en-US"/>
        </a:p>
      </dgm:t>
    </dgm:pt>
    <dgm:pt modelId="{6ED5F0D8-E66F-462D-B7A2-25D8A521F817}">
      <dgm:prSet phldrT="[Text]" custT="1"/>
      <dgm:spPr/>
      <dgm:t>
        <a:bodyPr/>
        <a:lstStyle/>
        <a:p>
          <a:r>
            <a:rPr lang="en-US" sz="1400" b="1" dirty="0">
              <a:solidFill>
                <a:schemeClr val="bg1"/>
              </a:solidFill>
            </a:rPr>
            <a:t>Restructure </a:t>
          </a:r>
          <a:r>
            <a:rPr lang="en-US" sz="1400" b="1" dirty="0" smtClean="0">
              <a:solidFill>
                <a:schemeClr val="bg1"/>
              </a:solidFill>
            </a:rPr>
            <a:t>Discipline </a:t>
          </a:r>
          <a:r>
            <a:rPr lang="en-US" sz="1400" b="1" dirty="0">
              <a:solidFill>
                <a:schemeClr val="bg1"/>
              </a:solidFill>
            </a:rPr>
            <a:t>&amp; Inspection Commission</a:t>
          </a:r>
        </a:p>
      </dgm:t>
    </dgm:pt>
    <dgm:pt modelId="{939ED6C1-45B5-4377-814E-7C3A08A7F931}" type="parTrans" cxnId="{8854126E-5DE4-4864-BDAF-276B8773AF83}">
      <dgm:prSet/>
      <dgm:spPr/>
      <dgm:t>
        <a:bodyPr/>
        <a:lstStyle/>
        <a:p>
          <a:endParaRPr lang="en-US"/>
        </a:p>
      </dgm:t>
    </dgm:pt>
    <dgm:pt modelId="{D4C6FD1B-4CBB-4ED1-9345-FEC40A971254}" type="sibTrans" cxnId="{8854126E-5DE4-4864-BDAF-276B8773AF83}">
      <dgm:prSet/>
      <dgm:spPr/>
      <dgm:t>
        <a:bodyPr/>
        <a:lstStyle/>
        <a:p>
          <a:endParaRPr lang="en-US"/>
        </a:p>
      </dgm:t>
    </dgm:pt>
    <dgm:pt modelId="{71E12157-1E3D-4749-91F3-381BD4592E14}">
      <dgm:prSet phldrT="[Text]"/>
      <dgm:spPr/>
      <dgm:t>
        <a:bodyPr/>
        <a:lstStyle/>
        <a:p>
          <a:r>
            <a:rPr lang="en-US" b="1" dirty="0"/>
            <a:t>Ideology Campaign 2013 June</a:t>
          </a:r>
        </a:p>
      </dgm:t>
    </dgm:pt>
    <dgm:pt modelId="{C8E2E019-BDF7-4E77-94DE-D630D8A5D102}" type="parTrans" cxnId="{06379FCB-D7B9-4BFF-BABF-BF0B1FD807C0}">
      <dgm:prSet/>
      <dgm:spPr/>
      <dgm:t>
        <a:bodyPr/>
        <a:lstStyle/>
        <a:p>
          <a:endParaRPr lang="en-US"/>
        </a:p>
      </dgm:t>
    </dgm:pt>
    <dgm:pt modelId="{90E025AE-1342-4FDC-8220-C9103120A8E1}" type="sibTrans" cxnId="{06379FCB-D7B9-4BFF-BABF-BF0B1FD807C0}">
      <dgm:prSet/>
      <dgm:spPr/>
      <dgm:t>
        <a:bodyPr/>
        <a:lstStyle/>
        <a:p>
          <a:endParaRPr lang="en-US"/>
        </a:p>
      </dgm:t>
    </dgm:pt>
    <dgm:pt modelId="{529B5FBF-2A96-4033-888B-7866CDA6D6C6}">
      <dgm:prSet phldrT="[Text]" custT="1"/>
      <dgm:spPr/>
      <dgm:t>
        <a:bodyPr/>
        <a:lstStyle/>
        <a:p>
          <a:r>
            <a:rPr lang="en-US" sz="1400" b="1" dirty="0">
              <a:solidFill>
                <a:schemeClr val="bg1"/>
              </a:solidFill>
            </a:rPr>
            <a:t>Mass Line Education </a:t>
          </a:r>
        </a:p>
      </dgm:t>
    </dgm:pt>
    <dgm:pt modelId="{E100FADF-3BE1-4810-93DA-695D744564AB}" type="parTrans" cxnId="{42CCD171-F60A-47D6-B7A8-35B4E0EDBD26}">
      <dgm:prSet/>
      <dgm:spPr/>
      <dgm:t>
        <a:bodyPr/>
        <a:lstStyle/>
        <a:p>
          <a:endParaRPr lang="en-US"/>
        </a:p>
      </dgm:t>
    </dgm:pt>
    <dgm:pt modelId="{22A6EC1D-59C2-49A0-B570-B9B746C5E231}" type="sibTrans" cxnId="{42CCD171-F60A-47D6-B7A8-35B4E0EDBD26}">
      <dgm:prSet/>
      <dgm:spPr/>
      <dgm:t>
        <a:bodyPr/>
        <a:lstStyle/>
        <a:p>
          <a:endParaRPr lang="en-US"/>
        </a:p>
      </dgm:t>
    </dgm:pt>
    <dgm:pt modelId="{A63AA935-4E4A-44E7-B2D8-617A0F604D8E}">
      <dgm:prSet phldrT="[Text]" custT="1"/>
      <dgm:spPr/>
      <dgm:t>
        <a:bodyPr/>
        <a:lstStyle/>
        <a:p>
          <a:r>
            <a:rPr lang="en-US" sz="1400" b="1" dirty="0">
              <a:solidFill>
                <a:schemeClr val="bg1"/>
              </a:solidFill>
            </a:rPr>
            <a:t>Reform </a:t>
          </a:r>
          <a:r>
            <a:rPr lang="en-US" sz="1400" b="1" dirty="0" err="1">
              <a:solidFill>
                <a:schemeClr val="bg1"/>
              </a:solidFill>
            </a:rPr>
            <a:t>Shuanggu</a:t>
          </a:r>
          <a:r>
            <a:rPr lang="en-US" sz="1400" dirty="0" err="1">
              <a:solidFill>
                <a:schemeClr val="bg1"/>
              </a:solidFill>
            </a:rPr>
            <a:t>i</a:t>
          </a:r>
          <a:endParaRPr lang="en-US" sz="1400" dirty="0">
            <a:solidFill>
              <a:schemeClr val="bg1"/>
            </a:solidFill>
          </a:endParaRPr>
        </a:p>
      </dgm:t>
    </dgm:pt>
    <dgm:pt modelId="{25EBDF20-DE3E-4B48-9DC3-2ECC0A3363D4}" type="parTrans" cxnId="{36B46C71-54E6-4010-9966-13D02686C1A7}">
      <dgm:prSet/>
      <dgm:spPr/>
      <dgm:t>
        <a:bodyPr/>
        <a:lstStyle/>
        <a:p>
          <a:endParaRPr lang="en-US"/>
        </a:p>
      </dgm:t>
    </dgm:pt>
    <dgm:pt modelId="{1CB56C43-42D5-4851-A748-2BC3019E0808}" type="sibTrans" cxnId="{36B46C71-54E6-4010-9966-13D02686C1A7}">
      <dgm:prSet/>
      <dgm:spPr/>
      <dgm:t>
        <a:bodyPr/>
        <a:lstStyle/>
        <a:p>
          <a:endParaRPr lang="en-US"/>
        </a:p>
      </dgm:t>
    </dgm:pt>
    <dgm:pt modelId="{EC20DF94-CF64-4193-ACF1-85B5AC324B3C}">
      <dgm:prSet phldrT="[Text]"/>
      <dgm:spPr/>
      <dgm:t>
        <a:bodyPr/>
        <a:lstStyle/>
        <a:p>
          <a:r>
            <a:rPr lang="en-US" b="1" dirty="0"/>
            <a:t>New Party Ethical Code 2015 Nov</a:t>
          </a:r>
        </a:p>
      </dgm:t>
    </dgm:pt>
    <dgm:pt modelId="{86220714-9C0B-4029-9B33-F0C97DD7F971}" type="parTrans" cxnId="{DD5B6F1F-529A-45BB-A325-7614FF9E346D}">
      <dgm:prSet/>
      <dgm:spPr/>
      <dgm:t>
        <a:bodyPr/>
        <a:lstStyle/>
        <a:p>
          <a:endParaRPr lang="en-US"/>
        </a:p>
      </dgm:t>
    </dgm:pt>
    <dgm:pt modelId="{03D76E17-7620-45BF-99A4-095084E95203}" type="sibTrans" cxnId="{DD5B6F1F-529A-45BB-A325-7614FF9E346D}">
      <dgm:prSet/>
      <dgm:spPr/>
      <dgm:t>
        <a:bodyPr/>
        <a:lstStyle/>
        <a:p>
          <a:endParaRPr lang="en-US"/>
        </a:p>
      </dgm:t>
    </dgm:pt>
    <dgm:pt modelId="{0ABF76AC-9CBA-40AB-99DD-E4D8504174B7}">
      <dgm:prSet phldrT="[Text]" custT="1"/>
      <dgm:spPr/>
      <dgm:t>
        <a:bodyPr/>
        <a:lstStyle/>
        <a:p>
          <a:r>
            <a:rPr lang="en-US" sz="1200" dirty="0">
              <a:solidFill>
                <a:schemeClr val="bg1"/>
              </a:solidFill>
            </a:rPr>
            <a:t> </a:t>
          </a:r>
          <a:r>
            <a:rPr lang="en-US" sz="1400" b="1" dirty="0">
              <a:solidFill>
                <a:schemeClr val="bg1"/>
              </a:solidFill>
            </a:rPr>
            <a:t>CPC Probity&amp; Self-discipline Norms</a:t>
          </a:r>
        </a:p>
      </dgm:t>
    </dgm:pt>
    <dgm:pt modelId="{61163E42-474B-42BE-B62B-89F73C053D04}" type="parTrans" cxnId="{103DD1BF-76D3-4DB6-B57A-BA52BC85ECF1}">
      <dgm:prSet/>
      <dgm:spPr/>
      <dgm:t>
        <a:bodyPr/>
        <a:lstStyle/>
        <a:p>
          <a:endParaRPr lang="en-US"/>
        </a:p>
      </dgm:t>
    </dgm:pt>
    <dgm:pt modelId="{0965356A-B480-44F1-A497-E85DC1318E51}" type="sibTrans" cxnId="{103DD1BF-76D3-4DB6-B57A-BA52BC85ECF1}">
      <dgm:prSet/>
      <dgm:spPr/>
      <dgm:t>
        <a:bodyPr/>
        <a:lstStyle/>
        <a:p>
          <a:endParaRPr lang="en-US"/>
        </a:p>
      </dgm:t>
    </dgm:pt>
    <dgm:pt modelId="{84984206-C7C5-4D75-B476-7D3F87768F19}">
      <dgm:prSet phldrT="[Text]" custT="1"/>
      <dgm:spPr/>
      <dgm:t>
        <a:bodyPr/>
        <a:lstStyle/>
        <a:p>
          <a:r>
            <a:rPr lang="en-US" sz="1400" b="1" dirty="0">
              <a:solidFill>
                <a:schemeClr val="bg1"/>
              </a:solidFill>
            </a:rPr>
            <a:t>CPC Disciplinary Regulations</a:t>
          </a:r>
        </a:p>
      </dgm:t>
    </dgm:pt>
    <dgm:pt modelId="{03442E5B-2143-417A-ABF9-1C4ADC2A9EFB}" type="parTrans" cxnId="{017EB679-EBF8-4D40-A390-E7F5156059C4}">
      <dgm:prSet/>
      <dgm:spPr/>
      <dgm:t>
        <a:bodyPr/>
        <a:lstStyle/>
        <a:p>
          <a:endParaRPr lang="en-US"/>
        </a:p>
      </dgm:t>
    </dgm:pt>
    <dgm:pt modelId="{9F5D0096-37D8-4893-BDD4-39F6B6564E91}" type="sibTrans" cxnId="{017EB679-EBF8-4D40-A390-E7F5156059C4}">
      <dgm:prSet/>
      <dgm:spPr/>
      <dgm:t>
        <a:bodyPr/>
        <a:lstStyle/>
        <a:p>
          <a:endParaRPr lang="en-US"/>
        </a:p>
      </dgm:t>
    </dgm:pt>
    <dgm:pt modelId="{F1684F6F-B6EB-416C-8E60-1CA29DC22C6D}" type="pres">
      <dgm:prSet presAssocID="{9893498F-ECB0-4436-930A-D3237B748B53}" presName="Name0" presStyleCnt="0">
        <dgm:presLayoutVars>
          <dgm:dir/>
          <dgm:animLvl val="lvl"/>
          <dgm:resizeHandles val="exact"/>
        </dgm:presLayoutVars>
      </dgm:prSet>
      <dgm:spPr/>
      <dgm:t>
        <a:bodyPr/>
        <a:lstStyle/>
        <a:p>
          <a:endParaRPr lang="en-US"/>
        </a:p>
      </dgm:t>
    </dgm:pt>
    <dgm:pt modelId="{406C6819-2EA6-4E22-A3C6-1B59C846168E}" type="pres">
      <dgm:prSet presAssocID="{92735AFC-33AC-468D-9123-E3D8539209AC}" presName="composite" presStyleCnt="0"/>
      <dgm:spPr/>
    </dgm:pt>
    <dgm:pt modelId="{D8F178C9-D807-431F-9F49-74D29DBD2043}" type="pres">
      <dgm:prSet presAssocID="{92735AFC-33AC-468D-9123-E3D8539209AC}" presName="parTx" presStyleLbl="node1" presStyleIdx="0" presStyleCnt="3">
        <dgm:presLayoutVars>
          <dgm:chMax val="0"/>
          <dgm:chPref val="0"/>
          <dgm:bulletEnabled val="1"/>
        </dgm:presLayoutVars>
      </dgm:prSet>
      <dgm:spPr/>
      <dgm:t>
        <a:bodyPr/>
        <a:lstStyle/>
        <a:p>
          <a:endParaRPr lang="en-US"/>
        </a:p>
      </dgm:t>
    </dgm:pt>
    <dgm:pt modelId="{69DE904B-F9AB-48CA-AA56-E6DE5247F58A}" type="pres">
      <dgm:prSet presAssocID="{92735AFC-33AC-468D-9123-E3D8539209AC}" presName="desTx" presStyleLbl="revTx" presStyleIdx="0" presStyleCnt="3">
        <dgm:presLayoutVars>
          <dgm:bulletEnabled val="1"/>
        </dgm:presLayoutVars>
      </dgm:prSet>
      <dgm:spPr/>
      <dgm:t>
        <a:bodyPr/>
        <a:lstStyle/>
        <a:p>
          <a:endParaRPr lang="en-US"/>
        </a:p>
      </dgm:t>
    </dgm:pt>
    <dgm:pt modelId="{6EF5DD28-1B92-4385-BC31-EFB1725BD3A1}" type="pres">
      <dgm:prSet presAssocID="{B7472AEC-E4EA-446E-B913-1ADA4E2D44E5}" presName="space" presStyleCnt="0"/>
      <dgm:spPr/>
    </dgm:pt>
    <dgm:pt modelId="{A03A3BD8-6333-414D-B501-E84B9659795D}" type="pres">
      <dgm:prSet presAssocID="{71E12157-1E3D-4749-91F3-381BD4592E14}" presName="composite" presStyleCnt="0"/>
      <dgm:spPr/>
    </dgm:pt>
    <dgm:pt modelId="{7D077FD9-075B-4FA1-9953-34A3011A14E5}" type="pres">
      <dgm:prSet presAssocID="{71E12157-1E3D-4749-91F3-381BD4592E14}" presName="parTx" presStyleLbl="node1" presStyleIdx="1" presStyleCnt="3">
        <dgm:presLayoutVars>
          <dgm:chMax val="0"/>
          <dgm:chPref val="0"/>
          <dgm:bulletEnabled val="1"/>
        </dgm:presLayoutVars>
      </dgm:prSet>
      <dgm:spPr/>
      <dgm:t>
        <a:bodyPr/>
        <a:lstStyle/>
        <a:p>
          <a:endParaRPr lang="en-US"/>
        </a:p>
      </dgm:t>
    </dgm:pt>
    <dgm:pt modelId="{59A8A303-FA1F-488F-9079-3FE826B834CC}" type="pres">
      <dgm:prSet presAssocID="{71E12157-1E3D-4749-91F3-381BD4592E14}" presName="desTx" presStyleLbl="revTx" presStyleIdx="1" presStyleCnt="3">
        <dgm:presLayoutVars>
          <dgm:bulletEnabled val="1"/>
        </dgm:presLayoutVars>
      </dgm:prSet>
      <dgm:spPr/>
      <dgm:t>
        <a:bodyPr/>
        <a:lstStyle/>
        <a:p>
          <a:endParaRPr lang="en-US"/>
        </a:p>
      </dgm:t>
    </dgm:pt>
    <dgm:pt modelId="{C5672F51-E96A-411F-AB30-F35E5D4241F3}" type="pres">
      <dgm:prSet presAssocID="{90E025AE-1342-4FDC-8220-C9103120A8E1}" presName="space" presStyleCnt="0"/>
      <dgm:spPr/>
    </dgm:pt>
    <dgm:pt modelId="{6A23C4E4-9E9F-4EA9-B8CC-F750EE775D11}" type="pres">
      <dgm:prSet presAssocID="{EC20DF94-CF64-4193-ACF1-85B5AC324B3C}" presName="composite" presStyleCnt="0"/>
      <dgm:spPr/>
    </dgm:pt>
    <dgm:pt modelId="{F0366408-E615-4D0C-8EDB-FB044421B897}" type="pres">
      <dgm:prSet presAssocID="{EC20DF94-CF64-4193-ACF1-85B5AC324B3C}" presName="parTx" presStyleLbl="node1" presStyleIdx="2" presStyleCnt="3">
        <dgm:presLayoutVars>
          <dgm:chMax val="0"/>
          <dgm:chPref val="0"/>
          <dgm:bulletEnabled val="1"/>
        </dgm:presLayoutVars>
      </dgm:prSet>
      <dgm:spPr/>
      <dgm:t>
        <a:bodyPr/>
        <a:lstStyle/>
        <a:p>
          <a:endParaRPr lang="en-US"/>
        </a:p>
      </dgm:t>
    </dgm:pt>
    <dgm:pt modelId="{5F7B66F8-F310-4DD0-BEC0-E7093D1909C3}" type="pres">
      <dgm:prSet presAssocID="{EC20DF94-CF64-4193-ACF1-85B5AC324B3C}" presName="desTx" presStyleLbl="revTx" presStyleIdx="2" presStyleCnt="3">
        <dgm:presLayoutVars>
          <dgm:bulletEnabled val="1"/>
        </dgm:presLayoutVars>
      </dgm:prSet>
      <dgm:spPr/>
      <dgm:t>
        <a:bodyPr/>
        <a:lstStyle/>
        <a:p>
          <a:endParaRPr lang="en-US"/>
        </a:p>
      </dgm:t>
    </dgm:pt>
  </dgm:ptLst>
  <dgm:cxnLst>
    <dgm:cxn modelId="{23051A0C-A55D-4F20-BF46-2478D2017A93}" type="presOf" srcId="{84984206-C7C5-4D75-B476-7D3F87768F19}" destId="{5F7B66F8-F310-4DD0-BEC0-E7093D1909C3}" srcOrd="0" destOrd="1" presId="urn:microsoft.com/office/officeart/2005/8/layout/chevron1"/>
    <dgm:cxn modelId="{8CDF6837-00D9-43F7-A294-1C896DA733B1}" type="presOf" srcId="{9893498F-ECB0-4436-930A-D3237B748B53}" destId="{F1684F6F-B6EB-416C-8E60-1CA29DC22C6D}" srcOrd="0" destOrd="0" presId="urn:microsoft.com/office/officeart/2005/8/layout/chevron1"/>
    <dgm:cxn modelId="{8854126E-5DE4-4864-BDAF-276B8773AF83}" srcId="{92735AFC-33AC-468D-9123-E3D8539209AC}" destId="{6ED5F0D8-E66F-462D-B7A2-25D8A521F817}" srcOrd="0" destOrd="0" parTransId="{939ED6C1-45B5-4377-814E-7C3A08A7F931}" sibTransId="{D4C6FD1B-4CBB-4ED1-9345-FEC40A971254}"/>
    <dgm:cxn modelId="{36B46C71-54E6-4010-9966-13D02686C1A7}" srcId="{92735AFC-33AC-468D-9123-E3D8539209AC}" destId="{A63AA935-4E4A-44E7-B2D8-617A0F604D8E}" srcOrd="1" destOrd="0" parTransId="{25EBDF20-DE3E-4B48-9DC3-2ECC0A3363D4}" sibTransId="{1CB56C43-42D5-4851-A748-2BC3019E0808}"/>
    <dgm:cxn modelId="{06379FCB-D7B9-4BFF-BABF-BF0B1FD807C0}" srcId="{9893498F-ECB0-4436-930A-D3237B748B53}" destId="{71E12157-1E3D-4749-91F3-381BD4592E14}" srcOrd="1" destOrd="0" parTransId="{C8E2E019-BDF7-4E77-94DE-D630D8A5D102}" sibTransId="{90E025AE-1342-4FDC-8220-C9103120A8E1}"/>
    <dgm:cxn modelId="{F8A61E3E-9B40-4474-919F-E0ADF78E5FD8}" type="presOf" srcId="{A63AA935-4E4A-44E7-B2D8-617A0F604D8E}" destId="{69DE904B-F9AB-48CA-AA56-E6DE5247F58A}" srcOrd="0" destOrd="1" presId="urn:microsoft.com/office/officeart/2005/8/layout/chevron1"/>
    <dgm:cxn modelId="{6C1FA389-168F-452D-9AEF-2E57448304D5}" type="presOf" srcId="{EC20DF94-CF64-4193-ACF1-85B5AC324B3C}" destId="{F0366408-E615-4D0C-8EDB-FB044421B897}" srcOrd="0" destOrd="0" presId="urn:microsoft.com/office/officeart/2005/8/layout/chevron1"/>
    <dgm:cxn modelId="{103DD1BF-76D3-4DB6-B57A-BA52BC85ECF1}" srcId="{EC20DF94-CF64-4193-ACF1-85B5AC324B3C}" destId="{0ABF76AC-9CBA-40AB-99DD-E4D8504174B7}" srcOrd="0" destOrd="0" parTransId="{61163E42-474B-42BE-B62B-89F73C053D04}" sibTransId="{0965356A-B480-44F1-A497-E85DC1318E51}"/>
    <dgm:cxn modelId="{D5EE5072-3B2F-4D8C-B65F-007E651E583B}" srcId="{9893498F-ECB0-4436-930A-D3237B748B53}" destId="{92735AFC-33AC-468D-9123-E3D8539209AC}" srcOrd="0" destOrd="0" parTransId="{3EFED22D-06A8-4DC1-9D95-3B2419F48CDE}" sibTransId="{B7472AEC-E4EA-446E-B913-1ADA4E2D44E5}"/>
    <dgm:cxn modelId="{F3060539-6F81-408E-8070-F9D233CA45A7}" type="presOf" srcId="{92735AFC-33AC-468D-9123-E3D8539209AC}" destId="{D8F178C9-D807-431F-9F49-74D29DBD2043}" srcOrd="0" destOrd="0" presId="urn:microsoft.com/office/officeart/2005/8/layout/chevron1"/>
    <dgm:cxn modelId="{2C2794D4-C743-4BB7-99B4-087537FF3BB9}" type="presOf" srcId="{71E12157-1E3D-4749-91F3-381BD4592E14}" destId="{7D077FD9-075B-4FA1-9953-34A3011A14E5}" srcOrd="0" destOrd="0" presId="urn:microsoft.com/office/officeart/2005/8/layout/chevron1"/>
    <dgm:cxn modelId="{42CCD171-F60A-47D6-B7A8-35B4E0EDBD26}" srcId="{71E12157-1E3D-4749-91F3-381BD4592E14}" destId="{529B5FBF-2A96-4033-888B-7866CDA6D6C6}" srcOrd="0" destOrd="0" parTransId="{E100FADF-3BE1-4810-93DA-695D744564AB}" sibTransId="{22A6EC1D-59C2-49A0-B570-B9B746C5E231}"/>
    <dgm:cxn modelId="{A71860AC-2A51-4C1D-B7DF-F333EFA9FDB8}" type="presOf" srcId="{0ABF76AC-9CBA-40AB-99DD-E4D8504174B7}" destId="{5F7B66F8-F310-4DD0-BEC0-E7093D1909C3}" srcOrd="0" destOrd="0" presId="urn:microsoft.com/office/officeart/2005/8/layout/chevron1"/>
    <dgm:cxn modelId="{5D36EDDB-0BA0-4900-9E8F-234AC425C26C}" type="presOf" srcId="{6ED5F0D8-E66F-462D-B7A2-25D8A521F817}" destId="{69DE904B-F9AB-48CA-AA56-E6DE5247F58A}" srcOrd="0" destOrd="0" presId="urn:microsoft.com/office/officeart/2005/8/layout/chevron1"/>
    <dgm:cxn modelId="{017EB679-EBF8-4D40-A390-E7F5156059C4}" srcId="{EC20DF94-CF64-4193-ACF1-85B5AC324B3C}" destId="{84984206-C7C5-4D75-B476-7D3F87768F19}" srcOrd="1" destOrd="0" parTransId="{03442E5B-2143-417A-ABF9-1C4ADC2A9EFB}" sibTransId="{9F5D0096-37D8-4893-BDD4-39F6B6564E91}"/>
    <dgm:cxn modelId="{DD5B6F1F-529A-45BB-A325-7614FF9E346D}" srcId="{9893498F-ECB0-4436-930A-D3237B748B53}" destId="{EC20DF94-CF64-4193-ACF1-85B5AC324B3C}" srcOrd="2" destOrd="0" parTransId="{86220714-9C0B-4029-9B33-F0C97DD7F971}" sibTransId="{03D76E17-7620-45BF-99A4-095084E95203}"/>
    <dgm:cxn modelId="{AE71DF33-E27D-482A-BC18-0902AF4B2908}" type="presOf" srcId="{529B5FBF-2A96-4033-888B-7866CDA6D6C6}" destId="{59A8A303-FA1F-488F-9079-3FE826B834CC}" srcOrd="0" destOrd="0" presId="urn:microsoft.com/office/officeart/2005/8/layout/chevron1"/>
    <dgm:cxn modelId="{B17632B9-7C96-4E5F-B35D-E4888716B56A}" type="presParOf" srcId="{F1684F6F-B6EB-416C-8E60-1CA29DC22C6D}" destId="{406C6819-2EA6-4E22-A3C6-1B59C846168E}" srcOrd="0" destOrd="0" presId="urn:microsoft.com/office/officeart/2005/8/layout/chevron1"/>
    <dgm:cxn modelId="{A9FDD17F-4915-4F0F-A1F0-9751557F2F11}" type="presParOf" srcId="{406C6819-2EA6-4E22-A3C6-1B59C846168E}" destId="{D8F178C9-D807-431F-9F49-74D29DBD2043}" srcOrd="0" destOrd="0" presId="urn:microsoft.com/office/officeart/2005/8/layout/chevron1"/>
    <dgm:cxn modelId="{6D5CB0D7-9FA7-43CF-BD82-E66E91AF74F5}" type="presParOf" srcId="{406C6819-2EA6-4E22-A3C6-1B59C846168E}" destId="{69DE904B-F9AB-48CA-AA56-E6DE5247F58A}" srcOrd="1" destOrd="0" presId="urn:microsoft.com/office/officeart/2005/8/layout/chevron1"/>
    <dgm:cxn modelId="{84A31C99-9D82-449F-8021-11ED9392050F}" type="presParOf" srcId="{F1684F6F-B6EB-416C-8E60-1CA29DC22C6D}" destId="{6EF5DD28-1B92-4385-BC31-EFB1725BD3A1}" srcOrd="1" destOrd="0" presId="urn:microsoft.com/office/officeart/2005/8/layout/chevron1"/>
    <dgm:cxn modelId="{04F0E4CB-827F-4F44-869F-D1558EB91BBE}" type="presParOf" srcId="{F1684F6F-B6EB-416C-8E60-1CA29DC22C6D}" destId="{A03A3BD8-6333-414D-B501-E84B9659795D}" srcOrd="2" destOrd="0" presId="urn:microsoft.com/office/officeart/2005/8/layout/chevron1"/>
    <dgm:cxn modelId="{B2A6A95A-DF3D-491F-9E80-E38E430B52EF}" type="presParOf" srcId="{A03A3BD8-6333-414D-B501-E84B9659795D}" destId="{7D077FD9-075B-4FA1-9953-34A3011A14E5}" srcOrd="0" destOrd="0" presId="urn:microsoft.com/office/officeart/2005/8/layout/chevron1"/>
    <dgm:cxn modelId="{E29B2D21-1DEC-4855-BD19-2AF241EDA036}" type="presParOf" srcId="{A03A3BD8-6333-414D-B501-E84B9659795D}" destId="{59A8A303-FA1F-488F-9079-3FE826B834CC}" srcOrd="1" destOrd="0" presId="urn:microsoft.com/office/officeart/2005/8/layout/chevron1"/>
    <dgm:cxn modelId="{CF7F0080-4784-409A-98B2-8FF00CBA7AFF}" type="presParOf" srcId="{F1684F6F-B6EB-416C-8E60-1CA29DC22C6D}" destId="{C5672F51-E96A-411F-AB30-F35E5D4241F3}" srcOrd="3" destOrd="0" presId="urn:microsoft.com/office/officeart/2005/8/layout/chevron1"/>
    <dgm:cxn modelId="{51800813-DC36-4EEF-9477-DE7018E094C4}" type="presParOf" srcId="{F1684F6F-B6EB-416C-8E60-1CA29DC22C6D}" destId="{6A23C4E4-9E9F-4EA9-B8CC-F750EE775D11}" srcOrd="4" destOrd="0" presId="urn:microsoft.com/office/officeart/2005/8/layout/chevron1"/>
    <dgm:cxn modelId="{6B0DE353-3454-45D3-AFF4-5236AB1C925F}" type="presParOf" srcId="{6A23C4E4-9E9F-4EA9-B8CC-F750EE775D11}" destId="{F0366408-E615-4D0C-8EDB-FB044421B897}" srcOrd="0" destOrd="0" presId="urn:microsoft.com/office/officeart/2005/8/layout/chevron1"/>
    <dgm:cxn modelId="{8980CA57-17AA-4C65-A2DD-30FCA571BDEF}" type="presParOf" srcId="{6A23C4E4-9E9F-4EA9-B8CC-F750EE775D11}" destId="{5F7B66F8-F310-4DD0-BEC0-E7093D1909C3}" srcOrd="1"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76B876A-E67E-4CF9-A3E9-8A00A7F9F9CC}" type="doc">
      <dgm:prSet loTypeId="urn:microsoft.com/office/officeart/2005/8/layout/hList1" loCatId="list" qsTypeId="urn:microsoft.com/office/officeart/2005/8/quickstyle/simple2" qsCatId="simple" csTypeId="urn:microsoft.com/office/officeart/2005/8/colors/colorful1" csCatId="colorful" phldr="1"/>
      <dgm:spPr/>
      <dgm:t>
        <a:bodyPr/>
        <a:lstStyle/>
        <a:p>
          <a:endParaRPr lang="en-US"/>
        </a:p>
      </dgm:t>
    </dgm:pt>
    <dgm:pt modelId="{191AEF07-0D17-452F-A556-EB165A30EFFC}">
      <dgm:prSet phldrT="[Text]"/>
      <dgm:spPr/>
      <dgm:t>
        <a:bodyPr/>
        <a:lstStyle/>
        <a:p>
          <a:r>
            <a:rPr lang="en-US"/>
            <a:t>Discipline &amp; Orders: P</a:t>
          </a:r>
          <a:r>
            <a:rPr lang="en-US" altLang="zh-CN"/>
            <a:t>arty</a:t>
          </a:r>
          <a:endParaRPr lang="en-US"/>
        </a:p>
      </dgm:t>
    </dgm:pt>
    <dgm:pt modelId="{EF69F8AF-19E6-4496-A40A-51B79561C501}" type="parTrans" cxnId="{3202E0C9-FD30-4954-967A-59A997CCD26C}">
      <dgm:prSet/>
      <dgm:spPr/>
      <dgm:t>
        <a:bodyPr/>
        <a:lstStyle/>
        <a:p>
          <a:endParaRPr lang="en-US"/>
        </a:p>
      </dgm:t>
    </dgm:pt>
    <dgm:pt modelId="{3A509866-6F1C-4EB0-9181-5DD6228EB962}" type="sibTrans" cxnId="{3202E0C9-FD30-4954-967A-59A997CCD26C}">
      <dgm:prSet/>
      <dgm:spPr/>
      <dgm:t>
        <a:bodyPr/>
        <a:lstStyle/>
        <a:p>
          <a:endParaRPr lang="en-US"/>
        </a:p>
      </dgm:t>
    </dgm:pt>
    <dgm:pt modelId="{0BFFFD57-F693-4B8D-AFFB-CC3450DF8F2D}">
      <dgm:prSet phldrT="[Text]"/>
      <dgm:spPr/>
      <dgm:t>
        <a:bodyPr/>
        <a:lstStyle/>
        <a:p>
          <a:r>
            <a:rPr lang="en-US"/>
            <a:t>Leadership in legislation </a:t>
          </a:r>
        </a:p>
      </dgm:t>
    </dgm:pt>
    <dgm:pt modelId="{6EC81FB3-A483-4EB3-8F00-07E55D4235CA}" type="parTrans" cxnId="{2EA10C6E-823B-4A70-9288-EDFC04F08C61}">
      <dgm:prSet/>
      <dgm:spPr/>
      <dgm:t>
        <a:bodyPr/>
        <a:lstStyle/>
        <a:p>
          <a:endParaRPr lang="en-US"/>
        </a:p>
      </dgm:t>
    </dgm:pt>
    <dgm:pt modelId="{69DDC097-6851-40DE-90A8-56A8A2E45193}" type="sibTrans" cxnId="{2EA10C6E-823B-4A70-9288-EDFC04F08C61}">
      <dgm:prSet/>
      <dgm:spPr/>
      <dgm:t>
        <a:bodyPr/>
        <a:lstStyle/>
        <a:p>
          <a:endParaRPr lang="en-US"/>
        </a:p>
      </dgm:t>
    </dgm:pt>
    <dgm:pt modelId="{DF11F52D-7F4E-4B89-968E-AA6ACEE9B629}">
      <dgm:prSet phldrT="[Text]"/>
      <dgm:spPr/>
      <dgm:t>
        <a:bodyPr/>
        <a:lstStyle/>
        <a:p>
          <a:r>
            <a:rPr lang="en-US"/>
            <a:t>Assurance in implementation</a:t>
          </a:r>
        </a:p>
      </dgm:t>
    </dgm:pt>
    <dgm:pt modelId="{52938034-3EA4-4066-A5AE-3F51EC5A5293}" type="parTrans" cxnId="{0D3F5BE9-AC33-4084-91C2-BD4FA6A90858}">
      <dgm:prSet/>
      <dgm:spPr/>
      <dgm:t>
        <a:bodyPr/>
        <a:lstStyle/>
        <a:p>
          <a:endParaRPr lang="en-US"/>
        </a:p>
      </dgm:t>
    </dgm:pt>
    <dgm:pt modelId="{B282F216-AE97-425E-8A36-87B028180DDD}" type="sibTrans" cxnId="{0D3F5BE9-AC33-4084-91C2-BD4FA6A90858}">
      <dgm:prSet/>
      <dgm:spPr/>
      <dgm:t>
        <a:bodyPr/>
        <a:lstStyle/>
        <a:p>
          <a:endParaRPr lang="en-US"/>
        </a:p>
      </dgm:t>
    </dgm:pt>
    <dgm:pt modelId="{7C0C4113-2CAB-40D5-8A62-D86CB218AE81}">
      <dgm:prSet phldrT="[Text]"/>
      <dgm:spPr/>
      <dgm:t>
        <a:bodyPr/>
        <a:lstStyle/>
        <a:p>
          <a:r>
            <a:rPr lang="en-US" dirty="0"/>
            <a:t>Law &amp; Orders: State </a:t>
          </a:r>
        </a:p>
      </dgm:t>
    </dgm:pt>
    <dgm:pt modelId="{B0D000FB-04DC-4CE3-8B25-CEBC250E0E05}" type="parTrans" cxnId="{43DA3D86-7D53-4ADC-A5CB-0DE30CA87FCF}">
      <dgm:prSet/>
      <dgm:spPr/>
      <dgm:t>
        <a:bodyPr/>
        <a:lstStyle/>
        <a:p>
          <a:endParaRPr lang="en-US"/>
        </a:p>
      </dgm:t>
    </dgm:pt>
    <dgm:pt modelId="{E4375C7F-5553-459B-BB94-18CC3B7F0679}" type="sibTrans" cxnId="{43DA3D86-7D53-4ADC-A5CB-0DE30CA87FCF}">
      <dgm:prSet/>
      <dgm:spPr/>
      <dgm:t>
        <a:bodyPr/>
        <a:lstStyle/>
        <a:p>
          <a:endParaRPr lang="en-US"/>
        </a:p>
      </dgm:t>
    </dgm:pt>
    <dgm:pt modelId="{E943F5B3-E389-423D-B7D6-CE23DEEFBE16}">
      <dgm:prSet phldrT="[Text]"/>
      <dgm:spPr/>
      <dgm:t>
        <a:bodyPr/>
        <a:lstStyle/>
        <a:p>
          <a:r>
            <a:rPr lang="en-US" dirty="0"/>
            <a:t>7 parts outlined in the "Resolution "</a:t>
          </a:r>
        </a:p>
      </dgm:t>
    </dgm:pt>
    <dgm:pt modelId="{46053F62-6994-4DD3-8EF9-DAF72CB8BF8F}" type="parTrans" cxnId="{106590B1-9193-43A8-9096-6634E6D81E03}">
      <dgm:prSet/>
      <dgm:spPr/>
      <dgm:t>
        <a:bodyPr/>
        <a:lstStyle/>
        <a:p>
          <a:endParaRPr lang="en-US"/>
        </a:p>
      </dgm:t>
    </dgm:pt>
    <dgm:pt modelId="{CE89227D-AE6C-4582-A4A6-1EFD6E38263B}" type="sibTrans" cxnId="{106590B1-9193-43A8-9096-6634E6D81E03}">
      <dgm:prSet/>
      <dgm:spPr/>
      <dgm:t>
        <a:bodyPr/>
        <a:lstStyle/>
        <a:p>
          <a:endParaRPr lang="en-US"/>
        </a:p>
      </dgm:t>
    </dgm:pt>
    <dgm:pt modelId="{A677F279-9F29-40A8-8B06-2081CFA045C6}">
      <dgm:prSet phldrT="[Text]"/>
      <dgm:spPr/>
      <dgm:t>
        <a:bodyPr/>
        <a:lstStyle/>
        <a:p>
          <a:r>
            <a:rPr lang="en-US" dirty="0"/>
            <a:t>Action in Law abiding</a:t>
          </a:r>
        </a:p>
      </dgm:t>
    </dgm:pt>
    <dgm:pt modelId="{D7DF18EF-D9E5-470D-B51E-A3274444108E}" type="parTrans" cxnId="{3EBA470B-1A67-4917-A1E4-31CC2BCCC76F}">
      <dgm:prSet/>
      <dgm:spPr/>
      <dgm:t>
        <a:bodyPr/>
        <a:lstStyle/>
        <a:p>
          <a:endParaRPr lang="en-US"/>
        </a:p>
      </dgm:t>
    </dgm:pt>
    <dgm:pt modelId="{73B6DF62-BB4E-45C6-9AF1-F51CF7B6398F}" type="sibTrans" cxnId="{3EBA470B-1A67-4917-A1E4-31CC2BCCC76F}">
      <dgm:prSet/>
      <dgm:spPr/>
      <dgm:t>
        <a:bodyPr/>
        <a:lstStyle/>
        <a:p>
          <a:endParaRPr lang="en-US"/>
        </a:p>
      </dgm:t>
    </dgm:pt>
    <dgm:pt modelId="{524E2C26-27B3-42ED-94DF-7FFBFEFE7300}">
      <dgm:prSet phldrT="[Text]"/>
      <dgm:spPr/>
      <dgm:t>
        <a:bodyPr/>
        <a:lstStyle/>
        <a:p>
          <a:r>
            <a:rPr lang="en-US"/>
            <a:t>legisalation</a:t>
          </a:r>
        </a:p>
      </dgm:t>
    </dgm:pt>
    <dgm:pt modelId="{D0EE0462-70EF-4CA6-9EF3-CFE817E9FD33}" type="parTrans" cxnId="{89791295-6697-44E9-9F4A-DCFF1F7A1E9D}">
      <dgm:prSet/>
      <dgm:spPr/>
      <dgm:t>
        <a:bodyPr/>
        <a:lstStyle/>
        <a:p>
          <a:endParaRPr lang="en-US"/>
        </a:p>
      </dgm:t>
    </dgm:pt>
    <dgm:pt modelId="{CDC4B1B2-DFF4-4F46-BEBA-035A615A7FCC}" type="sibTrans" cxnId="{89791295-6697-44E9-9F4A-DCFF1F7A1E9D}">
      <dgm:prSet/>
      <dgm:spPr/>
      <dgm:t>
        <a:bodyPr/>
        <a:lstStyle/>
        <a:p>
          <a:endParaRPr lang="en-US"/>
        </a:p>
      </dgm:t>
    </dgm:pt>
    <dgm:pt modelId="{4E55EA5B-5DBE-46FC-AEDB-E3CB1B30DC4B}">
      <dgm:prSet phldrT="[Text]"/>
      <dgm:spPr/>
      <dgm:t>
        <a:bodyPr/>
        <a:lstStyle/>
        <a:p>
          <a:r>
            <a:rPr lang="en-US"/>
            <a:t>government </a:t>
          </a:r>
        </a:p>
      </dgm:t>
    </dgm:pt>
    <dgm:pt modelId="{8635FF8C-F526-4864-BCE5-50FE61CB60A9}" type="parTrans" cxnId="{F73F7EFE-A72C-4A5E-B3A2-0FDB1317619E}">
      <dgm:prSet/>
      <dgm:spPr/>
      <dgm:t>
        <a:bodyPr/>
        <a:lstStyle/>
        <a:p>
          <a:endParaRPr lang="en-US"/>
        </a:p>
      </dgm:t>
    </dgm:pt>
    <dgm:pt modelId="{01C7937E-8F68-4AC4-9C78-09EE19935A7E}" type="sibTrans" cxnId="{F73F7EFE-A72C-4A5E-B3A2-0FDB1317619E}">
      <dgm:prSet/>
      <dgm:spPr/>
      <dgm:t>
        <a:bodyPr/>
        <a:lstStyle/>
        <a:p>
          <a:endParaRPr lang="en-US"/>
        </a:p>
      </dgm:t>
    </dgm:pt>
    <dgm:pt modelId="{AA6BB92F-9871-4485-BF62-5824B7086AE3}">
      <dgm:prSet phldrT="[Text]"/>
      <dgm:spPr/>
      <dgm:t>
        <a:bodyPr/>
        <a:lstStyle/>
        <a:p>
          <a:r>
            <a:rPr lang="en-US"/>
            <a:t>judicial system </a:t>
          </a:r>
        </a:p>
      </dgm:t>
    </dgm:pt>
    <dgm:pt modelId="{DC9BB6D9-A497-4C31-8223-46F1DA5C7DB2}" type="parTrans" cxnId="{BDBFEE7C-8341-45C9-982D-B06DDDB81953}">
      <dgm:prSet/>
      <dgm:spPr/>
      <dgm:t>
        <a:bodyPr/>
        <a:lstStyle/>
        <a:p>
          <a:endParaRPr lang="en-US"/>
        </a:p>
      </dgm:t>
    </dgm:pt>
    <dgm:pt modelId="{0F4BFF68-5172-4F3C-8E7E-3515B45329A6}" type="sibTrans" cxnId="{BDBFEE7C-8341-45C9-982D-B06DDDB81953}">
      <dgm:prSet/>
      <dgm:spPr/>
      <dgm:t>
        <a:bodyPr/>
        <a:lstStyle/>
        <a:p>
          <a:endParaRPr lang="en-US"/>
        </a:p>
      </dgm:t>
    </dgm:pt>
    <dgm:pt modelId="{7D4CFE2D-C0CB-461D-8D83-2B122FBFDFBE}">
      <dgm:prSet phldrT="[Text]"/>
      <dgm:spPr/>
      <dgm:t>
        <a:bodyPr/>
        <a:lstStyle/>
        <a:p>
          <a:r>
            <a:rPr lang="en-US"/>
            <a:t>judges, prosecutors, lawyers</a:t>
          </a:r>
        </a:p>
      </dgm:t>
    </dgm:pt>
    <dgm:pt modelId="{E9EDEB16-A8C6-4DFB-B48A-EB070E7B770C}" type="parTrans" cxnId="{96969591-C5F8-48EA-AC5C-AE2FB73B2B6D}">
      <dgm:prSet/>
      <dgm:spPr/>
      <dgm:t>
        <a:bodyPr/>
        <a:lstStyle/>
        <a:p>
          <a:endParaRPr lang="en-US"/>
        </a:p>
      </dgm:t>
    </dgm:pt>
    <dgm:pt modelId="{E799B401-63E4-4B4A-9791-D1F1139CAA95}" type="sibTrans" cxnId="{96969591-C5F8-48EA-AC5C-AE2FB73B2B6D}">
      <dgm:prSet/>
      <dgm:spPr/>
      <dgm:t>
        <a:bodyPr/>
        <a:lstStyle/>
        <a:p>
          <a:endParaRPr lang="en-US"/>
        </a:p>
      </dgm:t>
    </dgm:pt>
    <dgm:pt modelId="{BFB5C277-A052-4F75-98A0-8F5CDABA4161}">
      <dgm:prSet phldrT="[Text]"/>
      <dgm:spPr/>
      <dgm:t>
        <a:bodyPr/>
        <a:lstStyle/>
        <a:p>
          <a:r>
            <a:rPr lang="en-US"/>
            <a:t>social awareness </a:t>
          </a:r>
        </a:p>
      </dgm:t>
    </dgm:pt>
    <dgm:pt modelId="{8BEBC2D0-D560-48E9-B595-749FE87FB56B}" type="parTrans" cxnId="{818122D6-A22D-4F33-98DF-D8DF516F347B}">
      <dgm:prSet/>
      <dgm:spPr/>
      <dgm:t>
        <a:bodyPr/>
        <a:lstStyle/>
        <a:p>
          <a:endParaRPr lang="en-US"/>
        </a:p>
      </dgm:t>
    </dgm:pt>
    <dgm:pt modelId="{E4317FCA-F9DB-4CED-8F13-7F75CC294317}" type="sibTrans" cxnId="{818122D6-A22D-4F33-98DF-D8DF516F347B}">
      <dgm:prSet/>
      <dgm:spPr/>
      <dgm:t>
        <a:bodyPr/>
        <a:lstStyle/>
        <a:p>
          <a:endParaRPr lang="en-US"/>
        </a:p>
      </dgm:t>
    </dgm:pt>
    <dgm:pt modelId="{9B4899B6-ADBF-4F66-8BB8-442160E09F5A}" type="pres">
      <dgm:prSet presAssocID="{476B876A-E67E-4CF9-A3E9-8A00A7F9F9CC}" presName="Name0" presStyleCnt="0">
        <dgm:presLayoutVars>
          <dgm:dir/>
          <dgm:animLvl val="lvl"/>
          <dgm:resizeHandles val="exact"/>
        </dgm:presLayoutVars>
      </dgm:prSet>
      <dgm:spPr/>
      <dgm:t>
        <a:bodyPr/>
        <a:lstStyle/>
        <a:p>
          <a:endParaRPr lang="en-US"/>
        </a:p>
      </dgm:t>
    </dgm:pt>
    <dgm:pt modelId="{A473CC70-E273-4397-8FCB-D731032A3F3E}" type="pres">
      <dgm:prSet presAssocID="{191AEF07-0D17-452F-A556-EB165A30EFFC}" presName="composite" presStyleCnt="0"/>
      <dgm:spPr/>
    </dgm:pt>
    <dgm:pt modelId="{C29D17AA-E78E-46E5-B6CB-84BAF5393B6F}" type="pres">
      <dgm:prSet presAssocID="{191AEF07-0D17-452F-A556-EB165A30EFFC}" presName="parTx" presStyleLbl="alignNode1" presStyleIdx="0" presStyleCnt="2">
        <dgm:presLayoutVars>
          <dgm:chMax val="0"/>
          <dgm:chPref val="0"/>
          <dgm:bulletEnabled val="1"/>
        </dgm:presLayoutVars>
      </dgm:prSet>
      <dgm:spPr/>
      <dgm:t>
        <a:bodyPr/>
        <a:lstStyle/>
        <a:p>
          <a:endParaRPr lang="en-US"/>
        </a:p>
      </dgm:t>
    </dgm:pt>
    <dgm:pt modelId="{EFE54317-0E2A-49FE-B429-B9574D1F1804}" type="pres">
      <dgm:prSet presAssocID="{191AEF07-0D17-452F-A556-EB165A30EFFC}" presName="desTx" presStyleLbl="alignAccFollowNode1" presStyleIdx="0" presStyleCnt="2">
        <dgm:presLayoutVars>
          <dgm:bulletEnabled val="1"/>
        </dgm:presLayoutVars>
      </dgm:prSet>
      <dgm:spPr/>
      <dgm:t>
        <a:bodyPr/>
        <a:lstStyle/>
        <a:p>
          <a:endParaRPr lang="en-US"/>
        </a:p>
      </dgm:t>
    </dgm:pt>
    <dgm:pt modelId="{D361307B-FD31-4D60-AE27-56A78669DEEC}" type="pres">
      <dgm:prSet presAssocID="{3A509866-6F1C-4EB0-9181-5DD6228EB962}" presName="space" presStyleCnt="0"/>
      <dgm:spPr/>
    </dgm:pt>
    <dgm:pt modelId="{0E11E9B3-7ECF-4095-9FB3-D46F6A484ADD}" type="pres">
      <dgm:prSet presAssocID="{7C0C4113-2CAB-40D5-8A62-D86CB218AE81}" presName="composite" presStyleCnt="0"/>
      <dgm:spPr/>
    </dgm:pt>
    <dgm:pt modelId="{3F2307CC-3A39-4CD0-A075-D7CF012E9595}" type="pres">
      <dgm:prSet presAssocID="{7C0C4113-2CAB-40D5-8A62-D86CB218AE81}" presName="parTx" presStyleLbl="alignNode1" presStyleIdx="1" presStyleCnt="2">
        <dgm:presLayoutVars>
          <dgm:chMax val="0"/>
          <dgm:chPref val="0"/>
          <dgm:bulletEnabled val="1"/>
        </dgm:presLayoutVars>
      </dgm:prSet>
      <dgm:spPr/>
      <dgm:t>
        <a:bodyPr/>
        <a:lstStyle/>
        <a:p>
          <a:endParaRPr lang="en-US"/>
        </a:p>
      </dgm:t>
    </dgm:pt>
    <dgm:pt modelId="{C818C428-76C1-4BC3-8047-F1F2089D566B}" type="pres">
      <dgm:prSet presAssocID="{7C0C4113-2CAB-40D5-8A62-D86CB218AE81}" presName="desTx" presStyleLbl="alignAccFollowNode1" presStyleIdx="1" presStyleCnt="2">
        <dgm:presLayoutVars>
          <dgm:bulletEnabled val="1"/>
        </dgm:presLayoutVars>
      </dgm:prSet>
      <dgm:spPr/>
      <dgm:t>
        <a:bodyPr/>
        <a:lstStyle/>
        <a:p>
          <a:endParaRPr lang="en-US"/>
        </a:p>
      </dgm:t>
    </dgm:pt>
  </dgm:ptLst>
  <dgm:cxnLst>
    <dgm:cxn modelId="{61C526BE-E80D-4D92-960F-AABBF423C8F8}" type="presOf" srcId="{191AEF07-0D17-452F-A556-EB165A30EFFC}" destId="{C29D17AA-E78E-46E5-B6CB-84BAF5393B6F}" srcOrd="0" destOrd="0" presId="urn:microsoft.com/office/officeart/2005/8/layout/hList1"/>
    <dgm:cxn modelId="{6E2E4410-9B03-42DD-8E64-C918347F5530}" type="presOf" srcId="{0BFFFD57-F693-4B8D-AFFB-CC3450DF8F2D}" destId="{EFE54317-0E2A-49FE-B429-B9574D1F1804}" srcOrd="0" destOrd="0" presId="urn:microsoft.com/office/officeart/2005/8/layout/hList1"/>
    <dgm:cxn modelId="{818122D6-A22D-4F33-98DF-D8DF516F347B}" srcId="{7C0C4113-2CAB-40D5-8A62-D86CB218AE81}" destId="{BFB5C277-A052-4F75-98A0-8F5CDABA4161}" srcOrd="5" destOrd="0" parTransId="{8BEBC2D0-D560-48E9-B595-749FE87FB56B}" sibTransId="{E4317FCA-F9DB-4CED-8F13-7F75CC294317}"/>
    <dgm:cxn modelId="{3202E0C9-FD30-4954-967A-59A997CCD26C}" srcId="{476B876A-E67E-4CF9-A3E9-8A00A7F9F9CC}" destId="{191AEF07-0D17-452F-A556-EB165A30EFFC}" srcOrd="0" destOrd="0" parTransId="{EF69F8AF-19E6-4496-A40A-51B79561C501}" sibTransId="{3A509866-6F1C-4EB0-9181-5DD6228EB962}"/>
    <dgm:cxn modelId="{31371130-9714-469D-8BAC-1DD69BC21270}" type="presOf" srcId="{AA6BB92F-9871-4485-BF62-5824B7086AE3}" destId="{C818C428-76C1-4BC3-8047-F1F2089D566B}" srcOrd="0" destOrd="3" presId="urn:microsoft.com/office/officeart/2005/8/layout/hList1"/>
    <dgm:cxn modelId="{D73E1BAA-6A02-4212-8424-D03C495D7E41}" type="presOf" srcId="{E943F5B3-E389-423D-B7D6-CE23DEEFBE16}" destId="{C818C428-76C1-4BC3-8047-F1F2089D566B}" srcOrd="0" destOrd="0" presId="urn:microsoft.com/office/officeart/2005/8/layout/hList1"/>
    <dgm:cxn modelId="{106590B1-9193-43A8-9096-6634E6D81E03}" srcId="{7C0C4113-2CAB-40D5-8A62-D86CB218AE81}" destId="{E943F5B3-E389-423D-B7D6-CE23DEEFBE16}" srcOrd="0" destOrd="0" parTransId="{46053F62-6994-4DD3-8EF9-DAF72CB8BF8F}" sibTransId="{CE89227D-AE6C-4582-A4A6-1EFD6E38263B}"/>
    <dgm:cxn modelId="{BDBFEE7C-8341-45C9-982D-B06DDDB81953}" srcId="{7C0C4113-2CAB-40D5-8A62-D86CB218AE81}" destId="{AA6BB92F-9871-4485-BF62-5824B7086AE3}" srcOrd="3" destOrd="0" parTransId="{DC9BB6D9-A497-4C31-8223-46F1DA5C7DB2}" sibTransId="{0F4BFF68-5172-4F3C-8E7E-3515B45329A6}"/>
    <dgm:cxn modelId="{F73F7EFE-A72C-4A5E-B3A2-0FDB1317619E}" srcId="{7C0C4113-2CAB-40D5-8A62-D86CB218AE81}" destId="{4E55EA5B-5DBE-46FC-AEDB-E3CB1B30DC4B}" srcOrd="2" destOrd="0" parTransId="{8635FF8C-F526-4864-BCE5-50FE61CB60A9}" sibTransId="{01C7937E-8F68-4AC4-9C78-09EE19935A7E}"/>
    <dgm:cxn modelId="{89791295-6697-44E9-9F4A-DCFF1F7A1E9D}" srcId="{7C0C4113-2CAB-40D5-8A62-D86CB218AE81}" destId="{524E2C26-27B3-42ED-94DF-7FFBFEFE7300}" srcOrd="1" destOrd="0" parTransId="{D0EE0462-70EF-4CA6-9EF3-CFE817E9FD33}" sibTransId="{CDC4B1B2-DFF4-4F46-BEBA-035A615A7FCC}"/>
    <dgm:cxn modelId="{F35DFE90-6E97-417F-B738-CA8326DED14C}" type="presOf" srcId="{7C0C4113-2CAB-40D5-8A62-D86CB218AE81}" destId="{3F2307CC-3A39-4CD0-A075-D7CF012E9595}" srcOrd="0" destOrd="0" presId="urn:microsoft.com/office/officeart/2005/8/layout/hList1"/>
    <dgm:cxn modelId="{2EA10C6E-823B-4A70-9288-EDFC04F08C61}" srcId="{191AEF07-0D17-452F-A556-EB165A30EFFC}" destId="{0BFFFD57-F693-4B8D-AFFB-CC3450DF8F2D}" srcOrd="0" destOrd="0" parTransId="{6EC81FB3-A483-4EB3-8F00-07E55D4235CA}" sibTransId="{69DDC097-6851-40DE-90A8-56A8A2E45193}"/>
    <dgm:cxn modelId="{0D3F5BE9-AC33-4084-91C2-BD4FA6A90858}" srcId="{191AEF07-0D17-452F-A556-EB165A30EFFC}" destId="{DF11F52D-7F4E-4B89-968E-AA6ACEE9B629}" srcOrd="1" destOrd="0" parTransId="{52938034-3EA4-4066-A5AE-3F51EC5A5293}" sibTransId="{B282F216-AE97-425E-8A36-87B028180DDD}"/>
    <dgm:cxn modelId="{96969591-C5F8-48EA-AC5C-AE2FB73B2B6D}" srcId="{7C0C4113-2CAB-40D5-8A62-D86CB218AE81}" destId="{7D4CFE2D-C0CB-461D-8D83-2B122FBFDFBE}" srcOrd="4" destOrd="0" parTransId="{E9EDEB16-A8C6-4DFB-B48A-EB070E7B770C}" sibTransId="{E799B401-63E4-4B4A-9791-D1F1139CAA95}"/>
    <dgm:cxn modelId="{298A67D8-6D08-4C1D-8B9B-B559E5C37962}" type="presOf" srcId="{7D4CFE2D-C0CB-461D-8D83-2B122FBFDFBE}" destId="{C818C428-76C1-4BC3-8047-F1F2089D566B}" srcOrd="0" destOrd="4" presId="urn:microsoft.com/office/officeart/2005/8/layout/hList1"/>
    <dgm:cxn modelId="{3EBA470B-1A67-4917-A1E4-31CC2BCCC76F}" srcId="{191AEF07-0D17-452F-A556-EB165A30EFFC}" destId="{A677F279-9F29-40A8-8B06-2081CFA045C6}" srcOrd="2" destOrd="0" parTransId="{D7DF18EF-D9E5-470D-B51E-A3274444108E}" sibTransId="{73B6DF62-BB4E-45C6-9AF1-F51CF7B6398F}"/>
    <dgm:cxn modelId="{BCFE8E4C-A227-40D3-AB27-5E9225A09FBE}" type="presOf" srcId="{524E2C26-27B3-42ED-94DF-7FFBFEFE7300}" destId="{C818C428-76C1-4BC3-8047-F1F2089D566B}" srcOrd="0" destOrd="1" presId="urn:microsoft.com/office/officeart/2005/8/layout/hList1"/>
    <dgm:cxn modelId="{50E91B89-9C9B-410C-8E01-F9D024A5B882}" type="presOf" srcId="{DF11F52D-7F4E-4B89-968E-AA6ACEE9B629}" destId="{EFE54317-0E2A-49FE-B429-B9574D1F1804}" srcOrd="0" destOrd="1" presId="urn:microsoft.com/office/officeart/2005/8/layout/hList1"/>
    <dgm:cxn modelId="{43DA3D86-7D53-4ADC-A5CB-0DE30CA87FCF}" srcId="{476B876A-E67E-4CF9-A3E9-8A00A7F9F9CC}" destId="{7C0C4113-2CAB-40D5-8A62-D86CB218AE81}" srcOrd="1" destOrd="0" parTransId="{B0D000FB-04DC-4CE3-8B25-CEBC250E0E05}" sibTransId="{E4375C7F-5553-459B-BB94-18CC3B7F0679}"/>
    <dgm:cxn modelId="{D1DDE5C1-9FAE-421F-BDAF-8650F054F6BA}" type="presOf" srcId="{4E55EA5B-5DBE-46FC-AEDB-E3CB1B30DC4B}" destId="{C818C428-76C1-4BC3-8047-F1F2089D566B}" srcOrd="0" destOrd="2" presId="urn:microsoft.com/office/officeart/2005/8/layout/hList1"/>
    <dgm:cxn modelId="{56440B57-F68E-4E36-A425-CB8A2C5BB2B1}" type="presOf" srcId="{BFB5C277-A052-4F75-98A0-8F5CDABA4161}" destId="{C818C428-76C1-4BC3-8047-F1F2089D566B}" srcOrd="0" destOrd="5" presId="urn:microsoft.com/office/officeart/2005/8/layout/hList1"/>
    <dgm:cxn modelId="{05A3A7CB-4E1E-4B68-AEEE-3961611A9FDE}" type="presOf" srcId="{A677F279-9F29-40A8-8B06-2081CFA045C6}" destId="{EFE54317-0E2A-49FE-B429-B9574D1F1804}" srcOrd="0" destOrd="2" presId="urn:microsoft.com/office/officeart/2005/8/layout/hList1"/>
    <dgm:cxn modelId="{314DE2BB-CF8F-4926-896B-32999AC3869E}" type="presOf" srcId="{476B876A-E67E-4CF9-A3E9-8A00A7F9F9CC}" destId="{9B4899B6-ADBF-4F66-8BB8-442160E09F5A}" srcOrd="0" destOrd="0" presId="urn:microsoft.com/office/officeart/2005/8/layout/hList1"/>
    <dgm:cxn modelId="{3596C5C8-5949-4DF1-ADEA-AC659AADE9E8}" type="presParOf" srcId="{9B4899B6-ADBF-4F66-8BB8-442160E09F5A}" destId="{A473CC70-E273-4397-8FCB-D731032A3F3E}" srcOrd="0" destOrd="0" presId="urn:microsoft.com/office/officeart/2005/8/layout/hList1"/>
    <dgm:cxn modelId="{DEAC1C31-3A2D-40EF-B036-CDB02301B93F}" type="presParOf" srcId="{A473CC70-E273-4397-8FCB-D731032A3F3E}" destId="{C29D17AA-E78E-46E5-B6CB-84BAF5393B6F}" srcOrd="0" destOrd="0" presId="urn:microsoft.com/office/officeart/2005/8/layout/hList1"/>
    <dgm:cxn modelId="{B92BC354-5633-493F-AB16-6AFC2753A26E}" type="presParOf" srcId="{A473CC70-E273-4397-8FCB-D731032A3F3E}" destId="{EFE54317-0E2A-49FE-B429-B9574D1F1804}" srcOrd="1" destOrd="0" presId="urn:microsoft.com/office/officeart/2005/8/layout/hList1"/>
    <dgm:cxn modelId="{AD9AB146-71C6-47C5-9E08-57AD2A531700}" type="presParOf" srcId="{9B4899B6-ADBF-4F66-8BB8-442160E09F5A}" destId="{D361307B-FD31-4D60-AE27-56A78669DEEC}" srcOrd="1" destOrd="0" presId="urn:microsoft.com/office/officeart/2005/8/layout/hList1"/>
    <dgm:cxn modelId="{E68427AC-DCAF-4ECF-8C3F-0C4854E82095}" type="presParOf" srcId="{9B4899B6-ADBF-4F66-8BB8-442160E09F5A}" destId="{0E11E9B3-7ECF-4095-9FB3-D46F6A484ADD}" srcOrd="2" destOrd="0" presId="urn:microsoft.com/office/officeart/2005/8/layout/hList1"/>
    <dgm:cxn modelId="{01628BC8-D45D-44C0-9946-031C988998E0}" type="presParOf" srcId="{0E11E9B3-7ECF-4095-9FB3-D46F6A484ADD}" destId="{3F2307CC-3A39-4CD0-A075-D7CF012E9595}" srcOrd="0" destOrd="0" presId="urn:microsoft.com/office/officeart/2005/8/layout/hList1"/>
    <dgm:cxn modelId="{BFEED813-A3C5-4678-933A-AB4E6B71E361}" type="presParOf" srcId="{0E11E9B3-7ECF-4095-9FB3-D46F6A484ADD}" destId="{C818C428-76C1-4BC3-8047-F1F2089D566B}"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5EA2A43-0498-4264-9AB5-00E65D24F630}" type="doc">
      <dgm:prSet loTypeId="urn:diagrams.loki3.com/TabbedArc+Icon" loCatId="officeonline" qsTypeId="urn:microsoft.com/office/officeart/2005/8/quickstyle/simple4" qsCatId="simple" csTypeId="urn:microsoft.com/office/officeart/2005/8/colors/colorful2" csCatId="colorful" phldr="1"/>
      <dgm:spPr/>
    </dgm:pt>
    <dgm:pt modelId="{6A9F7006-4FF7-4CA6-BAE4-0F12A1075FC0}">
      <dgm:prSet phldrT="[Text]"/>
      <dgm:spPr/>
      <dgm:t>
        <a:bodyPr/>
        <a:lstStyle/>
        <a:p>
          <a:pPr algn="ctr"/>
          <a:r>
            <a:rPr lang="en-US"/>
            <a:t>Discover interference</a:t>
          </a:r>
        </a:p>
      </dgm:t>
    </dgm:pt>
    <dgm:pt modelId="{3584E20D-DE96-47BB-BD6F-4532E5F94A62}" type="parTrans" cxnId="{26DAA908-AD53-434C-A4D0-AD31C4CC0DC1}">
      <dgm:prSet/>
      <dgm:spPr/>
      <dgm:t>
        <a:bodyPr/>
        <a:lstStyle/>
        <a:p>
          <a:pPr algn="ctr"/>
          <a:endParaRPr lang="en-US"/>
        </a:p>
      </dgm:t>
    </dgm:pt>
    <dgm:pt modelId="{ACA36213-A989-4509-8760-F587751B0AA2}" type="sibTrans" cxnId="{26DAA908-AD53-434C-A4D0-AD31C4CC0DC1}">
      <dgm:prSet/>
      <dgm:spPr/>
      <dgm:t>
        <a:bodyPr/>
        <a:lstStyle/>
        <a:p>
          <a:pPr algn="ctr"/>
          <a:endParaRPr lang="en-US"/>
        </a:p>
      </dgm:t>
    </dgm:pt>
    <dgm:pt modelId="{84F26CFD-A12A-4455-9ECE-ACAE5503A9B0}">
      <dgm:prSet phldrT="[Text]"/>
      <dgm:spPr/>
      <dgm:t>
        <a:bodyPr/>
        <a:lstStyle/>
        <a:p>
          <a:pPr algn="ctr"/>
          <a:r>
            <a:rPr lang="en-US"/>
            <a:t>Punishment interference</a:t>
          </a:r>
        </a:p>
      </dgm:t>
    </dgm:pt>
    <dgm:pt modelId="{B8305740-9855-45DE-B111-99302B81EB4B}" type="parTrans" cxnId="{868D2BE5-D610-4CD5-916A-5CF1ADB8BD8E}">
      <dgm:prSet/>
      <dgm:spPr/>
      <dgm:t>
        <a:bodyPr/>
        <a:lstStyle/>
        <a:p>
          <a:pPr algn="ctr"/>
          <a:endParaRPr lang="en-US"/>
        </a:p>
      </dgm:t>
    </dgm:pt>
    <dgm:pt modelId="{157E459C-5D87-4C27-B48C-BF85BFB9229F}" type="sibTrans" cxnId="{868D2BE5-D610-4CD5-916A-5CF1ADB8BD8E}">
      <dgm:prSet/>
      <dgm:spPr/>
      <dgm:t>
        <a:bodyPr/>
        <a:lstStyle/>
        <a:p>
          <a:pPr algn="ctr"/>
          <a:endParaRPr lang="en-US"/>
        </a:p>
      </dgm:t>
    </dgm:pt>
    <dgm:pt modelId="{EC577723-DCD6-4207-9B61-B61646730131}">
      <dgm:prSet phldrT="[Text]"/>
      <dgm:spPr/>
      <dgm:t>
        <a:bodyPr/>
        <a:lstStyle/>
        <a:p>
          <a:pPr algn="ctr"/>
          <a:r>
            <a:rPr lang="en-US"/>
            <a:t>Protection</a:t>
          </a:r>
        </a:p>
      </dgm:t>
    </dgm:pt>
    <dgm:pt modelId="{D74D441C-4942-45FA-A686-E7F66CFDDF1F}" type="parTrans" cxnId="{A778F072-92C5-4E0B-B15D-08FCF45B810F}">
      <dgm:prSet/>
      <dgm:spPr/>
      <dgm:t>
        <a:bodyPr/>
        <a:lstStyle/>
        <a:p>
          <a:pPr algn="ctr"/>
          <a:endParaRPr lang="en-US"/>
        </a:p>
      </dgm:t>
    </dgm:pt>
    <dgm:pt modelId="{56F067BB-42F4-49A5-B186-FE9AED46EDB9}" type="sibTrans" cxnId="{A778F072-92C5-4E0B-B15D-08FCF45B810F}">
      <dgm:prSet/>
      <dgm:spPr/>
      <dgm:t>
        <a:bodyPr/>
        <a:lstStyle/>
        <a:p>
          <a:pPr algn="ctr"/>
          <a:endParaRPr lang="en-US"/>
        </a:p>
      </dgm:t>
    </dgm:pt>
    <dgm:pt modelId="{B4B2409B-6775-4846-A235-28F2914E25FF}">
      <dgm:prSet phldrT="[Text]"/>
      <dgm:spPr/>
      <dgm:t>
        <a:bodyPr/>
        <a:lstStyle/>
        <a:p>
          <a:pPr algn="ctr"/>
          <a:r>
            <a:rPr lang="en-US"/>
            <a:t>Record &amp; inform &amp; publication</a:t>
          </a:r>
        </a:p>
      </dgm:t>
    </dgm:pt>
    <dgm:pt modelId="{33B6BE2D-B1C7-4B4F-9FD8-3BC621BAD338}" type="parTrans" cxnId="{88BF37A7-FB5F-4C95-B885-CAC69EBCF901}">
      <dgm:prSet/>
      <dgm:spPr/>
      <dgm:t>
        <a:bodyPr/>
        <a:lstStyle/>
        <a:p>
          <a:pPr algn="ctr"/>
          <a:endParaRPr lang="en-US"/>
        </a:p>
      </dgm:t>
    </dgm:pt>
    <dgm:pt modelId="{BB301106-7440-43FA-A2B7-F3D90AA20A42}" type="sibTrans" cxnId="{88BF37A7-FB5F-4C95-B885-CAC69EBCF901}">
      <dgm:prSet/>
      <dgm:spPr/>
      <dgm:t>
        <a:bodyPr/>
        <a:lstStyle/>
        <a:p>
          <a:pPr algn="ctr"/>
          <a:endParaRPr lang="en-US"/>
        </a:p>
      </dgm:t>
    </dgm:pt>
    <dgm:pt modelId="{65F7B6F0-88BF-496C-B593-87221D371134}">
      <dgm:prSet phldrT="[Text]"/>
      <dgm:spPr/>
      <dgm:t>
        <a:bodyPr/>
        <a:lstStyle/>
        <a:p>
          <a:pPr algn="ctr"/>
          <a:r>
            <a:rPr lang="en-US"/>
            <a:t>Party disciplinary rule</a:t>
          </a:r>
        </a:p>
      </dgm:t>
    </dgm:pt>
    <dgm:pt modelId="{33128C47-350B-486B-84F6-2E2C344E7206}" type="parTrans" cxnId="{F169D016-8288-4C5E-9F5D-70B9958DE31D}">
      <dgm:prSet/>
      <dgm:spPr/>
      <dgm:t>
        <a:bodyPr/>
        <a:lstStyle/>
        <a:p>
          <a:pPr algn="ctr"/>
          <a:endParaRPr lang="en-US"/>
        </a:p>
      </dgm:t>
    </dgm:pt>
    <dgm:pt modelId="{2153DD73-8277-46FA-B141-00D184E89403}" type="sibTrans" cxnId="{F169D016-8288-4C5E-9F5D-70B9958DE31D}">
      <dgm:prSet/>
      <dgm:spPr/>
      <dgm:t>
        <a:bodyPr/>
        <a:lstStyle/>
        <a:p>
          <a:pPr algn="ctr"/>
          <a:endParaRPr lang="en-US"/>
        </a:p>
      </dgm:t>
    </dgm:pt>
    <dgm:pt modelId="{9880982C-35FF-464C-8E82-C59B382E0F9C}">
      <dgm:prSet phldrT="[Text]"/>
      <dgm:spPr/>
      <dgm:t>
        <a:bodyPr/>
        <a:lstStyle/>
        <a:p>
          <a:pPr algn="ctr"/>
          <a:r>
            <a:rPr lang="en-US"/>
            <a:t>State law</a:t>
          </a:r>
        </a:p>
      </dgm:t>
    </dgm:pt>
    <dgm:pt modelId="{D7ADC0C6-2CC4-44DD-B379-1B6B01A062C1}" type="parTrans" cxnId="{58FAB90F-ABE3-41B1-A12A-40FE5D527A22}">
      <dgm:prSet/>
      <dgm:spPr/>
      <dgm:t>
        <a:bodyPr/>
        <a:lstStyle/>
        <a:p>
          <a:pPr algn="ctr"/>
          <a:endParaRPr lang="en-US"/>
        </a:p>
      </dgm:t>
    </dgm:pt>
    <dgm:pt modelId="{80A2419B-4F8B-47F5-959B-3985D3AE18FF}" type="sibTrans" cxnId="{58FAB90F-ABE3-41B1-A12A-40FE5D527A22}">
      <dgm:prSet/>
      <dgm:spPr/>
      <dgm:t>
        <a:bodyPr/>
        <a:lstStyle/>
        <a:p>
          <a:pPr algn="ctr"/>
          <a:endParaRPr lang="en-US"/>
        </a:p>
      </dgm:t>
    </dgm:pt>
    <dgm:pt modelId="{C684973D-4555-4B4C-8B28-0E3A90327447}">
      <dgm:prSet phldrT="[Text]"/>
      <dgm:spPr/>
      <dgm:t>
        <a:bodyPr/>
        <a:lstStyle/>
        <a:p>
          <a:pPr algn="ctr"/>
          <a:r>
            <a:rPr lang="en-US"/>
            <a:t>Dutifully record interference shall be protected from revenge</a:t>
          </a:r>
        </a:p>
      </dgm:t>
    </dgm:pt>
    <dgm:pt modelId="{8C6F4ECE-C73A-42CA-980D-F112721E5FD0}" type="parTrans" cxnId="{CF8BE1B7-2383-431B-899B-B2BA76745702}">
      <dgm:prSet/>
      <dgm:spPr/>
      <dgm:t>
        <a:bodyPr/>
        <a:lstStyle/>
        <a:p>
          <a:pPr algn="ctr"/>
          <a:endParaRPr lang="en-US"/>
        </a:p>
      </dgm:t>
    </dgm:pt>
    <dgm:pt modelId="{5322E1B6-B93B-4ED9-8858-AA113D2DCB23}" type="sibTrans" cxnId="{CF8BE1B7-2383-431B-899B-B2BA76745702}">
      <dgm:prSet/>
      <dgm:spPr/>
      <dgm:t>
        <a:bodyPr/>
        <a:lstStyle/>
        <a:p>
          <a:pPr algn="ctr"/>
          <a:endParaRPr lang="en-US"/>
        </a:p>
      </dgm:t>
    </dgm:pt>
    <dgm:pt modelId="{DF0B3912-059C-45B3-A85B-802EB67AE490}" type="pres">
      <dgm:prSet presAssocID="{D5EA2A43-0498-4264-9AB5-00E65D24F630}" presName="Name0" presStyleCnt="0">
        <dgm:presLayoutVars>
          <dgm:dir/>
          <dgm:resizeHandles val="exact"/>
        </dgm:presLayoutVars>
      </dgm:prSet>
      <dgm:spPr/>
    </dgm:pt>
    <dgm:pt modelId="{CAF16D75-B658-4C4B-A113-C80F98810686}" type="pres">
      <dgm:prSet presAssocID="{6A9F7006-4FF7-4CA6-BAE4-0F12A1075FC0}" presName="twoplus" presStyleLbl="node1" presStyleIdx="0" presStyleCnt="3">
        <dgm:presLayoutVars>
          <dgm:bulletEnabled val="1"/>
        </dgm:presLayoutVars>
      </dgm:prSet>
      <dgm:spPr/>
      <dgm:t>
        <a:bodyPr/>
        <a:lstStyle/>
        <a:p>
          <a:endParaRPr lang="en-US"/>
        </a:p>
      </dgm:t>
    </dgm:pt>
    <dgm:pt modelId="{1C7AA3E6-8684-4795-B83C-DE03B012D311}" type="pres">
      <dgm:prSet presAssocID="{84F26CFD-A12A-4455-9ECE-ACAE5503A9B0}" presName="twoplus" presStyleLbl="node1" presStyleIdx="1" presStyleCnt="3">
        <dgm:presLayoutVars>
          <dgm:bulletEnabled val="1"/>
        </dgm:presLayoutVars>
      </dgm:prSet>
      <dgm:spPr/>
      <dgm:t>
        <a:bodyPr/>
        <a:lstStyle/>
        <a:p>
          <a:endParaRPr lang="en-US"/>
        </a:p>
      </dgm:t>
    </dgm:pt>
    <dgm:pt modelId="{13354AFE-DADB-49FE-BA13-900BF6761868}" type="pres">
      <dgm:prSet presAssocID="{EC577723-DCD6-4207-9B61-B61646730131}" presName="twoplus" presStyleLbl="node1" presStyleIdx="2" presStyleCnt="3">
        <dgm:presLayoutVars>
          <dgm:bulletEnabled val="1"/>
        </dgm:presLayoutVars>
      </dgm:prSet>
      <dgm:spPr/>
      <dgm:t>
        <a:bodyPr/>
        <a:lstStyle/>
        <a:p>
          <a:endParaRPr lang="en-US"/>
        </a:p>
      </dgm:t>
    </dgm:pt>
  </dgm:ptLst>
  <dgm:cxnLst>
    <dgm:cxn modelId="{69EE64A4-45AB-1542-98F4-BD4D23DC9CC2}" type="presOf" srcId="{84F26CFD-A12A-4455-9ECE-ACAE5503A9B0}" destId="{1C7AA3E6-8684-4795-B83C-DE03B012D311}" srcOrd="0" destOrd="0" presId="urn:diagrams.loki3.com/TabbedArc+Icon"/>
    <dgm:cxn modelId="{6A31AD84-8627-C84D-8ACF-23A8E143C837}" type="presOf" srcId="{6A9F7006-4FF7-4CA6-BAE4-0F12A1075FC0}" destId="{CAF16D75-B658-4C4B-A113-C80F98810686}" srcOrd="0" destOrd="0" presId="urn:diagrams.loki3.com/TabbedArc+Icon"/>
    <dgm:cxn modelId="{CF8BE1B7-2383-431B-899B-B2BA76745702}" srcId="{EC577723-DCD6-4207-9B61-B61646730131}" destId="{C684973D-4555-4B4C-8B28-0E3A90327447}" srcOrd="0" destOrd="0" parTransId="{8C6F4ECE-C73A-42CA-980D-F112721E5FD0}" sibTransId="{5322E1B6-B93B-4ED9-8858-AA113D2DCB23}"/>
    <dgm:cxn modelId="{C1C8B195-DE1F-0342-B08F-B55ACC9F903A}" type="presOf" srcId="{D5EA2A43-0498-4264-9AB5-00E65D24F630}" destId="{DF0B3912-059C-45B3-A85B-802EB67AE490}" srcOrd="0" destOrd="0" presId="urn:diagrams.loki3.com/TabbedArc+Icon"/>
    <dgm:cxn modelId="{A778F072-92C5-4E0B-B15D-08FCF45B810F}" srcId="{D5EA2A43-0498-4264-9AB5-00E65D24F630}" destId="{EC577723-DCD6-4207-9B61-B61646730131}" srcOrd="2" destOrd="0" parTransId="{D74D441C-4942-45FA-A686-E7F66CFDDF1F}" sibTransId="{56F067BB-42F4-49A5-B186-FE9AED46EDB9}"/>
    <dgm:cxn modelId="{34DD2493-C194-694E-BDB6-0A5658E3F8E0}" type="presOf" srcId="{B4B2409B-6775-4846-A235-28F2914E25FF}" destId="{CAF16D75-B658-4C4B-A113-C80F98810686}" srcOrd="0" destOrd="1" presId="urn:diagrams.loki3.com/TabbedArc+Icon"/>
    <dgm:cxn modelId="{26DAA908-AD53-434C-A4D0-AD31C4CC0DC1}" srcId="{D5EA2A43-0498-4264-9AB5-00E65D24F630}" destId="{6A9F7006-4FF7-4CA6-BAE4-0F12A1075FC0}" srcOrd="0" destOrd="0" parTransId="{3584E20D-DE96-47BB-BD6F-4532E5F94A62}" sibTransId="{ACA36213-A989-4509-8760-F587751B0AA2}"/>
    <dgm:cxn modelId="{868D2BE5-D610-4CD5-916A-5CF1ADB8BD8E}" srcId="{D5EA2A43-0498-4264-9AB5-00E65D24F630}" destId="{84F26CFD-A12A-4455-9ECE-ACAE5503A9B0}" srcOrd="1" destOrd="0" parTransId="{B8305740-9855-45DE-B111-99302B81EB4B}" sibTransId="{157E459C-5D87-4C27-B48C-BF85BFB9229F}"/>
    <dgm:cxn modelId="{D1FA55DA-7E96-0545-8AB9-BF7DCF14AB61}" type="presOf" srcId="{9880982C-35FF-464C-8E82-C59B382E0F9C}" destId="{1C7AA3E6-8684-4795-B83C-DE03B012D311}" srcOrd="0" destOrd="2" presId="urn:diagrams.loki3.com/TabbedArc+Icon"/>
    <dgm:cxn modelId="{FB345DA5-647F-D945-A147-50D0ACEE8B75}" type="presOf" srcId="{EC577723-DCD6-4207-9B61-B61646730131}" destId="{13354AFE-DADB-49FE-BA13-900BF6761868}" srcOrd="0" destOrd="0" presId="urn:diagrams.loki3.com/TabbedArc+Icon"/>
    <dgm:cxn modelId="{F169D016-8288-4C5E-9F5D-70B9958DE31D}" srcId="{84F26CFD-A12A-4455-9ECE-ACAE5503A9B0}" destId="{65F7B6F0-88BF-496C-B593-87221D371134}" srcOrd="0" destOrd="0" parTransId="{33128C47-350B-486B-84F6-2E2C344E7206}" sibTransId="{2153DD73-8277-46FA-B141-00D184E89403}"/>
    <dgm:cxn modelId="{88BF37A7-FB5F-4C95-B885-CAC69EBCF901}" srcId="{6A9F7006-4FF7-4CA6-BAE4-0F12A1075FC0}" destId="{B4B2409B-6775-4846-A235-28F2914E25FF}" srcOrd="0" destOrd="0" parTransId="{33B6BE2D-B1C7-4B4F-9FD8-3BC621BAD338}" sibTransId="{BB301106-7440-43FA-A2B7-F3D90AA20A42}"/>
    <dgm:cxn modelId="{58FAB90F-ABE3-41B1-A12A-40FE5D527A22}" srcId="{84F26CFD-A12A-4455-9ECE-ACAE5503A9B0}" destId="{9880982C-35FF-464C-8E82-C59B382E0F9C}" srcOrd="1" destOrd="0" parTransId="{D7ADC0C6-2CC4-44DD-B379-1B6B01A062C1}" sibTransId="{80A2419B-4F8B-47F5-959B-3985D3AE18FF}"/>
    <dgm:cxn modelId="{4B1CE49D-C27B-4E46-9AAC-627B485980D1}" type="presOf" srcId="{65F7B6F0-88BF-496C-B593-87221D371134}" destId="{1C7AA3E6-8684-4795-B83C-DE03B012D311}" srcOrd="0" destOrd="1" presId="urn:diagrams.loki3.com/TabbedArc+Icon"/>
    <dgm:cxn modelId="{1243F606-4E59-9249-BB58-78EF2352A84E}" type="presOf" srcId="{C684973D-4555-4B4C-8B28-0E3A90327447}" destId="{13354AFE-DADB-49FE-BA13-900BF6761868}" srcOrd="0" destOrd="1" presId="urn:diagrams.loki3.com/TabbedArc+Icon"/>
    <dgm:cxn modelId="{4AC8952B-C7FE-1A4D-9485-F3847E6533CA}" type="presParOf" srcId="{DF0B3912-059C-45B3-A85B-802EB67AE490}" destId="{CAF16D75-B658-4C4B-A113-C80F98810686}" srcOrd="0" destOrd="0" presId="urn:diagrams.loki3.com/TabbedArc+Icon"/>
    <dgm:cxn modelId="{686DA343-B264-0D49-A985-76607AFDD6CB}" type="presParOf" srcId="{DF0B3912-059C-45B3-A85B-802EB67AE490}" destId="{1C7AA3E6-8684-4795-B83C-DE03B012D311}" srcOrd="1" destOrd="0" presId="urn:diagrams.loki3.com/TabbedArc+Icon"/>
    <dgm:cxn modelId="{642A7747-8FF0-8940-9548-527B2C593D52}" type="presParOf" srcId="{DF0B3912-059C-45B3-A85B-802EB67AE490}" destId="{13354AFE-DADB-49FE-BA13-900BF6761868}" srcOrd="2" destOrd="0" presId="urn:diagrams.loki3.com/TabbedArc+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968996-B9A7-4892-B5B7-6AE028AB14BB}" type="doc">
      <dgm:prSet loTypeId="urn:microsoft.com/office/officeart/2005/8/layout/process2" loCatId="process" qsTypeId="urn:microsoft.com/office/officeart/2005/8/quickstyle/simple2" qsCatId="simple" csTypeId="urn:microsoft.com/office/officeart/2005/8/colors/colorful3" csCatId="colorful" phldr="1"/>
      <dgm:spPr/>
      <dgm:t>
        <a:bodyPr/>
        <a:lstStyle/>
        <a:p>
          <a:endParaRPr lang="en-US"/>
        </a:p>
      </dgm:t>
    </dgm:pt>
    <dgm:pt modelId="{3FB352A2-D240-4CCB-93A2-8F01B05BF47F}">
      <dgm:prSet phldrT="[Text]"/>
      <dgm:spPr/>
      <dgm:t>
        <a:bodyPr/>
        <a:lstStyle/>
        <a:p>
          <a:pPr algn="ctr"/>
          <a:r>
            <a:rPr lang="en-US" sz="1200" b="1" dirty="0"/>
            <a:t>18 CPC Congress</a:t>
          </a:r>
        </a:p>
      </dgm:t>
    </dgm:pt>
    <dgm:pt modelId="{104AAFB5-F3EA-49F3-A74A-DCAFE20950BE}" type="parTrans" cxnId="{915FB9B7-7C53-4FFB-AA27-E6CF24E39EB6}">
      <dgm:prSet/>
      <dgm:spPr/>
      <dgm:t>
        <a:bodyPr/>
        <a:lstStyle/>
        <a:p>
          <a:pPr algn="ctr"/>
          <a:endParaRPr lang="en-US"/>
        </a:p>
      </dgm:t>
    </dgm:pt>
    <dgm:pt modelId="{FBBCDB79-726C-4F70-8751-B1884C0282A6}" type="sibTrans" cxnId="{915FB9B7-7C53-4FFB-AA27-E6CF24E39EB6}">
      <dgm:prSet/>
      <dgm:spPr/>
      <dgm:t>
        <a:bodyPr/>
        <a:lstStyle/>
        <a:p>
          <a:pPr algn="ctr"/>
          <a:endParaRPr lang="en-US"/>
        </a:p>
      </dgm:t>
    </dgm:pt>
    <dgm:pt modelId="{59613A17-3742-4D7F-8A3D-E14B7CDD2EAF}">
      <dgm:prSet phldrT="[Text]" custT="1"/>
      <dgm:spPr/>
      <dgm:t>
        <a:bodyPr/>
        <a:lstStyle/>
        <a:p>
          <a:pPr algn="ctr"/>
          <a:r>
            <a:rPr lang="en-US" sz="1100"/>
            <a:t>Proposed the notion of Rule of Law in polticial and state governance </a:t>
          </a:r>
        </a:p>
      </dgm:t>
    </dgm:pt>
    <dgm:pt modelId="{FAC43F4F-4346-4F5B-A669-05684891CDC3}" type="parTrans" cxnId="{8F6BE1F6-2BEB-4826-B848-C13AA8F5395E}">
      <dgm:prSet/>
      <dgm:spPr/>
      <dgm:t>
        <a:bodyPr/>
        <a:lstStyle/>
        <a:p>
          <a:pPr algn="ctr"/>
          <a:endParaRPr lang="en-US"/>
        </a:p>
      </dgm:t>
    </dgm:pt>
    <dgm:pt modelId="{12C70578-B3DF-4D00-9321-39BD0B755E01}" type="sibTrans" cxnId="{8F6BE1F6-2BEB-4826-B848-C13AA8F5395E}">
      <dgm:prSet/>
      <dgm:spPr/>
      <dgm:t>
        <a:bodyPr/>
        <a:lstStyle/>
        <a:p>
          <a:pPr algn="ctr"/>
          <a:endParaRPr lang="en-US"/>
        </a:p>
      </dgm:t>
    </dgm:pt>
    <dgm:pt modelId="{0D9C32FB-D844-40D3-8B05-691C1C3B49AF}">
      <dgm:prSet phldrT="[Text]"/>
      <dgm:spPr/>
      <dgm:t>
        <a:bodyPr/>
        <a:lstStyle/>
        <a:p>
          <a:pPr algn="ctr"/>
          <a:r>
            <a:rPr lang="en-US" sz="1200" b="1"/>
            <a:t>Xi jinping speech on commemorating 30th anniversary of Constitution</a:t>
          </a:r>
        </a:p>
      </dgm:t>
    </dgm:pt>
    <dgm:pt modelId="{74E26751-EA37-4AFE-99ED-F757AAA200A8}" type="parTrans" cxnId="{D70DBCBB-2B84-4099-8F82-4603BA792890}">
      <dgm:prSet/>
      <dgm:spPr/>
      <dgm:t>
        <a:bodyPr/>
        <a:lstStyle/>
        <a:p>
          <a:pPr algn="ctr"/>
          <a:endParaRPr lang="en-US"/>
        </a:p>
      </dgm:t>
    </dgm:pt>
    <dgm:pt modelId="{BEC1D622-D283-47D4-929D-372DE2C43264}" type="sibTrans" cxnId="{D70DBCBB-2B84-4099-8F82-4603BA792890}">
      <dgm:prSet/>
      <dgm:spPr/>
      <dgm:t>
        <a:bodyPr/>
        <a:lstStyle/>
        <a:p>
          <a:pPr algn="ctr"/>
          <a:endParaRPr lang="en-US"/>
        </a:p>
      </dgm:t>
    </dgm:pt>
    <dgm:pt modelId="{DD4821FC-4ED5-4B5E-AC94-E313B7B58707}">
      <dgm:prSet phldrT="[Text]" custT="1"/>
      <dgm:spPr/>
      <dgm:t>
        <a:bodyPr/>
        <a:lstStyle/>
        <a:p>
          <a:pPr algn="ctr"/>
          <a:r>
            <a:rPr lang="en-US" altLang="zh-CN" sz="1100"/>
            <a:t>sketch the basic framework </a:t>
          </a:r>
          <a:endParaRPr lang="en-US" sz="1100"/>
        </a:p>
      </dgm:t>
    </dgm:pt>
    <dgm:pt modelId="{5743D860-045E-422B-9941-AAC34EDDF218}" type="parTrans" cxnId="{BB499D03-FBB2-47DA-A163-D5EC4F766985}">
      <dgm:prSet/>
      <dgm:spPr/>
      <dgm:t>
        <a:bodyPr/>
        <a:lstStyle/>
        <a:p>
          <a:pPr algn="ctr"/>
          <a:endParaRPr lang="en-US"/>
        </a:p>
      </dgm:t>
    </dgm:pt>
    <dgm:pt modelId="{9D6588A9-72E7-4705-85FF-3AF75CC6F751}" type="sibTrans" cxnId="{BB499D03-FBB2-47DA-A163-D5EC4F766985}">
      <dgm:prSet/>
      <dgm:spPr/>
      <dgm:t>
        <a:bodyPr/>
        <a:lstStyle/>
        <a:p>
          <a:pPr algn="ctr"/>
          <a:endParaRPr lang="en-US"/>
        </a:p>
      </dgm:t>
    </dgm:pt>
    <dgm:pt modelId="{B58DC6BF-CEB0-43EE-AE41-AAE0534869D2}">
      <dgm:prSet phldrT="[Text]"/>
      <dgm:spPr/>
      <dgm:t>
        <a:bodyPr/>
        <a:lstStyle/>
        <a:p>
          <a:pPr algn="ctr"/>
          <a:r>
            <a:rPr lang="en-US" sz="1300" b="1" dirty="0"/>
            <a:t>3th </a:t>
          </a:r>
          <a:r>
            <a:rPr lang="en-US" sz="1300" b="1" dirty="0" smtClean="0"/>
            <a:t>plenum </a:t>
          </a:r>
          <a:r>
            <a:rPr lang="en-US" sz="1300" b="1" dirty="0"/>
            <a:t>Session of 18th CPC</a:t>
          </a:r>
        </a:p>
      </dgm:t>
    </dgm:pt>
    <dgm:pt modelId="{6CDE3705-F1D7-4BDF-A4FD-CB71A32B49F5}" type="parTrans" cxnId="{5DC9CC65-614D-4507-8D85-2E7E19A0CCDA}">
      <dgm:prSet/>
      <dgm:spPr/>
      <dgm:t>
        <a:bodyPr/>
        <a:lstStyle/>
        <a:p>
          <a:pPr algn="ctr"/>
          <a:endParaRPr lang="en-US"/>
        </a:p>
      </dgm:t>
    </dgm:pt>
    <dgm:pt modelId="{0406CFAA-B9B7-49EE-92CF-2661761A6B51}" type="sibTrans" cxnId="{5DC9CC65-614D-4507-8D85-2E7E19A0CCDA}">
      <dgm:prSet/>
      <dgm:spPr/>
      <dgm:t>
        <a:bodyPr/>
        <a:lstStyle/>
        <a:p>
          <a:pPr algn="ctr"/>
          <a:endParaRPr lang="en-US"/>
        </a:p>
      </dgm:t>
    </dgm:pt>
    <dgm:pt modelId="{8EB436F6-3D6B-40FD-A084-369D3448030B}">
      <dgm:prSet phldrT="[Text]" custT="1"/>
      <dgm:spPr/>
      <dgm:t>
        <a:bodyPr/>
        <a:lstStyle/>
        <a:p>
          <a:pPr algn="ctr"/>
          <a:r>
            <a:rPr lang="en-US" sz="1100" dirty="0"/>
            <a:t>Proposition preset 4th </a:t>
          </a:r>
          <a:r>
            <a:rPr lang="en-US" sz="1100" dirty="0" smtClean="0"/>
            <a:t>plenum </a:t>
          </a:r>
          <a:r>
            <a:rPr lang="en-US" sz="1100" dirty="0"/>
            <a:t>Session </a:t>
          </a:r>
        </a:p>
      </dgm:t>
    </dgm:pt>
    <dgm:pt modelId="{EB25DC8C-847E-4D4C-99D5-DCA83F9B00C2}" type="parTrans" cxnId="{7D4A4265-9995-44F1-A0C0-2929B9B61395}">
      <dgm:prSet/>
      <dgm:spPr/>
      <dgm:t>
        <a:bodyPr/>
        <a:lstStyle/>
        <a:p>
          <a:pPr algn="ctr"/>
          <a:endParaRPr lang="en-US"/>
        </a:p>
      </dgm:t>
    </dgm:pt>
    <dgm:pt modelId="{6D6057B2-6B06-4214-AB70-FB843574ABF4}" type="sibTrans" cxnId="{7D4A4265-9995-44F1-A0C0-2929B9B61395}">
      <dgm:prSet/>
      <dgm:spPr/>
      <dgm:t>
        <a:bodyPr/>
        <a:lstStyle/>
        <a:p>
          <a:pPr algn="ctr"/>
          <a:endParaRPr lang="en-US"/>
        </a:p>
      </dgm:t>
    </dgm:pt>
    <dgm:pt modelId="{0F686963-7EA1-422B-83BE-65A6D2F048DB}">
      <dgm:prSet phldrT="[Text]"/>
      <dgm:spPr/>
      <dgm:t>
        <a:bodyPr/>
        <a:lstStyle/>
        <a:p>
          <a:pPr algn="ctr"/>
          <a:r>
            <a:rPr lang="en-US" sz="1300" b="1" dirty="0"/>
            <a:t>4th </a:t>
          </a:r>
          <a:r>
            <a:rPr lang="en-US" sz="1300" b="1" dirty="0" smtClean="0"/>
            <a:t>plenum </a:t>
          </a:r>
          <a:r>
            <a:rPr lang="en-US" sz="1300" b="1" dirty="0"/>
            <a:t>Session of 18th CPC</a:t>
          </a:r>
        </a:p>
      </dgm:t>
    </dgm:pt>
    <dgm:pt modelId="{391F0E5E-6543-43F3-84EC-6FF5E88ADB23}" type="parTrans" cxnId="{47592022-9132-434E-996C-E67CB19A00F5}">
      <dgm:prSet/>
      <dgm:spPr/>
      <dgm:t>
        <a:bodyPr/>
        <a:lstStyle/>
        <a:p>
          <a:pPr algn="ctr"/>
          <a:endParaRPr lang="en-US"/>
        </a:p>
      </dgm:t>
    </dgm:pt>
    <dgm:pt modelId="{DC050FDE-34BE-48CE-8DA8-1F1CBED5A2D2}" type="sibTrans" cxnId="{47592022-9132-434E-996C-E67CB19A00F5}">
      <dgm:prSet/>
      <dgm:spPr/>
      <dgm:t>
        <a:bodyPr/>
        <a:lstStyle/>
        <a:p>
          <a:pPr algn="ctr"/>
          <a:endParaRPr lang="en-US"/>
        </a:p>
      </dgm:t>
    </dgm:pt>
    <dgm:pt modelId="{64F12821-AE2C-430A-9BB4-87DB7E78D3B8}">
      <dgm:prSet phldrT="[Text]" custT="1"/>
      <dgm:spPr/>
      <dgm:t>
        <a:bodyPr/>
        <a:lstStyle/>
        <a:p>
          <a:pPr algn="ctr"/>
          <a:r>
            <a:rPr lang="en-US" sz="1100"/>
            <a:t>Official blueprint for Rule of Law Project "The Resolution " </a:t>
          </a:r>
          <a:r>
            <a:rPr lang="en-US" sz="1000"/>
            <a:t>. </a:t>
          </a:r>
        </a:p>
      </dgm:t>
    </dgm:pt>
    <dgm:pt modelId="{B9F5577E-D1F5-4C65-AB6D-5E9D01D59D12}" type="parTrans" cxnId="{7C8B6901-0288-4A03-B503-CEBA3752946D}">
      <dgm:prSet/>
      <dgm:spPr/>
      <dgm:t>
        <a:bodyPr/>
        <a:lstStyle/>
        <a:p>
          <a:pPr algn="ctr"/>
          <a:endParaRPr lang="en-US"/>
        </a:p>
      </dgm:t>
    </dgm:pt>
    <dgm:pt modelId="{3090279A-B023-49C0-B1DB-A3B16B1EDED2}" type="sibTrans" cxnId="{7C8B6901-0288-4A03-B503-CEBA3752946D}">
      <dgm:prSet/>
      <dgm:spPr/>
      <dgm:t>
        <a:bodyPr/>
        <a:lstStyle/>
        <a:p>
          <a:pPr algn="ctr"/>
          <a:endParaRPr lang="en-US"/>
        </a:p>
      </dgm:t>
    </dgm:pt>
    <dgm:pt modelId="{5BD2E16C-D0E1-4D36-BA03-81ABB87FE80B}">
      <dgm:prSet phldrT="[Text]"/>
      <dgm:spPr/>
      <dgm:t>
        <a:bodyPr/>
        <a:lstStyle/>
        <a:p>
          <a:pPr algn="ctr"/>
          <a:r>
            <a:rPr lang="en-US" sz="1200" b="1" dirty="0"/>
            <a:t>Previous experience and efforts</a:t>
          </a:r>
        </a:p>
      </dgm:t>
    </dgm:pt>
    <dgm:pt modelId="{2CE5CEEC-B001-40B1-BABE-AE4C31D46136}" type="parTrans" cxnId="{3C33C3F6-5F96-48DF-B805-BD2753C55911}">
      <dgm:prSet/>
      <dgm:spPr/>
      <dgm:t>
        <a:bodyPr/>
        <a:lstStyle/>
        <a:p>
          <a:endParaRPr lang="en-US"/>
        </a:p>
      </dgm:t>
    </dgm:pt>
    <dgm:pt modelId="{41C34CC5-79BF-49BD-B1FB-E8203161038A}" type="sibTrans" cxnId="{3C33C3F6-5F96-48DF-B805-BD2753C55911}">
      <dgm:prSet/>
      <dgm:spPr/>
      <dgm:t>
        <a:bodyPr/>
        <a:lstStyle/>
        <a:p>
          <a:endParaRPr lang="en-US"/>
        </a:p>
      </dgm:t>
    </dgm:pt>
    <dgm:pt modelId="{CF4A78B8-0383-4D3F-BDF4-977E12AA0BBA}" type="pres">
      <dgm:prSet presAssocID="{F3968996-B9A7-4892-B5B7-6AE028AB14BB}" presName="linearFlow" presStyleCnt="0">
        <dgm:presLayoutVars>
          <dgm:resizeHandles val="exact"/>
        </dgm:presLayoutVars>
      </dgm:prSet>
      <dgm:spPr/>
      <dgm:t>
        <a:bodyPr/>
        <a:lstStyle/>
        <a:p>
          <a:endParaRPr lang="en-US"/>
        </a:p>
      </dgm:t>
    </dgm:pt>
    <dgm:pt modelId="{A75DB7C3-C841-4628-9C2F-72DB57336815}" type="pres">
      <dgm:prSet presAssocID="{5BD2E16C-D0E1-4D36-BA03-81ABB87FE80B}" presName="node" presStyleLbl="node1" presStyleIdx="0" presStyleCnt="5">
        <dgm:presLayoutVars>
          <dgm:bulletEnabled val="1"/>
        </dgm:presLayoutVars>
      </dgm:prSet>
      <dgm:spPr/>
      <dgm:t>
        <a:bodyPr/>
        <a:lstStyle/>
        <a:p>
          <a:endParaRPr lang="en-US"/>
        </a:p>
      </dgm:t>
    </dgm:pt>
    <dgm:pt modelId="{D3684FCE-510F-4398-AB92-D40875FEDD81}" type="pres">
      <dgm:prSet presAssocID="{41C34CC5-79BF-49BD-B1FB-E8203161038A}" presName="sibTrans" presStyleLbl="sibTrans2D1" presStyleIdx="0" presStyleCnt="4"/>
      <dgm:spPr/>
      <dgm:t>
        <a:bodyPr/>
        <a:lstStyle/>
        <a:p>
          <a:endParaRPr lang="en-US"/>
        </a:p>
      </dgm:t>
    </dgm:pt>
    <dgm:pt modelId="{D785C21A-DD10-4966-B3F1-F091EB0A2421}" type="pres">
      <dgm:prSet presAssocID="{41C34CC5-79BF-49BD-B1FB-E8203161038A}" presName="connectorText" presStyleLbl="sibTrans2D1" presStyleIdx="0" presStyleCnt="4"/>
      <dgm:spPr/>
      <dgm:t>
        <a:bodyPr/>
        <a:lstStyle/>
        <a:p>
          <a:endParaRPr lang="en-US"/>
        </a:p>
      </dgm:t>
    </dgm:pt>
    <dgm:pt modelId="{559B3DE5-DE9A-4B54-BEA3-E4C0C0223D81}" type="pres">
      <dgm:prSet presAssocID="{3FB352A2-D240-4CCB-93A2-8F01B05BF47F}" presName="node" presStyleLbl="node1" presStyleIdx="1" presStyleCnt="5">
        <dgm:presLayoutVars>
          <dgm:bulletEnabled val="1"/>
        </dgm:presLayoutVars>
      </dgm:prSet>
      <dgm:spPr/>
      <dgm:t>
        <a:bodyPr/>
        <a:lstStyle/>
        <a:p>
          <a:endParaRPr lang="en-US"/>
        </a:p>
      </dgm:t>
    </dgm:pt>
    <dgm:pt modelId="{54E4CF66-C62C-440C-96E9-DEB3BD7ED20A}" type="pres">
      <dgm:prSet presAssocID="{FBBCDB79-726C-4F70-8751-B1884C0282A6}" presName="sibTrans" presStyleLbl="sibTrans2D1" presStyleIdx="1" presStyleCnt="4"/>
      <dgm:spPr/>
      <dgm:t>
        <a:bodyPr/>
        <a:lstStyle/>
        <a:p>
          <a:endParaRPr lang="en-US"/>
        </a:p>
      </dgm:t>
    </dgm:pt>
    <dgm:pt modelId="{96570AB9-B046-417F-A0FC-B24C6C04B7D6}" type="pres">
      <dgm:prSet presAssocID="{FBBCDB79-726C-4F70-8751-B1884C0282A6}" presName="connectorText" presStyleLbl="sibTrans2D1" presStyleIdx="1" presStyleCnt="4"/>
      <dgm:spPr/>
      <dgm:t>
        <a:bodyPr/>
        <a:lstStyle/>
        <a:p>
          <a:endParaRPr lang="en-US"/>
        </a:p>
      </dgm:t>
    </dgm:pt>
    <dgm:pt modelId="{72307C4C-A4D2-452E-9FDE-4D7C99C438E1}" type="pres">
      <dgm:prSet presAssocID="{0D9C32FB-D844-40D3-8B05-691C1C3B49AF}" presName="node" presStyleLbl="node1" presStyleIdx="2" presStyleCnt="5">
        <dgm:presLayoutVars>
          <dgm:bulletEnabled val="1"/>
        </dgm:presLayoutVars>
      </dgm:prSet>
      <dgm:spPr/>
      <dgm:t>
        <a:bodyPr/>
        <a:lstStyle/>
        <a:p>
          <a:endParaRPr lang="en-US"/>
        </a:p>
      </dgm:t>
    </dgm:pt>
    <dgm:pt modelId="{8E63674C-0A86-4ECB-9755-5D9CF2993B58}" type="pres">
      <dgm:prSet presAssocID="{BEC1D622-D283-47D4-929D-372DE2C43264}" presName="sibTrans" presStyleLbl="sibTrans2D1" presStyleIdx="2" presStyleCnt="4"/>
      <dgm:spPr/>
      <dgm:t>
        <a:bodyPr/>
        <a:lstStyle/>
        <a:p>
          <a:endParaRPr lang="en-US"/>
        </a:p>
      </dgm:t>
    </dgm:pt>
    <dgm:pt modelId="{185BAA2F-FDC3-4155-B6DD-E92EC01A19BF}" type="pres">
      <dgm:prSet presAssocID="{BEC1D622-D283-47D4-929D-372DE2C43264}" presName="connectorText" presStyleLbl="sibTrans2D1" presStyleIdx="2" presStyleCnt="4"/>
      <dgm:spPr/>
      <dgm:t>
        <a:bodyPr/>
        <a:lstStyle/>
        <a:p>
          <a:endParaRPr lang="en-US"/>
        </a:p>
      </dgm:t>
    </dgm:pt>
    <dgm:pt modelId="{34217016-55F4-47BB-85F4-A8A09AC09389}" type="pres">
      <dgm:prSet presAssocID="{B58DC6BF-CEB0-43EE-AE41-AAE0534869D2}" presName="node" presStyleLbl="node1" presStyleIdx="3" presStyleCnt="5">
        <dgm:presLayoutVars>
          <dgm:bulletEnabled val="1"/>
        </dgm:presLayoutVars>
      </dgm:prSet>
      <dgm:spPr/>
      <dgm:t>
        <a:bodyPr/>
        <a:lstStyle/>
        <a:p>
          <a:endParaRPr lang="en-US"/>
        </a:p>
      </dgm:t>
    </dgm:pt>
    <dgm:pt modelId="{77AA6268-E777-4066-BABD-6DB15E2891CD}" type="pres">
      <dgm:prSet presAssocID="{0406CFAA-B9B7-49EE-92CF-2661761A6B51}" presName="sibTrans" presStyleLbl="sibTrans2D1" presStyleIdx="3" presStyleCnt="4"/>
      <dgm:spPr/>
      <dgm:t>
        <a:bodyPr/>
        <a:lstStyle/>
        <a:p>
          <a:endParaRPr lang="en-US"/>
        </a:p>
      </dgm:t>
    </dgm:pt>
    <dgm:pt modelId="{DC47CA34-EE9A-45CF-A91D-70AF1612D046}" type="pres">
      <dgm:prSet presAssocID="{0406CFAA-B9B7-49EE-92CF-2661761A6B51}" presName="connectorText" presStyleLbl="sibTrans2D1" presStyleIdx="3" presStyleCnt="4"/>
      <dgm:spPr/>
      <dgm:t>
        <a:bodyPr/>
        <a:lstStyle/>
        <a:p>
          <a:endParaRPr lang="en-US"/>
        </a:p>
      </dgm:t>
    </dgm:pt>
    <dgm:pt modelId="{ED3FE089-00A6-4298-A554-5357D103BE26}" type="pres">
      <dgm:prSet presAssocID="{0F686963-7EA1-422B-83BE-65A6D2F048DB}" presName="node" presStyleLbl="node1" presStyleIdx="4" presStyleCnt="5">
        <dgm:presLayoutVars>
          <dgm:bulletEnabled val="1"/>
        </dgm:presLayoutVars>
      </dgm:prSet>
      <dgm:spPr/>
      <dgm:t>
        <a:bodyPr/>
        <a:lstStyle/>
        <a:p>
          <a:endParaRPr lang="en-US"/>
        </a:p>
      </dgm:t>
    </dgm:pt>
  </dgm:ptLst>
  <dgm:cxnLst>
    <dgm:cxn modelId="{4C800879-A886-406F-806C-6AB8D2FF99B1}" type="presOf" srcId="{DD4821FC-4ED5-4B5E-AC94-E313B7B58707}" destId="{72307C4C-A4D2-452E-9FDE-4D7C99C438E1}" srcOrd="0" destOrd="1" presId="urn:microsoft.com/office/officeart/2005/8/layout/process2"/>
    <dgm:cxn modelId="{8F6BE1F6-2BEB-4826-B848-C13AA8F5395E}" srcId="{3FB352A2-D240-4CCB-93A2-8F01B05BF47F}" destId="{59613A17-3742-4D7F-8A3D-E14B7CDD2EAF}" srcOrd="0" destOrd="0" parTransId="{FAC43F4F-4346-4F5B-A669-05684891CDC3}" sibTransId="{12C70578-B3DF-4D00-9321-39BD0B755E01}"/>
    <dgm:cxn modelId="{915FB9B7-7C53-4FFB-AA27-E6CF24E39EB6}" srcId="{F3968996-B9A7-4892-B5B7-6AE028AB14BB}" destId="{3FB352A2-D240-4CCB-93A2-8F01B05BF47F}" srcOrd="1" destOrd="0" parTransId="{104AAFB5-F3EA-49F3-A74A-DCAFE20950BE}" sibTransId="{FBBCDB79-726C-4F70-8751-B1884C0282A6}"/>
    <dgm:cxn modelId="{048AEB7D-0F15-460A-8B3E-769CCA3A6E7B}" type="presOf" srcId="{0F686963-7EA1-422B-83BE-65A6D2F048DB}" destId="{ED3FE089-00A6-4298-A554-5357D103BE26}" srcOrd="0" destOrd="0" presId="urn:microsoft.com/office/officeart/2005/8/layout/process2"/>
    <dgm:cxn modelId="{783A3957-DFB8-43E8-9021-AA60CD477690}" type="presOf" srcId="{0D9C32FB-D844-40D3-8B05-691C1C3B49AF}" destId="{72307C4C-A4D2-452E-9FDE-4D7C99C438E1}" srcOrd="0" destOrd="0" presId="urn:microsoft.com/office/officeart/2005/8/layout/process2"/>
    <dgm:cxn modelId="{BFEB8696-578B-4454-B178-916115C2BF2D}" type="presOf" srcId="{41C34CC5-79BF-49BD-B1FB-E8203161038A}" destId="{D3684FCE-510F-4398-AB92-D40875FEDD81}" srcOrd="0" destOrd="0" presId="urn:microsoft.com/office/officeart/2005/8/layout/process2"/>
    <dgm:cxn modelId="{AC7DE735-599F-4EFE-AB20-F494F5BC2CDE}" type="presOf" srcId="{8EB436F6-3D6B-40FD-A084-369D3448030B}" destId="{34217016-55F4-47BB-85F4-A8A09AC09389}" srcOrd="0" destOrd="1" presId="urn:microsoft.com/office/officeart/2005/8/layout/process2"/>
    <dgm:cxn modelId="{5DC9CC65-614D-4507-8D85-2E7E19A0CCDA}" srcId="{F3968996-B9A7-4892-B5B7-6AE028AB14BB}" destId="{B58DC6BF-CEB0-43EE-AE41-AAE0534869D2}" srcOrd="3" destOrd="0" parTransId="{6CDE3705-F1D7-4BDF-A4FD-CB71A32B49F5}" sibTransId="{0406CFAA-B9B7-49EE-92CF-2661761A6B51}"/>
    <dgm:cxn modelId="{4D8A2208-52E1-48B9-A8F3-A372B7045016}" type="presOf" srcId="{FBBCDB79-726C-4F70-8751-B1884C0282A6}" destId="{54E4CF66-C62C-440C-96E9-DEB3BD7ED20A}" srcOrd="0" destOrd="0" presId="urn:microsoft.com/office/officeart/2005/8/layout/process2"/>
    <dgm:cxn modelId="{38F3426B-C5D5-416E-B611-E335DF83D154}" type="presOf" srcId="{BEC1D622-D283-47D4-929D-372DE2C43264}" destId="{8E63674C-0A86-4ECB-9755-5D9CF2993B58}" srcOrd="0" destOrd="0" presId="urn:microsoft.com/office/officeart/2005/8/layout/process2"/>
    <dgm:cxn modelId="{2530C2C5-EF82-4447-8EB5-72A996A4042F}" type="presOf" srcId="{0406CFAA-B9B7-49EE-92CF-2661761A6B51}" destId="{DC47CA34-EE9A-45CF-A91D-70AF1612D046}" srcOrd="1" destOrd="0" presId="urn:microsoft.com/office/officeart/2005/8/layout/process2"/>
    <dgm:cxn modelId="{92EC2FCA-4F74-47A5-9499-D0DB05C1189B}" type="presOf" srcId="{BEC1D622-D283-47D4-929D-372DE2C43264}" destId="{185BAA2F-FDC3-4155-B6DD-E92EC01A19BF}" srcOrd="1" destOrd="0" presId="urn:microsoft.com/office/officeart/2005/8/layout/process2"/>
    <dgm:cxn modelId="{47592022-9132-434E-996C-E67CB19A00F5}" srcId="{F3968996-B9A7-4892-B5B7-6AE028AB14BB}" destId="{0F686963-7EA1-422B-83BE-65A6D2F048DB}" srcOrd="4" destOrd="0" parTransId="{391F0E5E-6543-43F3-84EC-6FF5E88ADB23}" sibTransId="{DC050FDE-34BE-48CE-8DA8-1F1CBED5A2D2}"/>
    <dgm:cxn modelId="{10D7FDE7-5813-4508-80B5-2538F5D0FA90}" type="presOf" srcId="{0406CFAA-B9B7-49EE-92CF-2661761A6B51}" destId="{77AA6268-E777-4066-BABD-6DB15E2891CD}" srcOrd="0" destOrd="0" presId="urn:microsoft.com/office/officeart/2005/8/layout/process2"/>
    <dgm:cxn modelId="{7D4A4265-9995-44F1-A0C0-2929B9B61395}" srcId="{B58DC6BF-CEB0-43EE-AE41-AAE0534869D2}" destId="{8EB436F6-3D6B-40FD-A084-369D3448030B}" srcOrd="0" destOrd="0" parTransId="{EB25DC8C-847E-4D4C-99D5-DCA83F9B00C2}" sibTransId="{6D6057B2-6B06-4214-AB70-FB843574ABF4}"/>
    <dgm:cxn modelId="{FF1A0D1C-2F69-48F9-ABBF-4EDAE6760828}" type="presOf" srcId="{3FB352A2-D240-4CCB-93A2-8F01B05BF47F}" destId="{559B3DE5-DE9A-4B54-BEA3-E4C0C0223D81}" srcOrd="0" destOrd="0" presId="urn:microsoft.com/office/officeart/2005/8/layout/process2"/>
    <dgm:cxn modelId="{D70DBCBB-2B84-4099-8F82-4603BA792890}" srcId="{F3968996-B9A7-4892-B5B7-6AE028AB14BB}" destId="{0D9C32FB-D844-40D3-8B05-691C1C3B49AF}" srcOrd="2" destOrd="0" parTransId="{74E26751-EA37-4AFE-99ED-F757AAA200A8}" sibTransId="{BEC1D622-D283-47D4-929D-372DE2C43264}"/>
    <dgm:cxn modelId="{3C33C3F6-5F96-48DF-B805-BD2753C55911}" srcId="{F3968996-B9A7-4892-B5B7-6AE028AB14BB}" destId="{5BD2E16C-D0E1-4D36-BA03-81ABB87FE80B}" srcOrd="0" destOrd="0" parTransId="{2CE5CEEC-B001-40B1-BABE-AE4C31D46136}" sibTransId="{41C34CC5-79BF-49BD-B1FB-E8203161038A}"/>
    <dgm:cxn modelId="{AC4F6EE8-C2A2-4DAC-9C43-81FBADBD492A}" type="presOf" srcId="{F3968996-B9A7-4892-B5B7-6AE028AB14BB}" destId="{CF4A78B8-0383-4D3F-BDF4-977E12AA0BBA}" srcOrd="0" destOrd="0" presId="urn:microsoft.com/office/officeart/2005/8/layout/process2"/>
    <dgm:cxn modelId="{B6EFFAFC-6080-4763-AC0F-FCC1605FA043}" type="presOf" srcId="{41C34CC5-79BF-49BD-B1FB-E8203161038A}" destId="{D785C21A-DD10-4966-B3F1-F091EB0A2421}" srcOrd="1" destOrd="0" presId="urn:microsoft.com/office/officeart/2005/8/layout/process2"/>
    <dgm:cxn modelId="{7C8B6901-0288-4A03-B503-CEBA3752946D}" srcId="{0F686963-7EA1-422B-83BE-65A6D2F048DB}" destId="{64F12821-AE2C-430A-9BB4-87DB7E78D3B8}" srcOrd="0" destOrd="0" parTransId="{B9F5577E-D1F5-4C65-AB6D-5E9D01D59D12}" sibTransId="{3090279A-B023-49C0-B1DB-A3B16B1EDED2}"/>
    <dgm:cxn modelId="{6E09830F-793D-43C2-B8CB-F16E28AA2A1A}" type="presOf" srcId="{B58DC6BF-CEB0-43EE-AE41-AAE0534869D2}" destId="{34217016-55F4-47BB-85F4-A8A09AC09389}" srcOrd="0" destOrd="0" presId="urn:microsoft.com/office/officeart/2005/8/layout/process2"/>
    <dgm:cxn modelId="{BA7012E7-3D3F-4827-95A1-127D51E01134}" type="presOf" srcId="{FBBCDB79-726C-4F70-8751-B1884C0282A6}" destId="{96570AB9-B046-417F-A0FC-B24C6C04B7D6}" srcOrd="1" destOrd="0" presId="urn:microsoft.com/office/officeart/2005/8/layout/process2"/>
    <dgm:cxn modelId="{2B21F9FC-9DC2-41F3-A528-D7F741A1E838}" type="presOf" srcId="{5BD2E16C-D0E1-4D36-BA03-81ABB87FE80B}" destId="{A75DB7C3-C841-4628-9C2F-72DB57336815}" srcOrd="0" destOrd="0" presId="urn:microsoft.com/office/officeart/2005/8/layout/process2"/>
    <dgm:cxn modelId="{4D21278E-16F5-497B-96F1-8123A005C55A}" type="presOf" srcId="{64F12821-AE2C-430A-9BB4-87DB7E78D3B8}" destId="{ED3FE089-00A6-4298-A554-5357D103BE26}" srcOrd="0" destOrd="1" presId="urn:microsoft.com/office/officeart/2005/8/layout/process2"/>
    <dgm:cxn modelId="{D8937E44-29B9-4D27-A2A8-7EA35DEF0165}" type="presOf" srcId="{59613A17-3742-4D7F-8A3D-E14B7CDD2EAF}" destId="{559B3DE5-DE9A-4B54-BEA3-E4C0C0223D81}" srcOrd="0" destOrd="1" presId="urn:microsoft.com/office/officeart/2005/8/layout/process2"/>
    <dgm:cxn modelId="{BB499D03-FBB2-47DA-A163-D5EC4F766985}" srcId="{0D9C32FB-D844-40D3-8B05-691C1C3B49AF}" destId="{DD4821FC-4ED5-4B5E-AC94-E313B7B58707}" srcOrd="0" destOrd="0" parTransId="{5743D860-045E-422B-9941-AAC34EDDF218}" sibTransId="{9D6588A9-72E7-4705-85FF-3AF75CC6F751}"/>
    <dgm:cxn modelId="{F6C2A10E-537A-4CE9-9E61-E50FEA8C76DD}" type="presParOf" srcId="{CF4A78B8-0383-4D3F-BDF4-977E12AA0BBA}" destId="{A75DB7C3-C841-4628-9C2F-72DB57336815}" srcOrd="0" destOrd="0" presId="urn:microsoft.com/office/officeart/2005/8/layout/process2"/>
    <dgm:cxn modelId="{049F5A10-BB11-4B51-9571-0A6829B64A9B}" type="presParOf" srcId="{CF4A78B8-0383-4D3F-BDF4-977E12AA0BBA}" destId="{D3684FCE-510F-4398-AB92-D40875FEDD81}" srcOrd="1" destOrd="0" presId="urn:microsoft.com/office/officeart/2005/8/layout/process2"/>
    <dgm:cxn modelId="{69566946-6142-492D-920F-01D89070EC4B}" type="presParOf" srcId="{D3684FCE-510F-4398-AB92-D40875FEDD81}" destId="{D785C21A-DD10-4966-B3F1-F091EB0A2421}" srcOrd="0" destOrd="0" presId="urn:microsoft.com/office/officeart/2005/8/layout/process2"/>
    <dgm:cxn modelId="{3819275A-803D-4D23-8C69-4321A22DBB88}" type="presParOf" srcId="{CF4A78B8-0383-4D3F-BDF4-977E12AA0BBA}" destId="{559B3DE5-DE9A-4B54-BEA3-E4C0C0223D81}" srcOrd="2" destOrd="0" presId="urn:microsoft.com/office/officeart/2005/8/layout/process2"/>
    <dgm:cxn modelId="{03152A8A-ADBA-460B-86D2-25D059E55F1A}" type="presParOf" srcId="{CF4A78B8-0383-4D3F-BDF4-977E12AA0BBA}" destId="{54E4CF66-C62C-440C-96E9-DEB3BD7ED20A}" srcOrd="3" destOrd="0" presId="urn:microsoft.com/office/officeart/2005/8/layout/process2"/>
    <dgm:cxn modelId="{135F524F-25E7-4E07-BD8E-7CF9917C2757}" type="presParOf" srcId="{54E4CF66-C62C-440C-96E9-DEB3BD7ED20A}" destId="{96570AB9-B046-417F-A0FC-B24C6C04B7D6}" srcOrd="0" destOrd="0" presId="urn:microsoft.com/office/officeart/2005/8/layout/process2"/>
    <dgm:cxn modelId="{BA397338-714F-4706-8EF1-A6C6CEDDF7F3}" type="presParOf" srcId="{CF4A78B8-0383-4D3F-BDF4-977E12AA0BBA}" destId="{72307C4C-A4D2-452E-9FDE-4D7C99C438E1}" srcOrd="4" destOrd="0" presId="urn:microsoft.com/office/officeart/2005/8/layout/process2"/>
    <dgm:cxn modelId="{7204D0A7-9D1F-4995-9F3A-A5ED1A42F9C2}" type="presParOf" srcId="{CF4A78B8-0383-4D3F-BDF4-977E12AA0BBA}" destId="{8E63674C-0A86-4ECB-9755-5D9CF2993B58}" srcOrd="5" destOrd="0" presId="urn:microsoft.com/office/officeart/2005/8/layout/process2"/>
    <dgm:cxn modelId="{135E5526-A9E7-4089-A7F7-B4450AC91E8D}" type="presParOf" srcId="{8E63674C-0A86-4ECB-9755-5D9CF2993B58}" destId="{185BAA2F-FDC3-4155-B6DD-E92EC01A19BF}" srcOrd="0" destOrd="0" presId="urn:microsoft.com/office/officeart/2005/8/layout/process2"/>
    <dgm:cxn modelId="{2BD867BB-797E-40AD-921C-F681DD73713E}" type="presParOf" srcId="{CF4A78B8-0383-4D3F-BDF4-977E12AA0BBA}" destId="{34217016-55F4-47BB-85F4-A8A09AC09389}" srcOrd="6" destOrd="0" presId="urn:microsoft.com/office/officeart/2005/8/layout/process2"/>
    <dgm:cxn modelId="{C6923237-1AC3-4EF0-BF91-0DC4279529C8}" type="presParOf" srcId="{CF4A78B8-0383-4D3F-BDF4-977E12AA0BBA}" destId="{77AA6268-E777-4066-BABD-6DB15E2891CD}" srcOrd="7" destOrd="0" presId="urn:microsoft.com/office/officeart/2005/8/layout/process2"/>
    <dgm:cxn modelId="{3F740576-C4D2-4091-AB8A-0E701FFCAD71}" type="presParOf" srcId="{77AA6268-E777-4066-BABD-6DB15E2891CD}" destId="{DC47CA34-EE9A-45CF-A91D-70AF1612D046}" srcOrd="0" destOrd="0" presId="urn:microsoft.com/office/officeart/2005/8/layout/process2"/>
    <dgm:cxn modelId="{E061B92C-3BE2-40FF-AF83-F1D7F4490737}" type="presParOf" srcId="{CF4A78B8-0383-4D3F-BDF4-977E12AA0BBA}" destId="{ED3FE089-00A6-4298-A554-5357D103BE26}"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C778961-3FD6-487B-99E9-E1B4572AD8B6}" type="doc">
      <dgm:prSet loTypeId="urn:microsoft.com/office/officeart/2005/8/layout/hList6" loCatId="list" qsTypeId="urn:microsoft.com/office/officeart/2005/8/quickstyle/simple2" qsCatId="simple" csTypeId="urn:microsoft.com/office/officeart/2005/8/colors/colorful2" csCatId="colorful" phldr="1"/>
      <dgm:spPr/>
      <dgm:t>
        <a:bodyPr/>
        <a:lstStyle/>
        <a:p>
          <a:endParaRPr lang="en-US"/>
        </a:p>
      </dgm:t>
    </dgm:pt>
    <dgm:pt modelId="{F4BB3E7C-304D-4BED-A978-42964B10ED29}">
      <dgm:prSet phldrT="[Text]"/>
      <dgm:spPr/>
      <dgm:t>
        <a:bodyPr/>
        <a:lstStyle/>
        <a:p>
          <a:r>
            <a:rPr lang="en-US" sz="1200" b="1"/>
            <a:t>Central Comprehensive Deep Reform Leading Work Group</a:t>
          </a:r>
        </a:p>
      </dgm:t>
    </dgm:pt>
    <dgm:pt modelId="{E75BD5C0-39C8-46C1-AF14-7C5D1F8A4E6E}" type="parTrans" cxnId="{21B58625-5D4A-4B90-A34E-DE0B41E3F972}">
      <dgm:prSet/>
      <dgm:spPr/>
      <dgm:t>
        <a:bodyPr/>
        <a:lstStyle/>
        <a:p>
          <a:endParaRPr lang="en-US"/>
        </a:p>
      </dgm:t>
    </dgm:pt>
    <dgm:pt modelId="{0DF37EA5-1F6A-4C20-8DEE-BC7FB0429CE3}" type="sibTrans" cxnId="{21B58625-5D4A-4B90-A34E-DE0B41E3F972}">
      <dgm:prSet/>
      <dgm:spPr/>
      <dgm:t>
        <a:bodyPr/>
        <a:lstStyle/>
        <a:p>
          <a:endParaRPr lang="en-US"/>
        </a:p>
      </dgm:t>
    </dgm:pt>
    <dgm:pt modelId="{36AC14E9-2911-472B-A71D-C8B05E2578BE}">
      <dgm:prSet phldrT="[Text]" custT="1"/>
      <dgm:spPr/>
      <dgm:t>
        <a:bodyPr/>
        <a:lstStyle/>
        <a:p>
          <a:r>
            <a:rPr lang="en-US" sz="1100"/>
            <a:t>Designing &amp; Developing Frameworks and Blueprints </a:t>
          </a:r>
        </a:p>
      </dgm:t>
    </dgm:pt>
    <dgm:pt modelId="{2D38DB2F-69CF-4A12-A6E2-FB6B0C5D99DD}" type="parTrans" cxnId="{4B20CF79-65F5-4A11-97DB-318F6A288061}">
      <dgm:prSet/>
      <dgm:spPr/>
      <dgm:t>
        <a:bodyPr/>
        <a:lstStyle/>
        <a:p>
          <a:endParaRPr lang="en-US"/>
        </a:p>
      </dgm:t>
    </dgm:pt>
    <dgm:pt modelId="{89161307-379B-41C8-BD34-B31747C648A0}" type="sibTrans" cxnId="{4B20CF79-65F5-4A11-97DB-318F6A288061}">
      <dgm:prSet/>
      <dgm:spPr/>
      <dgm:t>
        <a:bodyPr/>
        <a:lstStyle/>
        <a:p>
          <a:endParaRPr lang="en-US"/>
        </a:p>
      </dgm:t>
    </dgm:pt>
    <dgm:pt modelId="{0DA60706-DE28-40AD-8F7D-2D572E768329}">
      <dgm:prSet phldrT="[Text]"/>
      <dgm:spPr/>
      <dgm:t>
        <a:bodyPr/>
        <a:lstStyle/>
        <a:p>
          <a:r>
            <a:rPr lang="en-US"/>
            <a:t>Party Organs </a:t>
          </a:r>
        </a:p>
      </dgm:t>
    </dgm:pt>
    <dgm:pt modelId="{21C4E6A2-6FB8-4D4D-BE26-57152E96C7BF}" type="parTrans" cxnId="{73ADDA6C-E958-4F23-9237-129A61E4A4A5}">
      <dgm:prSet/>
      <dgm:spPr/>
      <dgm:t>
        <a:bodyPr/>
        <a:lstStyle/>
        <a:p>
          <a:endParaRPr lang="en-US"/>
        </a:p>
      </dgm:t>
    </dgm:pt>
    <dgm:pt modelId="{DBE3B236-1DB1-4EE0-BB2F-CB8952184589}" type="sibTrans" cxnId="{73ADDA6C-E958-4F23-9237-129A61E4A4A5}">
      <dgm:prSet/>
      <dgm:spPr/>
      <dgm:t>
        <a:bodyPr/>
        <a:lstStyle/>
        <a:p>
          <a:endParaRPr lang="en-US"/>
        </a:p>
      </dgm:t>
    </dgm:pt>
    <dgm:pt modelId="{79FAFEA4-FACC-4522-BD88-E217B2DC3192}">
      <dgm:prSet phldrT="[Text]"/>
      <dgm:spPr/>
      <dgm:t>
        <a:bodyPr/>
        <a:lstStyle/>
        <a:p>
          <a:r>
            <a:rPr lang="en-US"/>
            <a:t>Issue Rules and Directives </a:t>
          </a:r>
        </a:p>
      </dgm:t>
    </dgm:pt>
    <dgm:pt modelId="{E6BF39BE-2F30-435A-8933-FFFF673D8377}" type="parTrans" cxnId="{3D2BCFF2-3C93-40A3-92F3-45C7BFEA5002}">
      <dgm:prSet/>
      <dgm:spPr/>
      <dgm:t>
        <a:bodyPr/>
        <a:lstStyle/>
        <a:p>
          <a:endParaRPr lang="en-US"/>
        </a:p>
      </dgm:t>
    </dgm:pt>
    <dgm:pt modelId="{855CFA03-0DAA-411D-B683-056583E95825}" type="sibTrans" cxnId="{3D2BCFF2-3C93-40A3-92F3-45C7BFEA5002}">
      <dgm:prSet/>
      <dgm:spPr/>
      <dgm:t>
        <a:bodyPr/>
        <a:lstStyle/>
        <a:p>
          <a:endParaRPr lang="en-US"/>
        </a:p>
      </dgm:t>
    </dgm:pt>
    <dgm:pt modelId="{DD7205B7-945E-4401-9868-CAB3F7D9F435}">
      <dgm:prSet phldrT="[Text]"/>
      <dgm:spPr/>
      <dgm:t>
        <a:bodyPr/>
        <a:lstStyle/>
        <a:p>
          <a:r>
            <a:rPr lang="en-US"/>
            <a:t>State/ Judicial Organs </a:t>
          </a:r>
        </a:p>
      </dgm:t>
    </dgm:pt>
    <dgm:pt modelId="{E7AC1B83-A3BD-45D3-8028-7431DF20B839}" type="parTrans" cxnId="{B92EC67E-FE48-4284-B544-F5B98D375689}">
      <dgm:prSet/>
      <dgm:spPr/>
      <dgm:t>
        <a:bodyPr/>
        <a:lstStyle/>
        <a:p>
          <a:endParaRPr lang="en-US"/>
        </a:p>
      </dgm:t>
    </dgm:pt>
    <dgm:pt modelId="{7324D5A2-B2C8-40F4-B43A-6843BAFC7DE6}" type="sibTrans" cxnId="{B92EC67E-FE48-4284-B544-F5B98D375689}">
      <dgm:prSet/>
      <dgm:spPr/>
      <dgm:t>
        <a:bodyPr/>
        <a:lstStyle/>
        <a:p>
          <a:endParaRPr lang="en-US"/>
        </a:p>
      </dgm:t>
    </dgm:pt>
    <dgm:pt modelId="{CEC4E49D-F0F9-47AE-85F6-B25B9D47EE1F}">
      <dgm:prSet phldrT="[Text]"/>
      <dgm:spPr/>
      <dgm:t>
        <a:bodyPr/>
        <a:lstStyle/>
        <a:p>
          <a:r>
            <a:rPr lang="en-US"/>
            <a:t>Respond with detailed Opinions and Measurements based on pre-existed Laws</a:t>
          </a:r>
        </a:p>
      </dgm:t>
    </dgm:pt>
    <dgm:pt modelId="{5AFC86AE-1171-45F7-BBC3-CD1B4BD09BDB}" type="parTrans" cxnId="{ED15A1D9-1710-489D-A682-055A94E5F23D}">
      <dgm:prSet/>
      <dgm:spPr/>
      <dgm:t>
        <a:bodyPr/>
        <a:lstStyle/>
        <a:p>
          <a:endParaRPr lang="en-US"/>
        </a:p>
      </dgm:t>
    </dgm:pt>
    <dgm:pt modelId="{8C260F3D-0AF1-408B-AD86-2438753DA590}" type="sibTrans" cxnId="{ED15A1D9-1710-489D-A682-055A94E5F23D}">
      <dgm:prSet/>
      <dgm:spPr/>
      <dgm:t>
        <a:bodyPr/>
        <a:lstStyle/>
        <a:p>
          <a:endParaRPr lang="en-US"/>
        </a:p>
      </dgm:t>
    </dgm:pt>
    <dgm:pt modelId="{C9680C68-F2D8-4605-9845-85917557C006}">
      <dgm:prSet phldrT="[Text]"/>
      <dgm:spPr/>
      <dgm:t>
        <a:bodyPr/>
        <a:lstStyle/>
        <a:p>
          <a:r>
            <a:rPr lang="en-US"/>
            <a:t>Legislation </a:t>
          </a:r>
        </a:p>
      </dgm:t>
    </dgm:pt>
    <dgm:pt modelId="{3BEE8596-7000-4663-9245-FC68C33DEACB}" type="parTrans" cxnId="{63EF1352-9F6F-437E-9D04-08DDB11ABDC9}">
      <dgm:prSet/>
      <dgm:spPr/>
      <dgm:t>
        <a:bodyPr/>
        <a:lstStyle/>
        <a:p>
          <a:endParaRPr lang="en-US"/>
        </a:p>
      </dgm:t>
    </dgm:pt>
    <dgm:pt modelId="{E0DC80DC-3A7C-47C5-A001-6160B1E57240}" type="sibTrans" cxnId="{63EF1352-9F6F-437E-9D04-08DDB11ABDC9}">
      <dgm:prSet/>
      <dgm:spPr/>
      <dgm:t>
        <a:bodyPr/>
        <a:lstStyle/>
        <a:p>
          <a:endParaRPr lang="en-US"/>
        </a:p>
      </dgm:t>
    </dgm:pt>
    <dgm:pt modelId="{37937540-36AA-4DEB-8E2E-6804F29201EF}">
      <dgm:prSet phldrT="[Text]" custT="1"/>
      <dgm:spPr/>
      <dgm:t>
        <a:bodyPr/>
        <a:lstStyle/>
        <a:p>
          <a:r>
            <a:rPr lang="en-US" sz="1100"/>
            <a:t>Creating &amp; Organizing &amp; Overseeing Project</a:t>
          </a:r>
        </a:p>
      </dgm:t>
    </dgm:pt>
    <dgm:pt modelId="{002469ED-39D6-4F96-B369-8AE1976A541B}" type="parTrans" cxnId="{68E4CC3A-EC0E-4582-BC29-3B964159B927}">
      <dgm:prSet/>
      <dgm:spPr/>
      <dgm:t>
        <a:bodyPr/>
        <a:lstStyle/>
        <a:p>
          <a:endParaRPr lang="en-US"/>
        </a:p>
      </dgm:t>
    </dgm:pt>
    <dgm:pt modelId="{9ECF928C-6769-4131-8F51-610E8E44B526}" type="sibTrans" cxnId="{68E4CC3A-EC0E-4582-BC29-3B964159B927}">
      <dgm:prSet/>
      <dgm:spPr/>
      <dgm:t>
        <a:bodyPr/>
        <a:lstStyle/>
        <a:p>
          <a:endParaRPr lang="en-US"/>
        </a:p>
      </dgm:t>
    </dgm:pt>
    <dgm:pt modelId="{036429B1-2C7C-45EF-86F0-7184FC1333B7}">
      <dgm:prSet phldrT="[Text]"/>
      <dgm:spPr/>
      <dgm:t>
        <a:bodyPr/>
        <a:lstStyle/>
        <a:p>
          <a:r>
            <a:rPr lang="en-US"/>
            <a:t>Institutionalize Reform based on the practice of execution </a:t>
          </a:r>
        </a:p>
      </dgm:t>
    </dgm:pt>
    <dgm:pt modelId="{A35F6B07-1204-46DD-B2CB-7E9725B42DEB}" type="parTrans" cxnId="{CB4FC215-213A-4371-B1AD-6FC938E7EE85}">
      <dgm:prSet/>
      <dgm:spPr/>
      <dgm:t>
        <a:bodyPr/>
        <a:lstStyle/>
        <a:p>
          <a:endParaRPr lang="en-US"/>
        </a:p>
      </dgm:t>
    </dgm:pt>
    <dgm:pt modelId="{BEFAA68A-3C0E-4FFF-A372-8BDD552B0554}" type="sibTrans" cxnId="{CB4FC215-213A-4371-B1AD-6FC938E7EE85}">
      <dgm:prSet/>
      <dgm:spPr/>
      <dgm:t>
        <a:bodyPr/>
        <a:lstStyle/>
        <a:p>
          <a:endParaRPr lang="en-US"/>
        </a:p>
      </dgm:t>
    </dgm:pt>
    <dgm:pt modelId="{EB43280B-EFBD-441B-B6F3-32E0BDB4F621}">
      <dgm:prSet phldrT="[Text]"/>
      <dgm:spPr/>
      <dgm:t>
        <a:bodyPr/>
        <a:lstStyle/>
        <a:p>
          <a:r>
            <a:rPr lang="en-US"/>
            <a:t>Execution  </a:t>
          </a:r>
        </a:p>
      </dgm:t>
    </dgm:pt>
    <dgm:pt modelId="{B37B7B47-4106-43EB-A227-B37EB8765859}" type="parTrans" cxnId="{C07DD2B0-A92F-45D4-880E-51E84CC6BD13}">
      <dgm:prSet/>
      <dgm:spPr/>
      <dgm:t>
        <a:bodyPr/>
        <a:lstStyle/>
        <a:p>
          <a:endParaRPr lang="en-US"/>
        </a:p>
      </dgm:t>
    </dgm:pt>
    <dgm:pt modelId="{063662F0-B8EE-42F9-A02D-34A5DBB473A6}" type="sibTrans" cxnId="{C07DD2B0-A92F-45D4-880E-51E84CC6BD13}">
      <dgm:prSet/>
      <dgm:spPr/>
      <dgm:t>
        <a:bodyPr/>
        <a:lstStyle/>
        <a:p>
          <a:endParaRPr lang="en-US"/>
        </a:p>
      </dgm:t>
    </dgm:pt>
    <dgm:pt modelId="{FC095F37-0CE1-4600-926A-ED7B3B315303}">
      <dgm:prSet phldrT="[Text]"/>
      <dgm:spPr/>
      <dgm:t>
        <a:bodyPr/>
        <a:lstStyle/>
        <a:p>
          <a:r>
            <a:rPr lang="en-US"/>
            <a:t>Execution &amp; Feedback (Mass Line)</a:t>
          </a:r>
        </a:p>
      </dgm:t>
    </dgm:pt>
    <dgm:pt modelId="{F9461989-C00E-4937-ADE6-CA8318EA18AC}" type="parTrans" cxnId="{EB2C2B8F-6FF2-4E25-9EED-18867FDA1D37}">
      <dgm:prSet/>
      <dgm:spPr/>
      <dgm:t>
        <a:bodyPr/>
        <a:lstStyle/>
        <a:p>
          <a:endParaRPr lang="en-US"/>
        </a:p>
      </dgm:t>
    </dgm:pt>
    <dgm:pt modelId="{477FB365-9ECC-4F4F-AE2E-1F86AFA67F54}" type="sibTrans" cxnId="{EB2C2B8F-6FF2-4E25-9EED-18867FDA1D37}">
      <dgm:prSet/>
      <dgm:spPr/>
      <dgm:t>
        <a:bodyPr/>
        <a:lstStyle/>
        <a:p>
          <a:endParaRPr lang="en-US"/>
        </a:p>
      </dgm:t>
    </dgm:pt>
    <dgm:pt modelId="{98442541-D379-4AF3-B8F8-041C723ADAF1}">
      <dgm:prSet phldrT="[Text]"/>
      <dgm:spPr/>
      <dgm:t>
        <a:bodyPr/>
        <a:lstStyle/>
        <a:p>
          <a:r>
            <a:rPr lang="en-US"/>
            <a:t>Party</a:t>
          </a:r>
        </a:p>
      </dgm:t>
    </dgm:pt>
    <dgm:pt modelId="{D88ECF73-109A-4EC8-A112-9148E7DF8435}" type="parTrans" cxnId="{706E4B22-81A0-4E29-98D6-D5C9497DB0D9}">
      <dgm:prSet/>
      <dgm:spPr/>
      <dgm:t>
        <a:bodyPr/>
        <a:lstStyle/>
        <a:p>
          <a:endParaRPr lang="en-US"/>
        </a:p>
      </dgm:t>
    </dgm:pt>
    <dgm:pt modelId="{0F986DE9-B172-43DE-87CC-97ABB415B7D5}" type="sibTrans" cxnId="{706E4B22-81A0-4E29-98D6-D5C9497DB0D9}">
      <dgm:prSet/>
      <dgm:spPr/>
      <dgm:t>
        <a:bodyPr/>
        <a:lstStyle/>
        <a:p>
          <a:endParaRPr lang="en-US"/>
        </a:p>
      </dgm:t>
    </dgm:pt>
    <dgm:pt modelId="{E864B7E4-7171-4020-9973-8F140379D73E}">
      <dgm:prSet phldrT="[Text]"/>
      <dgm:spPr/>
      <dgm:t>
        <a:bodyPr/>
        <a:lstStyle/>
        <a:p>
          <a:r>
            <a:rPr lang="en-US"/>
            <a:t>State</a:t>
          </a:r>
        </a:p>
      </dgm:t>
    </dgm:pt>
    <dgm:pt modelId="{C4BA59AD-E470-413D-8166-256ADACA5422}" type="parTrans" cxnId="{B6FA5FCA-E098-4713-ABBF-B7ACBAF43094}">
      <dgm:prSet/>
      <dgm:spPr/>
      <dgm:t>
        <a:bodyPr/>
        <a:lstStyle/>
        <a:p>
          <a:endParaRPr lang="en-US"/>
        </a:p>
      </dgm:t>
    </dgm:pt>
    <dgm:pt modelId="{6673ADC9-78E6-4A06-83BB-83775BFA158E}" type="sibTrans" cxnId="{B6FA5FCA-E098-4713-ABBF-B7ACBAF43094}">
      <dgm:prSet/>
      <dgm:spPr/>
      <dgm:t>
        <a:bodyPr/>
        <a:lstStyle/>
        <a:p>
          <a:endParaRPr lang="en-US"/>
        </a:p>
      </dgm:t>
    </dgm:pt>
    <dgm:pt modelId="{17212503-D35C-4E7F-92A5-19BB8898C0E4}">
      <dgm:prSet phldrT="[Text]"/>
      <dgm:spPr/>
      <dgm:t>
        <a:bodyPr/>
        <a:lstStyle/>
        <a:p>
          <a:r>
            <a:rPr lang="en-US"/>
            <a:t>Society </a:t>
          </a:r>
        </a:p>
      </dgm:t>
    </dgm:pt>
    <dgm:pt modelId="{8B7D5315-3798-4ECB-A58A-DB50D5546F26}" type="parTrans" cxnId="{596FB451-05B1-460B-9F00-CC38B7CA50A5}">
      <dgm:prSet/>
      <dgm:spPr/>
      <dgm:t>
        <a:bodyPr/>
        <a:lstStyle/>
        <a:p>
          <a:endParaRPr lang="en-US"/>
        </a:p>
      </dgm:t>
    </dgm:pt>
    <dgm:pt modelId="{CBA183A5-1457-4973-9DAA-C5F1651F0FF4}" type="sibTrans" cxnId="{596FB451-05B1-460B-9F00-CC38B7CA50A5}">
      <dgm:prSet/>
      <dgm:spPr/>
      <dgm:t>
        <a:bodyPr/>
        <a:lstStyle/>
        <a:p>
          <a:endParaRPr lang="en-US"/>
        </a:p>
      </dgm:t>
    </dgm:pt>
    <dgm:pt modelId="{AA2F699C-3D24-481D-8E24-FF1436DA9052}">
      <dgm:prSet phldrT="[Text]"/>
      <dgm:spPr/>
      <dgm:t>
        <a:bodyPr/>
        <a:lstStyle/>
        <a:p>
          <a:r>
            <a:rPr lang="en-US"/>
            <a:t>Feedback for future reform </a:t>
          </a:r>
        </a:p>
      </dgm:t>
    </dgm:pt>
    <dgm:pt modelId="{7959B271-8255-4899-B25C-672ACA0B43D4}" type="parTrans" cxnId="{9563DF94-12A6-43C3-AAA4-B3DFD21E9C6E}">
      <dgm:prSet/>
      <dgm:spPr/>
      <dgm:t>
        <a:bodyPr/>
        <a:lstStyle/>
        <a:p>
          <a:endParaRPr lang="en-US"/>
        </a:p>
      </dgm:t>
    </dgm:pt>
    <dgm:pt modelId="{594B33FD-25F4-4EE6-AB1A-9845F286B5C6}" type="sibTrans" cxnId="{9563DF94-12A6-43C3-AAA4-B3DFD21E9C6E}">
      <dgm:prSet/>
      <dgm:spPr/>
      <dgm:t>
        <a:bodyPr/>
        <a:lstStyle/>
        <a:p>
          <a:endParaRPr lang="en-US"/>
        </a:p>
      </dgm:t>
    </dgm:pt>
    <dgm:pt modelId="{2EAFBE37-05CD-403B-BBF7-D1C85CAF00DA}" type="pres">
      <dgm:prSet presAssocID="{1C778961-3FD6-487B-99E9-E1B4572AD8B6}" presName="Name0" presStyleCnt="0">
        <dgm:presLayoutVars>
          <dgm:dir/>
          <dgm:resizeHandles val="exact"/>
        </dgm:presLayoutVars>
      </dgm:prSet>
      <dgm:spPr/>
      <dgm:t>
        <a:bodyPr/>
        <a:lstStyle/>
        <a:p>
          <a:endParaRPr lang="en-US"/>
        </a:p>
      </dgm:t>
    </dgm:pt>
    <dgm:pt modelId="{057DB060-FA1A-42C4-99BF-07CDE571587E}" type="pres">
      <dgm:prSet presAssocID="{F4BB3E7C-304D-4BED-A978-42964B10ED29}" presName="node" presStyleLbl="node1" presStyleIdx="0" presStyleCnt="5">
        <dgm:presLayoutVars>
          <dgm:bulletEnabled val="1"/>
        </dgm:presLayoutVars>
      </dgm:prSet>
      <dgm:spPr/>
      <dgm:t>
        <a:bodyPr/>
        <a:lstStyle/>
        <a:p>
          <a:endParaRPr lang="en-US"/>
        </a:p>
      </dgm:t>
    </dgm:pt>
    <dgm:pt modelId="{A279F9A1-685E-40A6-B109-8C76DCD23230}" type="pres">
      <dgm:prSet presAssocID="{0DF37EA5-1F6A-4C20-8DEE-BC7FB0429CE3}" presName="sibTrans" presStyleCnt="0"/>
      <dgm:spPr/>
    </dgm:pt>
    <dgm:pt modelId="{B317A329-4F07-46E8-97F8-9E2E3F30FD45}" type="pres">
      <dgm:prSet presAssocID="{0DA60706-DE28-40AD-8F7D-2D572E768329}" presName="node" presStyleLbl="node1" presStyleIdx="1" presStyleCnt="5">
        <dgm:presLayoutVars>
          <dgm:bulletEnabled val="1"/>
        </dgm:presLayoutVars>
      </dgm:prSet>
      <dgm:spPr/>
      <dgm:t>
        <a:bodyPr/>
        <a:lstStyle/>
        <a:p>
          <a:endParaRPr lang="en-US"/>
        </a:p>
      </dgm:t>
    </dgm:pt>
    <dgm:pt modelId="{FE7B8C86-FF53-4F22-85B1-FEB420633738}" type="pres">
      <dgm:prSet presAssocID="{DBE3B236-1DB1-4EE0-BB2F-CB8952184589}" presName="sibTrans" presStyleCnt="0"/>
      <dgm:spPr/>
    </dgm:pt>
    <dgm:pt modelId="{773D9CB5-AA59-4379-A75E-973DD864E0FE}" type="pres">
      <dgm:prSet presAssocID="{DD7205B7-945E-4401-9868-CAB3F7D9F435}" presName="node" presStyleLbl="node1" presStyleIdx="2" presStyleCnt="5">
        <dgm:presLayoutVars>
          <dgm:bulletEnabled val="1"/>
        </dgm:presLayoutVars>
      </dgm:prSet>
      <dgm:spPr/>
      <dgm:t>
        <a:bodyPr/>
        <a:lstStyle/>
        <a:p>
          <a:endParaRPr lang="en-US"/>
        </a:p>
      </dgm:t>
    </dgm:pt>
    <dgm:pt modelId="{ACD99DE0-AE93-45F2-A3BE-C044CC358AE0}" type="pres">
      <dgm:prSet presAssocID="{7324D5A2-B2C8-40F4-B43A-6843BAFC7DE6}" presName="sibTrans" presStyleCnt="0"/>
      <dgm:spPr/>
    </dgm:pt>
    <dgm:pt modelId="{CC4D0D52-FD36-42BB-B0A7-B01BAFC5E1F2}" type="pres">
      <dgm:prSet presAssocID="{C9680C68-F2D8-4605-9845-85917557C006}" presName="node" presStyleLbl="node1" presStyleIdx="3" presStyleCnt="5">
        <dgm:presLayoutVars>
          <dgm:bulletEnabled val="1"/>
        </dgm:presLayoutVars>
      </dgm:prSet>
      <dgm:spPr/>
      <dgm:t>
        <a:bodyPr/>
        <a:lstStyle/>
        <a:p>
          <a:endParaRPr lang="en-US"/>
        </a:p>
      </dgm:t>
    </dgm:pt>
    <dgm:pt modelId="{54AC3861-5D44-4525-AD0F-0549323F7F81}" type="pres">
      <dgm:prSet presAssocID="{E0DC80DC-3A7C-47C5-A001-6160B1E57240}" presName="sibTrans" presStyleCnt="0"/>
      <dgm:spPr/>
    </dgm:pt>
    <dgm:pt modelId="{41498EC6-4155-4429-801E-ADDB80408112}" type="pres">
      <dgm:prSet presAssocID="{FC095F37-0CE1-4600-926A-ED7B3B315303}" presName="node" presStyleLbl="node1" presStyleIdx="4" presStyleCnt="5">
        <dgm:presLayoutVars>
          <dgm:bulletEnabled val="1"/>
        </dgm:presLayoutVars>
      </dgm:prSet>
      <dgm:spPr/>
      <dgm:t>
        <a:bodyPr/>
        <a:lstStyle/>
        <a:p>
          <a:endParaRPr lang="en-US"/>
        </a:p>
      </dgm:t>
    </dgm:pt>
  </dgm:ptLst>
  <dgm:cxnLst>
    <dgm:cxn modelId="{03B39099-D3CB-487B-9CFB-415C88D83AC8}" type="presOf" srcId="{37937540-36AA-4DEB-8E2E-6804F29201EF}" destId="{057DB060-FA1A-42C4-99BF-07CDE571587E}" srcOrd="0" destOrd="1" presId="urn:microsoft.com/office/officeart/2005/8/layout/hList6"/>
    <dgm:cxn modelId="{63B7FE12-3769-4D09-B1B5-02BD006E378D}" type="presOf" srcId="{F4BB3E7C-304D-4BED-A978-42964B10ED29}" destId="{057DB060-FA1A-42C4-99BF-07CDE571587E}" srcOrd="0" destOrd="0" presId="urn:microsoft.com/office/officeart/2005/8/layout/hList6"/>
    <dgm:cxn modelId="{E87827C5-B35A-49BD-B86F-23D1014B2AEF}" type="presOf" srcId="{79FAFEA4-FACC-4522-BD88-E217B2DC3192}" destId="{B317A329-4F07-46E8-97F8-9E2E3F30FD45}" srcOrd="0" destOrd="1" presId="urn:microsoft.com/office/officeart/2005/8/layout/hList6"/>
    <dgm:cxn modelId="{991867E2-03A2-4A15-B347-7CF143FD676C}" type="presOf" srcId="{036429B1-2C7C-45EF-86F0-7184FC1333B7}" destId="{CC4D0D52-FD36-42BB-B0A7-B01BAFC5E1F2}" srcOrd="0" destOrd="1" presId="urn:microsoft.com/office/officeart/2005/8/layout/hList6"/>
    <dgm:cxn modelId="{63EF1352-9F6F-437E-9D04-08DDB11ABDC9}" srcId="{1C778961-3FD6-487B-99E9-E1B4572AD8B6}" destId="{C9680C68-F2D8-4605-9845-85917557C006}" srcOrd="3" destOrd="0" parTransId="{3BEE8596-7000-4663-9245-FC68C33DEACB}" sibTransId="{E0DC80DC-3A7C-47C5-A001-6160B1E57240}"/>
    <dgm:cxn modelId="{68E4CC3A-EC0E-4582-BC29-3B964159B927}" srcId="{F4BB3E7C-304D-4BED-A978-42964B10ED29}" destId="{37937540-36AA-4DEB-8E2E-6804F29201EF}" srcOrd="0" destOrd="0" parTransId="{002469ED-39D6-4F96-B369-8AE1976A541B}" sibTransId="{9ECF928C-6769-4131-8F51-610E8E44B526}"/>
    <dgm:cxn modelId="{C259FDF4-F643-42E6-843E-237729892852}" type="presOf" srcId="{C9680C68-F2D8-4605-9845-85917557C006}" destId="{CC4D0D52-FD36-42BB-B0A7-B01BAFC5E1F2}" srcOrd="0" destOrd="0" presId="urn:microsoft.com/office/officeart/2005/8/layout/hList6"/>
    <dgm:cxn modelId="{4B20CF79-65F5-4A11-97DB-318F6A288061}" srcId="{F4BB3E7C-304D-4BED-A978-42964B10ED29}" destId="{36AC14E9-2911-472B-A71D-C8B05E2578BE}" srcOrd="1" destOrd="0" parTransId="{2D38DB2F-69CF-4A12-A6E2-FB6B0C5D99DD}" sibTransId="{89161307-379B-41C8-BD34-B31747C648A0}"/>
    <dgm:cxn modelId="{706E4B22-81A0-4E29-98D6-D5C9497DB0D9}" srcId="{FC095F37-0CE1-4600-926A-ED7B3B315303}" destId="{98442541-D379-4AF3-B8F8-041C723ADAF1}" srcOrd="0" destOrd="0" parTransId="{D88ECF73-109A-4EC8-A112-9148E7DF8435}" sibTransId="{0F986DE9-B172-43DE-87CC-97ABB415B7D5}"/>
    <dgm:cxn modelId="{ED15A1D9-1710-489D-A682-055A94E5F23D}" srcId="{DD7205B7-945E-4401-9868-CAB3F7D9F435}" destId="{CEC4E49D-F0F9-47AE-85F6-B25B9D47EE1F}" srcOrd="0" destOrd="0" parTransId="{5AFC86AE-1171-45F7-BBC3-CD1B4BD09BDB}" sibTransId="{8C260F3D-0AF1-408B-AD86-2438753DA590}"/>
    <dgm:cxn modelId="{7F4C025D-65B8-4ED1-86EB-BD5C0E17B7CF}" type="presOf" srcId="{36AC14E9-2911-472B-A71D-C8B05E2578BE}" destId="{057DB060-FA1A-42C4-99BF-07CDE571587E}" srcOrd="0" destOrd="2" presId="urn:microsoft.com/office/officeart/2005/8/layout/hList6"/>
    <dgm:cxn modelId="{60D77946-A456-49DF-BED0-EECCB63F6889}" type="presOf" srcId="{98442541-D379-4AF3-B8F8-041C723ADAF1}" destId="{41498EC6-4155-4429-801E-ADDB80408112}" srcOrd="0" destOrd="1" presId="urn:microsoft.com/office/officeart/2005/8/layout/hList6"/>
    <dgm:cxn modelId="{9563DF94-12A6-43C3-AAA4-B3DFD21E9C6E}" srcId="{FC095F37-0CE1-4600-926A-ED7B3B315303}" destId="{AA2F699C-3D24-481D-8E24-FF1436DA9052}" srcOrd="3" destOrd="0" parTransId="{7959B271-8255-4899-B25C-672ACA0B43D4}" sibTransId="{594B33FD-25F4-4EE6-AB1A-9845F286B5C6}"/>
    <dgm:cxn modelId="{3D2BCFF2-3C93-40A3-92F3-45C7BFEA5002}" srcId="{0DA60706-DE28-40AD-8F7D-2D572E768329}" destId="{79FAFEA4-FACC-4522-BD88-E217B2DC3192}" srcOrd="0" destOrd="0" parTransId="{E6BF39BE-2F30-435A-8933-FFFF673D8377}" sibTransId="{855CFA03-0DAA-411D-B683-056583E95825}"/>
    <dgm:cxn modelId="{B6FA5FCA-E098-4713-ABBF-B7ACBAF43094}" srcId="{FC095F37-0CE1-4600-926A-ED7B3B315303}" destId="{E864B7E4-7171-4020-9973-8F140379D73E}" srcOrd="1" destOrd="0" parTransId="{C4BA59AD-E470-413D-8166-256ADACA5422}" sibTransId="{6673ADC9-78E6-4A06-83BB-83775BFA158E}"/>
    <dgm:cxn modelId="{EB2C2B8F-6FF2-4E25-9EED-18867FDA1D37}" srcId="{1C778961-3FD6-487B-99E9-E1B4572AD8B6}" destId="{FC095F37-0CE1-4600-926A-ED7B3B315303}" srcOrd="4" destOrd="0" parTransId="{F9461989-C00E-4937-ADE6-CA8318EA18AC}" sibTransId="{477FB365-9ECC-4F4F-AE2E-1F86AFA67F54}"/>
    <dgm:cxn modelId="{0A22771C-9542-499C-9E85-D6720F2A7657}" type="presOf" srcId="{1C778961-3FD6-487B-99E9-E1B4572AD8B6}" destId="{2EAFBE37-05CD-403B-BBF7-D1C85CAF00DA}" srcOrd="0" destOrd="0" presId="urn:microsoft.com/office/officeart/2005/8/layout/hList6"/>
    <dgm:cxn modelId="{36E7E48A-5BF6-4BAE-89F3-494A74BE8C6C}" type="presOf" srcId="{17212503-D35C-4E7F-92A5-19BB8898C0E4}" destId="{41498EC6-4155-4429-801E-ADDB80408112}" srcOrd="0" destOrd="3" presId="urn:microsoft.com/office/officeart/2005/8/layout/hList6"/>
    <dgm:cxn modelId="{0F946A76-6084-4CCF-8DAA-16829B9DA876}" type="presOf" srcId="{FC095F37-0CE1-4600-926A-ED7B3B315303}" destId="{41498EC6-4155-4429-801E-ADDB80408112}" srcOrd="0" destOrd="0" presId="urn:microsoft.com/office/officeart/2005/8/layout/hList6"/>
    <dgm:cxn modelId="{B92EC67E-FE48-4284-B544-F5B98D375689}" srcId="{1C778961-3FD6-487B-99E9-E1B4572AD8B6}" destId="{DD7205B7-945E-4401-9868-CAB3F7D9F435}" srcOrd="2" destOrd="0" parTransId="{E7AC1B83-A3BD-45D3-8028-7431DF20B839}" sibTransId="{7324D5A2-B2C8-40F4-B43A-6843BAFC7DE6}"/>
    <dgm:cxn modelId="{E924791B-95E0-4317-AF11-A4EC9A68C620}" type="presOf" srcId="{E864B7E4-7171-4020-9973-8F140379D73E}" destId="{41498EC6-4155-4429-801E-ADDB80408112}" srcOrd="0" destOrd="2" presId="urn:microsoft.com/office/officeart/2005/8/layout/hList6"/>
    <dgm:cxn modelId="{DC7C5EC0-DB0A-4AED-AFDF-A1BCD50928B0}" type="presOf" srcId="{EB43280B-EFBD-441B-B6F3-32E0BDB4F621}" destId="{773D9CB5-AA59-4379-A75E-973DD864E0FE}" srcOrd="0" destOrd="2" presId="urn:microsoft.com/office/officeart/2005/8/layout/hList6"/>
    <dgm:cxn modelId="{2024D8E6-1DEB-4BCE-A5B4-6EB929A26637}" type="presOf" srcId="{0DA60706-DE28-40AD-8F7D-2D572E768329}" destId="{B317A329-4F07-46E8-97F8-9E2E3F30FD45}" srcOrd="0" destOrd="0" presId="urn:microsoft.com/office/officeart/2005/8/layout/hList6"/>
    <dgm:cxn modelId="{B1719F26-060F-4B15-843B-53F7E79520D6}" type="presOf" srcId="{AA2F699C-3D24-481D-8E24-FF1436DA9052}" destId="{41498EC6-4155-4429-801E-ADDB80408112}" srcOrd="0" destOrd="4" presId="urn:microsoft.com/office/officeart/2005/8/layout/hList6"/>
    <dgm:cxn modelId="{4EFBDA0F-9C41-44BE-8CA6-6B62D97627B6}" type="presOf" srcId="{DD7205B7-945E-4401-9868-CAB3F7D9F435}" destId="{773D9CB5-AA59-4379-A75E-973DD864E0FE}" srcOrd="0" destOrd="0" presId="urn:microsoft.com/office/officeart/2005/8/layout/hList6"/>
    <dgm:cxn modelId="{596FB451-05B1-460B-9F00-CC38B7CA50A5}" srcId="{FC095F37-0CE1-4600-926A-ED7B3B315303}" destId="{17212503-D35C-4E7F-92A5-19BB8898C0E4}" srcOrd="2" destOrd="0" parTransId="{8B7D5315-3798-4ECB-A58A-DB50D5546F26}" sibTransId="{CBA183A5-1457-4973-9DAA-C5F1651F0FF4}"/>
    <dgm:cxn modelId="{C623C133-7E75-4D81-A411-0EEE07138D74}" type="presOf" srcId="{CEC4E49D-F0F9-47AE-85F6-B25B9D47EE1F}" destId="{773D9CB5-AA59-4379-A75E-973DD864E0FE}" srcOrd="0" destOrd="1" presId="urn:microsoft.com/office/officeart/2005/8/layout/hList6"/>
    <dgm:cxn modelId="{C07DD2B0-A92F-45D4-880E-51E84CC6BD13}" srcId="{DD7205B7-945E-4401-9868-CAB3F7D9F435}" destId="{EB43280B-EFBD-441B-B6F3-32E0BDB4F621}" srcOrd="1" destOrd="0" parTransId="{B37B7B47-4106-43EB-A227-B37EB8765859}" sibTransId="{063662F0-B8EE-42F9-A02D-34A5DBB473A6}"/>
    <dgm:cxn modelId="{21B58625-5D4A-4B90-A34E-DE0B41E3F972}" srcId="{1C778961-3FD6-487B-99E9-E1B4572AD8B6}" destId="{F4BB3E7C-304D-4BED-A978-42964B10ED29}" srcOrd="0" destOrd="0" parTransId="{E75BD5C0-39C8-46C1-AF14-7C5D1F8A4E6E}" sibTransId="{0DF37EA5-1F6A-4C20-8DEE-BC7FB0429CE3}"/>
    <dgm:cxn modelId="{CB4FC215-213A-4371-B1AD-6FC938E7EE85}" srcId="{C9680C68-F2D8-4605-9845-85917557C006}" destId="{036429B1-2C7C-45EF-86F0-7184FC1333B7}" srcOrd="0" destOrd="0" parTransId="{A35F6B07-1204-46DD-B2CB-7E9725B42DEB}" sibTransId="{BEFAA68A-3C0E-4FFF-A372-8BDD552B0554}"/>
    <dgm:cxn modelId="{73ADDA6C-E958-4F23-9237-129A61E4A4A5}" srcId="{1C778961-3FD6-487B-99E9-E1B4572AD8B6}" destId="{0DA60706-DE28-40AD-8F7D-2D572E768329}" srcOrd="1" destOrd="0" parTransId="{21C4E6A2-6FB8-4D4D-BE26-57152E96C7BF}" sibTransId="{DBE3B236-1DB1-4EE0-BB2F-CB8952184589}"/>
    <dgm:cxn modelId="{8B7933E6-C548-4A48-BD12-629B2F948EA6}" type="presParOf" srcId="{2EAFBE37-05CD-403B-BBF7-D1C85CAF00DA}" destId="{057DB060-FA1A-42C4-99BF-07CDE571587E}" srcOrd="0" destOrd="0" presId="urn:microsoft.com/office/officeart/2005/8/layout/hList6"/>
    <dgm:cxn modelId="{B4C35269-1A65-4A43-AFF7-B4948DFA8514}" type="presParOf" srcId="{2EAFBE37-05CD-403B-BBF7-D1C85CAF00DA}" destId="{A279F9A1-685E-40A6-B109-8C76DCD23230}" srcOrd="1" destOrd="0" presId="urn:microsoft.com/office/officeart/2005/8/layout/hList6"/>
    <dgm:cxn modelId="{E3810136-410A-43BD-86A7-FE189BAC7A0D}" type="presParOf" srcId="{2EAFBE37-05CD-403B-BBF7-D1C85CAF00DA}" destId="{B317A329-4F07-46E8-97F8-9E2E3F30FD45}" srcOrd="2" destOrd="0" presId="urn:microsoft.com/office/officeart/2005/8/layout/hList6"/>
    <dgm:cxn modelId="{56921416-23CD-4376-9948-4096881D1FBE}" type="presParOf" srcId="{2EAFBE37-05CD-403B-BBF7-D1C85CAF00DA}" destId="{FE7B8C86-FF53-4F22-85B1-FEB420633738}" srcOrd="3" destOrd="0" presId="urn:microsoft.com/office/officeart/2005/8/layout/hList6"/>
    <dgm:cxn modelId="{E6439055-3ADE-46E6-A1E1-D1598191FB64}" type="presParOf" srcId="{2EAFBE37-05CD-403B-BBF7-D1C85CAF00DA}" destId="{773D9CB5-AA59-4379-A75E-973DD864E0FE}" srcOrd="4" destOrd="0" presId="urn:microsoft.com/office/officeart/2005/8/layout/hList6"/>
    <dgm:cxn modelId="{8BA697BF-F554-4DAC-BF24-1E44E79E19D1}" type="presParOf" srcId="{2EAFBE37-05CD-403B-BBF7-D1C85CAF00DA}" destId="{ACD99DE0-AE93-45F2-A3BE-C044CC358AE0}" srcOrd="5" destOrd="0" presId="urn:microsoft.com/office/officeart/2005/8/layout/hList6"/>
    <dgm:cxn modelId="{CE590C4C-5EE0-44BA-84DD-2D30F89E00A0}" type="presParOf" srcId="{2EAFBE37-05CD-403B-BBF7-D1C85CAF00DA}" destId="{CC4D0D52-FD36-42BB-B0A7-B01BAFC5E1F2}" srcOrd="6" destOrd="0" presId="urn:microsoft.com/office/officeart/2005/8/layout/hList6"/>
    <dgm:cxn modelId="{1944597A-1A0E-4490-91BB-ABD571E8C998}" type="presParOf" srcId="{2EAFBE37-05CD-403B-BBF7-D1C85CAF00DA}" destId="{54AC3861-5D44-4525-AD0F-0549323F7F81}" srcOrd="7" destOrd="0" presId="urn:microsoft.com/office/officeart/2005/8/layout/hList6"/>
    <dgm:cxn modelId="{E5C3BFC4-E287-4E76-B708-A8F38B029728}" type="presParOf" srcId="{2EAFBE37-05CD-403B-BBF7-D1C85CAF00DA}" destId="{41498EC6-4155-4429-801E-ADDB80408112}" srcOrd="8"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584EE12-EB8A-411D-93F9-76047FAA6ED0}" type="doc">
      <dgm:prSet loTypeId="urn:microsoft.com/office/officeart/2005/8/layout/default" loCatId="list" qsTypeId="urn:microsoft.com/office/officeart/2005/8/quickstyle/simple5" qsCatId="simple" csTypeId="urn:microsoft.com/office/officeart/2005/8/colors/colorful2" csCatId="colorful" phldr="1"/>
      <dgm:spPr/>
      <dgm:t>
        <a:bodyPr/>
        <a:lstStyle/>
        <a:p>
          <a:endParaRPr lang="en-US"/>
        </a:p>
      </dgm:t>
    </dgm:pt>
    <dgm:pt modelId="{1BB5EAFB-3206-4545-AD91-E8058FD183BE}">
      <dgm:prSet phldrT="[Text]"/>
      <dgm:spPr/>
      <dgm:t>
        <a:bodyPr/>
        <a:lstStyle/>
        <a:p>
          <a:r>
            <a:rPr lang="en-US"/>
            <a:t>1 Principles </a:t>
          </a:r>
        </a:p>
      </dgm:t>
    </dgm:pt>
    <dgm:pt modelId="{A5419F37-860F-400D-8EAF-1F08DB20DBA5}" type="parTrans" cxnId="{9F2C1595-E304-4B6C-8E61-6F9F37C47A96}">
      <dgm:prSet/>
      <dgm:spPr/>
      <dgm:t>
        <a:bodyPr/>
        <a:lstStyle/>
        <a:p>
          <a:endParaRPr lang="en-US"/>
        </a:p>
      </dgm:t>
    </dgm:pt>
    <dgm:pt modelId="{4E0108DD-3E62-421F-9269-2A05DA081552}" type="sibTrans" cxnId="{9F2C1595-E304-4B6C-8E61-6F9F37C47A96}">
      <dgm:prSet/>
      <dgm:spPr/>
      <dgm:t>
        <a:bodyPr/>
        <a:lstStyle/>
        <a:p>
          <a:endParaRPr lang="en-US"/>
        </a:p>
      </dgm:t>
    </dgm:pt>
    <dgm:pt modelId="{933E1AD7-AB3E-47A6-902F-398618A30200}">
      <dgm:prSet phldrT="[Text]"/>
      <dgm:spPr/>
      <dgm:t>
        <a:bodyPr/>
        <a:lstStyle/>
        <a:p>
          <a:r>
            <a:rPr lang="en-US"/>
            <a:t>2 Constitutoin </a:t>
          </a:r>
        </a:p>
      </dgm:t>
    </dgm:pt>
    <dgm:pt modelId="{10D655EC-F2D1-4A1D-A658-C2840E9B3A6C}" type="parTrans" cxnId="{341F1CBE-0980-4A39-9A2B-8D6747521DE2}">
      <dgm:prSet/>
      <dgm:spPr/>
      <dgm:t>
        <a:bodyPr/>
        <a:lstStyle/>
        <a:p>
          <a:endParaRPr lang="en-US"/>
        </a:p>
      </dgm:t>
    </dgm:pt>
    <dgm:pt modelId="{EAC65415-9BA2-424C-A992-927E23622AFD}" type="sibTrans" cxnId="{341F1CBE-0980-4A39-9A2B-8D6747521DE2}">
      <dgm:prSet/>
      <dgm:spPr/>
      <dgm:t>
        <a:bodyPr/>
        <a:lstStyle/>
        <a:p>
          <a:endParaRPr lang="en-US"/>
        </a:p>
      </dgm:t>
    </dgm:pt>
    <dgm:pt modelId="{D69577E2-DEBD-4DA6-9663-A4570E1E7AD4}">
      <dgm:prSet phldrT="[Text]"/>
      <dgm:spPr/>
      <dgm:t>
        <a:bodyPr/>
        <a:lstStyle/>
        <a:p>
          <a:r>
            <a:rPr lang="en-US"/>
            <a:t>3 Government </a:t>
          </a:r>
        </a:p>
      </dgm:t>
    </dgm:pt>
    <dgm:pt modelId="{C85029BD-7416-409A-A215-05D7085437EF}" type="parTrans" cxnId="{A68BC49F-6E5A-473F-9808-8CEF22144228}">
      <dgm:prSet/>
      <dgm:spPr/>
      <dgm:t>
        <a:bodyPr/>
        <a:lstStyle/>
        <a:p>
          <a:endParaRPr lang="en-US"/>
        </a:p>
      </dgm:t>
    </dgm:pt>
    <dgm:pt modelId="{A705C3C3-CC6C-4E84-A812-D8F623B7C2EC}" type="sibTrans" cxnId="{A68BC49F-6E5A-473F-9808-8CEF22144228}">
      <dgm:prSet/>
      <dgm:spPr/>
      <dgm:t>
        <a:bodyPr/>
        <a:lstStyle/>
        <a:p>
          <a:endParaRPr lang="en-US"/>
        </a:p>
      </dgm:t>
    </dgm:pt>
    <dgm:pt modelId="{5BE34905-9E16-4819-95DF-50E082423A86}">
      <dgm:prSet phldrT="[Text]"/>
      <dgm:spPr/>
      <dgm:t>
        <a:bodyPr/>
        <a:lstStyle/>
        <a:p>
          <a:r>
            <a:rPr lang="en-US"/>
            <a:t>4 Judicial System</a:t>
          </a:r>
        </a:p>
      </dgm:t>
    </dgm:pt>
    <dgm:pt modelId="{46D4FD94-ED3D-4C34-B9FE-6B1DFDE4B8AB}" type="parTrans" cxnId="{4A8F2C9D-0E41-4A16-BB60-97656D24E7FE}">
      <dgm:prSet/>
      <dgm:spPr/>
      <dgm:t>
        <a:bodyPr/>
        <a:lstStyle/>
        <a:p>
          <a:endParaRPr lang="en-US"/>
        </a:p>
      </dgm:t>
    </dgm:pt>
    <dgm:pt modelId="{4416D4E5-9F69-4474-8BA3-470142E71F28}" type="sibTrans" cxnId="{4A8F2C9D-0E41-4A16-BB60-97656D24E7FE}">
      <dgm:prSet/>
      <dgm:spPr/>
      <dgm:t>
        <a:bodyPr/>
        <a:lstStyle/>
        <a:p>
          <a:endParaRPr lang="en-US"/>
        </a:p>
      </dgm:t>
    </dgm:pt>
    <dgm:pt modelId="{585061E1-60FF-4F97-B5DC-647C6533CF5F}">
      <dgm:prSet phldrT="[Text]"/>
      <dgm:spPr/>
      <dgm:t>
        <a:bodyPr/>
        <a:lstStyle/>
        <a:p>
          <a:r>
            <a:rPr lang="en-US"/>
            <a:t>5 Public Awareness</a:t>
          </a:r>
        </a:p>
      </dgm:t>
    </dgm:pt>
    <dgm:pt modelId="{6A39E4D4-0BFE-4F96-AABB-24C1FCE87666}" type="parTrans" cxnId="{066F5271-4199-484D-97F2-EBAF9EFCA021}">
      <dgm:prSet/>
      <dgm:spPr/>
      <dgm:t>
        <a:bodyPr/>
        <a:lstStyle/>
        <a:p>
          <a:endParaRPr lang="en-US"/>
        </a:p>
      </dgm:t>
    </dgm:pt>
    <dgm:pt modelId="{E1FAE41A-7B3D-4489-89A6-857BEEF179EA}" type="sibTrans" cxnId="{066F5271-4199-484D-97F2-EBAF9EFCA021}">
      <dgm:prSet/>
      <dgm:spPr/>
      <dgm:t>
        <a:bodyPr/>
        <a:lstStyle/>
        <a:p>
          <a:endParaRPr lang="en-US"/>
        </a:p>
      </dgm:t>
    </dgm:pt>
    <dgm:pt modelId="{4E3B7BEA-8E93-473D-B992-B4F5E2152940}">
      <dgm:prSet phldrT="[Text]"/>
      <dgm:spPr/>
      <dgm:t>
        <a:bodyPr/>
        <a:lstStyle/>
        <a:p>
          <a:r>
            <a:rPr lang="en-US"/>
            <a:t>6 Professionalism </a:t>
          </a:r>
        </a:p>
      </dgm:t>
    </dgm:pt>
    <dgm:pt modelId="{CF43B432-C2CC-44C3-BE10-5F3AB4D83464}" type="parTrans" cxnId="{B5387ECA-A3AE-4CE9-B5F4-6C9A0CBFB0FB}">
      <dgm:prSet/>
      <dgm:spPr/>
      <dgm:t>
        <a:bodyPr/>
        <a:lstStyle/>
        <a:p>
          <a:endParaRPr lang="en-US"/>
        </a:p>
      </dgm:t>
    </dgm:pt>
    <dgm:pt modelId="{63171C84-875C-4B72-B534-2E1A2D38C097}" type="sibTrans" cxnId="{B5387ECA-A3AE-4CE9-B5F4-6C9A0CBFB0FB}">
      <dgm:prSet/>
      <dgm:spPr/>
      <dgm:t>
        <a:bodyPr/>
        <a:lstStyle/>
        <a:p>
          <a:endParaRPr lang="en-US"/>
        </a:p>
      </dgm:t>
    </dgm:pt>
    <dgm:pt modelId="{9C88F7E6-20FE-49C9-85B7-1C81F74FEACC}">
      <dgm:prSet phldrT="[Text]"/>
      <dgm:spPr/>
      <dgm:t>
        <a:bodyPr/>
        <a:lstStyle/>
        <a:p>
          <a:r>
            <a:rPr lang="en-US"/>
            <a:t>7 Party's leadership </a:t>
          </a:r>
        </a:p>
      </dgm:t>
    </dgm:pt>
    <dgm:pt modelId="{60228083-629F-442E-BBE2-09975E2D5A56}" type="parTrans" cxnId="{A00A311F-29DA-47D4-BF7A-8C26E01D186D}">
      <dgm:prSet/>
      <dgm:spPr/>
      <dgm:t>
        <a:bodyPr/>
        <a:lstStyle/>
        <a:p>
          <a:endParaRPr lang="en-US"/>
        </a:p>
      </dgm:t>
    </dgm:pt>
    <dgm:pt modelId="{D3475AC3-535C-4BB5-B056-F5F424618C0D}" type="sibTrans" cxnId="{A00A311F-29DA-47D4-BF7A-8C26E01D186D}">
      <dgm:prSet/>
      <dgm:spPr/>
      <dgm:t>
        <a:bodyPr/>
        <a:lstStyle/>
        <a:p>
          <a:endParaRPr lang="en-US"/>
        </a:p>
      </dgm:t>
    </dgm:pt>
    <dgm:pt modelId="{7978B674-90AC-4CF3-9ADC-08AF3C769E3D}" type="pres">
      <dgm:prSet presAssocID="{D584EE12-EB8A-411D-93F9-76047FAA6ED0}" presName="diagram" presStyleCnt="0">
        <dgm:presLayoutVars>
          <dgm:dir/>
          <dgm:resizeHandles val="exact"/>
        </dgm:presLayoutVars>
      </dgm:prSet>
      <dgm:spPr/>
      <dgm:t>
        <a:bodyPr/>
        <a:lstStyle/>
        <a:p>
          <a:endParaRPr lang="en-US"/>
        </a:p>
      </dgm:t>
    </dgm:pt>
    <dgm:pt modelId="{97756751-B52B-4C0D-BA1D-1F121EAB4A61}" type="pres">
      <dgm:prSet presAssocID="{1BB5EAFB-3206-4545-AD91-E8058FD183BE}" presName="node" presStyleLbl="node1" presStyleIdx="0" presStyleCnt="7">
        <dgm:presLayoutVars>
          <dgm:bulletEnabled val="1"/>
        </dgm:presLayoutVars>
      </dgm:prSet>
      <dgm:spPr/>
      <dgm:t>
        <a:bodyPr/>
        <a:lstStyle/>
        <a:p>
          <a:endParaRPr lang="en-US"/>
        </a:p>
      </dgm:t>
    </dgm:pt>
    <dgm:pt modelId="{84EE1AF9-0CA5-43A8-A2E5-6C9773E1F5D4}" type="pres">
      <dgm:prSet presAssocID="{4E0108DD-3E62-421F-9269-2A05DA081552}" presName="sibTrans" presStyleCnt="0"/>
      <dgm:spPr/>
    </dgm:pt>
    <dgm:pt modelId="{04295F3C-6C81-4F54-9130-578FB5AC0FD6}" type="pres">
      <dgm:prSet presAssocID="{933E1AD7-AB3E-47A6-902F-398618A30200}" presName="node" presStyleLbl="node1" presStyleIdx="1" presStyleCnt="7">
        <dgm:presLayoutVars>
          <dgm:bulletEnabled val="1"/>
        </dgm:presLayoutVars>
      </dgm:prSet>
      <dgm:spPr/>
      <dgm:t>
        <a:bodyPr/>
        <a:lstStyle/>
        <a:p>
          <a:endParaRPr lang="en-US"/>
        </a:p>
      </dgm:t>
    </dgm:pt>
    <dgm:pt modelId="{651DF2A8-AE13-4B87-B8D7-67F207468046}" type="pres">
      <dgm:prSet presAssocID="{EAC65415-9BA2-424C-A992-927E23622AFD}" presName="sibTrans" presStyleCnt="0"/>
      <dgm:spPr/>
    </dgm:pt>
    <dgm:pt modelId="{C0710325-A5B9-4306-BFEF-841805D649F4}" type="pres">
      <dgm:prSet presAssocID="{D69577E2-DEBD-4DA6-9663-A4570E1E7AD4}" presName="node" presStyleLbl="node1" presStyleIdx="2" presStyleCnt="7">
        <dgm:presLayoutVars>
          <dgm:bulletEnabled val="1"/>
        </dgm:presLayoutVars>
      </dgm:prSet>
      <dgm:spPr/>
      <dgm:t>
        <a:bodyPr/>
        <a:lstStyle/>
        <a:p>
          <a:endParaRPr lang="en-US"/>
        </a:p>
      </dgm:t>
    </dgm:pt>
    <dgm:pt modelId="{10F7D092-0519-40E3-B6BD-850A9C8A9C93}" type="pres">
      <dgm:prSet presAssocID="{A705C3C3-CC6C-4E84-A812-D8F623B7C2EC}" presName="sibTrans" presStyleCnt="0"/>
      <dgm:spPr/>
    </dgm:pt>
    <dgm:pt modelId="{65929749-76C6-4949-AED5-2370E4D38795}" type="pres">
      <dgm:prSet presAssocID="{5BE34905-9E16-4819-95DF-50E082423A86}" presName="node" presStyleLbl="node1" presStyleIdx="3" presStyleCnt="7">
        <dgm:presLayoutVars>
          <dgm:bulletEnabled val="1"/>
        </dgm:presLayoutVars>
      </dgm:prSet>
      <dgm:spPr/>
      <dgm:t>
        <a:bodyPr/>
        <a:lstStyle/>
        <a:p>
          <a:endParaRPr lang="en-US"/>
        </a:p>
      </dgm:t>
    </dgm:pt>
    <dgm:pt modelId="{6870B97C-708B-48C2-A91D-3C927DA0D115}" type="pres">
      <dgm:prSet presAssocID="{4416D4E5-9F69-4474-8BA3-470142E71F28}" presName="sibTrans" presStyleCnt="0"/>
      <dgm:spPr/>
    </dgm:pt>
    <dgm:pt modelId="{20A2C76F-3DFC-4978-BD2A-FF6A238CDD1A}" type="pres">
      <dgm:prSet presAssocID="{585061E1-60FF-4F97-B5DC-647C6533CF5F}" presName="node" presStyleLbl="node1" presStyleIdx="4" presStyleCnt="7">
        <dgm:presLayoutVars>
          <dgm:bulletEnabled val="1"/>
        </dgm:presLayoutVars>
      </dgm:prSet>
      <dgm:spPr/>
      <dgm:t>
        <a:bodyPr/>
        <a:lstStyle/>
        <a:p>
          <a:endParaRPr lang="en-US"/>
        </a:p>
      </dgm:t>
    </dgm:pt>
    <dgm:pt modelId="{A7141CAA-AD6E-4FF4-A87F-BEFD91BF1C0B}" type="pres">
      <dgm:prSet presAssocID="{E1FAE41A-7B3D-4489-89A6-857BEEF179EA}" presName="sibTrans" presStyleCnt="0"/>
      <dgm:spPr/>
    </dgm:pt>
    <dgm:pt modelId="{B463A6C9-6F90-497A-9098-BE70B248D3B7}" type="pres">
      <dgm:prSet presAssocID="{4E3B7BEA-8E93-473D-B992-B4F5E2152940}" presName="node" presStyleLbl="node1" presStyleIdx="5" presStyleCnt="7">
        <dgm:presLayoutVars>
          <dgm:bulletEnabled val="1"/>
        </dgm:presLayoutVars>
      </dgm:prSet>
      <dgm:spPr/>
      <dgm:t>
        <a:bodyPr/>
        <a:lstStyle/>
        <a:p>
          <a:endParaRPr lang="en-US"/>
        </a:p>
      </dgm:t>
    </dgm:pt>
    <dgm:pt modelId="{BF4B8120-74E5-41A8-BA0C-320D1E8B02DC}" type="pres">
      <dgm:prSet presAssocID="{63171C84-875C-4B72-B534-2E1A2D38C097}" presName="sibTrans" presStyleCnt="0"/>
      <dgm:spPr/>
    </dgm:pt>
    <dgm:pt modelId="{4F43854E-C8D5-445B-B7B8-675E6EEECA34}" type="pres">
      <dgm:prSet presAssocID="{9C88F7E6-20FE-49C9-85B7-1C81F74FEACC}" presName="node" presStyleLbl="node1" presStyleIdx="6" presStyleCnt="7">
        <dgm:presLayoutVars>
          <dgm:bulletEnabled val="1"/>
        </dgm:presLayoutVars>
      </dgm:prSet>
      <dgm:spPr/>
      <dgm:t>
        <a:bodyPr/>
        <a:lstStyle/>
        <a:p>
          <a:endParaRPr lang="en-US"/>
        </a:p>
      </dgm:t>
    </dgm:pt>
  </dgm:ptLst>
  <dgm:cxnLst>
    <dgm:cxn modelId="{9F2C1595-E304-4B6C-8E61-6F9F37C47A96}" srcId="{D584EE12-EB8A-411D-93F9-76047FAA6ED0}" destId="{1BB5EAFB-3206-4545-AD91-E8058FD183BE}" srcOrd="0" destOrd="0" parTransId="{A5419F37-860F-400D-8EAF-1F08DB20DBA5}" sibTransId="{4E0108DD-3E62-421F-9269-2A05DA081552}"/>
    <dgm:cxn modelId="{066F5271-4199-484D-97F2-EBAF9EFCA021}" srcId="{D584EE12-EB8A-411D-93F9-76047FAA6ED0}" destId="{585061E1-60FF-4F97-B5DC-647C6533CF5F}" srcOrd="4" destOrd="0" parTransId="{6A39E4D4-0BFE-4F96-AABB-24C1FCE87666}" sibTransId="{E1FAE41A-7B3D-4489-89A6-857BEEF179EA}"/>
    <dgm:cxn modelId="{97D6D634-B12D-413E-B889-0F69E4B235C1}" type="presOf" srcId="{5BE34905-9E16-4819-95DF-50E082423A86}" destId="{65929749-76C6-4949-AED5-2370E4D38795}" srcOrd="0" destOrd="0" presId="urn:microsoft.com/office/officeart/2005/8/layout/default"/>
    <dgm:cxn modelId="{92F5E789-B24E-4775-A0AD-5FEB543C7B47}" type="presOf" srcId="{1BB5EAFB-3206-4545-AD91-E8058FD183BE}" destId="{97756751-B52B-4C0D-BA1D-1F121EAB4A61}" srcOrd="0" destOrd="0" presId="urn:microsoft.com/office/officeart/2005/8/layout/default"/>
    <dgm:cxn modelId="{4A8F2C9D-0E41-4A16-BB60-97656D24E7FE}" srcId="{D584EE12-EB8A-411D-93F9-76047FAA6ED0}" destId="{5BE34905-9E16-4819-95DF-50E082423A86}" srcOrd="3" destOrd="0" parTransId="{46D4FD94-ED3D-4C34-B9FE-6B1DFDE4B8AB}" sibTransId="{4416D4E5-9F69-4474-8BA3-470142E71F28}"/>
    <dgm:cxn modelId="{F23DAEF1-FDA8-40A6-9175-BE8E3583D025}" type="presOf" srcId="{9C88F7E6-20FE-49C9-85B7-1C81F74FEACC}" destId="{4F43854E-C8D5-445B-B7B8-675E6EEECA34}" srcOrd="0" destOrd="0" presId="urn:microsoft.com/office/officeart/2005/8/layout/default"/>
    <dgm:cxn modelId="{A007CFD4-4961-41CF-B810-3A35AC7C8CD9}" type="presOf" srcId="{933E1AD7-AB3E-47A6-902F-398618A30200}" destId="{04295F3C-6C81-4F54-9130-578FB5AC0FD6}" srcOrd="0" destOrd="0" presId="urn:microsoft.com/office/officeart/2005/8/layout/default"/>
    <dgm:cxn modelId="{6C525195-402F-462B-B720-D48DC0A9076E}" type="presOf" srcId="{585061E1-60FF-4F97-B5DC-647C6533CF5F}" destId="{20A2C76F-3DFC-4978-BD2A-FF6A238CDD1A}" srcOrd="0" destOrd="0" presId="urn:microsoft.com/office/officeart/2005/8/layout/default"/>
    <dgm:cxn modelId="{341F1CBE-0980-4A39-9A2B-8D6747521DE2}" srcId="{D584EE12-EB8A-411D-93F9-76047FAA6ED0}" destId="{933E1AD7-AB3E-47A6-902F-398618A30200}" srcOrd="1" destOrd="0" parTransId="{10D655EC-F2D1-4A1D-A658-C2840E9B3A6C}" sibTransId="{EAC65415-9BA2-424C-A992-927E23622AFD}"/>
    <dgm:cxn modelId="{B5387ECA-A3AE-4CE9-B5F4-6C9A0CBFB0FB}" srcId="{D584EE12-EB8A-411D-93F9-76047FAA6ED0}" destId="{4E3B7BEA-8E93-473D-B992-B4F5E2152940}" srcOrd="5" destOrd="0" parTransId="{CF43B432-C2CC-44C3-BE10-5F3AB4D83464}" sibTransId="{63171C84-875C-4B72-B534-2E1A2D38C097}"/>
    <dgm:cxn modelId="{ABCB2503-EB82-4A9B-98A0-F8E76D5E9A7C}" type="presOf" srcId="{D584EE12-EB8A-411D-93F9-76047FAA6ED0}" destId="{7978B674-90AC-4CF3-9ADC-08AF3C769E3D}" srcOrd="0" destOrd="0" presId="urn:microsoft.com/office/officeart/2005/8/layout/default"/>
    <dgm:cxn modelId="{A00A311F-29DA-47D4-BF7A-8C26E01D186D}" srcId="{D584EE12-EB8A-411D-93F9-76047FAA6ED0}" destId="{9C88F7E6-20FE-49C9-85B7-1C81F74FEACC}" srcOrd="6" destOrd="0" parTransId="{60228083-629F-442E-BBE2-09975E2D5A56}" sibTransId="{D3475AC3-535C-4BB5-B056-F5F424618C0D}"/>
    <dgm:cxn modelId="{A68BC49F-6E5A-473F-9808-8CEF22144228}" srcId="{D584EE12-EB8A-411D-93F9-76047FAA6ED0}" destId="{D69577E2-DEBD-4DA6-9663-A4570E1E7AD4}" srcOrd="2" destOrd="0" parTransId="{C85029BD-7416-409A-A215-05D7085437EF}" sibTransId="{A705C3C3-CC6C-4E84-A812-D8F623B7C2EC}"/>
    <dgm:cxn modelId="{E00505DA-1724-44FB-A9E4-AB372469FC46}" type="presOf" srcId="{D69577E2-DEBD-4DA6-9663-A4570E1E7AD4}" destId="{C0710325-A5B9-4306-BFEF-841805D649F4}" srcOrd="0" destOrd="0" presId="urn:microsoft.com/office/officeart/2005/8/layout/default"/>
    <dgm:cxn modelId="{9C7974AD-0D14-4150-9873-3110F699028E}" type="presOf" srcId="{4E3B7BEA-8E93-473D-B992-B4F5E2152940}" destId="{B463A6C9-6F90-497A-9098-BE70B248D3B7}" srcOrd="0" destOrd="0" presId="urn:microsoft.com/office/officeart/2005/8/layout/default"/>
    <dgm:cxn modelId="{A7D24054-D41D-4194-AF50-A60806D947ED}" type="presParOf" srcId="{7978B674-90AC-4CF3-9ADC-08AF3C769E3D}" destId="{97756751-B52B-4C0D-BA1D-1F121EAB4A61}" srcOrd="0" destOrd="0" presId="urn:microsoft.com/office/officeart/2005/8/layout/default"/>
    <dgm:cxn modelId="{C53B3489-C316-4921-8A98-6F6851B3C6D0}" type="presParOf" srcId="{7978B674-90AC-4CF3-9ADC-08AF3C769E3D}" destId="{84EE1AF9-0CA5-43A8-A2E5-6C9773E1F5D4}" srcOrd="1" destOrd="0" presId="urn:microsoft.com/office/officeart/2005/8/layout/default"/>
    <dgm:cxn modelId="{B580B398-175B-409A-9315-55D51FC48D14}" type="presParOf" srcId="{7978B674-90AC-4CF3-9ADC-08AF3C769E3D}" destId="{04295F3C-6C81-4F54-9130-578FB5AC0FD6}" srcOrd="2" destOrd="0" presId="urn:microsoft.com/office/officeart/2005/8/layout/default"/>
    <dgm:cxn modelId="{E0C31D23-458A-4512-8509-363735D9B3C5}" type="presParOf" srcId="{7978B674-90AC-4CF3-9ADC-08AF3C769E3D}" destId="{651DF2A8-AE13-4B87-B8D7-67F207468046}" srcOrd="3" destOrd="0" presId="urn:microsoft.com/office/officeart/2005/8/layout/default"/>
    <dgm:cxn modelId="{C83F41FC-CF3F-4CD0-8C36-4CFB88B7CE7C}" type="presParOf" srcId="{7978B674-90AC-4CF3-9ADC-08AF3C769E3D}" destId="{C0710325-A5B9-4306-BFEF-841805D649F4}" srcOrd="4" destOrd="0" presId="urn:microsoft.com/office/officeart/2005/8/layout/default"/>
    <dgm:cxn modelId="{686AF323-A69C-4D0B-A208-601FB4AF3473}" type="presParOf" srcId="{7978B674-90AC-4CF3-9ADC-08AF3C769E3D}" destId="{10F7D092-0519-40E3-B6BD-850A9C8A9C93}" srcOrd="5" destOrd="0" presId="urn:microsoft.com/office/officeart/2005/8/layout/default"/>
    <dgm:cxn modelId="{1713C562-72D5-4509-98D5-F62D399953AD}" type="presParOf" srcId="{7978B674-90AC-4CF3-9ADC-08AF3C769E3D}" destId="{65929749-76C6-4949-AED5-2370E4D38795}" srcOrd="6" destOrd="0" presId="urn:microsoft.com/office/officeart/2005/8/layout/default"/>
    <dgm:cxn modelId="{2755BF42-09F8-43FF-9B80-A72C24AFF609}" type="presParOf" srcId="{7978B674-90AC-4CF3-9ADC-08AF3C769E3D}" destId="{6870B97C-708B-48C2-A91D-3C927DA0D115}" srcOrd="7" destOrd="0" presId="urn:microsoft.com/office/officeart/2005/8/layout/default"/>
    <dgm:cxn modelId="{02EB7B18-6702-472F-BF27-1D42774018DA}" type="presParOf" srcId="{7978B674-90AC-4CF3-9ADC-08AF3C769E3D}" destId="{20A2C76F-3DFC-4978-BD2A-FF6A238CDD1A}" srcOrd="8" destOrd="0" presId="urn:microsoft.com/office/officeart/2005/8/layout/default"/>
    <dgm:cxn modelId="{97D4DD9D-5945-4A3C-8FB8-54F833833670}" type="presParOf" srcId="{7978B674-90AC-4CF3-9ADC-08AF3C769E3D}" destId="{A7141CAA-AD6E-4FF4-A87F-BEFD91BF1C0B}" srcOrd="9" destOrd="0" presId="urn:microsoft.com/office/officeart/2005/8/layout/default"/>
    <dgm:cxn modelId="{A06811DE-27BE-44C9-B77E-8840F90E7BC0}" type="presParOf" srcId="{7978B674-90AC-4CF3-9ADC-08AF3C769E3D}" destId="{B463A6C9-6F90-497A-9098-BE70B248D3B7}" srcOrd="10" destOrd="0" presId="urn:microsoft.com/office/officeart/2005/8/layout/default"/>
    <dgm:cxn modelId="{5112CE61-99DE-4506-AE60-5CAC067F48CE}" type="presParOf" srcId="{7978B674-90AC-4CF3-9ADC-08AF3C769E3D}" destId="{BF4B8120-74E5-41A8-BA0C-320D1E8B02DC}" srcOrd="11" destOrd="0" presId="urn:microsoft.com/office/officeart/2005/8/layout/default"/>
    <dgm:cxn modelId="{3898B1AC-AC8F-43EA-B2D3-EA904339307D}" type="presParOf" srcId="{7978B674-90AC-4CF3-9ADC-08AF3C769E3D}" destId="{4F43854E-C8D5-445B-B7B8-675E6EEECA34}"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2705DE0-FFC2-401A-98D6-C7B27B37AE63}" type="doc">
      <dgm:prSet loTypeId="urn:microsoft.com/office/officeart/2005/8/layout/default" loCatId="list" qsTypeId="urn:microsoft.com/office/officeart/2005/8/quickstyle/simple4" qsCatId="simple" csTypeId="urn:microsoft.com/office/officeart/2005/8/colors/colorful2" csCatId="colorful" phldr="1"/>
      <dgm:spPr/>
      <dgm:t>
        <a:bodyPr/>
        <a:lstStyle/>
        <a:p>
          <a:endParaRPr lang="en-US"/>
        </a:p>
      </dgm:t>
    </dgm:pt>
    <dgm:pt modelId="{D0EF1C39-F878-4D45-A59C-B43DE711455A}">
      <dgm:prSet phldrT="[Text]"/>
      <dgm:spPr/>
      <dgm:t>
        <a:bodyPr/>
        <a:lstStyle/>
        <a:p>
          <a:r>
            <a:rPr lang="en-US"/>
            <a:t>Poor legislation: Vague/ ambugious</a:t>
          </a:r>
        </a:p>
      </dgm:t>
    </dgm:pt>
    <dgm:pt modelId="{2F0002B3-BB6E-4E02-A82C-0C32403BA3F1}" type="parTrans" cxnId="{9A6C3841-B90A-412F-8016-E1778109392A}">
      <dgm:prSet/>
      <dgm:spPr/>
      <dgm:t>
        <a:bodyPr/>
        <a:lstStyle/>
        <a:p>
          <a:endParaRPr lang="en-US"/>
        </a:p>
      </dgm:t>
    </dgm:pt>
    <dgm:pt modelId="{7E854F38-7768-4B74-A9ED-A09C7266CF7C}" type="sibTrans" cxnId="{9A6C3841-B90A-412F-8016-E1778109392A}">
      <dgm:prSet/>
      <dgm:spPr/>
      <dgm:t>
        <a:bodyPr/>
        <a:lstStyle/>
        <a:p>
          <a:endParaRPr lang="en-US"/>
        </a:p>
      </dgm:t>
    </dgm:pt>
    <dgm:pt modelId="{CC47759B-E0FF-4578-BACE-3040267FE9DB}">
      <dgm:prSet phldrT="[Text]"/>
      <dgm:spPr/>
      <dgm:t>
        <a:bodyPr/>
        <a:lstStyle/>
        <a:p>
          <a:r>
            <a:rPr lang="en-US" dirty="0" smtClean="0"/>
            <a:t>Biased law &amp; departmental </a:t>
          </a:r>
          <a:r>
            <a:rPr lang="en-US" dirty="0"/>
            <a:t>interest </a:t>
          </a:r>
        </a:p>
      </dgm:t>
    </dgm:pt>
    <dgm:pt modelId="{CBD100FD-53EC-4552-8B4B-AD05158123EA}" type="parTrans" cxnId="{64DA54B6-788B-4B21-B101-12E22D19226C}">
      <dgm:prSet/>
      <dgm:spPr/>
      <dgm:t>
        <a:bodyPr/>
        <a:lstStyle/>
        <a:p>
          <a:endParaRPr lang="en-US"/>
        </a:p>
      </dgm:t>
    </dgm:pt>
    <dgm:pt modelId="{74A75364-FF38-4DB5-AC00-2EB26827470E}" type="sibTrans" cxnId="{64DA54B6-788B-4B21-B101-12E22D19226C}">
      <dgm:prSet/>
      <dgm:spPr/>
      <dgm:t>
        <a:bodyPr/>
        <a:lstStyle/>
        <a:p>
          <a:endParaRPr lang="en-US"/>
        </a:p>
      </dgm:t>
    </dgm:pt>
    <dgm:pt modelId="{A9CC6DCF-C9D8-486E-9859-9E4F8BCF22F0}">
      <dgm:prSet phldrT="[Text]"/>
      <dgm:spPr/>
      <dgm:t>
        <a:bodyPr/>
        <a:lstStyle/>
        <a:p>
          <a:r>
            <a:rPr lang="en-US"/>
            <a:t>unprofessional/ intransparancy/ illegal judicial practice  </a:t>
          </a:r>
        </a:p>
      </dgm:t>
    </dgm:pt>
    <dgm:pt modelId="{8A0F9208-DC13-49F2-8EFE-1D4F3D55F957}" type="parTrans" cxnId="{6C8CA361-1D8F-4EC3-A2F5-6D1B025211CC}">
      <dgm:prSet/>
      <dgm:spPr/>
      <dgm:t>
        <a:bodyPr/>
        <a:lstStyle/>
        <a:p>
          <a:endParaRPr lang="en-US"/>
        </a:p>
      </dgm:t>
    </dgm:pt>
    <dgm:pt modelId="{71695965-9BCC-4572-A11B-B41D9E08D2A6}" type="sibTrans" cxnId="{6C8CA361-1D8F-4EC3-A2F5-6D1B025211CC}">
      <dgm:prSet/>
      <dgm:spPr/>
      <dgm:t>
        <a:bodyPr/>
        <a:lstStyle/>
        <a:p>
          <a:endParaRPr lang="en-US"/>
        </a:p>
      </dgm:t>
    </dgm:pt>
    <dgm:pt modelId="{EFBDEFD3-E135-4108-9C75-54CC29FB0AE5}" type="pres">
      <dgm:prSet presAssocID="{A2705DE0-FFC2-401A-98D6-C7B27B37AE63}" presName="diagram" presStyleCnt="0">
        <dgm:presLayoutVars>
          <dgm:dir/>
          <dgm:resizeHandles val="exact"/>
        </dgm:presLayoutVars>
      </dgm:prSet>
      <dgm:spPr/>
      <dgm:t>
        <a:bodyPr/>
        <a:lstStyle/>
        <a:p>
          <a:endParaRPr lang="en-US"/>
        </a:p>
      </dgm:t>
    </dgm:pt>
    <dgm:pt modelId="{4B52B499-A77F-42E2-8BE5-64B1E1EA185C}" type="pres">
      <dgm:prSet presAssocID="{D0EF1C39-F878-4D45-A59C-B43DE711455A}" presName="node" presStyleLbl="node1" presStyleIdx="0" presStyleCnt="3">
        <dgm:presLayoutVars>
          <dgm:bulletEnabled val="1"/>
        </dgm:presLayoutVars>
      </dgm:prSet>
      <dgm:spPr/>
      <dgm:t>
        <a:bodyPr/>
        <a:lstStyle/>
        <a:p>
          <a:endParaRPr lang="en-US"/>
        </a:p>
      </dgm:t>
    </dgm:pt>
    <dgm:pt modelId="{9BF52F57-EB35-4968-83F4-452A39D92526}" type="pres">
      <dgm:prSet presAssocID="{7E854F38-7768-4B74-A9ED-A09C7266CF7C}" presName="sibTrans" presStyleCnt="0"/>
      <dgm:spPr/>
    </dgm:pt>
    <dgm:pt modelId="{00429E42-7C95-48B2-B3A0-A6E0614F4508}" type="pres">
      <dgm:prSet presAssocID="{CC47759B-E0FF-4578-BACE-3040267FE9DB}" presName="node" presStyleLbl="node1" presStyleIdx="1" presStyleCnt="3">
        <dgm:presLayoutVars>
          <dgm:bulletEnabled val="1"/>
        </dgm:presLayoutVars>
      </dgm:prSet>
      <dgm:spPr/>
      <dgm:t>
        <a:bodyPr/>
        <a:lstStyle/>
        <a:p>
          <a:endParaRPr lang="en-US"/>
        </a:p>
      </dgm:t>
    </dgm:pt>
    <dgm:pt modelId="{B1C5130F-918E-442A-9A54-2D1246F13371}" type="pres">
      <dgm:prSet presAssocID="{74A75364-FF38-4DB5-AC00-2EB26827470E}" presName="sibTrans" presStyleCnt="0"/>
      <dgm:spPr/>
    </dgm:pt>
    <dgm:pt modelId="{0D58F38D-6F2E-4BF3-BE43-DFC3CA79ADB9}" type="pres">
      <dgm:prSet presAssocID="{A9CC6DCF-C9D8-486E-9859-9E4F8BCF22F0}" presName="node" presStyleLbl="node1" presStyleIdx="2" presStyleCnt="3">
        <dgm:presLayoutVars>
          <dgm:bulletEnabled val="1"/>
        </dgm:presLayoutVars>
      </dgm:prSet>
      <dgm:spPr/>
      <dgm:t>
        <a:bodyPr/>
        <a:lstStyle/>
        <a:p>
          <a:endParaRPr lang="en-US"/>
        </a:p>
      </dgm:t>
    </dgm:pt>
  </dgm:ptLst>
  <dgm:cxnLst>
    <dgm:cxn modelId="{DF1052FE-C561-40E5-85B3-32F294E7DA82}" type="presOf" srcId="{A2705DE0-FFC2-401A-98D6-C7B27B37AE63}" destId="{EFBDEFD3-E135-4108-9C75-54CC29FB0AE5}" srcOrd="0" destOrd="0" presId="urn:microsoft.com/office/officeart/2005/8/layout/default"/>
    <dgm:cxn modelId="{0741DE32-B7AC-49A4-A57B-0AB751618014}" type="presOf" srcId="{A9CC6DCF-C9D8-486E-9859-9E4F8BCF22F0}" destId="{0D58F38D-6F2E-4BF3-BE43-DFC3CA79ADB9}" srcOrd="0" destOrd="0" presId="urn:microsoft.com/office/officeart/2005/8/layout/default"/>
    <dgm:cxn modelId="{6C8CA361-1D8F-4EC3-A2F5-6D1B025211CC}" srcId="{A2705DE0-FFC2-401A-98D6-C7B27B37AE63}" destId="{A9CC6DCF-C9D8-486E-9859-9E4F8BCF22F0}" srcOrd="2" destOrd="0" parTransId="{8A0F9208-DC13-49F2-8EFE-1D4F3D55F957}" sibTransId="{71695965-9BCC-4572-A11B-B41D9E08D2A6}"/>
    <dgm:cxn modelId="{1E1BC7FF-CFBE-4ED2-9A1E-91C5F1584AD2}" type="presOf" srcId="{D0EF1C39-F878-4D45-A59C-B43DE711455A}" destId="{4B52B499-A77F-42E2-8BE5-64B1E1EA185C}" srcOrd="0" destOrd="0" presId="urn:microsoft.com/office/officeart/2005/8/layout/default"/>
    <dgm:cxn modelId="{64DA54B6-788B-4B21-B101-12E22D19226C}" srcId="{A2705DE0-FFC2-401A-98D6-C7B27B37AE63}" destId="{CC47759B-E0FF-4578-BACE-3040267FE9DB}" srcOrd="1" destOrd="0" parTransId="{CBD100FD-53EC-4552-8B4B-AD05158123EA}" sibTransId="{74A75364-FF38-4DB5-AC00-2EB26827470E}"/>
    <dgm:cxn modelId="{3293D458-ACEE-4E78-84FA-BF79B9AEDDD5}" type="presOf" srcId="{CC47759B-E0FF-4578-BACE-3040267FE9DB}" destId="{00429E42-7C95-48B2-B3A0-A6E0614F4508}" srcOrd="0" destOrd="0" presId="urn:microsoft.com/office/officeart/2005/8/layout/default"/>
    <dgm:cxn modelId="{9A6C3841-B90A-412F-8016-E1778109392A}" srcId="{A2705DE0-FFC2-401A-98D6-C7B27B37AE63}" destId="{D0EF1C39-F878-4D45-A59C-B43DE711455A}" srcOrd="0" destOrd="0" parTransId="{2F0002B3-BB6E-4E02-A82C-0C32403BA3F1}" sibTransId="{7E854F38-7768-4B74-A9ED-A09C7266CF7C}"/>
    <dgm:cxn modelId="{7DAEADBD-525F-463C-839C-DA2136B3699C}" type="presParOf" srcId="{EFBDEFD3-E135-4108-9C75-54CC29FB0AE5}" destId="{4B52B499-A77F-42E2-8BE5-64B1E1EA185C}" srcOrd="0" destOrd="0" presId="urn:microsoft.com/office/officeart/2005/8/layout/default"/>
    <dgm:cxn modelId="{EFB3CFA0-A77F-464E-A856-3ADA0CAE1788}" type="presParOf" srcId="{EFBDEFD3-E135-4108-9C75-54CC29FB0AE5}" destId="{9BF52F57-EB35-4968-83F4-452A39D92526}" srcOrd="1" destOrd="0" presId="urn:microsoft.com/office/officeart/2005/8/layout/default"/>
    <dgm:cxn modelId="{ADE43081-B922-4A73-AC7F-90AAEA45593B}" type="presParOf" srcId="{EFBDEFD3-E135-4108-9C75-54CC29FB0AE5}" destId="{00429E42-7C95-48B2-B3A0-A6E0614F4508}" srcOrd="2" destOrd="0" presId="urn:microsoft.com/office/officeart/2005/8/layout/default"/>
    <dgm:cxn modelId="{4FA427CB-D562-4C82-B1F4-19496C857028}" type="presParOf" srcId="{EFBDEFD3-E135-4108-9C75-54CC29FB0AE5}" destId="{B1C5130F-918E-442A-9A54-2D1246F13371}" srcOrd="3" destOrd="0" presId="urn:microsoft.com/office/officeart/2005/8/layout/default"/>
    <dgm:cxn modelId="{5D16789B-92A6-4A96-8AD7-438163297071}" type="presParOf" srcId="{EFBDEFD3-E135-4108-9C75-54CC29FB0AE5}" destId="{0D58F38D-6F2E-4BF3-BE43-DFC3CA79ADB9}" srcOrd="4"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E8CC753-3ABD-4A65-BBCD-D5519A154A74}" type="doc">
      <dgm:prSet loTypeId="urn:microsoft.com/office/officeart/2009/3/layout/HorizontalOrganizationChart" loCatId="hierarchy" qsTypeId="urn:microsoft.com/office/officeart/2005/8/quickstyle/simple2" qsCatId="simple" csTypeId="urn:microsoft.com/office/officeart/2005/8/colors/colorful1" csCatId="colorful" phldr="1"/>
      <dgm:spPr/>
      <dgm:t>
        <a:bodyPr/>
        <a:lstStyle/>
        <a:p>
          <a:endParaRPr lang="en-US"/>
        </a:p>
      </dgm:t>
    </dgm:pt>
    <dgm:pt modelId="{5CBB1C44-E0F8-41C2-9EB4-99B2242E3629}">
      <dgm:prSet phldrT="[Text]"/>
      <dgm:spPr/>
      <dgm:t>
        <a:bodyPr/>
        <a:lstStyle/>
        <a:p>
          <a:r>
            <a:rPr lang="en-US" dirty="0"/>
            <a:t>developing socialism with Chinese </a:t>
          </a:r>
          <a:r>
            <a:rPr lang="en-US" dirty="0" smtClean="0"/>
            <a:t>characteristics, which matters:  </a:t>
          </a:r>
          <a:endParaRPr lang="en-US" dirty="0"/>
        </a:p>
      </dgm:t>
    </dgm:pt>
    <dgm:pt modelId="{1D30F5FB-5C63-4DD1-B5FD-4DE9B319F591}" type="parTrans" cxnId="{54A80996-D445-4F40-9C6D-2EDDFEF84E78}">
      <dgm:prSet/>
      <dgm:spPr/>
      <dgm:t>
        <a:bodyPr/>
        <a:lstStyle/>
        <a:p>
          <a:endParaRPr lang="en-US"/>
        </a:p>
      </dgm:t>
    </dgm:pt>
    <dgm:pt modelId="{8DAE99C4-1740-4D69-907A-65D618FA07E8}" type="sibTrans" cxnId="{54A80996-D445-4F40-9C6D-2EDDFEF84E78}">
      <dgm:prSet/>
      <dgm:spPr/>
      <dgm:t>
        <a:bodyPr/>
        <a:lstStyle/>
        <a:p>
          <a:endParaRPr lang="en-US"/>
        </a:p>
      </dgm:t>
    </dgm:pt>
    <dgm:pt modelId="{C0EC86B7-F91D-4E92-B6EA-28753ECCF526}">
      <dgm:prSet phldrT="[Text]"/>
      <dgm:spPr/>
      <dgm:t>
        <a:bodyPr/>
        <a:lstStyle/>
        <a:p>
          <a:r>
            <a:rPr lang="en-US"/>
            <a:t>Party's leadership</a:t>
          </a:r>
        </a:p>
      </dgm:t>
    </dgm:pt>
    <dgm:pt modelId="{852D4853-CAE3-4A4A-8062-E044A0CDBF7A}" type="parTrans" cxnId="{0953F20F-DA89-42FA-8BA9-282608F77757}">
      <dgm:prSet/>
      <dgm:spPr/>
      <dgm:t>
        <a:bodyPr/>
        <a:lstStyle/>
        <a:p>
          <a:endParaRPr lang="en-US"/>
        </a:p>
      </dgm:t>
    </dgm:pt>
    <dgm:pt modelId="{A9D231BE-68DA-459B-96C1-CB92E8B5C707}" type="sibTrans" cxnId="{0953F20F-DA89-42FA-8BA9-282608F77757}">
      <dgm:prSet/>
      <dgm:spPr/>
      <dgm:t>
        <a:bodyPr/>
        <a:lstStyle/>
        <a:p>
          <a:endParaRPr lang="en-US"/>
        </a:p>
      </dgm:t>
    </dgm:pt>
    <dgm:pt modelId="{B41CC287-4C9A-4CA4-A9F5-62FF09704E1E}">
      <dgm:prSet phldrT="[Text]"/>
      <dgm:spPr/>
      <dgm:t>
        <a:bodyPr/>
        <a:lstStyle/>
        <a:p>
          <a:r>
            <a:rPr lang="en-US"/>
            <a:t>Poeple's Welfare </a:t>
          </a:r>
        </a:p>
      </dgm:t>
    </dgm:pt>
    <dgm:pt modelId="{4C5E8182-8660-4AEC-82D6-1D06DA13E579}" type="parTrans" cxnId="{466292D1-A945-49D6-AD25-13C2E071392B}">
      <dgm:prSet/>
      <dgm:spPr/>
      <dgm:t>
        <a:bodyPr/>
        <a:lstStyle/>
        <a:p>
          <a:endParaRPr lang="en-US"/>
        </a:p>
      </dgm:t>
    </dgm:pt>
    <dgm:pt modelId="{D51B6EA5-3DCF-4A26-817E-B4883B543038}" type="sibTrans" cxnId="{466292D1-A945-49D6-AD25-13C2E071392B}">
      <dgm:prSet/>
      <dgm:spPr/>
      <dgm:t>
        <a:bodyPr/>
        <a:lstStyle/>
        <a:p>
          <a:endParaRPr lang="en-US"/>
        </a:p>
      </dgm:t>
    </dgm:pt>
    <dgm:pt modelId="{080CDBEF-1B97-4273-AB86-D46E590A29A2}">
      <dgm:prSet phldrT="[Text]"/>
      <dgm:spPr/>
      <dgm:t>
        <a:bodyPr/>
        <a:lstStyle/>
        <a:p>
          <a:r>
            <a:rPr lang="en-US"/>
            <a:t>Stability &amp; Safety of State/ Party</a:t>
          </a:r>
        </a:p>
      </dgm:t>
    </dgm:pt>
    <dgm:pt modelId="{2222CE02-4448-4226-8C38-185AB7383FDA}" type="parTrans" cxnId="{6ECE7968-6168-4580-99B0-C9AB51B492CD}">
      <dgm:prSet/>
      <dgm:spPr/>
      <dgm:t>
        <a:bodyPr/>
        <a:lstStyle/>
        <a:p>
          <a:endParaRPr lang="en-US"/>
        </a:p>
      </dgm:t>
    </dgm:pt>
    <dgm:pt modelId="{5FB60EAD-F899-4889-ADE9-C06C98789414}" type="sibTrans" cxnId="{6ECE7968-6168-4580-99B0-C9AB51B492CD}">
      <dgm:prSet/>
      <dgm:spPr/>
      <dgm:t>
        <a:bodyPr/>
        <a:lstStyle/>
        <a:p>
          <a:endParaRPr lang="en-US"/>
        </a:p>
      </dgm:t>
    </dgm:pt>
    <dgm:pt modelId="{55F02D7D-D714-408D-B5DD-94F704DD3D8B}">
      <dgm:prSet phldrT="[Text]"/>
      <dgm:spPr/>
      <dgm:t>
        <a:bodyPr/>
        <a:lstStyle/>
        <a:p>
          <a:r>
            <a:rPr lang="en-US" dirty="0"/>
            <a:t>Rule of Law </a:t>
          </a:r>
          <a:r>
            <a:rPr lang="en-US" dirty="0" smtClean="0"/>
            <a:t>Reform is for:  </a:t>
          </a:r>
          <a:endParaRPr lang="en-US" dirty="0"/>
        </a:p>
      </dgm:t>
    </dgm:pt>
    <dgm:pt modelId="{8133ECE1-C5EB-42AA-B459-8C67610F0B4D}" type="parTrans" cxnId="{430FD127-1958-4D42-985A-58E95DED202D}">
      <dgm:prSet/>
      <dgm:spPr/>
      <dgm:t>
        <a:bodyPr/>
        <a:lstStyle/>
        <a:p>
          <a:endParaRPr lang="en-US"/>
        </a:p>
      </dgm:t>
    </dgm:pt>
    <dgm:pt modelId="{89BF1B92-9EFE-4F4D-86C5-54DEB87E686D}" type="sibTrans" cxnId="{430FD127-1958-4D42-985A-58E95DED202D}">
      <dgm:prSet/>
      <dgm:spPr/>
      <dgm:t>
        <a:bodyPr/>
        <a:lstStyle/>
        <a:p>
          <a:endParaRPr lang="en-US"/>
        </a:p>
      </dgm:t>
    </dgm:pt>
    <dgm:pt modelId="{4D9D05DC-BBD9-421E-A4B4-1207E93F3D14}" type="pres">
      <dgm:prSet presAssocID="{8E8CC753-3ABD-4A65-BBCD-D5519A154A74}" presName="hierChild1" presStyleCnt="0">
        <dgm:presLayoutVars>
          <dgm:orgChart val="1"/>
          <dgm:chPref val="1"/>
          <dgm:dir/>
          <dgm:animOne val="branch"/>
          <dgm:animLvl val="lvl"/>
          <dgm:resizeHandles/>
        </dgm:presLayoutVars>
      </dgm:prSet>
      <dgm:spPr/>
      <dgm:t>
        <a:bodyPr/>
        <a:lstStyle/>
        <a:p>
          <a:endParaRPr lang="en-US"/>
        </a:p>
      </dgm:t>
    </dgm:pt>
    <dgm:pt modelId="{60889348-597B-4CAB-A0C0-56FB9E2E103F}" type="pres">
      <dgm:prSet presAssocID="{55F02D7D-D714-408D-B5DD-94F704DD3D8B}" presName="hierRoot1" presStyleCnt="0">
        <dgm:presLayoutVars>
          <dgm:hierBranch val="init"/>
        </dgm:presLayoutVars>
      </dgm:prSet>
      <dgm:spPr/>
    </dgm:pt>
    <dgm:pt modelId="{B589481A-D4FF-4909-9263-481F83FE7ED6}" type="pres">
      <dgm:prSet presAssocID="{55F02D7D-D714-408D-B5DD-94F704DD3D8B}" presName="rootComposite1" presStyleCnt="0"/>
      <dgm:spPr/>
    </dgm:pt>
    <dgm:pt modelId="{82B5E189-E8CC-4354-A05C-AE66D1CE5CBA}" type="pres">
      <dgm:prSet presAssocID="{55F02D7D-D714-408D-B5DD-94F704DD3D8B}" presName="rootText1" presStyleLbl="node0" presStyleIdx="0" presStyleCnt="2">
        <dgm:presLayoutVars>
          <dgm:chPref val="3"/>
        </dgm:presLayoutVars>
      </dgm:prSet>
      <dgm:spPr/>
      <dgm:t>
        <a:bodyPr/>
        <a:lstStyle/>
        <a:p>
          <a:endParaRPr lang="en-US"/>
        </a:p>
      </dgm:t>
    </dgm:pt>
    <dgm:pt modelId="{1E124794-721D-4556-AD47-91CD820EDC96}" type="pres">
      <dgm:prSet presAssocID="{55F02D7D-D714-408D-B5DD-94F704DD3D8B}" presName="rootConnector1" presStyleLbl="node1" presStyleIdx="0" presStyleCnt="0"/>
      <dgm:spPr/>
      <dgm:t>
        <a:bodyPr/>
        <a:lstStyle/>
        <a:p>
          <a:endParaRPr lang="en-US"/>
        </a:p>
      </dgm:t>
    </dgm:pt>
    <dgm:pt modelId="{3ABBB024-CE52-49BF-A40E-4F98345C4D8A}" type="pres">
      <dgm:prSet presAssocID="{55F02D7D-D714-408D-B5DD-94F704DD3D8B}" presName="hierChild2" presStyleCnt="0"/>
      <dgm:spPr/>
    </dgm:pt>
    <dgm:pt modelId="{307B2C00-D88F-4276-8666-2EEAF7B4B2B2}" type="pres">
      <dgm:prSet presAssocID="{55F02D7D-D714-408D-B5DD-94F704DD3D8B}" presName="hierChild3" presStyleCnt="0"/>
      <dgm:spPr/>
    </dgm:pt>
    <dgm:pt modelId="{808C1553-491D-4C68-91E6-7372C5C22F2A}" type="pres">
      <dgm:prSet presAssocID="{5CBB1C44-E0F8-41C2-9EB4-99B2242E3629}" presName="hierRoot1" presStyleCnt="0">
        <dgm:presLayoutVars>
          <dgm:hierBranch val="init"/>
        </dgm:presLayoutVars>
      </dgm:prSet>
      <dgm:spPr/>
    </dgm:pt>
    <dgm:pt modelId="{5CC0BDAD-1457-41E3-A923-052149E6D4B0}" type="pres">
      <dgm:prSet presAssocID="{5CBB1C44-E0F8-41C2-9EB4-99B2242E3629}" presName="rootComposite1" presStyleCnt="0"/>
      <dgm:spPr/>
    </dgm:pt>
    <dgm:pt modelId="{7FF1670A-2230-40E1-85CA-927D1ADA1EBC}" type="pres">
      <dgm:prSet presAssocID="{5CBB1C44-E0F8-41C2-9EB4-99B2242E3629}" presName="rootText1" presStyleLbl="node0" presStyleIdx="1" presStyleCnt="2">
        <dgm:presLayoutVars>
          <dgm:chPref val="3"/>
        </dgm:presLayoutVars>
      </dgm:prSet>
      <dgm:spPr/>
      <dgm:t>
        <a:bodyPr/>
        <a:lstStyle/>
        <a:p>
          <a:endParaRPr lang="en-US"/>
        </a:p>
      </dgm:t>
    </dgm:pt>
    <dgm:pt modelId="{DC03EAC9-9B10-4EF7-8091-3AE345653A53}" type="pres">
      <dgm:prSet presAssocID="{5CBB1C44-E0F8-41C2-9EB4-99B2242E3629}" presName="rootConnector1" presStyleLbl="node1" presStyleIdx="0" presStyleCnt="0"/>
      <dgm:spPr/>
      <dgm:t>
        <a:bodyPr/>
        <a:lstStyle/>
        <a:p>
          <a:endParaRPr lang="en-US"/>
        </a:p>
      </dgm:t>
    </dgm:pt>
    <dgm:pt modelId="{FC33256E-7DC9-41DE-9B64-DBD5AB747F0A}" type="pres">
      <dgm:prSet presAssocID="{5CBB1C44-E0F8-41C2-9EB4-99B2242E3629}" presName="hierChild2" presStyleCnt="0"/>
      <dgm:spPr/>
    </dgm:pt>
    <dgm:pt modelId="{D9A6DB10-3D9C-4E1A-BA7D-8FC2AD241B86}" type="pres">
      <dgm:prSet presAssocID="{852D4853-CAE3-4A4A-8062-E044A0CDBF7A}" presName="Name64" presStyleLbl="parChTrans1D2" presStyleIdx="0" presStyleCnt="3"/>
      <dgm:spPr/>
      <dgm:t>
        <a:bodyPr/>
        <a:lstStyle/>
        <a:p>
          <a:endParaRPr lang="en-US"/>
        </a:p>
      </dgm:t>
    </dgm:pt>
    <dgm:pt modelId="{97B19D31-1341-4EC9-A3D2-F83928FB3F8B}" type="pres">
      <dgm:prSet presAssocID="{C0EC86B7-F91D-4E92-B6EA-28753ECCF526}" presName="hierRoot2" presStyleCnt="0">
        <dgm:presLayoutVars>
          <dgm:hierBranch val="init"/>
        </dgm:presLayoutVars>
      </dgm:prSet>
      <dgm:spPr/>
    </dgm:pt>
    <dgm:pt modelId="{B8BC15F8-9775-4FA7-9EAF-B2CAE44ADF15}" type="pres">
      <dgm:prSet presAssocID="{C0EC86B7-F91D-4E92-B6EA-28753ECCF526}" presName="rootComposite" presStyleCnt="0"/>
      <dgm:spPr/>
    </dgm:pt>
    <dgm:pt modelId="{86AA9268-2EA6-4414-B514-AC721377FB7A}" type="pres">
      <dgm:prSet presAssocID="{C0EC86B7-F91D-4E92-B6EA-28753ECCF526}" presName="rootText" presStyleLbl="node2" presStyleIdx="0" presStyleCnt="3">
        <dgm:presLayoutVars>
          <dgm:chPref val="3"/>
        </dgm:presLayoutVars>
      </dgm:prSet>
      <dgm:spPr/>
      <dgm:t>
        <a:bodyPr/>
        <a:lstStyle/>
        <a:p>
          <a:endParaRPr lang="en-US"/>
        </a:p>
      </dgm:t>
    </dgm:pt>
    <dgm:pt modelId="{41793CD6-4363-4A0C-AEF7-F9056F777588}" type="pres">
      <dgm:prSet presAssocID="{C0EC86B7-F91D-4E92-B6EA-28753ECCF526}" presName="rootConnector" presStyleLbl="node2" presStyleIdx="0" presStyleCnt="3"/>
      <dgm:spPr/>
      <dgm:t>
        <a:bodyPr/>
        <a:lstStyle/>
        <a:p>
          <a:endParaRPr lang="en-US"/>
        </a:p>
      </dgm:t>
    </dgm:pt>
    <dgm:pt modelId="{0F14DCA4-005B-4238-B943-55ED452F1AE9}" type="pres">
      <dgm:prSet presAssocID="{C0EC86B7-F91D-4E92-B6EA-28753ECCF526}" presName="hierChild4" presStyleCnt="0"/>
      <dgm:spPr/>
    </dgm:pt>
    <dgm:pt modelId="{8EF5E583-7009-4DDC-8867-6180F76208F1}" type="pres">
      <dgm:prSet presAssocID="{C0EC86B7-F91D-4E92-B6EA-28753ECCF526}" presName="hierChild5" presStyleCnt="0"/>
      <dgm:spPr/>
    </dgm:pt>
    <dgm:pt modelId="{9AE53311-F67F-40BF-8D57-6213AC438F15}" type="pres">
      <dgm:prSet presAssocID="{4C5E8182-8660-4AEC-82D6-1D06DA13E579}" presName="Name64" presStyleLbl="parChTrans1D2" presStyleIdx="1" presStyleCnt="3"/>
      <dgm:spPr/>
      <dgm:t>
        <a:bodyPr/>
        <a:lstStyle/>
        <a:p>
          <a:endParaRPr lang="en-US"/>
        </a:p>
      </dgm:t>
    </dgm:pt>
    <dgm:pt modelId="{E8AFB5B4-BBEE-4A92-98E8-3A784F095CEE}" type="pres">
      <dgm:prSet presAssocID="{B41CC287-4C9A-4CA4-A9F5-62FF09704E1E}" presName="hierRoot2" presStyleCnt="0">
        <dgm:presLayoutVars>
          <dgm:hierBranch val="init"/>
        </dgm:presLayoutVars>
      </dgm:prSet>
      <dgm:spPr/>
    </dgm:pt>
    <dgm:pt modelId="{CF6A1098-6D9D-4F98-92D6-A79ACED85222}" type="pres">
      <dgm:prSet presAssocID="{B41CC287-4C9A-4CA4-A9F5-62FF09704E1E}" presName="rootComposite" presStyleCnt="0"/>
      <dgm:spPr/>
    </dgm:pt>
    <dgm:pt modelId="{7218A7B3-F4BE-4027-97DF-8A55DE60D525}" type="pres">
      <dgm:prSet presAssocID="{B41CC287-4C9A-4CA4-A9F5-62FF09704E1E}" presName="rootText" presStyleLbl="node2" presStyleIdx="1" presStyleCnt="3">
        <dgm:presLayoutVars>
          <dgm:chPref val="3"/>
        </dgm:presLayoutVars>
      </dgm:prSet>
      <dgm:spPr/>
      <dgm:t>
        <a:bodyPr/>
        <a:lstStyle/>
        <a:p>
          <a:endParaRPr lang="en-US"/>
        </a:p>
      </dgm:t>
    </dgm:pt>
    <dgm:pt modelId="{DF7AE16C-36CA-498E-BAA9-36B621DC7302}" type="pres">
      <dgm:prSet presAssocID="{B41CC287-4C9A-4CA4-A9F5-62FF09704E1E}" presName="rootConnector" presStyleLbl="node2" presStyleIdx="1" presStyleCnt="3"/>
      <dgm:spPr/>
      <dgm:t>
        <a:bodyPr/>
        <a:lstStyle/>
        <a:p>
          <a:endParaRPr lang="en-US"/>
        </a:p>
      </dgm:t>
    </dgm:pt>
    <dgm:pt modelId="{5347C442-765D-40A8-A5DC-C979481C8610}" type="pres">
      <dgm:prSet presAssocID="{B41CC287-4C9A-4CA4-A9F5-62FF09704E1E}" presName="hierChild4" presStyleCnt="0"/>
      <dgm:spPr/>
    </dgm:pt>
    <dgm:pt modelId="{7275596E-DB89-4AEB-9BB0-A81260A39F61}" type="pres">
      <dgm:prSet presAssocID="{B41CC287-4C9A-4CA4-A9F5-62FF09704E1E}" presName="hierChild5" presStyleCnt="0"/>
      <dgm:spPr/>
    </dgm:pt>
    <dgm:pt modelId="{DC6FCB25-4694-4681-9E7D-61566EC0175A}" type="pres">
      <dgm:prSet presAssocID="{2222CE02-4448-4226-8C38-185AB7383FDA}" presName="Name64" presStyleLbl="parChTrans1D2" presStyleIdx="2" presStyleCnt="3"/>
      <dgm:spPr/>
      <dgm:t>
        <a:bodyPr/>
        <a:lstStyle/>
        <a:p>
          <a:endParaRPr lang="en-US"/>
        </a:p>
      </dgm:t>
    </dgm:pt>
    <dgm:pt modelId="{498B917A-BC79-4453-83F4-0748FCA11DAB}" type="pres">
      <dgm:prSet presAssocID="{080CDBEF-1B97-4273-AB86-D46E590A29A2}" presName="hierRoot2" presStyleCnt="0">
        <dgm:presLayoutVars>
          <dgm:hierBranch val="init"/>
        </dgm:presLayoutVars>
      </dgm:prSet>
      <dgm:spPr/>
    </dgm:pt>
    <dgm:pt modelId="{86EA8245-F1A2-43DE-9F59-B838130BA5DE}" type="pres">
      <dgm:prSet presAssocID="{080CDBEF-1B97-4273-AB86-D46E590A29A2}" presName="rootComposite" presStyleCnt="0"/>
      <dgm:spPr/>
    </dgm:pt>
    <dgm:pt modelId="{A130C2CB-E064-41C6-9E6E-27D5979784C1}" type="pres">
      <dgm:prSet presAssocID="{080CDBEF-1B97-4273-AB86-D46E590A29A2}" presName="rootText" presStyleLbl="node2" presStyleIdx="2" presStyleCnt="3">
        <dgm:presLayoutVars>
          <dgm:chPref val="3"/>
        </dgm:presLayoutVars>
      </dgm:prSet>
      <dgm:spPr/>
      <dgm:t>
        <a:bodyPr/>
        <a:lstStyle/>
        <a:p>
          <a:endParaRPr lang="en-US"/>
        </a:p>
      </dgm:t>
    </dgm:pt>
    <dgm:pt modelId="{9CA73086-6463-4032-BDE3-CD4BDBE91284}" type="pres">
      <dgm:prSet presAssocID="{080CDBEF-1B97-4273-AB86-D46E590A29A2}" presName="rootConnector" presStyleLbl="node2" presStyleIdx="2" presStyleCnt="3"/>
      <dgm:spPr/>
      <dgm:t>
        <a:bodyPr/>
        <a:lstStyle/>
        <a:p>
          <a:endParaRPr lang="en-US"/>
        </a:p>
      </dgm:t>
    </dgm:pt>
    <dgm:pt modelId="{992B73D5-6121-4D57-8AE1-40DD7CDFC52E}" type="pres">
      <dgm:prSet presAssocID="{080CDBEF-1B97-4273-AB86-D46E590A29A2}" presName="hierChild4" presStyleCnt="0"/>
      <dgm:spPr/>
    </dgm:pt>
    <dgm:pt modelId="{DF9233EC-5DFA-46DA-801C-6EE40F897E63}" type="pres">
      <dgm:prSet presAssocID="{080CDBEF-1B97-4273-AB86-D46E590A29A2}" presName="hierChild5" presStyleCnt="0"/>
      <dgm:spPr/>
    </dgm:pt>
    <dgm:pt modelId="{0142EFD3-2113-4285-B8DB-1626330E7447}" type="pres">
      <dgm:prSet presAssocID="{5CBB1C44-E0F8-41C2-9EB4-99B2242E3629}" presName="hierChild3" presStyleCnt="0"/>
      <dgm:spPr/>
    </dgm:pt>
  </dgm:ptLst>
  <dgm:cxnLst>
    <dgm:cxn modelId="{B4F15709-89AB-4489-A259-20A4B0873E8C}" type="presOf" srcId="{B41CC287-4C9A-4CA4-A9F5-62FF09704E1E}" destId="{DF7AE16C-36CA-498E-BAA9-36B621DC7302}" srcOrd="1" destOrd="0" presId="urn:microsoft.com/office/officeart/2009/3/layout/HorizontalOrganizationChart"/>
    <dgm:cxn modelId="{E6D5BCF6-40FA-4EC3-9E79-512479FD6399}" type="presOf" srcId="{55F02D7D-D714-408D-B5DD-94F704DD3D8B}" destId="{1E124794-721D-4556-AD47-91CD820EDC96}" srcOrd="1" destOrd="0" presId="urn:microsoft.com/office/officeart/2009/3/layout/HorizontalOrganizationChart"/>
    <dgm:cxn modelId="{BC26E98A-0323-4286-AF73-920471E70B45}" type="presOf" srcId="{5CBB1C44-E0F8-41C2-9EB4-99B2242E3629}" destId="{7FF1670A-2230-40E1-85CA-927D1ADA1EBC}" srcOrd="0" destOrd="0" presId="urn:microsoft.com/office/officeart/2009/3/layout/HorizontalOrganizationChart"/>
    <dgm:cxn modelId="{D2F5697D-7AB2-4E65-9466-91A32C929705}" type="presOf" srcId="{5CBB1C44-E0F8-41C2-9EB4-99B2242E3629}" destId="{DC03EAC9-9B10-4EF7-8091-3AE345653A53}" srcOrd="1" destOrd="0" presId="urn:microsoft.com/office/officeart/2009/3/layout/HorizontalOrganizationChart"/>
    <dgm:cxn modelId="{54A80996-D445-4F40-9C6D-2EDDFEF84E78}" srcId="{8E8CC753-3ABD-4A65-BBCD-D5519A154A74}" destId="{5CBB1C44-E0F8-41C2-9EB4-99B2242E3629}" srcOrd="1" destOrd="0" parTransId="{1D30F5FB-5C63-4DD1-B5FD-4DE9B319F591}" sibTransId="{8DAE99C4-1740-4D69-907A-65D618FA07E8}"/>
    <dgm:cxn modelId="{B0AE288A-3FE0-4DFD-B707-88C2CA7CBF18}" type="presOf" srcId="{4C5E8182-8660-4AEC-82D6-1D06DA13E579}" destId="{9AE53311-F67F-40BF-8D57-6213AC438F15}" srcOrd="0" destOrd="0" presId="urn:microsoft.com/office/officeart/2009/3/layout/HorizontalOrganizationChart"/>
    <dgm:cxn modelId="{6ECE7968-6168-4580-99B0-C9AB51B492CD}" srcId="{5CBB1C44-E0F8-41C2-9EB4-99B2242E3629}" destId="{080CDBEF-1B97-4273-AB86-D46E590A29A2}" srcOrd="2" destOrd="0" parTransId="{2222CE02-4448-4226-8C38-185AB7383FDA}" sibTransId="{5FB60EAD-F899-4889-ADE9-C06C98789414}"/>
    <dgm:cxn modelId="{5BB3BFCD-1738-481E-9974-FA6C5A09E555}" type="presOf" srcId="{8E8CC753-3ABD-4A65-BBCD-D5519A154A74}" destId="{4D9D05DC-BBD9-421E-A4B4-1207E93F3D14}" srcOrd="0" destOrd="0" presId="urn:microsoft.com/office/officeart/2009/3/layout/HorizontalOrganizationChart"/>
    <dgm:cxn modelId="{430FD127-1958-4D42-985A-58E95DED202D}" srcId="{8E8CC753-3ABD-4A65-BBCD-D5519A154A74}" destId="{55F02D7D-D714-408D-B5DD-94F704DD3D8B}" srcOrd="0" destOrd="0" parTransId="{8133ECE1-C5EB-42AA-B459-8C67610F0B4D}" sibTransId="{89BF1B92-9EFE-4F4D-86C5-54DEB87E686D}"/>
    <dgm:cxn modelId="{B333B409-0EDB-4256-956E-B799C6E13126}" type="presOf" srcId="{852D4853-CAE3-4A4A-8062-E044A0CDBF7A}" destId="{D9A6DB10-3D9C-4E1A-BA7D-8FC2AD241B86}" srcOrd="0" destOrd="0" presId="urn:microsoft.com/office/officeart/2009/3/layout/HorizontalOrganizationChart"/>
    <dgm:cxn modelId="{7B8B3D9E-2349-46A7-A4AD-A60740F667B3}" type="presOf" srcId="{B41CC287-4C9A-4CA4-A9F5-62FF09704E1E}" destId="{7218A7B3-F4BE-4027-97DF-8A55DE60D525}" srcOrd="0" destOrd="0" presId="urn:microsoft.com/office/officeart/2009/3/layout/HorizontalOrganizationChart"/>
    <dgm:cxn modelId="{8297EB73-884A-442B-9F3E-884EC730F1FC}" type="presOf" srcId="{2222CE02-4448-4226-8C38-185AB7383FDA}" destId="{DC6FCB25-4694-4681-9E7D-61566EC0175A}" srcOrd="0" destOrd="0" presId="urn:microsoft.com/office/officeart/2009/3/layout/HorizontalOrganizationChart"/>
    <dgm:cxn modelId="{0953F20F-DA89-42FA-8BA9-282608F77757}" srcId="{5CBB1C44-E0F8-41C2-9EB4-99B2242E3629}" destId="{C0EC86B7-F91D-4E92-B6EA-28753ECCF526}" srcOrd="0" destOrd="0" parTransId="{852D4853-CAE3-4A4A-8062-E044A0CDBF7A}" sibTransId="{A9D231BE-68DA-459B-96C1-CB92E8B5C707}"/>
    <dgm:cxn modelId="{6DA3ECC8-34DF-4D4C-99FE-33F0FF2977D3}" type="presOf" srcId="{080CDBEF-1B97-4273-AB86-D46E590A29A2}" destId="{9CA73086-6463-4032-BDE3-CD4BDBE91284}" srcOrd="1" destOrd="0" presId="urn:microsoft.com/office/officeart/2009/3/layout/HorizontalOrganizationChart"/>
    <dgm:cxn modelId="{466292D1-A945-49D6-AD25-13C2E071392B}" srcId="{5CBB1C44-E0F8-41C2-9EB4-99B2242E3629}" destId="{B41CC287-4C9A-4CA4-A9F5-62FF09704E1E}" srcOrd="1" destOrd="0" parTransId="{4C5E8182-8660-4AEC-82D6-1D06DA13E579}" sibTransId="{D51B6EA5-3DCF-4A26-817E-B4883B543038}"/>
    <dgm:cxn modelId="{81D0986A-7687-4FBA-8547-E74FFFAA2A52}" type="presOf" srcId="{55F02D7D-D714-408D-B5DD-94F704DD3D8B}" destId="{82B5E189-E8CC-4354-A05C-AE66D1CE5CBA}" srcOrd="0" destOrd="0" presId="urn:microsoft.com/office/officeart/2009/3/layout/HorizontalOrganizationChart"/>
    <dgm:cxn modelId="{6D873D51-4324-4A52-9E19-6E4AB706DF74}" type="presOf" srcId="{C0EC86B7-F91D-4E92-B6EA-28753ECCF526}" destId="{41793CD6-4363-4A0C-AEF7-F9056F777588}" srcOrd="1" destOrd="0" presId="urn:microsoft.com/office/officeart/2009/3/layout/HorizontalOrganizationChart"/>
    <dgm:cxn modelId="{BF3E6F8D-93C0-48BB-8FBD-5F0FD4A1BA75}" type="presOf" srcId="{080CDBEF-1B97-4273-AB86-D46E590A29A2}" destId="{A130C2CB-E064-41C6-9E6E-27D5979784C1}" srcOrd="0" destOrd="0" presId="urn:microsoft.com/office/officeart/2009/3/layout/HorizontalOrganizationChart"/>
    <dgm:cxn modelId="{3012BF13-1248-4624-8316-1EA9C362B2E2}" type="presOf" srcId="{C0EC86B7-F91D-4E92-B6EA-28753ECCF526}" destId="{86AA9268-2EA6-4414-B514-AC721377FB7A}" srcOrd="0" destOrd="0" presId="urn:microsoft.com/office/officeart/2009/3/layout/HorizontalOrganizationChart"/>
    <dgm:cxn modelId="{7D7F688A-9D85-4FF9-AB4D-C44092E28F95}" type="presParOf" srcId="{4D9D05DC-BBD9-421E-A4B4-1207E93F3D14}" destId="{60889348-597B-4CAB-A0C0-56FB9E2E103F}" srcOrd="0" destOrd="0" presId="urn:microsoft.com/office/officeart/2009/3/layout/HorizontalOrganizationChart"/>
    <dgm:cxn modelId="{D3347863-D71A-4430-B012-1BD52C1CABE2}" type="presParOf" srcId="{60889348-597B-4CAB-A0C0-56FB9E2E103F}" destId="{B589481A-D4FF-4909-9263-481F83FE7ED6}" srcOrd="0" destOrd="0" presId="urn:microsoft.com/office/officeart/2009/3/layout/HorizontalOrganizationChart"/>
    <dgm:cxn modelId="{C5A983EA-8F28-4A2F-94D1-60677A6D42EB}" type="presParOf" srcId="{B589481A-D4FF-4909-9263-481F83FE7ED6}" destId="{82B5E189-E8CC-4354-A05C-AE66D1CE5CBA}" srcOrd="0" destOrd="0" presId="urn:microsoft.com/office/officeart/2009/3/layout/HorizontalOrganizationChart"/>
    <dgm:cxn modelId="{13545A1F-5146-4376-93D9-E148753EC689}" type="presParOf" srcId="{B589481A-D4FF-4909-9263-481F83FE7ED6}" destId="{1E124794-721D-4556-AD47-91CD820EDC96}" srcOrd="1" destOrd="0" presId="urn:microsoft.com/office/officeart/2009/3/layout/HorizontalOrganizationChart"/>
    <dgm:cxn modelId="{CAA5F603-29EA-4A26-BBBD-0E0641BC1F22}" type="presParOf" srcId="{60889348-597B-4CAB-A0C0-56FB9E2E103F}" destId="{3ABBB024-CE52-49BF-A40E-4F98345C4D8A}" srcOrd="1" destOrd="0" presId="urn:microsoft.com/office/officeart/2009/3/layout/HorizontalOrganizationChart"/>
    <dgm:cxn modelId="{78EE1B07-9BCE-426F-9974-F0C074F2E112}" type="presParOf" srcId="{60889348-597B-4CAB-A0C0-56FB9E2E103F}" destId="{307B2C00-D88F-4276-8666-2EEAF7B4B2B2}" srcOrd="2" destOrd="0" presId="urn:microsoft.com/office/officeart/2009/3/layout/HorizontalOrganizationChart"/>
    <dgm:cxn modelId="{CA2D5347-0C1A-407A-87E1-79A84EDC02BE}" type="presParOf" srcId="{4D9D05DC-BBD9-421E-A4B4-1207E93F3D14}" destId="{808C1553-491D-4C68-91E6-7372C5C22F2A}" srcOrd="1" destOrd="0" presId="urn:microsoft.com/office/officeart/2009/3/layout/HorizontalOrganizationChart"/>
    <dgm:cxn modelId="{D6C9B984-95C5-4DEA-BA5E-8E4F0B330E91}" type="presParOf" srcId="{808C1553-491D-4C68-91E6-7372C5C22F2A}" destId="{5CC0BDAD-1457-41E3-A923-052149E6D4B0}" srcOrd="0" destOrd="0" presId="urn:microsoft.com/office/officeart/2009/3/layout/HorizontalOrganizationChart"/>
    <dgm:cxn modelId="{587491EE-CE1E-4FF2-860B-79453D79F3A7}" type="presParOf" srcId="{5CC0BDAD-1457-41E3-A923-052149E6D4B0}" destId="{7FF1670A-2230-40E1-85CA-927D1ADA1EBC}" srcOrd="0" destOrd="0" presId="urn:microsoft.com/office/officeart/2009/3/layout/HorizontalOrganizationChart"/>
    <dgm:cxn modelId="{C6B5B093-284B-4DF2-97A6-091A901A590D}" type="presParOf" srcId="{5CC0BDAD-1457-41E3-A923-052149E6D4B0}" destId="{DC03EAC9-9B10-4EF7-8091-3AE345653A53}" srcOrd="1" destOrd="0" presId="urn:microsoft.com/office/officeart/2009/3/layout/HorizontalOrganizationChart"/>
    <dgm:cxn modelId="{A7E716CE-212D-4E23-95C9-7B81F28F8C1D}" type="presParOf" srcId="{808C1553-491D-4C68-91E6-7372C5C22F2A}" destId="{FC33256E-7DC9-41DE-9B64-DBD5AB747F0A}" srcOrd="1" destOrd="0" presId="urn:microsoft.com/office/officeart/2009/3/layout/HorizontalOrganizationChart"/>
    <dgm:cxn modelId="{121FAE20-F6C3-4BD4-9F2A-495F56A28283}" type="presParOf" srcId="{FC33256E-7DC9-41DE-9B64-DBD5AB747F0A}" destId="{D9A6DB10-3D9C-4E1A-BA7D-8FC2AD241B86}" srcOrd="0" destOrd="0" presId="urn:microsoft.com/office/officeart/2009/3/layout/HorizontalOrganizationChart"/>
    <dgm:cxn modelId="{EC500DCE-974E-4729-A3C8-5FAD963F9208}" type="presParOf" srcId="{FC33256E-7DC9-41DE-9B64-DBD5AB747F0A}" destId="{97B19D31-1341-4EC9-A3D2-F83928FB3F8B}" srcOrd="1" destOrd="0" presId="urn:microsoft.com/office/officeart/2009/3/layout/HorizontalOrganizationChart"/>
    <dgm:cxn modelId="{C0B86080-DCCA-4088-81EB-68EF82D45026}" type="presParOf" srcId="{97B19D31-1341-4EC9-A3D2-F83928FB3F8B}" destId="{B8BC15F8-9775-4FA7-9EAF-B2CAE44ADF15}" srcOrd="0" destOrd="0" presId="urn:microsoft.com/office/officeart/2009/3/layout/HorizontalOrganizationChart"/>
    <dgm:cxn modelId="{01AB822D-D3BB-4632-A16D-26157B0A606E}" type="presParOf" srcId="{B8BC15F8-9775-4FA7-9EAF-B2CAE44ADF15}" destId="{86AA9268-2EA6-4414-B514-AC721377FB7A}" srcOrd="0" destOrd="0" presId="urn:microsoft.com/office/officeart/2009/3/layout/HorizontalOrganizationChart"/>
    <dgm:cxn modelId="{7BCF889A-6203-4CC8-88F2-DA4A157D45CD}" type="presParOf" srcId="{B8BC15F8-9775-4FA7-9EAF-B2CAE44ADF15}" destId="{41793CD6-4363-4A0C-AEF7-F9056F777588}" srcOrd="1" destOrd="0" presId="urn:microsoft.com/office/officeart/2009/3/layout/HorizontalOrganizationChart"/>
    <dgm:cxn modelId="{66CCC739-9370-4D8C-9EF9-38926770C066}" type="presParOf" srcId="{97B19D31-1341-4EC9-A3D2-F83928FB3F8B}" destId="{0F14DCA4-005B-4238-B943-55ED452F1AE9}" srcOrd="1" destOrd="0" presId="urn:microsoft.com/office/officeart/2009/3/layout/HorizontalOrganizationChart"/>
    <dgm:cxn modelId="{070EDCE3-BD5A-4AAC-8B8E-041C8A27DC7E}" type="presParOf" srcId="{97B19D31-1341-4EC9-A3D2-F83928FB3F8B}" destId="{8EF5E583-7009-4DDC-8867-6180F76208F1}" srcOrd="2" destOrd="0" presId="urn:microsoft.com/office/officeart/2009/3/layout/HorizontalOrganizationChart"/>
    <dgm:cxn modelId="{CD06F191-455E-465C-ABE6-9C6834155A0B}" type="presParOf" srcId="{FC33256E-7DC9-41DE-9B64-DBD5AB747F0A}" destId="{9AE53311-F67F-40BF-8D57-6213AC438F15}" srcOrd="2" destOrd="0" presId="urn:microsoft.com/office/officeart/2009/3/layout/HorizontalOrganizationChart"/>
    <dgm:cxn modelId="{97936465-9A01-48A0-88F2-5E15C0C0F9B1}" type="presParOf" srcId="{FC33256E-7DC9-41DE-9B64-DBD5AB747F0A}" destId="{E8AFB5B4-BBEE-4A92-98E8-3A784F095CEE}" srcOrd="3" destOrd="0" presId="urn:microsoft.com/office/officeart/2009/3/layout/HorizontalOrganizationChart"/>
    <dgm:cxn modelId="{71457FBD-00DE-4004-9430-D958B32E3804}" type="presParOf" srcId="{E8AFB5B4-BBEE-4A92-98E8-3A784F095CEE}" destId="{CF6A1098-6D9D-4F98-92D6-A79ACED85222}" srcOrd="0" destOrd="0" presId="urn:microsoft.com/office/officeart/2009/3/layout/HorizontalOrganizationChart"/>
    <dgm:cxn modelId="{07BFA19D-6107-4BF0-88D7-03133B840B94}" type="presParOf" srcId="{CF6A1098-6D9D-4F98-92D6-A79ACED85222}" destId="{7218A7B3-F4BE-4027-97DF-8A55DE60D525}" srcOrd="0" destOrd="0" presId="urn:microsoft.com/office/officeart/2009/3/layout/HorizontalOrganizationChart"/>
    <dgm:cxn modelId="{B2B6A6BB-AC7E-4437-B6DA-282D4499CA97}" type="presParOf" srcId="{CF6A1098-6D9D-4F98-92D6-A79ACED85222}" destId="{DF7AE16C-36CA-498E-BAA9-36B621DC7302}" srcOrd="1" destOrd="0" presId="urn:microsoft.com/office/officeart/2009/3/layout/HorizontalOrganizationChart"/>
    <dgm:cxn modelId="{32EE96F2-AE11-4374-A2AD-4E027D481235}" type="presParOf" srcId="{E8AFB5B4-BBEE-4A92-98E8-3A784F095CEE}" destId="{5347C442-765D-40A8-A5DC-C979481C8610}" srcOrd="1" destOrd="0" presId="urn:microsoft.com/office/officeart/2009/3/layout/HorizontalOrganizationChart"/>
    <dgm:cxn modelId="{D74F0EA6-72BA-4F3B-8104-907C3AEE8B4F}" type="presParOf" srcId="{E8AFB5B4-BBEE-4A92-98E8-3A784F095CEE}" destId="{7275596E-DB89-4AEB-9BB0-A81260A39F61}" srcOrd="2" destOrd="0" presId="urn:microsoft.com/office/officeart/2009/3/layout/HorizontalOrganizationChart"/>
    <dgm:cxn modelId="{5E28CDEF-8F69-4343-997B-C5068C27C55D}" type="presParOf" srcId="{FC33256E-7DC9-41DE-9B64-DBD5AB747F0A}" destId="{DC6FCB25-4694-4681-9E7D-61566EC0175A}" srcOrd="4" destOrd="0" presId="urn:microsoft.com/office/officeart/2009/3/layout/HorizontalOrganizationChart"/>
    <dgm:cxn modelId="{1C8E143B-A137-4A85-ABED-D8C2C407888D}" type="presParOf" srcId="{FC33256E-7DC9-41DE-9B64-DBD5AB747F0A}" destId="{498B917A-BC79-4453-83F4-0748FCA11DAB}" srcOrd="5" destOrd="0" presId="urn:microsoft.com/office/officeart/2009/3/layout/HorizontalOrganizationChart"/>
    <dgm:cxn modelId="{E026376B-625A-4681-970B-768F35CA3294}" type="presParOf" srcId="{498B917A-BC79-4453-83F4-0748FCA11DAB}" destId="{86EA8245-F1A2-43DE-9F59-B838130BA5DE}" srcOrd="0" destOrd="0" presId="urn:microsoft.com/office/officeart/2009/3/layout/HorizontalOrganizationChart"/>
    <dgm:cxn modelId="{736B7FAE-21CD-45D6-911E-500BE3626150}" type="presParOf" srcId="{86EA8245-F1A2-43DE-9F59-B838130BA5DE}" destId="{A130C2CB-E064-41C6-9E6E-27D5979784C1}" srcOrd="0" destOrd="0" presId="urn:microsoft.com/office/officeart/2009/3/layout/HorizontalOrganizationChart"/>
    <dgm:cxn modelId="{07587C98-C25B-4CE5-A484-ABDF7C3E31DA}" type="presParOf" srcId="{86EA8245-F1A2-43DE-9F59-B838130BA5DE}" destId="{9CA73086-6463-4032-BDE3-CD4BDBE91284}" srcOrd="1" destOrd="0" presId="urn:microsoft.com/office/officeart/2009/3/layout/HorizontalOrganizationChart"/>
    <dgm:cxn modelId="{78D68169-9D41-4D35-B50B-1A5F112F954B}" type="presParOf" srcId="{498B917A-BC79-4453-83F4-0748FCA11DAB}" destId="{992B73D5-6121-4D57-8AE1-40DD7CDFC52E}" srcOrd="1" destOrd="0" presId="urn:microsoft.com/office/officeart/2009/3/layout/HorizontalOrganizationChart"/>
    <dgm:cxn modelId="{E25FF0C4-3264-4D54-8388-DEED98C3E165}" type="presParOf" srcId="{498B917A-BC79-4453-83F4-0748FCA11DAB}" destId="{DF9233EC-5DFA-46DA-801C-6EE40F897E63}" srcOrd="2" destOrd="0" presId="urn:microsoft.com/office/officeart/2009/3/layout/HorizontalOrganizationChart"/>
    <dgm:cxn modelId="{89886CEF-4A3F-449F-B24C-C40BBC575E3B}" type="presParOf" srcId="{808C1553-491D-4C68-91E6-7372C5C22F2A}" destId="{0142EFD3-2113-4285-B8DB-1626330E7447}"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97D3648-77FB-4513-B62D-B37E65359F4A}" type="doc">
      <dgm:prSet loTypeId="urn:microsoft.com/office/officeart/2009/3/layout/HorizontalOrganizationChart" loCatId="hierarchy" qsTypeId="urn:microsoft.com/office/officeart/2005/8/quickstyle/simple2" qsCatId="simple" csTypeId="urn:microsoft.com/office/officeart/2005/8/colors/colorful1" csCatId="colorful" phldr="1"/>
      <dgm:spPr/>
      <dgm:t>
        <a:bodyPr/>
        <a:lstStyle/>
        <a:p>
          <a:endParaRPr lang="en-US"/>
        </a:p>
      </dgm:t>
    </dgm:pt>
    <dgm:pt modelId="{610C1389-C41A-470F-B17F-3F06F7D65A98}">
      <dgm:prSet phldrT="[Text]"/>
      <dgm:spPr/>
      <dgm:t>
        <a:bodyPr/>
        <a:lstStyle/>
        <a:p>
          <a:r>
            <a:rPr lang="en-US"/>
            <a:t>Build Socialist Rule of Law means:</a:t>
          </a:r>
        </a:p>
      </dgm:t>
    </dgm:pt>
    <dgm:pt modelId="{83069A4E-269F-4B17-9709-802FBF9B702C}" type="parTrans" cxnId="{7E6D7768-BDE3-455F-B89A-F89C100CF0E4}">
      <dgm:prSet/>
      <dgm:spPr/>
      <dgm:t>
        <a:bodyPr/>
        <a:lstStyle/>
        <a:p>
          <a:endParaRPr lang="en-US"/>
        </a:p>
      </dgm:t>
    </dgm:pt>
    <dgm:pt modelId="{1B01C5FB-AAE3-4312-84C1-CAAC79E8811A}" type="sibTrans" cxnId="{7E6D7768-BDE3-455F-B89A-F89C100CF0E4}">
      <dgm:prSet/>
      <dgm:spPr/>
      <dgm:t>
        <a:bodyPr/>
        <a:lstStyle/>
        <a:p>
          <a:endParaRPr lang="en-US"/>
        </a:p>
      </dgm:t>
    </dgm:pt>
    <dgm:pt modelId="{C679F12C-DC39-4C45-B9C2-D0A1FE2719A4}" type="asst">
      <dgm:prSet phldrT="[Text]"/>
      <dgm:spPr/>
      <dgm:t>
        <a:bodyPr/>
        <a:lstStyle/>
        <a:p>
          <a:r>
            <a:rPr lang="en-US"/>
            <a:t>Legislation/ Enforcement/ Judicial /Society</a:t>
          </a:r>
        </a:p>
      </dgm:t>
    </dgm:pt>
    <dgm:pt modelId="{DC0D724C-E721-499D-AD37-183176DD4720}" type="parTrans" cxnId="{C058140F-8E71-4229-92BA-C3509EBADA80}">
      <dgm:prSet/>
      <dgm:spPr/>
      <dgm:t>
        <a:bodyPr/>
        <a:lstStyle/>
        <a:p>
          <a:endParaRPr lang="en-US"/>
        </a:p>
      </dgm:t>
    </dgm:pt>
    <dgm:pt modelId="{AF01565B-E9D1-4096-8340-F3231361C522}" type="sibTrans" cxnId="{C058140F-8E71-4229-92BA-C3509EBADA80}">
      <dgm:prSet/>
      <dgm:spPr/>
      <dgm:t>
        <a:bodyPr/>
        <a:lstStyle/>
        <a:p>
          <a:endParaRPr lang="en-US"/>
        </a:p>
      </dgm:t>
    </dgm:pt>
    <dgm:pt modelId="{7765E231-60CA-4BC9-BDEB-7A2DA2DFFFA1}">
      <dgm:prSet phldrT="[Text]"/>
      <dgm:spPr/>
      <dgm:t>
        <a:bodyPr/>
        <a:lstStyle/>
        <a:p>
          <a:r>
            <a:rPr lang="en-US"/>
            <a:t>Upheld Party Leadership</a:t>
          </a:r>
        </a:p>
      </dgm:t>
    </dgm:pt>
    <dgm:pt modelId="{A2BD13B7-3D48-42AA-85F5-80862B4693DC}" type="parTrans" cxnId="{93983247-04E4-4212-BDF6-058708E710D5}">
      <dgm:prSet/>
      <dgm:spPr/>
      <dgm:t>
        <a:bodyPr/>
        <a:lstStyle/>
        <a:p>
          <a:endParaRPr lang="en-US"/>
        </a:p>
      </dgm:t>
    </dgm:pt>
    <dgm:pt modelId="{1899D1DD-370C-4898-B58D-BB17116DA9AD}" type="sibTrans" cxnId="{93983247-04E4-4212-BDF6-058708E710D5}">
      <dgm:prSet/>
      <dgm:spPr/>
      <dgm:t>
        <a:bodyPr/>
        <a:lstStyle/>
        <a:p>
          <a:endParaRPr lang="en-US"/>
        </a:p>
      </dgm:t>
    </dgm:pt>
    <dgm:pt modelId="{BD05CBF6-13AA-4D30-A1B0-821FFB3980DC}">
      <dgm:prSet phldrT="[Text]"/>
      <dgm:spPr/>
      <dgm:t>
        <a:bodyPr/>
        <a:lstStyle/>
        <a:p>
          <a:r>
            <a:rPr lang="en-US"/>
            <a:t>Socialist ROL Theory</a:t>
          </a:r>
        </a:p>
      </dgm:t>
    </dgm:pt>
    <dgm:pt modelId="{66C1DC3A-327B-44AF-9731-7F2E43B47296}" type="parTrans" cxnId="{5E3A2A6F-CF47-4081-9701-B47A4BBB8F72}">
      <dgm:prSet/>
      <dgm:spPr/>
      <dgm:t>
        <a:bodyPr/>
        <a:lstStyle/>
        <a:p>
          <a:endParaRPr lang="en-US"/>
        </a:p>
      </dgm:t>
    </dgm:pt>
    <dgm:pt modelId="{4B48A47B-E8CA-417B-BB0C-352E603974FF}" type="sibTrans" cxnId="{5E3A2A6F-CF47-4081-9701-B47A4BBB8F72}">
      <dgm:prSet/>
      <dgm:spPr/>
      <dgm:t>
        <a:bodyPr/>
        <a:lstStyle/>
        <a:p>
          <a:endParaRPr lang="en-US"/>
        </a:p>
      </dgm:t>
    </dgm:pt>
    <dgm:pt modelId="{648A1DB8-917E-4AF6-B00E-512B861F5BFE}">
      <dgm:prSet phldrT="[Text]"/>
      <dgm:spPr/>
      <dgm:t>
        <a:bodyPr/>
        <a:lstStyle/>
        <a:p>
          <a:r>
            <a:rPr lang="en-US"/>
            <a:t>Law &amp; Order system</a:t>
          </a:r>
        </a:p>
      </dgm:t>
    </dgm:pt>
    <dgm:pt modelId="{5BE49CFE-2A92-4CA5-967E-2B55958C67F9}" type="parTrans" cxnId="{71ABC95A-D42D-474F-9649-4079A573B66C}">
      <dgm:prSet/>
      <dgm:spPr/>
      <dgm:t>
        <a:bodyPr/>
        <a:lstStyle/>
        <a:p>
          <a:endParaRPr lang="en-US"/>
        </a:p>
      </dgm:t>
    </dgm:pt>
    <dgm:pt modelId="{3F114549-8689-43CC-96CD-0B61B0665AB3}" type="sibTrans" cxnId="{71ABC95A-D42D-474F-9649-4079A573B66C}">
      <dgm:prSet/>
      <dgm:spPr/>
      <dgm:t>
        <a:bodyPr/>
        <a:lstStyle/>
        <a:p>
          <a:endParaRPr lang="en-US"/>
        </a:p>
      </dgm:t>
    </dgm:pt>
    <dgm:pt modelId="{AD988943-3313-49A3-9070-50BCCC42C366}">
      <dgm:prSet phldrT="[Text]"/>
      <dgm:spPr/>
      <dgm:t>
        <a:bodyPr/>
        <a:lstStyle/>
        <a:p>
          <a:r>
            <a:rPr lang="en-US"/>
            <a:t>Efficiency in application</a:t>
          </a:r>
        </a:p>
      </dgm:t>
    </dgm:pt>
    <dgm:pt modelId="{BC01F705-FC44-4209-ACDD-EEA77A86B1DB}" type="parTrans" cxnId="{EA90BFCD-2FD1-4EC5-8E4A-D0250E1C5995}">
      <dgm:prSet/>
      <dgm:spPr/>
      <dgm:t>
        <a:bodyPr/>
        <a:lstStyle/>
        <a:p>
          <a:endParaRPr lang="en-US"/>
        </a:p>
      </dgm:t>
    </dgm:pt>
    <dgm:pt modelId="{1AA31C49-D855-4FD3-84C2-887DE66349C2}" type="sibTrans" cxnId="{EA90BFCD-2FD1-4EC5-8E4A-D0250E1C5995}">
      <dgm:prSet/>
      <dgm:spPr/>
      <dgm:t>
        <a:bodyPr/>
        <a:lstStyle/>
        <a:p>
          <a:endParaRPr lang="en-US"/>
        </a:p>
      </dgm:t>
    </dgm:pt>
    <dgm:pt modelId="{04E3A229-C7DA-4B87-A930-4568A302C43D}">
      <dgm:prSet phldrT="[Text]"/>
      <dgm:spPr/>
      <dgm:t>
        <a:bodyPr/>
        <a:lstStyle/>
        <a:p>
          <a:r>
            <a:rPr lang="en-US"/>
            <a:t>Party Discipline </a:t>
          </a:r>
        </a:p>
      </dgm:t>
    </dgm:pt>
    <dgm:pt modelId="{FBD5F945-2391-49EB-BE9B-5B613A78F87B}" type="parTrans" cxnId="{CB6696AB-0AC2-4E99-8EFB-8B557D66C66F}">
      <dgm:prSet/>
      <dgm:spPr/>
      <dgm:t>
        <a:bodyPr/>
        <a:lstStyle/>
        <a:p>
          <a:endParaRPr lang="en-US"/>
        </a:p>
      </dgm:t>
    </dgm:pt>
    <dgm:pt modelId="{EB6D5D69-A3A7-4D6B-90DE-2E06E0B12603}" type="sibTrans" cxnId="{CB6696AB-0AC2-4E99-8EFB-8B557D66C66F}">
      <dgm:prSet/>
      <dgm:spPr/>
      <dgm:t>
        <a:bodyPr/>
        <a:lstStyle/>
        <a:p>
          <a:endParaRPr lang="en-US"/>
        </a:p>
      </dgm:t>
    </dgm:pt>
    <dgm:pt modelId="{C13642AB-4D72-435D-97B9-A4B092AFBB6A}" type="pres">
      <dgm:prSet presAssocID="{B97D3648-77FB-4513-B62D-B37E65359F4A}" presName="hierChild1" presStyleCnt="0">
        <dgm:presLayoutVars>
          <dgm:orgChart val="1"/>
          <dgm:chPref val="1"/>
          <dgm:dir/>
          <dgm:animOne val="branch"/>
          <dgm:animLvl val="lvl"/>
          <dgm:resizeHandles/>
        </dgm:presLayoutVars>
      </dgm:prSet>
      <dgm:spPr/>
      <dgm:t>
        <a:bodyPr/>
        <a:lstStyle/>
        <a:p>
          <a:endParaRPr lang="en-US"/>
        </a:p>
      </dgm:t>
    </dgm:pt>
    <dgm:pt modelId="{DA0B9C5C-2F7A-4897-8DD1-41D965472A66}" type="pres">
      <dgm:prSet presAssocID="{610C1389-C41A-470F-B17F-3F06F7D65A98}" presName="hierRoot1" presStyleCnt="0">
        <dgm:presLayoutVars>
          <dgm:hierBranch val="init"/>
        </dgm:presLayoutVars>
      </dgm:prSet>
      <dgm:spPr/>
    </dgm:pt>
    <dgm:pt modelId="{96C0B4DA-E543-46C8-B247-BB8538BF8474}" type="pres">
      <dgm:prSet presAssocID="{610C1389-C41A-470F-B17F-3F06F7D65A98}" presName="rootComposite1" presStyleCnt="0"/>
      <dgm:spPr/>
    </dgm:pt>
    <dgm:pt modelId="{5A1000E3-7584-4AB9-B049-45D9695BD608}" type="pres">
      <dgm:prSet presAssocID="{610C1389-C41A-470F-B17F-3F06F7D65A98}" presName="rootText1" presStyleLbl="node0" presStyleIdx="0" presStyleCnt="1">
        <dgm:presLayoutVars>
          <dgm:chPref val="3"/>
        </dgm:presLayoutVars>
      </dgm:prSet>
      <dgm:spPr/>
      <dgm:t>
        <a:bodyPr/>
        <a:lstStyle/>
        <a:p>
          <a:endParaRPr lang="en-US"/>
        </a:p>
      </dgm:t>
    </dgm:pt>
    <dgm:pt modelId="{AB4FD7A5-9101-4381-ADEE-ED7339AE7E04}" type="pres">
      <dgm:prSet presAssocID="{610C1389-C41A-470F-B17F-3F06F7D65A98}" presName="rootConnector1" presStyleLbl="node1" presStyleIdx="0" presStyleCnt="0"/>
      <dgm:spPr/>
      <dgm:t>
        <a:bodyPr/>
        <a:lstStyle/>
        <a:p>
          <a:endParaRPr lang="en-US"/>
        </a:p>
      </dgm:t>
    </dgm:pt>
    <dgm:pt modelId="{42E37209-7BF3-40DE-899A-C4087018393D}" type="pres">
      <dgm:prSet presAssocID="{610C1389-C41A-470F-B17F-3F06F7D65A98}" presName="hierChild2" presStyleCnt="0"/>
      <dgm:spPr/>
    </dgm:pt>
    <dgm:pt modelId="{D410C2B6-33AD-403E-8A6E-405B483CD2D8}" type="pres">
      <dgm:prSet presAssocID="{A2BD13B7-3D48-42AA-85F5-80862B4693DC}" presName="Name64" presStyleLbl="parChTrans1D2" presStyleIdx="0" presStyleCnt="6"/>
      <dgm:spPr/>
      <dgm:t>
        <a:bodyPr/>
        <a:lstStyle/>
        <a:p>
          <a:endParaRPr lang="en-US"/>
        </a:p>
      </dgm:t>
    </dgm:pt>
    <dgm:pt modelId="{0C2015FD-7032-4446-9F71-20477CD88085}" type="pres">
      <dgm:prSet presAssocID="{7765E231-60CA-4BC9-BDEB-7A2DA2DFFFA1}" presName="hierRoot2" presStyleCnt="0">
        <dgm:presLayoutVars>
          <dgm:hierBranch val="init"/>
        </dgm:presLayoutVars>
      </dgm:prSet>
      <dgm:spPr/>
    </dgm:pt>
    <dgm:pt modelId="{E650AA2D-AF92-4BA7-9C9D-0914501F3790}" type="pres">
      <dgm:prSet presAssocID="{7765E231-60CA-4BC9-BDEB-7A2DA2DFFFA1}" presName="rootComposite" presStyleCnt="0"/>
      <dgm:spPr/>
    </dgm:pt>
    <dgm:pt modelId="{CD5A293B-DF03-4CD8-9940-5C820E23B2C0}" type="pres">
      <dgm:prSet presAssocID="{7765E231-60CA-4BC9-BDEB-7A2DA2DFFFA1}" presName="rootText" presStyleLbl="node2" presStyleIdx="0" presStyleCnt="5">
        <dgm:presLayoutVars>
          <dgm:chPref val="3"/>
        </dgm:presLayoutVars>
      </dgm:prSet>
      <dgm:spPr/>
      <dgm:t>
        <a:bodyPr/>
        <a:lstStyle/>
        <a:p>
          <a:endParaRPr lang="en-US"/>
        </a:p>
      </dgm:t>
    </dgm:pt>
    <dgm:pt modelId="{6D0581E4-F38E-4190-ABD7-3792C3BC4314}" type="pres">
      <dgm:prSet presAssocID="{7765E231-60CA-4BC9-BDEB-7A2DA2DFFFA1}" presName="rootConnector" presStyleLbl="node2" presStyleIdx="0" presStyleCnt="5"/>
      <dgm:spPr/>
      <dgm:t>
        <a:bodyPr/>
        <a:lstStyle/>
        <a:p>
          <a:endParaRPr lang="en-US"/>
        </a:p>
      </dgm:t>
    </dgm:pt>
    <dgm:pt modelId="{E7A164B4-F7A7-4A21-89FA-6F45F4FF2E9F}" type="pres">
      <dgm:prSet presAssocID="{7765E231-60CA-4BC9-BDEB-7A2DA2DFFFA1}" presName="hierChild4" presStyleCnt="0"/>
      <dgm:spPr/>
    </dgm:pt>
    <dgm:pt modelId="{9FD92815-6930-4662-B266-0085A9069B8D}" type="pres">
      <dgm:prSet presAssocID="{7765E231-60CA-4BC9-BDEB-7A2DA2DFFFA1}" presName="hierChild5" presStyleCnt="0"/>
      <dgm:spPr/>
    </dgm:pt>
    <dgm:pt modelId="{3A182C67-D4EB-42BC-90F1-BD4C251C0771}" type="pres">
      <dgm:prSet presAssocID="{66C1DC3A-327B-44AF-9731-7F2E43B47296}" presName="Name64" presStyleLbl="parChTrans1D2" presStyleIdx="1" presStyleCnt="6"/>
      <dgm:spPr/>
      <dgm:t>
        <a:bodyPr/>
        <a:lstStyle/>
        <a:p>
          <a:endParaRPr lang="en-US"/>
        </a:p>
      </dgm:t>
    </dgm:pt>
    <dgm:pt modelId="{BDE6B771-2629-424E-AEA2-446D08DAD1A6}" type="pres">
      <dgm:prSet presAssocID="{BD05CBF6-13AA-4D30-A1B0-821FFB3980DC}" presName="hierRoot2" presStyleCnt="0">
        <dgm:presLayoutVars>
          <dgm:hierBranch val="init"/>
        </dgm:presLayoutVars>
      </dgm:prSet>
      <dgm:spPr/>
    </dgm:pt>
    <dgm:pt modelId="{3DB551B4-35A5-47C6-AB5C-69B7AAB4F994}" type="pres">
      <dgm:prSet presAssocID="{BD05CBF6-13AA-4D30-A1B0-821FFB3980DC}" presName="rootComposite" presStyleCnt="0"/>
      <dgm:spPr/>
    </dgm:pt>
    <dgm:pt modelId="{7DB5C10C-236C-47F7-AE78-F34A2C756AF8}" type="pres">
      <dgm:prSet presAssocID="{BD05CBF6-13AA-4D30-A1B0-821FFB3980DC}" presName="rootText" presStyleLbl="node2" presStyleIdx="1" presStyleCnt="5">
        <dgm:presLayoutVars>
          <dgm:chPref val="3"/>
        </dgm:presLayoutVars>
      </dgm:prSet>
      <dgm:spPr/>
      <dgm:t>
        <a:bodyPr/>
        <a:lstStyle/>
        <a:p>
          <a:endParaRPr lang="en-US"/>
        </a:p>
      </dgm:t>
    </dgm:pt>
    <dgm:pt modelId="{31B64EEA-A5F7-49CF-9374-915C0503E696}" type="pres">
      <dgm:prSet presAssocID="{BD05CBF6-13AA-4D30-A1B0-821FFB3980DC}" presName="rootConnector" presStyleLbl="node2" presStyleIdx="1" presStyleCnt="5"/>
      <dgm:spPr/>
      <dgm:t>
        <a:bodyPr/>
        <a:lstStyle/>
        <a:p>
          <a:endParaRPr lang="en-US"/>
        </a:p>
      </dgm:t>
    </dgm:pt>
    <dgm:pt modelId="{7D332803-B3F5-47A0-8E30-461193DCDA26}" type="pres">
      <dgm:prSet presAssocID="{BD05CBF6-13AA-4D30-A1B0-821FFB3980DC}" presName="hierChild4" presStyleCnt="0"/>
      <dgm:spPr/>
    </dgm:pt>
    <dgm:pt modelId="{22117014-40DD-4E92-BA3A-48DB3FB55780}" type="pres">
      <dgm:prSet presAssocID="{BD05CBF6-13AA-4D30-A1B0-821FFB3980DC}" presName="hierChild5" presStyleCnt="0"/>
      <dgm:spPr/>
    </dgm:pt>
    <dgm:pt modelId="{7ECDAE7E-2F7E-4AD3-8FE2-8D906B353DDF}" type="pres">
      <dgm:prSet presAssocID="{5BE49CFE-2A92-4CA5-967E-2B55958C67F9}" presName="Name64" presStyleLbl="parChTrans1D2" presStyleIdx="2" presStyleCnt="6"/>
      <dgm:spPr/>
      <dgm:t>
        <a:bodyPr/>
        <a:lstStyle/>
        <a:p>
          <a:endParaRPr lang="en-US"/>
        </a:p>
      </dgm:t>
    </dgm:pt>
    <dgm:pt modelId="{EBC12C43-B69D-4D90-A256-1EB2A4D09B2F}" type="pres">
      <dgm:prSet presAssocID="{648A1DB8-917E-4AF6-B00E-512B861F5BFE}" presName="hierRoot2" presStyleCnt="0">
        <dgm:presLayoutVars>
          <dgm:hierBranch val="init"/>
        </dgm:presLayoutVars>
      </dgm:prSet>
      <dgm:spPr/>
    </dgm:pt>
    <dgm:pt modelId="{805A5829-D4B9-4BC3-AE89-2379BF73C0E2}" type="pres">
      <dgm:prSet presAssocID="{648A1DB8-917E-4AF6-B00E-512B861F5BFE}" presName="rootComposite" presStyleCnt="0"/>
      <dgm:spPr/>
    </dgm:pt>
    <dgm:pt modelId="{5408BFD3-D7B7-46E3-9568-CCBD7F973EF2}" type="pres">
      <dgm:prSet presAssocID="{648A1DB8-917E-4AF6-B00E-512B861F5BFE}" presName="rootText" presStyleLbl="node2" presStyleIdx="2" presStyleCnt="5">
        <dgm:presLayoutVars>
          <dgm:chPref val="3"/>
        </dgm:presLayoutVars>
      </dgm:prSet>
      <dgm:spPr/>
      <dgm:t>
        <a:bodyPr/>
        <a:lstStyle/>
        <a:p>
          <a:endParaRPr lang="en-US"/>
        </a:p>
      </dgm:t>
    </dgm:pt>
    <dgm:pt modelId="{02F251BA-BA18-404E-9ECC-5A6DAF6BFA43}" type="pres">
      <dgm:prSet presAssocID="{648A1DB8-917E-4AF6-B00E-512B861F5BFE}" presName="rootConnector" presStyleLbl="node2" presStyleIdx="2" presStyleCnt="5"/>
      <dgm:spPr/>
      <dgm:t>
        <a:bodyPr/>
        <a:lstStyle/>
        <a:p>
          <a:endParaRPr lang="en-US"/>
        </a:p>
      </dgm:t>
    </dgm:pt>
    <dgm:pt modelId="{D47FAE7C-0C8D-4746-BA43-0267FCAC9561}" type="pres">
      <dgm:prSet presAssocID="{648A1DB8-917E-4AF6-B00E-512B861F5BFE}" presName="hierChild4" presStyleCnt="0"/>
      <dgm:spPr/>
    </dgm:pt>
    <dgm:pt modelId="{1CA1EA63-745F-4A2A-AD46-1F055AFBCD0C}" type="pres">
      <dgm:prSet presAssocID="{648A1DB8-917E-4AF6-B00E-512B861F5BFE}" presName="hierChild5" presStyleCnt="0"/>
      <dgm:spPr/>
    </dgm:pt>
    <dgm:pt modelId="{CECC5F5C-EAD9-49C2-A2C4-94FF5B7400C8}" type="pres">
      <dgm:prSet presAssocID="{BC01F705-FC44-4209-ACDD-EEA77A86B1DB}" presName="Name64" presStyleLbl="parChTrans1D2" presStyleIdx="3" presStyleCnt="6"/>
      <dgm:spPr/>
      <dgm:t>
        <a:bodyPr/>
        <a:lstStyle/>
        <a:p>
          <a:endParaRPr lang="en-US"/>
        </a:p>
      </dgm:t>
    </dgm:pt>
    <dgm:pt modelId="{EFD0BB00-6EF3-43B0-9FBD-922D71BD721B}" type="pres">
      <dgm:prSet presAssocID="{AD988943-3313-49A3-9070-50BCCC42C366}" presName="hierRoot2" presStyleCnt="0">
        <dgm:presLayoutVars>
          <dgm:hierBranch val="init"/>
        </dgm:presLayoutVars>
      </dgm:prSet>
      <dgm:spPr/>
    </dgm:pt>
    <dgm:pt modelId="{1DA1422A-449B-4902-B8B6-95F8FD4A7A54}" type="pres">
      <dgm:prSet presAssocID="{AD988943-3313-49A3-9070-50BCCC42C366}" presName="rootComposite" presStyleCnt="0"/>
      <dgm:spPr/>
    </dgm:pt>
    <dgm:pt modelId="{0DB0C3D3-D7CE-431D-BE3D-F09F600C891A}" type="pres">
      <dgm:prSet presAssocID="{AD988943-3313-49A3-9070-50BCCC42C366}" presName="rootText" presStyleLbl="node2" presStyleIdx="3" presStyleCnt="5">
        <dgm:presLayoutVars>
          <dgm:chPref val="3"/>
        </dgm:presLayoutVars>
      </dgm:prSet>
      <dgm:spPr/>
      <dgm:t>
        <a:bodyPr/>
        <a:lstStyle/>
        <a:p>
          <a:endParaRPr lang="en-US"/>
        </a:p>
      </dgm:t>
    </dgm:pt>
    <dgm:pt modelId="{1D94856D-E5E0-48E2-9471-FF1BACEA972A}" type="pres">
      <dgm:prSet presAssocID="{AD988943-3313-49A3-9070-50BCCC42C366}" presName="rootConnector" presStyleLbl="node2" presStyleIdx="3" presStyleCnt="5"/>
      <dgm:spPr/>
      <dgm:t>
        <a:bodyPr/>
        <a:lstStyle/>
        <a:p>
          <a:endParaRPr lang="en-US"/>
        </a:p>
      </dgm:t>
    </dgm:pt>
    <dgm:pt modelId="{33C506C2-78F9-49B2-8947-9E32E82887AF}" type="pres">
      <dgm:prSet presAssocID="{AD988943-3313-49A3-9070-50BCCC42C366}" presName="hierChild4" presStyleCnt="0"/>
      <dgm:spPr/>
    </dgm:pt>
    <dgm:pt modelId="{F7D1B4B0-B95A-45C3-A08B-3B7A4A0ACBCD}" type="pres">
      <dgm:prSet presAssocID="{AD988943-3313-49A3-9070-50BCCC42C366}" presName="hierChild5" presStyleCnt="0"/>
      <dgm:spPr/>
    </dgm:pt>
    <dgm:pt modelId="{5FDC1B50-0C0E-4C22-8E2B-A7DA839E1D2E}" type="pres">
      <dgm:prSet presAssocID="{FBD5F945-2391-49EB-BE9B-5B613A78F87B}" presName="Name64" presStyleLbl="parChTrans1D2" presStyleIdx="4" presStyleCnt="6"/>
      <dgm:spPr/>
      <dgm:t>
        <a:bodyPr/>
        <a:lstStyle/>
        <a:p>
          <a:endParaRPr lang="en-US"/>
        </a:p>
      </dgm:t>
    </dgm:pt>
    <dgm:pt modelId="{7A84C12C-3DD2-459E-BE9F-90EC26817E73}" type="pres">
      <dgm:prSet presAssocID="{04E3A229-C7DA-4B87-A930-4568A302C43D}" presName="hierRoot2" presStyleCnt="0">
        <dgm:presLayoutVars>
          <dgm:hierBranch val="init"/>
        </dgm:presLayoutVars>
      </dgm:prSet>
      <dgm:spPr/>
    </dgm:pt>
    <dgm:pt modelId="{58A0109E-D437-4950-8FA0-F19621BBCAA9}" type="pres">
      <dgm:prSet presAssocID="{04E3A229-C7DA-4B87-A930-4568A302C43D}" presName="rootComposite" presStyleCnt="0"/>
      <dgm:spPr/>
    </dgm:pt>
    <dgm:pt modelId="{448CF753-1446-418C-97A6-B483A416CE71}" type="pres">
      <dgm:prSet presAssocID="{04E3A229-C7DA-4B87-A930-4568A302C43D}" presName="rootText" presStyleLbl="node2" presStyleIdx="4" presStyleCnt="5">
        <dgm:presLayoutVars>
          <dgm:chPref val="3"/>
        </dgm:presLayoutVars>
      </dgm:prSet>
      <dgm:spPr/>
      <dgm:t>
        <a:bodyPr/>
        <a:lstStyle/>
        <a:p>
          <a:endParaRPr lang="en-US"/>
        </a:p>
      </dgm:t>
    </dgm:pt>
    <dgm:pt modelId="{4DC7C8B6-5DF6-4B70-96E9-65A6644599BE}" type="pres">
      <dgm:prSet presAssocID="{04E3A229-C7DA-4B87-A930-4568A302C43D}" presName="rootConnector" presStyleLbl="node2" presStyleIdx="4" presStyleCnt="5"/>
      <dgm:spPr/>
      <dgm:t>
        <a:bodyPr/>
        <a:lstStyle/>
        <a:p>
          <a:endParaRPr lang="en-US"/>
        </a:p>
      </dgm:t>
    </dgm:pt>
    <dgm:pt modelId="{8CE678F5-AFDB-4890-A2A6-50D64B145EC6}" type="pres">
      <dgm:prSet presAssocID="{04E3A229-C7DA-4B87-A930-4568A302C43D}" presName="hierChild4" presStyleCnt="0"/>
      <dgm:spPr/>
    </dgm:pt>
    <dgm:pt modelId="{454174F8-A37A-43B4-9D6B-A571B112FF92}" type="pres">
      <dgm:prSet presAssocID="{04E3A229-C7DA-4B87-A930-4568A302C43D}" presName="hierChild5" presStyleCnt="0"/>
      <dgm:spPr/>
    </dgm:pt>
    <dgm:pt modelId="{9B6AD3DE-6DB6-4EC8-9049-458EDB63E838}" type="pres">
      <dgm:prSet presAssocID="{610C1389-C41A-470F-B17F-3F06F7D65A98}" presName="hierChild3" presStyleCnt="0"/>
      <dgm:spPr/>
    </dgm:pt>
    <dgm:pt modelId="{6CBC2718-A384-4A9F-81C2-C276011B6FB6}" type="pres">
      <dgm:prSet presAssocID="{DC0D724C-E721-499D-AD37-183176DD4720}" presName="Name115" presStyleLbl="parChTrans1D2" presStyleIdx="5" presStyleCnt="6"/>
      <dgm:spPr/>
      <dgm:t>
        <a:bodyPr/>
        <a:lstStyle/>
        <a:p>
          <a:endParaRPr lang="en-US"/>
        </a:p>
      </dgm:t>
    </dgm:pt>
    <dgm:pt modelId="{3BC1FAF8-9EF8-4A0E-98A9-8AE45725C544}" type="pres">
      <dgm:prSet presAssocID="{C679F12C-DC39-4C45-B9C2-D0A1FE2719A4}" presName="hierRoot3" presStyleCnt="0">
        <dgm:presLayoutVars>
          <dgm:hierBranch val="init"/>
        </dgm:presLayoutVars>
      </dgm:prSet>
      <dgm:spPr/>
    </dgm:pt>
    <dgm:pt modelId="{D5B7A326-6668-407F-A207-AD7816CA2926}" type="pres">
      <dgm:prSet presAssocID="{C679F12C-DC39-4C45-B9C2-D0A1FE2719A4}" presName="rootComposite3" presStyleCnt="0"/>
      <dgm:spPr/>
    </dgm:pt>
    <dgm:pt modelId="{85D51C96-0939-4911-B09D-247B76BDA1DC}" type="pres">
      <dgm:prSet presAssocID="{C679F12C-DC39-4C45-B9C2-D0A1FE2719A4}" presName="rootText3" presStyleLbl="asst1" presStyleIdx="0" presStyleCnt="1">
        <dgm:presLayoutVars>
          <dgm:chPref val="3"/>
        </dgm:presLayoutVars>
      </dgm:prSet>
      <dgm:spPr/>
      <dgm:t>
        <a:bodyPr/>
        <a:lstStyle/>
        <a:p>
          <a:endParaRPr lang="en-US"/>
        </a:p>
      </dgm:t>
    </dgm:pt>
    <dgm:pt modelId="{96AF67F8-5B18-4797-AEE4-C0515C1C3A41}" type="pres">
      <dgm:prSet presAssocID="{C679F12C-DC39-4C45-B9C2-D0A1FE2719A4}" presName="rootConnector3" presStyleLbl="asst1" presStyleIdx="0" presStyleCnt="1"/>
      <dgm:spPr/>
      <dgm:t>
        <a:bodyPr/>
        <a:lstStyle/>
        <a:p>
          <a:endParaRPr lang="en-US"/>
        </a:p>
      </dgm:t>
    </dgm:pt>
    <dgm:pt modelId="{31FD199C-EC76-4614-8434-433CC63A5699}" type="pres">
      <dgm:prSet presAssocID="{C679F12C-DC39-4C45-B9C2-D0A1FE2719A4}" presName="hierChild6" presStyleCnt="0"/>
      <dgm:spPr/>
    </dgm:pt>
    <dgm:pt modelId="{EA169E9F-6B08-44B9-B213-9792A41BCBA9}" type="pres">
      <dgm:prSet presAssocID="{C679F12C-DC39-4C45-B9C2-D0A1FE2719A4}" presName="hierChild7" presStyleCnt="0"/>
      <dgm:spPr/>
    </dgm:pt>
  </dgm:ptLst>
  <dgm:cxnLst>
    <dgm:cxn modelId="{6AAE2021-98EF-4522-A3D2-24F04C4A1C5A}" type="presOf" srcId="{DC0D724C-E721-499D-AD37-183176DD4720}" destId="{6CBC2718-A384-4A9F-81C2-C276011B6FB6}" srcOrd="0" destOrd="0" presId="urn:microsoft.com/office/officeart/2009/3/layout/HorizontalOrganizationChart"/>
    <dgm:cxn modelId="{76672422-44B8-44C5-8C06-3E417ED628B5}" type="presOf" srcId="{648A1DB8-917E-4AF6-B00E-512B861F5BFE}" destId="{02F251BA-BA18-404E-9ECC-5A6DAF6BFA43}" srcOrd="1" destOrd="0" presId="urn:microsoft.com/office/officeart/2009/3/layout/HorizontalOrganizationChart"/>
    <dgm:cxn modelId="{394DA028-59B3-44B1-8F61-AAA508BE3980}" type="presOf" srcId="{BD05CBF6-13AA-4D30-A1B0-821FFB3980DC}" destId="{31B64EEA-A5F7-49CF-9374-915C0503E696}" srcOrd="1" destOrd="0" presId="urn:microsoft.com/office/officeart/2009/3/layout/HorizontalOrganizationChart"/>
    <dgm:cxn modelId="{077E596B-B0CB-431F-9D28-A311476738E8}" type="presOf" srcId="{66C1DC3A-327B-44AF-9731-7F2E43B47296}" destId="{3A182C67-D4EB-42BC-90F1-BD4C251C0771}" srcOrd="0" destOrd="0" presId="urn:microsoft.com/office/officeart/2009/3/layout/HorizontalOrganizationChart"/>
    <dgm:cxn modelId="{EA90BFCD-2FD1-4EC5-8E4A-D0250E1C5995}" srcId="{610C1389-C41A-470F-B17F-3F06F7D65A98}" destId="{AD988943-3313-49A3-9070-50BCCC42C366}" srcOrd="4" destOrd="0" parTransId="{BC01F705-FC44-4209-ACDD-EEA77A86B1DB}" sibTransId="{1AA31C49-D855-4FD3-84C2-887DE66349C2}"/>
    <dgm:cxn modelId="{F66ED63D-4500-40C5-ADB8-CC8A63DAABD9}" type="presOf" srcId="{5BE49CFE-2A92-4CA5-967E-2B55958C67F9}" destId="{7ECDAE7E-2F7E-4AD3-8FE2-8D906B353DDF}" srcOrd="0" destOrd="0" presId="urn:microsoft.com/office/officeart/2009/3/layout/HorizontalOrganizationChart"/>
    <dgm:cxn modelId="{F4114ED6-F923-4808-83C8-550AEAEB47F7}" type="presOf" srcId="{AD988943-3313-49A3-9070-50BCCC42C366}" destId="{1D94856D-E5E0-48E2-9471-FF1BACEA972A}" srcOrd="1" destOrd="0" presId="urn:microsoft.com/office/officeart/2009/3/layout/HorizontalOrganizationChart"/>
    <dgm:cxn modelId="{20FA8313-6D1F-46D7-A176-CD8E5EAC4467}" type="presOf" srcId="{7765E231-60CA-4BC9-BDEB-7A2DA2DFFFA1}" destId="{CD5A293B-DF03-4CD8-9940-5C820E23B2C0}" srcOrd="0" destOrd="0" presId="urn:microsoft.com/office/officeart/2009/3/layout/HorizontalOrganizationChart"/>
    <dgm:cxn modelId="{6C9602EA-8C6F-408C-9C8E-9CF7ABB6BF3A}" type="presOf" srcId="{C679F12C-DC39-4C45-B9C2-D0A1FE2719A4}" destId="{85D51C96-0939-4911-B09D-247B76BDA1DC}" srcOrd="0" destOrd="0" presId="urn:microsoft.com/office/officeart/2009/3/layout/HorizontalOrganizationChart"/>
    <dgm:cxn modelId="{2D0ACAB0-B8C8-498B-A88E-0DD9FE264259}" type="presOf" srcId="{7765E231-60CA-4BC9-BDEB-7A2DA2DFFFA1}" destId="{6D0581E4-F38E-4190-ABD7-3792C3BC4314}" srcOrd="1" destOrd="0" presId="urn:microsoft.com/office/officeart/2009/3/layout/HorizontalOrganizationChart"/>
    <dgm:cxn modelId="{71ABC95A-D42D-474F-9649-4079A573B66C}" srcId="{610C1389-C41A-470F-B17F-3F06F7D65A98}" destId="{648A1DB8-917E-4AF6-B00E-512B861F5BFE}" srcOrd="3" destOrd="0" parTransId="{5BE49CFE-2A92-4CA5-967E-2B55958C67F9}" sibTransId="{3F114549-8689-43CC-96CD-0B61B0665AB3}"/>
    <dgm:cxn modelId="{D8A0E3AF-F1D3-4766-8340-95343DDA36BA}" type="presOf" srcId="{C679F12C-DC39-4C45-B9C2-D0A1FE2719A4}" destId="{96AF67F8-5B18-4797-AEE4-C0515C1C3A41}" srcOrd="1" destOrd="0" presId="urn:microsoft.com/office/officeart/2009/3/layout/HorizontalOrganizationChart"/>
    <dgm:cxn modelId="{6348BAAF-CB24-4400-8C1B-74B6490AC7D8}" type="presOf" srcId="{BC01F705-FC44-4209-ACDD-EEA77A86B1DB}" destId="{CECC5F5C-EAD9-49C2-A2C4-94FF5B7400C8}" srcOrd="0" destOrd="0" presId="urn:microsoft.com/office/officeart/2009/3/layout/HorizontalOrganizationChart"/>
    <dgm:cxn modelId="{5E3A2A6F-CF47-4081-9701-B47A4BBB8F72}" srcId="{610C1389-C41A-470F-B17F-3F06F7D65A98}" destId="{BD05CBF6-13AA-4D30-A1B0-821FFB3980DC}" srcOrd="2" destOrd="0" parTransId="{66C1DC3A-327B-44AF-9731-7F2E43B47296}" sibTransId="{4B48A47B-E8CA-417B-BB0C-352E603974FF}"/>
    <dgm:cxn modelId="{BDF4D104-90EA-42DA-B395-4C1A8393B0BD}" type="presOf" srcId="{AD988943-3313-49A3-9070-50BCCC42C366}" destId="{0DB0C3D3-D7CE-431D-BE3D-F09F600C891A}" srcOrd="0" destOrd="0" presId="urn:microsoft.com/office/officeart/2009/3/layout/HorizontalOrganizationChart"/>
    <dgm:cxn modelId="{7A95B984-7E58-42B5-8793-552C5202E610}" type="presOf" srcId="{B97D3648-77FB-4513-B62D-B37E65359F4A}" destId="{C13642AB-4D72-435D-97B9-A4B092AFBB6A}" srcOrd="0" destOrd="0" presId="urn:microsoft.com/office/officeart/2009/3/layout/HorizontalOrganizationChart"/>
    <dgm:cxn modelId="{7E6D7768-BDE3-455F-B89A-F89C100CF0E4}" srcId="{B97D3648-77FB-4513-B62D-B37E65359F4A}" destId="{610C1389-C41A-470F-B17F-3F06F7D65A98}" srcOrd="0" destOrd="0" parTransId="{83069A4E-269F-4B17-9709-802FBF9B702C}" sibTransId="{1B01C5FB-AAE3-4312-84C1-CAAC79E8811A}"/>
    <dgm:cxn modelId="{5F88C496-7F9A-417B-99F6-1B7C395DD9DA}" type="presOf" srcId="{A2BD13B7-3D48-42AA-85F5-80862B4693DC}" destId="{D410C2B6-33AD-403E-8A6E-405B483CD2D8}" srcOrd="0" destOrd="0" presId="urn:microsoft.com/office/officeart/2009/3/layout/HorizontalOrganizationChart"/>
    <dgm:cxn modelId="{CB6696AB-0AC2-4E99-8EFB-8B557D66C66F}" srcId="{610C1389-C41A-470F-B17F-3F06F7D65A98}" destId="{04E3A229-C7DA-4B87-A930-4568A302C43D}" srcOrd="5" destOrd="0" parTransId="{FBD5F945-2391-49EB-BE9B-5B613A78F87B}" sibTransId="{EB6D5D69-A3A7-4D6B-90DE-2E06E0B12603}"/>
    <dgm:cxn modelId="{5FF24129-0569-4560-BEE1-A480676A1486}" type="presOf" srcId="{04E3A229-C7DA-4B87-A930-4568A302C43D}" destId="{4DC7C8B6-5DF6-4B70-96E9-65A6644599BE}" srcOrd="1" destOrd="0" presId="urn:microsoft.com/office/officeart/2009/3/layout/HorizontalOrganizationChart"/>
    <dgm:cxn modelId="{BA518E6B-6CCE-4F8A-AD7C-6E42642D5EFD}" type="presOf" srcId="{610C1389-C41A-470F-B17F-3F06F7D65A98}" destId="{AB4FD7A5-9101-4381-ADEE-ED7339AE7E04}" srcOrd="1" destOrd="0" presId="urn:microsoft.com/office/officeart/2009/3/layout/HorizontalOrganizationChart"/>
    <dgm:cxn modelId="{93983247-04E4-4212-BDF6-058708E710D5}" srcId="{610C1389-C41A-470F-B17F-3F06F7D65A98}" destId="{7765E231-60CA-4BC9-BDEB-7A2DA2DFFFA1}" srcOrd="1" destOrd="0" parTransId="{A2BD13B7-3D48-42AA-85F5-80862B4693DC}" sibTransId="{1899D1DD-370C-4898-B58D-BB17116DA9AD}"/>
    <dgm:cxn modelId="{9C9F96FA-6722-4B06-A86D-178D333911B8}" type="presOf" srcId="{BD05CBF6-13AA-4D30-A1B0-821FFB3980DC}" destId="{7DB5C10C-236C-47F7-AE78-F34A2C756AF8}" srcOrd="0" destOrd="0" presId="urn:microsoft.com/office/officeart/2009/3/layout/HorizontalOrganizationChart"/>
    <dgm:cxn modelId="{C058140F-8E71-4229-92BA-C3509EBADA80}" srcId="{610C1389-C41A-470F-B17F-3F06F7D65A98}" destId="{C679F12C-DC39-4C45-B9C2-D0A1FE2719A4}" srcOrd="0" destOrd="0" parTransId="{DC0D724C-E721-499D-AD37-183176DD4720}" sibTransId="{AF01565B-E9D1-4096-8340-F3231361C522}"/>
    <dgm:cxn modelId="{4FA3FA6A-2847-46B6-9F55-B899928B8B70}" type="presOf" srcId="{04E3A229-C7DA-4B87-A930-4568A302C43D}" destId="{448CF753-1446-418C-97A6-B483A416CE71}" srcOrd="0" destOrd="0" presId="urn:microsoft.com/office/officeart/2009/3/layout/HorizontalOrganizationChart"/>
    <dgm:cxn modelId="{90A11EAF-1624-4432-8E99-729183E4328C}" type="presOf" srcId="{FBD5F945-2391-49EB-BE9B-5B613A78F87B}" destId="{5FDC1B50-0C0E-4C22-8E2B-A7DA839E1D2E}" srcOrd="0" destOrd="0" presId="urn:microsoft.com/office/officeart/2009/3/layout/HorizontalOrganizationChart"/>
    <dgm:cxn modelId="{D3E7C968-B5DA-4AFB-ACEA-9E71EC352D37}" type="presOf" srcId="{610C1389-C41A-470F-B17F-3F06F7D65A98}" destId="{5A1000E3-7584-4AB9-B049-45D9695BD608}" srcOrd="0" destOrd="0" presId="urn:microsoft.com/office/officeart/2009/3/layout/HorizontalOrganizationChart"/>
    <dgm:cxn modelId="{D28862D8-F79D-4CA5-99D1-A26D28F75DE1}" type="presOf" srcId="{648A1DB8-917E-4AF6-B00E-512B861F5BFE}" destId="{5408BFD3-D7B7-46E3-9568-CCBD7F973EF2}" srcOrd="0" destOrd="0" presId="urn:microsoft.com/office/officeart/2009/3/layout/HorizontalOrganizationChart"/>
    <dgm:cxn modelId="{52CE16B6-749C-457E-A5C5-6CF2517C1FBE}" type="presParOf" srcId="{C13642AB-4D72-435D-97B9-A4B092AFBB6A}" destId="{DA0B9C5C-2F7A-4897-8DD1-41D965472A66}" srcOrd="0" destOrd="0" presId="urn:microsoft.com/office/officeart/2009/3/layout/HorizontalOrganizationChart"/>
    <dgm:cxn modelId="{60EB3509-170E-41DA-A127-29B42DDAC61D}" type="presParOf" srcId="{DA0B9C5C-2F7A-4897-8DD1-41D965472A66}" destId="{96C0B4DA-E543-46C8-B247-BB8538BF8474}" srcOrd="0" destOrd="0" presId="urn:microsoft.com/office/officeart/2009/3/layout/HorizontalOrganizationChart"/>
    <dgm:cxn modelId="{5A66C173-AEFE-48E9-B889-C6FEF9234E58}" type="presParOf" srcId="{96C0B4DA-E543-46C8-B247-BB8538BF8474}" destId="{5A1000E3-7584-4AB9-B049-45D9695BD608}" srcOrd="0" destOrd="0" presId="urn:microsoft.com/office/officeart/2009/3/layout/HorizontalOrganizationChart"/>
    <dgm:cxn modelId="{469C26C9-9394-4BF6-B6DB-1BCF71F1168B}" type="presParOf" srcId="{96C0B4DA-E543-46C8-B247-BB8538BF8474}" destId="{AB4FD7A5-9101-4381-ADEE-ED7339AE7E04}" srcOrd="1" destOrd="0" presId="urn:microsoft.com/office/officeart/2009/3/layout/HorizontalOrganizationChart"/>
    <dgm:cxn modelId="{D66EFD87-195E-4F72-9736-286AC15833A2}" type="presParOf" srcId="{DA0B9C5C-2F7A-4897-8DD1-41D965472A66}" destId="{42E37209-7BF3-40DE-899A-C4087018393D}" srcOrd="1" destOrd="0" presId="urn:microsoft.com/office/officeart/2009/3/layout/HorizontalOrganizationChart"/>
    <dgm:cxn modelId="{4697D2D7-4CE4-4DB6-B76D-075036BDB84E}" type="presParOf" srcId="{42E37209-7BF3-40DE-899A-C4087018393D}" destId="{D410C2B6-33AD-403E-8A6E-405B483CD2D8}" srcOrd="0" destOrd="0" presId="urn:microsoft.com/office/officeart/2009/3/layout/HorizontalOrganizationChart"/>
    <dgm:cxn modelId="{BB375AA5-E05E-4368-A50A-8928F6B33271}" type="presParOf" srcId="{42E37209-7BF3-40DE-899A-C4087018393D}" destId="{0C2015FD-7032-4446-9F71-20477CD88085}" srcOrd="1" destOrd="0" presId="urn:microsoft.com/office/officeart/2009/3/layout/HorizontalOrganizationChart"/>
    <dgm:cxn modelId="{D09E767A-8B99-45B7-B701-DFF9420326F1}" type="presParOf" srcId="{0C2015FD-7032-4446-9F71-20477CD88085}" destId="{E650AA2D-AF92-4BA7-9C9D-0914501F3790}" srcOrd="0" destOrd="0" presId="urn:microsoft.com/office/officeart/2009/3/layout/HorizontalOrganizationChart"/>
    <dgm:cxn modelId="{66DAE961-FADC-41AF-A0E3-648031E0E3E6}" type="presParOf" srcId="{E650AA2D-AF92-4BA7-9C9D-0914501F3790}" destId="{CD5A293B-DF03-4CD8-9940-5C820E23B2C0}" srcOrd="0" destOrd="0" presId="urn:microsoft.com/office/officeart/2009/3/layout/HorizontalOrganizationChart"/>
    <dgm:cxn modelId="{10625E99-8A9A-4325-965C-E0CF81660540}" type="presParOf" srcId="{E650AA2D-AF92-4BA7-9C9D-0914501F3790}" destId="{6D0581E4-F38E-4190-ABD7-3792C3BC4314}" srcOrd="1" destOrd="0" presId="urn:microsoft.com/office/officeart/2009/3/layout/HorizontalOrganizationChart"/>
    <dgm:cxn modelId="{DDE7C87B-875C-49C7-AC25-18E795391555}" type="presParOf" srcId="{0C2015FD-7032-4446-9F71-20477CD88085}" destId="{E7A164B4-F7A7-4A21-89FA-6F45F4FF2E9F}" srcOrd="1" destOrd="0" presId="urn:microsoft.com/office/officeart/2009/3/layout/HorizontalOrganizationChart"/>
    <dgm:cxn modelId="{97178EDD-CE7A-43A6-B26F-2CAC4C778F93}" type="presParOf" srcId="{0C2015FD-7032-4446-9F71-20477CD88085}" destId="{9FD92815-6930-4662-B266-0085A9069B8D}" srcOrd="2" destOrd="0" presId="urn:microsoft.com/office/officeart/2009/3/layout/HorizontalOrganizationChart"/>
    <dgm:cxn modelId="{71A85965-D577-4208-820F-233DAC5EE5AF}" type="presParOf" srcId="{42E37209-7BF3-40DE-899A-C4087018393D}" destId="{3A182C67-D4EB-42BC-90F1-BD4C251C0771}" srcOrd="2" destOrd="0" presId="urn:microsoft.com/office/officeart/2009/3/layout/HorizontalOrganizationChart"/>
    <dgm:cxn modelId="{537C12FA-977A-4A6B-9690-400679739A55}" type="presParOf" srcId="{42E37209-7BF3-40DE-899A-C4087018393D}" destId="{BDE6B771-2629-424E-AEA2-446D08DAD1A6}" srcOrd="3" destOrd="0" presId="urn:microsoft.com/office/officeart/2009/3/layout/HorizontalOrganizationChart"/>
    <dgm:cxn modelId="{63434578-9A07-476B-84AF-DDB96E6B62CF}" type="presParOf" srcId="{BDE6B771-2629-424E-AEA2-446D08DAD1A6}" destId="{3DB551B4-35A5-47C6-AB5C-69B7AAB4F994}" srcOrd="0" destOrd="0" presId="urn:microsoft.com/office/officeart/2009/3/layout/HorizontalOrganizationChart"/>
    <dgm:cxn modelId="{48C1D842-5CDD-4528-AE45-60A2166FD487}" type="presParOf" srcId="{3DB551B4-35A5-47C6-AB5C-69B7AAB4F994}" destId="{7DB5C10C-236C-47F7-AE78-F34A2C756AF8}" srcOrd="0" destOrd="0" presId="urn:microsoft.com/office/officeart/2009/3/layout/HorizontalOrganizationChart"/>
    <dgm:cxn modelId="{025A0E79-46F7-4F5A-B8C0-1F156125C17C}" type="presParOf" srcId="{3DB551B4-35A5-47C6-AB5C-69B7AAB4F994}" destId="{31B64EEA-A5F7-49CF-9374-915C0503E696}" srcOrd="1" destOrd="0" presId="urn:microsoft.com/office/officeart/2009/3/layout/HorizontalOrganizationChart"/>
    <dgm:cxn modelId="{540C641D-7329-4F2F-B3AB-FD59669F9367}" type="presParOf" srcId="{BDE6B771-2629-424E-AEA2-446D08DAD1A6}" destId="{7D332803-B3F5-47A0-8E30-461193DCDA26}" srcOrd="1" destOrd="0" presId="urn:microsoft.com/office/officeart/2009/3/layout/HorizontalOrganizationChart"/>
    <dgm:cxn modelId="{AF6B102F-908A-4B6B-8768-6AAE6C8B96E1}" type="presParOf" srcId="{BDE6B771-2629-424E-AEA2-446D08DAD1A6}" destId="{22117014-40DD-4E92-BA3A-48DB3FB55780}" srcOrd="2" destOrd="0" presId="urn:microsoft.com/office/officeart/2009/3/layout/HorizontalOrganizationChart"/>
    <dgm:cxn modelId="{EFC75F81-4DFF-4C64-8FF6-945D3AE8F0F6}" type="presParOf" srcId="{42E37209-7BF3-40DE-899A-C4087018393D}" destId="{7ECDAE7E-2F7E-4AD3-8FE2-8D906B353DDF}" srcOrd="4" destOrd="0" presId="urn:microsoft.com/office/officeart/2009/3/layout/HorizontalOrganizationChart"/>
    <dgm:cxn modelId="{46B1E145-8323-4FAD-9F53-87E841C342A7}" type="presParOf" srcId="{42E37209-7BF3-40DE-899A-C4087018393D}" destId="{EBC12C43-B69D-4D90-A256-1EB2A4D09B2F}" srcOrd="5" destOrd="0" presId="urn:microsoft.com/office/officeart/2009/3/layout/HorizontalOrganizationChart"/>
    <dgm:cxn modelId="{C28764B0-346A-4CBB-8C20-27C3FD004F16}" type="presParOf" srcId="{EBC12C43-B69D-4D90-A256-1EB2A4D09B2F}" destId="{805A5829-D4B9-4BC3-AE89-2379BF73C0E2}" srcOrd="0" destOrd="0" presId="urn:microsoft.com/office/officeart/2009/3/layout/HorizontalOrganizationChart"/>
    <dgm:cxn modelId="{DF250427-FAB6-4460-BE4D-D568FB185C6F}" type="presParOf" srcId="{805A5829-D4B9-4BC3-AE89-2379BF73C0E2}" destId="{5408BFD3-D7B7-46E3-9568-CCBD7F973EF2}" srcOrd="0" destOrd="0" presId="urn:microsoft.com/office/officeart/2009/3/layout/HorizontalOrganizationChart"/>
    <dgm:cxn modelId="{4E3B6BF5-4990-4E23-98B4-165A13584B02}" type="presParOf" srcId="{805A5829-D4B9-4BC3-AE89-2379BF73C0E2}" destId="{02F251BA-BA18-404E-9ECC-5A6DAF6BFA43}" srcOrd="1" destOrd="0" presId="urn:microsoft.com/office/officeart/2009/3/layout/HorizontalOrganizationChart"/>
    <dgm:cxn modelId="{38A7064E-7010-4F73-9557-25C9C850349F}" type="presParOf" srcId="{EBC12C43-B69D-4D90-A256-1EB2A4D09B2F}" destId="{D47FAE7C-0C8D-4746-BA43-0267FCAC9561}" srcOrd="1" destOrd="0" presId="urn:microsoft.com/office/officeart/2009/3/layout/HorizontalOrganizationChart"/>
    <dgm:cxn modelId="{04722275-C174-4DA8-8195-751C63C510F5}" type="presParOf" srcId="{EBC12C43-B69D-4D90-A256-1EB2A4D09B2F}" destId="{1CA1EA63-745F-4A2A-AD46-1F055AFBCD0C}" srcOrd="2" destOrd="0" presId="urn:microsoft.com/office/officeart/2009/3/layout/HorizontalOrganizationChart"/>
    <dgm:cxn modelId="{7B1F2F40-B33F-4426-8B5C-CADFE1D3D8AE}" type="presParOf" srcId="{42E37209-7BF3-40DE-899A-C4087018393D}" destId="{CECC5F5C-EAD9-49C2-A2C4-94FF5B7400C8}" srcOrd="6" destOrd="0" presId="urn:microsoft.com/office/officeart/2009/3/layout/HorizontalOrganizationChart"/>
    <dgm:cxn modelId="{102E52B6-DA85-41CB-BE30-8B9F2CC14F47}" type="presParOf" srcId="{42E37209-7BF3-40DE-899A-C4087018393D}" destId="{EFD0BB00-6EF3-43B0-9FBD-922D71BD721B}" srcOrd="7" destOrd="0" presId="urn:microsoft.com/office/officeart/2009/3/layout/HorizontalOrganizationChart"/>
    <dgm:cxn modelId="{E3D94C76-6AFB-4CBC-8ADF-E37E01937EF7}" type="presParOf" srcId="{EFD0BB00-6EF3-43B0-9FBD-922D71BD721B}" destId="{1DA1422A-449B-4902-B8B6-95F8FD4A7A54}" srcOrd="0" destOrd="0" presId="urn:microsoft.com/office/officeart/2009/3/layout/HorizontalOrganizationChart"/>
    <dgm:cxn modelId="{1E8DA0F9-5889-4390-BE22-36859F07BCFC}" type="presParOf" srcId="{1DA1422A-449B-4902-B8B6-95F8FD4A7A54}" destId="{0DB0C3D3-D7CE-431D-BE3D-F09F600C891A}" srcOrd="0" destOrd="0" presId="urn:microsoft.com/office/officeart/2009/3/layout/HorizontalOrganizationChart"/>
    <dgm:cxn modelId="{BF003898-D775-4BEB-A8F3-2B6330B6628C}" type="presParOf" srcId="{1DA1422A-449B-4902-B8B6-95F8FD4A7A54}" destId="{1D94856D-E5E0-48E2-9471-FF1BACEA972A}" srcOrd="1" destOrd="0" presId="urn:microsoft.com/office/officeart/2009/3/layout/HorizontalOrganizationChart"/>
    <dgm:cxn modelId="{49E4FA32-505E-4957-A8D1-A5E7140D78E2}" type="presParOf" srcId="{EFD0BB00-6EF3-43B0-9FBD-922D71BD721B}" destId="{33C506C2-78F9-49B2-8947-9E32E82887AF}" srcOrd="1" destOrd="0" presId="urn:microsoft.com/office/officeart/2009/3/layout/HorizontalOrganizationChart"/>
    <dgm:cxn modelId="{B5A12221-4921-4723-922E-6A6612575048}" type="presParOf" srcId="{EFD0BB00-6EF3-43B0-9FBD-922D71BD721B}" destId="{F7D1B4B0-B95A-45C3-A08B-3B7A4A0ACBCD}" srcOrd="2" destOrd="0" presId="urn:microsoft.com/office/officeart/2009/3/layout/HorizontalOrganizationChart"/>
    <dgm:cxn modelId="{5188C84B-B23F-44A9-BEE0-375ECAE7C28C}" type="presParOf" srcId="{42E37209-7BF3-40DE-899A-C4087018393D}" destId="{5FDC1B50-0C0E-4C22-8E2B-A7DA839E1D2E}" srcOrd="8" destOrd="0" presId="urn:microsoft.com/office/officeart/2009/3/layout/HorizontalOrganizationChart"/>
    <dgm:cxn modelId="{2E25C4DA-A6DB-4ABB-B5BB-BCD38C3DEFC8}" type="presParOf" srcId="{42E37209-7BF3-40DE-899A-C4087018393D}" destId="{7A84C12C-3DD2-459E-BE9F-90EC26817E73}" srcOrd="9" destOrd="0" presId="urn:microsoft.com/office/officeart/2009/3/layout/HorizontalOrganizationChart"/>
    <dgm:cxn modelId="{C3FE0C1D-BDFF-426B-9BDA-6FC8E0524C33}" type="presParOf" srcId="{7A84C12C-3DD2-459E-BE9F-90EC26817E73}" destId="{58A0109E-D437-4950-8FA0-F19621BBCAA9}" srcOrd="0" destOrd="0" presId="urn:microsoft.com/office/officeart/2009/3/layout/HorizontalOrganizationChart"/>
    <dgm:cxn modelId="{17E9A3B4-6571-4AA0-816D-8CB86F71FFD3}" type="presParOf" srcId="{58A0109E-D437-4950-8FA0-F19621BBCAA9}" destId="{448CF753-1446-418C-97A6-B483A416CE71}" srcOrd="0" destOrd="0" presId="urn:microsoft.com/office/officeart/2009/3/layout/HorizontalOrganizationChart"/>
    <dgm:cxn modelId="{14542A48-8A2F-4B63-8D30-0DF7638742F4}" type="presParOf" srcId="{58A0109E-D437-4950-8FA0-F19621BBCAA9}" destId="{4DC7C8B6-5DF6-4B70-96E9-65A6644599BE}" srcOrd="1" destOrd="0" presId="urn:microsoft.com/office/officeart/2009/3/layout/HorizontalOrganizationChart"/>
    <dgm:cxn modelId="{23D071EC-5F8C-40F9-8D19-8797F1EC4C61}" type="presParOf" srcId="{7A84C12C-3DD2-459E-BE9F-90EC26817E73}" destId="{8CE678F5-AFDB-4890-A2A6-50D64B145EC6}" srcOrd="1" destOrd="0" presId="urn:microsoft.com/office/officeart/2009/3/layout/HorizontalOrganizationChart"/>
    <dgm:cxn modelId="{B785C6E2-40A2-4A61-A6ED-D1FDC3C83D12}" type="presParOf" srcId="{7A84C12C-3DD2-459E-BE9F-90EC26817E73}" destId="{454174F8-A37A-43B4-9D6B-A571B112FF92}" srcOrd="2" destOrd="0" presId="urn:microsoft.com/office/officeart/2009/3/layout/HorizontalOrganizationChart"/>
    <dgm:cxn modelId="{9D5291A6-4C6C-41D3-BFCF-AFC54BCFBCBC}" type="presParOf" srcId="{DA0B9C5C-2F7A-4897-8DD1-41D965472A66}" destId="{9B6AD3DE-6DB6-4EC8-9049-458EDB63E838}" srcOrd="2" destOrd="0" presId="urn:microsoft.com/office/officeart/2009/3/layout/HorizontalOrganizationChart"/>
    <dgm:cxn modelId="{F7ED5A11-2CE7-4E6F-AF74-91F8AEDA8312}" type="presParOf" srcId="{9B6AD3DE-6DB6-4EC8-9049-458EDB63E838}" destId="{6CBC2718-A384-4A9F-81C2-C276011B6FB6}" srcOrd="0" destOrd="0" presId="urn:microsoft.com/office/officeart/2009/3/layout/HorizontalOrganizationChart"/>
    <dgm:cxn modelId="{E7DBA12B-9982-4AD4-ABD4-243AD17C8817}" type="presParOf" srcId="{9B6AD3DE-6DB6-4EC8-9049-458EDB63E838}" destId="{3BC1FAF8-9EF8-4A0E-98A9-8AE45725C544}" srcOrd="1" destOrd="0" presId="urn:microsoft.com/office/officeart/2009/3/layout/HorizontalOrganizationChart"/>
    <dgm:cxn modelId="{919A9021-9287-43F7-9C63-647D61A20262}" type="presParOf" srcId="{3BC1FAF8-9EF8-4A0E-98A9-8AE45725C544}" destId="{D5B7A326-6668-407F-A207-AD7816CA2926}" srcOrd="0" destOrd="0" presId="urn:microsoft.com/office/officeart/2009/3/layout/HorizontalOrganizationChart"/>
    <dgm:cxn modelId="{F71B5010-428C-444E-8786-1D576F7F028B}" type="presParOf" srcId="{D5B7A326-6668-407F-A207-AD7816CA2926}" destId="{85D51C96-0939-4911-B09D-247B76BDA1DC}" srcOrd="0" destOrd="0" presId="urn:microsoft.com/office/officeart/2009/3/layout/HorizontalOrganizationChart"/>
    <dgm:cxn modelId="{ADF3FF5C-1B0B-4069-AD35-891EFB823649}" type="presParOf" srcId="{D5B7A326-6668-407F-A207-AD7816CA2926}" destId="{96AF67F8-5B18-4797-AEE4-C0515C1C3A41}" srcOrd="1" destOrd="0" presId="urn:microsoft.com/office/officeart/2009/3/layout/HorizontalOrganizationChart"/>
    <dgm:cxn modelId="{9BA3DAF8-2FB3-4682-BB4E-0562252B1125}" type="presParOf" srcId="{3BC1FAF8-9EF8-4A0E-98A9-8AE45725C544}" destId="{31FD199C-EC76-4614-8434-433CC63A5699}" srcOrd="1" destOrd="0" presId="urn:microsoft.com/office/officeart/2009/3/layout/HorizontalOrganizationChart"/>
    <dgm:cxn modelId="{6F7D7B54-D3FC-430E-AB48-FF02608B33CF}" type="presParOf" srcId="{3BC1FAF8-9EF8-4A0E-98A9-8AE45725C544}" destId="{EA169E9F-6B08-44B9-B213-9792A41BCBA9}" srcOrd="2" destOrd="0" presId="urn:microsoft.com/office/officeart/2009/3/layout/HorizontalOrganizationChar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A92D04C-3A4F-4148-B883-47551006A0C7}" type="doc">
      <dgm:prSet loTypeId="urn:microsoft.com/office/officeart/2005/8/layout/chevron1" loCatId="process" qsTypeId="urn:microsoft.com/office/officeart/2005/8/quickstyle/simple4" qsCatId="simple" csTypeId="urn:microsoft.com/office/officeart/2005/8/colors/colorful5" csCatId="colorful" phldr="1"/>
      <dgm:spPr/>
    </dgm:pt>
    <dgm:pt modelId="{A72C45A4-F2F3-41BA-BA35-AA5E4A96630E}">
      <dgm:prSet phldrT="[Text]"/>
      <dgm:spPr/>
      <dgm:t>
        <a:bodyPr/>
        <a:lstStyle/>
        <a:p>
          <a:r>
            <a:rPr lang="en-US" dirty="0" err="1"/>
            <a:t>Idelogy</a:t>
          </a:r>
          <a:r>
            <a:rPr lang="en-US" dirty="0"/>
            <a:t>&amp; </a:t>
          </a:r>
          <a:r>
            <a:rPr lang="en-US" dirty="0" err="1"/>
            <a:t>Mentatlity</a:t>
          </a:r>
          <a:r>
            <a:rPr lang="en-US" dirty="0"/>
            <a:t> </a:t>
          </a:r>
        </a:p>
      </dgm:t>
    </dgm:pt>
    <dgm:pt modelId="{6061B520-C525-4860-9323-DDD3D3EC68A5}" type="parTrans" cxnId="{FC7ED214-5DD9-4D7E-9390-097E1638C871}">
      <dgm:prSet/>
      <dgm:spPr/>
      <dgm:t>
        <a:bodyPr/>
        <a:lstStyle/>
        <a:p>
          <a:endParaRPr lang="en-US"/>
        </a:p>
      </dgm:t>
    </dgm:pt>
    <dgm:pt modelId="{E8CFFDBA-604B-4FAC-ADAB-691D2743AD51}" type="sibTrans" cxnId="{FC7ED214-5DD9-4D7E-9390-097E1638C871}">
      <dgm:prSet/>
      <dgm:spPr/>
      <dgm:t>
        <a:bodyPr/>
        <a:lstStyle/>
        <a:p>
          <a:endParaRPr lang="en-US"/>
        </a:p>
      </dgm:t>
    </dgm:pt>
    <dgm:pt modelId="{EF441A01-362E-4B72-B787-9834643E098B}">
      <dgm:prSet phldrT="[Text]"/>
      <dgm:spPr/>
      <dgm:t>
        <a:bodyPr/>
        <a:lstStyle/>
        <a:p>
          <a:r>
            <a:rPr lang="en-US" dirty="0" smtClean="0"/>
            <a:t>Court &amp; </a:t>
          </a:r>
          <a:r>
            <a:rPr lang="en-US" dirty="0" err="1" smtClean="0"/>
            <a:t>Procuratorate</a:t>
          </a:r>
          <a:r>
            <a:rPr lang="en-US" dirty="0" smtClean="0"/>
            <a:t> System</a:t>
          </a:r>
          <a:endParaRPr lang="en-US" dirty="0"/>
        </a:p>
      </dgm:t>
    </dgm:pt>
    <dgm:pt modelId="{FBB49686-F7E5-4CB5-B58A-3F737BCCFF71}" type="parTrans" cxnId="{03F2F53B-B438-433F-A3BA-D7ABCED971C5}">
      <dgm:prSet/>
      <dgm:spPr/>
      <dgm:t>
        <a:bodyPr/>
        <a:lstStyle/>
        <a:p>
          <a:endParaRPr lang="en-US"/>
        </a:p>
      </dgm:t>
    </dgm:pt>
    <dgm:pt modelId="{F9A15338-D8B6-4DFA-960D-D982A23FFD23}" type="sibTrans" cxnId="{03F2F53B-B438-433F-A3BA-D7ABCED971C5}">
      <dgm:prSet/>
      <dgm:spPr/>
      <dgm:t>
        <a:bodyPr/>
        <a:lstStyle/>
        <a:p>
          <a:endParaRPr lang="en-US"/>
        </a:p>
      </dgm:t>
    </dgm:pt>
    <dgm:pt modelId="{81973A96-9073-4C92-B142-E3AC6AF32C7A}">
      <dgm:prSet phldrT="[Text]"/>
      <dgm:spPr/>
      <dgm:t>
        <a:bodyPr/>
        <a:lstStyle/>
        <a:p>
          <a:r>
            <a:rPr lang="en-US" dirty="0" smtClean="0"/>
            <a:t>Law Based Government </a:t>
          </a:r>
          <a:endParaRPr lang="en-US" dirty="0"/>
        </a:p>
      </dgm:t>
    </dgm:pt>
    <dgm:pt modelId="{C2350B35-34AD-4327-80AA-47991FF67193}" type="parTrans" cxnId="{A09315E3-421F-482B-82B4-BAD60C27AE75}">
      <dgm:prSet/>
      <dgm:spPr/>
      <dgm:t>
        <a:bodyPr/>
        <a:lstStyle/>
        <a:p>
          <a:endParaRPr lang="en-US"/>
        </a:p>
      </dgm:t>
    </dgm:pt>
    <dgm:pt modelId="{B58ABED8-18EF-4420-9445-D4E22A5932D6}" type="sibTrans" cxnId="{A09315E3-421F-482B-82B4-BAD60C27AE75}">
      <dgm:prSet/>
      <dgm:spPr/>
      <dgm:t>
        <a:bodyPr/>
        <a:lstStyle/>
        <a:p>
          <a:endParaRPr lang="en-US"/>
        </a:p>
      </dgm:t>
    </dgm:pt>
    <dgm:pt modelId="{A11D6069-2CB4-49BD-9FE1-4FDA28E7EF75}">
      <dgm:prSet phldrT="[Text]" custT="1"/>
      <dgm:spPr/>
      <dgm:t>
        <a:bodyPr/>
        <a:lstStyle/>
        <a:p>
          <a:r>
            <a:rPr lang="zh-CN" altLang="en-US" sz="1600" dirty="0"/>
            <a:t>意识形态和观念</a:t>
          </a:r>
          <a:endParaRPr lang="en-US" sz="1600" dirty="0"/>
        </a:p>
      </dgm:t>
    </dgm:pt>
    <dgm:pt modelId="{76255379-95A7-435A-8FBA-6E20A3C2E814}" type="parTrans" cxnId="{CEC89996-78CF-4620-A7D9-6B342B8ACD93}">
      <dgm:prSet/>
      <dgm:spPr/>
      <dgm:t>
        <a:bodyPr/>
        <a:lstStyle/>
        <a:p>
          <a:endParaRPr lang="en-US"/>
        </a:p>
      </dgm:t>
    </dgm:pt>
    <dgm:pt modelId="{761CE088-9FE7-4F2F-BE0A-B7E40F832185}" type="sibTrans" cxnId="{CEC89996-78CF-4620-A7D9-6B342B8ACD93}">
      <dgm:prSet/>
      <dgm:spPr/>
      <dgm:t>
        <a:bodyPr/>
        <a:lstStyle/>
        <a:p>
          <a:endParaRPr lang="en-US"/>
        </a:p>
      </dgm:t>
    </dgm:pt>
    <dgm:pt modelId="{0998317F-D452-47F4-A101-F171B34B2166}">
      <dgm:prSet phldrT="[Text]"/>
      <dgm:spPr/>
      <dgm:t>
        <a:bodyPr/>
        <a:lstStyle/>
        <a:p>
          <a:r>
            <a:rPr lang="zh-CN" altLang="en-US" dirty="0" smtClean="0"/>
            <a:t>法检系统</a:t>
          </a:r>
          <a:endParaRPr lang="en-US" dirty="0"/>
        </a:p>
      </dgm:t>
    </dgm:pt>
    <dgm:pt modelId="{9823D6B4-89FF-4A0D-8920-681268C58542}" type="parTrans" cxnId="{5DD74982-25F9-4027-9D87-0464176CBBF1}">
      <dgm:prSet/>
      <dgm:spPr/>
      <dgm:t>
        <a:bodyPr/>
        <a:lstStyle/>
        <a:p>
          <a:endParaRPr lang="en-US"/>
        </a:p>
      </dgm:t>
    </dgm:pt>
    <dgm:pt modelId="{84801C5C-ECFF-444F-A0AD-5D4F68ABC3DD}" type="sibTrans" cxnId="{5DD74982-25F9-4027-9D87-0464176CBBF1}">
      <dgm:prSet/>
      <dgm:spPr/>
      <dgm:t>
        <a:bodyPr/>
        <a:lstStyle/>
        <a:p>
          <a:endParaRPr lang="en-US"/>
        </a:p>
      </dgm:t>
    </dgm:pt>
    <dgm:pt modelId="{AC9DF5A2-8E14-4E2C-95D8-E6B45FAEEE8B}">
      <dgm:prSet phldrT="[Text]"/>
      <dgm:spPr/>
      <dgm:t>
        <a:bodyPr/>
        <a:lstStyle/>
        <a:p>
          <a:r>
            <a:rPr lang="en-US" dirty="0" smtClean="0"/>
            <a:t>Society </a:t>
          </a:r>
          <a:endParaRPr lang="en-US" dirty="0"/>
        </a:p>
      </dgm:t>
    </dgm:pt>
    <dgm:pt modelId="{E42FE80F-2FE1-496E-B1CD-D423CFC280F1}" type="parTrans" cxnId="{61F646CF-F44C-4DB8-A3D7-F6BE7BBC945B}">
      <dgm:prSet/>
      <dgm:spPr/>
      <dgm:t>
        <a:bodyPr/>
        <a:lstStyle/>
        <a:p>
          <a:endParaRPr lang="en-US"/>
        </a:p>
      </dgm:t>
    </dgm:pt>
    <dgm:pt modelId="{F9B36993-8424-4976-9173-CA4878BCE660}" type="sibTrans" cxnId="{61F646CF-F44C-4DB8-A3D7-F6BE7BBC945B}">
      <dgm:prSet/>
      <dgm:spPr/>
      <dgm:t>
        <a:bodyPr/>
        <a:lstStyle/>
        <a:p>
          <a:endParaRPr lang="en-US"/>
        </a:p>
      </dgm:t>
    </dgm:pt>
    <dgm:pt modelId="{7C8B7899-315E-4379-92D7-F1189E76AA62}">
      <dgm:prSet phldrT="[Text]"/>
      <dgm:spPr/>
      <dgm:t>
        <a:bodyPr/>
        <a:lstStyle/>
        <a:p>
          <a:r>
            <a:rPr lang="zh-CN" altLang="en-US" dirty="0" smtClean="0"/>
            <a:t>社会</a:t>
          </a:r>
          <a:endParaRPr lang="en-US" dirty="0"/>
        </a:p>
      </dgm:t>
    </dgm:pt>
    <dgm:pt modelId="{58E251A7-3183-4B8F-AA96-35ABD4032CD8}" type="parTrans" cxnId="{5B92BE90-FC09-4F0E-9A05-41576EDBB3C3}">
      <dgm:prSet/>
      <dgm:spPr/>
      <dgm:t>
        <a:bodyPr/>
        <a:lstStyle/>
        <a:p>
          <a:endParaRPr lang="en-US"/>
        </a:p>
      </dgm:t>
    </dgm:pt>
    <dgm:pt modelId="{7A58D4D5-2E6E-43C3-9896-E32C11B6D616}" type="sibTrans" cxnId="{5B92BE90-FC09-4F0E-9A05-41576EDBB3C3}">
      <dgm:prSet/>
      <dgm:spPr/>
      <dgm:t>
        <a:bodyPr/>
        <a:lstStyle/>
        <a:p>
          <a:endParaRPr lang="en-US"/>
        </a:p>
      </dgm:t>
    </dgm:pt>
    <dgm:pt modelId="{DC8B4A8A-6E08-4DD4-9915-418424A0FA0D}">
      <dgm:prSet phldrT="[Text]"/>
      <dgm:spPr/>
      <dgm:t>
        <a:bodyPr/>
        <a:lstStyle/>
        <a:p>
          <a:r>
            <a:rPr lang="en-US" dirty="0" smtClean="0"/>
            <a:t>Interference Punishment Mechanism</a:t>
          </a:r>
          <a:endParaRPr lang="en-US" dirty="0"/>
        </a:p>
      </dgm:t>
    </dgm:pt>
    <dgm:pt modelId="{3E449A91-A7C0-41F4-922C-6C9C6F48B547}" type="parTrans" cxnId="{BDEEE2E2-142D-4F1B-9370-F83CC8AE77B1}">
      <dgm:prSet/>
      <dgm:spPr/>
      <dgm:t>
        <a:bodyPr/>
        <a:lstStyle/>
        <a:p>
          <a:endParaRPr lang="en-US"/>
        </a:p>
      </dgm:t>
    </dgm:pt>
    <dgm:pt modelId="{4E77752E-99E5-409E-BC83-D8F02A41231F}" type="sibTrans" cxnId="{BDEEE2E2-142D-4F1B-9370-F83CC8AE77B1}">
      <dgm:prSet/>
      <dgm:spPr/>
      <dgm:t>
        <a:bodyPr/>
        <a:lstStyle/>
        <a:p>
          <a:endParaRPr lang="en-US"/>
        </a:p>
      </dgm:t>
    </dgm:pt>
    <dgm:pt modelId="{FD7931AF-19E0-44BB-8A3E-810D379CCE0F}">
      <dgm:prSet phldrT="[Text]" custT="1"/>
      <dgm:spPr/>
      <dgm:t>
        <a:bodyPr/>
        <a:lstStyle/>
        <a:p>
          <a:r>
            <a:rPr lang="en-US" sz="1600" dirty="0" smtClean="0"/>
            <a:t>Party Leadership</a:t>
          </a:r>
          <a:endParaRPr lang="en-US" sz="1600" dirty="0"/>
        </a:p>
      </dgm:t>
    </dgm:pt>
    <dgm:pt modelId="{50271C2E-32E3-4673-BEEA-714E013B5134}" type="parTrans" cxnId="{73B15DF9-DC37-4035-BDDF-F53864526FA5}">
      <dgm:prSet/>
      <dgm:spPr/>
      <dgm:t>
        <a:bodyPr/>
        <a:lstStyle/>
        <a:p>
          <a:endParaRPr lang="en-US"/>
        </a:p>
      </dgm:t>
    </dgm:pt>
    <dgm:pt modelId="{71EE2BD7-83B0-43F8-9508-08544A26A76D}" type="sibTrans" cxnId="{73B15DF9-DC37-4035-BDDF-F53864526FA5}">
      <dgm:prSet/>
      <dgm:spPr/>
      <dgm:t>
        <a:bodyPr/>
        <a:lstStyle/>
        <a:p>
          <a:endParaRPr lang="en-US"/>
        </a:p>
      </dgm:t>
    </dgm:pt>
    <dgm:pt modelId="{859ED232-5AA0-4CD8-BA46-C0CBEA1E3D05}">
      <dgm:prSet phldrT="[Text]" custT="1"/>
      <dgm:spPr/>
      <dgm:t>
        <a:bodyPr/>
        <a:lstStyle/>
        <a:p>
          <a:r>
            <a:rPr lang="en-US" sz="1600" dirty="0" smtClean="0"/>
            <a:t>People as Master</a:t>
          </a:r>
          <a:endParaRPr lang="en-US" sz="1600" dirty="0"/>
        </a:p>
      </dgm:t>
    </dgm:pt>
    <dgm:pt modelId="{8F2CE0DC-CAA5-444F-9185-F4AF3431423C}" type="parTrans" cxnId="{834069AA-3685-42D4-8818-F05406424755}">
      <dgm:prSet/>
      <dgm:spPr/>
      <dgm:t>
        <a:bodyPr/>
        <a:lstStyle/>
        <a:p>
          <a:endParaRPr lang="en-US"/>
        </a:p>
      </dgm:t>
    </dgm:pt>
    <dgm:pt modelId="{7275C935-FB2C-434E-B9C0-23FF165C9501}" type="sibTrans" cxnId="{834069AA-3685-42D4-8818-F05406424755}">
      <dgm:prSet/>
      <dgm:spPr/>
      <dgm:t>
        <a:bodyPr/>
        <a:lstStyle/>
        <a:p>
          <a:endParaRPr lang="en-US"/>
        </a:p>
      </dgm:t>
    </dgm:pt>
    <dgm:pt modelId="{86138E47-FEC5-4F7A-8929-6DCE4C0E76A3}">
      <dgm:prSet phldrT="[Text]" custT="1"/>
      <dgm:spPr/>
      <dgm:t>
        <a:bodyPr/>
        <a:lstStyle/>
        <a:p>
          <a:r>
            <a:rPr lang="en-US" sz="1600" dirty="0" smtClean="0"/>
            <a:t>Equality before Law</a:t>
          </a:r>
          <a:endParaRPr lang="en-US" sz="1600" dirty="0"/>
        </a:p>
      </dgm:t>
    </dgm:pt>
    <dgm:pt modelId="{DC714F01-B1A3-4DD3-96B2-4D8905AEDE48}" type="parTrans" cxnId="{597CE586-9485-4B47-A018-C307D8D3C725}">
      <dgm:prSet/>
      <dgm:spPr/>
      <dgm:t>
        <a:bodyPr/>
        <a:lstStyle/>
        <a:p>
          <a:endParaRPr lang="en-US"/>
        </a:p>
      </dgm:t>
    </dgm:pt>
    <dgm:pt modelId="{76C48ACE-AAAE-4429-83FF-C93FD7FDD42C}" type="sibTrans" cxnId="{597CE586-9485-4B47-A018-C307D8D3C725}">
      <dgm:prSet/>
      <dgm:spPr/>
      <dgm:t>
        <a:bodyPr/>
        <a:lstStyle/>
        <a:p>
          <a:endParaRPr lang="en-US"/>
        </a:p>
      </dgm:t>
    </dgm:pt>
    <dgm:pt modelId="{61373857-F4D9-40F5-997C-9481FEF6C19D}">
      <dgm:prSet phldrT="[Text]" custT="1"/>
      <dgm:spPr/>
      <dgm:t>
        <a:bodyPr/>
        <a:lstStyle/>
        <a:p>
          <a:r>
            <a:rPr lang="en-US" sz="1600" dirty="0" smtClean="0"/>
            <a:t>Rule Nation by Law &amp; Virtue</a:t>
          </a:r>
          <a:endParaRPr lang="en-US" sz="1600" dirty="0"/>
        </a:p>
      </dgm:t>
    </dgm:pt>
    <dgm:pt modelId="{E6C023F4-D5F3-49E3-9C8C-FABE871570A9}" type="parTrans" cxnId="{098EF6F1-3C1E-4224-AB93-0F2FDD64574E}">
      <dgm:prSet/>
      <dgm:spPr/>
      <dgm:t>
        <a:bodyPr/>
        <a:lstStyle/>
        <a:p>
          <a:endParaRPr lang="en-US"/>
        </a:p>
      </dgm:t>
    </dgm:pt>
    <dgm:pt modelId="{6031D778-07DE-4C79-BB10-59F822FE11BD}" type="sibTrans" cxnId="{098EF6F1-3C1E-4224-AB93-0F2FDD64574E}">
      <dgm:prSet/>
      <dgm:spPr/>
      <dgm:t>
        <a:bodyPr/>
        <a:lstStyle/>
        <a:p>
          <a:endParaRPr lang="en-US"/>
        </a:p>
      </dgm:t>
    </dgm:pt>
    <dgm:pt modelId="{3C7EE956-01DD-4229-B28C-27AAD08D88E4}">
      <dgm:prSet phldrT="[Text]" custT="1"/>
      <dgm:spPr/>
      <dgm:t>
        <a:bodyPr/>
        <a:lstStyle/>
        <a:p>
          <a:r>
            <a:rPr lang="en-US" sz="1600" dirty="0" smtClean="0"/>
            <a:t>Respect Reality</a:t>
          </a:r>
          <a:endParaRPr lang="en-US" sz="1600" dirty="0"/>
        </a:p>
      </dgm:t>
    </dgm:pt>
    <dgm:pt modelId="{FEAF37BE-B641-4B6D-AB60-53F7F9C9D40D}" type="parTrans" cxnId="{54C16E92-4A09-4D59-8E68-0E558C4732F4}">
      <dgm:prSet/>
      <dgm:spPr/>
      <dgm:t>
        <a:bodyPr/>
        <a:lstStyle/>
        <a:p>
          <a:endParaRPr lang="en-US"/>
        </a:p>
      </dgm:t>
    </dgm:pt>
    <dgm:pt modelId="{647DA498-381E-46AE-ACF3-B447191430FC}" type="sibTrans" cxnId="{54C16E92-4A09-4D59-8E68-0E558C4732F4}">
      <dgm:prSet/>
      <dgm:spPr/>
      <dgm:t>
        <a:bodyPr/>
        <a:lstStyle/>
        <a:p>
          <a:endParaRPr lang="en-US"/>
        </a:p>
      </dgm:t>
    </dgm:pt>
    <dgm:pt modelId="{B511939E-887E-4D90-A086-EE673062B687}">
      <dgm:prSet phldrT="[Text]"/>
      <dgm:spPr/>
      <dgm:t>
        <a:bodyPr/>
        <a:lstStyle/>
        <a:p>
          <a:r>
            <a:rPr lang="en-US" dirty="0" smtClean="0"/>
            <a:t>Constitution</a:t>
          </a:r>
          <a:endParaRPr lang="en-US" dirty="0"/>
        </a:p>
      </dgm:t>
    </dgm:pt>
    <dgm:pt modelId="{16B47BD6-BDD1-41FC-A5BA-DFABB5ED5C51}" type="parTrans" cxnId="{1A1285DD-1811-49C6-9C7A-4FD8AC1C34B9}">
      <dgm:prSet/>
      <dgm:spPr/>
      <dgm:t>
        <a:bodyPr/>
        <a:lstStyle/>
        <a:p>
          <a:endParaRPr lang="en-US"/>
        </a:p>
      </dgm:t>
    </dgm:pt>
    <dgm:pt modelId="{46CADDD7-96AC-426B-B12F-421769F060BB}" type="sibTrans" cxnId="{1A1285DD-1811-49C6-9C7A-4FD8AC1C34B9}">
      <dgm:prSet/>
      <dgm:spPr/>
      <dgm:t>
        <a:bodyPr/>
        <a:lstStyle/>
        <a:p>
          <a:endParaRPr lang="en-US"/>
        </a:p>
      </dgm:t>
    </dgm:pt>
    <dgm:pt modelId="{513715AF-F4B4-4DE0-917D-5B2C6579FF80}">
      <dgm:prSet phldrT="[Text]" custT="1"/>
      <dgm:spPr/>
      <dgm:t>
        <a:bodyPr/>
        <a:lstStyle/>
        <a:p>
          <a:r>
            <a:rPr lang="zh-CN" altLang="en-US" sz="1600" dirty="0" smtClean="0"/>
            <a:t>宪法实施</a:t>
          </a:r>
          <a:endParaRPr lang="en-US" sz="1600" dirty="0"/>
        </a:p>
      </dgm:t>
    </dgm:pt>
    <dgm:pt modelId="{6BCD7BF0-F772-4AD9-95F3-2B0C272EE239}" type="parTrans" cxnId="{412215B1-9792-46C3-A23C-0F5B18EE874F}">
      <dgm:prSet/>
      <dgm:spPr/>
      <dgm:t>
        <a:bodyPr/>
        <a:lstStyle/>
        <a:p>
          <a:endParaRPr lang="en-US"/>
        </a:p>
      </dgm:t>
    </dgm:pt>
    <dgm:pt modelId="{D43F0FBB-13F0-42C5-AE01-6B05E78FCDB6}" type="sibTrans" cxnId="{412215B1-9792-46C3-A23C-0F5B18EE874F}">
      <dgm:prSet/>
      <dgm:spPr/>
      <dgm:t>
        <a:bodyPr/>
        <a:lstStyle/>
        <a:p>
          <a:endParaRPr lang="en-US"/>
        </a:p>
      </dgm:t>
    </dgm:pt>
    <dgm:pt modelId="{D2106C87-AE51-4A8B-B50C-64C17E6A272D}">
      <dgm:prSet phldrT="[Text]" custT="1"/>
      <dgm:spPr/>
      <dgm:t>
        <a:bodyPr/>
        <a:lstStyle/>
        <a:p>
          <a:r>
            <a:rPr lang="en-US" sz="1600" dirty="0" smtClean="0"/>
            <a:t>Interpretation &amp; review System</a:t>
          </a:r>
          <a:endParaRPr lang="en-US" sz="1600" dirty="0"/>
        </a:p>
      </dgm:t>
    </dgm:pt>
    <dgm:pt modelId="{23C5E0BB-647B-4E9D-AFA4-653A965A09C0}" type="parTrans" cxnId="{8B8D479D-378F-4ADE-8A5A-36BFFC0277DC}">
      <dgm:prSet/>
      <dgm:spPr/>
      <dgm:t>
        <a:bodyPr/>
        <a:lstStyle/>
        <a:p>
          <a:endParaRPr lang="en-US"/>
        </a:p>
      </dgm:t>
    </dgm:pt>
    <dgm:pt modelId="{E3A51DC0-1598-4F5D-9EB1-273E31AC075A}" type="sibTrans" cxnId="{8B8D479D-378F-4ADE-8A5A-36BFFC0277DC}">
      <dgm:prSet/>
      <dgm:spPr/>
      <dgm:t>
        <a:bodyPr/>
        <a:lstStyle/>
        <a:p>
          <a:endParaRPr lang="en-US"/>
        </a:p>
      </dgm:t>
    </dgm:pt>
    <dgm:pt modelId="{CC1897E3-58E0-4A37-AB2F-81ACC8E142CE}">
      <dgm:prSet phldrT="[Text]" custT="1"/>
      <dgm:spPr/>
      <dgm:t>
        <a:bodyPr/>
        <a:lstStyle/>
        <a:p>
          <a:r>
            <a:rPr lang="en-US" sz="1600" dirty="0" smtClean="0"/>
            <a:t>Scientific Legislation </a:t>
          </a:r>
          <a:endParaRPr lang="en-US" sz="1600" dirty="0"/>
        </a:p>
      </dgm:t>
    </dgm:pt>
    <dgm:pt modelId="{0CAD8D13-611D-4161-8A79-45C12E52AC7E}" type="parTrans" cxnId="{40A6751F-482C-41D6-B274-22945FCF5B87}">
      <dgm:prSet/>
      <dgm:spPr/>
      <dgm:t>
        <a:bodyPr/>
        <a:lstStyle/>
        <a:p>
          <a:endParaRPr lang="en-US"/>
        </a:p>
      </dgm:t>
    </dgm:pt>
    <dgm:pt modelId="{5AD8939A-2371-444F-82EC-B255BA9C8F7D}" type="sibTrans" cxnId="{40A6751F-482C-41D6-B274-22945FCF5B87}">
      <dgm:prSet/>
      <dgm:spPr/>
      <dgm:t>
        <a:bodyPr/>
        <a:lstStyle/>
        <a:p>
          <a:endParaRPr lang="en-US"/>
        </a:p>
      </dgm:t>
    </dgm:pt>
    <dgm:pt modelId="{2260375A-E874-4712-A194-4ECE17E6DED8}">
      <dgm:prSet phldrT="[Text]" custT="1"/>
      <dgm:spPr/>
      <dgm:t>
        <a:bodyPr/>
        <a:lstStyle/>
        <a:p>
          <a:r>
            <a:rPr lang="en-US" sz="1600" dirty="0" smtClean="0"/>
            <a:t>Party Decision Procedure system on Policy/ Constitutional Issue </a:t>
          </a:r>
          <a:endParaRPr lang="en-US" sz="1600" dirty="0"/>
        </a:p>
      </dgm:t>
    </dgm:pt>
    <dgm:pt modelId="{8899A1A3-430A-4152-A353-EAFDF3459759}" type="parTrans" cxnId="{C081F9D4-A16A-4BAB-9E51-ED4296D1CD69}">
      <dgm:prSet/>
      <dgm:spPr/>
      <dgm:t>
        <a:bodyPr/>
        <a:lstStyle/>
        <a:p>
          <a:endParaRPr lang="en-US"/>
        </a:p>
      </dgm:t>
    </dgm:pt>
    <dgm:pt modelId="{7AAC2FCD-0163-434D-9D40-77341BB84B64}" type="sibTrans" cxnId="{C081F9D4-A16A-4BAB-9E51-ED4296D1CD69}">
      <dgm:prSet/>
      <dgm:spPr/>
      <dgm:t>
        <a:bodyPr/>
        <a:lstStyle/>
        <a:p>
          <a:endParaRPr lang="en-US"/>
        </a:p>
      </dgm:t>
    </dgm:pt>
    <dgm:pt modelId="{5F679656-33F9-40F6-8958-8B9886C7CD82}">
      <dgm:prSet phldrT="[Text]" custT="1"/>
      <dgm:spPr/>
      <dgm:t>
        <a:bodyPr/>
        <a:lstStyle/>
        <a:p>
          <a:r>
            <a:rPr lang="en-US" sz="1600" dirty="0" smtClean="0"/>
            <a:t>Corresponding System between Public and Legislature</a:t>
          </a:r>
          <a:endParaRPr lang="en-US" sz="1600" dirty="0"/>
        </a:p>
      </dgm:t>
    </dgm:pt>
    <dgm:pt modelId="{6062764A-B76D-4A57-8236-DA3D601254CC}" type="parTrans" cxnId="{2C4E387C-93E8-471D-A065-93019DF9B1A7}">
      <dgm:prSet/>
      <dgm:spPr/>
      <dgm:t>
        <a:bodyPr/>
        <a:lstStyle/>
        <a:p>
          <a:endParaRPr lang="en-US"/>
        </a:p>
      </dgm:t>
    </dgm:pt>
    <dgm:pt modelId="{2CDB58F6-DE70-4B92-9848-A93AC56311E2}" type="sibTrans" cxnId="{2C4E387C-93E8-471D-A065-93019DF9B1A7}">
      <dgm:prSet/>
      <dgm:spPr/>
      <dgm:t>
        <a:bodyPr/>
        <a:lstStyle/>
        <a:p>
          <a:endParaRPr lang="en-US"/>
        </a:p>
      </dgm:t>
    </dgm:pt>
    <dgm:pt modelId="{2FEEAD1E-0011-44FF-A001-AE621FDB854C}">
      <dgm:prSet phldrT="[Text]" custT="1"/>
      <dgm:spPr/>
      <dgm:t>
        <a:bodyPr/>
        <a:lstStyle/>
        <a:p>
          <a:r>
            <a:rPr lang="en-US" sz="1600" dirty="0" smtClean="0"/>
            <a:t>Legislation Planning </a:t>
          </a:r>
          <a:endParaRPr lang="en-US" sz="1600" dirty="0"/>
        </a:p>
      </dgm:t>
    </dgm:pt>
    <dgm:pt modelId="{2E854A14-B479-403B-8792-9EE5B9A0960C}" type="parTrans" cxnId="{6C3B9E47-26AB-4A55-957D-4EDED1DC6762}">
      <dgm:prSet/>
      <dgm:spPr/>
      <dgm:t>
        <a:bodyPr/>
        <a:lstStyle/>
        <a:p>
          <a:endParaRPr lang="en-US"/>
        </a:p>
      </dgm:t>
    </dgm:pt>
    <dgm:pt modelId="{DDB46D1B-AC53-4696-903F-BC070AE24B04}" type="sibTrans" cxnId="{6C3B9E47-26AB-4A55-957D-4EDED1DC6762}">
      <dgm:prSet/>
      <dgm:spPr/>
      <dgm:t>
        <a:bodyPr/>
        <a:lstStyle/>
        <a:p>
          <a:endParaRPr lang="en-US"/>
        </a:p>
      </dgm:t>
    </dgm:pt>
    <dgm:pt modelId="{1FA3360A-8408-4986-B8C8-C41790E34E5F}">
      <dgm:prSet phldrT="[Text]"/>
      <dgm:spPr/>
      <dgm:t>
        <a:bodyPr/>
        <a:lstStyle/>
        <a:p>
          <a:r>
            <a:rPr lang="zh-CN" altLang="en-US" dirty="0" smtClean="0"/>
            <a:t>法治政府</a:t>
          </a:r>
          <a:endParaRPr lang="en-US" dirty="0"/>
        </a:p>
      </dgm:t>
    </dgm:pt>
    <dgm:pt modelId="{436BA4A0-5517-4A4F-B5BD-8801A45BF8E4}" type="parTrans" cxnId="{84A9D343-D4B3-4357-9D17-0CD36B68AD90}">
      <dgm:prSet/>
      <dgm:spPr/>
      <dgm:t>
        <a:bodyPr/>
        <a:lstStyle/>
        <a:p>
          <a:endParaRPr lang="en-US"/>
        </a:p>
      </dgm:t>
    </dgm:pt>
    <dgm:pt modelId="{719AEF5B-5C76-4B71-9B3B-3F1CF1211ECE}" type="sibTrans" cxnId="{84A9D343-D4B3-4357-9D17-0CD36B68AD90}">
      <dgm:prSet/>
      <dgm:spPr/>
      <dgm:t>
        <a:bodyPr/>
        <a:lstStyle/>
        <a:p>
          <a:endParaRPr lang="en-US"/>
        </a:p>
      </dgm:t>
    </dgm:pt>
    <dgm:pt modelId="{E9926B0B-DD2F-4AF8-82B1-76340B6E0471}">
      <dgm:prSet phldrT="[Text]"/>
      <dgm:spPr/>
      <dgm:t>
        <a:bodyPr/>
        <a:lstStyle/>
        <a:p>
          <a:r>
            <a:rPr lang="en-US" dirty="0" smtClean="0"/>
            <a:t>I</a:t>
          </a:r>
          <a:r>
            <a:rPr lang="en-US" altLang="zh-CN" dirty="0" smtClean="0"/>
            <a:t>nternal Legality Review System</a:t>
          </a:r>
          <a:endParaRPr lang="en-US" dirty="0"/>
        </a:p>
      </dgm:t>
    </dgm:pt>
    <dgm:pt modelId="{99CC3788-DCD7-4C3C-8B6D-89163EE0169A}" type="parTrans" cxnId="{919E22FF-6C5E-4540-9894-4C1BF91AFC4F}">
      <dgm:prSet/>
      <dgm:spPr/>
      <dgm:t>
        <a:bodyPr/>
        <a:lstStyle/>
        <a:p>
          <a:endParaRPr lang="en-US"/>
        </a:p>
      </dgm:t>
    </dgm:pt>
    <dgm:pt modelId="{CFC0EF07-E222-4BB1-838D-9A758AF7B23B}" type="sibTrans" cxnId="{919E22FF-6C5E-4540-9894-4C1BF91AFC4F}">
      <dgm:prSet/>
      <dgm:spPr/>
      <dgm:t>
        <a:bodyPr/>
        <a:lstStyle/>
        <a:p>
          <a:endParaRPr lang="en-US"/>
        </a:p>
      </dgm:t>
    </dgm:pt>
    <dgm:pt modelId="{D6797401-E494-4054-9639-757395C7B31F}">
      <dgm:prSet phldrT="[Text]"/>
      <dgm:spPr/>
      <dgm:t>
        <a:bodyPr/>
        <a:lstStyle/>
        <a:p>
          <a:r>
            <a:rPr lang="en-US" dirty="0" smtClean="0"/>
            <a:t>Government Legal Counsel system</a:t>
          </a:r>
          <a:endParaRPr lang="en-US" dirty="0"/>
        </a:p>
      </dgm:t>
    </dgm:pt>
    <dgm:pt modelId="{26A180BD-C3A5-4850-A4A0-9E290E05C301}" type="parTrans" cxnId="{BCC9E74B-3720-469B-8AB7-C0A1EF5777B7}">
      <dgm:prSet/>
      <dgm:spPr/>
      <dgm:t>
        <a:bodyPr/>
        <a:lstStyle/>
        <a:p>
          <a:endParaRPr lang="en-US"/>
        </a:p>
      </dgm:t>
    </dgm:pt>
    <dgm:pt modelId="{EC0510D5-FB8F-439B-9C8D-E3C2C7C85F02}" type="sibTrans" cxnId="{BCC9E74B-3720-469B-8AB7-C0A1EF5777B7}">
      <dgm:prSet/>
      <dgm:spPr/>
      <dgm:t>
        <a:bodyPr/>
        <a:lstStyle/>
        <a:p>
          <a:endParaRPr lang="en-US"/>
        </a:p>
      </dgm:t>
    </dgm:pt>
    <dgm:pt modelId="{189EC7AF-AFB6-4B31-95B0-BCBDB54AE8CD}">
      <dgm:prSet phldrT="[Text]"/>
      <dgm:spPr/>
      <dgm:t>
        <a:bodyPr/>
        <a:lstStyle/>
        <a:p>
          <a:r>
            <a:rPr lang="en-US" dirty="0" smtClean="0"/>
            <a:t>Democratic and Scientific Decision Participation Process</a:t>
          </a:r>
          <a:endParaRPr lang="en-US" dirty="0"/>
        </a:p>
      </dgm:t>
    </dgm:pt>
    <dgm:pt modelId="{E6831922-6C95-4DC3-872C-A3F6B9E84E1B}" type="parTrans" cxnId="{1097BD78-B5C1-4120-B736-08F440FBE1CD}">
      <dgm:prSet/>
      <dgm:spPr/>
      <dgm:t>
        <a:bodyPr/>
        <a:lstStyle/>
        <a:p>
          <a:endParaRPr lang="en-US"/>
        </a:p>
      </dgm:t>
    </dgm:pt>
    <dgm:pt modelId="{F09C93B4-5032-4B0A-B642-25CDAD24EB91}" type="sibTrans" cxnId="{1097BD78-B5C1-4120-B736-08F440FBE1CD}">
      <dgm:prSet/>
      <dgm:spPr/>
      <dgm:t>
        <a:bodyPr/>
        <a:lstStyle/>
        <a:p>
          <a:endParaRPr lang="en-US"/>
        </a:p>
      </dgm:t>
    </dgm:pt>
    <dgm:pt modelId="{348CCD8B-5D46-4E15-A137-AE9DEB93518B}">
      <dgm:prSet phldrT="[Text]"/>
      <dgm:spPr/>
      <dgm:t>
        <a:bodyPr/>
        <a:lstStyle/>
        <a:p>
          <a:r>
            <a:rPr lang="en-US" dirty="0" smtClean="0"/>
            <a:t>Party/ State Supervision system </a:t>
          </a:r>
          <a:endParaRPr lang="en-US" dirty="0"/>
        </a:p>
      </dgm:t>
    </dgm:pt>
    <dgm:pt modelId="{E2B118E1-41EC-4A57-9CAB-1B89032F5379}" type="parTrans" cxnId="{39F8555E-D24E-48AF-AE55-3A348CE65C66}">
      <dgm:prSet/>
      <dgm:spPr/>
      <dgm:t>
        <a:bodyPr/>
        <a:lstStyle/>
        <a:p>
          <a:endParaRPr lang="en-US"/>
        </a:p>
      </dgm:t>
    </dgm:pt>
    <dgm:pt modelId="{9D4B7D50-06A3-455E-9CBD-EC747A3D2482}" type="sibTrans" cxnId="{39F8555E-D24E-48AF-AE55-3A348CE65C66}">
      <dgm:prSet/>
      <dgm:spPr/>
      <dgm:t>
        <a:bodyPr/>
        <a:lstStyle/>
        <a:p>
          <a:endParaRPr lang="en-US"/>
        </a:p>
      </dgm:t>
    </dgm:pt>
    <dgm:pt modelId="{9992C19E-8936-4679-8A09-52262B9A9CD3}">
      <dgm:prSet phldrT="[Text]"/>
      <dgm:spPr/>
      <dgm:t>
        <a:bodyPr/>
        <a:lstStyle/>
        <a:p>
          <a:r>
            <a:rPr lang="en-US" dirty="0" smtClean="0"/>
            <a:t>Transparency </a:t>
          </a:r>
          <a:endParaRPr lang="en-US" dirty="0"/>
        </a:p>
      </dgm:t>
    </dgm:pt>
    <dgm:pt modelId="{A5E6966C-9E2C-45EF-9B5E-2908974648C7}" type="parTrans" cxnId="{84D88C02-BF53-4B1E-8CE5-1B066C5DDE10}">
      <dgm:prSet/>
      <dgm:spPr/>
      <dgm:t>
        <a:bodyPr/>
        <a:lstStyle/>
        <a:p>
          <a:endParaRPr lang="en-US"/>
        </a:p>
      </dgm:t>
    </dgm:pt>
    <dgm:pt modelId="{F2528236-F6E2-4F4D-B723-1D3706FFF536}" type="sibTrans" cxnId="{84D88C02-BF53-4B1E-8CE5-1B066C5DDE10}">
      <dgm:prSet/>
      <dgm:spPr/>
      <dgm:t>
        <a:bodyPr/>
        <a:lstStyle/>
        <a:p>
          <a:endParaRPr lang="en-US"/>
        </a:p>
      </dgm:t>
    </dgm:pt>
    <dgm:pt modelId="{DB250C43-6678-4B64-8EF0-8497BCD24FC7}">
      <dgm:prSet phldrT="[Text]"/>
      <dgm:spPr/>
      <dgm:t>
        <a:bodyPr/>
        <a:lstStyle/>
        <a:p>
          <a:r>
            <a:rPr lang="en-US" dirty="0" smtClean="0"/>
            <a:t>Circuit Court </a:t>
          </a:r>
          <a:endParaRPr lang="en-US" dirty="0"/>
        </a:p>
      </dgm:t>
    </dgm:pt>
    <dgm:pt modelId="{BF6EA196-E4CB-4441-9E7E-8B0AB3A37D5C}" type="parTrans" cxnId="{D0499C96-A3FD-495A-8D20-B00EE14AA1B6}">
      <dgm:prSet/>
      <dgm:spPr/>
      <dgm:t>
        <a:bodyPr/>
        <a:lstStyle/>
        <a:p>
          <a:endParaRPr lang="en-US"/>
        </a:p>
      </dgm:t>
    </dgm:pt>
    <dgm:pt modelId="{6A6C53C8-E0EE-458E-B7C5-83266504AC79}" type="sibTrans" cxnId="{D0499C96-A3FD-495A-8D20-B00EE14AA1B6}">
      <dgm:prSet/>
      <dgm:spPr/>
      <dgm:t>
        <a:bodyPr/>
        <a:lstStyle/>
        <a:p>
          <a:endParaRPr lang="en-US"/>
        </a:p>
      </dgm:t>
    </dgm:pt>
    <dgm:pt modelId="{9C6E4577-DACD-4FBC-BB6E-D3387D00EB45}">
      <dgm:prSet phldrT="[Text]"/>
      <dgm:spPr/>
      <dgm:t>
        <a:bodyPr/>
        <a:lstStyle/>
        <a:p>
          <a:r>
            <a:rPr lang="en-US" dirty="0" smtClean="0"/>
            <a:t>Case Management &amp; Accountability</a:t>
          </a:r>
          <a:endParaRPr lang="en-US" dirty="0"/>
        </a:p>
      </dgm:t>
    </dgm:pt>
    <dgm:pt modelId="{F6528C24-FAF7-4D85-B8EC-0E6CDD2E7661}" type="parTrans" cxnId="{DD2A8246-A0AC-495C-8866-AADCE25EF7C2}">
      <dgm:prSet/>
      <dgm:spPr/>
      <dgm:t>
        <a:bodyPr/>
        <a:lstStyle/>
        <a:p>
          <a:endParaRPr lang="en-US"/>
        </a:p>
      </dgm:t>
    </dgm:pt>
    <dgm:pt modelId="{FBD512AB-9700-416E-AF60-7A6A1C486188}" type="sibTrans" cxnId="{DD2A8246-A0AC-495C-8866-AADCE25EF7C2}">
      <dgm:prSet/>
      <dgm:spPr/>
      <dgm:t>
        <a:bodyPr/>
        <a:lstStyle/>
        <a:p>
          <a:endParaRPr lang="en-US"/>
        </a:p>
      </dgm:t>
    </dgm:pt>
    <dgm:pt modelId="{8FE071D5-7430-461F-A77B-C88FB149FEC8}">
      <dgm:prSet phldrT="[Text]"/>
      <dgm:spPr/>
      <dgm:t>
        <a:bodyPr/>
        <a:lstStyle/>
        <a:p>
          <a:r>
            <a:rPr lang="en-US" dirty="0" smtClean="0"/>
            <a:t>Litigation System Reform</a:t>
          </a:r>
          <a:endParaRPr lang="en-US" dirty="0"/>
        </a:p>
      </dgm:t>
    </dgm:pt>
    <dgm:pt modelId="{CE2722F1-9B34-4C58-BFC3-619C272F3FEA}" type="parTrans" cxnId="{8E1F812D-0CD1-4984-B882-9FB0BADA8177}">
      <dgm:prSet/>
      <dgm:spPr/>
      <dgm:t>
        <a:bodyPr/>
        <a:lstStyle/>
        <a:p>
          <a:endParaRPr lang="en-US"/>
        </a:p>
      </dgm:t>
    </dgm:pt>
    <dgm:pt modelId="{154FC12F-6E26-4B19-8D30-56F1BF7DA732}" type="sibTrans" cxnId="{8E1F812D-0CD1-4984-B882-9FB0BADA8177}">
      <dgm:prSet/>
      <dgm:spPr/>
      <dgm:t>
        <a:bodyPr/>
        <a:lstStyle/>
        <a:p>
          <a:endParaRPr lang="en-US"/>
        </a:p>
      </dgm:t>
    </dgm:pt>
    <dgm:pt modelId="{C7243C21-FD0F-43FD-B7E5-2C0391DCF103}">
      <dgm:prSet phldrT="[Text]"/>
      <dgm:spPr/>
      <dgm:t>
        <a:bodyPr/>
        <a:lstStyle/>
        <a:p>
          <a:r>
            <a:rPr lang="en-US" dirty="0" smtClean="0"/>
            <a:t>Supervision &amp; Transparency</a:t>
          </a:r>
          <a:endParaRPr lang="en-US" dirty="0"/>
        </a:p>
      </dgm:t>
    </dgm:pt>
    <dgm:pt modelId="{340E10D2-C39E-4409-B024-5517F6DFB9DF}" type="parTrans" cxnId="{18A6374C-C697-4A5C-8B9A-7CAB654515B7}">
      <dgm:prSet/>
      <dgm:spPr/>
      <dgm:t>
        <a:bodyPr/>
        <a:lstStyle/>
        <a:p>
          <a:endParaRPr lang="en-US"/>
        </a:p>
      </dgm:t>
    </dgm:pt>
    <dgm:pt modelId="{C3564050-A0B4-4704-86C6-BDC42723FF94}" type="sibTrans" cxnId="{18A6374C-C697-4A5C-8B9A-7CAB654515B7}">
      <dgm:prSet/>
      <dgm:spPr/>
      <dgm:t>
        <a:bodyPr/>
        <a:lstStyle/>
        <a:p>
          <a:endParaRPr lang="en-US"/>
        </a:p>
      </dgm:t>
    </dgm:pt>
    <dgm:pt modelId="{2BE6ED66-3B65-4AAB-9D34-BAAF80E93973}">
      <dgm:prSet phldrT="[Text]"/>
      <dgm:spPr/>
      <dgm:t>
        <a:bodyPr/>
        <a:lstStyle/>
        <a:p>
          <a:r>
            <a:rPr lang="en-US" dirty="0" smtClean="0"/>
            <a:t>E</a:t>
          </a:r>
          <a:r>
            <a:rPr lang="en-US" altLang="zh-CN" dirty="0" smtClean="0"/>
            <a:t>ducation</a:t>
          </a:r>
          <a:endParaRPr lang="en-US" dirty="0"/>
        </a:p>
      </dgm:t>
    </dgm:pt>
    <dgm:pt modelId="{4E673157-FA5A-4408-90CC-A35B9C36C7D9}" type="parTrans" cxnId="{38B27BAE-274E-4FC4-A92F-527E056FA24E}">
      <dgm:prSet/>
      <dgm:spPr/>
      <dgm:t>
        <a:bodyPr/>
        <a:lstStyle/>
        <a:p>
          <a:endParaRPr lang="en-US"/>
        </a:p>
      </dgm:t>
    </dgm:pt>
    <dgm:pt modelId="{ECEBA461-89A9-4C6D-92A8-D2BE71C25A57}" type="sibTrans" cxnId="{38B27BAE-274E-4FC4-A92F-527E056FA24E}">
      <dgm:prSet/>
      <dgm:spPr/>
      <dgm:t>
        <a:bodyPr/>
        <a:lstStyle/>
        <a:p>
          <a:endParaRPr lang="en-US"/>
        </a:p>
      </dgm:t>
    </dgm:pt>
    <dgm:pt modelId="{3B89C7B5-D269-4A3E-ACD4-DDBC9582C1C2}">
      <dgm:prSet phldrT="[Text]"/>
      <dgm:spPr/>
      <dgm:t>
        <a:bodyPr/>
        <a:lstStyle/>
        <a:p>
          <a:r>
            <a:rPr lang="en-US" dirty="0" smtClean="0"/>
            <a:t>Soft Law &amp; Civil Society </a:t>
          </a:r>
          <a:endParaRPr lang="en-US" dirty="0"/>
        </a:p>
      </dgm:t>
    </dgm:pt>
    <dgm:pt modelId="{F02E0F67-2F36-4590-BA10-94A97D6765DD}" type="parTrans" cxnId="{F7BE70C2-EBAA-4EE5-AFDC-F4109A09CC20}">
      <dgm:prSet/>
      <dgm:spPr/>
      <dgm:t>
        <a:bodyPr/>
        <a:lstStyle/>
        <a:p>
          <a:endParaRPr lang="en-US"/>
        </a:p>
      </dgm:t>
    </dgm:pt>
    <dgm:pt modelId="{75F05040-0D75-4E46-805F-1DCF04BDCE4D}" type="sibTrans" cxnId="{F7BE70C2-EBAA-4EE5-AFDC-F4109A09CC20}">
      <dgm:prSet/>
      <dgm:spPr/>
      <dgm:t>
        <a:bodyPr/>
        <a:lstStyle/>
        <a:p>
          <a:endParaRPr lang="en-US"/>
        </a:p>
      </dgm:t>
    </dgm:pt>
    <dgm:pt modelId="{DA37C5B0-B4BF-4765-B8D1-0F8954B80372}">
      <dgm:prSet phldrT="[Text]"/>
      <dgm:spPr/>
      <dgm:t>
        <a:bodyPr/>
        <a:lstStyle/>
        <a:p>
          <a:r>
            <a:rPr lang="en-US" dirty="0" smtClean="0"/>
            <a:t>Legal Service </a:t>
          </a:r>
          <a:endParaRPr lang="en-US" dirty="0"/>
        </a:p>
      </dgm:t>
    </dgm:pt>
    <dgm:pt modelId="{DC0330D8-B4DB-4BE3-BAA2-7EBFE371E599}" type="parTrans" cxnId="{0890A74C-A890-4F5A-826D-69446F582384}">
      <dgm:prSet/>
      <dgm:spPr/>
      <dgm:t>
        <a:bodyPr/>
        <a:lstStyle/>
        <a:p>
          <a:endParaRPr lang="en-US"/>
        </a:p>
      </dgm:t>
    </dgm:pt>
    <dgm:pt modelId="{606347AC-15FE-40F4-9767-2FCD10C32E1A}" type="sibTrans" cxnId="{0890A74C-A890-4F5A-826D-69446F582384}">
      <dgm:prSet/>
      <dgm:spPr/>
      <dgm:t>
        <a:bodyPr/>
        <a:lstStyle/>
        <a:p>
          <a:endParaRPr lang="en-US"/>
        </a:p>
      </dgm:t>
    </dgm:pt>
    <dgm:pt modelId="{6D8C4C1A-B723-40DF-8922-63815BA33025}">
      <dgm:prSet phldrT="[Text]"/>
      <dgm:spPr/>
      <dgm:t>
        <a:bodyPr/>
        <a:lstStyle/>
        <a:p>
          <a:r>
            <a:rPr lang="en-US" dirty="0" smtClean="0"/>
            <a:t>Career Path and Professionalism </a:t>
          </a:r>
          <a:endParaRPr lang="en-US" dirty="0"/>
        </a:p>
      </dgm:t>
    </dgm:pt>
    <dgm:pt modelId="{00D35829-7BFC-48AE-9B20-494F4B409000}" type="parTrans" cxnId="{1C3FBC8A-FFE6-44E7-BF1E-45635CB04555}">
      <dgm:prSet/>
      <dgm:spPr/>
      <dgm:t>
        <a:bodyPr/>
        <a:lstStyle/>
        <a:p>
          <a:endParaRPr lang="en-US"/>
        </a:p>
      </dgm:t>
    </dgm:pt>
    <dgm:pt modelId="{94DBBD09-7BB0-4F1E-9A6F-68143873A775}" type="sibTrans" cxnId="{1C3FBC8A-FFE6-44E7-BF1E-45635CB04555}">
      <dgm:prSet/>
      <dgm:spPr/>
      <dgm:t>
        <a:bodyPr/>
        <a:lstStyle/>
        <a:p>
          <a:endParaRPr lang="en-US"/>
        </a:p>
      </dgm:t>
    </dgm:pt>
    <dgm:pt modelId="{F2FA5B7C-95A2-47E3-BE25-BAE317D36C25}" type="pres">
      <dgm:prSet presAssocID="{9A92D04C-3A4F-4148-B883-47551006A0C7}" presName="Name0" presStyleCnt="0">
        <dgm:presLayoutVars>
          <dgm:dir/>
          <dgm:animLvl val="lvl"/>
          <dgm:resizeHandles val="exact"/>
        </dgm:presLayoutVars>
      </dgm:prSet>
      <dgm:spPr/>
    </dgm:pt>
    <dgm:pt modelId="{9ACB13F3-EDEF-41F5-8D8C-D0B1ED485296}" type="pres">
      <dgm:prSet presAssocID="{A72C45A4-F2F3-41BA-BA35-AA5E4A96630E}" presName="composite" presStyleCnt="0"/>
      <dgm:spPr/>
    </dgm:pt>
    <dgm:pt modelId="{88FB5F63-55B1-4B44-9E4D-7E831D4CE8B3}" type="pres">
      <dgm:prSet presAssocID="{A72C45A4-F2F3-41BA-BA35-AA5E4A96630E}" presName="parTx" presStyleLbl="node1" presStyleIdx="0" presStyleCnt="5" custLinFactNeighborX="-271" custLinFactNeighborY="11047">
        <dgm:presLayoutVars>
          <dgm:chMax val="0"/>
          <dgm:chPref val="0"/>
          <dgm:bulletEnabled val="1"/>
        </dgm:presLayoutVars>
      </dgm:prSet>
      <dgm:spPr/>
      <dgm:t>
        <a:bodyPr/>
        <a:lstStyle/>
        <a:p>
          <a:endParaRPr lang="en-US"/>
        </a:p>
      </dgm:t>
    </dgm:pt>
    <dgm:pt modelId="{4B83A42D-7C59-42AD-A820-2B3107CDBF51}" type="pres">
      <dgm:prSet presAssocID="{A72C45A4-F2F3-41BA-BA35-AA5E4A96630E}" presName="desTx" presStyleLbl="revTx" presStyleIdx="0" presStyleCnt="5" custScaleY="104131" custLinFactNeighborX="-23" custLinFactNeighborY="9749">
        <dgm:presLayoutVars>
          <dgm:bulletEnabled val="1"/>
        </dgm:presLayoutVars>
      </dgm:prSet>
      <dgm:spPr/>
      <dgm:t>
        <a:bodyPr/>
        <a:lstStyle/>
        <a:p>
          <a:endParaRPr lang="en-US"/>
        </a:p>
      </dgm:t>
    </dgm:pt>
    <dgm:pt modelId="{A6996FA2-2A78-434F-B7D6-D6BC300E6CA5}" type="pres">
      <dgm:prSet presAssocID="{E8CFFDBA-604B-4FAC-ADAB-691D2743AD51}" presName="space" presStyleCnt="0"/>
      <dgm:spPr/>
    </dgm:pt>
    <dgm:pt modelId="{F19F5D37-BB73-456D-B4B8-F7898EE8189C}" type="pres">
      <dgm:prSet presAssocID="{B511939E-887E-4D90-A086-EE673062B687}" presName="composite" presStyleCnt="0"/>
      <dgm:spPr/>
    </dgm:pt>
    <dgm:pt modelId="{D8D47956-FFEB-44D0-8E54-584513FF9A8F}" type="pres">
      <dgm:prSet presAssocID="{B511939E-887E-4D90-A086-EE673062B687}" presName="parTx" presStyleLbl="node1" presStyleIdx="1" presStyleCnt="5">
        <dgm:presLayoutVars>
          <dgm:chMax val="0"/>
          <dgm:chPref val="0"/>
          <dgm:bulletEnabled val="1"/>
        </dgm:presLayoutVars>
      </dgm:prSet>
      <dgm:spPr/>
      <dgm:t>
        <a:bodyPr/>
        <a:lstStyle/>
        <a:p>
          <a:endParaRPr lang="en-US"/>
        </a:p>
      </dgm:t>
    </dgm:pt>
    <dgm:pt modelId="{273BD15D-81F0-489F-98AF-BBB296B85623}" type="pres">
      <dgm:prSet presAssocID="{B511939E-887E-4D90-A086-EE673062B687}" presName="desTx" presStyleLbl="revTx" presStyleIdx="1" presStyleCnt="5" custLinFactNeighborX="2988" custLinFactNeighborY="6010">
        <dgm:presLayoutVars>
          <dgm:bulletEnabled val="1"/>
        </dgm:presLayoutVars>
      </dgm:prSet>
      <dgm:spPr/>
      <dgm:t>
        <a:bodyPr/>
        <a:lstStyle/>
        <a:p>
          <a:endParaRPr lang="en-US"/>
        </a:p>
      </dgm:t>
    </dgm:pt>
    <dgm:pt modelId="{56225F92-756A-4EDF-A4C5-CD9DAF0CC3F2}" type="pres">
      <dgm:prSet presAssocID="{46CADDD7-96AC-426B-B12F-421769F060BB}" presName="space" presStyleCnt="0"/>
      <dgm:spPr/>
    </dgm:pt>
    <dgm:pt modelId="{0363C6D5-F5A0-458B-A5FA-9F6F64CA84E2}" type="pres">
      <dgm:prSet presAssocID="{EF441A01-362E-4B72-B787-9834643E098B}" presName="composite" presStyleCnt="0"/>
      <dgm:spPr/>
    </dgm:pt>
    <dgm:pt modelId="{9CC8507B-367E-4064-A018-79C73D8BE423}" type="pres">
      <dgm:prSet presAssocID="{EF441A01-362E-4B72-B787-9834643E098B}" presName="parTx" presStyleLbl="node1" presStyleIdx="2" presStyleCnt="5">
        <dgm:presLayoutVars>
          <dgm:chMax val="0"/>
          <dgm:chPref val="0"/>
          <dgm:bulletEnabled val="1"/>
        </dgm:presLayoutVars>
      </dgm:prSet>
      <dgm:spPr/>
      <dgm:t>
        <a:bodyPr/>
        <a:lstStyle/>
        <a:p>
          <a:endParaRPr lang="en-US"/>
        </a:p>
      </dgm:t>
    </dgm:pt>
    <dgm:pt modelId="{361DAA32-3586-42ED-B70F-64D6422E11E8}" type="pres">
      <dgm:prSet presAssocID="{EF441A01-362E-4B72-B787-9834643E098B}" presName="desTx" presStyleLbl="revTx" presStyleIdx="2" presStyleCnt="5">
        <dgm:presLayoutVars>
          <dgm:bulletEnabled val="1"/>
        </dgm:presLayoutVars>
      </dgm:prSet>
      <dgm:spPr/>
      <dgm:t>
        <a:bodyPr/>
        <a:lstStyle/>
        <a:p>
          <a:endParaRPr lang="en-US"/>
        </a:p>
      </dgm:t>
    </dgm:pt>
    <dgm:pt modelId="{1257FD26-6B96-4B7F-826D-6BA5534247B3}" type="pres">
      <dgm:prSet presAssocID="{F9A15338-D8B6-4DFA-960D-D982A23FFD23}" presName="space" presStyleCnt="0"/>
      <dgm:spPr/>
    </dgm:pt>
    <dgm:pt modelId="{D0D3BD0F-3D04-4F40-8076-7460B90D908D}" type="pres">
      <dgm:prSet presAssocID="{81973A96-9073-4C92-B142-E3AC6AF32C7A}" presName="composite" presStyleCnt="0"/>
      <dgm:spPr/>
    </dgm:pt>
    <dgm:pt modelId="{6BAC314C-86E8-46DC-A73F-DA008064A339}" type="pres">
      <dgm:prSet presAssocID="{81973A96-9073-4C92-B142-E3AC6AF32C7A}" presName="parTx" presStyleLbl="node1" presStyleIdx="3" presStyleCnt="5">
        <dgm:presLayoutVars>
          <dgm:chMax val="0"/>
          <dgm:chPref val="0"/>
          <dgm:bulletEnabled val="1"/>
        </dgm:presLayoutVars>
      </dgm:prSet>
      <dgm:spPr/>
      <dgm:t>
        <a:bodyPr/>
        <a:lstStyle/>
        <a:p>
          <a:endParaRPr lang="en-US"/>
        </a:p>
      </dgm:t>
    </dgm:pt>
    <dgm:pt modelId="{52791BD9-FC86-4980-B0E3-5FE3DE3DB89F}" type="pres">
      <dgm:prSet presAssocID="{81973A96-9073-4C92-B142-E3AC6AF32C7A}" presName="desTx" presStyleLbl="revTx" presStyleIdx="3" presStyleCnt="5">
        <dgm:presLayoutVars>
          <dgm:bulletEnabled val="1"/>
        </dgm:presLayoutVars>
      </dgm:prSet>
      <dgm:spPr/>
      <dgm:t>
        <a:bodyPr/>
        <a:lstStyle/>
        <a:p>
          <a:endParaRPr lang="en-US"/>
        </a:p>
      </dgm:t>
    </dgm:pt>
    <dgm:pt modelId="{A8F981B8-3837-427D-9E50-09C86DC64D92}" type="pres">
      <dgm:prSet presAssocID="{B58ABED8-18EF-4420-9445-D4E22A5932D6}" presName="space" presStyleCnt="0"/>
      <dgm:spPr/>
    </dgm:pt>
    <dgm:pt modelId="{CBD8478F-0240-41E4-B64D-53A1E7E3F785}" type="pres">
      <dgm:prSet presAssocID="{AC9DF5A2-8E14-4E2C-95D8-E6B45FAEEE8B}" presName="composite" presStyleCnt="0"/>
      <dgm:spPr/>
    </dgm:pt>
    <dgm:pt modelId="{E3392037-6897-4AB6-AD7C-F3D3DAD0A07F}" type="pres">
      <dgm:prSet presAssocID="{AC9DF5A2-8E14-4E2C-95D8-E6B45FAEEE8B}" presName="parTx" presStyleLbl="node1" presStyleIdx="4" presStyleCnt="5">
        <dgm:presLayoutVars>
          <dgm:chMax val="0"/>
          <dgm:chPref val="0"/>
          <dgm:bulletEnabled val="1"/>
        </dgm:presLayoutVars>
      </dgm:prSet>
      <dgm:spPr/>
      <dgm:t>
        <a:bodyPr/>
        <a:lstStyle/>
        <a:p>
          <a:endParaRPr lang="en-US"/>
        </a:p>
      </dgm:t>
    </dgm:pt>
    <dgm:pt modelId="{E362DD95-CB10-4816-96DC-3A4CBF8251F4}" type="pres">
      <dgm:prSet presAssocID="{AC9DF5A2-8E14-4E2C-95D8-E6B45FAEEE8B}" presName="desTx" presStyleLbl="revTx" presStyleIdx="4" presStyleCnt="5">
        <dgm:presLayoutVars>
          <dgm:bulletEnabled val="1"/>
        </dgm:presLayoutVars>
      </dgm:prSet>
      <dgm:spPr/>
      <dgm:t>
        <a:bodyPr/>
        <a:lstStyle/>
        <a:p>
          <a:endParaRPr lang="en-US"/>
        </a:p>
      </dgm:t>
    </dgm:pt>
  </dgm:ptLst>
  <dgm:cxnLst>
    <dgm:cxn modelId="{597CE586-9485-4B47-A018-C307D8D3C725}" srcId="{A72C45A4-F2F3-41BA-BA35-AA5E4A96630E}" destId="{86138E47-FEC5-4F7A-8929-6DCE4C0E76A3}" srcOrd="3" destOrd="0" parTransId="{DC714F01-B1A3-4DD3-96B2-4D8905AEDE48}" sibTransId="{76C48ACE-AAAE-4429-83FF-C93FD7FDD42C}"/>
    <dgm:cxn modelId="{3DD5D985-7295-474D-8A85-A88B51F6D10C}" type="presOf" srcId="{5F679656-33F9-40F6-8958-8B9886C7CD82}" destId="{273BD15D-81F0-489F-98AF-BBB296B85623}" srcOrd="0" destOrd="4" presId="urn:microsoft.com/office/officeart/2005/8/layout/chevron1"/>
    <dgm:cxn modelId="{8B8D479D-378F-4ADE-8A5A-36BFFC0277DC}" srcId="{B511939E-887E-4D90-A086-EE673062B687}" destId="{D2106C87-AE51-4A8B-B50C-64C17E6A272D}" srcOrd="1" destOrd="0" parTransId="{23C5E0BB-647B-4E9D-AFA4-653A965A09C0}" sibTransId="{E3A51DC0-1598-4F5D-9EB1-273E31AC075A}"/>
    <dgm:cxn modelId="{C6335BE3-3824-4939-86B2-61C2716D4FAF}" type="presOf" srcId="{7C8B7899-315E-4379-92D7-F1189E76AA62}" destId="{E362DD95-CB10-4816-96DC-3A4CBF8251F4}" srcOrd="0" destOrd="0" presId="urn:microsoft.com/office/officeart/2005/8/layout/chevron1"/>
    <dgm:cxn modelId="{1D093DC3-6811-459B-AFCE-702DF358754E}" type="presOf" srcId="{C7243C21-FD0F-43FD-B7E5-2C0391DCF103}" destId="{361DAA32-3586-42ED-B70F-64D6422E11E8}" srcOrd="0" destOrd="5" presId="urn:microsoft.com/office/officeart/2005/8/layout/chevron1"/>
    <dgm:cxn modelId="{757E8AA8-6A9E-4F22-9054-20F96A1EEFD6}" type="presOf" srcId="{AC9DF5A2-8E14-4E2C-95D8-E6B45FAEEE8B}" destId="{E3392037-6897-4AB6-AD7C-F3D3DAD0A07F}" srcOrd="0" destOrd="0" presId="urn:microsoft.com/office/officeart/2005/8/layout/chevron1"/>
    <dgm:cxn modelId="{DBD3CC2C-ACF1-4F2C-95F0-64A2CCE5338A}" type="presOf" srcId="{189EC7AF-AFB6-4B31-95B0-BCBDB54AE8CD}" destId="{52791BD9-FC86-4980-B0E3-5FE3DE3DB89F}" srcOrd="0" destOrd="2" presId="urn:microsoft.com/office/officeart/2005/8/layout/chevron1"/>
    <dgm:cxn modelId="{D350D920-9A83-496D-A133-DDCDEBA96818}" type="presOf" srcId="{B511939E-887E-4D90-A086-EE673062B687}" destId="{D8D47956-FFEB-44D0-8E54-584513FF9A8F}" srcOrd="0" destOrd="0" presId="urn:microsoft.com/office/officeart/2005/8/layout/chevron1"/>
    <dgm:cxn modelId="{73B15DF9-DC37-4035-BDDF-F53864526FA5}" srcId="{A72C45A4-F2F3-41BA-BA35-AA5E4A96630E}" destId="{FD7931AF-19E0-44BB-8A3E-810D379CCE0F}" srcOrd="1" destOrd="0" parTransId="{50271C2E-32E3-4673-BEEA-714E013B5134}" sibTransId="{71EE2BD7-83B0-43F8-9508-08544A26A76D}"/>
    <dgm:cxn modelId="{2C4E387C-93E8-471D-A065-93019DF9B1A7}" srcId="{B511939E-887E-4D90-A086-EE673062B687}" destId="{5F679656-33F9-40F6-8958-8B9886C7CD82}" srcOrd="4" destOrd="0" parTransId="{6062764A-B76D-4A57-8236-DA3D601254CC}" sibTransId="{2CDB58F6-DE70-4B92-9848-A93AC56311E2}"/>
    <dgm:cxn modelId="{919E22FF-6C5E-4540-9894-4C1BF91AFC4F}" srcId="{81973A96-9073-4C92-B142-E3AC6AF32C7A}" destId="{E9926B0B-DD2F-4AF8-82B1-76340B6E0471}" srcOrd="1" destOrd="0" parTransId="{99CC3788-DCD7-4C3C-8B6D-89163EE0169A}" sibTransId="{CFC0EF07-E222-4BB1-838D-9A758AF7B23B}"/>
    <dgm:cxn modelId="{412215B1-9792-46C3-A23C-0F5B18EE874F}" srcId="{B511939E-887E-4D90-A086-EE673062B687}" destId="{513715AF-F4B4-4DE0-917D-5B2C6579FF80}" srcOrd="0" destOrd="0" parTransId="{6BCD7BF0-F772-4AD9-95F3-2B0C272EE239}" sibTransId="{D43F0FBB-13F0-42C5-AE01-6B05E78FCDB6}"/>
    <dgm:cxn modelId="{C251C7CF-4509-43FF-91EE-EB876234603A}" type="presOf" srcId="{859ED232-5AA0-4CD8-BA46-C0CBEA1E3D05}" destId="{4B83A42D-7C59-42AD-A820-2B3107CDBF51}" srcOrd="0" destOrd="2" presId="urn:microsoft.com/office/officeart/2005/8/layout/chevron1"/>
    <dgm:cxn modelId="{0B00F823-C282-4C64-8443-2D88CA601A07}" type="presOf" srcId="{86138E47-FEC5-4F7A-8929-6DCE4C0E76A3}" destId="{4B83A42D-7C59-42AD-A820-2B3107CDBF51}" srcOrd="0" destOrd="3" presId="urn:microsoft.com/office/officeart/2005/8/layout/chevron1"/>
    <dgm:cxn modelId="{BDEEE2E2-142D-4F1B-9370-F83CC8AE77B1}" srcId="{EF441A01-362E-4B72-B787-9834643E098B}" destId="{DC8B4A8A-6E08-4DD4-9915-418424A0FA0D}" srcOrd="1" destOrd="0" parTransId="{3E449A91-A7C0-41F4-922C-6C9C6F48B547}" sibTransId="{4E77752E-99E5-409E-BC83-D8F02A41231F}"/>
    <dgm:cxn modelId="{39F8555E-D24E-48AF-AE55-3A348CE65C66}" srcId="{81973A96-9073-4C92-B142-E3AC6AF32C7A}" destId="{348CCD8B-5D46-4E15-A137-AE9DEB93518B}" srcOrd="4" destOrd="0" parTransId="{E2B118E1-41EC-4A57-9CAB-1B89032F5379}" sibTransId="{9D4B7D50-06A3-455E-9CBD-EC747A3D2482}"/>
    <dgm:cxn modelId="{40A6751F-482C-41D6-B274-22945FCF5B87}" srcId="{B511939E-887E-4D90-A086-EE673062B687}" destId="{CC1897E3-58E0-4A37-AB2F-81ACC8E142CE}" srcOrd="3" destOrd="0" parTransId="{0CAD8D13-611D-4161-8A79-45C12E52AC7E}" sibTransId="{5AD8939A-2371-444F-82EC-B255BA9C8F7D}"/>
    <dgm:cxn modelId="{1C3FBC8A-FFE6-44E7-BF1E-45635CB04555}" srcId="{EF441A01-362E-4B72-B787-9834643E098B}" destId="{6D8C4C1A-B723-40DF-8922-63815BA33025}" srcOrd="6" destOrd="0" parTransId="{00D35829-7BFC-48AE-9B20-494F4B409000}" sibTransId="{94DBBD09-7BB0-4F1E-9A6F-68143873A775}"/>
    <dgm:cxn modelId="{D96327A8-0709-4003-A8D3-8F36E1CB2458}" type="presOf" srcId="{FD7931AF-19E0-44BB-8A3E-810D379CCE0F}" destId="{4B83A42D-7C59-42AD-A820-2B3107CDBF51}" srcOrd="0" destOrd="1" presId="urn:microsoft.com/office/officeart/2005/8/layout/chevron1"/>
    <dgm:cxn modelId="{84D88C02-BF53-4B1E-8CE5-1B066C5DDE10}" srcId="{81973A96-9073-4C92-B142-E3AC6AF32C7A}" destId="{9992C19E-8936-4679-8A09-52262B9A9CD3}" srcOrd="5" destOrd="0" parTransId="{A5E6966C-9E2C-45EF-9B5E-2908974648C7}" sibTransId="{F2528236-F6E2-4F4D-B723-1D3706FFF536}"/>
    <dgm:cxn modelId="{AF0AD62B-04ED-41F5-8F8B-922B4C488D49}" type="presOf" srcId="{DB250C43-6678-4B64-8EF0-8497BCD24FC7}" destId="{361DAA32-3586-42ED-B70F-64D6422E11E8}" srcOrd="0" destOrd="2" presId="urn:microsoft.com/office/officeart/2005/8/layout/chevron1"/>
    <dgm:cxn modelId="{1097BD78-B5C1-4120-B736-08F440FBE1CD}" srcId="{81973A96-9073-4C92-B142-E3AC6AF32C7A}" destId="{189EC7AF-AFB6-4B31-95B0-BCBDB54AE8CD}" srcOrd="2" destOrd="0" parTransId="{E6831922-6C95-4DC3-872C-A3F6B9E84E1B}" sibTransId="{F09C93B4-5032-4B0A-B642-25CDAD24EB91}"/>
    <dgm:cxn modelId="{6F62F41A-3E14-4E98-AC8E-E863CE31F819}" type="presOf" srcId="{9A92D04C-3A4F-4148-B883-47551006A0C7}" destId="{F2FA5B7C-95A2-47E3-BE25-BAE317D36C25}" srcOrd="0" destOrd="0" presId="urn:microsoft.com/office/officeart/2005/8/layout/chevron1"/>
    <dgm:cxn modelId="{5B92BE90-FC09-4F0E-9A05-41576EDBB3C3}" srcId="{AC9DF5A2-8E14-4E2C-95D8-E6B45FAEEE8B}" destId="{7C8B7899-315E-4379-92D7-F1189E76AA62}" srcOrd="0" destOrd="0" parTransId="{58E251A7-3183-4B8F-AA96-35ABD4032CD8}" sibTransId="{7A58D4D5-2E6E-43C3-9896-E32C11B6D616}"/>
    <dgm:cxn modelId="{BCC9E74B-3720-469B-8AB7-C0A1EF5777B7}" srcId="{81973A96-9073-4C92-B142-E3AC6AF32C7A}" destId="{D6797401-E494-4054-9639-757395C7B31F}" srcOrd="3" destOrd="0" parTransId="{26A180BD-C3A5-4850-A4A0-9E290E05C301}" sibTransId="{EC0510D5-FB8F-439B-9C8D-E3C2C7C85F02}"/>
    <dgm:cxn modelId="{656F2F9A-D72B-407A-B594-83089F4DF306}" type="presOf" srcId="{D6797401-E494-4054-9639-757395C7B31F}" destId="{52791BD9-FC86-4980-B0E3-5FE3DE3DB89F}" srcOrd="0" destOrd="3" presId="urn:microsoft.com/office/officeart/2005/8/layout/chevron1"/>
    <dgm:cxn modelId="{CEC89996-78CF-4620-A7D9-6B342B8ACD93}" srcId="{A72C45A4-F2F3-41BA-BA35-AA5E4A96630E}" destId="{A11D6069-2CB4-49BD-9FE1-4FDA28E7EF75}" srcOrd="0" destOrd="0" parTransId="{76255379-95A7-435A-8FBA-6E20A3C2E814}" sibTransId="{761CE088-9FE7-4F2F-BE0A-B7E40F832185}"/>
    <dgm:cxn modelId="{C081F9D4-A16A-4BAB-9E51-ED4296D1CD69}" srcId="{B511939E-887E-4D90-A086-EE673062B687}" destId="{2260375A-E874-4712-A194-4ECE17E6DED8}" srcOrd="2" destOrd="0" parTransId="{8899A1A3-430A-4152-A353-EAFDF3459759}" sibTransId="{7AAC2FCD-0163-434D-9D40-77341BB84B64}"/>
    <dgm:cxn modelId="{2960E5D3-B873-442E-AC5B-22DD453147A8}" type="presOf" srcId="{81973A96-9073-4C92-B142-E3AC6AF32C7A}" destId="{6BAC314C-86E8-46DC-A73F-DA008064A339}" srcOrd="0" destOrd="0" presId="urn:microsoft.com/office/officeart/2005/8/layout/chevron1"/>
    <dgm:cxn modelId="{1D54305A-9E74-4CA5-82E4-A50ECB340FC5}" type="presOf" srcId="{E9926B0B-DD2F-4AF8-82B1-76340B6E0471}" destId="{52791BD9-FC86-4980-B0E3-5FE3DE3DB89F}" srcOrd="0" destOrd="1" presId="urn:microsoft.com/office/officeart/2005/8/layout/chevron1"/>
    <dgm:cxn modelId="{B321BEED-D8FE-4F83-A2A3-0F3DE010022E}" type="presOf" srcId="{D2106C87-AE51-4A8B-B50C-64C17E6A272D}" destId="{273BD15D-81F0-489F-98AF-BBB296B85623}" srcOrd="0" destOrd="1" presId="urn:microsoft.com/office/officeart/2005/8/layout/chevron1"/>
    <dgm:cxn modelId="{38B27BAE-274E-4FC4-A92F-527E056FA24E}" srcId="{AC9DF5A2-8E14-4E2C-95D8-E6B45FAEEE8B}" destId="{2BE6ED66-3B65-4AAB-9D34-BAAF80E93973}" srcOrd="1" destOrd="0" parTransId="{4E673157-FA5A-4408-90CC-A35B9C36C7D9}" sibTransId="{ECEBA461-89A9-4C6D-92A8-D2BE71C25A57}"/>
    <dgm:cxn modelId="{FC7ED214-5DD9-4D7E-9390-097E1638C871}" srcId="{9A92D04C-3A4F-4148-B883-47551006A0C7}" destId="{A72C45A4-F2F3-41BA-BA35-AA5E4A96630E}" srcOrd="0" destOrd="0" parTransId="{6061B520-C525-4860-9323-DDD3D3EC68A5}" sibTransId="{E8CFFDBA-604B-4FAC-ADAB-691D2743AD51}"/>
    <dgm:cxn modelId="{55DC21B2-B5ED-4AF8-9B4D-4684A17740A7}" type="presOf" srcId="{A72C45A4-F2F3-41BA-BA35-AA5E4A96630E}" destId="{88FB5F63-55B1-4B44-9E4D-7E831D4CE8B3}" srcOrd="0" destOrd="0" presId="urn:microsoft.com/office/officeart/2005/8/layout/chevron1"/>
    <dgm:cxn modelId="{8E1F812D-0CD1-4984-B882-9FB0BADA8177}" srcId="{EF441A01-362E-4B72-B787-9834643E098B}" destId="{8FE071D5-7430-461F-A77B-C88FB149FEC8}" srcOrd="4" destOrd="0" parTransId="{CE2722F1-9B34-4C58-BFC3-619C272F3FEA}" sibTransId="{154FC12F-6E26-4B19-8D30-56F1BF7DA732}"/>
    <dgm:cxn modelId="{57A454DD-FE79-4673-AB77-35B48C6C6971}" type="presOf" srcId="{A11D6069-2CB4-49BD-9FE1-4FDA28E7EF75}" destId="{4B83A42D-7C59-42AD-A820-2B3107CDBF51}" srcOrd="0" destOrd="0" presId="urn:microsoft.com/office/officeart/2005/8/layout/chevron1"/>
    <dgm:cxn modelId="{098EF6F1-3C1E-4224-AB93-0F2FDD64574E}" srcId="{A72C45A4-F2F3-41BA-BA35-AA5E4A96630E}" destId="{61373857-F4D9-40F5-997C-9481FEF6C19D}" srcOrd="4" destOrd="0" parTransId="{E6C023F4-D5F3-49E3-9C8C-FABE871570A9}" sibTransId="{6031D778-07DE-4C79-BB10-59F822FE11BD}"/>
    <dgm:cxn modelId="{0890A74C-A890-4F5A-826D-69446F582384}" srcId="{AC9DF5A2-8E14-4E2C-95D8-E6B45FAEEE8B}" destId="{DA37C5B0-B4BF-4765-B8D1-0F8954B80372}" srcOrd="3" destOrd="0" parTransId="{DC0330D8-B4DB-4BE3-BAA2-7EBFE371E599}" sibTransId="{606347AC-15FE-40F4-9767-2FCD10C32E1A}"/>
    <dgm:cxn modelId="{03F2F53B-B438-433F-A3BA-D7ABCED971C5}" srcId="{9A92D04C-3A4F-4148-B883-47551006A0C7}" destId="{EF441A01-362E-4B72-B787-9834643E098B}" srcOrd="2" destOrd="0" parTransId="{FBB49686-F7E5-4CB5-B58A-3F737BCCFF71}" sibTransId="{F9A15338-D8B6-4DFA-960D-D982A23FFD23}"/>
    <dgm:cxn modelId="{5DD74982-25F9-4027-9D87-0464176CBBF1}" srcId="{EF441A01-362E-4B72-B787-9834643E098B}" destId="{0998317F-D452-47F4-A101-F171B34B2166}" srcOrd="0" destOrd="0" parTransId="{9823D6B4-89FF-4A0D-8920-681268C58542}" sibTransId="{84801C5C-ECFF-444F-A0AD-5D4F68ABC3DD}"/>
    <dgm:cxn modelId="{A09315E3-421F-482B-82B4-BAD60C27AE75}" srcId="{9A92D04C-3A4F-4148-B883-47551006A0C7}" destId="{81973A96-9073-4C92-B142-E3AC6AF32C7A}" srcOrd="3" destOrd="0" parTransId="{C2350B35-34AD-4327-80AA-47991FF67193}" sibTransId="{B58ABED8-18EF-4420-9445-D4E22A5932D6}"/>
    <dgm:cxn modelId="{A0C3728B-F69E-433C-9B77-BEFBAB564157}" type="presOf" srcId="{0998317F-D452-47F4-A101-F171B34B2166}" destId="{361DAA32-3586-42ED-B70F-64D6422E11E8}" srcOrd="0" destOrd="0" presId="urn:microsoft.com/office/officeart/2005/8/layout/chevron1"/>
    <dgm:cxn modelId="{8F0CBFD8-B739-4856-AFDA-E1C72539BD49}" type="presOf" srcId="{2FEEAD1E-0011-44FF-A001-AE621FDB854C}" destId="{273BD15D-81F0-489F-98AF-BBB296B85623}" srcOrd="0" destOrd="5" presId="urn:microsoft.com/office/officeart/2005/8/layout/chevron1"/>
    <dgm:cxn modelId="{984AF066-EEEE-47ED-967C-C979F767A56A}" type="presOf" srcId="{DC8B4A8A-6E08-4DD4-9915-418424A0FA0D}" destId="{361DAA32-3586-42ED-B70F-64D6422E11E8}" srcOrd="0" destOrd="1" presId="urn:microsoft.com/office/officeart/2005/8/layout/chevron1"/>
    <dgm:cxn modelId="{0E09BD8D-37F3-4C8A-B21F-7273BDA544EA}" type="presOf" srcId="{DA37C5B0-B4BF-4765-B8D1-0F8954B80372}" destId="{E362DD95-CB10-4816-96DC-3A4CBF8251F4}" srcOrd="0" destOrd="3" presId="urn:microsoft.com/office/officeart/2005/8/layout/chevron1"/>
    <dgm:cxn modelId="{D0499C96-A3FD-495A-8D20-B00EE14AA1B6}" srcId="{EF441A01-362E-4B72-B787-9834643E098B}" destId="{DB250C43-6678-4B64-8EF0-8497BCD24FC7}" srcOrd="2" destOrd="0" parTransId="{BF6EA196-E4CB-4441-9E7E-8B0AB3A37D5C}" sibTransId="{6A6C53C8-E0EE-458E-B7C5-83266504AC79}"/>
    <dgm:cxn modelId="{F7BE70C2-EBAA-4EE5-AFDC-F4109A09CC20}" srcId="{AC9DF5A2-8E14-4E2C-95D8-E6B45FAEEE8B}" destId="{3B89C7B5-D269-4A3E-ACD4-DDBC9582C1C2}" srcOrd="2" destOrd="0" parTransId="{F02E0F67-2F36-4590-BA10-94A97D6765DD}" sibTransId="{75F05040-0D75-4E46-805F-1DCF04BDCE4D}"/>
    <dgm:cxn modelId="{55BE7D24-DCA9-4D0A-940B-050B82E48D56}" type="presOf" srcId="{8FE071D5-7430-461F-A77B-C88FB149FEC8}" destId="{361DAA32-3586-42ED-B70F-64D6422E11E8}" srcOrd="0" destOrd="4" presId="urn:microsoft.com/office/officeart/2005/8/layout/chevron1"/>
    <dgm:cxn modelId="{1A1285DD-1811-49C6-9C7A-4FD8AC1C34B9}" srcId="{9A92D04C-3A4F-4148-B883-47551006A0C7}" destId="{B511939E-887E-4D90-A086-EE673062B687}" srcOrd="1" destOrd="0" parTransId="{16B47BD6-BDD1-41FC-A5BA-DFABB5ED5C51}" sibTransId="{46CADDD7-96AC-426B-B12F-421769F060BB}"/>
    <dgm:cxn modelId="{A18E53CD-2A79-4DC0-ADEE-2567F15299D4}" type="presOf" srcId="{CC1897E3-58E0-4A37-AB2F-81ACC8E142CE}" destId="{273BD15D-81F0-489F-98AF-BBB296B85623}" srcOrd="0" destOrd="3" presId="urn:microsoft.com/office/officeart/2005/8/layout/chevron1"/>
    <dgm:cxn modelId="{2E3BB5E0-7D33-4D5A-B9C7-041C4D110187}" type="presOf" srcId="{2BE6ED66-3B65-4AAB-9D34-BAAF80E93973}" destId="{E362DD95-CB10-4816-96DC-3A4CBF8251F4}" srcOrd="0" destOrd="1" presId="urn:microsoft.com/office/officeart/2005/8/layout/chevron1"/>
    <dgm:cxn modelId="{6C3B9E47-26AB-4A55-957D-4EDED1DC6762}" srcId="{B511939E-887E-4D90-A086-EE673062B687}" destId="{2FEEAD1E-0011-44FF-A001-AE621FDB854C}" srcOrd="5" destOrd="0" parTransId="{2E854A14-B479-403B-8792-9EE5B9A0960C}" sibTransId="{DDB46D1B-AC53-4696-903F-BC070AE24B04}"/>
    <dgm:cxn modelId="{8B72A02B-2CE5-4C5D-8AC3-7E9AA17E2B0B}" type="presOf" srcId="{3C7EE956-01DD-4229-B28C-27AAD08D88E4}" destId="{4B83A42D-7C59-42AD-A820-2B3107CDBF51}" srcOrd="0" destOrd="5" presId="urn:microsoft.com/office/officeart/2005/8/layout/chevron1"/>
    <dgm:cxn modelId="{834069AA-3685-42D4-8818-F05406424755}" srcId="{A72C45A4-F2F3-41BA-BA35-AA5E4A96630E}" destId="{859ED232-5AA0-4CD8-BA46-C0CBEA1E3D05}" srcOrd="2" destOrd="0" parTransId="{8F2CE0DC-CAA5-444F-9185-F4AF3431423C}" sibTransId="{7275C935-FB2C-434E-B9C0-23FF165C9501}"/>
    <dgm:cxn modelId="{7BC140F4-2FCE-479D-85A8-E737ED6ED6EA}" type="presOf" srcId="{6D8C4C1A-B723-40DF-8922-63815BA33025}" destId="{361DAA32-3586-42ED-B70F-64D6422E11E8}" srcOrd="0" destOrd="6" presId="urn:microsoft.com/office/officeart/2005/8/layout/chevron1"/>
    <dgm:cxn modelId="{97A32D5C-4ED3-4339-996B-A1108174ADD1}" type="presOf" srcId="{513715AF-F4B4-4DE0-917D-5B2C6579FF80}" destId="{273BD15D-81F0-489F-98AF-BBB296B85623}" srcOrd="0" destOrd="0" presId="urn:microsoft.com/office/officeart/2005/8/layout/chevron1"/>
    <dgm:cxn modelId="{18A6374C-C697-4A5C-8B9A-7CAB654515B7}" srcId="{EF441A01-362E-4B72-B787-9834643E098B}" destId="{C7243C21-FD0F-43FD-B7E5-2C0391DCF103}" srcOrd="5" destOrd="0" parTransId="{340E10D2-C39E-4409-B024-5517F6DFB9DF}" sibTransId="{C3564050-A0B4-4704-86C6-BDC42723FF94}"/>
    <dgm:cxn modelId="{61F646CF-F44C-4DB8-A3D7-F6BE7BBC945B}" srcId="{9A92D04C-3A4F-4148-B883-47551006A0C7}" destId="{AC9DF5A2-8E14-4E2C-95D8-E6B45FAEEE8B}" srcOrd="4" destOrd="0" parTransId="{E42FE80F-2FE1-496E-B1CD-D423CFC280F1}" sibTransId="{F9B36993-8424-4976-9173-CA4878BCE660}"/>
    <dgm:cxn modelId="{84A9D343-D4B3-4357-9D17-0CD36B68AD90}" srcId="{81973A96-9073-4C92-B142-E3AC6AF32C7A}" destId="{1FA3360A-8408-4986-B8C8-C41790E34E5F}" srcOrd="0" destOrd="0" parTransId="{436BA4A0-5517-4A4F-B5BD-8801A45BF8E4}" sibTransId="{719AEF5B-5C76-4B71-9B3B-3F1CF1211ECE}"/>
    <dgm:cxn modelId="{3893F303-FFE3-40ED-84B9-6946C0EAC1D1}" type="presOf" srcId="{9992C19E-8936-4679-8A09-52262B9A9CD3}" destId="{52791BD9-FC86-4980-B0E3-5FE3DE3DB89F}" srcOrd="0" destOrd="5" presId="urn:microsoft.com/office/officeart/2005/8/layout/chevron1"/>
    <dgm:cxn modelId="{54C16E92-4A09-4D59-8E68-0E558C4732F4}" srcId="{A72C45A4-F2F3-41BA-BA35-AA5E4A96630E}" destId="{3C7EE956-01DD-4229-B28C-27AAD08D88E4}" srcOrd="5" destOrd="0" parTransId="{FEAF37BE-B641-4B6D-AB60-53F7F9C9D40D}" sibTransId="{647DA498-381E-46AE-ACF3-B447191430FC}"/>
    <dgm:cxn modelId="{2C631243-78CF-4F5F-B2D6-D8C07D74DDA6}" type="presOf" srcId="{348CCD8B-5D46-4E15-A137-AE9DEB93518B}" destId="{52791BD9-FC86-4980-B0E3-5FE3DE3DB89F}" srcOrd="0" destOrd="4" presId="urn:microsoft.com/office/officeart/2005/8/layout/chevron1"/>
    <dgm:cxn modelId="{D0F8ACFA-1A14-428C-A4E3-DA6D1D1F0380}" type="presOf" srcId="{3B89C7B5-D269-4A3E-ACD4-DDBC9582C1C2}" destId="{E362DD95-CB10-4816-96DC-3A4CBF8251F4}" srcOrd="0" destOrd="2" presId="urn:microsoft.com/office/officeart/2005/8/layout/chevron1"/>
    <dgm:cxn modelId="{2769F408-226A-492E-AD2D-4943F21D01AF}" type="presOf" srcId="{9C6E4577-DACD-4FBC-BB6E-D3387D00EB45}" destId="{361DAA32-3586-42ED-B70F-64D6422E11E8}" srcOrd="0" destOrd="3" presId="urn:microsoft.com/office/officeart/2005/8/layout/chevron1"/>
    <dgm:cxn modelId="{D1F78B96-D873-411F-9DAD-624C7BF96C46}" type="presOf" srcId="{EF441A01-362E-4B72-B787-9834643E098B}" destId="{9CC8507B-367E-4064-A018-79C73D8BE423}" srcOrd="0" destOrd="0" presId="urn:microsoft.com/office/officeart/2005/8/layout/chevron1"/>
    <dgm:cxn modelId="{7B26EADD-D4D1-4B7B-A31F-C5818735C2D8}" type="presOf" srcId="{61373857-F4D9-40F5-997C-9481FEF6C19D}" destId="{4B83A42D-7C59-42AD-A820-2B3107CDBF51}" srcOrd="0" destOrd="4" presId="urn:microsoft.com/office/officeart/2005/8/layout/chevron1"/>
    <dgm:cxn modelId="{DD2A8246-A0AC-495C-8866-AADCE25EF7C2}" srcId="{EF441A01-362E-4B72-B787-9834643E098B}" destId="{9C6E4577-DACD-4FBC-BB6E-D3387D00EB45}" srcOrd="3" destOrd="0" parTransId="{F6528C24-FAF7-4D85-B8EC-0E6CDD2E7661}" sibTransId="{FBD512AB-9700-416E-AF60-7A6A1C486188}"/>
    <dgm:cxn modelId="{A7D8A9D6-A30F-41DD-9FC4-0B70CFA0CBE3}" type="presOf" srcId="{1FA3360A-8408-4986-B8C8-C41790E34E5F}" destId="{52791BD9-FC86-4980-B0E3-5FE3DE3DB89F}" srcOrd="0" destOrd="0" presId="urn:microsoft.com/office/officeart/2005/8/layout/chevron1"/>
    <dgm:cxn modelId="{36C92E70-885D-4C80-A48D-99B0AFAF04CC}" type="presOf" srcId="{2260375A-E874-4712-A194-4ECE17E6DED8}" destId="{273BD15D-81F0-489F-98AF-BBB296B85623}" srcOrd="0" destOrd="2" presId="urn:microsoft.com/office/officeart/2005/8/layout/chevron1"/>
    <dgm:cxn modelId="{512D9B5B-B6E0-46D9-AD9B-00426F99F2DE}" type="presParOf" srcId="{F2FA5B7C-95A2-47E3-BE25-BAE317D36C25}" destId="{9ACB13F3-EDEF-41F5-8D8C-D0B1ED485296}" srcOrd="0" destOrd="0" presId="urn:microsoft.com/office/officeart/2005/8/layout/chevron1"/>
    <dgm:cxn modelId="{2F5974D1-475E-485A-B977-84C82F37B10B}" type="presParOf" srcId="{9ACB13F3-EDEF-41F5-8D8C-D0B1ED485296}" destId="{88FB5F63-55B1-4B44-9E4D-7E831D4CE8B3}" srcOrd="0" destOrd="0" presId="urn:microsoft.com/office/officeart/2005/8/layout/chevron1"/>
    <dgm:cxn modelId="{F6DA671F-8FBA-4E46-9E2B-F091830A8AFC}" type="presParOf" srcId="{9ACB13F3-EDEF-41F5-8D8C-D0B1ED485296}" destId="{4B83A42D-7C59-42AD-A820-2B3107CDBF51}" srcOrd="1" destOrd="0" presId="urn:microsoft.com/office/officeart/2005/8/layout/chevron1"/>
    <dgm:cxn modelId="{50E84024-FFF8-4EA3-B47F-E7EC19A31989}" type="presParOf" srcId="{F2FA5B7C-95A2-47E3-BE25-BAE317D36C25}" destId="{A6996FA2-2A78-434F-B7D6-D6BC300E6CA5}" srcOrd="1" destOrd="0" presId="urn:microsoft.com/office/officeart/2005/8/layout/chevron1"/>
    <dgm:cxn modelId="{70C182DB-531E-4BD0-9C0D-AD7B77AFF177}" type="presParOf" srcId="{F2FA5B7C-95A2-47E3-BE25-BAE317D36C25}" destId="{F19F5D37-BB73-456D-B4B8-F7898EE8189C}" srcOrd="2" destOrd="0" presId="urn:microsoft.com/office/officeart/2005/8/layout/chevron1"/>
    <dgm:cxn modelId="{EC653761-C086-4DCF-9509-C737663AA817}" type="presParOf" srcId="{F19F5D37-BB73-456D-B4B8-F7898EE8189C}" destId="{D8D47956-FFEB-44D0-8E54-584513FF9A8F}" srcOrd="0" destOrd="0" presId="urn:microsoft.com/office/officeart/2005/8/layout/chevron1"/>
    <dgm:cxn modelId="{D4CECD82-03FA-40C0-B885-A25364E9991B}" type="presParOf" srcId="{F19F5D37-BB73-456D-B4B8-F7898EE8189C}" destId="{273BD15D-81F0-489F-98AF-BBB296B85623}" srcOrd="1" destOrd="0" presId="urn:microsoft.com/office/officeart/2005/8/layout/chevron1"/>
    <dgm:cxn modelId="{98A55D29-2AE7-4ADC-B729-38BA0C0CAE2C}" type="presParOf" srcId="{F2FA5B7C-95A2-47E3-BE25-BAE317D36C25}" destId="{56225F92-756A-4EDF-A4C5-CD9DAF0CC3F2}" srcOrd="3" destOrd="0" presId="urn:microsoft.com/office/officeart/2005/8/layout/chevron1"/>
    <dgm:cxn modelId="{99929303-2950-4013-950A-B96CA7C40667}" type="presParOf" srcId="{F2FA5B7C-95A2-47E3-BE25-BAE317D36C25}" destId="{0363C6D5-F5A0-458B-A5FA-9F6F64CA84E2}" srcOrd="4" destOrd="0" presId="urn:microsoft.com/office/officeart/2005/8/layout/chevron1"/>
    <dgm:cxn modelId="{E78E9DBF-CA05-4F19-AFC1-346656E7FBE7}" type="presParOf" srcId="{0363C6D5-F5A0-458B-A5FA-9F6F64CA84E2}" destId="{9CC8507B-367E-4064-A018-79C73D8BE423}" srcOrd="0" destOrd="0" presId="urn:microsoft.com/office/officeart/2005/8/layout/chevron1"/>
    <dgm:cxn modelId="{9A4C4F3A-48DA-4BEB-99F7-23EE98088740}" type="presParOf" srcId="{0363C6D5-F5A0-458B-A5FA-9F6F64CA84E2}" destId="{361DAA32-3586-42ED-B70F-64D6422E11E8}" srcOrd="1" destOrd="0" presId="urn:microsoft.com/office/officeart/2005/8/layout/chevron1"/>
    <dgm:cxn modelId="{10159CDE-844E-43FC-9F84-7E0543AC071F}" type="presParOf" srcId="{F2FA5B7C-95A2-47E3-BE25-BAE317D36C25}" destId="{1257FD26-6B96-4B7F-826D-6BA5534247B3}" srcOrd="5" destOrd="0" presId="urn:microsoft.com/office/officeart/2005/8/layout/chevron1"/>
    <dgm:cxn modelId="{30435191-D1CB-4879-A70C-02C2A97976F4}" type="presParOf" srcId="{F2FA5B7C-95A2-47E3-BE25-BAE317D36C25}" destId="{D0D3BD0F-3D04-4F40-8076-7460B90D908D}" srcOrd="6" destOrd="0" presId="urn:microsoft.com/office/officeart/2005/8/layout/chevron1"/>
    <dgm:cxn modelId="{ED537625-F115-439E-AD80-BE18D84A50C2}" type="presParOf" srcId="{D0D3BD0F-3D04-4F40-8076-7460B90D908D}" destId="{6BAC314C-86E8-46DC-A73F-DA008064A339}" srcOrd="0" destOrd="0" presId="urn:microsoft.com/office/officeart/2005/8/layout/chevron1"/>
    <dgm:cxn modelId="{9D5FF408-012B-4343-ABF4-20DE83A34D65}" type="presParOf" srcId="{D0D3BD0F-3D04-4F40-8076-7460B90D908D}" destId="{52791BD9-FC86-4980-B0E3-5FE3DE3DB89F}" srcOrd="1" destOrd="0" presId="urn:microsoft.com/office/officeart/2005/8/layout/chevron1"/>
    <dgm:cxn modelId="{FC99F1F3-4583-4291-9E76-06294B65D330}" type="presParOf" srcId="{F2FA5B7C-95A2-47E3-BE25-BAE317D36C25}" destId="{A8F981B8-3837-427D-9E50-09C86DC64D92}" srcOrd="7" destOrd="0" presId="urn:microsoft.com/office/officeart/2005/8/layout/chevron1"/>
    <dgm:cxn modelId="{21FF30C4-EA62-4978-A421-5EE54776FEEC}" type="presParOf" srcId="{F2FA5B7C-95A2-47E3-BE25-BAE317D36C25}" destId="{CBD8478F-0240-41E4-B64D-53A1E7E3F785}" srcOrd="8" destOrd="0" presId="urn:microsoft.com/office/officeart/2005/8/layout/chevron1"/>
    <dgm:cxn modelId="{CDA8C735-29FF-4E34-8EEC-1D363E33FE4B}" type="presParOf" srcId="{CBD8478F-0240-41E4-B64D-53A1E7E3F785}" destId="{E3392037-6897-4AB6-AD7C-F3D3DAD0A07F}" srcOrd="0" destOrd="0" presId="urn:microsoft.com/office/officeart/2005/8/layout/chevron1"/>
    <dgm:cxn modelId="{A39DFB1D-9B76-428A-AC05-10547B807047}" type="presParOf" srcId="{CBD8478F-0240-41E4-B64D-53A1E7E3F785}" destId="{E362DD95-CB10-4816-96DC-3A4CBF8251F4}" srcOrd="1"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15DB44A-A0EB-4588-AE35-2C255C133B79}" type="doc">
      <dgm:prSet loTypeId="urn:microsoft.com/office/officeart/2005/8/layout/orgChart1" loCatId="hierarchy" qsTypeId="urn:microsoft.com/office/officeart/2005/8/quickstyle/simple4" qsCatId="simple" csTypeId="urn:microsoft.com/office/officeart/2005/8/colors/colorful1" csCatId="colorful" phldr="1"/>
      <dgm:spPr/>
      <dgm:t>
        <a:bodyPr/>
        <a:lstStyle/>
        <a:p>
          <a:endParaRPr lang="en-US"/>
        </a:p>
      </dgm:t>
    </dgm:pt>
    <dgm:pt modelId="{A2F0ADC7-547C-4D82-BE18-CCD03F8C6A0A}">
      <dgm:prSet phldrT="[Text]"/>
      <dgm:spPr/>
      <dgm:t>
        <a:bodyPr/>
        <a:lstStyle/>
        <a:p>
          <a:r>
            <a:rPr lang="en-US" dirty="0"/>
            <a:t>The Rule by CPC Political &amp; Law Committee</a:t>
          </a:r>
        </a:p>
        <a:p>
          <a:r>
            <a:rPr lang="en-US" dirty="0"/>
            <a:t>(</a:t>
          </a:r>
          <a:r>
            <a:rPr lang="en-US" b="1" dirty="0">
              <a:solidFill>
                <a:schemeClr val="tx1"/>
              </a:solidFill>
            </a:rPr>
            <a:t>Request</a:t>
          </a:r>
          <a:r>
            <a:rPr lang="en-US" dirty="0"/>
            <a:t>)</a:t>
          </a:r>
        </a:p>
      </dgm:t>
    </dgm:pt>
    <dgm:pt modelId="{14A689B2-93A7-4E15-B688-651521BCDB62}" type="parTrans" cxnId="{A0246BB9-1158-4BFF-BDAE-3DF2A3C4A87C}">
      <dgm:prSet/>
      <dgm:spPr/>
      <dgm:t>
        <a:bodyPr/>
        <a:lstStyle/>
        <a:p>
          <a:endParaRPr lang="en-US"/>
        </a:p>
      </dgm:t>
    </dgm:pt>
    <dgm:pt modelId="{A977F35F-CC39-4E39-B219-D15658F9DB38}" type="sibTrans" cxnId="{A0246BB9-1158-4BFF-BDAE-3DF2A3C4A87C}">
      <dgm:prSet/>
      <dgm:spPr/>
      <dgm:t>
        <a:bodyPr/>
        <a:lstStyle/>
        <a:p>
          <a:endParaRPr lang="en-US"/>
        </a:p>
      </dgm:t>
    </dgm:pt>
    <dgm:pt modelId="{99F55E21-421F-4D87-91C4-2C70B1C5FD30}">
      <dgm:prSet phldrT="[Text]"/>
      <dgm:spPr/>
      <dgm:t>
        <a:bodyPr/>
        <a:lstStyle/>
        <a:p>
          <a:r>
            <a:rPr lang="en-US"/>
            <a:t>Investigation </a:t>
          </a:r>
        </a:p>
      </dgm:t>
    </dgm:pt>
    <dgm:pt modelId="{1048F1CF-4EA5-4C64-B1BD-05921FF70B43}" type="parTrans" cxnId="{A162C4AC-6856-4DFF-9C81-A1190D23489F}">
      <dgm:prSet/>
      <dgm:spPr/>
      <dgm:t>
        <a:bodyPr/>
        <a:lstStyle/>
        <a:p>
          <a:endParaRPr lang="en-US"/>
        </a:p>
      </dgm:t>
    </dgm:pt>
    <dgm:pt modelId="{B09C37C1-8F63-4250-A7AB-8EC25CB97CE8}" type="sibTrans" cxnId="{A162C4AC-6856-4DFF-9C81-A1190D23489F}">
      <dgm:prSet/>
      <dgm:spPr/>
      <dgm:t>
        <a:bodyPr/>
        <a:lstStyle/>
        <a:p>
          <a:endParaRPr lang="en-US"/>
        </a:p>
      </dgm:t>
    </dgm:pt>
    <dgm:pt modelId="{D34F7DB0-D0CC-48BD-B265-97D93770EB0C}">
      <dgm:prSet phldrT="[Text]"/>
      <dgm:spPr/>
      <dgm:t>
        <a:bodyPr/>
        <a:lstStyle/>
        <a:p>
          <a:r>
            <a:rPr lang="en-US"/>
            <a:t>Court </a:t>
          </a:r>
        </a:p>
      </dgm:t>
    </dgm:pt>
    <dgm:pt modelId="{14A91435-ECE6-42AD-BBE8-9FED70CA7720}" type="parTrans" cxnId="{3BBE6C7F-A3FA-4D69-B216-18E579369835}">
      <dgm:prSet/>
      <dgm:spPr/>
      <dgm:t>
        <a:bodyPr/>
        <a:lstStyle/>
        <a:p>
          <a:endParaRPr lang="en-US"/>
        </a:p>
      </dgm:t>
    </dgm:pt>
    <dgm:pt modelId="{6BAE87A4-59A3-412C-B0C9-9836119BD22A}" type="sibTrans" cxnId="{3BBE6C7F-A3FA-4D69-B216-18E579369835}">
      <dgm:prSet/>
      <dgm:spPr/>
      <dgm:t>
        <a:bodyPr/>
        <a:lstStyle/>
        <a:p>
          <a:endParaRPr lang="en-US"/>
        </a:p>
      </dgm:t>
    </dgm:pt>
    <dgm:pt modelId="{9AA24052-D637-417A-B40F-D11B18A1FE7A}">
      <dgm:prSet phldrT="[Text]"/>
      <dgm:spPr/>
      <dgm:t>
        <a:bodyPr/>
        <a:lstStyle/>
        <a:p>
          <a:r>
            <a:rPr lang="en-US"/>
            <a:t>Procuratorate </a:t>
          </a:r>
        </a:p>
      </dgm:t>
    </dgm:pt>
    <dgm:pt modelId="{95D83D8A-646C-4EDB-829C-55A3C462BBC3}" type="parTrans" cxnId="{4EE6835B-6FB7-48A1-A8C6-2DB3CFE754A3}">
      <dgm:prSet/>
      <dgm:spPr/>
      <dgm:t>
        <a:bodyPr/>
        <a:lstStyle/>
        <a:p>
          <a:endParaRPr lang="en-US"/>
        </a:p>
      </dgm:t>
    </dgm:pt>
    <dgm:pt modelId="{3E623796-D606-4ADE-BD58-720B8C1D801D}" type="sibTrans" cxnId="{4EE6835B-6FB7-48A1-A8C6-2DB3CFE754A3}">
      <dgm:prSet/>
      <dgm:spPr/>
      <dgm:t>
        <a:bodyPr/>
        <a:lstStyle/>
        <a:p>
          <a:endParaRPr lang="en-US"/>
        </a:p>
      </dgm:t>
    </dgm:pt>
    <dgm:pt modelId="{6EB1C042-EEBE-4676-864E-3546B8F8235E}">
      <dgm:prSet phldrT="[Text]"/>
      <dgm:spPr/>
      <dgm:t>
        <a:bodyPr/>
        <a:lstStyle/>
        <a:p>
          <a:r>
            <a:rPr lang="en-US"/>
            <a:t>Evidence </a:t>
          </a:r>
        </a:p>
      </dgm:t>
    </dgm:pt>
    <dgm:pt modelId="{1541925E-A35E-4EB5-99D1-C2DD9899507A}" type="parTrans" cxnId="{75B7D3EF-AD9F-48FF-9917-CB53DCB8539F}">
      <dgm:prSet/>
      <dgm:spPr/>
      <dgm:t>
        <a:bodyPr/>
        <a:lstStyle/>
        <a:p>
          <a:endParaRPr lang="en-US"/>
        </a:p>
      </dgm:t>
    </dgm:pt>
    <dgm:pt modelId="{5A4363E9-76BC-414C-9504-13818550FA17}" type="sibTrans" cxnId="{75B7D3EF-AD9F-48FF-9917-CB53DCB8539F}">
      <dgm:prSet/>
      <dgm:spPr/>
      <dgm:t>
        <a:bodyPr/>
        <a:lstStyle/>
        <a:p>
          <a:endParaRPr lang="en-US"/>
        </a:p>
      </dgm:t>
    </dgm:pt>
    <dgm:pt modelId="{2081D627-678F-44E9-A3C9-7648F143C4B4}">
      <dgm:prSet phldrT="[Text]"/>
      <dgm:spPr/>
      <dgm:t>
        <a:bodyPr/>
        <a:lstStyle/>
        <a:p>
          <a:r>
            <a:rPr lang="en-US" b="1" dirty="0">
              <a:solidFill>
                <a:schemeClr val="tx1"/>
              </a:solidFill>
            </a:rPr>
            <a:t>Responded</a:t>
          </a:r>
          <a:r>
            <a:rPr lang="en-US" dirty="0">
              <a:solidFill>
                <a:schemeClr val="tx1"/>
              </a:solidFill>
            </a:rPr>
            <a:t> </a:t>
          </a:r>
          <a:r>
            <a:rPr lang="en-US" dirty="0"/>
            <a:t>with Opinions </a:t>
          </a:r>
        </a:p>
      </dgm:t>
    </dgm:pt>
    <dgm:pt modelId="{FE60FBD0-7837-43BD-9783-7F726EFB8789}" type="parTrans" cxnId="{6C124E9F-572A-4B47-B3A8-6076338BC15E}">
      <dgm:prSet/>
      <dgm:spPr/>
      <dgm:t>
        <a:bodyPr/>
        <a:lstStyle/>
        <a:p>
          <a:endParaRPr lang="en-US"/>
        </a:p>
      </dgm:t>
    </dgm:pt>
    <dgm:pt modelId="{96AEFA01-41CB-4E0B-8296-553C5B70BC55}" type="sibTrans" cxnId="{6C124E9F-572A-4B47-B3A8-6076338BC15E}">
      <dgm:prSet/>
      <dgm:spPr/>
      <dgm:t>
        <a:bodyPr/>
        <a:lstStyle/>
        <a:p>
          <a:endParaRPr lang="en-US"/>
        </a:p>
      </dgm:t>
    </dgm:pt>
    <dgm:pt modelId="{03DAF3C3-1504-448B-9312-DAC50FA223C9}">
      <dgm:prSet phldrT="[Text]"/>
      <dgm:spPr/>
      <dgm:t>
        <a:bodyPr/>
        <a:lstStyle/>
        <a:p>
          <a:r>
            <a:rPr lang="en-US" b="1" dirty="0">
              <a:solidFill>
                <a:schemeClr val="tx1"/>
              </a:solidFill>
            </a:rPr>
            <a:t>Responded</a:t>
          </a:r>
          <a:r>
            <a:rPr lang="en-US" dirty="0">
              <a:solidFill>
                <a:schemeClr val="tx1"/>
              </a:solidFill>
            </a:rPr>
            <a:t> </a:t>
          </a:r>
          <a:r>
            <a:rPr lang="en-US" dirty="0"/>
            <a:t>with </a:t>
          </a:r>
          <a:r>
            <a:rPr lang="en-US" dirty="0" err="1"/>
            <a:t>Opinins</a:t>
          </a:r>
          <a:r>
            <a:rPr lang="en-US" dirty="0"/>
            <a:t> </a:t>
          </a:r>
        </a:p>
      </dgm:t>
    </dgm:pt>
    <dgm:pt modelId="{0065E2BD-360B-499D-A236-96A911FA5D74}" type="parTrans" cxnId="{8A272F79-00D5-4197-8EC6-A9FA2C540208}">
      <dgm:prSet/>
      <dgm:spPr/>
      <dgm:t>
        <a:bodyPr/>
        <a:lstStyle/>
        <a:p>
          <a:endParaRPr lang="en-US"/>
        </a:p>
      </dgm:t>
    </dgm:pt>
    <dgm:pt modelId="{F4E5C3DE-86DF-4397-8516-14E3A4B23616}" type="sibTrans" cxnId="{8A272F79-00D5-4197-8EC6-A9FA2C540208}">
      <dgm:prSet/>
      <dgm:spPr/>
      <dgm:t>
        <a:bodyPr/>
        <a:lstStyle/>
        <a:p>
          <a:endParaRPr lang="en-US"/>
        </a:p>
      </dgm:t>
    </dgm:pt>
    <dgm:pt modelId="{E963F2F9-B140-4993-AC11-719162D36A03}">
      <dgm:prSet phldrT="[Text]"/>
      <dgm:spPr/>
      <dgm:t>
        <a:bodyPr/>
        <a:lstStyle/>
        <a:p>
          <a:r>
            <a:rPr lang="en-US" b="1">
              <a:solidFill>
                <a:srgbClr val="C00000"/>
              </a:solidFill>
            </a:rPr>
            <a:t>Public Security/ State Council ?</a:t>
          </a:r>
        </a:p>
      </dgm:t>
    </dgm:pt>
    <dgm:pt modelId="{7FE30A7B-8966-4354-A297-2E924B399929}" type="parTrans" cxnId="{786869DF-D860-49ED-9A15-E56B4E4D2F13}">
      <dgm:prSet/>
      <dgm:spPr/>
      <dgm:t>
        <a:bodyPr/>
        <a:lstStyle/>
        <a:p>
          <a:endParaRPr lang="en-US"/>
        </a:p>
      </dgm:t>
    </dgm:pt>
    <dgm:pt modelId="{9EA7A417-DDA4-4FDF-8142-BE4F6081F76D}" type="sibTrans" cxnId="{786869DF-D860-49ED-9A15-E56B4E4D2F13}">
      <dgm:prSet/>
      <dgm:spPr/>
      <dgm:t>
        <a:bodyPr/>
        <a:lstStyle/>
        <a:p>
          <a:endParaRPr lang="en-US"/>
        </a:p>
      </dgm:t>
    </dgm:pt>
    <dgm:pt modelId="{F8DCAB6D-6EFC-45A8-8316-AC1E5646C242}" type="pres">
      <dgm:prSet presAssocID="{E15DB44A-A0EB-4588-AE35-2C255C133B79}" presName="hierChild1" presStyleCnt="0">
        <dgm:presLayoutVars>
          <dgm:orgChart val="1"/>
          <dgm:chPref val="1"/>
          <dgm:dir/>
          <dgm:animOne val="branch"/>
          <dgm:animLvl val="lvl"/>
          <dgm:resizeHandles/>
        </dgm:presLayoutVars>
      </dgm:prSet>
      <dgm:spPr/>
      <dgm:t>
        <a:bodyPr/>
        <a:lstStyle/>
        <a:p>
          <a:endParaRPr lang="en-US"/>
        </a:p>
      </dgm:t>
    </dgm:pt>
    <dgm:pt modelId="{34D28613-D969-4A5E-8E6F-2F16E5BCBCC6}" type="pres">
      <dgm:prSet presAssocID="{A2F0ADC7-547C-4D82-BE18-CCD03F8C6A0A}" presName="hierRoot1" presStyleCnt="0">
        <dgm:presLayoutVars>
          <dgm:hierBranch val="init"/>
        </dgm:presLayoutVars>
      </dgm:prSet>
      <dgm:spPr/>
    </dgm:pt>
    <dgm:pt modelId="{8DC757E5-022A-400C-9E50-FF1071F97094}" type="pres">
      <dgm:prSet presAssocID="{A2F0ADC7-547C-4D82-BE18-CCD03F8C6A0A}" presName="rootComposite1" presStyleCnt="0"/>
      <dgm:spPr/>
    </dgm:pt>
    <dgm:pt modelId="{12D8BB2D-C2DC-4585-9BEB-2611C7B5D1C0}" type="pres">
      <dgm:prSet presAssocID="{A2F0ADC7-547C-4D82-BE18-CCD03F8C6A0A}" presName="rootText1" presStyleLbl="node0" presStyleIdx="0" presStyleCnt="1" custScaleX="164096">
        <dgm:presLayoutVars>
          <dgm:chPref val="3"/>
        </dgm:presLayoutVars>
      </dgm:prSet>
      <dgm:spPr/>
      <dgm:t>
        <a:bodyPr/>
        <a:lstStyle/>
        <a:p>
          <a:endParaRPr lang="en-US"/>
        </a:p>
      </dgm:t>
    </dgm:pt>
    <dgm:pt modelId="{1AF24E5D-6217-4864-B3C6-7B28EE85370F}" type="pres">
      <dgm:prSet presAssocID="{A2F0ADC7-547C-4D82-BE18-CCD03F8C6A0A}" presName="rootConnector1" presStyleLbl="node1" presStyleIdx="0" presStyleCnt="0"/>
      <dgm:spPr/>
      <dgm:t>
        <a:bodyPr/>
        <a:lstStyle/>
        <a:p>
          <a:endParaRPr lang="en-US"/>
        </a:p>
      </dgm:t>
    </dgm:pt>
    <dgm:pt modelId="{0B5D7373-75E8-4F37-B49D-8F359B77C2B4}" type="pres">
      <dgm:prSet presAssocID="{A2F0ADC7-547C-4D82-BE18-CCD03F8C6A0A}" presName="hierChild2" presStyleCnt="0"/>
      <dgm:spPr/>
    </dgm:pt>
    <dgm:pt modelId="{B11835A9-F719-4007-A9CC-B9DA2708E6CF}" type="pres">
      <dgm:prSet presAssocID="{1048F1CF-4EA5-4C64-B1BD-05921FF70B43}" presName="Name37" presStyleLbl="parChTrans1D2" presStyleIdx="0" presStyleCnt="4"/>
      <dgm:spPr/>
      <dgm:t>
        <a:bodyPr/>
        <a:lstStyle/>
        <a:p>
          <a:endParaRPr lang="en-US"/>
        </a:p>
      </dgm:t>
    </dgm:pt>
    <dgm:pt modelId="{403BEFCF-E21D-4CF4-89B3-BA8784FC927B}" type="pres">
      <dgm:prSet presAssocID="{99F55E21-421F-4D87-91C4-2C70B1C5FD30}" presName="hierRoot2" presStyleCnt="0">
        <dgm:presLayoutVars>
          <dgm:hierBranch val="init"/>
        </dgm:presLayoutVars>
      </dgm:prSet>
      <dgm:spPr/>
    </dgm:pt>
    <dgm:pt modelId="{296E0F6C-95EB-4FA7-8848-29BC0D331B4F}" type="pres">
      <dgm:prSet presAssocID="{99F55E21-421F-4D87-91C4-2C70B1C5FD30}" presName="rootComposite" presStyleCnt="0"/>
      <dgm:spPr/>
    </dgm:pt>
    <dgm:pt modelId="{829A3E32-E345-4420-B46D-C512177E7FA4}" type="pres">
      <dgm:prSet presAssocID="{99F55E21-421F-4D87-91C4-2C70B1C5FD30}" presName="rootText" presStyleLbl="node2" presStyleIdx="0" presStyleCnt="4">
        <dgm:presLayoutVars>
          <dgm:chPref val="3"/>
        </dgm:presLayoutVars>
      </dgm:prSet>
      <dgm:spPr/>
      <dgm:t>
        <a:bodyPr/>
        <a:lstStyle/>
        <a:p>
          <a:endParaRPr lang="en-US"/>
        </a:p>
      </dgm:t>
    </dgm:pt>
    <dgm:pt modelId="{28D53F5B-4491-4EEE-A2E0-40E1B5A86317}" type="pres">
      <dgm:prSet presAssocID="{99F55E21-421F-4D87-91C4-2C70B1C5FD30}" presName="rootConnector" presStyleLbl="node2" presStyleIdx="0" presStyleCnt="4"/>
      <dgm:spPr/>
      <dgm:t>
        <a:bodyPr/>
        <a:lstStyle/>
        <a:p>
          <a:endParaRPr lang="en-US"/>
        </a:p>
      </dgm:t>
    </dgm:pt>
    <dgm:pt modelId="{1E79E030-3620-4745-801A-7A68B16651FC}" type="pres">
      <dgm:prSet presAssocID="{99F55E21-421F-4D87-91C4-2C70B1C5FD30}" presName="hierChild4" presStyleCnt="0"/>
      <dgm:spPr/>
    </dgm:pt>
    <dgm:pt modelId="{5279903C-BE50-4EFA-9D43-FBB5362A4DFA}" type="pres">
      <dgm:prSet presAssocID="{7FE30A7B-8966-4354-A297-2E924B399929}" presName="Name37" presStyleLbl="parChTrans1D3" presStyleIdx="0" presStyleCnt="3"/>
      <dgm:spPr/>
      <dgm:t>
        <a:bodyPr/>
        <a:lstStyle/>
        <a:p>
          <a:endParaRPr lang="en-US"/>
        </a:p>
      </dgm:t>
    </dgm:pt>
    <dgm:pt modelId="{1BBF39B8-1697-4131-B154-58C452E8609F}" type="pres">
      <dgm:prSet presAssocID="{E963F2F9-B140-4993-AC11-719162D36A03}" presName="hierRoot2" presStyleCnt="0">
        <dgm:presLayoutVars>
          <dgm:hierBranch val="init"/>
        </dgm:presLayoutVars>
      </dgm:prSet>
      <dgm:spPr/>
    </dgm:pt>
    <dgm:pt modelId="{B51FDDE9-0077-4678-ADAE-6B09B9BBE77D}" type="pres">
      <dgm:prSet presAssocID="{E963F2F9-B140-4993-AC11-719162D36A03}" presName="rootComposite" presStyleCnt="0"/>
      <dgm:spPr/>
    </dgm:pt>
    <dgm:pt modelId="{1558AA26-0168-4582-A3B2-1F4A347960A7}" type="pres">
      <dgm:prSet presAssocID="{E963F2F9-B140-4993-AC11-719162D36A03}" presName="rootText" presStyleLbl="node3" presStyleIdx="0" presStyleCnt="3">
        <dgm:presLayoutVars>
          <dgm:chPref val="3"/>
        </dgm:presLayoutVars>
      </dgm:prSet>
      <dgm:spPr/>
      <dgm:t>
        <a:bodyPr/>
        <a:lstStyle/>
        <a:p>
          <a:endParaRPr lang="en-US"/>
        </a:p>
      </dgm:t>
    </dgm:pt>
    <dgm:pt modelId="{DF7FAFDF-4259-4DC1-A873-1B8D5702BAEA}" type="pres">
      <dgm:prSet presAssocID="{E963F2F9-B140-4993-AC11-719162D36A03}" presName="rootConnector" presStyleLbl="node3" presStyleIdx="0" presStyleCnt="3"/>
      <dgm:spPr/>
      <dgm:t>
        <a:bodyPr/>
        <a:lstStyle/>
        <a:p>
          <a:endParaRPr lang="en-US"/>
        </a:p>
      </dgm:t>
    </dgm:pt>
    <dgm:pt modelId="{BB283052-8A89-4459-ABD0-E4D53A302146}" type="pres">
      <dgm:prSet presAssocID="{E963F2F9-B140-4993-AC11-719162D36A03}" presName="hierChild4" presStyleCnt="0"/>
      <dgm:spPr/>
    </dgm:pt>
    <dgm:pt modelId="{B1A7F66E-C961-4FBA-A54A-DD233C852F24}" type="pres">
      <dgm:prSet presAssocID="{E963F2F9-B140-4993-AC11-719162D36A03}" presName="hierChild5" presStyleCnt="0"/>
      <dgm:spPr/>
    </dgm:pt>
    <dgm:pt modelId="{D099EC93-2104-42EC-AD6E-7D00D0CF96DF}" type="pres">
      <dgm:prSet presAssocID="{99F55E21-421F-4D87-91C4-2C70B1C5FD30}" presName="hierChild5" presStyleCnt="0"/>
      <dgm:spPr/>
    </dgm:pt>
    <dgm:pt modelId="{923DD82D-C8A1-41AB-BDAA-9A3F2A3ACCC1}" type="pres">
      <dgm:prSet presAssocID="{14A91435-ECE6-42AD-BBE8-9FED70CA7720}" presName="Name37" presStyleLbl="parChTrans1D2" presStyleIdx="1" presStyleCnt="4"/>
      <dgm:spPr/>
      <dgm:t>
        <a:bodyPr/>
        <a:lstStyle/>
        <a:p>
          <a:endParaRPr lang="en-US"/>
        </a:p>
      </dgm:t>
    </dgm:pt>
    <dgm:pt modelId="{BA2817B1-6A77-4DD6-ACC6-04B458D5A442}" type="pres">
      <dgm:prSet presAssocID="{D34F7DB0-D0CC-48BD-B265-97D93770EB0C}" presName="hierRoot2" presStyleCnt="0">
        <dgm:presLayoutVars>
          <dgm:hierBranch val="init"/>
        </dgm:presLayoutVars>
      </dgm:prSet>
      <dgm:spPr/>
    </dgm:pt>
    <dgm:pt modelId="{337B4BD4-E4D4-41BA-986A-2346C2F8B169}" type="pres">
      <dgm:prSet presAssocID="{D34F7DB0-D0CC-48BD-B265-97D93770EB0C}" presName="rootComposite" presStyleCnt="0"/>
      <dgm:spPr/>
    </dgm:pt>
    <dgm:pt modelId="{1DC2FE8E-FB46-4B80-8C74-E86BE91A8648}" type="pres">
      <dgm:prSet presAssocID="{D34F7DB0-D0CC-48BD-B265-97D93770EB0C}" presName="rootText" presStyleLbl="node2" presStyleIdx="1" presStyleCnt="4">
        <dgm:presLayoutVars>
          <dgm:chPref val="3"/>
        </dgm:presLayoutVars>
      </dgm:prSet>
      <dgm:spPr/>
      <dgm:t>
        <a:bodyPr/>
        <a:lstStyle/>
        <a:p>
          <a:endParaRPr lang="en-US"/>
        </a:p>
      </dgm:t>
    </dgm:pt>
    <dgm:pt modelId="{44FBC914-8328-4CAA-A5D3-DA2D49222E86}" type="pres">
      <dgm:prSet presAssocID="{D34F7DB0-D0CC-48BD-B265-97D93770EB0C}" presName="rootConnector" presStyleLbl="node2" presStyleIdx="1" presStyleCnt="4"/>
      <dgm:spPr/>
      <dgm:t>
        <a:bodyPr/>
        <a:lstStyle/>
        <a:p>
          <a:endParaRPr lang="en-US"/>
        </a:p>
      </dgm:t>
    </dgm:pt>
    <dgm:pt modelId="{DB2A82D9-4312-41EB-9D73-592E472C84AE}" type="pres">
      <dgm:prSet presAssocID="{D34F7DB0-D0CC-48BD-B265-97D93770EB0C}" presName="hierChild4" presStyleCnt="0"/>
      <dgm:spPr/>
    </dgm:pt>
    <dgm:pt modelId="{70FBE4D3-E863-4C20-8C56-84FDAF367277}" type="pres">
      <dgm:prSet presAssocID="{FE60FBD0-7837-43BD-9783-7F726EFB8789}" presName="Name37" presStyleLbl="parChTrans1D3" presStyleIdx="1" presStyleCnt="3"/>
      <dgm:spPr/>
      <dgm:t>
        <a:bodyPr/>
        <a:lstStyle/>
        <a:p>
          <a:endParaRPr lang="en-US"/>
        </a:p>
      </dgm:t>
    </dgm:pt>
    <dgm:pt modelId="{7E603C61-DDCD-43EB-9C5A-27CD6F3CB7F1}" type="pres">
      <dgm:prSet presAssocID="{2081D627-678F-44E9-A3C9-7648F143C4B4}" presName="hierRoot2" presStyleCnt="0">
        <dgm:presLayoutVars>
          <dgm:hierBranch val="init"/>
        </dgm:presLayoutVars>
      </dgm:prSet>
      <dgm:spPr/>
    </dgm:pt>
    <dgm:pt modelId="{B35930C7-701C-4A6F-91ED-FFB7BF13EB22}" type="pres">
      <dgm:prSet presAssocID="{2081D627-678F-44E9-A3C9-7648F143C4B4}" presName="rootComposite" presStyleCnt="0"/>
      <dgm:spPr/>
    </dgm:pt>
    <dgm:pt modelId="{873D7AD0-A44E-44AA-BF1D-EE86E36BF050}" type="pres">
      <dgm:prSet presAssocID="{2081D627-678F-44E9-A3C9-7648F143C4B4}" presName="rootText" presStyleLbl="node3" presStyleIdx="1" presStyleCnt="3">
        <dgm:presLayoutVars>
          <dgm:chPref val="3"/>
        </dgm:presLayoutVars>
      </dgm:prSet>
      <dgm:spPr/>
      <dgm:t>
        <a:bodyPr/>
        <a:lstStyle/>
        <a:p>
          <a:endParaRPr lang="en-US"/>
        </a:p>
      </dgm:t>
    </dgm:pt>
    <dgm:pt modelId="{1BCBFFB1-CF7D-4480-B6C1-CA72C84B89D7}" type="pres">
      <dgm:prSet presAssocID="{2081D627-678F-44E9-A3C9-7648F143C4B4}" presName="rootConnector" presStyleLbl="node3" presStyleIdx="1" presStyleCnt="3"/>
      <dgm:spPr/>
      <dgm:t>
        <a:bodyPr/>
        <a:lstStyle/>
        <a:p>
          <a:endParaRPr lang="en-US"/>
        </a:p>
      </dgm:t>
    </dgm:pt>
    <dgm:pt modelId="{98D08AE7-B2C5-4F07-BE77-19E97C549653}" type="pres">
      <dgm:prSet presAssocID="{2081D627-678F-44E9-A3C9-7648F143C4B4}" presName="hierChild4" presStyleCnt="0"/>
      <dgm:spPr/>
    </dgm:pt>
    <dgm:pt modelId="{33FE0322-AC3E-47B6-BEAD-84956F7A7A6E}" type="pres">
      <dgm:prSet presAssocID="{2081D627-678F-44E9-A3C9-7648F143C4B4}" presName="hierChild5" presStyleCnt="0"/>
      <dgm:spPr/>
    </dgm:pt>
    <dgm:pt modelId="{A0537FB2-48AC-436C-9496-8531F681064B}" type="pres">
      <dgm:prSet presAssocID="{D34F7DB0-D0CC-48BD-B265-97D93770EB0C}" presName="hierChild5" presStyleCnt="0"/>
      <dgm:spPr/>
    </dgm:pt>
    <dgm:pt modelId="{BB953E30-842F-4E64-BF50-C884E29AB18C}" type="pres">
      <dgm:prSet presAssocID="{95D83D8A-646C-4EDB-829C-55A3C462BBC3}" presName="Name37" presStyleLbl="parChTrans1D2" presStyleIdx="2" presStyleCnt="4"/>
      <dgm:spPr/>
      <dgm:t>
        <a:bodyPr/>
        <a:lstStyle/>
        <a:p>
          <a:endParaRPr lang="en-US"/>
        </a:p>
      </dgm:t>
    </dgm:pt>
    <dgm:pt modelId="{9FC15929-8DF1-40D9-B1F8-F59D6C445834}" type="pres">
      <dgm:prSet presAssocID="{9AA24052-D637-417A-B40F-D11B18A1FE7A}" presName="hierRoot2" presStyleCnt="0">
        <dgm:presLayoutVars>
          <dgm:hierBranch val="init"/>
        </dgm:presLayoutVars>
      </dgm:prSet>
      <dgm:spPr/>
    </dgm:pt>
    <dgm:pt modelId="{A3B98D15-8CE9-43A0-9835-0DDC48665E3E}" type="pres">
      <dgm:prSet presAssocID="{9AA24052-D637-417A-B40F-D11B18A1FE7A}" presName="rootComposite" presStyleCnt="0"/>
      <dgm:spPr/>
    </dgm:pt>
    <dgm:pt modelId="{D077A90C-6746-4AED-BF2D-CA9EBF1A754A}" type="pres">
      <dgm:prSet presAssocID="{9AA24052-D637-417A-B40F-D11B18A1FE7A}" presName="rootText" presStyleLbl="node2" presStyleIdx="2" presStyleCnt="4">
        <dgm:presLayoutVars>
          <dgm:chPref val="3"/>
        </dgm:presLayoutVars>
      </dgm:prSet>
      <dgm:spPr/>
      <dgm:t>
        <a:bodyPr/>
        <a:lstStyle/>
        <a:p>
          <a:endParaRPr lang="en-US"/>
        </a:p>
      </dgm:t>
    </dgm:pt>
    <dgm:pt modelId="{33398AD9-9FFF-4887-BCBD-3C3842D83E8C}" type="pres">
      <dgm:prSet presAssocID="{9AA24052-D637-417A-B40F-D11B18A1FE7A}" presName="rootConnector" presStyleLbl="node2" presStyleIdx="2" presStyleCnt="4"/>
      <dgm:spPr/>
      <dgm:t>
        <a:bodyPr/>
        <a:lstStyle/>
        <a:p>
          <a:endParaRPr lang="en-US"/>
        </a:p>
      </dgm:t>
    </dgm:pt>
    <dgm:pt modelId="{EBBA50B8-879F-4E45-838D-5F645E0DCFBE}" type="pres">
      <dgm:prSet presAssocID="{9AA24052-D637-417A-B40F-D11B18A1FE7A}" presName="hierChild4" presStyleCnt="0"/>
      <dgm:spPr/>
    </dgm:pt>
    <dgm:pt modelId="{3F224B0A-9F02-431D-9F01-FBE62E17CA0C}" type="pres">
      <dgm:prSet presAssocID="{0065E2BD-360B-499D-A236-96A911FA5D74}" presName="Name37" presStyleLbl="parChTrans1D3" presStyleIdx="2" presStyleCnt="3"/>
      <dgm:spPr/>
      <dgm:t>
        <a:bodyPr/>
        <a:lstStyle/>
        <a:p>
          <a:endParaRPr lang="en-US"/>
        </a:p>
      </dgm:t>
    </dgm:pt>
    <dgm:pt modelId="{108C30F2-A2EE-4506-ABE3-538805CD5DAF}" type="pres">
      <dgm:prSet presAssocID="{03DAF3C3-1504-448B-9312-DAC50FA223C9}" presName="hierRoot2" presStyleCnt="0">
        <dgm:presLayoutVars>
          <dgm:hierBranch val="init"/>
        </dgm:presLayoutVars>
      </dgm:prSet>
      <dgm:spPr/>
    </dgm:pt>
    <dgm:pt modelId="{89875424-1E80-45E3-B392-5D842F505995}" type="pres">
      <dgm:prSet presAssocID="{03DAF3C3-1504-448B-9312-DAC50FA223C9}" presName="rootComposite" presStyleCnt="0"/>
      <dgm:spPr/>
    </dgm:pt>
    <dgm:pt modelId="{556C8AF5-A934-4AEF-AF2A-FD1A4AE717B0}" type="pres">
      <dgm:prSet presAssocID="{03DAF3C3-1504-448B-9312-DAC50FA223C9}" presName="rootText" presStyleLbl="node3" presStyleIdx="2" presStyleCnt="3">
        <dgm:presLayoutVars>
          <dgm:chPref val="3"/>
        </dgm:presLayoutVars>
      </dgm:prSet>
      <dgm:spPr/>
      <dgm:t>
        <a:bodyPr/>
        <a:lstStyle/>
        <a:p>
          <a:endParaRPr lang="en-US"/>
        </a:p>
      </dgm:t>
    </dgm:pt>
    <dgm:pt modelId="{1644362E-05E7-4A58-9948-469355CC3262}" type="pres">
      <dgm:prSet presAssocID="{03DAF3C3-1504-448B-9312-DAC50FA223C9}" presName="rootConnector" presStyleLbl="node3" presStyleIdx="2" presStyleCnt="3"/>
      <dgm:spPr/>
      <dgm:t>
        <a:bodyPr/>
        <a:lstStyle/>
        <a:p>
          <a:endParaRPr lang="en-US"/>
        </a:p>
      </dgm:t>
    </dgm:pt>
    <dgm:pt modelId="{9B49E4A1-1CDB-4165-B7CC-6C821E809B1C}" type="pres">
      <dgm:prSet presAssocID="{03DAF3C3-1504-448B-9312-DAC50FA223C9}" presName="hierChild4" presStyleCnt="0"/>
      <dgm:spPr/>
    </dgm:pt>
    <dgm:pt modelId="{BBBFB43A-E1DB-4B75-814D-CFF500726A8A}" type="pres">
      <dgm:prSet presAssocID="{03DAF3C3-1504-448B-9312-DAC50FA223C9}" presName="hierChild5" presStyleCnt="0"/>
      <dgm:spPr/>
    </dgm:pt>
    <dgm:pt modelId="{D9D6625F-1AD9-4F94-A507-0AD3428B9CBA}" type="pres">
      <dgm:prSet presAssocID="{9AA24052-D637-417A-B40F-D11B18A1FE7A}" presName="hierChild5" presStyleCnt="0"/>
      <dgm:spPr/>
    </dgm:pt>
    <dgm:pt modelId="{915B098B-8F6F-4F86-B86F-BD88C8D78960}" type="pres">
      <dgm:prSet presAssocID="{1541925E-A35E-4EB5-99D1-C2DD9899507A}" presName="Name37" presStyleLbl="parChTrans1D2" presStyleIdx="3" presStyleCnt="4"/>
      <dgm:spPr/>
      <dgm:t>
        <a:bodyPr/>
        <a:lstStyle/>
        <a:p>
          <a:endParaRPr lang="en-US"/>
        </a:p>
      </dgm:t>
    </dgm:pt>
    <dgm:pt modelId="{188791A5-4C46-46E3-BB71-956678E5C81A}" type="pres">
      <dgm:prSet presAssocID="{6EB1C042-EEBE-4676-864E-3546B8F8235E}" presName="hierRoot2" presStyleCnt="0">
        <dgm:presLayoutVars>
          <dgm:hierBranch val="init"/>
        </dgm:presLayoutVars>
      </dgm:prSet>
      <dgm:spPr/>
    </dgm:pt>
    <dgm:pt modelId="{65B594F4-C162-4D3B-8C45-3F9F01D93AE9}" type="pres">
      <dgm:prSet presAssocID="{6EB1C042-EEBE-4676-864E-3546B8F8235E}" presName="rootComposite" presStyleCnt="0"/>
      <dgm:spPr/>
    </dgm:pt>
    <dgm:pt modelId="{FA4975FF-B4E2-4B9C-B448-662C0A6A4F21}" type="pres">
      <dgm:prSet presAssocID="{6EB1C042-EEBE-4676-864E-3546B8F8235E}" presName="rootText" presStyleLbl="node2" presStyleIdx="3" presStyleCnt="4">
        <dgm:presLayoutVars>
          <dgm:chPref val="3"/>
        </dgm:presLayoutVars>
      </dgm:prSet>
      <dgm:spPr/>
      <dgm:t>
        <a:bodyPr/>
        <a:lstStyle/>
        <a:p>
          <a:endParaRPr lang="en-US"/>
        </a:p>
      </dgm:t>
    </dgm:pt>
    <dgm:pt modelId="{5BA0AA85-E963-4CA6-B23A-DBB2654D8AE3}" type="pres">
      <dgm:prSet presAssocID="{6EB1C042-EEBE-4676-864E-3546B8F8235E}" presName="rootConnector" presStyleLbl="node2" presStyleIdx="3" presStyleCnt="4"/>
      <dgm:spPr/>
      <dgm:t>
        <a:bodyPr/>
        <a:lstStyle/>
        <a:p>
          <a:endParaRPr lang="en-US"/>
        </a:p>
      </dgm:t>
    </dgm:pt>
    <dgm:pt modelId="{7837F2C7-06A3-4430-9971-89FFF1730485}" type="pres">
      <dgm:prSet presAssocID="{6EB1C042-EEBE-4676-864E-3546B8F8235E}" presName="hierChild4" presStyleCnt="0"/>
      <dgm:spPr/>
    </dgm:pt>
    <dgm:pt modelId="{ECB7FE5D-08B9-4CC8-8FF6-5A9BC253ECED}" type="pres">
      <dgm:prSet presAssocID="{6EB1C042-EEBE-4676-864E-3546B8F8235E}" presName="hierChild5" presStyleCnt="0"/>
      <dgm:spPr/>
    </dgm:pt>
    <dgm:pt modelId="{2DE7EDE4-888F-46EB-8343-2CE57CC7F284}" type="pres">
      <dgm:prSet presAssocID="{A2F0ADC7-547C-4D82-BE18-CCD03F8C6A0A}" presName="hierChild3" presStyleCnt="0"/>
      <dgm:spPr/>
    </dgm:pt>
  </dgm:ptLst>
  <dgm:cxnLst>
    <dgm:cxn modelId="{3E27D159-548A-453A-A979-C35E04348E47}" type="presOf" srcId="{95D83D8A-646C-4EDB-829C-55A3C462BBC3}" destId="{BB953E30-842F-4E64-BF50-C884E29AB18C}" srcOrd="0" destOrd="0" presId="urn:microsoft.com/office/officeart/2005/8/layout/orgChart1"/>
    <dgm:cxn modelId="{AE46825F-44BB-4C40-BD16-893A978DA23D}" type="presOf" srcId="{A2F0ADC7-547C-4D82-BE18-CCD03F8C6A0A}" destId="{12D8BB2D-C2DC-4585-9BEB-2611C7B5D1C0}" srcOrd="0" destOrd="0" presId="urn:microsoft.com/office/officeart/2005/8/layout/orgChart1"/>
    <dgm:cxn modelId="{AD00F78D-B132-4F19-97D0-D463A8F541FA}" type="presOf" srcId="{99F55E21-421F-4D87-91C4-2C70B1C5FD30}" destId="{829A3E32-E345-4420-B46D-C512177E7FA4}" srcOrd="0" destOrd="0" presId="urn:microsoft.com/office/officeart/2005/8/layout/orgChart1"/>
    <dgm:cxn modelId="{A162C4AC-6856-4DFF-9C81-A1190D23489F}" srcId="{A2F0ADC7-547C-4D82-BE18-CCD03F8C6A0A}" destId="{99F55E21-421F-4D87-91C4-2C70B1C5FD30}" srcOrd="0" destOrd="0" parTransId="{1048F1CF-4EA5-4C64-B1BD-05921FF70B43}" sibTransId="{B09C37C1-8F63-4250-A7AB-8EC25CB97CE8}"/>
    <dgm:cxn modelId="{F5A83585-44DD-4F58-8C9C-B3B6669D966B}" type="presOf" srcId="{6EB1C042-EEBE-4676-864E-3546B8F8235E}" destId="{FA4975FF-B4E2-4B9C-B448-662C0A6A4F21}" srcOrd="0" destOrd="0" presId="urn:microsoft.com/office/officeart/2005/8/layout/orgChart1"/>
    <dgm:cxn modelId="{B85456BD-6E78-45EE-9C6F-C3B654DC87CA}" type="presOf" srcId="{1048F1CF-4EA5-4C64-B1BD-05921FF70B43}" destId="{B11835A9-F719-4007-A9CC-B9DA2708E6CF}" srcOrd="0" destOrd="0" presId="urn:microsoft.com/office/officeart/2005/8/layout/orgChart1"/>
    <dgm:cxn modelId="{2739E6AF-0D67-4B4C-9826-D7E843C77DEE}" type="presOf" srcId="{E963F2F9-B140-4993-AC11-719162D36A03}" destId="{1558AA26-0168-4582-A3B2-1F4A347960A7}" srcOrd="0" destOrd="0" presId="urn:microsoft.com/office/officeart/2005/8/layout/orgChart1"/>
    <dgm:cxn modelId="{0BBFE9C8-9A55-4E69-A1B1-48CA64DE5622}" type="presOf" srcId="{9AA24052-D637-417A-B40F-D11B18A1FE7A}" destId="{33398AD9-9FFF-4887-BCBD-3C3842D83E8C}" srcOrd="1" destOrd="0" presId="urn:microsoft.com/office/officeart/2005/8/layout/orgChart1"/>
    <dgm:cxn modelId="{784CF3D0-4731-4027-975E-C4CCBC90A021}" type="presOf" srcId="{FE60FBD0-7837-43BD-9783-7F726EFB8789}" destId="{70FBE4D3-E863-4C20-8C56-84FDAF367277}" srcOrd="0" destOrd="0" presId="urn:microsoft.com/office/officeart/2005/8/layout/orgChart1"/>
    <dgm:cxn modelId="{0EABB6CF-20DD-46B1-BA9B-69394C4EC305}" type="presOf" srcId="{6EB1C042-EEBE-4676-864E-3546B8F8235E}" destId="{5BA0AA85-E963-4CA6-B23A-DBB2654D8AE3}" srcOrd="1" destOrd="0" presId="urn:microsoft.com/office/officeart/2005/8/layout/orgChart1"/>
    <dgm:cxn modelId="{96AFC3E3-5BB5-484F-8AC0-58F10F7BDAE2}" type="presOf" srcId="{03DAF3C3-1504-448B-9312-DAC50FA223C9}" destId="{556C8AF5-A934-4AEF-AF2A-FD1A4AE717B0}" srcOrd="0" destOrd="0" presId="urn:microsoft.com/office/officeart/2005/8/layout/orgChart1"/>
    <dgm:cxn modelId="{73CDB942-5FB9-459F-8CAA-B3431C488AFC}" type="presOf" srcId="{D34F7DB0-D0CC-48BD-B265-97D93770EB0C}" destId="{44FBC914-8328-4CAA-A5D3-DA2D49222E86}" srcOrd="1" destOrd="0" presId="urn:microsoft.com/office/officeart/2005/8/layout/orgChart1"/>
    <dgm:cxn modelId="{E54005AC-AD24-4031-89E4-F1366ABAF5F9}" type="presOf" srcId="{E15DB44A-A0EB-4588-AE35-2C255C133B79}" destId="{F8DCAB6D-6EFC-45A8-8316-AC1E5646C242}" srcOrd="0" destOrd="0" presId="urn:microsoft.com/office/officeart/2005/8/layout/orgChart1"/>
    <dgm:cxn modelId="{CFA690D4-9406-4374-9D36-DCC8F6F9CC7C}" type="presOf" srcId="{1541925E-A35E-4EB5-99D1-C2DD9899507A}" destId="{915B098B-8F6F-4F86-B86F-BD88C8D78960}" srcOrd="0" destOrd="0" presId="urn:microsoft.com/office/officeart/2005/8/layout/orgChart1"/>
    <dgm:cxn modelId="{75B7D3EF-AD9F-48FF-9917-CB53DCB8539F}" srcId="{A2F0ADC7-547C-4D82-BE18-CCD03F8C6A0A}" destId="{6EB1C042-EEBE-4676-864E-3546B8F8235E}" srcOrd="3" destOrd="0" parTransId="{1541925E-A35E-4EB5-99D1-C2DD9899507A}" sibTransId="{5A4363E9-76BC-414C-9504-13818550FA17}"/>
    <dgm:cxn modelId="{3BBE6C7F-A3FA-4D69-B216-18E579369835}" srcId="{A2F0ADC7-547C-4D82-BE18-CCD03F8C6A0A}" destId="{D34F7DB0-D0CC-48BD-B265-97D93770EB0C}" srcOrd="1" destOrd="0" parTransId="{14A91435-ECE6-42AD-BBE8-9FED70CA7720}" sibTransId="{6BAE87A4-59A3-412C-B0C9-9836119BD22A}"/>
    <dgm:cxn modelId="{6534BF5C-82A3-4973-9F70-48912E0E4EB7}" type="presOf" srcId="{A2F0ADC7-547C-4D82-BE18-CCD03F8C6A0A}" destId="{1AF24E5D-6217-4864-B3C6-7B28EE85370F}" srcOrd="1" destOrd="0" presId="urn:microsoft.com/office/officeart/2005/8/layout/orgChart1"/>
    <dgm:cxn modelId="{592F483D-0860-4310-9DC4-6D1888E97EAE}" type="presOf" srcId="{0065E2BD-360B-499D-A236-96A911FA5D74}" destId="{3F224B0A-9F02-431D-9F01-FBE62E17CA0C}" srcOrd="0" destOrd="0" presId="urn:microsoft.com/office/officeart/2005/8/layout/orgChart1"/>
    <dgm:cxn modelId="{E9D551DE-7E27-444A-B331-FFD7036FD81D}" type="presOf" srcId="{D34F7DB0-D0CC-48BD-B265-97D93770EB0C}" destId="{1DC2FE8E-FB46-4B80-8C74-E86BE91A8648}" srcOrd="0" destOrd="0" presId="urn:microsoft.com/office/officeart/2005/8/layout/orgChart1"/>
    <dgm:cxn modelId="{468E681D-F1B1-4930-BBCF-905D717BFC08}" type="presOf" srcId="{9AA24052-D637-417A-B40F-D11B18A1FE7A}" destId="{D077A90C-6746-4AED-BF2D-CA9EBF1A754A}" srcOrd="0" destOrd="0" presId="urn:microsoft.com/office/officeart/2005/8/layout/orgChart1"/>
    <dgm:cxn modelId="{923DCD9A-4378-468E-BA2B-D6BF0C04BE6D}" type="presOf" srcId="{03DAF3C3-1504-448B-9312-DAC50FA223C9}" destId="{1644362E-05E7-4A58-9948-469355CC3262}" srcOrd="1" destOrd="0" presId="urn:microsoft.com/office/officeart/2005/8/layout/orgChart1"/>
    <dgm:cxn modelId="{62147522-BD6E-4584-8568-1AB8AA5760D3}" type="presOf" srcId="{2081D627-678F-44E9-A3C9-7648F143C4B4}" destId="{1BCBFFB1-CF7D-4480-B6C1-CA72C84B89D7}" srcOrd="1" destOrd="0" presId="urn:microsoft.com/office/officeart/2005/8/layout/orgChart1"/>
    <dgm:cxn modelId="{4EE6835B-6FB7-48A1-A8C6-2DB3CFE754A3}" srcId="{A2F0ADC7-547C-4D82-BE18-CCD03F8C6A0A}" destId="{9AA24052-D637-417A-B40F-D11B18A1FE7A}" srcOrd="2" destOrd="0" parTransId="{95D83D8A-646C-4EDB-829C-55A3C462BBC3}" sibTransId="{3E623796-D606-4ADE-BD58-720B8C1D801D}"/>
    <dgm:cxn modelId="{787B6C52-C3FA-4D79-A87E-229120F55677}" type="presOf" srcId="{14A91435-ECE6-42AD-BBE8-9FED70CA7720}" destId="{923DD82D-C8A1-41AB-BDAA-9A3F2A3ACCC1}" srcOrd="0" destOrd="0" presId="urn:microsoft.com/office/officeart/2005/8/layout/orgChart1"/>
    <dgm:cxn modelId="{8A272F79-00D5-4197-8EC6-A9FA2C540208}" srcId="{9AA24052-D637-417A-B40F-D11B18A1FE7A}" destId="{03DAF3C3-1504-448B-9312-DAC50FA223C9}" srcOrd="0" destOrd="0" parTransId="{0065E2BD-360B-499D-A236-96A911FA5D74}" sibTransId="{F4E5C3DE-86DF-4397-8516-14E3A4B23616}"/>
    <dgm:cxn modelId="{786869DF-D860-49ED-9A15-E56B4E4D2F13}" srcId="{99F55E21-421F-4D87-91C4-2C70B1C5FD30}" destId="{E963F2F9-B140-4993-AC11-719162D36A03}" srcOrd="0" destOrd="0" parTransId="{7FE30A7B-8966-4354-A297-2E924B399929}" sibTransId="{9EA7A417-DDA4-4FDF-8142-BE4F6081F76D}"/>
    <dgm:cxn modelId="{6C124E9F-572A-4B47-B3A8-6076338BC15E}" srcId="{D34F7DB0-D0CC-48BD-B265-97D93770EB0C}" destId="{2081D627-678F-44E9-A3C9-7648F143C4B4}" srcOrd="0" destOrd="0" parTransId="{FE60FBD0-7837-43BD-9783-7F726EFB8789}" sibTransId="{96AEFA01-41CB-4E0B-8296-553C5B70BC55}"/>
    <dgm:cxn modelId="{65DC1047-72F5-472D-9308-E96DA4A801BC}" type="presOf" srcId="{7FE30A7B-8966-4354-A297-2E924B399929}" destId="{5279903C-BE50-4EFA-9D43-FBB5362A4DFA}" srcOrd="0" destOrd="0" presId="urn:microsoft.com/office/officeart/2005/8/layout/orgChart1"/>
    <dgm:cxn modelId="{A0246BB9-1158-4BFF-BDAE-3DF2A3C4A87C}" srcId="{E15DB44A-A0EB-4588-AE35-2C255C133B79}" destId="{A2F0ADC7-547C-4D82-BE18-CCD03F8C6A0A}" srcOrd="0" destOrd="0" parTransId="{14A689B2-93A7-4E15-B688-651521BCDB62}" sibTransId="{A977F35F-CC39-4E39-B219-D15658F9DB38}"/>
    <dgm:cxn modelId="{D2336B92-BF99-45DE-8DB6-1E131A7C63FD}" type="presOf" srcId="{2081D627-678F-44E9-A3C9-7648F143C4B4}" destId="{873D7AD0-A44E-44AA-BF1D-EE86E36BF050}" srcOrd="0" destOrd="0" presId="urn:microsoft.com/office/officeart/2005/8/layout/orgChart1"/>
    <dgm:cxn modelId="{35894715-7F5E-4FD9-A72A-70123BC420E0}" type="presOf" srcId="{E963F2F9-B140-4993-AC11-719162D36A03}" destId="{DF7FAFDF-4259-4DC1-A873-1B8D5702BAEA}" srcOrd="1" destOrd="0" presId="urn:microsoft.com/office/officeart/2005/8/layout/orgChart1"/>
    <dgm:cxn modelId="{381BD39E-2AB5-41AF-9183-49510E0BEE0B}" type="presOf" srcId="{99F55E21-421F-4D87-91C4-2C70B1C5FD30}" destId="{28D53F5B-4491-4EEE-A2E0-40E1B5A86317}" srcOrd="1" destOrd="0" presId="urn:microsoft.com/office/officeart/2005/8/layout/orgChart1"/>
    <dgm:cxn modelId="{BF43473D-9B19-4152-817A-C89637D85C2C}" type="presParOf" srcId="{F8DCAB6D-6EFC-45A8-8316-AC1E5646C242}" destId="{34D28613-D969-4A5E-8E6F-2F16E5BCBCC6}" srcOrd="0" destOrd="0" presId="urn:microsoft.com/office/officeart/2005/8/layout/orgChart1"/>
    <dgm:cxn modelId="{E6CBB4A3-E3E8-4B0F-842F-9748701CA8D2}" type="presParOf" srcId="{34D28613-D969-4A5E-8E6F-2F16E5BCBCC6}" destId="{8DC757E5-022A-400C-9E50-FF1071F97094}" srcOrd="0" destOrd="0" presId="urn:microsoft.com/office/officeart/2005/8/layout/orgChart1"/>
    <dgm:cxn modelId="{43C167FE-7AA2-4C31-8F71-3690A8DE1817}" type="presParOf" srcId="{8DC757E5-022A-400C-9E50-FF1071F97094}" destId="{12D8BB2D-C2DC-4585-9BEB-2611C7B5D1C0}" srcOrd="0" destOrd="0" presId="urn:microsoft.com/office/officeart/2005/8/layout/orgChart1"/>
    <dgm:cxn modelId="{86FE55B5-7CF3-4E48-960C-506F2ED06EA6}" type="presParOf" srcId="{8DC757E5-022A-400C-9E50-FF1071F97094}" destId="{1AF24E5D-6217-4864-B3C6-7B28EE85370F}" srcOrd="1" destOrd="0" presId="urn:microsoft.com/office/officeart/2005/8/layout/orgChart1"/>
    <dgm:cxn modelId="{99E9C112-8092-4832-BF86-0E607EDA2299}" type="presParOf" srcId="{34D28613-D969-4A5E-8E6F-2F16E5BCBCC6}" destId="{0B5D7373-75E8-4F37-B49D-8F359B77C2B4}" srcOrd="1" destOrd="0" presId="urn:microsoft.com/office/officeart/2005/8/layout/orgChart1"/>
    <dgm:cxn modelId="{CFB07B51-4177-424B-A5D6-3E28AAB302D1}" type="presParOf" srcId="{0B5D7373-75E8-4F37-B49D-8F359B77C2B4}" destId="{B11835A9-F719-4007-A9CC-B9DA2708E6CF}" srcOrd="0" destOrd="0" presId="urn:microsoft.com/office/officeart/2005/8/layout/orgChart1"/>
    <dgm:cxn modelId="{87D409CE-5BC3-4F72-9D2F-911688310855}" type="presParOf" srcId="{0B5D7373-75E8-4F37-B49D-8F359B77C2B4}" destId="{403BEFCF-E21D-4CF4-89B3-BA8784FC927B}" srcOrd="1" destOrd="0" presId="urn:microsoft.com/office/officeart/2005/8/layout/orgChart1"/>
    <dgm:cxn modelId="{28AC3538-807C-4514-AF2B-EA1C21F68DCA}" type="presParOf" srcId="{403BEFCF-E21D-4CF4-89B3-BA8784FC927B}" destId="{296E0F6C-95EB-4FA7-8848-29BC0D331B4F}" srcOrd="0" destOrd="0" presId="urn:microsoft.com/office/officeart/2005/8/layout/orgChart1"/>
    <dgm:cxn modelId="{7708D05E-0480-48EC-88BC-37D69ACAA0CD}" type="presParOf" srcId="{296E0F6C-95EB-4FA7-8848-29BC0D331B4F}" destId="{829A3E32-E345-4420-B46D-C512177E7FA4}" srcOrd="0" destOrd="0" presId="urn:microsoft.com/office/officeart/2005/8/layout/orgChart1"/>
    <dgm:cxn modelId="{2D336BDF-E94C-485B-BC35-CDE2440EF386}" type="presParOf" srcId="{296E0F6C-95EB-4FA7-8848-29BC0D331B4F}" destId="{28D53F5B-4491-4EEE-A2E0-40E1B5A86317}" srcOrd="1" destOrd="0" presId="urn:microsoft.com/office/officeart/2005/8/layout/orgChart1"/>
    <dgm:cxn modelId="{284FE0BD-3616-4984-9145-10E75CB37017}" type="presParOf" srcId="{403BEFCF-E21D-4CF4-89B3-BA8784FC927B}" destId="{1E79E030-3620-4745-801A-7A68B16651FC}" srcOrd="1" destOrd="0" presId="urn:microsoft.com/office/officeart/2005/8/layout/orgChart1"/>
    <dgm:cxn modelId="{C22AA7D9-B608-434E-9EFC-262883FFB803}" type="presParOf" srcId="{1E79E030-3620-4745-801A-7A68B16651FC}" destId="{5279903C-BE50-4EFA-9D43-FBB5362A4DFA}" srcOrd="0" destOrd="0" presId="urn:microsoft.com/office/officeart/2005/8/layout/orgChart1"/>
    <dgm:cxn modelId="{3474E789-5147-4A91-AA24-42269DE44A9B}" type="presParOf" srcId="{1E79E030-3620-4745-801A-7A68B16651FC}" destId="{1BBF39B8-1697-4131-B154-58C452E8609F}" srcOrd="1" destOrd="0" presId="urn:microsoft.com/office/officeart/2005/8/layout/orgChart1"/>
    <dgm:cxn modelId="{4C4D508C-6AD7-434F-AE2C-885AF263B4A2}" type="presParOf" srcId="{1BBF39B8-1697-4131-B154-58C452E8609F}" destId="{B51FDDE9-0077-4678-ADAE-6B09B9BBE77D}" srcOrd="0" destOrd="0" presId="urn:microsoft.com/office/officeart/2005/8/layout/orgChart1"/>
    <dgm:cxn modelId="{D45158F9-5A35-4D0B-9F30-FB7D3E83CAB6}" type="presParOf" srcId="{B51FDDE9-0077-4678-ADAE-6B09B9BBE77D}" destId="{1558AA26-0168-4582-A3B2-1F4A347960A7}" srcOrd="0" destOrd="0" presId="urn:microsoft.com/office/officeart/2005/8/layout/orgChart1"/>
    <dgm:cxn modelId="{C0BEBCAB-FD1B-45C1-A737-4B78AECF63F3}" type="presParOf" srcId="{B51FDDE9-0077-4678-ADAE-6B09B9BBE77D}" destId="{DF7FAFDF-4259-4DC1-A873-1B8D5702BAEA}" srcOrd="1" destOrd="0" presId="urn:microsoft.com/office/officeart/2005/8/layout/orgChart1"/>
    <dgm:cxn modelId="{7AC1B271-7330-4648-9778-398455B84DD2}" type="presParOf" srcId="{1BBF39B8-1697-4131-B154-58C452E8609F}" destId="{BB283052-8A89-4459-ABD0-E4D53A302146}" srcOrd="1" destOrd="0" presId="urn:microsoft.com/office/officeart/2005/8/layout/orgChart1"/>
    <dgm:cxn modelId="{4D6C8547-62B4-42B6-8932-AEBC8C533CB3}" type="presParOf" srcId="{1BBF39B8-1697-4131-B154-58C452E8609F}" destId="{B1A7F66E-C961-4FBA-A54A-DD233C852F24}" srcOrd="2" destOrd="0" presId="urn:microsoft.com/office/officeart/2005/8/layout/orgChart1"/>
    <dgm:cxn modelId="{10C2D7C6-B921-472C-B3FF-0461467BD005}" type="presParOf" srcId="{403BEFCF-E21D-4CF4-89B3-BA8784FC927B}" destId="{D099EC93-2104-42EC-AD6E-7D00D0CF96DF}" srcOrd="2" destOrd="0" presId="urn:microsoft.com/office/officeart/2005/8/layout/orgChart1"/>
    <dgm:cxn modelId="{A57997EC-8BD7-4EC6-A2A5-87295B97516B}" type="presParOf" srcId="{0B5D7373-75E8-4F37-B49D-8F359B77C2B4}" destId="{923DD82D-C8A1-41AB-BDAA-9A3F2A3ACCC1}" srcOrd="2" destOrd="0" presId="urn:microsoft.com/office/officeart/2005/8/layout/orgChart1"/>
    <dgm:cxn modelId="{8CB2ECA8-7811-45C4-9B90-48D294556927}" type="presParOf" srcId="{0B5D7373-75E8-4F37-B49D-8F359B77C2B4}" destId="{BA2817B1-6A77-4DD6-ACC6-04B458D5A442}" srcOrd="3" destOrd="0" presId="urn:microsoft.com/office/officeart/2005/8/layout/orgChart1"/>
    <dgm:cxn modelId="{A2952856-9900-4CDF-A518-C1488953B440}" type="presParOf" srcId="{BA2817B1-6A77-4DD6-ACC6-04B458D5A442}" destId="{337B4BD4-E4D4-41BA-986A-2346C2F8B169}" srcOrd="0" destOrd="0" presId="urn:microsoft.com/office/officeart/2005/8/layout/orgChart1"/>
    <dgm:cxn modelId="{7B10F80C-313B-45F8-B607-C23B5ACAA1BC}" type="presParOf" srcId="{337B4BD4-E4D4-41BA-986A-2346C2F8B169}" destId="{1DC2FE8E-FB46-4B80-8C74-E86BE91A8648}" srcOrd="0" destOrd="0" presId="urn:microsoft.com/office/officeart/2005/8/layout/orgChart1"/>
    <dgm:cxn modelId="{7A6EF07B-0E47-4307-9BAE-A7E9E473668C}" type="presParOf" srcId="{337B4BD4-E4D4-41BA-986A-2346C2F8B169}" destId="{44FBC914-8328-4CAA-A5D3-DA2D49222E86}" srcOrd="1" destOrd="0" presId="urn:microsoft.com/office/officeart/2005/8/layout/orgChart1"/>
    <dgm:cxn modelId="{E4CEA56F-6807-461F-8C85-F7E0E10B26E9}" type="presParOf" srcId="{BA2817B1-6A77-4DD6-ACC6-04B458D5A442}" destId="{DB2A82D9-4312-41EB-9D73-592E472C84AE}" srcOrd="1" destOrd="0" presId="urn:microsoft.com/office/officeart/2005/8/layout/orgChart1"/>
    <dgm:cxn modelId="{56B843ED-4CEE-4843-92DE-3BBDEE3913E9}" type="presParOf" srcId="{DB2A82D9-4312-41EB-9D73-592E472C84AE}" destId="{70FBE4D3-E863-4C20-8C56-84FDAF367277}" srcOrd="0" destOrd="0" presId="urn:microsoft.com/office/officeart/2005/8/layout/orgChart1"/>
    <dgm:cxn modelId="{0F532110-21EC-4DD3-BB8A-66F367F3FF41}" type="presParOf" srcId="{DB2A82D9-4312-41EB-9D73-592E472C84AE}" destId="{7E603C61-DDCD-43EB-9C5A-27CD6F3CB7F1}" srcOrd="1" destOrd="0" presId="urn:microsoft.com/office/officeart/2005/8/layout/orgChart1"/>
    <dgm:cxn modelId="{00A97B8C-D80C-405C-86A2-4D0D2C07A016}" type="presParOf" srcId="{7E603C61-DDCD-43EB-9C5A-27CD6F3CB7F1}" destId="{B35930C7-701C-4A6F-91ED-FFB7BF13EB22}" srcOrd="0" destOrd="0" presId="urn:microsoft.com/office/officeart/2005/8/layout/orgChart1"/>
    <dgm:cxn modelId="{43A1E7F2-9C1F-4A84-BD8F-BC5FDED51664}" type="presParOf" srcId="{B35930C7-701C-4A6F-91ED-FFB7BF13EB22}" destId="{873D7AD0-A44E-44AA-BF1D-EE86E36BF050}" srcOrd="0" destOrd="0" presId="urn:microsoft.com/office/officeart/2005/8/layout/orgChart1"/>
    <dgm:cxn modelId="{B3148628-3A5A-4AB0-B8E3-FC93F4D0C130}" type="presParOf" srcId="{B35930C7-701C-4A6F-91ED-FFB7BF13EB22}" destId="{1BCBFFB1-CF7D-4480-B6C1-CA72C84B89D7}" srcOrd="1" destOrd="0" presId="urn:microsoft.com/office/officeart/2005/8/layout/orgChart1"/>
    <dgm:cxn modelId="{71D6C04D-2B3C-4954-BA77-3889627F5384}" type="presParOf" srcId="{7E603C61-DDCD-43EB-9C5A-27CD6F3CB7F1}" destId="{98D08AE7-B2C5-4F07-BE77-19E97C549653}" srcOrd="1" destOrd="0" presId="urn:microsoft.com/office/officeart/2005/8/layout/orgChart1"/>
    <dgm:cxn modelId="{917E7638-1839-4275-911E-829D5979EC16}" type="presParOf" srcId="{7E603C61-DDCD-43EB-9C5A-27CD6F3CB7F1}" destId="{33FE0322-AC3E-47B6-BEAD-84956F7A7A6E}" srcOrd="2" destOrd="0" presId="urn:microsoft.com/office/officeart/2005/8/layout/orgChart1"/>
    <dgm:cxn modelId="{4684B9DF-1BAB-414F-B3B6-BE0D6D97D8BA}" type="presParOf" srcId="{BA2817B1-6A77-4DD6-ACC6-04B458D5A442}" destId="{A0537FB2-48AC-436C-9496-8531F681064B}" srcOrd="2" destOrd="0" presId="urn:microsoft.com/office/officeart/2005/8/layout/orgChart1"/>
    <dgm:cxn modelId="{9A30E47D-27E0-43F6-8FE1-D1B5FD0FF521}" type="presParOf" srcId="{0B5D7373-75E8-4F37-B49D-8F359B77C2B4}" destId="{BB953E30-842F-4E64-BF50-C884E29AB18C}" srcOrd="4" destOrd="0" presId="urn:microsoft.com/office/officeart/2005/8/layout/orgChart1"/>
    <dgm:cxn modelId="{7B74A973-BBE3-4AE3-8F9F-3C8BEA9B490D}" type="presParOf" srcId="{0B5D7373-75E8-4F37-B49D-8F359B77C2B4}" destId="{9FC15929-8DF1-40D9-B1F8-F59D6C445834}" srcOrd="5" destOrd="0" presId="urn:microsoft.com/office/officeart/2005/8/layout/orgChart1"/>
    <dgm:cxn modelId="{D9A9C440-8EE2-4DB1-B677-5673B019C154}" type="presParOf" srcId="{9FC15929-8DF1-40D9-B1F8-F59D6C445834}" destId="{A3B98D15-8CE9-43A0-9835-0DDC48665E3E}" srcOrd="0" destOrd="0" presId="urn:microsoft.com/office/officeart/2005/8/layout/orgChart1"/>
    <dgm:cxn modelId="{7C144493-20FE-44AF-8FF7-EC610B66E403}" type="presParOf" srcId="{A3B98D15-8CE9-43A0-9835-0DDC48665E3E}" destId="{D077A90C-6746-4AED-BF2D-CA9EBF1A754A}" srcOrd="0" destOrd="0" presId="urn:microsoft.com/office/officeart/2005/8/layout/orgChart1"/>
    <dgm:cxn modelId="{81F5F44D-BEF6-47B4-A4AE-D9B144519D5C}" type="presParOf" srcId="{A3B98D15-8CE9-43A0-9835-0DDC48665E3E}" destId="{33398AD9-9FFF-4887-BCBD-3C3842D83E8C}" srcOrd="1" destOrd="0" presId="urn:microsoft.com/office/officeart/2005/8/layout/orgChart1"/>
    <dgm:cxn modelId="{52E100E4-0C44-4E44-AD6D-42BDB009EC30}" type="presParOf" srcId="{9FC15929-8DF1-40D9-B1F8-F59D6C445834}" destId="{EBBA50B8-879F-4E45-838D-5F645E0DCFBE}" srcOrd="1" destOrd="0" presId="urn:microsoft.com/office/officeart/2005/8/layout/orgChart1"/>
    <dgm:cxn modelId="{D9B308C2-11A9-4C66-AE41-FE658C92ABA1}" type="presParOf" srcId="{EBBA50B8-879F-4E45-838D-5F645E0DCFBE}" destId="{3F224B0A-9F02-431D-9F01-FBE62E17CA0C}" srcOrd="0" destOrd="0" presId="urn:microsoft.com/office/officeart/2005/8/layout/orgChart1"/>
    <dgm:cxn modelId="{67590D65-81C9-4A69-B4FD-827CD18E93BA}" type="presParOf" srcId="{EBBA50B8-879F-4E45-838D-5F645E0DCFBE}" destId="{108C30F2-A2EE-4506-ABE3-538805CD5DAF}" srcOrd="1" destOrd="0" presId="urn:microsoft.com/office/officeart/2005/8/layout/orgChart1"/>
    <dgm:cxn modelId="{0E664DC3-4F72-4696-AD91-8F3BCA4C4543}" type="presParOf" srcId="{108C30F2-A2EE-4506-ABE3-538805CD5DAF}" destId="{89875424-1E80-45E3-B392-5D842F505995}" srcOrd="0" destOrd="0" presId="urn:microsoft.com/office/officeart/2005/8/layout/orgChart1"/>
    <dgm:cxn modelId="{FE4A83F4-4458-4B87-BA39-51F1E79F00FE}" type="presParOf" srcId="{89875424-1E80-45E3-B392-5D842F505995}" destId="{556C8AF5-A934-4AEF-AF2A-FD1A4AE717B0}" srcOrd="0" destOrd="0" presId="urn:microsoft.com/office/officeart/2005/8/layout/orgChart1"/>
    <dgm:cxn modelId="{D942D2C4-F91C-4765-8AFD-3E1D24C77DD5}" type="presParOf" srcId="{89875424-1E80-45E3-B392-5D842F505995}" destId="{1644362E-05E7-4A58-9948-469355CC3262}" srcOrd="1" destOrd="0" presId="urn:microsoft.com/office/officeart/2005/8/layout/orgChart1"/>
    <dgm:cxn modelId="{BAC53A39-D96B-459E-8B3C-6C0749BC2281}" type="presParOf" srcId="{108C30F2-A2EE-4506-ABE3-538805CD5DAF}" destId="{9B49E4A1-1CDB-4165-B7CC-6C821E809B1C}" srcOrd="1" destOrd="0" presId="urn:microsoft.com/office/officeart/2005/8/layout/orgChart1"/>
    <dgm:cxn modelId="{6216B665-4B15-4D72-8B40-D92D90CFB9E8}" type="presParOf" srcId="{108C30F2-A2EE-4506-ABE3-538805CD5DAF}" destId="{BBBFB43A-E1DB-4B75-814D-CFF500726A8A}" srcOrd="2" destOrd="0" presId="urn:microsoft.com/office/officeart/2005/8/layout/orgChart1"/>
    <dgm:cxn modelId="{A52D26BD-080D-47A9-B127-5CCBF73405AC}" type="presParOf" srcId="{9FC15929-8DF1-40D9-B1F8-F59D6C445834}" destId="{D9D6625F-1AD9-4F94-A507-0AD3428B9CBA}" srcOrd="2" destOrd="0" presId="urn:microsoft.com/office/officeart/2005/8/layout/orgChart1"/>
    <dgm:cxn modelId="{8052A894-57C1-4C11-A51A-48CF5AE4A25C}" type="presParOf" srcId="{0B5D7373-75E8-4F37-B49D-8F359B77C2B4}" destId="{915B098B-8F6F-4F86-B86F-BD88C8D78960}" srcOrd="6" destOrd="0" presId="urn:microsoft.com/office/officeart/2005/8/layout/orgChart1"/>
    <dgm:cxn modelId="{DF368F5C-115A-4F9E-B82D-4AE9032872DE}" type="presParOf" srcId="{0B5D7373-75E8-4F37-B49D-8F359B77C2B4}" destId="{188791A5-4C46-46E3-BB71-956678E5C81A}" srcOrd="7" destOrd="0" presId="urn:microsoft.com/office/officeart/2005/8/layout/orgChart1"/>
    <dgm:cxn modelId="{140A2F31-34A2-4523-BF0C-2FB20ABA6735}" type="presParOf" srcId="{188791A5-4C46-46E3-BB71-956678E5C81A}" destId="{65B594F4-C162-4D3B-8C45-3F9F01D93AE9}" srcOrd="0" destOrd="0" presId="urn:microsoft.com/office/officeart/2005/8/layout/orgChart1"/>
    <dgm:cxn modelId="{37FDC3FF-50FC-4C8B-8AA8-11F1C8C9C7D7}" type="presParOf" srcId="{65B594F4-C162-4D3B-8C45-3F9F01D93AE9}" destId="{FA4975FF-B4E2-4B9C-B448-662C0A6A4F21}" srcOrd="0" destOrd="0" presId="urn:microsoft.com/office/officeart/2005/8/layout/orgChart1"/>
    <dgm:cxn modelId="{35DBF50E-5EB5-405C-AF83-EBFBB9E8A519}" type="presParOf" srcId="{65B594F4-C162-4D3B-8C45-3F9F01D93AE9}" destId="{5BA0AA85-E963-4CA6-B23A-DBB2654D8AE3}" srcOrd="1" destOrd="0" presId="urn:microsoft.com/office/officeart/2005/8/layout/orgChart1"/>
    <dgm:cxn modelId="{3DD52F8C-C9EE-4858-9BD8-99953D54B10E}" type="presParOf" srcId="{188791A5-4C46-46E3-BB71-956678E5C81A}" destId="{7837F2C7-06A3-4430-9971-89FFF1730485}" srcOrd="1" destOrd="0" presId="urn:microsoft.com/office/officeart/2005/8/layout/orgChart1"/>
    <dgm:cxn modelId="{9ADAE5AC-D41C-4BB9-9F08-E857B906D812}" type="presParOf" srcId="{188791A5-4C46-46E3-BB71-956678E5C81A}" destId="{ECB7FE5D-08B9-4CC8-8FF6-5A9BC253ECED}" srcOrd="2" destOrd="0" presId="urn:microsoft.com/office/officeart/2005/8/layout/orgChart1"/>
    <dgm:cxn modelId="{151AB065-36D0-4F8B-B044-88CCE452BB51}" type="presParOf" srcId="{34D28613-D969-4A5E-8E6F-2F16E5BCBCC6}" destId="{2DE7EDE4-888F-46EB-8343-2CE57CC7F284}"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67E088-6E6B-4112-AA81-103235F35C6C}">
      <dsp:nvSpPr>
        <dsp:cNvPr id="0" name=""/>
        <dsp:cNvSpPr/>
      </dsp:nvSpPr>
      <dsp:spPr>
        <a:xfrm>
          <a:off x="1413616" y="3123209"/>
          <a:ext cx="419689" cy="2798993"/>
        </a:xfrm>
        <a:custGeom>
          <a:avLst/>
          <a:gdLst/>
          <a:ahLst/>
          <a:cxnLst/>
          <a:rect l="0" t="0" r="0" b="0"/>
          <a:pathLst>
            <a:path>
              <a:moveTo>
                <a:pt x="0" y="0"/>
              </a:moveTo>
              <a:lnTo>
                <a:pt x="209844" y="0"/>
              </a:lnTo>
              <a:lnTo>
                <a:pt x="209844" y="2798993"/>
              </a:lnTo>
              <a:lnTo>
                <a:pt x="419689" y="2798993"/>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kern="1200"/>
        </a:p>
      </dsp:txBody>
      <dsp:txXfrm>
        <a:off x="1552703" y="4451949"/>
        <a:ext cx="141514" cy="141514"/>
      </dsp:txXfrm>
    </dsp:sp>
    <dsp:sp modelId="{DE878AE6-A309-4176-8C63-BE2C02C92F96}">
      <dsp:nvSpPr>
        <dsp:cNvPr id="0" name=""/>
        <dsp:cNvSpPr/>
      </dsp:nvSpPr>
      <dsp:spPr>
        <a:xfrm>
          <a:off x="1413616" y="3123209"/>
          <a:ext cx="419689" cy="1999281"/>
        </a:xfrm>
        <a:custGeom>
          <a:avLst/>
          <a:gdLst/>
          <a:ahLst/>
          <a:cxnLst/>
          <a:rect l="0" t="0" r="0" b="0"/>
          <a:pathLst>
            <a:path>
              <a:moveTo>
                <a:pt x="0" y="0"/>
              </a:moveTo>
              <a:lnTo>
                <a:pt x="209844" y="0"/>
              </a:lnTo>
              <a:lnTo>
                <a:pt x="209844" y="1999281"/>
              </a:lnTo>
              <a:lnTo>
                <a:pt x="419689" y="1999281"/>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1572389" y="4071779"/>
        <a:ext cx="102142" cy="102142"/>
      </dsp:txXfrm>
    </dsp:sp>
    <dsp:sp modelId="{6C0D7E40-71F5-4DE4-B364-C52B6B20CBE6}">
      <dsp:nvSpPr>
        <dsp:cNvPr id="0" name=""/>
        <dsp:cNvSpPr/>
      </dsp:nvSpPr>
      <dsp:spPr>
        <a:xfrm>
          <a:off x="1413616" y="3123209"/>
          <a:ext cx="419689" cy="1199568"/>
        </a:xfrm>
        <a:custGeom>
          <a:avLst/>
          <a:gdLst/>
          <a:ahLst/>
          <a:cxnLst/>
          <a:rect l="0" t="0" r="0" b="0"/>
          <a:pathLst>
            <a:path>
              <a:moveTo>
                <a:pt x="0" y="0"/>
              </a:moveTo>
              <a:lnTo>
                <a:pt x="209844" y="0"/>
              </a:lnTo>
              <a:lnTo>
                <a:pt x="209844" y="1199568"/>
              </a:lnTo>
              <a:lnTo>
                <a:pt x="419689" y="1199568"/>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591688" y="3691222"/>
        <a:ext cx="63543" cy="63543"/>
      </dsp:txXfrm>
    </dsp:sp>
    <dsp:sp modelId="{10D92D4D-34EB-4143-BBFF-83C9DFCB091A}">
      <dsp:nvSpPr>
        <dsp:cNvPr id="0" name=""/>
        <dsp:cNvSpPr/>
      </dsp:nvSpPr>
      <dsp:spPr>
        <a:xfrm>
          <a:off x="1413616" y="3123209"/>
          <a:ext cx="419689" cy="399856"/>
        </a:xfrm>
        <a:custGeom>
          <a:avLst/>
          <a:gdLst/>
          <a:ahLst/>
          <a:cxnLst/>
          <a:rect l="0" t="0" r="0" b="0"/>
          <a:pathLst>
            <a:path>
              <a:moveTo>
                <a:pt x="0" y="0"/>
              </a:moveTo>
              <a:lnTo>
                <a:pt x="209844" y="0"/>
              </a:lnTo>
              <a:lnTo>
                <a:pt x="209844" y="399856"/>
              </a:lnTo>
              <a:lnTo>
                <a:pt x="419689" y="399856"/>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608968" y="3308646"/>
        <a:ext cx="28983" cy="28983"/>
      </dsp:txXfrm>
    </dsp:sp>
    <dsp:sp modelId="{EBB3C10C-EDD9-4E45-A5F5-54A43D3ECE38}">
      <dsp:nvSpPr>
        <dsp:cNvPr id="0" name=""/>
        <dsp:cNvSpPr/>
      </dsp:nvSpPr>
      <dsp:spPr>
        <a:xfrm>
          <a:off x="1413616" y="2723353"/>
          <a:ext cx="419689" cy="399856"/>
        </a:xfrm>
        <a:custGeom>
          <a:avLst/>
          <a:gdLst/>
          <a:ahLst/>
          <a:cxnLst/>
          <a:rect l="0" t="0" r="0" b="0"/>
          <a:pathLst>
            <a:path>
              <a:moveTo>
                <a:pt x="0" y="399856"/>
              </a:moveTo>
              <a:lnTo>
                <a:pt x="209844" y="399856"/>
              </a:lnTo>
              <a:lnTo>
                <a:pt x="209844" y="0"/>
              </a:lnTo>
              <a:lnTo>
                <a:pt x="419689" y="0"/>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608968" y="2908789"/>
        <a:ext cx="28983" cy="28983"/>
      </dsp:txXfrm>
    </dsp:sp>
    <dsp:sp modelId="{FC0AF25B-0677-4214-83BD-C78CFDBBDE68}">
      <dsp:nvSpPr>
        <dsp:cNvPr id="0" name=""/>
        <dsp:cNvSpPr/>
      </dsp:nvSpPr>
      <dsp:spPr>
        <a:xfrm>
          <a:off x="1413616" y="1923641"/>
          <a:ext cx="419689" cy="1199568"/>
        </a:xfrm>
        <a:custGeom>
          <a:avLst/>
          <a:gdLst/>
          <a:ahLst/>
          <a:cxnLst/>
          <a:rect l="0" t="0" r="0" b="0"/>
          <a:pathLst>
            <a:path>
              <a:moveTo>
                <a:pt x="0" y="1199568"/>
              </a:moveTo>
              <a:lnTo>
                <a:pt x="209844" y="1199568"/>
              </a:lnTo>
              <a:lnTo>
                <a:pt x="209844" y="0"/>
              </a:lnTo>
              <a:lnTo>
                <a:pt x="419689" y="0"/>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591688" y="2491653"/>
        <a:ext cx="63543" cy="63543"/>
      </dsp:txXfrm>
    </dsp:sp>
    <dsp:sp modelId="{FB4E4288-626E-42D6-9BD9-EC1E5A08F3C5}">
      <dsp:nvSpPr>
        <dsp:cNvPr id="0" name=""/>
        <dsp:cNvSpPr/>
      </dsp:nvSpPr>
      <dsp:spPr>
        <a:xfrm>
          <a:off x="1413616" y="1123928"/>
          <a:ext cx="419689" cy="1999281"/>
        </a:xfrm>
        <a:custGeom>
          <a:avLst/>
          <a:gdLst/>
          <a:ahLst/>
          <a:cxnLst/>
          <a:rect l="0" t="0" r="0" b="0"/>
          <a:pathLst>
            <a:path>
              <a:moveTo>
                <a:pt x="0" y="1999281"/>
              </a:moveTo>
              <a:lnTo>
                <a:pt x="209844" y="1999281"/>
              </a:lnTo>
              <a:lnTo>
                <a:pt x="209844" y="0"/>
              </a:lnTo>
              <a:lnTo>
                <a:pt x="419689" y="0"/>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1572389" y="2072497"/>
        <a:ext cx="102142" cy="102142"/>
      </dsp:txXfrm>
    </dsp:sp>
    <dsp:sp modelId="{2E5410F4-DE99-45C1-B6A8-563627833FB2}">
      <dsp:nvSpPr>
        <dsp:cNvPr id="0" name=""/>
        <dsp:cNvSpPr/>
      </dsp:nvSpPr>
      <dsp:spPr>
        <a:xfrm>
          <a:off x="1413616" y="324216"/>
          <a:ext cx="419689" cy="2798993"/>
        </a:xfrm>
        <a:custGeom>
          <a:avLst/>
          <a:gdLst/>
          <a:ahLst/>
          <a:cxnLst/>
          <a:rect l="0" t="0" r="0" b="0"/>
          <a:pathLst>
            <a:path>
              <a:moveTo>
                <a:pt x="0" y="2798993"/>
              </a:moveTo>
              <a:lnTo>
                <a:pt x="209844" y="2798993"/>
              </a:lnTo>
              <a:lnTo>
                <a:pt x="209844" y="0"/>
              </a:lnTo>
              <a:lnTo>
                <a:pt x="419689" y="0"/>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kern="1200"/>
        </a:p>
      </dsp:txBody>
      <dsp:txXfrm>
        <a:off x="1552703" y="1652955"/>
        <a:ext cx="141514" cy="141514"/>
      </dsp:txXfrm>
    </dsp:sp>
    <dsp:sp modelId="{7717208B-910F-483B-9195-A43E7BF08C37}">
      <dsp:nvSpPr>
        <dsp:cNvPr id="0" name=""/>
        <dsp:cNvSpPr/>
      </dsp:nvSpPr>
      <dsp:spPr>
        <a:xfrm rot="16200000">
          <a:off x="-589874" y="2803324"/>
          <a:ext cx="3367210" cy="63977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r>
            <a:rPr lang="en-US" sz="3400" kern="1200" dirty="0"/>
            <a:t>All Party Members </a:t>
          </a:r>
        </a:p>
      </dsp:txBody>
      <dsp:txXfrm>
        <a:off x="-589874" y="2803324"/>
        <a:ext cx="3367210" cy="639770"/>
      </dsp:txXfrm>
    </dsp:sp>
    <dsp:sp modelId="{45BABB11-4550-484F-A2DC-3824F4377BEC}">
      <dsp:nvSpPr>
        <dsp:cNvPr id="0" name=""/>
        <dsp:cNvSpPr/>
      </dsp:nvSpPr>
      <dsp:spPr>
        <a:xfrm>
          <a:off x="1833305" y="4331"/>
          <a:ext cx="2098445" cy="63977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t>Align thinking &amp; action with </a:t>
          </a:r>
          <a:r>
            <a:rPr lang="en-US" sz="1400" kern="1200" dirty="0" err="1" smtClean="0"/>
            <a:t>deeping</a:t>
          </a:r>
          <a:r>
            <a:rPr lang="en-US" sz="1400" kern="1200" dirty="0" smtClean="0"/>
            <a:t> </a:t>
          </a:r>
          <a:r>
            <a:rPr lang="en-US" sz="1400" kern="1200" dirty="0"/>
            <a:t>reform comprehensively</a:t>
          </a:r>
        </a:p>
      </dsp:txBody>
      <dsp:txXfrm>
        <a:off x="1833305" y="4331"/>
        <a:ext cx="2098445" cy="639770"/>
      </dsp:txXfrm>
    </dsp:sp>
    <dsp:sp modelId="{C5BC5597-12AE-4321-8D4C-C1393AA76D26}">
      <dsp:nvSpPr>
        <dsp:cNvPr id="0" name=""/>
        <dsp:cNvSpPr/>
      </dsp:nvSpPr>
      <dsp:spPr>
        <a:xfrm>
          <a:off x="1833305" y="804043"/>
          <a:ext cx="2098445" cy="63977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t>properly handle the central </a:t>
          </a:r>
          <a:r>
            <a:rPr lang="en-US" sz="1400" kern="1200" dirty="0" smtClean="0"/>
            <a:t>authority </a:t>
          </a:r>
          <a:r>
            <a:rPr lang="en-US" sz="1400" kern="1200" dirty="0"/>
            <a:t>&amp; local governments</a:t>
          </a:r>
        </a:p>
      </dsp:txBody>
      <dsp:txXfrm>
        <a:off x="1833305" y="804043"/>
        <a:ext cx="2098445" cy="639770"/>
      </dsp:txXfrm>
    </dsp:sp>
    <dsp:sp modelId="{A1A99237-1C2E-4ADB-B456-0E28969D7A96}">
      <dsp:nvSpPr>
        <dsp:cNvPr id="0" name=""/>
        <dsp:cNvSpPr/>
      </dsp:nvSpPr>
      <dsp:spPr>
        <a:xfrm>
          <a:off x="1833305" y="1603756"/>
          <a:ext cx="2098445" cy="63977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a:t>overall situations &amp; situations of localities</a:t>
          </a:r>
        </a:p>
      </dsp:txBody>
      <dsp:txXfrm>
        <a:off x="1833305" y="1603756"/>
        <a:ext cx="2098445" cy="639770"/>
      </dsp:txXfrm>
    </dsp:sp>
    <dsp:sp modelId="{0B23DA7F-F1EC-40D1-B9B9-24B70DA8B0A2}">
      <dsp:nvSpPr>
        <dsp:cNvPr id="0" name=""/>
        <dsp:cNvSpPr/>
      </dsp:nvSpPr>
      <dsp:spPr>
        <a:xfrm>
          <a:off x="1833305" y="2403468"/>
          <a:ext cx="2098445" cy="63977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a:t>immediate interests and long-term needs</a:t>
          </a:r>
        </a:p>
      </dsp:txBody>
      <dsp:txXfrm>
        <a:off x="1833305" y="2403468"/>
        <a:ext cx="2098445" cy="639770"/>
      </dsp:txXfrm>
    </dsp:sp>
    <dsp:sp modelId="{484DDD28-B819-4089-8AE4-D40C65A3D7C2}">
      <dsp:nvSpPr>
        <dsp:cNvPr id="0" name=""/>
        <dsp:cNvSpPr/>
      </dsp:nvSpPr>
      <dsp:spPr>
        <a:xfrm>
          <a:off x="1833305" y="3203181"/>
          <a:ext cx="2098445" cy="63977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t>correctly understand the adjustment of interest </a:t>
          </a:r>
          <a:r>
            <a:rPr lang="en-US" sz="1400" kern="1200" dirty="0" smtClean="0"/>
            <a:t>patterns</a:t>
          </a:r>
          <a:endParaRPr lang="en-US" sz="1400" kern="1200" dirty="0"/>
        </a:p>
      </dsp:txBody>
      <dsp:txXfrm>
        <a:off x="1833305" y="3203181"/>
        <a:ext cx="2098445" cy="639770"/>
      </dsp:txXfrm>
    </dsp:sp>
    <dsp:sp modelId="{7AC527ED-F866-4939-97FB-56D172EA307D}">
      <dsp:nvSpPr>
        <dsp:cNvPr id="0" name=""/>
        <dsp:cNvSpPr/>
      </dsp:nvSpPr>
      <dsp:spPr>
        <a:xfrm>
          <a:off x="1833305" y="4002893"/>
          <a:ext cx="2098445" cy="63977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Resolutely uphold </a:t>
          </a:r>
          <a:r>
            <a:rPr lang="en-US" sz="1400" kern="1200" dirty="0"/>
            <a:t>the authority of the Central Committee</a:t>
          </a:r>
        </a:p>
      </dsp:txBody>
      <dsp:txXfrm>
        <a:off x="1833305" y="4002893"/>
        <a:ext cx="2098445" cy="639770"/>
      </dsp:txXfrm>
    </dsp:sp>
    <dsp:sp modelId="{3796FB8A-1ADC-450C-B02F-394740836260}">
      <dsp:nvSpPr>
        <dsp:cNvPr id="0" name=""/>
        <dsp:cNvSpPr/>
      </dsp:nvSpPr>
      <dsp:spPr>
        <a:xfrm>
          <a:off x="1833305" y="4802606"/>
          <a:ext cx="2098445" cy="63977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a:t>ensure decisions of the Central Committee are carried out effectively</a:t>
          </a:r>
        </a:p>
      </dsp:txBody>
      <dsp:txXfrm>
        <a:off x="1833305" y="4802606"/>
        <a:ext cx="2098445" cy="639770"/>
      </dsp:txXfrm>
    </dsp:sp>
    <dsp:sp modelId="{5B813F6B-38F2-4CC5-BD37-E6D94BE4BFD0}">
      <dsp:nvSpPr>
        <dsp:cNvPr id="0" name=""/>
        <dsp:cNvSpPr/>
      </dsp:nvSpPr>
      <dsp:spPr>
        <a:xfrm>
          <a:off x="1833305" y="5602318"/>
          <a:ext cx="2098445" cy="63977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a:t>perseveringly implement the Central Committee's reform decisions &amp; plans</a:t>
          </a:r>
        </a:p>
      </dsp:txBody>
      <dsp:txXfrm>
        <a:off x="1833305" y="5602318"/>
        <a:ext cx="2098445" cy="63977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C70FB1-F105-4710-A936-8A5CC4C11B77}">
      <dsp:nvSpPr>
        <dsp:cNvPr id="0" name=""/>
        <dsp:cNvSpPr/>
      </dsp:nvSpPr>
      <dsp:spPr>
        <a:xfrm>
          <a:off x="2934711" y="766045"/>
          <a:ext cx="2029640" cy="202961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7FF8E16-FE94-4BBE-8A2B-241E32F4E56E}">
      <dsp:nvSpPr>
        <dsp:cNvPr id="0" name=""/>
        <dsp:cNvSpPr/>
      </dsp:nvSpPr>
      <dsp:spPr>
        <a:xfrm>
          <a:off x="3002336" y="833711"/>
          <a:ext cx="1893940" cy="1894279"/>
        </a:xfrm>
        <a:prstGeom prst="ellips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a:t>Court: Follow, or Not?</a:t>
          </a:r>
        </a:p>
      </dsp:txBody>
      <dsp:txXfrm>
        <a:off x="3273285" y="1104373"/>
        <a:ext cx="1352943" cy="1352955"/>
      </dsp:txXfrm>
    </dsp:sp>
    <dsp:sp modelId="{8514A454-9DDC-4307-874E-9FB0E3D82F27}">
      <dsp:nvSpPr>
        <dsp:cNvPr id="0" name=""/>
        <dsp:cNvSpPr/>
      </dsp:nvSpPr>
      <dsp:spPr>
        <a:xfrm rot="2700000">
          <a:off x="837638" y="765819"/>
          <a:ext cx="2029707" cy="2029707"/>
        </a:xfrm>
        <a:prstGeom prst="teardrop">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704CA7C-916D-44BC-AD32-64D2266B0A1B}">
      <dsp:nvSpPr>
        <dsp:cNvPr id="0" name=""/>
        <dsp:cNvSpPr/>
      </dsp:nvSpPr>
      <dsp:spPr>
        <a:xfrm>
          <a:off x="905522" y="833711"/>
          <a:ext cx="1893940" cy="1894279"/>
        </a:xfrm>
        <a:prstGeom prst="ellips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a:solidFill>
                <a:srgbClr val="C00000"/>
              </a:solidFill>
            </a:rPr>
            <a:t>Orders</a:t>
          </a:r>
          <a:r>
            <a:rPr lang="en-US" sz="1300" kern="1200"/>
            <a:t>/ </a:t>
          </a:r>
          <a:r>
            <a:rPr lang="en-US" sz="1300" kern="1200">
              <a:solidFill>
                <a:srgbClr val="C00000"/>
              </a:solidFill>
            </a:rPr>
            <a:t>Directions</a:t>
          </a:r>
          <a:r>
            <a:rPr lang="en-US" sz="1300" kern="1200"/>
            <a:t>/ </a:t>
          </a:r>
          <a:r>
            <a:rPr lang="en-US" sz="1300" kern="1200">
              <a:solidFill>
                <a:srgbClr val="C00000"/>
              </a:solidFill>
            </a:rPr>
            <a:t>Opnions</a:t>
          </a:r>
          <a:r>
            <a:rPr lang="en-US" sz="1300" kern="1200"/>
            <a:t> from           (Party cadres/ local committee, government, People's Congress)</a:t>
          </a:r>
        </a:p>
      </dsp:txBody>
      <dsp:txXfrm>
        <a:off x="1176021" y="1104373"/>
        <a:ext cx="1352943" cy="135295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F178C9-D807-431F-9F49-74D29DBD2043}">
      <dsp:nvSpPr>
        <dsp:cNvPr id="0" name=""/>
        <dsp:cNvSpPr/>
      </dsp:nvSpPr>
      <dsp:spPr>
        <a:xfrm>
          <a:off x="3188" y="27544"/>
          <a:ext cx="1802206" cy="486000"/>
        </a:xfrm>
        <a:prstGeom prst="chevr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6005" tIns="12002" rIns="12002" bIns="12002" numCol="1" spcCol="1270" anchor="ctr" anchorCtr="0">
          <a:noAutofit/>
        </a:bodyPr>
        <a:lstStyle/>
        <a:p>
          <a:pPr lvl="0" algn="ctr" defTabSz="400050">
            <a:lnSpc>
              <a:spcPct val="90000"/>
            </a:lnSpc>
            <a:spcBef>
              <a:spcPct val="0"/>
            </a:spcBef>
            <a:spcAft>
              <a:spcPct val="35000"/>
            </a:spcAft>
          </a:pPr>
          <a:r>
            <a:rPr lang="en-US" sz="900" b="1" kern="1200" dirty="0"/>
            <a:t>Reform Disciplinary Agency 2012 Oct</a:t>
          </a:r>
        </a:p>
      </dsp:txBody>
      <dsp:txXfrm>
        <a:off x="246188" y="27544"/>
        <a:ext cx="1316206" cy="486000"/>
      </dsp:txXfrm>
    </dsp:sp>
    <dsp:sp modelId="{69DE904B-F9AB-48CA-AA56-E6DE5247F58A}">
      <dsp:nvSpPr>
        <dsp:cNvPr id="0" name=""/>
        <dsp:cNvSpPr/>
      </dsp:nvSpPr>
      <dsp:spPr>
        <a:xfrm>
          <a:off x="3188" y="574295"/>
          <a:ext cx="1441765" cy="121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solidFill>
                <a:schemeClr val="bg1"/>
              </a:solidFill>
            </a:rPr>
            <a:t>Restructure </a:t>
          </a:r>
          <a:r>
            <a:rPr lang="en-US" sz="1400" b="1" kern="1200" dirty="0" smtClean="0">
              <a:solidFill>
                <a:schemeClr val="bg1"/>
              </a:solidFill>
            </a:rPr>
            <a:t>Discipline </a:t>
          </a:r>
          <a:r>
            <a:rPr lang="en-US" sz="1400" b="1" kern="1200" dirty="0">
              <a:solidFill>
                <a:schemeClr val="bg1"/>
              </a:solidFill>
            </a:rPr>
            <a:t>&amp; Inspection Commission</a:t>
          </a:r>
        </a:p>
        <a:p>
          <a:pPr marL="114300" lvl="1" indent="-114300" algn="l" defTabSz="622300">
            <a:lnSpc>
              <a:spcPct val="90000"/>
            </a:lnSpc>
            <a:spcBef>
              <a:spcPct val="0"/>
            </a:spcBef>
            <a:spcAft>
              <a:spcPct val="15000"/>
            </a:spcAft>
            <a:buChar char="••"/>
          </a:pPr>
          <a:r>
            <a:rPr lang="en-US" sz="1400" b="1" kern="1200" dirty="0">
              <a:solidFill>
                <a:schemeClr val="bg1"/>
              </a:solidFill>
            </a:rPr>
            <a:t>Reform </a:t>
          </a:r>
          <a:r>
            <a:rPr lang="en-US" sz="1400" b="1" kern="1200" dirty="0" err="1">
              <a:solidFill>
                <a:schemeClr val="bg1"/>
              </a:solidFill>
            </a:rPr>
            <a:t>Shuanggu</a:t>
          </a:r>
          <a:r>
            <a:rPr lang="en-US" sz="1400" kern="1200" dirty="0" err="1">
              <a:solidFill>
                <a:schemeClr val="bg1"/>
              </a:solidFill>
            </a:rPr>
            <a:t>i</a:t>
          </a:r>
          <a:endParaRPr lang="en-US" sz="1400" kern="1200" dirty="0">
            <a:solidFill>
              <a:schemeClr val="bg1"/>
            </a:solidFill>
          </a:endParaRPr>
        </a:p>
      </dsp:txBody>
      <dsp:txXfrm>
        <a:off x="3188" y="574295"/>
        <a:ext cx="1441765" cy="1215000"/>
      </dsp:txXfrm>
    </dsp:sp>
    <dsp:sp modelId="{7D077FD9-075B-4FA1-9953-34A3011A14E5}">
      <dsp:nvSpPr>
        <dsp:cNvPr id="0" name=""/>
        <dsp:cNvSpPr/>
      </dsp:nvSpPr>
      <dsp:spPr>
        <a:xfrm>
          <a:off x="1589395" y="27544"/>
          <a:ext cx="1802206" cy="486000"/>
        </a:xfrm>
        <a:prstGeom prst="chevron">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6005" tIns="12002" rIns="12002" bIns="12002" numCol="1" spcCol="1270" anchor="ctr" anchorCtr="0">
          <a:noAutofit/>
        </a:bodyPr>
        <a:lstStyle/>
        <a:p>
          <a:pPr lvl="0" algn="ctr" defTabSz="400050">
            <a:lnSpc>
              <a:spcPct val="90000"/>
            </a:lnSpc>
            <a:spcBef>
              <a:spcPct val="0"/>
            </a:spcBef>
            <a:spcAft>
              <a:spcPct val="35000"/>
            </a:spcAft>
          </a:pPr>
          <a:r>
            <a:rPr lang="en-US" sz="900" b="1" kern="1200" dirty="0"/>
            <a:t>Ideology Campaign 2013 June</a:t>
          </a:r>
        </a:p>
      </dsp:txBody>
      <dsp:txXfrm>
        <a:off x="1832395" y="27544"/>
        <a:ext cx="1316206" cy="486000"/>
      </dsp:txXfrm>
    </dsp:sp>
    <dsp:sp modelId="{59A8A303-FA1F-488F-9079-3FE826B834CC}">
      <dsp:nvSpPr>
        <dsp:cNvPr id="0" name=""/>
        <dsp:cNvSpPr/>
      </dsp:nvSpPr>
      <dsp:spPr>
        <a:xfrm>
          <a:off x="1589395" y="574295"/>
          <a:ext cx="1441765" cy="121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solidFill>
                <a:schemeClr val="bg1"/>
              </a:solidFill>
            </a:rPr>
            <a:t>Mass Line Education </a:t>
          </a:r>
        </a:p>
      </dsp:txBody>
      <dsp:txXfrm>
        <a:off x="1589395" y="574295"/>
        <a:ext cx="1441765" cy="1215000"/>
      </dsp:txXfrm>
    </dsp:sp>
    <dsp:sp modelId="{F0366408-E615-4D0C-8EDB-FB044421B897}">
      <dsp:nvSpPr>
        <dsp:cNvPr id="0" name=""/>
        <dsp:cNvSpPr/>
      </dsp:nvSpPr>
      <dsp:spPr>
        <a:xfrm>
          <a:off x="3175602" y="27544"/>
          <a:ext cx="1802206" cy="486000"/>
        </a:xfrm>
        <a:prstGeom prst="chevron">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6005" tIns="12002" rIns="12002" bIns="12002" numCol="1" spcCol="1270" anchor="ctr" anchorCtr="0">
          <a:noAutofit/>
        </a:bodyPr>
        <a:lstStyle/>
        <a:p>
          <a:pPr lvl="0" algn="ctr" defTabSz="400050">
            <a:lnSpc>
              <a:spcPct val="90000"/>
            </a:lnSpc>
            <a:spcBef>
              <a:spcPct val="0"/>
            </a:spcBef>
            <a:spcAft>
              <a:spcPct val="35000"/>
            </a:spcAft>
          </a:pPr>
          <a:r>
            <a:rPr lang="en-US" sz="900" b="1" kern="1200" dirty="0"/>
            <a:t>New Party Ethical Code 2015 Nov</a:t>
          </a:r>
        </a:p>
      </dsp:txBody>
      <dsp:txXfrm>
        <a:off x="3418602" y="27544"/>
        <a:ext cx="1316206" cy="486000"/>
      </dsp:txXfrm>
    </dsp:sp>
    <dsp:sp modelId="{5F7B66F8-F310-4DD0-BEC0-E7093D1909C3}">
      <dsp:nvSpPr>
        <dsp:cNvPr id="0" name=""/>
        <dsp:cNvSpPr/>
      </dsp:nvSpPr>
      <dsp:spPr>
        <a:xfrm>
          <a:off x="3175602" y="574295"/>
          <a:ext cx="1441765" cy="121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533400">
            <a:lnSpc>
              <a:spcPct val="90000"/>
            </a:lnSpc>
            <a:spcBef>
              <a:spcPct val="0"/>
            </a:spcBef>
            <a:spcAft>
              <a:spcPct val="15000"/>
            </a:spcAft>
            <a:buChar char="••"/>
          </a:pPr>
          <a:r>
            <a:rPr lang="en-US" sz="1200" kern="1200" dirty="0">
              <a:solidFill>
                <a:schemeClr val="bg1"/>
              </a:solidFill>
            </a:rPr>
            <a:t> </a:t>
          </a:r>
          <a:r>
            <a:rPr lang="en-US" sz="1400" b="1" kern="1200" dirty="0">
              <a:solidFill>
                <a:schemeClr val="bg1"/>
              </a:solidFill>
            </a:rPr>
            <a:t>CPC Probity&amp; Self-discipline Norms</a:t>
          </a:r>
        </a:p>
        <a:p>
          <a:pPr marL="114300" lvl="1" indent="-114300" algn="l" defTabSz="622300">
            <a:lnSpc>
              <a:spcPct val="90000"/>
            </a:lnSpc>
            <a:spcBef>
              <a:spcPct val="0"/>
            </a:spcBef>
            <a:spcAft>
              <a:spcPct val="15000"/>
            </a:spcAft>
            <a:buChar char="••"/>
          </a:pPr>
          <a:r>
            <a:rPr lang="en-US" sz="1400" b="1" kern="1200" dirty="0">
              <a:solidFill>
                <a:schemeClr val="bg1"/>
              </a:solidFill>
            </a:rPr>
            <a:t>CPC Disciplinary Regulations</a:t>
          </a:r>
        </a:p>
      </dsp:txBody>
      <dsp:txXfrm>
        <a:off x="3175602" y="574295"/>
        <a:ext cx="1441765" cy="121500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9D17AA-E78E-46E5-B6CB-84BAF5393B6F}">
      <dsp:nvSpPr>
        <dsp:cNvPr id="0" name=""/>
        <dsp:cNvSpPr/>
      </dsp:nvSpPr>
      <dsp:spPr>
        <a:xfrm>
          <a:off x="29" y="104285"/>
          <a:ext cx="2816825" cy="5472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en-US" sz="1900" kern="1200"/>
            <a:t>Discipline &amp; Orders: P</a:t>
          </a:r>
          <a:r>
            <a:rPr lang="en-US" altLang="zh-CN" sz="1900" kern="1200"/>
            <a:t>arty</a:t>
          </a:r>
          <a:endParaRPr lang="en-US" sz="1900" kern="1200"/>
        </a:p>
      </dsp:txBody>
      <dsp:txXfrm>
        <a:off x="29" y="104285"/>
        <a:ext cx="2816825" cy="547200"/>
      </dsp:txXfrm>
    </dsp:sp>
    <dsp:sp modelId="{EFE54317-0E2A-49FE-B429-B9574D1F1804}">
      <dsp:nvSpPr>
        <dsp:cNvPr id="0" name=""/>
        <dsp:cNvSpPr/>
      </dsp:nvSpPr>
      <dsp:spPr>
        <a:xfrm>
          <a:off x="29" y="651485"/>
          <a:ext cx="2816825" cy="2596341"/>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a:t>Leadership in legislation </a:t>
          </a:r>
        </a:p>
        <a:p>
          <a:pPr marL="171450" lvl="1" indent="-171450" algn="l" defTabSz="844550">
            <a:lnSpc>
              <a:spcPct val="90000"/>
            </a:lnSpc>
            <a:spcBef>
              <a:spcPct val="0"/>
            </a:spcBef>
            <a:spcAft>
              <a:spcPct val="15000"/>
            </a:spcAft>
            <a:buChar char="••"/>
          </a:pPr>
          <a:r>
            <a:rPr lang="en-US" sz="1900" kern="1200"/>
            <a:t>Assurance in implementation</a:t>
          </a:r>
        </a:p>
        <a:p>
          <a:pPr marL="171450" lvl="1" indent="-171450" algn="l" defTabSz="844550">
            <a:lnSpc>
              <a:spcPct val="90000"/>
            </a:lnSpc>
            <a:spcBef>
              <a:spcPct val="0"/>
            </a:spcBef>
            <a:spcAft>
              <a:spcPct val="15000"/>
            </a:spcAft>
            <a:buChar char="••"/>
          </a:pPr>
          <a:r>
            <a:rPr lang="en-US" sz="1900" kern="1200" dirty="0"/>
            <a:t>Action in Law abiding</a:t>
          </a:r>
        </a:p>
      </dsp:txBody>
      <dsp:txXfrm>
        <a:off x="29" y="651485"/>
        <a:ext cx="2816825" cy="2596341"/>
      </dsp:txXfrm>
    </dsp:sp>
    <dsp:sp modelId="{3F2307CC-3A39-4CD0-A075-D7CF012E9595}">
      <dsp:nvSpPr>
        <dsp:cNvPr id="0" name=""/>
        <dsp:cNvSpPr/>
      </dsp:nvSpPr>
      <dsp:spPr>
        <a:xfrm>
          <a:off x="3211210" y="104285"/>
          <a:ext cx="2816825" cy="5472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en-US" sz="1900" kern="1200" dirty="0"/>
            <a:t>Law &amp; Orders: State </a:t>
          </a:r>
        </a:p>
      </dsp:txBody>
      <dsp:txXfrm>
        <a:off x="3211210" y="104285"/>
        <a:ext cx="2816825" cy="547200"/>
      </dsp:txXfrm>
    </dsp:sp>
    <dsp:sp modelId="{C818C428-76C1-4BC3-8047-F1F2089D566B}">
      <dsp:nvSpPr>
        <dsp:cNvPr id="0" name=""/>
        <dsp:cNvSpPr/>
      </dsp:nvSpPr>
      <dsp:spPr>
        <a:xfrm>
          <a:off x="3211210" y="651485"/>
          <a:ext cx="2816825" cy="2596341"/>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7 parts outlined in the "Resolution "</a:t>
          </a:r>
        </a:p>
        <a:p>
          <a:pPr marL="171450" lvl="1" indent="-171450" algn="l" defTabSz="844550">
            <a:lnSpc>
              <a:spcPct val="90000"/>
            </a:lnSpc>
            <a:spcBef>
              <a:spcPct val="0"/>
            </a:spcBef>
            <a:spcAft>
              <a:spcPct val="15000"/>
            </a:spcAft>
            <a:buChar char="••"/>
          </a:pPr>
          <a:r>
            <a:rPr lang="en-US" sz="1900" kern="1200"/>
            <a:t>legisalation</a:t>
          </a:r>
        </a:p>
        <a:p>
          <a:pPr marL="171450" lvl="1" indent="-171450" algn="l" defTabSz="844550">
            <a:lnSpc>
              <a:spcPct val="90000"/>
            </a:lnSpc>
            <a:spcBef>
              <a:spcPct val="0"/>
            </a:spcBef>
            <a:spcAft>
              <a:spcPct val="15000"/>
            </a:spcAft>
            <a:buChar char="••"/>
          </a:pPr>
          <a:r>
            <a:rPr lang="en-US" sz="1900" kern="1200"/>
            <a:t>government </a:t>
          </a:r>
        </a:p>
        <a:p>
          <a:pPr marL="171450" lvl="1" indent="-171450" algn="l" defTabSz="844550">
            <a:lnSpc>
              <a:spcPct val="90000"/>
            </a:lnSpc>
            <a:spcBef>
              <a:spcPct val="0"/>
            </a:spcBef>
            <a:spcAft>
              <a:spcPct val="15000"/>
            </a:spcAft>
            <a:buChar char="••"/>
          </a:pPr>
          <a:r>
            <a:rPr lang="en-US" sz="1900" kern="1200"/>
            <a:t>judicial system </a:t>
          </a:r>
        </a:p>
        <a:p>
          <a:pPr marL="171450" lvl="1" indent="-171450" algn="l" defTabSz="844550">
            <a:lnSpc>
              <a:spcPct val="90000"/>
            </a:lnSpc>
            <a:spcBef>
              <a:spcPct val="0"/>
            </a:spcBef>
            <a:spcAft>
              <a:spcPct val="15000"/>
            </a:spcAft>
            <a:buChar char="••"/>
          </a:pPr>
          <a:r>
            <a:rPr lang="en-US" sz="1900" kern="1200"/>
            <a:t>judges, prosecutors, lawyers</a:t>
          </a:r>
        </a:p>
        <a:p>
          <a:pPr marL="171450" lvl="1" indent="-171450" algn="l" defTabSz="844550">
            <a:lnSpc>
              <a:spcPct val="90000"/>
            </a:lnSpc>
            <a:spcBef>
              <a:spcPct val="0"/>
            </a:spcBef>
            <a:spcAft>
              <a:spcPct val="15000"/>
            </a:spcAft>
            <a:buChar char="••"/>
          </a:pPr>
          <a:r>
            <a:rPr lang="en-US" sz="1900" kern="1200"/>
            <a:t>social awareness </a:t>
          </a:r>
        </a:p>
      </dsp:txBody>
      <dsp:txXfrm>
        <a:off x="3211210" y="651485"/>
        <a:ext cx="2816825" cy="259634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F16D75-B658-4C4B-A113-C80F98810686}">
      <dsp:nvSpPr>
        <dsp:cNvPr id="0" name=""/>
        <dsp:cNvSpPr/>
      </dsp:nvSpPr>
      <dsp:spPr>
        <a:xfrm rot="19200000">
          <a:off x="3032" y="1242322"/>
          <a:ext cx="2141339" cy="1391870"/>
        </a:xfrm>
        <a:prstGeom prst="round2Same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24130" rIns="72390" bIns="24130" numCol="1" spcCol="1270" anchor="t" anchorCtr="0">
          <a:noAutofit/>
        </a:bodyPr>
        <a:lstStyle/>
        <a:p>
          <a:pPr lvl="0" algn="ctr" defTabSz="844550">
            <a:lnSpc>
              <a:spcPct val="90000"/>
            </a:lnSpc>
            <a:spcBef>
              <a:spcPct val="0"/>
            </a:spcBef>
            <a:spcAft>
              <a:spcPct val="35000"/>
            </a:spcAft>
          </a:pPr>
          <a:r>
            <a:rPr lang="en-US" sz="1900" kern="1200"/>
            <a:t>Discover interference</a:t>
          </a:r>
        </a:p>
        <a:p>
          <a:pPr marL="114300" lvl="1" indent="-114300" algn="ctr" defTabSz="666750">
            <a:lnSpc>
              <a:spcPct val="90000"/>
            </a:lnSpc>
            <a:spcBef>
              <a:spcPct val="0"/>
            </a:spcBef>
            <a:spcAft>
              <a:spcPct val="15000"/>
            </a:spcAft>
            <a:buChar char="••"/>
          </a:pPr>
          <a:r>
            <a:rPr lang="en-US" sz="1500" kern="1200"/>
            <a:t>Record &amp; inform &amp; publication</a:t>
          </a:r>
        </a:p>
      </dsp:txBody>
      <dsp:txXfrm>
        <a:off x="92814" y="1302319"/>
        <a:ext cx="2005449" cy="1323925"/>
      </dsp:txXfrm>
    </dsp:sp>
    <dsp:sp modelId="{1C7AA3E6-8684-4795-B83C-DE03B012D311}">
      <dsp:nvSpPr>
        <dsp:cNvPr id="0" name=""/>
        <dsp:cNvSpPr/>
      </dsp:nvSpPr>
      <dsp:spPr>
        <a:xfrm>
          <a:off x="2426509" y="360249"/>
          <a:ext cx="2141339" cy="1391870"/>
        </a:xfrm>
        <a:prstGeom prst="round2Same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24130" rIns="72390" bIns="24130" numCol="1" spcCol="1270" anchor="t" anchorCtr="0">
          <a:noAutofit/>
        </a:bodyPr>
        <a:lstStyle/>
        <a:p>
          <a:pPr lvl="0" algn="ctr" defTabSz="844550">
            <a:lnSpc>
              <a:spcPct val="90000"/>
            </a:lnSpc>
            <a:spcBef>
              <a:spcPct val="0"/>
            </a:spcBef>
            <a:spcAft>
              <a:spcPct val="35000"/>
            </a:spcAft>
          </a:pPr>
          <a:r>
            <a:rPr lang="en-US" sz="1900" kern="1200"/>
            <a:t>Punishment interference</a:t>
          </a:r>
        </a:p>
        <a:p>
          <a:pPr marL="114300" lvl="1" indent="-114300" algn="ctr" defTabSz="666750">
            <a:lnSpc>
              <a:spcPct val="90000"/>
            </a:lnSpc>
            <a:spcBef>
              <a:spcPct val="0"/>
            </a:spcBef>
            <a:spcAft>
              <a:spcPct val="15000"/>
            </a:spcAft>
            <a:buChar char="••"/>
          </a:pPr>
          <a:r>
            <a:rPr lang="en-US" sz="1500" kern="1200"/>
            <a:t>Party disciplinary rule</a:t>
          </a:r>
        </a:p>
        <a:p>
          <a:pPr marL="114300" lvl="1" indent="-114300" algn="ctr" defTabSz="666750">
            <a:lnSpc>
              <a:spcPct val="90000"/>
            </a:lnSpc>
            <a:spcBef>
              <a:spcPct val="0"/>
            </a:spcBef>
            <a:spcAft>
              <a:spcPct val="15000"/>
            </a:spcAft>
            <a:buChar char="••"/>
          </a:pPr>
          <a:r>
            <a:rPr lang="en-US" sz="1500" kern="1200"/>
            <a:t>State law</a:t>
          </a:r>
        </a:p>
      </dsp:txBody>
      <dsp:txXfrm>
        <a:off x="2494454" y="428194"/>
        <a:ext cx="2005449" cy="1323925"/>
      </dsp:txXfrm>
    </dsp:sp>
    <dsp:sp modelId="{13354AFE-DADB-49FE-BA13-900BF6761868}">
      <dsp:nvSpPr>
        <dsp:cNvPr id="0" name=""/>
        <dsp:cNvSpPr/>
      </dsp:nvSpPr>
      <dsp:spPr>
        <a:xfrm rot="2400000">
          <a:off x="4849986" y="1242322"/>
          <a:ext cx="2141339" cy="1391870"/>
        </a:xfrm>
        <a:prstGeom prst="round2Same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24130" rIns="72390" bIns="24130" numCol="1" spcCol="1270" anchor="t" anchorCtr="0">
          <a:noAutofit/>
        </a:bodyPr>
        <a:lstStyle/>
        <a:p>
          <a:pPr lvl="0" algn="ctr" defTabSz="844550">
            <a:lnSpc>
              <a:spcPct val="90000"/>
            </a:lnSpc>
            <a:spcBef>
              <a:spcPct val="0"/>
            </a:spcBef>
            <a:spcAft>
              <a:spcPct val="35000"/>
            </a:spcAft>
          </a:pPr>
          <a:r>
            <a:rPr lang="en-US" sz="1900" kern="1200"/>
            <a:t>Protection</a:t>
          </a:r>
        </a:p>
        <a:p>
          <a:pPr marL="114300" lvl="1" indent="-114300" algn="ctr" defTabSz="666750">
            <a:lnSpc>
              <a:spcPct val="90000"/>
            </a:lnSpc>
            <a:spcBef>
              <a:spcPct val="0"/>
            </a:spcBef>
            <a:spcAft>
              <a:spcPct val="15000"/>
            </a:spcAft>
            <a:buChar char="••"/>
          </a:pPr>
          <a:r>
            <a:rPr lang="en-US" sz="1500" kern="1200"/>
            <a:t>Dutifully record interference shall be protected from revenge</a:t>
          </a:r>
        </a:p>
      </dsp:txBody>
      <dsp:txXfrm>
        <a:off x="4896094" y="1302319"/>
        <a:ext cx="2005449" cy="13239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5DB7C3-C841-4628-9C2F-72DB57336815}">
      <dsp:nvSpPr>
        <dsp:cNvPr id="0" name=""/>
        <dsp:cNvSpPr/>
      </dsp:nvSpPr>
      <dsp:spPr>
        <a:xfrm>
          <a:off x="2030743" y="790"/>
          <a:ext cx="2110713" cy="925244"/>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a:t>Previous experience and efforts</a:t>
          </a:r>
        </a:p>
      </dsp:txBody>
      <dsp:txXfrm>
        <a:off x="2057842" y="27889"/>
        <a:ext cx="2056515" cy="871046"/>
      </dsp:txXfrm>
    </dsp:sp>
    <dsp:sp modelId="{D3684FCE-510F-4398-AB92-D40875FEDD81}">
      <dsp:nvSpPr>
        <dsp:cNvPr id="0" name=""/>
        <dsp:cNvSpPr/>
      </dsp:nvSpPr>
      <dsp:spPr>
        <a:xfrm rot="5400000">
          <a:off x="2912616" y="949166"/>
          <a:ext cx="346966" cy="416359"/>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5400000">
        <a:off x="2961192" y="983862"/>
        <a:ext cx="249815" cy="242876"/>
      </dsp:txXfrm>
    </dsp:sp>
    <dsp:sp modelId="{559B3DE5-DE9A-4B54-BEA3-E4C0C0223D81}">
      <dsp:nvSpPr>
        <dsp:cNvPr id="0" name=""/>
        <dsp:cNvSpPr/>
      </dsp:nvSpPr>
      <dsp:spPr>
        <a:xfrm>
          <a:off x="2030743" y="1388657"/>
          <a:ext cx="2110713" cy="925244"/>
        </a:xfrm>
        <a:prstGeom prst="roundRect">
          <a:avLst>
            <a:gd name="adj" fmla="val 10000"/>
          </a:avLst>
        </a:prstGeom>
        <a:solidFill>
          <a:schemeClr val="accent3">
            <a:hueOff val="677650"/>
            <a:satOff val="25000"/>
            <a:lumOff val="-367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533400">
            <a:lnSpc>
              <a:spcPct val="90000"/>
            </a:lnSpc>
            <a:spcBef>
              <a:spcPct val="0"/>
            </a:spcBef>
            <a:spcAft>
              <a:spcPct val="35000"/>
            </a:spcAft>
          </a:pPr>
          <a:r>
            <a:rPr lang="en-US" sz="1200" b="1" kern="1200" dirty="0"/>
            <a:t>18 CPC Congress</a:t>
          </a:r>
        </a:p>
        <a:p>
          <a:pPr marL="57150" lvl="1" indent="-57150" algn="ctr" defTabSz="488950">
            <a:lnSpc>
              <a:spcPct val="90000"/>
            </a:lnSpc>
            <a:spcBef>
              <a:spcPct val="0"/>
            </a:spcBef>
            <a:spcAft>
              <a:spcPct val="15000"/>
            </a:spcAft>
            <a:buChar char="••"/>
          </a:pPr>
          <a:r>
            <a:rPr lang="en-US" sz="1100" kern="1200"/>
            <a:t>Proposed the notion of Rule of Law in polticial and state governance </a:t>
          </a:r>
        </a:p>
      </dsp:txBody>
      <dsp:txXfrm>
        <a:off x="2057842" y="1415756"/>
        <a:ext cx="2056515" cy="871046"/>
      </dsp:txXfrm>
    </dsp:sp>
    <dsp:sp modelId="{54E4CF66-C62C-440C-96E9-DEB3BD7ED20A}">
      <dsp:nvSpPr>
        <dsp:cNvPr id="0" name=""/>
        <dsp:cNvSpPr/>
      </dsp:nvSpPr>
      <dsp:spPr>
        <a:xfrm rot="5400000">
          <a:off x="2912616" y="2337032"/>
          <a:ext cx="346966" cy="416359"/>
        </a:xfrm>
        <a:prstGeom prst="rightArrow">
          <a:avLst>
            <a:gd name="adj1" fmla="val 60000"/>
            <a:gd name="adj2" fmla="val 50000"/>
          </a:avLst>
        </a:prstGeom>
        <a:solidFill>
          <a:schemeClr val="accent3">
            <a:hueOff val="903533"/>
            <a:satOff val="33333"/>
            <a:lumOff val="-4902"/>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5400000">
        <a:off x="2961192" y="2371728"/>
        <a:ext cx="249815" cy="242876"/>
      </dsp:txXfrm>
    </dsp:sp>
    <dsp:sp modelId="{72307C4C-A4D2-452E-9FDE-4D7C99C438E1}">
      <dsp:nvSpPr>
        <dsp:cNvPr id="0" name=""/>
        <dsp:cNvSpPr/>
      </dsp:nvSpPr>
      <dsp:spPr>
        <a:xfrm>
          <a:off x="2030743" y="2776523"/>
          <a:ext cx="2110713" cy="925244"/>
        </a:xfrm>
        <a:prstGeom prst="roundRect">
          <a:avLst>
            <a:gd name="adj" fmla="val 10000"/>
          </a:avLst>
        </a:prstGeom>
        <a:solidFill>
          <a:schemeClr val="accent3">
            <a:hueOff val="1355300"/>
            <a:satOff val="50000"/>
            <a:lumOff val="-735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533400">
            <a:lnSpc>
              <a:spcPct val="90000"/>
            </a:lnSpc>
            <a:spcBef>
              <a:spcPct val="0"/>
            </a:spcBef>
            <a:spcAft>
              <a:spcPct val="35000"/>
            </a:spcAft>
          </a:pPr>
          <a:r>
            <a:rPr lang="en-US" sz="1200" b="1" kern="1200"/>
            <a:t>Xi jinping speech on commemorating 30th anniversary of Constitution</a:t>
          </a:r>
        </a:p>
        <a:p>
          <a:pPr marL="57150" lvl="1" indent="-57150" algn="ctr" defTabSz="488950">
            <a:lnSpc>
              <a:spcPct val="90000"/>
            </a:lnSpc>
            <a:spcBef>
              <a:spcPct val="0"/>
            </a:spcBef>
            <a:spcAft>
              <a:spcPct val="15000"/>
            </a:spcAft>
            <a:buChar char="••"/>
          </a:pPr>
          <a:r>
            <a:rPr lang="en-US" altLang="zh-CN" sz="1100" kern="1200"/>
            <a:t>sketch the basic framework </a:t>
          </a:r>
          <a:endParaRPr lang="en-US" sz="1100" kern="1200"/>
        </a:p>
      </dsp:txBody>
      <dsp:txXfrm>
        <a:off x="2057842" y="2803622"/>
        <a:ext cx="2056515" cy="871046"/>
      </dsp:txXfrm>
    </dsp:sp>
    <dsp:sp modelId="{8E63674C-0A86-4ECB-9755-5D9CF2993B58}">
      <dsp:nvSpPr>
        <dsp:cNvPr id="0" name=""/>
        <dsp:cNvSpPr/>
      </dsp:nvSpPr>
      <dsp:spPr>
        <a:xfrm rot="5400000">
          <a:off x="2912616" y="3724898"/>
          <a:ext cx="346966" cy="416359"/>
        </a:xfrm>
        <a:prstGeom prst="rightArrow">
          <a:avLst>
            <a:gd name="adj1" fmla="val 60000"/>
            <a:gd name="adj2" fmla="val 50000"/>
          </a:avLst>
        </a:prstGeom>
        <a:solidFill>
          <a:schemeClr val="accent3">
            <a:hueOff val="1807066"/>
            <a:satOff val="66667"/>
            <a:lumOff val="-9804"/>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5400000">
        <a:off x="2961192" y="3759594"/>
        <a:ext cx="249815" cy="242876"/>
      </dsp:txXfrm>
    </dsp:sp>
    <dsp:sp modelId="{34217016-55F4-47BB-85F4-A8A09AC09389}">
      <dsp:nvSpPr>
        <dsp:cNvPr id="0" name=""/>
        <dsp:cNvSpPr/>
      </dsp:nvSpPr>
      <dsp:spPr>
        <a:xfrm>
          <a:off x="2030743" y="4164389"/>
          <a:ext cx="2110713" cy="925244"/>
        </a:xfrm>
        <a:prstGeom prst="roundRect">
          <a:avLst>
            <a:gd name="adj" fmla="val 10000"/>
          </a:avLst>
        </a:prstGeom>
        <a:solidFill>
          <a:schemeClr val="accent3">
            <a:hueOff val="2032949"/>
            <a:satOff val="75000"/>
            <a:lumOff val="-11029"/>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577850">
            <a:lnSpc>
              <a:spcPct val="90000"/>
            </a:lnSpc>
            <a:spcBef>
              <a:spcPct val="0"/>
            </a:spcBef>
            <a:spcAft>
              <a:spcPct val="35000"/>
            </a:spcAft>
          </a:pPr>
          <a:r>
            <a:rPr lang="en-US" sz="1300" b="1" kern="1200" dirty="0"/>
            <a:t>3th </a:t>
          </a:r>
          <a:r>
            <a:rPr lang="en-US" sz="1300" b="1" kern="1200" dirty="0" smtClean="0"/>
            <a:t>plenum </a:t>
          </a:r>
          <a:r>
            <a:rPr lang="en-US" sz="1300" b="1" kern="1200" dirty="0"/>
            <a:t>Session of 18th CPC</a:t>
          </a:r>
        </a:p>
        <a:p>
          <a:pPr marL="57150" lvl="1" indent="-57150" algn="ctr" defTabSz="488950">
            <a:lnSpc>
              <a:spcPct val="90000"/>
            </a:lnSpc>
            <a:spcBef>
              <a:spcPct val="0"/>
            </a:spcBef>
            <a:spcAft>
              <a:spcPct val="15000"/>
            </a:spcAft>
            <a:buChar char="••"/>
          </a:pPr>
          <a:r>
            <a:rPr lang="en-US" sz="1100" kern="1200" dirty="0"/>
            <a:t>Proposition preset 4th </a:t>
          </a:r>
          <a:r>
            <a:rPr lang="en-US" sz="1100" kern="1200" dirty="0" smtClean="0"/>
            <a:t>plenum </a:t>
          </a:r>
          <a:r>
            <a:rPr lang="en-US" sz="1100" kern="1200" dirty="0"/>
            <a:t>Session </a:t>
          </a:r>
        </a:p>
      </dsp:txBody>
      <dsp:txXfrm>
        <a:off x="2057842" y="4191488"/>
        <a:ext cx="2056515" cy="871046"/>
      </dsp:txXfrm>
    </dsp:sp>
    <dsp:sp modelId="{77AA6268-E777-4066-BABD-6DB15E2891CD}">
      <dsp:nvSpPr>
        <dsp:cNvPr id="0" name=""/>
        <dsp:cNvSpPr/>
      </dsp:nvSpPr>
      <dsp:spPr>
        <a:xfrm rot="5400000">
          <a:off x="2912616" y="5112765"/>
          <a:ext cx="346966" cy="416359"/>
        </a:xfrm>
        <a:prstGeom prst="rightArrow">
          <a:avLst>
            <a:gd name="adj1" fmla="val 60000"/>
            <a:gd name="adj2" fmla="val 50000"/>
          </a:avLst>
        </a:prstGeom>
        <a:solidFill>
          <a:schemeClr val="accent3">
            <a:hueOff val="2710599"/>
            <a:satOff val="100000"/>
            <a:lumOff val="-14706"/>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5400000">
        <a:off x="2961192" y="5147461"/>
        <a:ext cx="249815" cy="242876"/>
      </dsp:txXfrm>
    </dsp:sp>
    <dsp:sp modelId="{ED3FE089-00A6-4298-A554-5357D103BE26}">
      <dsp:nvSpPr>
        <dsp:cNvPr id="0" name=""/>
        <dsp:cNvSpPr/>
      </dsp:nvSpPr>
      <dsp:spPr>
        <a:xfrm>
          <a:off x="2030743" y="5552255"/>
          <a:ext cx="2110713" cy="925244"/>
        </a:xfrm>
        <a:prstGeom prst="roundRect">
          <a:avLst>
            <a:gd name="adj" fmla="val 10000"/>
          </a:avLst>
        </a:prstGeom>
        <a:solidFill>
          <a:schemeClr val="accent3">
            <a:hueOff val="2710599"/>
            <a:satOff val="100000"/>
            <a:lumOff val="-1470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577850">
            <a:lnSpc>
              <a:spcPct val="90000"/>
            </a:lnSpc>
            <a:spcBef>
              <a:spcPct val="0"/>
            </a:spcBef>
            <a:spcAft>
              <a:spcPct val="35000"/>
            </a:spcAft>
          </a:pPr>
          <a:r>
            <a:rPr lang="en-US" sz="1300" b="1" kern="1200" dirty="0"/>
            <a:t>4th </a:t>
          </a:r>
          <a:r>
            <a:rPr lang="en-US" sz="1300" b="1" kern="1200" dirty="0" smtClean="0"/>
            <a:t>plenum </a:t>
          </a:r>
          <a:r>
            <a:rPr lang="en-US" sz="1300" b="1" kern="1200" dirty="0"/>
            <a:t>Session of 18th CPC</a:t>
          </a:r>
        </a:p>
        <a:p>
          <a:pPr marL="57150" lvl="1" indent="-57150" algn="ctr" defTabSz="488950">
            <a:lnSpc>
              <a:spcPct val="90000"/>
            </a:lnSpc>
            <a:spcBef>
              <a:spcPct val="0"/>
            </a:spcBef>
            <a:spcAft>
              <a:spcPct val="15000"/>
            </a:spcAft>
            <a:buChar char="••"/>
          </a:pPr>
          <a:r>
            <a:rPr lang="en-US" sz="1100" kern="1200"/>
            <a:t>Official blueprint for Rule of Law Project "The Resolution " </a:t>
          </a:r>
          <a:r>
            <a:rPr lang="en-US" sz="1000" kern="1200"/>
            <a:t>. </a:t>
          </a:r>
        </a:p>
      </dsp:txBody>
      <dsp:txXfrm>
        <a:off x="2057842" y="5579354"/>
        <a:ext cx="2056515" cy="8710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7DB060-FA1A-42C4-99BF-07CDE571587E}">
      <dsp:nvSpPr>
        <dsp:cNvPr id="0" name=""/>
        <dsp:cNvSpPr/>
      </dsp:nvSpPr>
      <dsp:spPr>
        <a:xfrm rot="16200000">
          <a:off x="-960083" y="964353"/>
          <a:ext cx="3427342" cy="1498634"/>
        </a:xfrm>
        <a:prstGeom prst="flowChartManualOperati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850" tIns="0" rIns="69850" bIns="0" numCol="1" spcCol="1270" anchor="t" anchorCtr="0">
          <a:noAutofit/>
        </a:bodyPr>
        <a:lstStyle/>
        <a:p>
          <a:pPr lvl="0" algn="l" defTabSz="533400">
            <a:lnSpc>
              <a:spcPct val="90000"/>
            </a:lnSpc>
            <a:spcBef>
              <a:spcPct val="0"/>
            </a:spcBef>
            <a:spcAft>
              <a:spcPct val="35000"/>
            </a:spcAft>
          </a:pPr>
          <a:r>
            <a:rPr lang="en-US" sz="1200" b="1" kern="1200"/>
            <a:t>Central Comprehensive Deep Reform Leading Work Group</a:t>
          </a:r>
        </a:p>
        <a:p>
          <a:pPr marL="57150" lvl="1" indent="-57150" algn="l" defTabSz="488950">
            <a:lnSpc>
              <a:spcPct val="90000"/>
            </a:lnSpc>
            <a:spcBef>
              <a:spcPct val="0"/>
            </a:spcBef>
            <a:spcAft>
              <a:spcPct val="15000"/>
            </a:spcAft>
            <a:buChar char="••"/>
          </a:pPr>
          <a:r>
            <a:rPr lang="en-US" sz="1100" kern="1200"/>
            <a:t>Creating &amp; Organizing &amp; Overseeing Project</a:t>
          </a:r>
        </a:p>
        <a:p>
          <a:pPr marL="57150" lvl="1" indent="-57150" algn="l" defTabSz="488950">
            <a:lnSpc>
              <a:spcPct val="90000"/>
            </a:lnSpc>
            <a:spcBef>
              <a:spcPct val="0"/>
            </a:spcBef>
            <a:spcAft>
              <a:spcPct val="15000"/>
            </a:spcAft>
            <a:buChar char="••"/>
          </a:pPr>
          <a:r>
            <a:rPr lang="en-US" sz="1100" kern="1200"/>
            <a:t>Designing &amp; Developing Frameworks and Blueprints </a:t>
          </a:r>
        </a:p>
      </dsp:txBody>
      <dsp:txXfrm rot="5400000">
        <a:off x="4271" y="685467"/>
        <a:ext cx="1498634" cy="2056406"/>
      </dsp:txXfrm>
    </dsp:sp>
    <dsp:sp modelId="{B317A329-4F07-46E8-97F8-9E2E3F30FD45}">
      <dsp:nvSpPr>
        <dsp:cNvPr id="0" name=""/>
        <dsp:cNvSpPr/>
      </dsp:nvSpPr>
      <dsp:spPr>
        <a:xfrm rot="16200000">
          <a:off x="650948" y="964353"/>
          <a:ext cx="3427342" cy="1498634"/>
        </a:xfrm>
        <a:prstGeom prst="flowChartManualOperation">
          <a:avLst/>
        </a:prstGeom>
        <a:solidFill>
          <a:schemeClr val="accent2">
            <a:hueOff val="-363841"/>
            <a:satOff val="-20982"/>
            <a:lumOff val="2157"/>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7950" tIns="0" rIns="108962" bIns="0" numCol="1" spcCol="1270" anchor="t" anchorCtr="0">
          <a:noAutofit/>
        </a:bodyPr>
        <a:lstStyle/>
        <a:p>
          <a:pPr lvl="0" algn="l" defTabSz="755650">
            <a:lnSpc>
              <a:spcPct val="90000"/>
            </a:lnSpc>
            <a:spcBef>
              <a:spcPct val="0"/>
            </a:spcBef>
            <a:spcAft>
              <a:spcPct val="35000"/>
            </a:spcAft>
          </a:pPr>
          <a:r>
            <a:rPr lang="en-US" sz="1700" kern="1200"/>
            <a:t>Party Organs </a:t>
          </a:r>
        </a:p>
        <a:p>
          <a:pPr marL="114300" lvl="1" indent="-114300" algn="l" defTabSz="577850">
            <a:lnSpc>
              <a:spcPct val="90000"/>
            </a:lnSpc>
            <a:spcBef>
              <a:spcPct val="0"/>
            </a:spcBef>
            <a:spcAft>
              <a:spcPct val="15000"/>
            </a:spcAft>
            <a:buChar char="••"/>
          </a:pPr>
          <a:r>
            <a:rPr lang="en-US" sz="1300" kern="1200"/>
            <a:t>Issue Rules and Directives </a:t>
          </a:r>
        </a:p>
      </dsp:txBody>
      <dsp:txXfrm rot="5400000">
        <a:off x="1615302" y="685467"/>
        <a:ext cx="1498634" cy="2056406"/>
      </dsp:txXfrm>
    </dsp:sp>
    <dsp:sp modelId="{773D9CB5-AA59-4379-A75E-973DD864E0FE}">
      <dsp:nvSpPr>
        <dsp:cNvPr id="0" name=""/>
        <dsp:cNvSpPr/>
      </dsp:nvSpPr>
      <dsp:spPr>
        <a:xfrm rot="16200000">
          <a:off x="2261981" y="964353"/>
          <a:ext cx="3427342" cy="1498634"/>
        </a:xfrm>
        <a:prstGeom prst="flowChartManualOperation">
          <a:avLst/>
        </a:prstGeom>
        <a:solidFill>
          <a:schemeClr val="accent2">
            <a:hueOff val="-727682"/>
            <a:satOff val="-41964"/>
            <a:lumOff val="431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7950" tIns="0" rIns="108962" bIns="0" numCol="1" spcCol="1270" anchor="t" anchorCtr="0">
          <a:noAutofit/>
        </a:bodyPr>
        <a:lstStyle/>
        <a:p>
          <a:pPr lvl="0" algn="l" defTabSz="755650">
            <a:lnSpc>
              <a:spcPct val="90000"/>
            </a:lnSpc>
            <a:spcBef>
              <a:spcPct val="0"/>
            </a:spcBef>
            <a:spcAft>
              <a:spcPct val="35000"/>
            </a:spcAft>
          </a:pPr>
          <a:r>
            <a:rPr lang="en-US" sz="1700" kern="1200"/>
            <a:t>State/ Judicial Organs </a:t>
          </a:r>
        </a:p>
        <a:p>
          <a:pPr marL="114300" lvl="1" indent="-114300" algn="l" defTabSz="577850">
            <a:lnSpc>
              <a:spcPct val="90000"/>
            </a:lnSpc>
            <a:spcBef>
              <a:spcPct val="0"/>
            </a:spcBef>
            <a:spcAft>
              <a:spcPct val="15000"/>
            </a:spcAft>
            <a:buChar char="••"/>
          </a:pPr>
          <a:r>
            <a:rPr lang="en-US" sz="1300" kern="1200"/>
            <a:t>Respond with detailed Opinions and Measurements based on pre-existed Laws</a:t>
          </a:r>
        </a:p>
        <a:p>
          <a:pPr marL="114300" lvl="1" indent="-114300" algn="l" defTabSz="577850">
            <a:lnSpc>
              <a:spcPct val="90000"/>
            </a:lnSpc>
            <a:spcBef>
              <a:spcPct val="0"/>
            </a:spcBef>
            <a:spcAft>
              <a:spcPct val="15000"/>
            </a:spcAft>
            <a:buChar char="••"/>
          </a:pPr>
          <a:r>
            <a:rPr lang="en-US" sz="1300" kern="1200"/>
            <a:t>Execution  </a:t>
          </a:r>
        </a:p>
      </dsp:txBody>
      <dsp:txXfrm rot="5400000">
        <a:off x="3226335" y="685467"/>
        <a:ext cx="1498634" cy="2056406"/>
      </dsp:txXfrm>
    </dsp:sp>
    <dsp:sp modelId="{CC4D0D52-FD36-42BB-B0A7-B01BAFC5E1F2}">
      <dsp:nvSpPr>
        <dsp:cNvPr id="0" name=""/>
        <dsp:cNvSpPr/>
      </dsp:nvSpPr>
      <dsp:spPr>
        <a:xfrm rot="16200000">
          <a:off x="3873013" y="964353"/>
          <a:ext cx="3427342" cy="1498634"/>
        </a:xfrm>
        <a:prstGeom prst="flowChartManualOperation">
          <a:avLst/>
        </a:prstGeom>
        <a:solidFill>
          <a:schemeClr val="accent2">
            <a:hueOff val="-1091522"/>
            <a:satOff val="-62946"/>
            <a:lumOff val="647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7950" tIns="0" rIns="108962" bIns="0" numCol="1" spcCol="1270" anchor="t" anchorCtr="0">
          <a:noAutofit/>
        </a:bodyPr>
        <a:lstStyle/>
        <a:p>
          <a:pPr lvl="0" algn="l" defTabSz="755650">
            <a:lnSpc>
              <a:spcPct val="90000"/>
            </a:lnSpc>
            <a:spcBef>
              <a:spcPct val="0"/>
            </a:spcBef>
            <a:spcAft>
              <a:spcPct val="35000"/>
            </a:spcAft>
          </a:pPr>
          <a:r>
            <a:rPr lang="en-US" sz="1700" kern="1200"/>
            <a:t>Legislation </a:t>
          </a:r>
        </a:p>
        <a:p>
          <a:pPr marL="114300" lvl="1" indent="-114300" algn="l" defTabSz="577850">
            <a:lnSpc>
              <a:spcPct val="90000"/>
            </a:lnSpc>
            <a:spcBef>
              <a:spcPct val="0"/>
            </a:spcBef>
            <a:spcAft>
              <a:spcPct val="15000"/>
            </a:spcAft>
            <a:buChar char="••"/>
          </a:pPr>
          <a:r>
            <a:rPr lang="en-US" sz="1300" kern="1200"/>
            <a:t>Institutionalize Reform based on the practice of execution </a:t>
          </a:r>
        </a:p>
      </dsp:txBody>
      <dsp:txXfrm rot="5400000">
        <a:off x="4837367" y="685467"/>
        <a:ext cx="1498634" cy="2056406"/>
      </dsp:txXfrm>
    </dsp:sp>
    <dsp:sp modelId="{41498EC6-4155-4429-801E-ADDB80408112}">
      <dsp:nvSpPr>
        <dsp:cNvPr id="0" name=""/>
        <dsp:cNvSpPr/>
      </dsp:nvSpPr>
      <dsp:spPr>
        <a:xfrm rot="16200000">
          <a:off x="5484045" y="964353"/>
          <a:ext cx="3427342" cy="1498634"/>
        </a:xfrm>
        <a:prstGeom prst="flowChartManualOperation">
          <a:avLst/>
        </a:prstGeom>
        <a:solidFill>
          <a:schemeClr val="accent2">
            <a:hueOff val="-1455363"/>
            <a:satOff val="-83928"/>
            <a:lumOff val="862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7950" tIns="0" rIns="108962" bIns="0" numCol="1" spcCol="1270" anchor="t" anchorCtr="0">
          <a:noAutofit/>
        </a:bodyPr>
        <a:lstStyle/>
        <a:p>
          <a:pPr lvl="0" algn="l" defTabSz="755650">
            <a:lnSpc>
              <a:spcPct val="90000"/>
            </a:lnSpc>
            <a:spcBef>
              <a:spcPct val="0"/>
            </a:spcBef>
            <a:spcAft>
              <a:spcPct val="35000"/>
            </a:spcAft>
          </a:pPr>
          <a:r>
            <a:rPr lang="en-US" sz="1700" kern="1200"/>
            <a:t>Execution &amp; Feedback (Mass Line)</a:t>
          </a:r>
        </a:p>
        <a:p>
          <a:pPr marL="114300" lvl="1" indent="-114300" algn="l" defTabSz="577850">
            <a:lnSpc>
              <a:spcPct val="90000"/>
            </a:lnSpc>
            <a:spcBef>
              <a:spcPct val="0"/>
            </a:spcBef>
            <a:spcAft>
              <a:spcPct val="15000"/>
            </a:spcAft>
            <a:buChar char="••"/>
          </a:pPr>
          <a:r>
            <a:rPr lang="en-US" sz="1300" kern="1200"/>
            <a:t>Party</a:t>
          </a:r>
        </a:p>
        <a:p>
          <a:pPr marL="114300" lvl="1" indent="-114300" algn="l" defTabSz="577850">
            <a:lnSpc>
              <a:spcPct val="90000"/>
            </a:lnSpc>
            <a:spcBef>
              <a:spcPct val="0"/>
            </a:spcBef>
            <a:spcAft>
              <a:spcPct val="15000"/>
            </a:spcAft>
            <a:buChar char="••"/>
          </a:pPr>
          <a:r>
            <a:rPr lang="en-US" sz="1300" kern="1200"/>
            <a:t>State</a:t>
          </a:r>
        </a:p>
        <a:p>
          <a:pPr marL="114300" lvl="1" indent="-114300" algn="l" defTabSz="577850">
            <a:lnSpc>
              <a:spcPct val="90000"/>
            </a:lnSpc>
            <a:spcBef>
              <a:spcPct val="0"/>
            </a:spcBef>
            <a:spcAft>
              <a:spcPct val="15000"/>
            </a:spcAft>
            <a:buChar char="••"/>
          </a:pPr>
          <a:r>
            <a:rPr lang="en-US" sz="1300" kern="1200"/>
            <a:t>Society </a:t>
          </a:r>
        </a:p>
        <a:p>
          <a:pPr marL="114300" lvl="1" indent="-114300" algn="l" defTabSz="577850">
            <a:lnSpc>
              <a:spcPct val="90000"/>
            </a:lnSpc>
            <a:spcBef>
              <a:spcPct val="0"/>
            </a:spcBef>
            <a:spcAft>
              <a:spcPct val="15000"/>
            </a:spcAft>
            <a:buChar char="••"/>
          </a:pPr>
          <a:r>
            <a:rPr lang="en-US" sz="1300" kern="1200"/>
            <a:t>Feedback for future reform </a:t>
          </a:r>
        </a:p>
      </dsp:txBody>
      <dsp:txXfrm rot="5400000">
        <a:off x="6448399" y="685467"/>
        <a:ext cx="1498634" cy="20564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756751-B52B-4C0D-BA1D-1F121EAB4A61}">
      <dsp:nvSpPr>
        <dsp:cNvPr id="0" name=""/>
        <dsp:cNvSpPr/>
      </dsp:nvSpPr>
      <dsp:spPr>
        <a:xfrm>
          <a:off x="76560" y="1563"/>
          <a:ext cx="1563958" cy="93837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a:t>1 Principles </a:t>
          </a:r>
        </a:p>
      </dsp:txBody>
      <dsp:txXfrm>
        <a:off x="76560" y="1563"/>
        <a:ext cx="1563958" cy="938374"/>
      </dsp:txXfrm>
    </dsp:sp>
    <dsp:sp modelId="{04295F3C-6C81-4F54-9130-578FB5AC0FD6}">
      <dsp:nvSpPr>
        <dsp:cNvPr id="0" name=""/>
        <dsp:cNvSpPr/>
      </dsp:nvSpPr>
      <dsp:spPr>
        <a:xfrm>
          <a:off x="1796914" y="1563"/>
          <a:ext cx="1563958" cy="938374"/>
        </a:xfrm>
        <a:prstGeom prst="rect">
          <a:avLst/>
        </a:prstGeom>
        <a:gradFill rotWithShape="0">
          <a:gsLst>
            <a:gs pos="0">
              <a:schemeClr val="accent2">
                <a:hueOff val="-242561"/>
                <a:satOff val="-13988"/>
                <a:lumOff val="1438"/>
                <a:alphaOff val="0"/>
                <a:satMod val="103000"/>
                <a:lumMod val="102000"/>
                <a:tint val="94000"/>
              </a:schemeClr>
            </a:gs>
            <a:gs pos="50000">
              <a:schemeClr val="accent2">
                <a:hueOff val="-242561"/>
                <a:satOff val="-13988"/>
                <a:lumOff val="1438"/>
                <a:alphaOff val="0"/>
                <a:satMod val="110000"/>
                <a:lumMod val="100000"/>
                <a:shade val="100000"/>
              </a:schemeClr>
            </a:gs>
            <a:gs pos="100000">
              <a:schemeClr val="accent2">
                <a:hueOff val="-242561"/>
                <a:satOff val="-13988"/>
                <a:lumOff val="143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a:t>2 Constitutoin </a:t>
          </a:r>
        </a:p>
      </dsp:txBody>
      <dsp:txXfrm>
        <a:off x="1796914" y="1563"/>
        <a:ext cx="1563958" cy="938374"/>
      </dsp:txXfrm>
    </dsp:sp>
    <dsp:sp modelId="{C0710325-A5B9-4306-BFEF-841805D649F4}">
      <dsp:nvSpPr>
        <dsp:cNvPr id="0" name=""/>
        <dsp:cNvSpPr/>
      </dsp:nvSpPr>
      <dsp:spPr>
        <a:xfrm>
          <a:off x="3517268" y="1563"/>
          <a:ext cx="1563958" cy="938374"/>
        </a:xfrm>
        <a:prstGeom prst="rect">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a:t>3 Government </a:t>
          </a:r>
        </a:p>
      </dsp:txBody>
      <dsp:txXfrm>
        <a:off x="3517268" y="1563"/>
        <a:ext cx="1563958" cy="938374"/>
      </dsp:txXfrm>
    </dsp:sp>
    <dsp:sp modelId="{65929749-76C6-4949-AED5-2370E4D38795}">
      <dsp:nvSpPr>
        <dsp:cNvPr id="0" name=""/>
        <dsp:cNvSpPr/>
      </dsp:nvSpPr>
      <dsp:spPr>
        <a:xfrm>
          <a:off x="76560" y="1096334"/>
          <a:ext cx="1563958" cy="938374"/>
        </a:xfrm>
        <a:prstGeom prst="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a:t>4 Judicial System</a:t>
          </a:r>
        </a:p>
      </dsp:txBody>
      <dsp:txXfrm>
        <a:off x="76560" y="1096334"/>
        <a:ext cx="1563958" cy="938374"/>
      </dsp:txXfrm>
    </dsp:sp>
    <dsp:sp modelId="{20A2C76F-3DFC-4978-BD2A-FF6A238CDD1A}">
      <dsp:nvSpPr>
        <dsp:cNvPr id="0" name=""/>
        <dsp:cNvSpPr/>
      </dsp:nvSpPr>
      <dsp:spPr>
        <a:xfrm>
          <a:off x="1796914" y="1096334"/>
          <a:ext cx="1563958" cy="938374"/>
        </a:xfrm>
        <a:prstGeom prst="rect">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a:t>5 Public Awareness</a:t>
          </a:r>
        </a:p>
      </dsp:txBody>
      <dsp:txXfrm>
        <a:off x="1796914" y="1096334"/>
        <a:ext cx="1563958" cy="938374"/>
      </dsp:txXfrm>
    </dsp:sp>
    <dsp:sp modelId="{B463A6C9-6F90-497A-9098-BE70B248D3B7}">
      <dsp:nvSpPr>
        <dsp:cNvPr id="0" name=""/>
        <dsp:cNvSpPr/>
      </dsp:nvSpPr>
      <dsp:spPr>
        <a:xfrm>
          <a:off x="3517268" y="1096334"/>
          <a:ext cx="1563958" cy="938374"/>
        </a:xfrm>
        <a:prstGeom prst="rect">
          <a:avLst/>
        </a:prstGeom>
        <a:gradFill rotWithShape="0">
          <a:gsLst>
            <a:gs pos="0">
              <a:schemeClr val="accent2">
                <a:hueOff val="-1212803"/>
                <a:satOff val="-69940"/>
                <a:lumOff val="7190"/>
                <a:alphaOff val="0"/>
                <a:satMod val="103000"/>
                <a:lumMod val="102000"/>
                <a:tint val="94000"/>
              </a:schemeClr>
            </a:gs>
            <a:gs pos="50000">
              <a:schemeClr val="accent2">
                <a:hueOff val="-1212803"/>
                <a:satOff val="-69940"/>
                <a:lumOff val="7190"/>
                <a:alphaOff val="0"/>
                <a:satMod val="110000"/>
                <a:lumMod val="100000"/>
                <a:shade val="100000"/>
              </a:schemeClr>
            </a:gs>
            <a:gs pos="100000">
              <a:schemeClr val="accent2">
                <a:hueOff val="-1212803"/>
                <a:satOff val="-69940"/>
                <a:lumOff val="719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a:t>6 Professionalism </a:t>
          </a:r>
        </a:p>
      </dsp:txBody>
      <dsp:txXfrm>
        <a:off x="3517268" y="1096334"/>
        <a:ext cx="1563958" cy="938374"/>
      </dsp:txXfrm>
    </dsp:sp>
    <dsp:sp modelId="{4F43854E-C8D5-445B-B7B8-675E6EEECA34}">
      <dsp:nvSpPr>
        <dsp:cNvPr id="0" name=""/>
        <dsp:cNvSpPr/>
      </dsp:nvSpPr>
      <dsp:spPr>
        <a:xfrm>
          <a:off x="1796914" y="2191105"/>
          <a:ext cx="1563958" cy="938374"/>
        </a:xfrm>
        <a:prstGeom prst="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a:t>7 Party's leadership </a:t>
          </a:r>
        </a:p>
      </dsp:txBody>
      <dsp:txXfrm>
        <a:off x="1796914" y="2191105"/>
        <a:ext cx="1563958" cy="9383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52B499-A77F-42E2-8BE5-64B1E1EA185C}">
      <dsp:nvSpPr>
        <dsp:cNvPr id="0" name=""/>
        <dsp:cNvSpPr/>
      </dsp:nvSpPr>
      <dsp:spPr>
        <a:xfrm>
          <a:off x="120114" y="670"/>
          <a:ext cx="2407462" cy="144447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a:t>Poor legislation: Vague/ ambugious</a:t>
          </a:r>
        </a:p>
      </dsp:txBody>
      <dsp:txXfrm>
        <a:off x="120114" y="670"/>
        <a:ext cx="2407462" cy="1444477"/>
      </dsp:txXfrm>
    </dsp:sp>
    <dsp:sp modelId="{00429E42-7C95-48B2-B3A0-A6E0614F4508}">
      <dsp:nvSpPr>
        <dsp:cNvPr id="0" name=""/>
        <dsp:cNvSpPr/>
      </dsp:nvSpPr>
      <dsp:spPr>
        <a:xfrm>
          <a:off x="2768323" y="670"/>
          <a:ext cx="2407462" cy="1444477"/>
        </a:xfrm>
        <a:prstGeom prst="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Biased law &amp; departmental </a:t>
          </a:r>
          <a:r>
            <a:rPr lang="en-US" sz="2200" kern="1200" dirty="0"/>
            <a:t>interest </a:t>
          </a:r>
        </a:p>
      </dsp:txBody>
      <dsp:txXfrm>
        <a:off x="2768323" y="670"/>
        <a:ext cx="2407462" cy="1444477"/>
      </dsp:txXfrm>
    </dsp:sp>
    <dsp:sp modelId="{0D58F38D-6F2E-4BF3-BE43-DFC3CA79ADB9}">
      <dsp:nvSpPr>
        <dsp:cNvPr id="0" name=""/>
        <dsp:cNvSpPr/>
      </dsp:nvSpPr>
      <dsp:spPr>
        <a:xfrm>
          <a:off x="1444218" y="1685894"/>
          <a:ext cx="2407462" cy="1444477"/>
        </a:xfrm>
        <a:prstGeom prst="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a:t>unprofessional/ intransparancy/ illegal judicial practice  </a:t>
          </a:r>
        </a:p>
      </dsp:txBody>
      <dsp:txXfrm>
        <a:off x="1444218" y="1685894"/>
        <a:ext cx="2407462" cy="144447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6FCB25-4694-4681-9E7D-61566EC0175A}">
      <dsp:nvSpPr>
        <dsp:cNvPr id="0" name=""/>
        <dsp:cNvSpPr/>
      </dsp:nvSpPr>
      <dsp:spPr>
        <a:xfrm>
          <a:off x="2544683" y="1185862"/>
          <a:ext cx="406558" cy="874101"/>
        </a:xfrm>
        <a:custGeom>
          <a:avLst/>
          <a:gdLst/>
          <a:ahLst/>
          <a:cxnLst/>
          <a:rect l="0" t="0" r="0" b="0"/>
          <a:pathLst>
            <a:path>
              <a:moveTo>
                <a:pt x="0" y="0"/>
              </a:moveTo>
              <a:lnTo>
                <a:pt x="203279" y="0"/>
              </a:lnTo>
              <a:lnTo>
                <a:pt x="203279" y="874101"/>
              </a:lnTo>
              <a:lnTo>
                <a:pt x="406558" y="874101"/>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E53311-F67F-40BF-8D57-6213AC438F15}">
      <dsp:nvSpPr>
        <dsp:cNvPr id="0" name=""/>
        <dsp:cNvSpPr/>
      </dsp:nvSpPr>
      <dsp:spPr>
        <a:xfrm>
          <a:off x="2544683" y="1140142"/>
          <a:ext cx="406558" cy="91440"/>
        </a:xfrm>
        <a:custGeom>
          <a:avLst/>
          <a:gdLst/>
          <a:ahLst/>
          <a:cxnLst/>
          <a:rect l="0" t="0" r="0" b="0"/>
          <a:pathLst>
            <a:path>
              <a:moveTo>
                <a:pt x="0" y="45720"/>
              </a:moveTo>
              <a:lnTo>
                <a:pt x="406558"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A6DB10-3D9C-4E1A-BA7D-8FC2AD241B86}">
      <dsp:nvSpPr>
        <dsp:cNvPr id="0" name=""/>
        <dsp:cNvSpPr/>
      </dsp:nvSpPr>
      <dsp:spPr>
        <a:xfrm>
          <a:off x="2544683" y="311760"/>
          <a:ext cx="406558" cy="874101"/>
        </a:xfrm>
        <a:custGeom>
          <a:avLst/>
          <a:gdLst/>
          <a:ahLst/>
          <a:cxnLst/>
          <a:rect l="0" t="0" r="0" b="0"/>
          <a:pathLst>
            <a:path>
              <a:moveTo>
                <a:pt x="0" y="874101"/>
              </a:moveTo>
              <a:lnTo>
                <a:pt x="203279" y="874101"/>
              </a:lnTo>
              <a:lnTo>
                <a:pt x="203279" y="0"/>
              </a:lnTo>
              <a:lnTo>
                <a:pt x="406558"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B5E189-E8CC-4354-A05C-AE66D1CE5CBA}">
      <dsp:nvSpPr>
        <dsp:cNvPr id="0" name=""/>
        <dsp:cNvSpPr/>
      </dsp:nvSpPr>
      <dsp:spPr>
        <a:xfrm>
          <a:off x="511888" y="1759"/>
          <a:ext cx="2032794" cy="62000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t>Rule of Law </a:t>
          </a:r>
          <a:r>
            <a:rPr lang="en-US" sz="1400" kern="1200" dirty="0" smtClean="0"/>
            <a:t>Reform is for:  </a:t>
          </a:r>
          <a:endParaRPr lang="en-US" sz="1400" kern="1200" dirty="0"/>
        </a:p>
      </dsp:txBody>
      <dsp:txXfrm>
        <a:off x="511888" y="1759"/>
        <a:ext cx="2032794" cy="620002"/>
      </dsp:txXfrm>
    </dsp:sp>
    <dsp:sp modelId="{7FF1670A-2230-40E1-85CA-927D1ADA1EBC}">
      <dsp:nvSpPr>
        <dsp:cNvPr id="0" name=""/>
        <dsp:cNvSpPr/>
      </dsp:nvSpPr>
      <dsp:spPr>
        <a:xfrm>
          <a:off x="511888" y="875861"/>
          <a:ext cx="2032794" cy="62000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t>developing socialism with Chinese </a:t>
          </a:r>
          <a:r>
            <a:rPr lang="en-US" sz="1400" kern="1200" dirty="0" smtClean="0"/>
            <a:t>characteristics, which matters:  </a:t>
          </a:r>
          <a:endParaRPr lang="en-US" sz="1400" kern="1200" dirty="0"/>
        </a:p>
      </dsp:txBody>
      <dsp:txXfrm>
        <a:off x="511888" y="875861"/>
        <a:ext cx="2032794" cy="620002"/>
      </dsp:txXfrm>
    </dsp:sp>
    <dsp:sp modelId="{86AA9268-2EA6-4414-B514-AC721377FB7A}">
      <dsp:nvSpPr>
        <dsp:cNvPr id="0" name=""/>
        <dsp:cNvSpPr/>
      </dsp:nvSpPr>
      <dsp:spPr>
        <a:xfrm>
          <a:off x="2951241" y="1759"/>
          <a:ext cx="2032794" cy="620002"/>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a:t>Party's leadership</a:t>
          </a:r>
        </a:p>
      </dsp:txBody>
      <dsp:txXfrm>
        <a:off x="2951241" y="1759"/>
        <a:ext cx="2032794" cy="620002"/>
      </dsp:txXfrm>
    </dsp:sp>
    <dsp:sp modelId="{7218A7B3-F4BE-4027-97DF-8A55DE60D525}">
      <dsp:nvSpPr>
        <dsp:cNvPr id="0" name=""/>
        <dsp:cNvSpPr/>
      </dsp:nvSpPr>
      <dsp:spPr>
        <a:xfrm>
          <a:off x="2951241" y="875861"/>
          <a:ext cx="2032794" cy="620002"/>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a:t>Poeple's Welfare </a:t>
          </a:r>
        </a:p>
      </dsp:txBody>
      <dsp:txXfrm>
        <a:off x="2951241" y="875861"/>
        <a:ext cx="2032794" cy="620002"/>
      </dsp:txXfrm>
    </dsp:sp>
    <dsp:sp modelId="{A130C2CB-E064-41C6-9E6E-27D5979784C1}">
      <dsp:nvSpPr>
        <dsp:cNvPr id="0" name=""/>
        <dsp:cNvSpPr/>
      </dsp:nvSpPr>
      <dsp:spPr>
        <a:xfrm>
          <a:off x="2951241" y="1749962"/>
          <a:ext cx="2032794" cy="620002"/>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a:t>Stability &amp; Safety of State/ Party</a:t>
          </a:r>
        </a:p>
      </dsp:txBody>
      <dsp:txXfrm>
        <a:off x="2951241" y="1749962"/>
        <a:ext cx="2032794" cy="6200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BC2718-A384-4A9F-81C2-C276011B6FB6}">
      <dsp:nvSpPr>
        <dsp:cNvPr id="0" name=""/>
        <dsp:cNvSpPr/>
      </dsp:nvSpPr>
      <dsp:spPr>
        <a:xfrm>
          <a:off x="1637983" y="1501519"/>
          <a:ext cx="1105216" cy="98680"/>
        </a:xfrm>
        <a:custGeom>
          <a:avLst/>
          <a:gdLst/>
          <a:ahLst/>
          <a:cxnLst/>
          <a:rect l="0" t="0" r="0" b="0"/>
          <a:pathLst>
            <a:path>
              <a:moveTo>
                <a:pt x="0" y="98680"/>
              </a:moveTo>
              <a:lnTo>
                <a:pt x="1105216" y="98680"/>
              </a:lnTo>
              <a:lnTo>
                <a:pt x="1105216"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FDC1B50-0C0E-4C22-8E2B-A7DA839E1D2E}">
      <dsp:nvSpPr>
        <dsp:cNvPr id="0" name=""/>
        <dsp:cNvSpPr/>
      </dsp:nvSpPr>
      <dsp:spPr>
        <a:xfrm>
          <a:off x="1637983" y="1600200"/>
          <a:ext cx="2210432" cy="1357837"/>
        </a:xfrm>
        <a:custGeom>
          <a:avLst/>
          <a:gdLst/>
          <a:ahLst/>
          <a:cxnLst/>
          <a:rect l="0" t="0" r="0" b="0"/>
          <a:pathLst>
            <a:path>
              <a:moveTo>
                <a:pt x="0" y="0"/>
              </a:moveTo>
              <a:lnTo>
                <a:pt x="2052544" y="0"/>
              </a:lnTo>
              <a:lnTo>
                <a:pt x="2052544" y="1357837"/>
              </a:lnTo>
              <a:lnTo>
                <a:pt x="2210432" y="135783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ECC5F5C-EAD9-49C2-A2C4-94FF5B7400C8}">
      <dsp:nvSpPr>
        <dsp:cNvPr id="0" name=""/>
        <dsp:cNvSpPr/>
      </dsp:nvSpPr>
      <dsp:spPr>
        <a:xfrm>
          <a:off x="1637983" y="1600200"/>
          <a:ext cx="2210432" cy="678918"/>
        </a:xfrm>
        <a:custGeom>
          <a:avLst/>
          <a:gdLst/>
          <a:ahLst/>
          <a:cxnLst/>
          <a:rect l="0" t="0" r="0" b="0"/>
          <a:pathLst>
            <a:path>
              <a:moveTo>
                <a:pt x="0" y="0"/>
              </a:moveTo>
              <a:lnTo>
                <a:pt x="2052544" y="0"/>
              </a:lnTo>
              <a:lnTo>
                <a:pt x="2052544" y="678918"/>
              </a:lnTo>
              <a:lnTo>
                <a:pt x="2210432" y="67891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CDAE7E-2F7E-4AD3-8FE2-8D906B353DDF}">
      <dsp:nvSpPr>
        <dsp:cNvPr id="0" name=""/>
        <dsp:cNvSpPr/>
      </dsp:nvSpPr>
      <dsp:spPr>
        <a:xfrm>
          <a:off x="1637983" y="1554480"/>
          <a:ext cx="2210432" cy="91440"/>
        </a:xfrm>
        <a:custGeom>
          <a:avLst/>
          <a:gdLst/>
          <a:ahLst/>
          <a:cxnLst/>
          <a:rect l="0" t="0" r="0" b="0"/>
          <a:pathLst>
            <a:path>
              <a:moveTo>
                <a:pt x="0" y="45720"/>
              </a:moveTo>
              <a:lnTo>
                <a:pt x="2210432"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A182C67-D4EB-42BC-90F1-BD4C251C0771}">
      <dsp:nvSpPr>
        <dsp:cNvPr id="0" name=""/>
        <dsp:cNvSpPr/>
      </dsp:nvSpPr>
      <dsp:spPr>
        <a:xfrm>
          <a:off x="1637983" y="921281"/>
          <a:ext cx="2210432" cy="678918"/>
        </a:xfrm>
        <a:custGeom>
          <a:avLst/>
          <a:gdLst/>
          <a:ahLst/>
          <a:cxnLst/>
          <a:rect l="0" t="0" r="0" b="0"/>
          <a:pathLst>
            <a:path>
              <a:moveTo>
                <a:pt x="0" y="678918"/>
              </a:moveTo>
              <a:lnTo>
                <a:pt x="2052544" y="678918"/>
              </a:lnTo>
              <a:lnTo>
                <a:pt x="2052544" y="0"/>
              </a:lnTo>
              <a:lnTo>
                <a:pt x="2210432"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10C2B6-33AD-403E-8A6E-405B483CD2D8}">
      <dsp:nvSpPr>
        <dsp:cNvPr id="0" name=""/>
        <dsp:cNvSpPr/>
      </dsp:nvSpPr>
      <dsp:spPr>
        <a:xfrm>
          <a:off x="1637983" y="242362"/>
          <a:ext cx="2210432" cy="1357837"/>
        </a:xfrm>
        <a:custGeom>
          <a:avLst/>
          <a:gdLst/>
          <a:ahLst/>
          <a:cxnLst/>
          <a:rect l="0" t="0" r="0" b="0"/>
          <a:pathLst>
            <a:path>
              <a:moveTo>
                <a:pt x="0" y="1357837"/>
              </a:moveTo>
              <a:lnTo>
                <a:pt x="2052544" y="1357837"/>
              </a:lnTo>
              <a:lnTo>
                <a:pt x="2052544" y="0"/>
              </a:lnTo>
              <a:lnTo>
                <a:pt x="2210432"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A1000E3-7584-4AB9-B049-45D9695BD608}">
      <dsp:nvSpPr>
        <dsp:cNvPr id="0" name=""/>
        <dsp:cNvSpPr/>
      </dsp:nvSpPr>
      <dsp:spPr>
        <a:xfrm>
          <a:off x="59103" y="1359420"/>
          <a:ext cx="1578880" cy="48155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a:t>Build Socialist Rule of Law means:</a:t>
          </a:r>
        </a:p>
      </dsp:txBody>
      <dsp:txXfrm>
        <a:off x="59103" y="1359420"/>
        <a:ext cx="1578880" cy="481558"/>
      </dsp:txXfrm>
    </dsp:sp>
    <dsp:sp modelId="{CD5A293B-DF03-4CD8-9940-5C820E23B2C0}">
      <dsp:nvSpPr>
        <dsp:cNvPr id="0" name=""/>
        <dsp:cNvSpPr/>
      </dsp:nvSpPr>
      <dsp:spPr>
        <a:xfrm>
          <a:off x="3848416" y="1583"/>
          <a:ext cx="1578880" cy="481558"/>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a:t>Upheld Party Leadership</a:t>
          </a:r>
        </a:p>
      </dsp:txBody>
      <dsp:txXfrm>
        <a:off x="3848416" y="1583"/>
        <a:ext cx="1578880" cy="481558"/>
      </dsp:txXfrm>
    </dsp:sp>
    <dsp:sp modelId="{7DB5C10C-236C-47F7-AE78-F34A2C756AF8}">
      <dsp:nvSpPr>
        <dsp:cNvPr id="0" name=""/>
        <dsp:cNvSpPr/>
      </dsp:nvSpPr>
      <dsp:spPr>
        <a:xfrm>
          <a:off x="3848416" y="680502"/>
          <a:ext cx="1578880" cy="481558"/>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a:t>Socialist ROL Theory</a:t>
          </a:r>
        </a:p>
      </dsp:txBody>
      <dsp:txXfrm>
        <a:off x="3848416" y="680502"/>
        <a:ext cx="1578880" cy="481558"/>
      </dsp:txXfrm>
    </dsp:sp>
    <dsp:sp modelId="{5408BFD3-D7B7-46E3-9568-CCBD7F973EF2}">
      <dsp:nvSpPr>
        <dsp:cNvPr id="0" name=""/>
        <dsp:cNvSpPr/>
      </dsp:nvSpPr>
      <dsp:spPr>
        <a:xfrm>
          <a:off x="3848416" y="1359420"/>
          <a:ext cx="1578880" cy="481558"/>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a:t>Law &amp; Order system</a:t>
          </a:r>
        </a:p>
      </dsp:txBody>
      <dsp:txXfrm>
        <a:off x="3848416" y="1359420"/>
        <a:ext cx="1578880" cy="481558"/>
      </dsp:txXfrm>
    </dsp:sp>
    <dsp:sp modelId="{0DB0C3D3-D7CE-431D-BE3D-F09F600C891A}">
      <dsp:nvSpPr>
        <dsp:cNvPr id="0" name=""/>
        <dsp:cNvSpPr/>
      </dsp:nvSpPr>
      <dsp:spPr>
        <a:xfrm>
          <a:off x="3848416" y="2038339"/>
          <a:ext cx="1578880" cy="481558"/>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a:t>Efficiency in application</a:t>
          </a:r>
        </a:p>
      </dsp:txBody>
      <dsp:txXfrm>
        <a:off x="3848416" y="2038339"/>
        <a:ext cx="1578880" cy="481558"/>
      </dsp:txXfrm>
    </dsp:sp>
    <dsp:sp modelId="{448CF753-1446-418C-97A6-B483A416CE71}">
      <dsp:nvSpPr>
        <dsp:cNvPr id="0" name=""/>
        <dsp:cNvSpPr/>
      </dsp:nvSpPr>
      <dsp:spPr>
        <a:xfrm>
          <a:off x="3848416" y="2717257"/>
          <a:ext cx="1578880" cy="481558"/>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a:t>Party Discipline </a:t>
          </a:r>
        </a:p>
      </dsp:txBody>
      <dsp:txXfrm>
        <a:off x="3848416" y="2717257"/>
        <a:ext cx="1578880" cy="481558"/>
      </dsp:txXfrm>
    </dsp:sp>
    <dsp:sp modelId="{85D51C96-0939-4911-B09D-247B76BDA1DC}">
      <dsp:nvSpPr>
        <dsp:cNvPr id="0" name=""/>
        <dsp:cNvSpPr/>
      </dsp:nvSpPr>
      <dsp:spPr>
        <a:xfrm>
          <a:off x="1953759" y="1019961"/>
          <a:ext cx="1578880" cy="481558"/>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a:t>Legislation/ Enforcement/ Judicial /Society</a:t>
          </a:r>
        </a:p>
      </dsp:txBody>
      <dsp:txXfrm>
        <a:off x="1953759" y="1019961"/>
        <a:ext cx="1578880" cy="48155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FB5F63-55B1-4B44-9E4D-7E831D4CE8B3}">
      <dsp:nvSpPr>
        <dsp:cNvPr id="0" name=""/>
        <dsp:cNvSpPr/>
      </dsp:nvSpPr>
      <dsp:spPr>
        <a:xfrm>
          <a:off x="0" y="379976"/>
          <a:ext cx="2231652" cy="892660"/>
        </a:xfrm>
        <a:prstGeom prst="chevron">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en-US" sz="1700" kern="1200" dirty="0" err="1"/>
            <a:t>Idelogy</a:t>
          </a:r>
          <a:r>
            <a:rPr lang="en-US" sz="1700" kern="1200" dirty="0"/>
            <a:t>&amp; </a:t>
          </a:r>
          <a:r>
            <a:rPr lang="en-US" sz="1700" kern="1200" dirty="0" err="1"/>
            <a:t>Mentatlity</a:t>
          </a:r>
          <a:r>
            <a:rPr lang="en-US" sz="1700" kern="1200" dirty="0"/>
            <a:t> </a:t>
          </a:r>
        </a:p>
      </dsp:txBody>
      <dsp:txXfrm>
        <a:off x="446330" y="379976"/>
        <a:ext cx="1338992" cy="892660"/>
      </dsp:txXfrm>
    </dsp:sp>
    <dsp:sp modelId="{4B83A42D-7C59-42AD-A820-2B3107CDBF51}">
      <dsp:nvSpPr>
        <dsp:cNvPr id="0" name=""/>
        <dsp:cNvSpPr/>
      </dsp:nvSpPr>
      <dsp:spPr>
        <a:xfrm>
          <a:off x="5134" y="1486497"/>
          <a:ext cx="1785321" cy="4057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ct val="15000"/>
            </a:spcAft>
            <a:buChar char="••"/>
          </a:pPr>
          <a:r>
            <a:rPr lang="zh-CN" altLang="en-US" sz="1600" kern="1200" dirty="0"/>
            <a:t>意识形态和观念</a:t>
          </a:r>
          <a:endParaRPr lang="en-US" sz="1600" kern="1200" dirty="0"/>
        </a:p>
        <a:p>
          <a:pPr marL="171450" lvl="1" indent="-171450" algn="l" defTabSz="711200">
            <a:lnSpc>
              <a:spcPct val="90000"/>
            </a:lnSpc>
            <a:spcBef>
              <a:spcPct val="0"/>
            </a:spcBef>
            <a:spcAft>
              <a:spcPct val="15000"/>
            </a:spcAft>
            <a:buChar char="••"/>
          </a:pPr>
          <a:r>
            <a:rPr lang="en-US" sz="1600" kern="1200" dirty="0" smtClean="0"/>
            <a:t>Party Leadership</a:t>
          </a:r>
          <a:endParaRPr lang="en-US" sz="1600" kern="1200" dirty="0"/>
        </a:p>
        <a:p>
          <a:pPr marL="171450" lvl="1" indent="-171450" algn="l" defTabSz="711200">
            <a:lnSpc>
              <a:spcPct val="90000"/>
            </a:lnSpc>
            <a:spcBef>
              <a:spcPct val="0"/>
            </a:spcBef>
            <a:spcAft>
              <a:spcPct val="15000"/>
            </a:spcAft>
            <a:buChar char="••"/>
          </a:pPr>
          <a:r>
            <a:rPr lang="en-US" sz="1600" kern="1200" dirty="0" smtClean="0"/>
            <a:t>People as Master</a:t>
          </a:r>
          <a:endParaRPr lang="en-US" sz="1600" kern="1200" dirty="0"/>
        </a:p>
        <a:p>
          <a:pPr marL="171450" lvl="1" indent="-171450" algn="l" defTabSz="711200">
            <a:lnSpc>
              <a:spcPct val="90000"/>
            </a:lnSpc>
            <a:spcBef>
              <a:spcPct val="0"/>
            </a:spcBef>
            <a:spcAft>
              <a:spcPct val="15000"/>
            </a:spcAft>
            <a:buChar char="••"/>
          </a:pPr>
          <a:r>
            <a:rPr lang="en-US" sz="1600" kern="1200" dirty="0" smtClean="0"/>
            <a:t>Equality before Law</a:t>
          </a:r>
          <a:endParaRPr lang="en-US" sz="1600" kern="1200" dirty="0"/>
        </a:p>
        <a:p>
          <a:pPr marL="171450" lvl="1" indent="-171450" algn="l" defTabSz="711200">
            <a:lnSpc>
              <a:spcPct val="90000"/>
            </a:lnSpc>
            <a:spcBef>
              <a:spcPct val="0"/>
            </a:spcBef>
            <a:spcAft>
              <a:spcPct val="15000"/>
            </a:spcAft>
            <a:buChar char="••"/>
          </a:pPr>
          <a:r>
            <a:rPr lang="en-US" sz="1600" kern="1200" dirty="0" smtClean="0"/>
            <a:t>Rule Nation by Law &amp; Virtue</a:t>
          </a:r>
          <a:endParaRPr lang="en-US" sz="1600" kern="1200" dirty="0"/>
        </a:p>
        <a:p>
          <a:pPr marL="171450" lvl="1" indent="-171450" algn="l" defTabSz="711200">
            <a:lnSpc>
              <a:spcPct val="90000"/>
            </a:lnSpc>
            <a:spcBef>
              <a:spcPct val="0"/>
            </a:spcBef>
            <a:spcAft>
              <a:spcPct val="15000"/>
            </a:spcAft>
            <a:buChar char="••"/>
          </a:pPr>
          <a:r>
            <a:rPr lang="en-US" sz="1600" kern="1200" dirty="0" smtClean="0"/>
            <a:t>Respect Reality</a:t>
          </a:r>
          <a:endParaRPr lang="en-US" sz="1600" kern="1200" dirty="0"/>
        </a:p>
      </dsp:txBody>
      <dsp:txXfrm>
        <a:off x="5134" y="1486497"/>
        <a:ext cx="1785321" cy="4057051"/>
      </dsp:txXfrm>
    </dsp:sp>
    <dsp:sp modelId="{D8D47956-FFEB-44D0-8E54-584513FF9A8F}">
      <dsp:nvSpPr>
        <dsp:cNvPr id="0" name=""/>
        <dsp:cNvSpPr/>
      </dsp:nvSpPr>
      <dsp:spPr>
        <a:xfrm>
          <a:off x="2021197" y="321601"/>
          <a:ext cx="2231652" cy="892660"/>
        </a:xfrm>
        <a:prstGeom prst="chevron">
          <a:avLst/>
        </a:prstGeom>
        <a:gradFill rotWithShape="0">
          <a:gsLst>
            <a:gs pos="0">
              <a:schemeClr val="accent5">
                <a:hueOff val="-2210045"/>
                <a:satOff val="-4877"/>
                <a:lumOff val="49"/>
                <a:alphaOff val="0"/>
                <a:satMod val="103000"/>
                <a:lumMod val="102000"/>
                <a:tint val="94000"/>
              </a:schemeClr>
            </a:gs>
            <a:gs pos="50000">
              <a:schemeClr val="accent5">
                <a:hueOff val="-2210045"/>
                <a:satOff val="-4877"/>
                <a:lumOff val="49"/>
                <a:alphaOff val="0"/>
                <a:satMod val="110000"/>
                <a:lumMod val="100000"/>
                <a:shade val="100000"/>
              </a:schemeClr>
            </a:gs>
            <a:gs pos="100000">
              <a:schemeClr val="accent5">
                <a:hueOff val="-2210045"/>
                <a:satOff val="-4877"/>
                <a:lumOff val="4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en-US" sz="1700" kern="1200" dirty="0" smtClean="0"/>
            <a:t>Constitution</a:t>
          </a:r>
          <a:endParaRPr lang="en-US" sz="1700" kern="1200" dirty="0"/>
        </a:p>
      </dsp:txBody>
      <dsp:txXfrm>
        <a:off x="2467527" y="321601"/>
        <a:ext cx="1338992" cy="892660"/>
      </dsp:txXfrm>
    </dsp:sp>
    <dsp:sp modelId="{273BD15D-81F0-489F-98AF-BBB296B85623}">
      <dsp:nvSpPr>
        <dsp:cNvPr id="0" name=""/>
        <dsp:cNvSpPr/>
      </dsp:nvSpPr>
      <dsp:spPr>
        <a:xfrm>
          <a:off x="2074543" y="1560000"/>
          <a:ext cx="1785321" cy="3896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ct val="15000"/>
            </a:spcAft>
            <a:buChar char="••"/>
          </a:pPr>
          <a:r>
            <a:rPr lang="zh-CN" altLang="en-US" sz="1600" kern="1200" dirty="0" smtClean="0"/>
            <a:t>宪法实施</a:t>
          </a:r>
          <a:endParaRPr lang="en-US" sz="1600" kern="1200" dirty="0"/>
        </a:p>
        <a:p>
          <a:pPr marL="171450" lvl="1" indent="-171450" algn="l" defTabSz="711200">
            <a:lnSpc>
              <a:spcPct val="90000"/>
            </a:lnSpc>
            <a:spcBef>
              <a:spcPct val="0"/>
            </a:spcBef>
            <a:spcAft>
              <a:spcPct val="15000"/>
            </a:spcAft>
            <a:buChar char="••"/>
          </a:pPr>
          <a:r>
            <a:rPr lang="en-US" sz="1600" kern="1200" dirty="0" smtClean="0"/>
            <a:t>Interpretation &amp; review System</a:t>
          </a:r>
          <a:endParaRPr lang="en-US" sz="1600" kern="1200" dirty="0"/>
        </a:p>
        <a:p>
          <a:pPr marL="171450" lvl="1" indent="-171450" algn="l" defTabSz="711200">
            <a:lnSpc>
              <a:spcPct val="90000"/>
            </a:lnSpc>
            <a:spcBef>
              <a:spcPct val="0"/>
            </a:spcBef>
            <a:spcAft>
              <a:spcPct val="15000"/>
            </a:spcAft>
            <a:buChar char="••"/>
          </a:pPr>
          <a:r>
            <a:rPr lang="en-US" sz="1600" kern="1200" dirty="0" smtClean="0"/>
            <a:t>Party Decision Procedure system on Policy/ Constitutional Issue </a:t>
          </a:r>
          <a:endParaRPr lang="en-US" sz="1600" kern="1200" dirty="0"/>
        </a:p>
        <a:p>
          <a:pPr marL="171450" lvl="1" indent="-171450" algn="l" defTabSz="711200">
            <a:lnSpc>
              <a:spcPct val="90000"/>
            </a:lnSpc>
            <a:spcBef>
              <a:spcPct val="0"/>
            </a:spcBef>
            <a:spcAft>
              <a:spcPct val="15000"/>
            </a:spcAft>
            <a:buChar char="••"/>
          </a:pPr>
          <a:r>
            <a:rPr lang="en-US" sz="1600" kern="1200" dirty="0" smtClean="0"/>
            <a:t>Scientific Legislation </a:t>
          </a:r>
          <a:endParaRPr lang="en-US" sz="1600" kern="1200" dirty="0"/>
        </a:p>
        <a:p>
          <a:pPr marL="171450" lvl="1" indent="-171450" algn="l" defTabSz="711200">
            <a:lnSpc>
              <a:spcPct val="90000"/>
            </a:lnSpc>
            <a:spcBef>
              <a:spcPct val="0"/>
            </a:spcBef>
            <a:spcAft>
              <a:spcPct val="15000"/>
            </a:spcAft>
            <a:buChar char="••"/>
          </a:pPr>
          <a:r>
            <a:rPr lang="en-US" sz="1600" kern="1200" dirty="0" smtClean="0"/>
            <a:t>Corresponding System between Public and Legislature</a:t>
          </a:r>
          <a:endParaRPr lang="en-US" sz="1600" kern="1200" dirty="0"/>
        </a:p>
        <a:p>
          <a:pPr marL="171450" lvl="1" indent="-171450" algn="l" defTabSz="711200">
            <a:lnSpc>
              <a:spcPct val="90000"/>
            </a:lnSpc>
            <a:spcBef>
              <a:spcPct val="0"/>
            </a:spcBef>
            <a:spcAft>
              <a:spcPct val="15000"/>
            </a:spcAft>
            <a:buChar char="••"/>
          </a:pPr>
          <a:r>
            <a:rPr lang="en-US" sz="1600" kern="1200" dirty="0" smtClean="0"/>
            <a:t>Legislation Planning </a:t>
          </a:r>
          <a:endParaRPr lang="en-US" sz="1600" kern="1200" dirty="0"/>
        </a:p>
      </dsp:txBody>
      <dsp:txXfrm>
        <a:off x="2074543" y="1560000"/>
        <a:ext cx="1785321" cy="3896103"/>
      </dsp:txXfrm>
    </dsp:sp>
    <dsp:sp modelId="{9CC8507B-367E-4064-A018-79C73D8BE423}">
      <dsp:nvSpPr>
        <dsp:cNvPr id="0" name=""/>
        <dsp:cNvSpPr/>
      </dsp:nvSpPr>
      <dsp:spPr>
        <a:xfrm>
          <a:off x="4036849" y="321601"/>
          <a:ext cx="2231652" cy="892660"/>
        </a:xfrm>
        <a:prstGeom prst="chevron">
          <a:avLst/>
        </a:prstGeom>
        <a:gradFill rotWithShape="0">
          <a:gsLst>
            <a:gs pos="0">
              <a:schemeClr val="accent5">
                <a:hueOff val="-4420091"/>
                <a:satOff val="-9755"/>
                <a:lumOff val="97"/>
                <a:alphaOff val="0"/>
                <a:satMod val="103000"/>
                <a:lumMod val="102000"/>
                <a:tint val="94000"/>
              </a:schemeClr>
            </a:gs>
            <a:gs pos="50000">
              <a:schemeClr val="accent5">
                <a:hueOff val="-4420091"/>
                <a:satOff val="-9755"/>
                <a:lumOff val="97"/>
                <a:alphaOff val="0"/>
                <a:satMod val="110000"/>
                <a:lumMod val="100000"/>
                <a:shade val="100000"/>
              </a:schemeClr>
            </a:gs>
            <a:gs pos="100000">
              <a:schemeClr val="accent5">
                <a:hueOff val="-4420091"/>
                <a:satOff val="-9755"/>
                <a:lumOff val="9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en-US" sz="1700" kern="1200" dirty="0" smtClean="0"/>
            <a:t>Court &amp; </a:t>
          </a:r>
          <a:r>
            <a:rPr lang="en-US" sz="1700" kern="1200" dirty="0" err="1" smtClean="0"/>
            <a:t>Procuratorate</a:t>
          </a:r>
          <a:r>
            <a:rPr lang="en-US" sz="1700" kern="1200" dirty="0" smtClean="0"/>
            <a:t> System</a:t>
          </a:r>
          <a:endParaRPr lang="en-US" sz="1700" kern="1200" dirty="0"/>
        </a:p>
      </dsp:txBody>
      <dsp:txXfrm>
        <a:off x="4483179" y="321601"/>
        <a:ext cx="1338992" cy="892660"/>
      </dsp:txXfrm>
    </dsp:sp>
    <dsp:sp modelId="{361DAA32-3586-42ED-B70F-64D6422E11E8}">
      <dsp:nvSpPr>
        <dsp:cNvPr id="0" name=""/>
        <dsp:cNvSpPr/>
      </dsp:nvSpPr>
      <dsp:spPr>
        <a:xfrm>
          <a:off x="4036849" y="1325844"/>
          <a:ext cx="1785321" cy="3896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55650">
            <a:lnSpc>
              <a:spcPct val="90000"/>
            </a:lnSpc>
            <a:spcBef>
              <a:spcPct val="0"/>
            </a:spcBef>
            <a:spcAft>
              <a:spcPct val="15000"/>
            </a:spcAft>
            <a:buChar char="••"/>
          </a:pPr>
          <a:r>
            <a:rPr lang="zh-CN" altLang="en-US" sz="1700" kern="1200" dirty="0" smtClean="0"/>
            <a:t>法检系统</a:t>
          </a:r>
          <a:endParaRPr lang="en-US" sz="1700" kern="1200" dirty="0"/>
        </a:p>
        <a:p>
          <a:pPr marL="171450" lvl="1" indent="-171450" algn="l" defTabSz="755650">
            <a:lnSpc>
              <a:spcPct val="90000"/>
            </a:lnSpc>
            <a:spcBef>
              <a:spcPct val="0"/>
            </a:spcBef>
            <a:spcAft>
              <a:spcPct val="15000"/>
            </a:spcAft>
            <a:buChar char="••"/>
          </a:pPr>
          <a:r>
            <a:rPr lang="en-US" sz="1700" kern="1200" dirty="0" smtClean="0"/>
            <a:t>Interference Punishment Mechanism</a:t>
          </a:r>
          <a:endParaRPr lang="en-US" sz="1700" kern="1200" dirty="0"/>
        </a:p>
        <a:p>
          <a:pPr marL="171450" lvl="1" indent="-171450" algn="l" defTabSz="755650">
            <a:lnSpc>
              <a:spcPct val="90000"/>
            </a:lnSpc>
            <a:spcBef>
              <a:spcPct val="0"/>
            </a:spcBef>
            <a:spcAft>
              <a:spcPct val="15000"/>
            </a:spcAft>
            <a:buChar char="••"/>
          </a:pPr>
          <a:r>
            <a:rPr lang="en-US" sz="1700" kern="1200" dirty="0" smtClean="0"/>
            <a:t>Circuit Court </a:t>
          </a:r>
          <a:endParaRPr lang="en-US" sz="1700" kern="1200" dirty="0"/>
        </a:p>
        <a:p>
          <a:pPr marL="171450" lvl="1" indent="-171450" algn="l" defTabSz="755650">
            <a:lnSpc>
              <a:spcPct val="90000"/>
            </a:lnSpc>
            <a:spcBef>
              <a:spcPct val="0"/>
            </a:spcBef>
            <a:spcAft>
              <a:spcPct val="15000"/>
            </a:spcAft>
            <a:buChar char="••"/>
          </a:pPr>
          <a:r>
            <a:rPr lang="en-US" sz="1700" kern="1200" dirty="0" smtClean="0"/>
            <a:t>Case Management &amp; Accountability</a:t>
          </a:r>
          <a:endParaRPr lang="en-US" sz="1700" kern="1200" dirty="0"/>
        </a:p>
        <a:p>
          <a:pPr marL="171450" lvl="1" indent="-171450" algn="l" defTabSz="755650">
            <a:lnSpc>
              <a:spcPct val="90000"/>
            </a:lnSpc>
            <a:spcBef>
              <a:spcPct val="0"/>
            </a:spcBef>
            <a:spcAft>
              <a:spcPct val="15000"/>
            </a:spcAft>
            <a:buChar char="••"/>
          </a:pPr>
          <a:r>
            <a:rPr lang="en-US" sz="1700" kern="1200" dirty="0" smtClean="0"/>
            <a:t>Litigation System Reform</a:t>
          </a:r>
          <a:endParaRPr lang="en-US" sz="1700" kern="1200" dirty="0"/>
        </a:p>
        <a:p>
          <a:pPr marL="171450" lvl="1" indent="-171450" algn="l" defTabSz="755650">
            <a:lnSpc>
              <a:spcPct val="90000"/>
            </a:lnSpc>
            <a:spcBef>
              <a:spcPct val="0"/>
            </a:spcBef>
            <a:spcAft>
              <a:spcPct val="15000"/>
            </a:spcAft>
            <a:buChar char="••"/>
          </a:pPr>
          <a:r>
            <a:rPr lang="en-US" sz="1700" kern="1200" dirty="0" smtClean="0"/>
            <a:t>Supervision &amp; Transparency</a:t>
          </a:r>
          <a:endParaRPr lang="en-US" sz="1700" kern="1200" dirty="0"/>
        </a:p>
        <a:p>
          <a:pPr marL="171450" lvl="1" indent="-171450" algn="l" defTabSz="755650">
            <a:lnSpc>
              <a:spcPct val="90000"/>
            </a:lnSpc>
            <a:spcBef>
              <a:spcPct val="0"/>
            </a:spcBef>
            <a:spcAft>
              <a:spcPct val="15000"/>
            </a:spcAft>
            <a:buChar char="••"/>
          </a:pPr>
          <a:r>
            <a:rPr lang="en-US" sz="1700" kern="1200" dirty="0" smtClean="0"/>
            <a:t>Career Path and Professionalism </a:t>
          </a:r>
          <a:endParaRPr lang="en-US" sz="1700" kern="1200" dirty="0"/>
        </a:p>
      </dsp:txBody>
      <dsp:txXfrm>
        <a:off x="4036849" y="1325844"/>
        <a:ext cx="1785321" cy="3896103"/>
      </dsp:txXfrm>
    </dsp:sp>
    <dsp:sp modelId="{6BAC314C-86E8-46DC-A73F-DA008064A339}">
      <dsp:nvSpPr>
        <dsp:cNvPr id="0" name=""/>
        <dsp:cNvSpPr/>
      </dsp:nvSpPr>
      <dsp:spPr>
        <a:xfrm>
          <a:off x="6052502" y="321601"/>
          <a:ext cx="2231652" cy="892660"/>
        </a:xfrm>
        <a:prstGeom prst="chevron">
          <a:avLst/>
        </a:prstGeom>
        <a:gradFill rotWithShape="0">
          <a:gsLst>
            <a:gs pos="0">
              <a:schemeClr val="accent5">
                <a:hueOff val="-6630136"/>
                <a:satOff val="-14632"/>
                <a:lumOff val="146"/>
                <a:alphaOff val="0"/>
                <a:satMod val="103000"/>
                <a:lumMod val="102000"/>
                <a:tint val="94000"/>
              </a:schemeClr>
            </a:gs>
            <a:gs pos="50000">
              <a:schemeClr val="accent5">
                <a:hueOff val="-6630136"/>
                <a:satOff val="-14632"/>
                <a:lumOff val="146"/>
                <a:alphaOff val="0"/>
                <a:satMod val="110000"/>
                <a:lumMod val="100000"/>
                <a:shade val="100000"/>
              </a:schemeClr>
            </a:gs>
            <a:gs pos="100000">
              <a:schemeClr val="accent5">
                <a:hueOff val="-6630136"/>
                <a:satOff val="-14632"/>
                <a:lumOff val="14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en-US" sz="1700" kern="1200" dirty="0" smtClean="0"/>
            <a:t>Law Based Government </a:t>
          </a:r>
          <a:endParaRPr lang="en-US" sz="1700" kern="1200" dirty="0"/>
        </a:p>
      </dsp:txBody>
      <dsp:txXfrm>
        <a:off x="6498832" y="321601"/>
        <a:ext cx="1338992" cy="892660"/>
      </dsp:txXfrm>
    </dsp:sp>
    <dsp:sp modelId="{52791BD9-FC86-4980-B0E3-5FE3DE3DB89F}">
      <dsp:nvSpPr>
        <dsp:cNvPr id="0" name=""/>
        <dsp:cNvSpPr/>
      </dsp:nvSpPr>
      <dsp:spPr>
        <a:xfrm>
          <a:off x="6052502" y="1325844"/>
          <a:ext cx="1785321" cy="3896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55650">
            <a:lnSpc>
              <a:spcPct val="90000"/>
            </a:lnSpc>
            <a:spcBef>
              <a:spcPct val="0"/>
            </a:spcBef>
            <a:spcAft>
              <a:spcPct val="15000"/>
            </a:spcAft>
            <a:buChar char="••"/>
          </a:pPr>
          <a:r>
            <a:rPr lang="zh-CN" altLang="en-US" sz="1700" kern="1200" dirty="0" smtClean="0"/>
            <a:t>法治政府</a:t>
          </a:r>
          <a:endParaRPr lang="en-US" sz="1700" kern="1200" dirty="0"/>
        </a:p>
        <a:p>
          <a:pPr marL="171450" lvl="1" indent="-171450" algn="l" defTabSz="755650">
            <a:lnSpc>
              <a:spcPct val="90000"/>
            </a:lnSpc>
            <a:spcBef>
              <a:spcPct val="0"/>
            </a:spcBef>
            <a:spcAft>
              <a:spcPct val="15000"/>
            </a:spcAft>
            <a:buChar char="••"/>
          </a:pPr>
          <a:r>
            <a:rPr lang="en-US" sz="1700" kern="1200" dirty="0" smtClean="0"/>
            <a:t>I</a:t>
          </a:r>
          <a:r>
            <a:rPr lang="en-US" altLang="zh-CN" sz="1700" kern="1200" dirty="0" smtClean="0"/>
            <a:t>nternal Legality Review System</a:t>
          </a:r>
          <a:endParaRPr lang="en-US" sz="1700" kern="1200" dirty="0"/>
        </a:p>
        <a:p>
          <a:pPr marL="171450" lvl="1" indent="-171450" algn="l" defTabSz="755650">
            <a:lnSpc>
              <a:spcPct val="90000"/>
            </a:lnSpc>
            <a:spcBef>
              <a:spcPct val="0"/>
            </a:spcBef>
            <a:spcAft>
              <a:spcPct val="15000"/>
            </a:spcAft>
            <a:buChar char="••"/>
          </a:pPr>
          <a:r>
            <a:rPr lang="en-US" sz="1700" kern="1200" dirty="0" smtClean="0"/>
            <a:t>Democratic and Scientific Decision Participation Process</a:t>
          </a:r>
          <a:endParaRPr lang="en-US" sz="1700" kern="1200" dirty="0"/>
        </a:p>
        <a:p>
          <a:pPr marL="171450" lvl="1" indent="-171450" algn="l" defTabSz="755650">
            <a:lnSpc>
              <a:spcPct val="90000"/>
            </a:lnSpc>
            <a:spcBef>
              <a:spcPct val="0"/>
            </a:spcBef>
            <a:spcAft>
              <a:spcPct val="15000"/>
            </a:spcAft>
            <a:buChar char="••"/>
          </a:pPr>
          <a:r>
            <a:rPr lang="en-US" sz="1700" kern="1200" dirty="0" smtClean="0"/>
            <a:t>Government Legal Counsel system</a:t>
          </a:r>
          <a:endParaRPr lang="en-US" sz="1700" kern="1200" dirty="0"/>
        </a:p>
        <a:p>
          <a:pPr marL="171450" lvl="1" indent="-171450" algn="l" defTabSz="755650">
            <a:lnSpc>
              <a:spcPct val="90000"/>
            </a:lnSpc>
            <a:spcBef>
              <a:spcPct val="0"/>
            </a:spcBef>
            <a:spcAft>
              <a:spcPct val="15000"/>
            </a:spcAft>
            <a:buChar char="••"/>
          </a:pPr>
          <a:r>
            <a:rPr lang="en-US" sz="1700" kern="1200" dirty="0" smtClean="0"/>
            <a:t>Party/ State Supervision system </a:t>
          </a:r>
          <a:endParaRPr lang="en-US" sz="1700" kern="1200" dirty="0"/>
        </a:p>
        <a:p>
          <a:pPr marL="171450" lvl="1" indent="-171450" algn="l" defTabSz="755650">
            <a:lnSpc>
              <a:spcPct val="90000"/>
            </a:lnSpc>
            <a:spcBef>
              <a:spcPct val="0"/>
            </a:spcBef>
            <a:spcAft>
              <a:spcPct val="15000"/>
            </a:spcAft>
            <a:buChar char="••"/>
          </a:pPr>
          <a:r>
            <a:rPr lang="en-US" sz="1700" kern="1200" dirty="0" smtClean="0"/>
            <a:t>Transparency </a:t>
          </a:r>
          <a:endParaRPr lang="en-US" sz="1700" kern="1200" dirty="0"/>
        </a:p>
      </dsp:txBody>
      <dsp:txXfrm>
        <a:off x="6052502" y="1325844"/>
        <a:ext cx="1785321" cy="3896103"/>
      </dsp:txXfrm>
    </dsp:sp>
    <dsp:sp modelId="{E3392037-6897-4AB6-AD7C-F3D3DAD0A07F}">
      <dsp:nvSpPr>
        <dsp:cNvPr id="0" name=""/>
        <dsp:cNvSpPr/>
      </dsp:nvSpPr>
      <dsp:spPr>
        <a:xfrm>
          <a:off x="8068154" y="321601"/>
          <a:ext cx="2231652" cy="892660"/>
        </a:xfrm>
        <a:prstGeom prst="chevron">
          <a:avLst/>
        </a:prstGeom>
        <a:gradFill rotWithShape="0">
          <a:gsLst>
            <a:gs pos="0">
              <a:schemeClr val="accent5">
                <a:hueOff val="-8840182"/>
                <a:satOff val="-19510"/>
                <a:lumOff val="195"/>
                <a:alphaOff val="0"/>
                <a:satMod val="103000"/>
                <a:lumMod val="102000"/>
                <a:tint val="94000"/>
              </a:schemeClr>
            </a:gs>
            <a:gs pos="50000">
              <a:schemeClr val="accent5">
                <a:hueOff val="-8840182"/>
                <a:satOff val="-19510"/>
                <a:lumOff val="195"/>
                <a:alphaOff val="0"/>
                <a:satMod val="110000"/>
                <a:lumMod val="100000"/>
                <a:shade val="100000"/>
              </a:schemeClr>
            </a:gs>
            <a:gs pos="100000">
              <a:schemeClr val="accent5">
                <a:hueOff val="-8840182"/>
                <a:satOff val="-19510"/>
                <a:lumOff val="19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en-US" sz="1700" kern="1200" dirty="0" smtClean="0"/>
            <a:t>Society </a:t>
          </a:r>
          <a:endParaRPr lang="en-US" sz="1700" kern="1200" dirty="0"/>
        </a:p>
      </dsp:txBody>
      <dsp:txXfrm>
        <a:off x="8514484" y="321601"/>
        <a:ext cx="1338992" cy="892660"/>
      </dsp:txXfrm>
    </dsp:sp>
    <dsp:sp modelId="{E362DD95-CB10-4816-96DC-3A4CBF8251F4}">
      <dsp:nvSpPr>
        <dsp:cNvPr id="0" name=""/>
        <dsp:cNvSpPr/>
      </dsp:nvSpPr>
      <dsp:spPr>
        <a:xfrm>
          <a:off x="8068154" y="1325844"/>
          <a:ext cx="1785321" cy="3896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55650">
            <a:lnSpc>
              <a:spcPct val="90000"/>
            </a:lnSpc>
            <a:spcBef>
              <a:spcPct val="0"/>
            </a:spcBef>
            <a:spcAft>
              <a:spcPct val="15000"/>
            </a:spcAft>
            <a:buChar char="••"/>
          </a:pPr>
          <a:r>
            <a:rPr lang="zh-CN" altLang="en-US" sz="1700" kern="1200" dirty="0" smtClean="0"/>
            <a:t>社会</a:t>
          </a:r>
          <a:endParaRPr lang="en-US" sz="1700" kern="1200" dirty="0"/>
        </a:p>
        <a:p>
          <a:pPr marL="171450" lvl="1" indent="-171450" algn="l" defTabSz="755650">
            <a:lnSpc>
              <a:spcPct val="90000"/>
            </a:lnSpc>
            <a:spcBef>
              <a:spcPct val="0"/>
            </a:spcBef>
            <a:spcAft>
              <a:spcPct val="15000"/>
            </a:spcAft>
            <a:buChar char="••"/>
          </a:pPr>
          <a:r>
            <a:rPr lang="en-US" sz="1700" kern="1200" dirty="0" smtClean="0"/>
            <a:t>E</a:t>
          </a:r>
          <a:r>
            <a:rPr lang="en-US" altLang="zh-CN" sz="1700" kern="1200" dirty="0" smtClean="0"/>
            <a:t>ducation</a:t>
          </a:r>
          <a:endParaRPr lang="en-US" sz="1700" kern="1200" dirty="0"/>
        </a:p>
        <a:p>
          <a:pPr marL="171450" lvl="1" indent="-171450" algn="l" defTabSz="755650">
            <a:lnSpc>
              <a:spcPct val="90000"/>
            </a:lnSpc>
            <a:spcBef>
              <a:spcPct val="0"/>
            </a:spcBef>
            <a:spcAft>
              <a:spcPct val="15000"/>
            </a:spcAft>
            <a:buChar char="••"/>
          </a:pPr>
          <a:r>
            <a:rPr lang="en-US" sz="1700" kern="1200" dirty="0" smtClean="0"/>
            <a:t>Soft Law &amp; Civil Society </a:t>
          </a:r>
          <a:endParaRPr lang="en-US" sz="1700" kern="1200" dirty="0"/>
        </a:p>
        <a:p>
          <a:pPr marL="171450" lvl="1" indent="-171450" algn="l" defTabSz="755650">
            <a:lnSpc>
              <a:spcPct val="90000"/>
            </a:lnSpc>
            <a:spcBef>
              <a:spcPct val="0"/>
            </a:spcBef>
            <a:spcAft>
              <a:spcPct val="15000"/>
            </a:spcAft>
            <a:buChar char="••"/>
          </a:pPr>
          <a:r>
            <a:rPr lang="en-US" sz="1700" kern="1200" dirty="0" smtClean="0"/>
            <a:t>Legal Service </a:t>
          </a:r>
          <a:endParaRPr lang="en-US" sz="1700" kern="1200" dirty="0"/>
        </a:p>
      </dsp:txBody>
      <dsp:txXfrm>
        <a:off x="8068154" y="1325844"/>
        <a:ext cx="1785321" cy="389610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5B098B-8F6F-4F86-B86F-BD88C8D78960}">
      <dsp:nvSpPr>
        <dsp:cNvPr id="0" name=""/>
        <dsp:cNvSpPr/>
      </dsp:nvSpPr>
      <dsp:spPr>
        <a:xfrm>
          <a:off x="2743200" y="586725"/>
          <a:ext cx="2127218" cy="246124"/>
        </a:xfrm>
        <a:custGeom>
          <a:avLst/>
          <a:gdLst/>
          <a:ahLst/>
          <a:cxnLst/>
          <a:rect l="0" t="0" r="0" b="0"/>
          <a:pathLst>
            <a:path>
              <a:moveTo>
                <a:pt x="0" y="0"/>
              </a:moveTo>
              <a:lnTo>
                <a:pt x="0" y="123062"/>
              </a:lnTo>
              <a:lnTo>
                <a:pt x="2127218" y="123062"/>
              </a:lnTo>
              <a:lnTo>
                <a:pt x="2127218" y="246124"/>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F224B0A-9F02-431D-9F01-FBE62E17CA0C}">
      <dsp:nvSpPr>
        <dsp:cNvPr id="0" name=""/>
        <dsp:cNvSpPr/>
      </dsp:nvSpPr>
      <dsp:spPr>
        <a:xfrm>
          <a:off x="2983464" y="1418860"/>
          <a:ext cx="175803" cy="539129"/>
        </a:xfrm>
        <a:custGeom>
          <a:avLst/>
          <a:gdLst/>
          <a:ahLst/>
          <a:cxnLst/>
          <a:rect l="0" t="0" r="0" b="0"/>
          <a:pathLst>
            <a:path>
              <a:moveTo>
                <a:pt x="0" y="0"/>
              </a:moveTo>
              <a:lnTo>
                <a:pt x="0" y="539129"/>
              </a:lnTo>
              <a:lnTo>
                <a:pt x="175803" y="539129"/>
              </a:lnTo>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B953E30-842F-4E64-BF50-C884E29AB18C}">
      <dsp:nvSpPr>
        <dsp:cNvPr id="0" name=""/>
        <dsp:cNvSpPr/>
      </dsp:nvSpPr>
      <dsp:spPr>
        <a:xfrm>
          <a:off x="2743200" y="586725"/>
          <a:ext cx="709072" cy="246124"/>
        </a:xfrm>
        <a:custGeom>
          <a:avLst/>
          <a:gdLst/>
          <a:ahLst/>
          <a:cxnLst/>
          <a:rect l="0" t="0" r="0" b="0"/>
          <a:pathLst>
            <a:path>
              <a:moveTo>
                <a:pt x="0" y="0"/>
              </a:moveTo>
              <a:lnTo>
                <a:pt x="0" y="123062"/>
              </a:lnTo>
              <a:lnTo>
                <a:pt x="709072" y="123062"/>
              </a:lnTo>
              <a:lnTo>
                <a:pt x="709072" y="246124"/>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0FBE4D3-E863-4C20-8C56-84FDAF367277}">
      <dsp:nvSpPr>
        <dsp:cNvPr id="0" name=""/>
        <dsp:cNvSpPr/>
      </dsp:nvSpPr>
      <dsp:spPr>
        <a:xfrm>
          <a:off x="1565318" y="1418860"/>
          <a:ext cx="175803" cy="539129"/>
        </a:xfrm>
        <a:custGeom>
          <a:avLst/>
          <a:gdLst/>
          <a:ahLst/>
          <a:cxnLst/>
          <a:rect l="0" t="0" r="0" b="0"/>
          <a:pathLst>
            <a:path>
              <a:moveTo>
                <a:pt x="0" y="0"/>
              </a:moveTo>
              <a:lnTo>
                <a:pt x="0" y="539129"/>
              </a:lnTo>
              <a:lnTo>
                <a:pt x="175803" y="539129"/>
              </a:lnTo>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23DD82D-C8A1-41AB-BDAA-9A3F2A3ACCC1}">
      <dsp:nvSpPr>
        <dsp:cNvPr id="0" name=""/>
        <dsp:cNvSpPr/>
      </dsp:nvSpPr>
      <dsp:spPr>
        <a:xfrm>
          <a:off x="2034127" y="586725"/>
          <a:ext cx="709072" cy="246124"/>
        </a:xfrm>
        <a:custGeom>
          <a:avLst/>
          <a:gdLst/>
          <a:ahLst/>
          <a:cxnLst/>
          <a:rect l="0" t="0" r="0" b="0"/>
          <a:pathLst>
            <a:path>
              <a:moveTo>
                <a:pt x="709072" y="0"/>
              </a:moveTo>
              <a:lnTo>
                <a:pt x="709072" y="123062"/>
              </a:lnTo>
              <a:lnTo>
                <a:pt x="0" y="123062"/>
              </a:lnTo>
              <a:lnTo>
                <a:pt x="0" y="246124"/>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279903C-BE50-4EFA-9D43-FBB5362A4DFA}">
      <dsp:nvSpPr>
        <dsp:cNvPr id="0" name=""/>
        <dsp:cNvSpPr/>
      </dsp:nvSpPr>
      <dsp:spPr>
        <a:xfrm>
          <a:off x="147172" y="1418860"/>
          <a:ext cx="175803" cy="539129"/>
        </a:xfrm>
        <a:custGeom>
          <a:avLst/>
          <a:gdLst/>
          <a:ahLst/>
          <a:cxnLst/>
          <a:rect l="0" t="0" r="0" b="0"/>
          <a:pathLst>
            <a:path>
              <a:moveTo>
                <a:pt x="0" y="0"/>
              </a:moveTo>
              <a:lnTo>
                <a:pt x="0" y="539129"/>
              </a:lnTo>
              <a:lnTo>
                <a:pt x="175803" y="539129"/>
              </a:lnTo>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11835A9-F719-4007-A9CC-B9DA2708E6CF}">
      <dsp:nvSpPr>
        <dsp:cNvPr id="0" name=""/>
        <dsp:cNvSpPr/>
      </dsp:nvSpPr>
      <dsp:spPr>
        <a:xfrm>
          <a:off x="615981" y="586725"/>
          <a:ext cx="2127218" cy="246124"/>
        </a:xfrm>
        <a:custGeom>
          <a:avLst/>
          <a:gdLst/>
          <a:ahLst/>
          <a:cxnLst/>
          <a:rect l="0" t="0" r="0" b="0"/>
          <a:pathLst>
            <a:path>
              <a:moveTo>
                <a:pt x="2127218" y="0"/>
              </a:moveTo>
              <a:lnTo>
                <a:pt x="2127218" y="123062"/>
              </a:lnTo>
              <a:lnTo>
                <a:pt x="0" y="123062"/>
              </a:lnTo>
              <a:lnTo>
                <a:pt x="0" y="246124"/>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2D8BB2D-C2DC-4585-9BEB-2611C7B5D1C0}">
      <dsp:nvSpPr>
        <dsp:cNvPr id="0" name=""/>
        <dsp:cNvSpPr/>
      </dsp:nvSpPr>
      <dsp:spPr>
        <a:xfrm>
          <a:off x="1781579" y="714"/>
          <a:ext cx="1923240" cy="58601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a:t>The Rule by CPC Political &amp; Law Committee</a:t>
          </a:r>
        </a:p>
        <a:p>
          <a:pPr lvl="0" algn="ctr" defTabSz="533400">
            <a:lnSpc>
              <a:spcPct val="90000"/>
            </a:lnSpc>
            <a:spcBef>
              <a:spcPct val="0"/>
            </a:spcBef>
            <a:spcAft>
              <a:spcPct val="35000"/>
            </a:spcAft>
          </a:pPr>
          <a:r>
            <a:rPr lang="en-US" sz="1200" kern="1200" dirty="0"/>
            <a:t>(</a:t>
          </a:r>
          <a:r>
            <a:rPr lang="en-US" sz="1200" b="1" kern="1200" dirty="0">
              <a:solidFill>
                <a:schemeClr val="tx1"/>
              </a:solidFill>
            </a:rPr>
            <a:t>Request</a:t>
          </a:r>
          <a:r>
            <a:rPr lang="en-US" sz="1200" kern="1200" dirty="0"/>
            <a:t>)</a:t>
          </a:r>
        </a:p>
      </dsp:txBody>
      <dsp:txXfrm>
        <a:off x="1781579" y="714"/>
        <a:ext cx="1923240" cy="586010"/>
      </dsp:txXfrm>
    </dsp:sp>
    <dsp:sp modelId="{829A3E32-E345-4420-B46D-C512177E7FA4}">
      <dsp:nvSpPr>
        <dsp:cNvPr id="0" name=""/>
        <dsp:cNvSpPr/>
      </dsp:nvSpPr>
      <dsp:spPr>
        <a:xfrm>
          <a:off x="29970" y="832849"/>
          <a:ext cx="1172021" cy="58601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a:t>Investigation </a:t>
          </a:r>
        </a:p>
      </dsp:txBody>
      <dsp:txXfrm>
        <a:off x="29970" y="832849"/>
        <a:ext cx="1172021" cy="586010"/>
      </dsp:txXfrm>
    </dsp:sp>
    <dsp:sp modelId="{1558AA26-0168-4582-A3B2-1F4A347960A7}">
      <dsp:nvSpPr>
        <dsp:cNvPr id="0" name=""/>
        <dsp:cNvSpPr/>
      </dsp:nvSpPr>
      <dsp:spPr>
        <a:xfrm>
          <a:off x="322975" y="1664984"/>
          <a:ext cx="1172021" cy="58601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a:solidFill>
                <a:srgbClr val="C00000"/>
              </a:solidFill>
            </a:rPr>
            <a:t>Public Security/ State Council ?</a:t>
          </a:r>
        </a:p>
      </dsp:txBody>
      <dsp:txXfrm>
        <a:off x="322975" y="1664984"/>
        <a:ext cx="1172021" cy="586010"/>
      </dsp:txXfrm>
    </dsp:sp>
    <dsp:sp modelId="{1DC2FE8E-FB46-4B80-8C74-E86BE91A8648}">
      <dsp:nvSpPr>
        <dsp:cNvPr id="0" name=""/>
        <dsp:cNvSpPr/>
      </dsp:nvSpPr>
      <dsp:spPr>
        <a:xfrm>
          <a:off x="1448116" y="832849"/>
          <a:ext cx="1172021" cy="58601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a:t>Court </a:t>
          </a:r>
        </a:p>
      </dsp:txBody>
      <dsp:txXfrm>
        <a:off x="1448116" y="832849"/>
        <a:ext cx="1172021" cy="586010"/>
      </dsp:txXfrm>
    </dsp:sp>
    <dsp:sp modelId="{873D7AD0-A44E-44AA-BF1D-EE86E36BF050}">
      <dsp:nvSpPr>
        <dsp:cNvPr id="0" name=""/>
        <dsp:cNvSpPr/>
      </dsp:nvSpPr>
      <dsp:spPr>
        <a:xfrm>
          <a:off x="1741121" y="1664984"/>
          <a:ext cx="1172021" cy="58601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a:solidFill>
                <a:schemeClr val="tx1"/>
              </a:solidFill>
            </a:rPr>
            <a:t>Responded</a:t>
          </a:r>
          <a:r>
            <a:rPr lang="en-US" sz="1200" kern="1200" dirty="0">
              <a:solidFill>
                <a:schemeClr val="tx1"/>
              </a:solidFill>
            </a:rPr>
            <a:t> </a:t>
          </a:r>
          <a:r>
            <a:rPr lang="en-US" sz="1200" kern="1200" dirty="0"/>
            <a:t>with Opinions </a:t>
          </a:r>
        </a:p>
      </dsp:txBody>
      <dsp:txXfrm>
        <a:off x="1741121" y="1664984"/>
        <a:ext cx="1172021" cy="586010"/>
      </dsp:txXfrm>
    </dsp:sp>
    <dsp:sp modelId="{D077A90C-6746-4AED-BF2D-CA9EBF1A754A}">
      <dsp:nvSpPr>
        <dsp:cNvPr id="0" name=""/>
        <dsp:cNvSpPr/>
      </dsp:nvSpPr>
      <dsp:spPr>
        <a:xfrm>
          <a:off x="2866262" y="832849"/>
          <a:ext cx="1172021" cy="58601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a:t>Procuratorate </a:t>
          </a:r>
        </a:p>
      </dsp:txBody>
      <dsp:txXfrm>
        <a:off x="2866262" y="832849"/>
        <a:ext cx="1172021" cy="586010"/>
      </dsp:txXfrm>
    </dsp:sp>
    <dsp:sp modelId="{556C8AF5-A934-4AEF-AF2A-FD1A4AE717B0}">
      <dsp:nvSpPr>
        <dsp:cNvPr id="0" name=""/>
        <dsp:cNvSpPr/>
      </dsp:nvSpPr>
      <dsp:spPr>
        <a:xfrm>
          <a:off x="3159267" y="1664984"/>
          <a:ext cx="1172021" cy="58601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a:solidFill>
                <a:schemeClr val="tx1"/>
              </a:solidFill>
            </a:rPr>
            <a:t>Responded</a:t>
          </a:r>
          <a:r>
            <a:rPr lang="en-US" sz="1200" kern="1200" dirty="0">
              <a:solidFill>
                <a:schemeClr val="tx1"/>
              </a:solidFill>
            </a:rPr>
            <a:t> </a:t>
          </a:r>
          <a:r>
            <a:rPr lang="en-US" sz="1200" kern="1200" dirty="0"/>
            <a:t>with </a:t>
          </a:r>
          <a:r>
            <a:rPr lang="en-US" sz="1200" kern="1200" dirty="0" err="1"/>
            <a:t>Opinins</a:t>
          </a:r>
          <a:r>
            <a:rPr lang="en-US" sz="1200" kern="1200" dirty="0"/>
            <a:t> </a:t>
          </a:r>
        </a:p>
      </dsp:txBody>
      <dsp:txXfrm>
        <a:off x="3159267" y="1664984"/>
        <a:ext cx="1172021" cy="586010"/>
      </dsp:txXfrm>
    </dsp:sp>
    <dsp:sp modelId="{FA4975FF-B4E2-4B9C-B448-662C0A6A4F21}">
      <dsp:nvSpPr>
        <dsp:cNvPr id="0" name=""/>
        <dsp:cNvSpPr/>
      </dsp:nvSpPr>
      <dsp:spPr>
        <a:xfrm>
          <a:off x="4284408" y="832849"/>
          <a:ext cx="1172021" cy="58601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a:t>Evidence </a:t>
          </a:r>
        </a:p>
      </dsp:txBody>
      <dsp:txXfrm>
        <a:off x="4284408" y="832849"/>
        <a:ext cx="1172021" cy="586010"/>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diagrams.loki3.com/TabbedArc+Icon">
  <dgm:title val="Tabbed Arc"/>
  <dgm:desc val="Use to show a set of related items arcing over a common area.  Best with small amounts of text."/>
  <dgm:catLst>
    <dgm:cat type="relationship" pri="20500"/>
    <dgm:cat type="officeonline" pri="4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dir/>
      <dgm:resizeHandles val="exact"/>
    </dgm:varLst>
    <dgm:choose name="Name1">
      <dgm:if name="Name2" axis="ch" ptType="node" func="cnt" op="equ" val="1">
        <dgm:alg type="cycle"/>
      </dgm:if>
      <dgm:else name="Name3">
        <dgm:choose name="Name4">
          <dgm:if name="Name5" axis="ch" ptType="node" func="cnt" op="lte" val="3">
            <dgm:choose name="Name6">
              <dgm:if name="Name7" func="var" arg="dir" op="equ" val="norm">
                <dgm:alg type="cycle">
                  <dgm:param type="stAng" val="-40"/>
                  <dgm:param type="spanAng" val="80"/>
                  <dgm:param type="rotPath" val="alongPath"/>
                </dgm:alg>
              </dgm:if>
              <dgm:else name="Name8">
                <dgm:alg type="cycle">
                  <dgm:param type="stAng" val="40"/>
                  <dgm:param type="spanAng" val="-80"/>
                  <dgm:param type="rotPath" val="alongPath"/>
                </dgm:alg>
              </dgm:else>
            </dgm:choose>
          </dgm:if>
          <dgm:else name="Name9">
            <dgm:choose name="Name10">
              <dgm:if name="Name11" func="var" arg="dir" op="equ" val="norm">
                <dgm:alg type="cycle">
                  <dgm:param type="stAng" val="-60"/>
                  <dgm:param type="spanAng" val="120"/>
                  <dgm:param type="rotPath" val="alongPath"/>
                </dgm:alg>
              </dgm:if>
              <dgm:else name="Name12">
                <dgm:alg type="cycle">
                  <dgm:param type="stAng" val="60"/>
                  <dgm:param type="spanAng" val="-120"/>
                  <dgm:param type="rotPath" val="alongPath"/>
                </dgm:alg>
              </dgm:else>
            </dgm:choose>
          </dgm:else>
        </dgm:choose>
      </dgm:else>
    </dgm:choose>
    <dgm:shape xmlns:r="http://schemas.openxmlformats.org/officeDocument/2006/relationships" r:blip="">
      <dgm:adjLst/>
    </dgm:shape>
    <dgm:presOf/>
    <dgm:choose name="Name13">
      <dgm:if name="Name14" axis="ch" ptType="node" func="cnt" op="equ" val="2">
        <dgm:constrLst>
          <dgm:constr type="w" for="ch" ptType="node" refType="w"/>
          <dgm:constr type="primFontSz" for="ch" ptType="node" op="equ" val="65"/>
          <dgm:constr type="sibSp" refType="w" fact="0.22"/>
        </dgm:constrLst>
      </dgm:if>
      <dgm:else name="Name15">
        <dgm:constrLst>
          <dgm:constr type="w" for="ch" ptType="node" refType="w"/>
          <dgm:constr type="primFontSz" for="ch" ptType="node" op="equ" val="65"/>
          <dgm:constr type="sibSp" refType="w" fact="0.14"/>
        </dgm:constrLst>
      </dgm:else>
    </dgm:choose>
    <dgm:ruleLst/>
    <dgm:forEach name="Name16" axis="ch" ptType="node">
      <dgm:choose name="Name17">
        <dgm:if name="Name18" axis="par ch" ptType="doc node" func="cnt" op="equ" val="1">
          <dgm:layoutNode name="one">
            <dgm:varLst>
              <dgm:bulletEnabled val="1"/>
            </dgm:varLst>
            <dgm:alg type="tx"/>
            <dgm:shape xmlns:r="http://schemas.openxmlformats.org/officeDocument/2006/relationships" type="round2SameRect" r:blip="">
              <dgm:adjLst/>
            </dgm:shape>
            <dgm:presOf axis="desOrSelf" ptType="node"/>
            <dgm:constrLst>
              <dgm:constr type="h" refType="w" fact="0.65"/>
              <dgm:constr type="tMarg" refType="primFontSz" fact="0.1"/>
              <dgm:constr type="bMarg" refType="primFontSz" fact="0.1"/>
              <dgm:constr type="lMarg" refType="primFontSz" fact="0.3"/>
              <dgm:constr type="rMarg" refType="primFontSz" fact="0.3"/>
            </dgm:constrLst>
            <dgm:ruleLst>
              <dgm:rule type="primFontSz" val="5" fact="NaN" max="NaN"/>
            </dgm:ruleLst>
          </dgm:layoutNode>
        </dgm:if>
        <dgm:else name="Name19">
          <dgm:layoutNode name="twoplus">
            <dgm:varLst>
              <dgm:bulletEnabled val="1"/>
            </dgm:varLst>
            <dgm:alg type="tx">
              <dgm:param type="autoTxRot" val="grav"/>
            </dgm:alg>
            <dgm:shape xmlns:r="http://schemas.openxmlformats.org/officeDocument/2006/relationships" type="round2SameRect" r:blip="">
              <dgm:adjLst/>
            </dgm:shape>
            <dgm:presOf axis="desOrSelf" ptType="node"/>
            <dgm:constrLst>
              <dgm:constr type="h" refType="w" fact="0.65"/>
              <dgm:constr type="tMarg" refType="primFontSz" fact="0.1"/>
              <dgm:constr type="bMarg" refType="primFontSz" fact="0.1"/>
              <dgm:constr type="lMarg" refType="primFontSz" fact="0.3"/>
              <dgm:constr type="r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0D7EF9-5878-074F-BF4F-83C4ABC7E415}" type="datetimeFigureOut">
              <a:rPr lang="en-US" smtClean="0"/>
              <a:t>12/3/15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Click to edit Master text styles</a:t>
            </a:r>
          </a:p>
          <a:p>
            <a:pPr lvl="1"/>
            <a:r>
              <a:rPr lang="es-ES" smtClean="0"/>
              <a:t>Second level</a:t>
            </a:r>
          </a:p>
          <a:p>
            <a:pPr lvl="2"/>
            <a:r>
              <a:rPr lang="es-ES" smtClean="0"/>
              <a:t>Third level</a:t>
            </a:r>
          </a:p>
          <a:p>
            <a:pPr lvl="3"/>
            <a:r>
              <a:rPr lang="es-ES" smtClean="0"/>
              <a:t>Fourth level</a:t>
            </a:r>
          </a:p>
          <a:p>
            <a:pPr lvl="4"/>
            <a:r>
              <a:rPr lang="es-E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385A8C-83B8-C248-B69E-CA5E23B55480}" type="slidenum">
              <a:rPr lang="en-US" smtClean="0"/>
              <a:t>‹#›</a:t>
            </a:fld>
            <a:endParaRPr lang="en-US"/>
          </a:p>
        </p:txBody>
      </p:sp>
    </p:spTree>
    <p:extLst>
      <p:ext uri="{BB962C8B-B14F-4D97-AF65-F5344CB8AC3E}">
        <p14:creationId xmlns:p14="http://schemas.microsoft.com/office/powerpoint/2010/main" val="608376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385A8C-83B8-C248-B69E-CA5E23B55480}" type="slidenum">
              <a:rPr lang="en-US" smtClean="0"/>
              <a:t>1</a:t>
            </a:fld>
            <a:endParaRPr lang="en-US"/>
          </a:p>
        </p:txBody>
      </p:sp>
    </p:spTree>
    <p:extLst>
      <p:ext uri="{BB962C8B-B14F-4D97-AF65-F5344CB8AC3E}">
        <p14:creationId xmlns:p14="http://schemas.microsoft.com/office/powerpoint/2010/main" val="809923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385A8C-83B8-C248-B69E-CA5E23B55480}" type="slidenum">
              <a:rPr lang="en-US" smtClean="0"/>
              <a:t>20</a:t>
            </a:fld>
            <a:endParaRPr lang="en-US"/>
          </a:p>
        </p:txBody>
      </p:sp>
    </p:spTree>
    <p:extLst>
      <p:ext uri="{BB962C8B-B14F-4D97-AF65-F5344CB8AC3E}">
        <p14:creationId xmlns:p14="http://schemas.microsoft.com/office/powerpoint/2010/main" val="2000755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3F6E5F-FAB2-485C-873C-ED4B3A811D55}" type="datetimeFigureOut">
              <a:rPr lang="en-US" smtClean="0"/>
              <a:t>12/3/15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845224-06FD-4FD1-9781-C9A76526F891}" type="slidenum">
              <a:rPr lang="en-US" smtClean="0"/>
              <a:t>‹#›</a:t>
            </a:fld>
            <a:endParaRPr lang="en-US"/>
          </a:p>
        </p:txBody>
      </p:sp>
    </p:spTree>
    <p:extLst>
      <p:ext uri="{BB962C8B-B14F-4D97-AF65-F5344CB8AC3E}">
        <p14:creationId xmlns:p14="http://schemas.microsoft.com/office/powerpoint/2010/main" val="944026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3F6E5F-FAB2-485C-873C-ED4B3A811D55}" type="datetimeFigureOut">
              <a:rPr lang="en-US" smtClean="0"/>
              <a:t>12/3/15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845224-06FD-4FD1-9781-C9A76526F891}" type="slidenum">
              <a:rPr lang="en-US" smtClean="0"/>
              <a:t>‹#›</a:t>
            </a:fld>
            <a:endParaRPr lang="en-US"/>
          </a:p>
        </p:txBody>
      </p:sp>
    </p:spTree>
    <p:extLst>
      <p:ext uri="{BB962C8B-B14F-4D97-AF65-F5344CB8AC3E}">
        <p14:creationId xmlns:p14="http://schemas.microsoft.com/office/powerpoint/2010/main" val="2172434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3F6E5F-FAB2-485C-873C-ED4B3A811D55}" type="datetimeFigureOut">
              <a:rPr lang="en-US" smtClean="0"/>
              <a:t>12/3/15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845224-06FD-4FD1-9781-C9A76526F891}" type="slidenum">
              <a:rPr lang="en-US" smtClean="0"/>
              <a:t>‹#›</a:t>
            </a:fld>
            <a:endParaRPr lang="en-US"/>
          </a:p>
        </p:txBody>
      </p:sp>
    </p:spTree>
    <p:extLst>
      <p:ext uri="{BB962C8B-B14F-4D97-AF65-F5344CB8AC3E}">
        <p14:creationId xmlns:p14="http://schemas.microsoft.com/office/powerpoint/2010/main" val="1664121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3F6E5F-FAB2-485C-873C-ED4B3A811D55}" type="datetimeFigureOut">
              <a:rPr lang="en-US" smtClean="0"/>
              <a:t>12/3/15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845224-06FD-4FD1-9781-C9A76526F891}" type="slidenum">
              <a:rPr lang="en-US" smtClean="0"/>
              <a:t>‹#›</a:t>
            </a:fld>
            <a:endParaRPr lang="en-US"/>
          </a:p>
        </p:txBody>
      </p:sp>
    </p:spTree>
    <p:extLst>
      <p:ext uri="{BB962C8B-B14F-4D97-AF65-F5344CB8AC3E}">
        <p14:creationId xmlns:p14="http://schemas.microsoft.com/office/powerpoint/2010/main" val="153423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3F6E5F-FAB2-485C-873C-ED4B3A811D55}" type="datetimeFigureOut">
              <a:rPr lang="en-US" smtClean="0"/>
              <a:t>12/3/15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845224-06FD-4FD1-9781-C9A76526F891}" type="slidenum">
              <a:rPr lang="en-US" smtClean="0"/>
              <a:t>‹#›</a:t>
            </a:fld>
            <a:endParaRPr lang="en-US"/>
          </a:p>
        </p:txBody>
      </p:sp>
    </p:spTree>
    <p:extLst>
      <p:ext uri="{BB962C8B-B14F-4D97-AF65-F5344CB8AC3E}">
        <p14:creationId xmlns:p14="http://schemas.microsoft.com/office/powerpoint/2010/main" val="3814053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3F6E5F-FAB2-485C-873C-ED4B3A811D55}" type="datetimeFigureOut">
              <a:rPr lang="en-US" smtClean="0"/>
              <a:t>12/3/15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845224-06FD-4FD1-9781-C9A76526F891}" type="slidenum">
              <a:rPr lang="en-US" smtClean="0"/>
              <a:t>‹#›</a:t>
            </a:fld>
            <a:endParaRPr lang="en-US"/>
          </a:p>
        </p:txBody>
      </p:sp>
    </p:spTree>
    <p:extLst>
      <p:ext uri="{BB962C8B-B14F-4D97-AF65-F5344CB8AC3E}">
        <p14:creationId xmlns:p14="http://schemas.microsoft.com/office/powerpoint/2010/main" val="753391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3F6E5F-FAB2-485C-873C-ED4B3A811D55}" type="datetimeFigureOut">
              <a:rPr lang="en-US" smtClean="0"/>
              <a:t>12/3/15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845224-06FD-4FD1-9781-C9A76526F891}" type="slidenum">
              <a:rPr lang="en-US" smtClean="0"/>
              <a:t>‹#›</a:t>
            </a:fld>
            <a:endParaRPr lang="en-US"/>
          </a:p>
        </p:txBody>
      </p:sp>
    </p:spTree>
    <p:extLst>
      <p:ext uri="{BB962C8B-B14F-4D97-AF65-F5344CB8AC3E}">
        <p14:creationId xmlns:p14="http://schemas.microsoft.com/office/powerpoint/2010/main" val="4204019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3F6E5F-FAB2-485C-873C-ED4B3A811D55}" type="datetimeFigureOut">
              <a:rPr lang="en-US" smtClean="0"/>
              <a:t>12/3/15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845224-06FD-4FD1-9781-C9A76526F891}" type="slidenum">
              <a:rPr lang="en-US" smtClean="0"/>
              <a:t>‹#›</a:t>
            </a:fld>
            <a:endParaRPr lang="en-US"/>
          </a:p>
        </p:txBody>
      </p:sp>
    </p:spTree>
    <p:extLst>
      <p:ext uri="{BB962C8B-B14F-4D97-AF65-F5344CB8AC3E}">
        <p14:creationId xmlns:p14="http://schemas.microsoft.com/office/powerpoint/2010/main" val="1271069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3F6E5F-FAB2-485C-873C-ED4B3A811D55}" type="datetimeFigureOut">
              <a:rPr lang="en-US" smtClean="0"/>
              <a:t>12/3/15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845224-06FD-4FD1-9781-C9A76526F891}" type="slidenum">
              <a:rPr lang="en-US" smtClean="0"/>
              <a:t>‹#›</a:t>
            </a:fld>
            <a:endParaRPr lang="en-US"/>
          </a:p>
        </p:txBody>
      </p:sp>
    </p:spTree>
    <p:extLst>
      <p:ext uri="{BB962C8B-B14F-4D97-AF65-F5344CB8AC3E}">
        <p14:creationId xmlns:p14="http://schemas.microsoft.com/office/powerpoint/2010/main" val="3355941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3F6E5F-FAB2-485C-873C-ED4B3A811D55}" type="datetimeFigureOut">
              <a:rPr lang="en-US" smtClean="0"/>
              <a:t>12/3/15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845224-06FD-4FD1-9781-C9A76526F891}" type="slidenum">
              <a:rPr lang="en-US" smtClean="0"/>
              <a:t>‹#›</a:t>
            </a:fld>
            <a:endParaRPr lang="en-US"/>
          </a:p>
        </p:txBody>
      </p:sp>
    </p:spTree>
    <p:extLst>
      <p:ext uri="{BB962C8B-B14F-4D97-AF65-F5344CB8AC3E}">
        <p14:creationId xmlns:p14="http://schemas.microsoft.com/office/powerpoint/2010/main" val="2771162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3F6E5F-FAB2-485C-873C-ED4B3A811D55}" type="datetimeFigureOut">
              <a:rPr lang="en-US" smtClean="0"/>
              <a:t>12/3/15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845224-06FD-4FD1-9781-C9A76526F891}" type="slidenum">
              <a:rPr lang="en-US" smtClean="0"/>
              <a:t>‹#›</a:t>
            </a:fld>
            <a:endParaRPr lang="en-US"/>
          </a:p>
        </p:txBody>
      </p:sp>
    </p:spTree>
    <p:extLst>
      <p:ext uri="{BB962C8B-B14F-4D97-AF65-F5344CB8AC3E}">
        <p14:creationId xmlns:p14="http://schemas.microsoft.com/office/powerpoint/2010/main" val="310127373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3F6E5F-FAB2-485C-873C-ED4B3A811D55}" type="datetimeFigureOut">
              <a:rPr lang="en-US" smtClean="0"/>
              <a:t>12/3/15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845224-06FD-4FD1-9781-C9A76526F891}" type="slidenum">
              <a:rPr lang="en-US" smtClean="0"/>
              <a:t>‹#›</a:t>
            </a:fld>
            <a:endParaRPr lang="en-US"/>
          </a:p>
        </p:txBody>
      </p:sp>
    </p:spTree>
    <p:extLst>
      <p:ext uri="{BB962C8B-B14F-4D97-AF65-F5344CB8AC3E}">
        <p14:creationId xmlns:p14="http://schemas.microsoft.com/office/powerpoint/2010/main" val="7603975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hyperlink" Target="mailto:LCB911@GMAIL.COM" TargetMode="External"/><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7" Type="http://schemas.openxmlformats.org/officeDocument/2006/relationships/diagramData" Target="../diagrams/data5.xml"/><Relationship Id="rId8" Type="http://schemas.openxmlformats.org/officeDocument/2006/relationships/diagramLayout" Target="../diagrams/layout5.xml"/><Relationship Id="rId9" Type="http://schemas.openxmlformats.org/officeDocument/2006/relationships/diagramQuickStyle" Target="../diagrams/quickStyle5.xml"/><Relationship Id="rId10" Type="http://schemas.openxmlformats.org/officeDocument/2006/relationships/diagramColors" Target="../diagrams/colors5.xml"/><Relationship Id="rId11" Type="http://schemas.microsoft.com/office/2007/relationships/diagramDrawing" Target="../diagrams/drawing5.xml"/><Relationship Id="rId1" Type="http://schemas.openxmlformats.org/officeDocument/2006/relationships/slideLayout" Target="../slideLayouts/slideLayout5.xml"/><Relationship Id="rId2" Type="http://schemas.openxmlformats.org/officeDocument/2006/relationships/diagramData" Target="../diagrams/data4.xml"/></Relationships>
</file>

<file path=ppt/slides/_rels/slide11.xml.rels><?xml version="1.0" encoding="UTF-8" standalone="yes"?>
<Relationships xmlns="http://schemas.openxmlformats.org/package/2006/relationships"><Relationship Id="rId11" Type="http://schemas.openxmlformats.org/officeDocument/2006/relationships/diagramColors" Target="../diagrams/colors7.xml"/><Relationship Id="rId12" Type="http://schemas.microsoft.com/office/2007/relationships/diagramDrawing" Target="../diagrams/drawing7.xml"/><Relationship Id="rId1" Type="http://schemas.openxmlformats.org/officeDocument/2006/relationships/slideLayout" Target="../slideLayouts/slideLayout4.xml"/><Relationship Id="rId2" Type="http://schemas.openxmlformats.org/officeDocument/2006/relationships/image" Target="../media/image4.jpeg"/><Relationship Id="rId3" Type="http://schemas.openxmlformats.org/officeDocument/2006/relationships/diagramData" Target="../diagrams/data6.xml"/><Relationship Id="rId4" Type="http://schemas.openxmlformats.org/officeDocument/2006/relationships/diagramLayout" Target="../diagrams/layout6.xml"/><Relationship Id="rId5" Type="http://schemas.openxmlformats.org/officeDocument/2006/relationships/diagramQuickStyle" Target="../diagrams/quickStyle6.xml"/><Relationship Id="rId6" Type="http://schemas.openxmlformats.org/officeDocument/2006/relationships/diagramColors" Target="../diagrams/colors6.xml"/><Relationship Id="rId7" Type="http://schemas.microsoft.com/office/2007/relationships/diagramDrawing" Target="../diagrams/drawing6.xml"/><Relationship Id="rId8" Type="http://schemas.openxmlformats.org/officeDocument/2006/relationships/diagramData" Target="../diagrams/data7.xml"/><Relationship Id="rId9" Type="http://schemas.openxmlformats.org/officeDocument/2006/relationships/diagramLayout" Target="../diagrams/layout7.xml"/><Relationship Id="rId10"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8.xml"/><Relationship Id="rId4" Type="http://schemas.openxmlformats.org/officeDocument/2006/relationships/diagramLayout" Target="../diagrams/layout8.xml"/><Relationship Id="rId5" Type="http://schemas.openxmlformats.org/officeDocument/2006/relationships/diagramQuickStyle" Target="../diagrams/quickStyle8.xml"/><Relationship Id="rId6" Type="http://schemas.openxmlformats.org/officeDocument/2006/relationships/diagramColors" Target="../diagrams/colors8.xml"/><Relationship Id="rId7" Type="http://schemas.microsoft.com/office/2007/relationships/diagramDrawing" Target="../diagrams/drawing8.xml"/><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9.xml"/><Relationship Id="rId4" Type="http://schemas.openxmlformats.org/officeDocument/2006/relationships/diagramLayout" Target="../diagrams/layout9.xml"/><Relationship Id="rId5" Type="http://schemas.openxmlformats.org/officeDocument/2006/relationships/diagramQuickStyle" Target="../diagrams/quickStyle9.xml"/><Relationship Id="rId6" Type="http://schemas.openxmlformats.org/officeDocument/2006/relationships/diagramColors" Target="../diagrams/colors9.xml"/><Relationship Id="rId7" Type="http://schemas.microsoft.com/office/2007/relationships/diagramDrawing" Target="../diagrams/drawing9.xml"/><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0.xml"/><Relationship Id="rId4" Type="http://schemas.openxmlformats.org/officeDocument/2006/relationships/diagramLayout" Target="../diagrams/layout10.xml"/><Relationship Id="rId5" Type="http://schemas.openxmlformats.org/officeDocument/2006/relationships/diagramQuickStyle" Target="../diagrams/quickStyle10.xml"/><Relationship Id="rId6" Type="http://schemas.openxmlformats.org/officeDocument/2006/relationships/diagramColors" Target="../diagrams/colors10.xml"/><Relationship Id="rId7" Type="http://schemas.microsoft.com/office/2007/relationships/diagramDrawing" Target="../diagrams/drawing10.xml"/><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1.xml"/><Relationship Id="rId4" Type="http://schemas.openxmlformats.org/officeDocument/2006/relationships/diagramLayout" Target="../diagrams/layout11.xml"/><Relationship Id="rId5" Type="http://schemas.openxmlformats.org/officeDocument/2006/relationships/diagramQuickStyle" Target="../diagrams/quickStyle11.xml"/><Relationship Id="rId6" Type="http://schemas.openxmlformats.org/officeDocument/2006/relationships/diagramColors" Target="../diagrams/colors11.xml"/><Relationship Id="rId7" Type="http://schemas.microsoft.com/office/2007/relationships/diagramDrawing" Target="../diagrams/drawing11.xml"/><Relationship Id="rId8" Type="http://schemas.openxmlformats.org/officeDocument/2006/relationships/image" Target="../media/image9.png"/><Relationship Id="rId1" Type="http://schemas.openxmlformats.org/officeDocument/2006/relationships/slideLayout" Target="../slideLayouts/slideLayout5.xml"/><Relationship Id="rId2"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2.xml"/><Relationship Id="rId4" Type="http://schemas.openxmlformats.org/officeDocument/2006/relationships/diagramQuickStyle" Target="../diagrams/quickStyle12.xml"/><Relationship Id="rId5" Type="http://schemas.openxmlformats.org/officeDocument/2006/relationships/diagramColors" Target="../diagrams/colors12.xml"/><Relationship Id="rId6" Type="http://schemas.microsoft.com/office/2007/relationships/diagramDrawing" Target="../diagrams/drawing12.xml"/><Relationship Id="rId1" Type="http://schemas.openxmlformats.org/officeDocument/2006/relationships/slideLayout" Target="../slideLayouts/slideLayout2.xml"/><Relationship Id="rId2" Type="http://schemas.openxmlformats.org/officeDocument/2006/relationships/diagramData" Target="../diagrams/data1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3.xml"/><Relationship Id="rId4" Type="http://schemas.openxmlformats.org/officeDocument/2006/relationships/diagramQuickStyle" Target="../diagrams/quickStyle13.xml"/><Relationship Id="rId5" Type="http://schemas.openxmlformats.org/officeDocument/2006/relationships/diagramColors" Target="../diagrams/colors13.xml"/><Relationship Id="rId6" Type="http://schemas.microsoft.com/office/2007/relationships/diagramDrawing" Target="../diagrams/drawing13.xml"/><Relationship Id="rId1" Type="http://schemas.openxmlformats.org/officeDocument/2006/relationships/slideLayout" Target="../slideLayouts/slideLayout5.xml"/><Relationship Id="rId2" Type="http://schemas.openxmlformats.org/officeDocument/2006/relationships/diagramData" Target="../diagrams/data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9.xml"/><Relationship Id="rId2"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9.xml"/><Relationship Id="rId2"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t="-10000" b="-10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mtClean="0"/>
              <a:t>Rule of Law, the Chinese Communist Party Basic Line, and Judicial Reform</a:t>
            </a:r>
            <a:endParaRPr lang="en-US" dirty="0"/>
          </a:p>
        </p:txBody>
      </p:sp>
      <p:sp>
        <p:nvSpPr>
          <p:cNvPr id="3" name="Subtitle 2"/>
          <p:cNvSpPr>
            <a:spLocks noGrp="1"/>
          </p:cNvSpPr>
          <p:nvPr>
            <p:ph type="subTitle" idx="1"/>
          </p:nvPr>
        </p:nvSpPr>
        <p:spPr>
          <a:xfrm>
            <a:off x="1524000" y="3602037"/>
            <a:ext cx="5930685" cy="2752267"/>
          </a:xfrm>
        </p:spPr>
        <p:txBody>
          <a:bodyPr>
            <a:normAutofit fontScale="25000" lnSpcReduction="20000"/>
          </a:bodyPr>
          <a:lstStyle/>
          <a:p>
            <a:r>
              <a:rPr lang="en-US" sz="7200" dirty="0" smtClean="0">
                <a:solidFill>
                  <a:schemeClr val="bg1"/>
                </a:solidFill>
              </a:rPr>
              <a:t>Larry </a:t>
            </a:r>
            <a:r>
              <a:rPr lang="en-US" sz="7200" dirty="0" err="1" smtClean="0">
                <a:solidFill>
                  <a:schemeClr val="bg1"/>
                </a:solidFill>
              </a:rPr>
              <a:t>Catá</a:t>
            </a:r>
            <a:r>
              <a:rPr lang="en-US" sz="7200" dirty="0" smtClean="0">
                <a:solidFill>
                  <a:schemeClr val="bg1"/>
                </a:solidFill>
              </a:rPr>
              <a:t> Backer</a:t>
            </a:r>
          </a:p>
          <a:p>
            <a:r>
              <a:rPr lang="en-US" sz="7200" dirty="0" smtClean="0">
                <a:solidFill>
                  <a:schemeClr val="bg1"/>
                </a:solidFill>
              </a:rPr>
              <a:t>W. Richard and Mary </a:t>
            </a:r>
            <a:r>
              <a:rPr lang="en-US" sz="7200" dirty="0" err="1" smtClean="0">
                <a:solidFill>
                  <a:schemeClr val="bg1"/>
                </a:solidFill>
              </a:rPr>
              <a:t>Eshelman</a:t>
            </a:r>
            <a:r>
              <a:rPr lang="en-US" sz="7200" dirty="0" smtClean="0">
                <a:solidFill>
                  <a:schemeClr val="bg1"/>
                </a:solidFill>
              </a:rPr>
              <a:t> Faculty Scholar </a:t>
            </a:r>
          </a:p>
          <a:p>
            <a:r>
              <a:rPr lang="en-US" sz="7200" dirty="0" smtClean="0">
                <a:solidFill>
                  <a:schemeClr val="bg1"/>
                </a:solidFill>
              </a:rPr>
              <a:t>of </a:t>
            </a:r>
            <a:r>
              <a:rPr lang="en-US" sz="7200" dirty="0" smtClean="0">
                <a:solidFill>
                  <a:schemeClr val="bg1"/>
                </a:solidFill>
              </a:rPr>
              <a:t>Law and International Affairs, </a:t>
            </a:r>
          </a:p>
          <a:p>
            <a:r>
              <a:rPr lang="en-US" sz="7200" dirty="0" smtClean="0">
                <a:solidFill>
                  <a:schemeClr val="bg1"/>
                </a:solidFill>
              </a:rPr>
              <a:t>The Pennsylvania State University</a:t>
            </a:r>
          </a:p>
          <a:p>
            <a:r>
              <a:rPr lang="en-US" sz="7200" dirty="0" smtClean="0">
                <a:solidFill>
                  <a:schemeClr val="bg1"/>
                </a:solidFill>
                <a:hlinkClick r:id="rId4"/>
              </a:rPr>
              <a:t>LCB911@GMAIL.COM</a:t>
            </a:r>
            <a:endParaRPr lang="en-US" sz="7200" dirty="0" smtClean="0">
              <a:solidFill>
                <a:schemeClr val="bg1"/>
              </a:solidFill>
            </a:endParaRPr>
          </a:p>
          <a:p>
            <a:r>
              <a:rPr lang="en-US" sz="7200" dirty="0" smtClean="0">
                <a:solidFill>
                  <a:schemeClr val="bg1"/>
                </a:solidFill>
              </a:rPr>
              <a:t>Prepared by Shan Gao</a:t>
            </a:r>
          </a:p>
          <a:p>
            <a:r>
              <a:rPr lang="en-US" sz="7200" dirty="0" smtClean="0">
                <a:solidFill>
                  <a:schemeClr val="bg1"/>
                </a:solidFill>
              </a:rPr>
              <a:t>S.J.D. Candidate </a:t>
            </a:r>
          </a:p>
          <a:p>
            <a:r>
              <a:rPr lang="en-US" sz="7200" dirty="0" smtClean="0">
                <a:solidFill>
                  <a:schemeClr val="bg1"/>
                </a:solidFill>
              </a:rPr>
              <a:t>The Pennsylvania State University</a:t>
            </a:r>
          </a:p>
          <a:p>
            <a:endParaRPr lang="en-US" dirty="0" smtClean="0"/>
          </a:p>
          <a:p>
            <a:endParaRPr lang="en-US" dirty="0" smtClean="0"/>
          </a:p>
          <a:p>
            <a:endParaRPr lang="en-US" dirty="0"/>
          </a:p>
        </p:txBody>
      </p:sp>
    </p:spTree>
    <p:extLst>
      <p:ext uri="{BB962C8B-B14F-4D97-AF65-F5344CB8AC3E}">
        <p14:creationId xmlns:p14="http://schemas.microsoft.com/office/powerpoint/2010/main" val="11226335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70000">
              <a:srgbClr val="00B0F0"/>
            </a:gs>
            <a:gs pos="10000">
              <a:schemeClr val="accent4"/>
            </a:gs>
            <a:gs pos="0">
              <a:schemeClr val="accent2">
                <a:lumMod val="60000"/>
                <a:lumOff val="40000"/>
              </a:schemeClr>
            </a:gs>
            <a:gs pos="23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821634"/>
          </a:xfrm>
        </p:spPr>
        <p:txBody>
          <a:bodyPr>
            <a:normAutofit fontScale="90000"/>
          </a:bodyPr>
          <a:lstStyle/>
          <a:p>
            <a:r>
              <a:rPr lang="en-US" altLang="zh-CN" dirty="0" smtClean="0"/>
              <a:t/>
            </a:r>
            <a:br>
              <a:rPr lang="en-US" altLang="zh-CN" dirty="0" smtClean="0"/>
            </a:br>
            <a:r>
              <a:rPr lang="en-US" altLang="zh-CN" dirty="0" smtClean="0"/>
              <a:t>Background to the 4th Plenum Resolution</a:t>
            </a:r>
            <a:r>
              <a:rPr lang="en-US" dirty="0" smtClean="0"/>
              <a:t/>
            </a:r>
            <a:br>
              <a:rPr lang="en-US" dirty="0" smtClean="0"/>
            </a:br>
            <a:r>
              <a:rPr lang="en-US" altLang="zh-CN" dirty="0" smtClean="0"/>
              <a:t/>
            </a:r>
            <a:br>
              <a:rPr lang="en-US" altLang="zh-CN" dirty="0" smtClean="0"/>
            </a:br>
            <a:endParaRPr lang="en-US" dirty="0"/>
          </a:p>
        </p:txBody>
      </p:sp>
      <p:sp>
        <p:nvSpPr>
          <p:cNvPr id="19" name="Content Placeholder 18"/>
          <p:cNvSpPr>
            <a:spLocks noGrp="1"/>
          </p:cNvSpPr>
          <p:nvPr>
            <p:ph sz="half" idx="2"/>
          </p:nvPr>
        </p:nvSpPr>
        <p:spPr>
          <a:xfrm>
            <a:off x="839788" y="2133600"/>
            <a:ext cx="5157787" cy="4056063"/>
          </a:xfrm>
        </p:spPr>
        <p:txBody>
          <a:bodyPr/>
          <a:lstStyle/>
          <a:p>
            <a:r>
              <a:rPr lang="en-US" sz="2000" dirty="0"/>
              <a:t>Outlined 7 important policy </a:t>
            </a:r>
            <a:r>
              <a:rPr lang="en-US" sz="2000" dirty="0" smtClean="0"/>
              <a:t> areas</a:t>
            </a:r>
            <a:r>
              <a:rPr lang="en-US" sz="2000" dirty="0"/>
              <a:t>: </a:t>
            </a:r>
          </a:p>
        </p:txBody>
      </p:sp>
      <p:sp>
        <p:nvSpPr>
          <p:cNvPr id="14" name="Content Placeholder 13"/>
          <p:cNvSpPr>
            <a:spLocks noGrp="1"/>
          </p:cNvSpPr>
          <p:nvPr>
            <p:ph sz="quarter" idx="4"/>
          </p:nvPr>
        </p:nvSpPr>
        <p:spPr>
          <a:xfrm>
            <a:off x="6172200" y="2133600"/>
            <a:ext cx="5183188" cy="4056063"/>
          </a:xfrm>
        </p:spPr>
        <p:txBody>
          <a:bodyPr/>
          <a:lstStyle/>
          <a:p>
            <a:r>
              <a:rPr lang="en-US" dirty="0" smtClean="0"/>
              <a:t>3 major issues</a:t>
            </a:r>
            <a:r>
              <a:rPr lang="zh-CN" altLang="en-US" dirty="0" smtClean="0"/>
              <a:t>：</a:t>
            </a:r>
            <a:endParaRPr lang="en-US" dirty="0"/>
          </a:p>
        </p:txBody>
      </p:sp>
      <p:graphicFrame>
        <p:nvGraphicFramePr>
          <p:cNvPr id="4" name="Diagram 3"/>
          <p:cNvGraphicFramePr/>
          <p:nvPr>
            <p:extLst>
              <p:ext uri="{D42A27DB-BD31-4B8C-83A1-F6EECF244321}">
                <p14:modId xmlns:p14="http://schemas.microsoft.com/office/powerpoint/2010/main" val="2774549426"/>
              </p:ext>
            </p:extLst>
          </p:nvPr>
        </p:nvGraphicFramePr>
        <p:xfrm>
          <a:off x="839788" y="3058619"/>
          <a:ext cx="5157788" cy="31310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extLst>
              <p:ext uri="{D42A27DB-BD31-4B8C-83A1-F6EECF244321}">
                <p14:modId xmlns:p14="http://schemas.microsoft.com/office/powerpoint/2010/main" val="3229174570"/>
              </p:ext>
            </p:extLst>
          </p:nvPr>
        </p:nvGraphicFramePr>
        <p:xfrm>
          <a:off x="6097588" y="3058619"/>
          <a:ext cx="5295900" cy="313104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Rectangle 5"/>
          <p:cNvSpPr/>
          <p:nvPr/>
        </p:nvSpPr>
        <p:spPr>
          <a:xfrm>
            <a:off x="8391745" y="3058619"/>
            <a:ext cx="184731" cy="369332"/>
          </a:xfrm>
          <a:prstGeom prst="rect">
            <a:avLst/>
          </a:prstGeom>
        </p:spPr>
        <p:txBody>
          <a:bodyPr wrap="none">
            <a:spAutoFit/>
          </a:bodyPr>
          <a:lstStyle/>
          <a:p>
            <a:endParaRPr lang="en-US" dirty="0"/>
          </a:p>
        </p:txBody>
      </p:sp>
      <p:sp>
        <p:nvSpPr>
          <p:cNvPr id="16" name="TextBox 15"/>
          <p:cNvSpPr txBox="1"/>
          <p:nvPr/>
        </p:nvSpPr>
        <p:spPr>
          <a:xfrm>
            <a:off x="701675" y="1429347"/>
            <a:ext cx="10553700"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t>Promulgated as a comprehensive blueprint for China’s Rule of Law Construction.</a:t>
            </a:r>
          </a:p>
        </p:txBody>
      </p:sp>
    </p:spTree>
    <p:extLst>
      <p:ext uri="{BB962C8B-B14F-4D97-AF65-F5344CB8AC3E}">
        <p14:creationId xmlns:p14="http://schemas.microsoft.com/office/powerpoint/2010/main" val="20775983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of the meaning and application of rule of law after 4</a:t>
            </a:r>
            <a:r>
              <a:rPr lang="en-US" baseline="30000" dirty="0"/>
              <a:t>th</a:t>
            </a:r>
            <a:r>
              <a:rPr lang="en-US" dirty="0"/>
              <a:t> Plenum. </a:t>
            </a:r>
          </a:p>
        </p:txBody>
      </p:sp>
      <p:sp>
        <p:nvSpPr>
          <p:cNvPr id="4" name="Content Placeholder 3"/>
          <p:cNvSpPr>
            <a:spLocks noGrp="1"/>
          </p:cNvSpPr>
          <p:nvPr>
            <p:ph sz="half" idx="1"/>
          </p:nvPr>
        </p:nvSpPr>
        <p:spPr/>
        <p:txBody>
          <a:bodyPr>
            <a:normAutofit/>
          </a:bodyPr>
          <a:lstStyle/>
          <a:p>
            <a:pPr marL="0" indent="0">
              <a:buNone/>
            </a:pPr>
            <a:r>
              <a:rPr lang="en-US" sz="2000" dirty="0"/>
              <a:t>Rule </a:t>
            </a:r>
            <a:r>
              <a:rPr lang="en-US" sz="2000" dirty="0" smtClean="0"/>
              <a:t>of Law is:</a:t>
            </a:r>
          </a:p>
          <a:p>
            <a:r>
              <a:rPr lang="en-US" sz="1800" dirty="0" smtClean="0"/>
              <a:t>Essence </a:t>
            </a:r>
            <a:r>
              <a:rPr lang="en-US" sz="1800" dirty="0"/>
              <a:t>requirement and important assurance of upholding and developing socialism with Chinese Characteristics. </a:t>
            </a:r>
            <a:endParaRPr lang="en-US" sz="1800" dirty="0" smtClean="0"/>
          </a:p>
          <a:p>
            <a:r>
              <a:rPr lang="en-US" sz="1800" dirty="0" smtClean="0"/>
              <a:t>It </a:t>
            </a:r>
            <a:r>
              <a:rPr lang="en-US" sz="1800" dirty="0"/>
              <a:t>matters the Party’s leadership rejuvenating the country, it matters people’s welfare, it matters the stability and safety of party and state sovereignty. </a:t>
            </a:r>
          </a:p>
        </p:txBody>
      </p:sp>
      <p:sp>
        <p:nvSpPr>
          <p:cNvPr id="5" name="Content Placeholder 4"/>
          <p:cNvSpPr>
            <a:spLocks noGrp="1"/>
          </p:cNvSpPr>
          <p:nvPr>
            <p:ph sz="half" idx="2"/>
          </p:nvPr>
        </p:nvSpPr>
        <p:spPr/>
        <p:txBody>
          <a:bodyPr>
            <a:normAutofit/>
          </a:bodyPr>
          <a:lstStyle/>
          <a:p>
            <a:pPr marL="0" indent="0">
              <a:buNone/>
            </a:pPr>
            <a:r>
              <a:rPr lang="en-US" sz="2000" dirty="0" smtClean="0"/>
              <a:t>The main goal is to build socialist rule of law system. This means efforts on:</a:t>
            </a:r>
          </a:p>
          <a:p>
            <a:r>
              <a:rPr lang="en-US" sz="2000" dirty="0" smtClean="0"/>
              <a:t>Party leadership</a:t>
            </a:r>
          </a:p>
          <a:p>
            <a:r>
              <a:rPr lang="en-US" sz="2000" dirty="0" smtClean="0"/>
              <a:t>Socialist Rule of Law Theory </a:t>
            </a:r>
          </a:p>
          <a:p>
            <a:r>
              <a:rPr lang="en-US" sz="2000" dirty="0" smtClean="0"/>
              <a:t>Law and Order system</a:t>
            </a:r>
          </a:p>
          <a:p>
            <a:r>
              <a:rPr lang="en-US" sz="2000" dirty="0" smtClean="0"/>
              <a:t>Efficiency in enforcement </a:t>
            </a:r>
          </a:p>
          <a:p>
            <a:r>
              <a:rPr lang="en-US" sz="2000" dirty="0" smtClean="0"/>
              <a:t>Party disciplinary system</a:t>
            </a:r>
            <a:endParaRPr lang="en-US" sz="2000" dirty="0"/>
          </a:p>
        </p:txBody>
      </p:sp>
      <p:graphicFrame>
        <p:nvGraphicFramePr>
          <p:cNvPr id="6" name="Diagram 5"/>
          <p:cNvGraphicFramePr/>
          <p:nvPr>
            <p:extLst>
              <p:ext uri="{D42A27DB-BD31-4B8C-83A1-F6EECF244321}">
                <p14:modId xmlns:p14="http://schemas.microsoft.com/office/powerpoint/2010/main" val="2512432223"/>
              </p:ext>
            </p:extLst>
          </p:nvPr>
        </p:nvGraphicFramePr>
        <p:xfrm>
          <a:off x="681037" y="4179513"/>
          <a:ext cx="5495925" cy="2371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p:cNvGraphicFramePr/>
          <p:nvPr>
            <p:extLst>
              <p:ext uri="{D42A27DB-BD31-4B8C-83A1-F6EECF244321}">
                <p14:modId xmlns:p14="http://schemas.microsoft.com/office/powerpoint/2010/main" val="771514697"/>
              </p:ext>
            </p:extLst>
          </p:nvPr>
        </p:nvGraphicFramePr>
        <p:xfrm>
          <a:off x="6019800" y="3532094"/>
          <a:ext cx="5486400" cy="32004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59080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88854"/>
          </a:xfrm>
        </p:spPr>
        <p:txBody>
          <a:bodyPr>
            <a:normAutofit fontScale="90000"/>
          </a:bodyPr>
          <a:lstStyle/>
          <a:p>
            <a:r>
              <a:rPr lang="en-US" dirty="0" smtClean="0"/>
              <a:t>Judicial reform in the shadow of rule of law </a:t>
            </a:r>
            <a:endParaRPr lang="en-US" dirty="0"/>
          </a:p>
        </p:txBody>
      </p:sp>
      <p:sp>
        <p:nvSpPr>
          <p:cNvPr id="3" name="Content Placeholder 2"/>
          <p:cNvSpPr>
            <a:spLocks noGrp="1"/>
          </p:cNvSpPr>
          <p:nvPr>
            <p:ph idx="1"/>
          </p:nvPr>
        </p:nvSpPr>
        <p:spPr>
          <a:xfrm>
            <a:off x="838200" y="1314450"/>
            <a:ext cx="10515600" cy="5353050"/>
          </a:xfrm>
        </p:spPr>
        <p:txBody>
          <a:bodyPr/>
          <a:lstStyle/>
          <a:p>
            <a:pPr marL="0" indent="0" algn="ctr">
              <a:buNone/>
            </a:pPr>
            <a:r>
              <a:rPr lang="en-US" dirty="0" smtClean="0"/>
              <a:t>Summary of the judicial reform</a:t>
            </a:r>
          </a:p>
          <a:p>
            <a:pPr marL="0" indent="0">
              <a:buNone/>
            </a:pPr>
            <a:endParaRPr lang="en-US" dirty="0" smtClean="0"/>
          </a:p>
          <a:p>
            <a:endParaRPr lang="en-US" dirty="0"/>
          </a:p>
        </p:txBody>
      </p:sp>
      <p:graphicFrame>
        <p:nvGraphicFramePr>
          <p:cNvPr id="4" name="Diagram 3"/>
          <p:cNvGraphicFramePr/>
          <p:nvPr>
            <p:extLst>
              <p:ext uri="{D42A27DB-BD31-4B8C-83A1-F6EECF244321}">
                <p14:modId xmlns:p14="http://schemas.microsoft.com/office/powerpoint/2010/main" val="1807130337"/>
              </p:ext>
            </p:extLst>
          </p:nvPr>
        </p:nvGraphicFramePr>
        <p:xfrm>
          <a:off x="1780674" y="1314450"/>
          <a:ext cx="10305352" cy="55435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05973" y="3041571"/>
            <a:ext cx="1482195" cy="4062651"/>
          </a:xfrm>
          <a:prstGeom prst="rect">
            <a:avLst/>
          </a:prstGeom>
          <a:noFill/>
        </p:spPr>
        <p:txBody>
          <a:bodyPr wrap="square" rtlCol="0">
            <a:spAutoFit/>
          </a:bodyPr>
          <a:lstStyle/>
          <a:p>
            <a:pPr lvl="0"/>
            <a:r>
              <a:rPr lang="en-US" sz="1600" dirty="0">
                <a:solidFill>
                  <a:schemeClr val="accent5"/>
                </a:solidFill>
              </a:rPr>
              <a:t>Guided by </a:t>
            </a:r>
            <a:r>
              <a:rPr lang="en-US" sz="1600" b="1" i="1" dirty="0"/>
              <a:t>Marxism-Leninism, Mao Zedong Thought, Deng Xiaoping Theory, Three </a:t>
            </a:r>
            <a:r>
              <a:rPr lang="en-US" sz="1600" b="1" i="1" dirty="0" smtClean="0"/>
              <a:t>Represents</a:t>
            </a:r>
            <a:r>
              <a:rPr lang="en-US" sz="1600" b="1" i="1" dirty="0"/>
              <a:t>, and Scientific Development</a:t>
            </a:r>
          </a:p>
          <a:p>
            <a:pPr lvl="0"/>
            <a:r>
              <a:rPr lang="en-US" sz="1600" dirty="0">
                <a:solidFill>
                  <a:schemeClr val="accent5"/>
                </a:solidFill>
              </a:rPr>
              <a:t>To thoroughly </a:t>
            </a:r>
            <a:r>
              <a:rPr lang="en-US" sz="1600" i="1" dirty="0">
                <a:solidFill>
                  <a:schemeClr val="accent5"/>
                </a:solidFill>
              </a:rPr>
              <a:t>apply </a:t>
            </a:r>
            <a:r>
              <a:rPr lang="en-US" sz="1600" b="1" i="1" dirty="0"/>
              <a:t>Important Speeches of Xi </a:t>
            </a:r>
            <a:r>
              <a:rPr lang="en-US" sz="1600" b="1" i="1" dirty="0" err="1"/>
              <a:t>jinping</a:t>
            </a:r>
            <a:r>
              <a:rPr lang="en-US" sz="1600" b="1" i="1" dirty="0"/>
              <a:t> </a:t>
            </a:r>
          </a:p>
          <a:p>
            <a:endParaRPr lang="en-US" dirty="0"/>
          </a:p>
        </p:txBody>
      </p:sp>
    </p:spTree>
    <p:extLst>
      <p:ext uri="{BB962C8B-B14F-4D97-AF65-F5344CB8AC3E}">
        <p14:creationId xmlns:p14="http://schemas.microsoft.com/office/powerpoint/2010/main" val="8754485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From </a:t>
            </a:r>
            <a:r>
              <a:rPr lang="en-US" sz="4000" dirty="0"/>
              <a:t>Party to </a:t>
            </a:r>
            <a:r>
              <a:rPr lang="en-US" sz="4000" dirty="0" smtClean="0"/>
              <a:t>State: </a:t>
            </a:r>
            <a:r>
              <a:rPr lang="en-US" sz="4000" dirty="0"/>
              <a:t>illustrated by </a:t>
            </a:r>
            <a:r>
              <a:rPr lang="en-US" sz="4000" dirty="0" smtClean="0"/>
              <a:t>Anti- </a:t>
            </a:r>
            <a:r>
              <a:rPr lang="en-US" sz="4000" dirty="0"/>
              <a:t>Injustice and Judicial </a:t>
            </a:r>
            <a:r>
              <a:rPr lang="en-US" sz="4000" dirty="0" smtClean="0"/>
              <a:t>Error Reform</a:t>
            </a:r>
            <a:endParaRPr lang="en-US" sz="4000" dirty="0"/>
          </a:p>
        </p:txBody>
      </p:sp>
      <p:sp>
        <p:nvSpPr>
          <p:cNvPr id="3" name="Content Placeholder 2"/>
          <p:cNvSpPr>
            <a:spLocks noGrp="1"/>
          </p:cNvSpPr>
          <p:nvPr>
            <p:ph idx="1"/>
          </p:nvPr>
        </p:nvSpPr>
        <p:spPr/>
        <p:txBody>
          <a:bodyPr>
            <a:normAutofit/>
          </a:bodyPr>
          <a:lstStyle/>
          <a:p>
            <a:r>
              <a:rPr lang="en-US" sz="2000" dirty="0" smtClean="0"/>
              <a:t>Political </a:t>
            </a:r>
            <a:r>
              <a:rPr lang="en-US" sz="2000" dirty="0"/>
              <a:t>and Law Committee of CPC first issued the “Rule” as a comprehensive </a:t>
            </a:r>
            <a:r>
              <a:rPr lang="en-US" sz="2000" dirty="0" smtClean="0"/>
              <a:t>demand </a:t>
            </a:r>
            <a:r>
              <a:rPr lang="en-US" sz="2000" dirty="0"/>
              <a:t>addressed to party </a:t>
            </a:r>
            <a:r>
              <a:rPr lang="en-US" sz="2000" dirty="0" smtClean="0"/>
              <a:t>cadres.</a:t>
            </a:r>
          </a:p>
          <a:p>
            <a:r>
              <a:rPr lang="en-US" sz="2000" dirty="0" smtClean="0"/>
              <a:t>The Supreme Court, Supreme People’s </a:t>
            </a:r>
            <a:r>
              <a:rPr lang="en-US" sz="2000" dirty="0" err="1" smtClean="0"/>
              <a:t>Procuratorate</a:t>
            </a:r>
            <a:r>
              <a:rPr lang="en-US" sz="2000" dirty="0" smtClean="0"/>
              <a:t> responded this “Rule” with “Opinions,” which provided more detailed and technical measures and directives. </a:t>
            </a:r>
          </a:p>
          <a:p>
            <a:r>
              <a:rPr lang="en-US" sz="2000" dirty="0" smtClean="0"/>
              <a:t>Based on feedbacks from “Rules” and “Opinions,” legislature institutionalize the reform in the future. </a:t>
            </a:r>
          </a:p>
          <a:p>
            <a:endParaRPr lang="en-US" sz="2000" dirty="0"/>
          </a:p>
        </p:txBody>
      </p:sp>
      <p:graphicFrame>
        <p:nvGraphicFramePr>
          <p:cNvPr id="4" name="Diagram 3"/>
          <p:cNvGraphicFramePr/>
          <p:nvPr>
            <p:extLst>
              <p:ext uri="{D42A27DB-BD31-4B8C-83A1-F6EECF244321}">
                <p14:modId xmlns:p14="http://schemas.microsoft.com/office/powerpoint/2010/main" val="1860214022"/>
              </p:ext>
            </p:extLst>
          </p:nvPr>
        </p:nvGraphicFramePr>
        <p:xfrm>
          <a:off x="3352800" y="3714502"/>
          <a:ext cx="5486400" cy="2251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912790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62622"/>
          </a:xfrm>
        </p:spPr>
        <p:txBody>
          <a:bodyPr>
            <a:normAutofit fontScale="90000"/>
          </a:bodyPr>
          <a:lstStyle/>
          <a:p>
            <a:r>
              <a:rPr lang="en-US" sz="4000" b="1" dirty="0" smtClean="0">
                <a:solidFill>
                  <a:schemeClr val="bg1">
                    <a:lumMod val="95000"/>
                  </a:schemeClr>
                </a:solidFill>
              </a:rPr>
              <a:t>Reform Measures: Independent</a:t>
            </a:r>
            <a:r>
              <a:rPr lang="en-US" sz="4000" b="1" dirty="0">
                <a:solidFill>
                  <a:schemeClr val="bg1">
                    <a:lumMod val="95000"/>
                  </a:schemeClr>
                </a:solidFill>
              </a:rPr>
              <a:t>, fair and legally carry out judicial power and power of </a:t>
            </a:r>
            <a:r>
              <a:rPr lang="en-US" sz="4000" b="1" dirty="0" err="1">
                <a:solidFill>
                  <a:schemeClr val="bg1">
                    <a:lumMod val="95000"/>
                  </a:schemeClr>
                </a:solidFill>
              </a:rPr>
              <a:t>procuratorate</a:t>
            </a:r>
            <a:r>
              <a:rPr lang="en-US" b="1" dirty="0">
                <a:solidFill>
                  <a:schemeClr val="bg1">
                    <a:lumMod val="95000"/>
                  </a:schemeClr>
                </a:solidFill>
              </a:rPr>
              <a:t>. </a:t>
            </a:r>
            <a:r>
              <a:rPr lang="en-US" dirty="0"/>
              <a:t/>
            </a:r>
            <a:br>
              <a:rPr lang="en-US" dirty="0"/>
            </a:br>
            <a:endParaRPr lang="en-US" dirty="0"/>
          </a:p>
        </p:txBody>
      </p:sp>
      <p:sp>
        <p:nvSpPr>
          <p:cNvPr id="3" name="Content Placeholder 2"/>
          <p:cNvSpPr>
            <a:spLocks noGrp="1"/>
          </p:cNvSpPr>
          <p:nvPr>
            <p:ph idx="1"/>
          </p:nvPr>
        </p:nvSpPr>
        <p:spPr>
          <a:xfrm>
            <a:off x="838200" y="1427748"/>
            <a:ext cx="10515600" cy="4749215"/>
          </a:xfrm>
        </p:spPr>
        <p:txBody>
          <a:bodyPr/>
          <a:lstStyle/>
          <a:p>
            <a:pPr lvl="0"/>
            <a:r>
              <a:rPr lang="en-US" sz="2400" dirty="0">
                <a:solidFill>
                  <a:schemeClr val="bg1">
                    <a:lumMod val="95000"/>
                  </a:schemeClr>
                </a:solidFill>
              </a:rPr>
              <a:t>Party committees and cadres at all level shall give support;  </a:t>
            </a:r>
          </a:p>
          <a:p>
            <a:pPr lvl="0"/>
            <a:r>
              <a:rPr lang="en-US" sz="2400" dirty="0">
                <a:solidFill>
                  <a:schemeClr val="bg1">
                    <a:lumMod val="95000"/>
                  </a:schemeClr>
                </a:solidFill>
              </a:rPr>
              <a:t>Establish record, report and accountability system for illegal judicial interference; </a:t>
            </a:r>
          </a:p>
          <a:p>
            <a:pPr lvl="0"/>
            <a:r>
              <a:rPr lang="en-US" sz="2400" dirty="0">
                <a:solidFill>
                  <a:schemeClr val="bg1">
                    <a:lumMod val="95000"/>
                  </a:schemeClr>
                </a:solidFill>
              </a:rPr>
              <a:t>It is prohibit for party committee/ cadres to request as well as for judicial organ to follow those </a:t>
            </a:r>
            <a:r>
              <a:rPr lang="en-US" sz="2400" dirty="0" smtClean="0">
                <a:solidFill>
                  <a:schemeClr val="bg1">
                    <a:lumMod val="95000"/>
                  </a:schemeClr>
                </a:solidFill>
              </a:rPr>
              <a:t>directives, which interfere with judicial/ </a:t>
            </a:r>
            <a:r>
              <a:rPr lang="en-US" sz="2400" dirty="0" err="1" smtClean="0">
                <a:solidFill>
                  <a:schemeClr val="bg1">
                    <a:lumMod val="95000"/>
                  </a:schemeClr>
                </a:solidFill>
              </a:rPr>
              <a:t>procuratorate</a:t>
            </a:r>
            <a:r>
              <a:rPr lang="en-US" sz="2400" dirty="0" smtClean="0">
                <a:solidFill>
                  <a:schemeClr val="bg1">
                    <a:lumMod val="95000"/>
                  </a:schemeClr>
                </a:solidFill>
              </a:rPr>
              <a:t> power.  </a:t>
            </a:r>
            <a:endParaRPr lang="en-US" sz="2400" dirty="0">
              <a:solidFill>
                <a:schemeClr val="bg1">
                  <a:lumMod val="95000"/>
                </a:schemeClr>
              </a:solidFill>
            </a:endParaRPr>
          </a:p>
          <a:p>
            <a:endParaRPr lang="en-US" dirty="0"/>
          </a:p>
        </p:txBody>
      </p:sp>
      <p:graphicFrame>
        <p:nvGraphicFramePr>
          <p:cNvPr id="4" name="Diagram 3"/>
          <p:cNvGraphicFramePr/>
          <p:nvPr>
            <p:extLst>
              <p:ext uri="{D42A27DB-BD31-4B8C-83A1-F6EECF244321}">
                <p14:modId xmlns:p14="http://schemas.microsoft.com/office/powerpoint/2010/main" val="1398556760"/>
              </p:ext>
            </p:extLst>
          </p:nvPr>
        </p:nvGraphicFramePr>
        <p:xfrm>
          <a:off x="3405187" y="3144253"/>
          <a:ext cx="5381625" cy="35613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139226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15000" b="-1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20252"/>
          </a:xfrm>
        </p:spPr>
        <p:txBody>
          <a:bodyPr>
            <a:normAutofit fontScale="90000"/>
          </a:bodyPr>
          <a:lstStyle/>
          <a:p>
            <a:r>
              <a:rPr lang="en-US" b="1" smtClean="0"/>
              <a:t>Reform Measures: Optimize </a:t>
            </a:r>
            <a:r>
              <a:rPr lang="en-US" b="1" dirty="0"/>
              <a:t>the distribution of judicial duty though administrative system reform </a:t>
            </a:r>
            <a:r>
              <a:rPr lang="en-US" dirty="0"/>
              <a:t/>
            </a:r>
            <a:br>
              <a:rPr lang="en-US" dirty="0"/>
            </a:br>
            <a:endParaRPr lang="en-US" dirty="0"/>
          </a:p>
        </p:txBody>
      </p:sp>
      <p:sp>
        <p:nvSpPr>
          <p:cNvPr id="3" name="Content Placeholder 2"/>
          <p:cNvSpPr>
            <a:spLocks noGrp="1"/>
          </p:cNvSpPr>
          <p:nvPr>
            <p:ph idx="1"/>
          </p:nvPr>
        </p:nvSpPr>
        <p:spPr/>
        <p:txBody>
          <a:bodyPr>
            <a:normAutofit lnSpcReduction="10000"/>
          </a:bodyPr>
          <a:lstStyle/>
          <a:p>
            <a:pPr lvl="0"/>
            <a:r>
              <a:rPr lang="en-US" dirty="0">
                <a:solidFill>
                  <a:schemeClr val="bg1">
                    <a:lumMod val="95000"/>
                  </a:schemeClr>
                </a:solidFill>
              </a:rPr>
              <a:t>Separate the duty of executing verdict from judges </a:t>
            </a:r>
          </a:p>
          <a:p>
            <a:pPr lvl="0"/>
            <a:r>
              <a:rPr lang="en-US" dirty="0">
                <a:solidFill>
                  <a:schemeClr val="bg1">
                    <a:lumMod val="95000"/>
                  </a:schemeClr>
                </a:solidFill>
              </a:rPr>
              <a:t>Restructure the financial system for judicial organs </a:t>
            </a:r>
          </a:p>
          <a:p>
            <a:pPr lvl="0"/>
            <a:r>
              <a:rPr lang="en-US" dirty="0">
                <a:solidFill>
                  <a:schemeClr val="bg1">
                    <a:lumMod val="95000"/>
                  </a:schemeClr>
                </a:solidFill>
              </a:rPr>
              <a:t>Establishing circuit </a:t>
            </a:r>
            <a:r>
              <a:rPr lang="en-US" dirty="0" smtClean="0">
                <a:solidFill>
                  <a:schemeClr val="bg1">
                    <a:lumMod val="95000"/>
                  </a:schemeClr>
                </a:solidFill>
              </a:rPr>
              <a:t>tribunals for </a:t>
            </a:r>
            <a:r>
              <a:rPr lang="en-US" dirty="0">
                <a:solidFill>
                  <a:schemeClr val="bg1">
                    <a:lumMod val="95000"/>
                  </a:schemeClr>
                </a:solidFill>
              </a:rPr>
              <a:t>Supreme Court with jurisdiction on civil dispute and disputes with government. Exploring new hierarchy system that axe the connection with local government hierarchy system. </a:t>
            </a:r>
          </a:p>
          <a:p>
            <a:pPr lvl="0"/>
            <a:r>
              <a:rPr lang="en-US" dirty="0">
                <a:solidFill>
                  <a:schemeClr val="bg1">
                    <a:lumMod val="95000"/>
                  </a:schemeClr>
                </a:solidFill>
              </a:rPr>
              <a:t>Clarify the jurisdiction of different judicial organs on different levels and improve the internal supervision mechanism. </a:t>
            </a:r>
          </a:p>
          <a:p>
            <a:pPr lvl="0"/>
            <a:r>
              <a:rPr lang="en-US" dirty="0">
                <a:solidFill>
                  <a:schemeClr val="bg1">
                    <a:lumMod val="95000"/>
                  </a:schemeClr>
                </a:solidFill>
              </a:rPr>
              <a:t>Establish and institutionalize corresponding procedures between the Party disciplinary &amp; inspection mechanism with criminal investigation. </a:t>
            </a:r>
          </a:p>
          <a:p>
            <a:endParaRPr lang="en-US" dirty="0"/>
          </a:p>
        </p:txBody>
      </p:sp>
    </p:spTree>
    <p:extLst>
      <p:ext uri="{BB962C8B-B14F-4D97-AF65-F5344CB8AC3E}">
        <p14:creationId xmlns:p14="http://schemas.microsoft.com/office/powerpoint/2010/main" val="24542140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12957"/>
          </a:xfrm>
        </p:spPr>
        <p:txBody>
          <a:bodyPr>
            <a:normAutofit fontScale="90000"/>
          </a:bodyPr>
          <a:lstStyle/>
          <a:p>
            <a:r>
              <a:rPr lang="en-US" b="1" dirty="0" smtClean="0">
                <a:solidFill>
                  <a:schemeClr val="bg1">
                    <a:lumMod val="95000"/>
                  </a:schemeClr>
                </a:solidFill>
              </a:rPr>
              <a:t>Reform Measures: Other </a:t>
            </a:r>
            <a:r>
              <a:rPr lang="en-US" b="1" dirty="0" smtClean="0">
                <a:solidFill>
                  <a:schemeClr val="bg1">
                    <a:lumMod val="95000"/>
                  </a:schemeClr>
                </a:solidFill>
              </a:rPr>
              <a:t>areas </a:t>
            </a:r>
            <a:r>
              <a:rPr lang="en-US" dirty="0"/>
              <a:t/>
            </a:r>
            <a:br>
              <a:rPr lang="en-US" dirty="0"/>
            </a:br>
            <a:endParaRPr lang="en-US" dirty="0"/>
          </a:p>
        </p:txBody>
      </p:sp>
      <p:sp>
        <p:nvSpPr>
          <p:cNvPr id="3" name="Content Placeholder 2"/>
          <p:cNvSpPr>
            <a:spLocks noGrp="1"/>
          </p:cNvSpPr>
          <p:nvPr>
            <p:ph sz="half" idx="1"/>
          </p:nvPr>
        </p:nvSpPr>
        <p:spPr>
          <a:xfrm>
            <a:off x="838200" y="1401288"/>
            <a:ext cx="5181600" cy="4775675"/>
          </a:xfrm>
        </p:spPr>
        <p:txBody>
          <a:bodyPr>
            <a:normAutofit fontScale="92500" lnSpcReduction="10000"/>
          </a:bodyPr>
          <a:lstStyle/>
          <a:p>
            <a:pPr marL="0" lvl="0" indent="0">
              <a:buNone/>
            </a:pPr>
            <a:r>
              <a:rPr lang="en-US" b="1" dirty="0" smtClean="0">
                <a:solidFill>
                  <a:schemeClr val="bg2"/>
                </a:solidFill>
              </a:rPr>
              <a:t>Trial </a:t>
            </a:r>
            <a:r>
              <a:rPr lang="en-US" b="1" dirty="0">
                <a:solidFill>
                  <a:schemeClr val="bg2"/>
                </a:solidFill>
              </a:rPr>
              <a:t>system reform and human rights</a:t>
            </a:r>
            <a:endParaRPr lang="en-US" dirty="0" smtClean="0">
              <a:solidFill>
                <a:schemeClr val="bg2"/>
              </a:solidFill>
            </a:endParaRPr>
          </a:p>
          <a:p>
            <a:pPr lvl="0"/>
            <a:r>
              <a:rPr lang="en-US" dirty="0" smtClean="0">
                <a:solidFill>
                  <a:schemeClr val="bg1">
                    <a:lumMod val="85000"/>
                  </a:schemeClr>
                </a:solidFill>
              </a:rPr>
              <a:t>Reform </a:t>
            </a:r>
            <a:r>
              <a:rPr lang="en-US" dirty="0">
                <a:solidFill>
                  <a:schemeClr val="bg1">
                    <a:lumMod val="85000"/>
                  </a:schemeClr>
                </a:solidFill>
              </a:rPr>
              <a:t>trail evidence system for fair and justice trail;</a:t>
            </a:r>
          </a:p>
          <a:p>
            <a:pPr lvl="0"/>
            <a:r>
              <a:rPr lang="en-US" dirty="0">
                <a:solidFill>
                  <a:schemeClr val="bg1">
                    <a:lumMod val="85000"/>
                  </a:schemeClr>
                </a:solidFill>
              </a:rPr>
              <a:t>Establishing case record tracing system and accountability system </a:t>
            </a:r>
          </a:p>
          <a:p>
            <a:pPr lvl="0"/>
            <a:r>
              <a:rPr lang="en-US" dirty="0">
                <a:solidFill>
                  <a:schemeClr val="bg1">
                    <a:lumMod val="85000"/>
                  </a:schemeClr>
                </a:solidFill>
              </a:rPr>
              <a:t>Reform litigation procedure to improve people’s litigation rights and basic human rights in criminal justice system. </a:t>
            </a:r>
          </a:p>
          <a:p>
            <a:pPr lvl="0"/>
            <a:r>
              <a:rPr lang="en-US" dirty="0">
                <a:solidFill>
                  <a:schemeClr val="bg1">
                    <a:lumMod val="85000"/>
                  </a:schemeClr>
                </a:solidFill>
              </a:rPr>
              <a:t>Prevent extorting confession by torture and judicial error. </a:t>
            </a:r>
          </a:p>
          <a:p>
            <a:endParaRPr lang="en-US" dirty="0"/>
          </a:p>
        </p:txBody>
      </p:sp>
      <p:sp>
        <p:nvSpPr>
          <p:cNvPr id="4" name="Content Placeholder 3"/>
          <p:cNvSpPr>
            <a:spLocks noGrp="1"/>
          </p:cNvSpPr>
          <p:nvPr>
            <p:ph sz="half" idx="2"/>
          </p:nvPr>
        </p:nvSpPr>
        <p:spPr>
          <a:xfrm>
            <a:off x="6172200" y="1401288"/>
            <a:ext cx="5181600" cy="4775675"/>
          </a:xfrm>
        </p:spPr>
        <p:txBody>
          <a:bodyPr>
            <a:normAutofit fontScale="92500" lnSpcReduction="10000"/>
          </a:bodyPr>
          <a:lstStyle/>
          <a:p>
            <a:pPr marL="0" indent="0">
              <a:buNone/>
            </a:pPr>
            <a:r>
              <a:rPr lang="en-US" b="1" dirty="0">
                <a:solidFill>
                  <a:schemeClr val="bg2"/>
                </a:solidFill>
              </a:rPr>
              <a:t>People’s participation </a:t>
            </a:r>
          </a:p>
          <a:p>
            <a:pPr lvl="0"/>
            <a:r>
              <a:rPr lang="en-US" dirty="0" smtClean="0">
                <a:solidFill>
                  <a:schemeClr val="bg1">
                    <a:lumMod val="85000"/>
                  </a:schemeClr>
                </a:solidFill>
              </a:rPr>
              <a:t>Improve </a:t>
            </a:r>
            <a:r>
              <a:rPr lang="en-US" dirty="0">
                <a:solidFill>
                  <a:schemeClr val="bg1">
                    <a:lumMod val="85000"/>
                  </a:schemeClr>
                </a:solidFill>
              </a:rPr>
              <a:t>People’s Assessor system</a:t>
            </a:r>
          </a:p>
          <a:p>
            <a:pPr lvl="0"/>
            <a:r>
              <a:rPr lang="en-US" dirty="0">
                <a:solidFill>
                  <a:schemeClr val="bg1">
                    <a:lumMod val="85000"/>
                  </a:schemeClr>
                </a:solidFill>
              </a:rPr>
              <a:t>Judicial transparency </a:t>
            </a:r>
            <a:r>
              <a:rPr lang="en-US" dirty="0" smtClean="0">
                <a:solidFill>
                  <a:schemeClr val="bg1">
                    <a:lumMod val="85000"/>
                  </a:schemeClr>
                </a:solidFill>
              </a:rPr>
              <a:t>reform</a:t>
            </a:r>
          </a:p>
          <a:p>
            <a:pPr marL="0" indent="0">
              <a:buNone/>
            </a:pPr>
            <a:endParaRPr lang="en-US" b="1" dirty="0" smtClean="0">
              <a:solidFill>
                <a:schemeClr val="bg2"/>
              </a:solidFill>
            </a:endParaRPr>
          </a:p>
          <a:p>
            <a:pPr marL="0" indent="0">
              <a:buNone/>
            </a:pPr>
            <a:endParaRPr lang="en-US" b="1" dirty="0">
              <a:solidFill>
                <a:schemeClr val="bg2"/>
              </a:solidFill>
            </a:endParaRPr>
          </a:p>
          <a:p>
            <a:pPr marL="0" indent="0">
              <a:buNone/>
            </a:pPr>
            <a:r>
              <a:rPr lang="en-US" b="1" dirty="0" smtClean="0">
                <a:solidFill>
                  <a:schemeClr val="bg2"/>
                </a:solidFill>
              </a:rPr>
              <a:t>Supervision </a:t>
            </a:r>
            <a:r>
              <a:rPr lang="en-US" b="1" dirty="0">
                <a:solidFill>
                  <a:schemeClr val="bg2"/>
                </a:solidFill>
              </a:rPr>
              <a:t>Reform </a:t>
            </a:r>
          </a:p>
          <a:p>
            <a:r>
              <a:rPr lang="en-US" dirty="0" smtClean="0">
                <a:solidFill>
                  <a:schemeClr val="bg1">
                    <a:lumMod val="85000"/>
                  </a:schemeClr>
                </a:solidFill>
              </a:rPr>
              <a:t>Improve </a:t>
            </a:r>
            <a:r>
              <a:rPr lang="en-US" dirty="0">
                <a:solidFill>
                  <a:schemeClr val="bg1">
                    <a:lumMod val="85000"/>
                  </a:schemeClr>
                </a:solidFill>
              </a:rPr>
              <a:t>regulations on illegal congress between judicial employees and lawyers or other interested party. </a:t>
            </a:r>
          </a:p>
          <a:p>
            <a:pPr lvl="0"/>
            <a:endParaRPr lang="en-US" dirty="0"/>
          </a:p>
          <a:p>
            <a:endParaRPr lang="en-US" dirty="0"/>
          </a:p>
        </p:txBody>
      </p:sp>
    </p:spTree>
    <p:extLst>
      <p:ext uri="{BB962C8B-B14F-4D97-AF65-F5344CB8AC3E}">
        <p14:creationId xmlns:p14="http://schemas.microsoft.com/office/powerpoint/2010/main" val="40178089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Judicial reform and party mechanism </a:t>
            </a:r>
            <a:endParaRPr lang="en-US" dirty="0"/>
          </a:p>
        </p:txBody>
      </p:sp>
      <p:sp>
        <p:nvSpPr>
          <p:cNvPr id="3" name="Content Placeholder 2"/>
          <p:cNvSpPr>
            <a:spLocks noGrp="1"/>
          </p:cNvSpPr>
          <p:nvPr>
            <p:ph sz="half" idx="2"/>
          </p:nvPr>
        </p:nvSpPr>
        <p:spPr>
          <a:xfrm>
            <a:off x="839788" y="1681163"/>
            <a:ext cx="5157787" cy="4049681"/>
          </a:xfrm>
        </p:spPr>
        <p:txBody>
          <a:bodyPr/>
          <a:lstStyle/>
          <a:p>
            <a:r>
              <a:rPr lang="en-US" sz="2400" dirty="0">
                <a:solidFill>
                  <a:schemeClr val="bg1"/>
                </a:solidFill>
              </a:rPr>
              <a:t>Rule of Law as an operative element for State governance system to establish law and orders. </a:t>
            </a:r>
          </a:p>
          <a:p>
            <a:endParaRPr lang="en-US" dirty="0"/>
          </a:p>
        </p:txBody>
      </p:sp>
      <p:sp>
        <p:nvSpPr>
          <p:cNvPr id="6" name="Text Placeholder 5"/>
          <p:cNvSpPr>
            <a:spLocks noGrp="1"/>
          </p:cNvSpPr>
          <p:nvPr>
            <p:ph type="body" sz="quarter" idx="3"/>
          </p:nvPr>
        </p:nvSpPr>
        <p:spPr>
          <a:xfrm>
            <a:off x="6346825" y="1164432"/>
            <a:ext cx="5183188" cy="823912"/>
          </a:xfrm>
        </p:spPr>
        <p:txBody>
          <a:bodyPr>
            <a:normAutofit/>
          </a:bodyPr>
          <a:lstStyle/>
          <a:p>
            <a:r>
              <a:rPr lang="en-US" sz="2000" b="0" dirty="0" smtClean="0">
                <a:solidFill>
                  <a:schemeClr val="bg1"/>
                </a:solidFill>
              </a:rPr>
              <a:t>J</a:t>
            </a:r>
            <a:r>
              <a:rPr lang="en-US" altLang="zh-CN" sz="2000" b="0" dirty="0">
                <a:solidFill>
                  <a:schemeClr val="bg1"/>
                </a:solidFill>
              </a:rPr>
              <a:t>udicial Reform Illustrated by </a:t>
            </a:r>
            <a:r>
              <a:rPr lang="en-US" altLang="zh-CN" sz="2000" b="0" dirty="0" smtClean="0">
                <a:solidFill>
                  <a:schemeClr val="bg1"/>
                </a:solidFill>
              </a:rPr>
              <a:t>Reforming </a:t>
            </a:r>
            <a:r>
              <a:rPr lang="en-US" altLang="zh-CN" sz="2000" b="0" dirty="0">
                <a:solidFill>
                  <a:schemeClr val="bg1"/>
                </a:solidFill>
              </a:rPr>
              <a:t>Punishments for illegal interference</a:t>
            </a:r>
            <a:endParaRPr lang="en-US" sz="2000" b="0" dirty="0">
              <a:solidFill>
                <a:schemeClr val="bg1"/>
              </a:solidFill>
            </a:endParaRPr>
          </a:p>
        </p:txBody>
      </p:sp>
      <p:graphicFrame>
        <p:nvGraphicFramePr>
          <p:cNvPr id="4" name="Diagram 3"/>
          <p:cNvGraphicFramePr/>
          <p:nvPr>
            <p:extLst>
              <p:ext uri="{D42A27DB-BD31-4B8C-83A1-F6EECF244321}">
                <p14:modId xmlns:p14="http://schemas.microsoft.com/office/powerpoint/2010/main" val="1522395419"/>
              </p:ext>
            </p:extLst>
          </p:nvPr>
        </p:nvGraphicFramePr>
        <p:xfrm>
          <a:off x="928182" y="2830945"/>
          <a:ext cx="4980998" cy="1816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ontent Placeholder 8"/>
          <p:cNvSpPr>
            <a:spLocks noGrp="1"/>
          </p:cNvSpPr>
          <p:nvPr>
            <p:ph sz="quarter" idx="4"/>
          </p:nvPr>
        </p:nvSpPr>
        <p:spPr>
          <a:xfrm>
            <a:off x="6172200" y="1988344"/>
            <a:ext cx="5183188" cy="4201319"/>
          </a:xfrm>
        </p:spPr>
        <p:txBody>
          <a:bodyPr>
            <a:normAutofit/>
          </a:bodyPr>
          <a:lstStyle/>
          <a:p>
            <a:r>
              <a:rPr lang="en-US" sz="1800" dirty="0">
                <a:solidFill>
                  <a:schemeClr val="bg1"/>
                </a:solidFill>
              </a:rPr>
              <a:t>the punishment mechanism as constitutive a part of judicial independence reform, is embedded within the party-state system. </a:t>
            </a:r>
          </a:p>
          <a:p>
            <a:r>
              <a:rPr lang="en-US" sz="1800" dirty="0">
                <a:solidFill>
                  <a:schemeClr val="bg1"/>
                </a:solidFill>
              </a:rPr>
              <a:t>Depends on the nature and severity of violation, party cadres’ conduct will be evaluated by either Party disciplinary rule or criminal law. </a:t>
            </a:r>
          </a:p>
          <a:p>
            <a:endParaRPr lang="en-US" dirty="0"/>
          </a:p>
        </p:txBody>
      </p:sp>
      <p:pic>
        <p:nvPicPr>
          <p:cNvPr id="10" name="Picture 9"/>
          <p:cNvPicPr>
            <a:picLocks noChangeAspect="1"/>
          </p:cNvPicPr>
          <p:nvPr/>
        </p:nvPicPr>
        <p:blipFill>
          <a:blip r:embed="rId8"/>
          <a:stretch>
            <a:fillRect/>
          </a:stretch>
        </p:blipFill>
        <p:spPr>
          <a:xfrm>
            <a:off x="6442365" y="3739365"/>
            <a:ext cx="4291444" cy="2862254"/>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588475" y="4943191"/>
            <a:ext cx="5320705" cy="1815882"/>
          </a:xfrm>
          <a:prstGeom prst="rect">
            <a:avLst/>
          </a:prstGeom>
          <a:noFill/>
        </p:spPr>
        <p:txBody>
          <a:bodyPr wrap="square" rtlCol="0">
            <a:spAutoFit/>
          </a:bodyPr>
          <a:lstStyle/>
          <a:p>
            <a:r>
              <a:rPr lang="en-US" sz="1400" dirty="0" smtClean="0">
                <a:solidFill>
                  <a:schemeClr val="bg1">
                    <a:lumMod val="95000"/>
                  </a:schemeClr>
                </a:solidFill>
              </a:rPr>
              <a:t>A</a:t>
            </a:r>
            <a:r>
              <a:rPr lang="en-US" altLang="zh-CN" sz="1400" dirty="0" smtClean="0">
                <a:solidFill>
                  <a:schemeClr val="bg1">
                    <a:lumMod val="95000"/>
                  </a:schemeClr>
                </a:solidFill>
              </a:rPr>
              <a:t>rt.</a:t>
            </a:r>
            <a:r>
              <a:rPr lang="en-US" sz="1400" dirty="0" smtClean="0">
                <a:solidFill>
                  <a:schemeClr val="bg1">
                    <a:lumMod val="95000"/>
                  </a:schemeClr>
                </a:solidFill>
              </a:rPr>
              <a:t>119 of Discipline Regulation:</a:t>
            </a:r>
          </a:p>
          <a:p>
            <a:r>
              <a:rPr lang="en-US" sz="1400" dirty="0" smtClean="0">
                <a:solidFill>
                  <a:schemeClr val="bg1">
                    <a:lumMod val="95000"/>
                  </a:schemeClr>
                </a:solidFill>
              </a:rPr>
              <a:t>party </a:t>
            </a:r>
            <a:r>
              <a:rPr lang="en-US" sz="1400" dirty="0">
                <a:solidFill>
                  <a:schemeClr val="bg1">
                    <a:lumMod val="95000"/>
                  </a:schemeClr>
                </a:solidFill>
              </a:rPr>
              <a:t>members/ cadres violating certain rules to interfere and meddle with judicial activity, discipline &amp; inspection activity, demand special treatment or other requests, a punishment of serious warning is given where the violation is minor, a punishment of removal from internal Party posts or Party probation is given where the violation is more serious, a punishment of removal from internal Party post is given for serious violation.</a:t>
            </a:r>
          </a:p>
        </p:txBody>
      </p:sp>
    </p:spTree>
    <p:extLst>
      <p:ext uri="{BB962C8B-B14F-4D97-AF65-F5344CB8AC3E}">
        <p14:creationId xmlns:p14="http://schemas.microsoft.com/office/powerpoint/2010/main" val="28436519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03378"/>
            <a:ext cx="10515600" cy="1325563"/>
          </a:xfrm>
        </p:spPr>
        <p:txBody>
          <a:bodyPr>
            <a:normAutofit/>
          </a:bodyPr>
          <a:lstStyle/>
          <a:p>
            <a:r>
              <a:rPr lang="en-US" sz="4000" dirty="0" smtClean="0"/>
              <a:t>Application of Rule of Law under Party-State</a:t>
            </a:r>
            <a:endParaRPr lang="en-US" sz="4000" dirty="0"/>
          </a:p>
        </p:txBody>
      </p:sp>
      <p:sp>
        <p:nvSpPr>
          <p:cNvPr id="3" name="Content Placeholder 2"/>
          <p:cNvSpPr>
            <a:spLocks noGrp="1"/>
          </p:cNvSpPr>
          <p:nvPr>
            <p:ph idx="1"/>
          </p:nvPr>
        </p:nvSpPr>
        <p:spPr>
          <a:xfrm>
            <a:off x="838200" y="1232452"/>
            <a:ext cx="10515600" cy="5625547"/>
          </a:xfrm>
        </p:spPr>
        <p:txBody>
          <a:bodyPr>
            <a:normAutofit/>
          </a:bodyPr>
          <a:lstStyle/>
          <a:p>
            <a:r>
              <a:rPr lang="en-US" sz="2400" dirty="0" smtClean="0"/>
              <a:t>Rule of Law as an operative element for Party’s discipline system to improve discipline and orders;</a:t>
            </a:r>
          </a:p>
          <a:p>
            <a:r>
              <a:rPr lang="en-US" sz="2400" dirty="0" smtClean="0"/>
              <a:t>The </a:t>
            </a:r>
            <a:r>
              <a:rPr lang="en-US" sz="2400" dirty="0" smtClean="0"/>
              <a:t>project of establishing </a:t>
            </a:r>
            <a:r>
              <a:rPr lang="en-US" sz="2400" dirty="0"/>
              <a:t>and </a:t>
            </a:r>
            <a:r>
              <a:rPr lang="en-US" sz="2400" dirty="0" smtClean="0"/>
              <a:t>Scientific </a:t>
            </a:r>
            <a:r>
              <a:rPr lang="en-US" sz="2400" dirty="0"/>
              <a:t>Developing Socialist Rule of Law is embedded within </a:t>
            </a:r>
            <a:r>
              <a:rPr lang="en-US" sz="2400" dirty="0" smtClean="0"/>
              <a:t>the resolution as an operative element of Party general program. It is </a:t>
            </a:r>
            <a:r>
              <a:rPr lang="en-US" sz="2400" dirty="0"/>
              <a:t>the linkage between Party and State. </a:t>
            </a:r>
          </a:p>
          <a:p>
            <a:pPr marL="0" indent="0">
              <a:buNone/>
            </a:pPr>
            <a:endParaRPr lang="en-US" sz="2400" dirty="0" smtClean="0"/>
          </a:p>
          <a:p>
            <a:endParaRPr lang="en-US" sz="2400" dirty="0" smtClean="0"/>
          </a:p>
          <a:p>
            <a:pPr marL="0" indent="0">
              <a:buNone/>
            </a:pPr>
            <a:endParaRPr lang="en-US" sz="2400" dirty="0" smtClean="0"/>
          </a:p>
          <a:p>
            <a:endParaRPr lang="en-US" sz="2400" dirty="0" smtClean="0"/>
          </a:p>
          <a:p>
            <a:endParaRPr lang="en-US" sz="2400" dirty="0" smtClean="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smtClean="0"/>
          </a:p>
          <a:p>
            <a:endParaRPr lang="en-US" sz="2200" dirty="0" smtClean="0"/>
          </a:p>
          <a:p>
            <a:endParaRPr lang="en-US" sz="2200" dirty="0" smtClean="0"/>
          </a:p>
          <a:p>
            <a:endParaRPr lang="en-US" sz="2200" dirty="0" smtClean="0"/>
          </a:p>
          <a:p>
            <a:pPr marL="0" indent="0">
              <a:buNone/>
            </a:pPr>
            <a:endParaRPr lang="en-US" dirty="0"/>
          </a:p>
          <a:p>
            <a:pPr marL="0" indent="0">
              <a:buNone/>
            </a:pPr>
            <a:endParaRPr lang="en-US" dirty="0"/>
          </a:p>
        </p:txBody>
      </p:sp>
      <p:graphicFrame>
        <p:nvGraphicFramePr>
          <p:cNvPr id="4" name="Diagram 3"/>
          <p:cNvGraphicFramePr/>
          <p:nvPr>
            <p:extLst>
              <p:ext uri="{D42A27DB-BD31-4B8C-83A1-F6EECF244321}">
                <p14:modId xmlns:p14="http://schemas.microsoft.com/office/powerpoint/2010/main" val="2433280990"/>
              </p:ext>
            </p:extLst>
          </p:nvPr>
        </p:nvGraphicFramePr>
        <p:xfrm>
          <a:off x="2627562" y="3167958"/>
          <a:ext cx="6028066" cy="33521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56121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9000">
              <a:srgbClr val="FEBF0D"/>
            </a:gs>
            <a:gs pos="70000">
              <a:schemeClr val="accent5">
                <a:lumMod val="60000"/>
                <a:lumOff val="40000"/>
              </a:schemeClr>
            </a:gs>
            <a:gs pos="14000">
              <a:srgbClr val="92D050"/>
            </a:gs>
            <a:gs pos="0">
              <a:schemeClr val="accent2">
                <a:lumMod val="60000"/>
                <a:lumOff val="40000"/>
              </a:schemeClr>
            </a:gs>
            <a:gs pos="23000">
              <a:schemeClr val="accent2">
                <a:hueOff val="-727682"/>
                <a:satOff val="-41964"/>
                <a:lumOff val="4314"/>
                <a:alphaOff val="0"/>
                <a:satMod val="110000"/>
                <a:lumMod val="100000"/>
                <a:shade val="100000"/>
              </a:schemeClr>
            </a:gs>
            <a:gs pos="100000">
              <a:srgbClr val="FF000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890921"/>
          </a:xfrm>
        </p:spPr>
        <p:txBody>
          <a:bodyPr/>
          <a:lstStyle/>
          <a:p>
            <a:r>
              <a:rPr lang="en-US" dirty="0" smtClean="0"/>
              <a:t>Benefits and Challenges </a:t>
            </a:r>
            <a:endParaRPr lang="en-US" dirty="0"/>
          </a:p>
        </p:txBody>
      </p:sp>
      <p:sp>
        <p:nvSpPr>
          <p:cNvPr id="6" name="Text Placeholder 5"/>
          <p:cNvSpPr>
            <a:spLocks noGrp="1"/>
          </p:cNvSpPr>
          <p:nvPr>
            <p:ph type="body" idx="1"/>
          </p:nvPr>
        </p:nvSpPr>
        <p:spPr/>
        <p:txBody>
          <a:bodyPr/>
          <a:lstStyle/>
          <a:p>
            <a:r>
              <a:rPr lang="en-US" dirty="0" smtClean="0"/>
              <a:t>Benefits </a:t>
            </a:r>
            <a:endParaRPr lang="en-US" dirty="0"/>
          </a:p>
        </p:txBody>
      </p:sp>
      <p:sp>
        <p:nvSpPr>
          <p:cNvPr id="7" name="Content Placeholder 6"/>
          <p:cNvSpPr>
            <a:spLocks noGrp="1"/>
          </p:cNvSpPr>
          <p:nvPr>
            <p:ph sz="half" idx="2"/>
          </p:nvPr>
        </p:nvSpPr>
        <p:spPr/>
        <p:txBody>
          <a:bodyPr/>
          <a:lstStyle/>
          <a:p>
            <a:r>
              <a:rPr lang="en-US" dirty="0" smtClean="0"/>
              <a:t>Better integration to CCP line</a:t>
            </a:r>
          </a:p>
          <a:p>
            <a:r>
              <a:rPr lang="en-US" dirty="0" smtClean="0"/>
              <a:t>Cage of regulations, </a:t>
            </a:r>
          </a:p>
          <a:p>
            <a:r>
              <a:rPr lang="en-US" dirty="0" smtClean="0"/>
              <a:t>advance collective decision-making, </a:t>
            </a:r>
          </a:p>
          <a:p>
            <a:r>
              <a:rPr lang="en-US" dirty="0" smtClean="0"/>
              <a:t>reduce corruption </a:t>
            </a:r>
          </a:p>
          <a:p>
            <a:pPr lvl="1"/>
            <a:r>
              <a:rPr lang="en-US" dirty="0" smtClean="0"/>
              <a:t>Flies and Tigers </a:t>
            </a:r>
            <a:endParaRPr lang="en-US" dirty="0"/>
          </a:p>
        </p:txBody>
      </p:sp>
      <p:sp>
        <p:nvSpPr>
          <p:cNvPr id="8" name="Text Placeholder 7"/>
          <p:cNvSpPr>
            <a:spLocks noGrp="1"/>
          </p:cNvSpPr>
          <p:nvPr>
            <p:ph type="body" sz="quarter" idx="3"/>
          </p:nvPr>
        </p:nvSpPr>
        <p:spPr>
          <a:xfrm>
            <a:off x="6172200" y="1042737"/>
            <a:ext cx="5183188" cy="794001"/>
          </a:xfrm>
        </p:spPr>
        <p:txBody>
          <a:bodyPr/>
          <a:lstStyle/>
          <a:p>
            <a:r>
              <a:rPr lang="en-US" dirty="0" smtClean="0"/>
              <a:t>Challenges </a:t>
            </a:r>
            <a:endParaRPr lang="en-US" dirty="0"/>
          </a:p>
        </p:txBody>
      </p:sp>
      <p:sp>
        <p:nvSpPr>
          <p:cNvPr id="9" name="Content Placeholder 8"/>
          <p:cNvSpPr>
            <a:spLocks noGrp="1"/>
          </p:cNvSpPr>
          <p:nvPr>
            <p:ph sz="quarter" idx="4"/>
          </p:nvPr>
        </p:nvSpPr>
        <p:spPr>
          <a:xfrm>
            <a:off x="6172200" y="1836738"/>
            <a:ext cx="5183188" cy="1601703"/>
          </a:xfrm>
        </p:spPr>
        <p:txBody>
          <a:bodyPr/>
          <a:lstStyle/>
          <a:p>
            <a:r>
              <a:rPr lang="en-US" dirty="0" smtClean="0"/>
              <a:t>Implementation</a:t>
            </a:r>
          </a:p>
          <a:p>
            <a:r>
              <a:rPr lang="en-US" dirty="0" smtClean="0"/>
              <a:t>CCP discipline</a:t>
            </a:r>
          </a:p>
          <a:p>
            <a:r>
              <a:rPr lang="en-US" dirty="0" smtClean="0"/>
              <a:t>Consistency and assessment</a:t>
            </a:r>
            <a:endParaRPr lang="en-US" dirty="0"/>
          </a:p>
        </p:txBody>
      </p:sp>
      <p:graphicFrame>
        <p:nvGraphicFramePr>
          <p:cNvPr id="10" name="Diagram 9"/>
          <p:cNvGraphicFramePr/>
          <p:nvPr>
            <p:extLst>
              <p:ext uri="{D42A27DB-BD31-4B8C-83A1-F6EECF244321}">
                <p14:modId xmlns:p14="http://schemas.microsoft.com/office/powerpoint/2010/main" val="977764947"/>
              </p:ext>
            </p:extLst>
          </p:nvPr>
        </p:nvGraphicFramePr>
        <p:xfrm>
          <a:off x="4989095" y="3438442"/>
          <a:ext cx="6994358" cy="29944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894438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Contents</a:t>
            </a:r>
            <a:endParaRPr lang="en-US" dirty="0"/>
          </a:p>
        </p:txBody>
      </p:sp>
      <p:sp>
        <p:nvSpPr>
          <p:cNvPr id="3" name="Content Placeholder 2"/>
          <p:cNvSpPr>
            <a:spLocks noGrp="1"/>
          </p:cNvSpPr>
          <p:nvPr>
            <p:ph idx="1"/>
          </p:nvPr>
        </p:nvSpPr>
        <p:spPr/>
        <p:txBody>
          <a:bodyPr/>
          <a:lstStyle/>
          <a:p>
            <a:r>
              <a:rPr lang="en-US" dirty="0" smtClean="0"/>
              <a:t>1. </a:t>
            </a:r>
            <a:r>
              <a:rPr lang="en-US" dirty="0"/>
              <a:t>B</a:t>
            </a:r>
            <a:r>
              <a:rPr lang="en-US" dirty="0" smtClean="0"/>
              <a:t>ackground: why it is important?</a:t>
            </a:r>
          </a:p>
          <a:p>
            <a:r>
              <a:rPr lang="en-US" dirty="0" smtClean="0"/>
              <a:t>2. </a:t>
            </a:r>
            <a:r>
              <a:rPr lang="en-US" dirty="0"/>
              <a:t>T</a:t>
            </a:r>
            <a:r>
              <a:rPr lang="en-US" dirty="0" smtClean="0"/>
              <a:t>hesis and roadmap </a:t>
            </a:r>
          </a:p>
          <a:p>
            <a:r>
              <a:rPr lang="en-US" dirty="0" smtClean="0"/>
              <a:t>3. content </a:t>
            </a:r>
          </a:p>
          <a:p>
            <a:r>
              <a:rPr lang="en-US" dirty="0" smtClean="0"/>
              <a:t>4. conclusion </a:t>
            </a:r>
            <a:endParaRPr lang="en-US" dirty="0"/>
          </a:p>
        </p:txBody>
      </p:sp>
    </p:spTree>
    <p:extLst>
      <p:ext uri="{BB962C8B-B14F-4D97-AF65-F5344CB8AC3E}">
        <p14:creationId xmlns:p14="http://schemas.microsoft.com/office/powerpoint/2010/main" val="37774121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t="-5000" b="-5000"/>
          </a:stretch>
        </a:blip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solidFill>
                  <a:schemeClr val="bg1"/>
                </a:solidFill>
              </a:rPr>
              <a:t>Thank you </a:t>
            </a:r>
            <a:br>
              <a:rPr lang="en-US" dirty="0">
                <a:solidFill>
                  <a:schemeClr val="bg1"/>
                </a:solidFill>
              </a:rPr>
            </a:br>
            <a:endParaRPr lang="en-US" dirty="0"/>
          </a:p>
        </p:txBody>
      </p:sp>
    </p:spTree>
    <p:extLst>
      <p:ext uri="{BB962C8B-B14F-4D97-AF65-F5344CB8AC3E}">
        <p14:creationId xmlns:p14="http://schemas.microsoft.com/office/powerpoint/2010/main" val="35812491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the meaning and application of rule of law after 4</a:t>
            </a:r>
            <a:r>
              <a:rPr lang="en-US" baseline="30000" dirty="0" smtClean="0"/>
              <a:t>th</a:t>
            </a:r>
            <a:r>
              <a:rPr lang="en-US" dirty="0" smtClean="0"/>
              <a:t> Plenum. </a:t>
            </a:r>
            <a:endParaRPr lang="en-US" dirty="0"/>
          </a:p>
        </p:txBody>
      </p:sp>
      <p:sp>
        <p:nvSpPr>
          <p:cNvPr id="3" name="Content Placeholder 2"/>
          <p:cNvSpPr>
            <a:spLocks noGrp="1"/>
          </p:cNvSpPr>
          <p:nvPr>
            <p:ph idx="1"/>
          </p:nvPr>
        </p:nvSpPr>
        <p:spPr/>
        <p:txBody>
          <a:bodyPr>
            <a:normAutofit lnSpcReduction="10000"/>
          </a:bodyPr>
          <a:lstStyle/>
          <a:p>
            <a:r>
              <a:rPr lang="zh-CN" altLang="en-US" dirty="0"/>
              <a:t>依法治国，是坚持和发展中国特色社会主义的本质要求和重要保障，是实现国家治理体系和治理能力现代化的必然要求，事关我们党执政兴国，事关人民幸福安康，事关党和国家长治久安</a:t>
            </a:r>
            <a:r>
              <a:rPr lang="zh-CN" altLang="en-US" dirty="0" smtClean="0"/>
              <a:t>。</a:t>
            </a:r>
            <a:endParaRPr lang="en-US" altLang="zh-CN" dirty="0" smtClean="0"/>
          </a:p>
          <a:p>
            <a:r>
              <a:rPr lang="zh-CN" altLang="en-US" dirty="0"/>
              <a:t>全面推进依法治国，总目标是建设中国特色社会主义法治体系，建设社会主义法治国家。这就是，在中国共产党领导下，坚持中国特色社会主义制度，贯彻中国特色社会主义法治理论，形成完备的法律规范体系、高效的法治实施体系、严密的法治监督体系、有力的法治保障体系，形成完善的党内法规体系，坚持依法治国、依法执政、依法行政共同推进，坚持法治国家、法治政府、法治社会一体建设，实现科学立法、严格执法、公正司法、全民守法，促进国家治理体系和治理能力现代化。</a:t>
            </a:r>
            <a:endParaRPr lang="en-US" dirty="0"/>
          </a:p>
        </p:txBody>
      </p:sp>
    </p:spTree>
    <p:extLst>
      <p:ext uri="{BB962C8B-B14F-4D97-AF65-F5344CB8AC3E}">
        <p14:creationId xmlns:p14="http://schemas.microsoft.com/office/powerpoint/2010/main" val="22548856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zh-CN" altLang="en-US" sz="2200" dirty="0"/>
              <a:t>中国共产党领导人民发展社会主义民主政治。坚持党的领导、人民当家作主、依法治国有机统一，走中国特色社会主义政治发展道路，扩大社会主义民主，健全社会主义法制，建设社会主义法治国家，巩固人民民主专政，建设社会主义政治文明</a:t>
            </a:r>
            <a:r>
              <a:rPr lang="zh-CN" altLang="en-US" sz="2200" dirty="0" smtClean="0"/>
              <a:t>。</a:t>
            </a:r>
            <a:endParaRPr lang="en-US" altLang="zh-CN" sz="2200" dirty="0" smtClean="0"/>
          </a:p>
          <a:p>
            <a:r>
              <a:rPr lang="zh-CN" altLang="en-US" sz="2200" dirty="0"/>
              <a:t>中国共产党领导人民发展社会主义先进文化。建设社会主义精神文明，实行依法治国和以德治国相结合，提高全民族的思想道德素质和科学文化素质，为改革开放和社会主义现代化建设提供强大的思想保证、精神动力和智力支持，建设社会主义文化强国</a:t>
            </a:r>
            <a:r>
              <a:rPr lang="zh-CN" altLang="en-US" sz="2200" dirty="0" smtClean="0"/>
              <a:t>。</a:t>
            </a:r>
            <a:endParaRPr lang="en-US" altLang="zh-CN" sz="2200" dirty="0" smtClean="0"/>
          </a:p>
          <a:p>
            <a:r>
              <a:rPr lang="zh-CN" altLang="en-US" sz="2200" dirty="0"/>
              <a:t>中国共产党领导人民构建社会主义和谐社会。按照民主法治、公平正义、诚信友爱、充满活力、安定有序、人与自然和谐相处的总要求和共同建设、共同享有的原则，以保障和改善民生为重点，解决好人民最关心、最直接、最现实的利益问题，使发展成果更多更公平惠及全体人民，努力形成全体人民各尽其能、各得其所而又和谐相处的局面</a:t>
            </a:r>
            <a:r>
              <a:rPr lang="zh-CN" altLang="en-US" dirty="0"/>
              <a:t>。</a:t>
            </a:r>
            <a:endParaRPr lang="en-US" dirty="0"/>
          </a:p>
        </p:txBody>
      </p:sp>
    </p:spTree>
    <p:extLst>
      <p:ext uri="{BB962C8B-B14F-4D97-AF65-F5344CB8AC3E}">
        <p14:creationId xmlns:p14="http://schemas.microsoft.com/office/powerpoint/2010/main" val="23306002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 </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4902972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accent4">
              <a:lumMod val="40000"/>
              <a:lumOff val="60000"/>
            </a:schemeClr>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47973"/>
            <a:ext cx="10515600" cy="960895"/>
          </a:xfrm>
        </p:spPr>
        <p:txBody>
          <a:bodyPr>
            <a:normAutofit/>
          </a:bodyPr>
          <a:lstStyle/>
          <a:p>
            <a:r>
              <a:rPr lang="en-US" sz="4000" dirty="0" smtClean="0"/>
              <a:t>Background: Rule of Law </a:t>
            </a:r>
            <a:endParaRPr lang="en-US" sz="4000" dirty="0"/>
          </a:p>
        </p:txBody>
      </p:sp>
      <p:sp>
        <p:nvSpPr>
          <p:cNvPr id="3" name="Content Placeholder 2"/>
          <p:cNvSpPr>
            <a:spLocks noGrp="1"/>
          </p:cNvSpPr>
          <p:nvPr>
            <p:ph idx="1"/>
          </p:nvPr>
        </p:nvSpPr>
        <p:spPr>
          <a:xfrm>
            <a:off x="838200" y="1332854"/>
            <a:ext cx="10515600" cy="4844109"/>
          </a:xfrm>
        </p:spPr>
        <p:txBody>
          <a:bodyPr/>
          <a:lstStyle/>
          <a:p>
            <a:r>
              <a:rPr lang="en-US" dirty="0"/>
              <a:t>There has been much debate about rule of law with respect to its definition and application.  </a:t>
            </a:r>
            <a:endParaRPr lang="en-US" dirty="0" smtClean="0"/>
          </a:p>
          <a:p>
            <a:pPr lvl="1"/>
            <a:r>
              <a:rPr lang="en-US" dirty="0" smtClean="0"/>
              <a:t>General: Check against abuse of power by individuals</a:t>
            </a:r>
          </a:p>
          <a:p>
            <a:pPr lvl="2"/>
            <a:r>
              <a:rPr lang="en-US" dirty="0" smtClean="0"/>
              <a:t>All individuals and institutions subject to law</a:t>
            </a:r>
          </a:p>
          <a:p>
            <a:pPr lvl="1"/>
            <a:r>
              <a:rPr lang="en-US" dirty="0" smtClean="0"/>
              <a:t>Process:  </a:t>
            </a:r>
          </a:p>
          <a:p>
            <a:pPr lvl="1"/>
            <a:r>
              <a:rPr lang="en-US" dirty="0" smtClean="0"/>
              <a:t>Substance: normative principles that must be protected through law</a:t>
            </a:r>
          </a:p>
          <a:p>
            <a:pPr lvl="2" algn="ctr"/>
            <a:r>
              <a:rPr lang="en-US" b="1" dirty="0" smtClean="0"/>
              <a:t>Rule of law</a:t>
            </a:r>
            <a:r>
              <a:rPr lang="en-US" dirty="0" smtClean="0"/>
              <a:t> (law constrains individual and institutional power)</a:t>
            </a:r>
          </a:p>
          <a:p>
            <a:pPr lvl="2" algn="ctr"/>
            <a:r>
              <a:rPr lang="en-US" dirty="0" smtClean="0"/>
              <a:t>versus </a:t>
            </a:r>
          </a:p>
          <a:p>
            <a:pPr lvl="2" algn="ctr"/>
            <a:r>
              <a:rPr lang="en-US" b="1" dirty="0" smtClean="0"/>
              <a:t>rule by law </a:t>
            </a:r>
            <a:r>
              <a:rPr lang="en-US" dirty="0" smtClean="0"/>
              <a:t>(law as an instrument of individual or institutional power unconstrained)</a:t>
            </a:r>
          </a:p>
          <a:p>
            <a:r>
              <a:rPr lang="en-US" dirty="0" smtClean="0"/>
              <a:t>Where does substance come from</a:t>
            </a:r>
          </a:p>
          <a:p>
            <a:pPr lvl="1"/>
            <a:r>
              <a:rPr lang="en-US" dirty="0" smtClean="0"/>
              <a:t>Universal principles?</a:t>
            </a:r>
          </a:p>
          <a:p>
            <a:pPr lvl="1"/>
            <a:r>
              <a:rPr lang="en-US" dirty="0" smtClean="0"/>
              <a:t>The foundational principles of a national political system? </a:t>
            </a:r>
            <a:endParaRPr lang="en-US" dirty="0" smtClean="0"/>
          </a:p>
          <a:p>
            <a:pPr marL="0" indent="0">
              <a:buNone/>
            </a:pPr>
            <a:endParaRPr lang="en-US" dirty="0"/>
          </a:p>
        </p:txBody>
      </p:sp>
    </p:spTree>
    <p:extLst>
      <p:ext uri="{BB962C8B-B14F-4D97-AF65-F5344CB8AC3E}">
        <p14:creationId xmlns:p14="http://schemas.microsoft.com/office/powerpoint/2010/main" val="35139532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accent6">
              <a:lumMod val="40000"/>
              <a:lumOff val="60000"/>
            </a:schemeClr>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Background: why it is important? </a:t>
            </a:r>
            <a:endParaRPr lang="en-US" sz="4000" dirty="0"/>
          </a:p>
        </p:txBody>
      </p:sp>
      <p:sp>
        <p:nvSpPr>
          <p:cNvPr id="3" name="Content Placeholder 2"/>
          <p:cNvSpPr>
            <a:spLocks noGrp="1"/>
          </p:cNvSpPr>
          <p:nvPr>
            <p:ph idx="1"/>
          </p:nvPr>
        </p:nvSpPr>
        <p:spPr/>
        <p:txBody>
          <a:bodyPr>
            <a:normAutofit fontScale="92500" lnSpcReduction="10000"/>
          </a:bodyPr>
          <a:lstStyle/>
          <a:p>
            <a:r>
              <a:rPr lang="en-US" dirty="0"/>
              <a:t>It is impossible, however, to appreciate the context in which rule of law acquires its meaning without a careful attention to the political system within which it necessarily operates </a:t>
            </a:r>
            <a:endParaRPr lang="en-US" dirty="0" smtClean="0"/>
          </a:p>
          <a:p>
            <a:r>
              <a:rPr lang="en-US" dirty="0" smtClean="0"/>
              <a:t>Rule </a:t>
            </a:r>
            <a:r>
              <a:rPr lang="en-US" dirty="0" smtClean="0"/>
              <a:t>of Law has become an important element for both state and party apparatus. It has constitutional implications. </a:t>
            </a:r>
          </a:p>
          <a:p>
            <a:r>
              <a:rPr lang="en-US" dirty="0" smtClean="0"/>
              <a:t>Judicial reform has significant implications for the CCP leadership role and integrity of state apparatus, </a:t>
            </a:r>
          </a:p>
          <a:p>
            <a:r>
              <a:rPr lang="en-US" dirty="0" smtClean="0"/>
              <a:t>Both CCP and State organs have focused hard on developing rule of law and reforming judicial mechanisms. </a:t>
            </a:r>
          </a:p>
          <a:p>
            <a:r>
              <a:rPr lang="en-US" dirty="0"/>
              <a:t>Both Rule of Law and Judicial Reform are central elements of socialist modernization.</a:t>
            </a:r>
          </a:p>
          <a:p>
            <a:endParaRPr lang="en-US" dirty="0" smtClean="0"/>
          </a:p>
          <a:p>
            <a:pPr marL="0" indent="0">
              <a:buNone/>
            </a:pPr>
            <a:endParaRPr lang="en-US" dirty="0"/>
          </a:p>
        </p:txBody>
      </p:sp>
    </p:spTree>
    <p:extLst>
      <p:ext uri="{BB962C8B-B14F-4D97-AF65-F5344CB8AC3E}">
        <p14:creationId xmlns:p14="http://schemas.microsoft.com/office/powerpoint/2010/main" val="720750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accent2">
              <a:lumMod val="20000"/>
              <a:lumOff val="80000"/>
            </a:schemeClr>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57763"/>
          </a:xfrm>
        </p:spPr>
        <p:txBody>
          <a:bodyPr>
            <a:normAutofit/>
          </a:bodyPr>
          <a:lstStyle/>
          <a:p>
            <a:r>
              <a:rPr lang="en-US" sz="4000" dirty="0" smtClean="0"/>
              <a:t>Thesis and Roadmap </a:t>
            </a:r>
            <a:endParaRPr lang="en-US" sz="4000" dirty="0"/>
          </a:p>
        </p:txBody>
      </p:sp>
      <p:sp>
        <p:nvSpPr>
          <p:cNvPr id="3" name="Content Placeholder 2"/>
          <p:cNvSpPr>
            <a:spLocks noGrp="1"/>
          </p:cNvSpPr>
          <p:nvPr>
            <p:ph idx="1"/>
          </p:nvPr>
        </p:nvSpPr>
        <p:spPr>
          <a:xfrm>
            <a:off x="838200" y="1022888"/>
            <a:ext cx="10515600" cy="5154075"/>
          </a:xfrm>
        </p:spPr>
        <p:txBody>
          <a:bodyPr>
            <a:normAutofit/>
          </a:bodyPr>
          <a:lstStyle/>
          <a:p>
            <a:r>
              <a:rPr lang="en-US" dirty="0" smtClean="0"/>
              <a:t>Thesis</a:t>
            </a:r>
          </a:p>
          <a:p>
            <a:pPr lvl="1" algn="just"/>
            <a:r>
              <a:rPr lang="en-US" dirty="0" smtClean="0"/>
              <a:t>To evaluate the path of judicial reform, it is necessary to understand rule of law and to apply socialist rule of law. A proper application of socialist rule of law suggests both the progress and challenges of judicial reform in China that contributes to socialist modernization consist with CCP basic line. </a:t>
            </a:r>
          </a:p>
          <a:p>
            <a:r>
              <a:rPr lang="en-US" dirty="0" smtClean="0"/>
              <a:t>Roadmap </a:t>
            </a:r>
          </a:p>
          <a:p>
            <a:pPr lvl="1"/>
            <a:r>
              <a:rPr lang="en-US" dirty="0" smtClean="0"/>
              <a:t>Rule of Law, the CCP line and State Constitution </a:t>
            </a:r>
          </a:p>
          <a:p>
            <a:pPr lvl="2"/>
            <a:r>
              <a:rPr lang="en-US" dirty="0" smtClean="0"/>
              <a:t>From party congress through 4</a:t>
            </a:r>
            <a:r>
              <a:rPr lang="en-US" baseline="30000" dirty="0" smtClean="0"/>
              <a:t>th</a:t>
            </a:r>
            <a:r>
              <a:rPr lang="en-US" dirty="0" smtClean="0"/>
              <a:t> Plenum Resolution </a:t>
            </a:r>
          </a:p>
          <a:p>
            <a:pPr lvl="1"/>
            <a:r>
              <a:rPr lang="en-US" dirty="0" smtClean="0"/>
              <a:t>Judicial reform in the shadow of rule of law </a:t>
            </a:r>
          </a:p>
          <a:p>
            <a:pPr lvl="2"/>
            <a:r>
              <a:rPr lang="en-US" dirty="0" smtClean="0"/>
              <a:t>CCP </a:t>
            </a:r>
          </a:p>
          <a:p>
            <a:pPr lvl="2"/>
            <a:r>
              <a:rPr lang="en-US" dirty="0" smtClean="0"/>
              <a:t>State Organs; Judiciary and </a:t>
            </a:r>
            <a:r>
              <a:rPr lang="en-US" dirty="0" err="1" smtClean="0"/>
              <a:t>procuratorate</a:t>
            </a:r>
            <a:endParaRPr lang="en-US" dirty="0" smtClean="0"/>
          </a:p>
          <a:p>
            <a:pPr lvl="1"/>
            <a:r>
              <a:rPr lang="en-US" dirty="0" smtClean="0"/>
              <a:t>Progress and challenges </a:t>
            </a:r>
          </a:p>
        </p:txBody>
      </p:sp>
    </p:spTree>
    <p:extLst>
      <p:ext uri="{BB962C8B-B14F-4D97-AF65-F5344CB8AC3E}">
        <p14:creationId xmlns:p14="http://schemas.microsoft.com/office/powerpoint/2010/main" val="38021746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2265"/>
          </a:xfrm>
        </p:spPr>
        <p:txBody>
          <a:bodyPr>
            <a:normAutofit/>
          </a:bodyPr>
          <a:lstStyle/>
          <a:p>
            <a:r>
              <a:rPr lang="en-US" sz="2800" dirty="0" smtClean="0"/>
              <a:t>Substantive Rule of Law--CCP </a:t>
            </a:r>
            <a:r>
              <a:rPr lang="en-US" sz="2800" dirty="0" smtClean="0"/>
              <a:t>Line and State Constitution </a:t>
            </a:r>
            <a:endParaRPr lang="en-US" sz="2800" dirty="0"/>
          </a:p>
        </p:txBody>
      </p:sp>
      <p:sp>
        <p:nvSpPr>
          <p:cNvPr id="3" name="Content Placeholder 2"/>
          <p:cNvSpPr>
            <a:spLocks noGrp="1"/>
          </p:cNvSpPr>
          <p:nvPr>
            <p:ph idx="1"/>
          </p:nvPr>
        </p:nvSpPr>
        <p:spPr>
          <a:xfrm>
            <a:off x="838200" y="1007390"/>
            <a:ext cx="7994073" cy="5850609"/>
          </a:xfrm>
        </p:spPr>
        <p:txBody>
          <a:bodyPr>
            <a:normAutofit fontScale="25000" lnSpcReduction="20000"/>
          </a:bodyPr>
          <a:lstStyle/>
          <a:p>
            <a:r>
              <a:rPr lang="en-US" sz="8000" dirty="0" smtClean="0"/>
              <a:t>CCP Basic Program </a:t>
            </a:r>
            <a:r>
              <a:rPr lang="zh-CN" altLang="en-US" sz="8000" dirty="0" smtClean="0"/>
              <a:t>：</a:t>
            </a:r>
            <a:endParaRPr lang="en-US" altLang="zh-CN" sz="8000" dirty="0" smtClean="0"/>
          </a:p>
          <a:p>
            <a:pPr marL="0" indent="0">
              <a:buNone/>
            </a:pPr>
            <a:r>
              <a:rPr lang="en-US" sz="7200" dirty="0" smtClean="0"/>
              <a:t>Rule </a:t>
            </a:r>
            <a:r>
              <a:rPr lang="en-US" sz="7200" dirty="0"/>
              <a:t>of Law within the basic line: it is central to CPC leadership in socialist democracy in socialist culture and socialist harmonious society, and party building. </a:t>
            </a:r>
            <a:endParaRPr lang="en-US" sz="7200" dirty="0" smtClean="0">
              <a:solidFill>
                <a:schemeClr val="bg1">
                  <a:lumMod val="50000"/>
                </a:schemeClr>
              </a:solidFill>
            </a:endParaRPr>
          </a:p>
          <a:p>
            <a:r>
              <a:rPr lang="en-US" sz="4800" dirty="0" smtClean="0">
                <a:solidFill>
                  <a:schemeClr val="bg1">
                    <a:lumMod val="50000"/>
                  </a:schemeClr>
                </a:solidFill>
              </a:rPr>
              <a:t>The </a:t>
            </a:r>
            <a:r>
              <a:rPr lang="en-US" sz="4800" dirty="0">
                <a:solidFill>
                  <a:schemeClr val="bg1">
                    <a:lumMod val="50000"/>
                  </a:schemeClr>
                </a:solidFill>
              </a:rPr>
              <a:t>Communist </a:t>
            </a:r>
            <a:r>
              <a:rPr lang="en-US" sz="6400" dirty="0"/>
              <a:t>Party </a:t>
            </a:r>
            <a:r>
              <a:rPr lang="en-US" sz="6400" dirty="0">
                <a:solidFill>
                  <a:schemeClr val="bg1">
                    <a:lumMod val="50000"/>
                  </a:schemeClr>
                </a:solidFill>
              </a:rPr>
              <a:t>of China </a:t>
            </a:r>
            <a:r>
              <a:rPr lang="en-US" sz="6400" dirty="0"/>
              <a:t>leads the people in promoting </a:t>
            </a:r>
            <a:r>
              <a:rPr lang="en-US" sz="6400" b="1" dirty="0">
                <a:solidFill>
                  <a:srgbClr val="C00000"/>
                </a:solidFill>
              </a:rPr>
              <a:t>socialist democracy</a:t>
            </a:r>
            <a:r>
              <a:rPr lang="en-US" sz="6400" dirty="0"/>
              <a:t>. It integrates </a:t>
            </a:r>
            <a:r>
              <a:rPr lang="en-US" sz="4800" dirty="0">
                <a:solidFill>
                  <a:schemeClr val="bg1">
                    <a:lumMod val="50000"/>
                  </a:schemeClr>
                </a:solidFill>
              </a:rPr>
              <a:t>its leadership, the position of the people as masters of the country, </a:t>
            </a:r>
            <a:r>
              <a:rPr lang="en-US" sz="5600" dirty="0">
                <a:solidFill>
                  <a:schemeClr val="bg1">
                    <a:lumMod val="50000"/>
                  </a:schemeClr>
                </a:solidFill>
              </a:rPr>
              <a:t>and </a:t>
            </a:r>
            <a:r>
              <a:rPr lang="en-US" sz="6400" dirty="0"/>
              <a:t>the rule of law</a:t>
            </a:r>
            <a:r>
              <a:rPr lang="en-US" sz="5600" dirty="0">
                <a:solidFill>
                  <a:schemeClr val="bg1">
                    <a:lumMod val="50000"/>
                  </a:schemeClr>
                </a:solidFill>
              </a:rPr>
              <a:t>, </a:t>
            </a:r>
            <a:r>
              <a:rPr lang="en-US" sz="4800" dirty="0">
                <a:solidFill>
                  <a:schemeClr val="bg1">
                    <a:lumMod val="50000"/>
                  </a:schemeClr>
                </a:solidFill>
              </a:rPr>
              <a:t>takes the path of political development under socialism with Chinese characteristics, expands socialist democracy</a:t>
            </a:r>
            <a:r>
              <a:rPr lang="en-US" sz="5600" dirty="0">
                <a:solidFill>
                  <a:schemeClr val="bg1">
                    <a:lumMod val="50000"/>
                  </a:schemeClr>
                </a:solidFill>
              </a:rPr>
              <a:t>, </a:t>
            </a:r>
            <a:r>
              <a:rPr lang="en-US" sz="6400" dirty="0"/>
              <a:t>improves the socialist legal system, builds a socialist country under the rule of law, consolidates the people's democratic dictatorship, and builds socialist political civilization</a:t>
            </a:r>
            <a:r>
              <a:rPr lang="en-US" sz="5600" dirty="0">
                <a:solidFill>
                  <a:schemeClr val="bg1">
                    <a:lumMod val="50000"/>
                  </a:schemeClr>
                </a:solidFill>
              </a:rPr>
              <a:t>.</a:t>
            </a:r>
          </a:p>
          <a:p>
            <a:r>
              <a:rPr lang="en-US" sz="4800" dirty="0">
                <a:solidFill>
                  <a:schemeClr val="bg1">
                    <a:lumMod val="50000"/>
                  </a:schemeClr>
                </a:solidFill>
              </a:rPr>
              <a:t>The Communist </a:t>
            </a:r>
            <a:r>
              <a:rPr lang="en-US" sz="6400" dirty="0"/>
              <a:t>Party</a:t>
            </a:r>
            <a:r>
              <a:rPr lang="en-US" sz="6400" dirty="0">
                <a:solidFill>
                  <a:schemeClr val="bg1">
                    <a:lumMod val="50000"/>
                  </a:schemeClr>
                </a:solidFill>
              </a:rPr>
              <a:t> of China </a:t>
            </a:r>
            <a:r>
              <a:rPr lang="en-US" sz="6400" dirty="0"/>
              <a:t>leads the people in developing an advanced </a:t>
            </a:r>
            <a:r>
              <a:rPr lang="en-US" sz="6400" b="1" dirty="0">
                <a:solidFill>
                  <a:srgbClr val="C00000"/>
                </a:solidFill>
              </a:rPr>
              <a:t>socialist culture</a:t>
            </a:r>
            <a:r>
              <a:rPr lang="en-US" sz="6400" dirty="0">
                <a:solidFill>
                  <a:schemeClr val="bg1">
                    <a:lumMod val="50000"/>
                  </a:schemeClr>
                </a:solidFill>
              </a:rPr>
              <a:t>. </a:t>
            </a:r>
            <a:r>
              <a:rPr lang="en-US" sz="4800" dirty="0">
                <a:solidFill>
                  <a:schemeClr val="bg1">
                    <a:lumMod val="50000"/>
                  </a:schemeClr>
                </a:solidFill>
              </a:rPr>
              <a:t>It promotes socialist cultural and ethical progress, </a:t>
            </a:r>
            <a:r>
              <a:rPr lang="en-US" sz="6400" dirty="0"/>
              <a:t>combines the rule of law</a:t>
            </a:r>
            <a:r>
              <a:rPr lang="en-US" sz="6400" dirty="0">
                <a:solidFill>
                  <a:schemeClr val="bg1">
                    <a:lumMod val="50000"/>
                  </a:schemeClr>
                </a:solidFill>
              </a:rPr>
              <a:t> </a:t>
            </a:r>
            <a:r>
              <a:rPr lang="en-US" sz="4800" dirty="0">
                <a:solidFill>
                  <a:schemeClr val="bg1">
                    <a:lumMod val="50000"/>
                  </a:schemeClr>
                </a:solidFill>
              </a:rPr>
              <a:t>and the rule of virtue in running the country and works</a:t>
            </a:r>
            <a:r>
              <a:rPr lang="en-US" sz="7200" dirty="0"/>
              <a:t> </a:t>
            </a:r>
            <a:r>
              <a:rPr lang="en-US" sz="6400" dirty="0"/>
              <a:t>to raise the ideological and moral standards and scientific and educational</a:t>
            </a:r>
            <a:r>
              <a:rPr lang="en-US" sz="4800" dirty="0">
                <a:solidFill>
                  <a:schemeClr val="bg1">
                    <a:lumMod val="50000"/>
                  </a:schemeClr>
                </a:solidFill>
              </a:rPr>
              <a:t> levels of the entire nation so as to provide a powerful ideological guarantee, motivation and intellectual support for reform, opening up and socialist modernization, and develop a strong socialist culture in China. </a:t>
            </a:r>
          </a:p>
          <a:p>
            <a:r>
              <a:rPr lang="en-US" sz="4800" dirty="0">
                <a:solidFill>
                  <a:schemeClr val="bg1">
                    <a:lumMod val="50000"/>
                  </a:schemeClr>
                </a:solidFill>
              </a:rPr>
              <a:t>The Communist </a:t>
            </a:r>
            <a:r>
              <a:rPr lang="en-US" sz="6400" dirty="0"/>
              <a:t>Party</a:t>
            </a:r>
            <a:r>
              <a:rPr lang="en-US" sz="6400" dirty="0">
                <a:solidFill>
                  <a:schemeClr val="bg1">
                    <a:lumMod val="50000"/>
                  </a:schemeClr>
                </a:solidFill>
              </a:rPr>
              <a:t> of China </a:t>
            </a:r>
            <a:r>
              <a:rPr lang="en-US" sz="6400" dirty="0"/>
              <a:t>leads the people in building a </a:t>
            </a:r>
            <a:r>
              <a:rPr lang="en-US" sz="6400" b="1" dirty="0">
                <a:solidFill>
                  <a:srgbClr val="C00000"/>
                </a:solidFill>
              </a:rPr>
              <a:t>harmonious socialist society</a:t>
            </a:r>
            <a:r>
              <a:rPr lang="en-US" sz="6400" dirty="0">
                <a:solidFill>
                  <a:schemeClr val="bg1">
                    <a:lumMod val="50000"/>
                  </a:schemeClr>
                </a:solidFill>
              </a:rPr>
              <a:t>. </a:t>
            </a:r>
            <a:r>
              <a:rPr lang="en-US" sz="6400" dirty="0"/>
              <a:t>In accordance with the general requirements for democracy and the rule of law, equity and justice</a:t>
            </a:r>
            <a:r>
              <a:rPr lang="en-US" sz="4800" dirty="0">
                <a:solidFill>
                  <a:schemeClr val="bg1">
                    <a:lumMod val="50000"/>
                  </a:schemeClr>
                </a:solidFill>
              </a:rPr>
              <a:t>, honesty and fraternity, vigor and vitality, stability and order, and harmony between man and nature and the principle of all the people building and sharing a harmonious socialist society, </a:t>
            </a:r>
            <a:r>
              <a:rPr lang="en-US" sz="6400" dirty="0"/>
              <a:t>the Party focuses its efforts on ensuring and improving the people's wellbeing </a:t>
            </a:r>
            <a:r>
              <a:rPr lang="en-US" sz="4800" dirty="0">
                <a:solidFill>
                  <a:schemeClr val="bg1">
                    <a:lumMod val="50000"/>
                  </a:schemeClr>
                </a:solidFill>
              </a:rPr>
              <a:t>by solving the most specific problems of the utmost and immediate concern to the people, works to enable all the people to share in more fruits of development in a more equitable way, </a:t>
            </a:r>
            <a:r>
              <a:rPr lang="en-US" sz="6400" dirty="0"/>
              <a:t>and strives to create a situation </a:t>
            </a:r>
            <a:r>
              <a:rPr lang="en-US" sz="6400" dirty="0">
                <a:solidFill>
                  <a:schemeClr val="bg1">
                    <a:lumMod val="50000"/>
                  </a:schemeClr>
                </a:solidFill>
              </a:rPr>
              <a:t>in which </a:t>
            </a:r>
            <a:r>
              <a:rPr lang="en-US" sz="6400" dirty="0"/>
              <a:t>all people </a:t>
            </a:r>
            <a:r>
              <a:rPr lang="en-US" sz="4800" dirty="0">
                <a:solidFill>
                  <a:schemeClr val="bg1">
                    <a:lumMod val="50000"/>
                  </a:schemeClr>
                </a:solidFill>
              </a:rPr>
              <a:t>do their best, find their proper places in society and </a:t>
            </a:r>
            <a:r>
              <a:rPr lang="en-US" sz="6400" dirty="0"/>
              <a:t>live together in harmony</a:t>
            </a:r>
            <a:r>
              <a:rPr lang="en-US" sz="6400" dirty="0" smtClean="0">
                <a:solidFill>
                  <a:schemeClr val="bg1">
                    <a:lumMod val="50000"/>
                  </a:schemeClr>
                </a:solidFill>
              </a:rPr>
              <a:t>.</a:t>
            </a:r>
          </a:p>
          <a:p>
            <a:r>
              <a:rPr lang="en-US" sz="6400" dirty="0">
                <a:solidFill>
                  <a:schemeClr val="bg1">
                    <a:lumMod val="50000"/>
                  </a:schemeClr>
                </a:solidFill>
              </a:rPr>
              <a:t>Leadership by the Party means mainly political, ideological and organizational leadership</a:t>
            </a:r>
            <a:r>
              <a:rPr lang="en-US" sz="6400" dirty="0" smtClean="0">
                <a:solidFill>
                  <a:schemeClr val="bg1">
                    <a:lumMod val="50000"/>
                  </a:schemeClr>
                </a:solidFill>
              </a:rPr>
              <a:t>. . .</a:t>
            </a:r>
            <a:r>
              <a:rPr lang="en-US" sz="6400" dirty="0" smtClean="0"/>
              <a:t>The </a:t>
            </a:r>
            <a:r>
              <a:rPr lang="en-US" sz="6400" dirty="0"/>
              <a:t>Party must conduct its activities within the framework of the Constitution and laws of the country. It must see to it that the legislative, judicial and administrative organs of the state and the economic, cultural and people's organizations work with initiative and independent responsibility and in unison.</a:t>
            </a:r>
            <a:endParaRPr lang="en-US" sz="6400" dirty="0"/>
          </a:p>
          <a:p>
            <a:pPr lvl="1"/>
            <a:endParaRPr lang="en-US" dirty="0" smtClean="0"/>
          </a:p>
          <a:p>
            <a:pPr lvl="1"/>
            <a:endParaRPr lang="en-US" dirty="0"/>
          </a:p>
          <a:p>
            <a:pPr lvl="1"/>
            <a:endParaRPr lang="en-US" dirty="0" smtClean="0"/>
          </a:p>
        </p:txBody>
      </p:sp>
      <p:sp>
        <p:nvSpPr>
          <p:cNvPr id="5" name="TextBox 4"/>
          <p:cNvSpPr txBox="1"/>
          <p:nvPr/>
        </p:nvSpPr>
        <p:spPr>
          <a:xfrm>
            <a:off x="8925793" y="1181534"/>
            <a:ext cx="2836718" cy="4893647"/>
          </a:xfrm>
          <a:prstGeom prst="rect">
            <a:avLst/>
          </a:prstGeom>
          <a:noFill/>
        </p:spPr>
        <p:txBody>
          <a:bodyPr wrap="square" rtlCol="0">
            <a:spAutoFit/>
          </a:bodyPr>
          <a:lstStyle/>
          <a:p>
            <a:r>
              <a:rPr lang="en-US" sz="2000" dirty="0"/>
              <a:t>State </a:t>
            </a:r>
            <a:r>
              <a:rPr lang="en-US" sz="2000" dirty="0" smtClean="0"/>
              <a:t>constitution</a:t>
            </a:r>
            <a:r>
              <a:rPr lang="zh-CN" altLang="en-US" sz="2000" dirty="0" smtClean="0"/>
              <a:t>：</a:t>
            </a:r>
            <a:r>
              <a:rPr lang="en-US" sz="2000" dirty="0" smtClean="0"/>
              <a:t> </a:t>
            </a:r>
            <a:endParaRPr lang="en-US" sz="2000" dirty="0"/>
          </a:p>
          <a:p>
            <a:endParaRPr lang="en-US" sz="1200" dirty="0" smtClean="0"/>
          </a:p>
          <a:p>
            <a:r>
              <a:rPr lang="en-US" sz="1400" dirty="0" smtClean="0"/>
              <a:t>Article </a:t>
            </a:r>
            <a:r>
              <a:rPr lang="en-US" sz="1400" dirty="0"/>
              <a:t>5 The People’s Republic of China governs the country according to law and makes it a socialist country under rule of law.</a:t>
            </a:r>
          </a:p>
          <a:p>
            <a:r>
              <a:rPr lang="en-US" altLang="zh-CN" sz="1400" dirty="0" smtClean="0"/>
              <a:t>-</a:t>
            </a:r>
            <a:r>
              <a:rPr lang="en-US" sz="1400" b="1" dirty="0" smtClean="0">
                <a:solidFill>
                  <a:srgbClr val="FF0000"/>
                </a:solidFill>
              </a:rPr>
              <a:t>The </a:t>
            </a:r>
            <a:r>
              <a:rPr lang="en-US" sz="1400" b="1" dirty="0">
                <a:solidFill>
                  <a:srgbClr val="FF0000"/>
                </a:solidFill>
              </a:rPr>
              <a:t>State upholds </a:t>
            </a:r>
            <a:r>
              <a:rPr lang="en-US" sz="1400" dirty="0"/>
              <a:t>the uniformity and dignity of the socialist legal system.</a:t>
            </a:r>
          </a:p>
          <a:p>
            <a:r>
              <a:rPr lang="en-US" altLang="zh-CN" sz="1400" dirty="0" smtClean="0"/>
              <a:t>-</a:t>
            </a:r>
            <a:r>
              <a:rPr lang="en-US" sz="1400" b="1" dirty="0" smtClean="0">
                <a:solidFill>
                  <a:srgbClr val="FF0000"/>
                </a:solidFill>
              </a:rPr>
              <a:t>No </a:t>
            </a:r>
            <a:r>
              <a:rPr lang="en-US" sz="1400" b="1" dirty="0">
                <a:solidFill>
                  <a:srgbClr val="FF0000"/>
                </a:solidFill>
              </a:rPr>
              <a:t>laws or administrative or local regulations</a:t>
            </a:r>
            <a:r>
              <a:rPr lang="en-US" sz="1400" dirty="0"/>
              <a:t> may contravene the Constitution.</a:t>
            </a:r>
          </a:p>
          <a:p>
            <a:r>
              <a:rPr lang="en-US" altLang="zh-CN" sz="1400" dirty="0" smtClean="0"/>
              <a:t>-</a:t>
            </a:r>
            <a:r>
              <a:rPr lang="en-US" sz="1400" b="1" dirty="0" smtClean="0">
                <a:solidFill>
                  <a:srgbClr val="FF0000"/>
                </a:solidFill>
              </a:rPr>
              <a:t>All </a:t>
            </a:r>
            <a:r>
              <a:rPr lang="en-US" sz="1400" b="1" dirty="0">
                <a:solidFill>
                  <a:srgbClr val="FF0000"/>
                </a:solidFill>
              </a:rPr>
              <a:t>State organs, the armed forces, all political parties and public organizations and all enterprises and institutions</a:t>
            </a:r>
            <a:r>
              <a:rPr lang="en-US" sz="1400" dirty="0"/>
              <a:t> must abide by the Constitution and other laws. All acts in violation of the Constitution or other laws must be investigated.</a:t>
            </a:r>
          </a:p>
          <a:p>
            <a:r>
              <a:rPr lang="en-US" altLang="zh-CN" sz="1400" dirty="0" smtClean="0"/>
              <a:t>-</a:t>
            </a:r>
            <a:r>
              <a:rPr lang="en-US" sz="1400" b="1" dirty="0" smtClean="0">
                <a:solidFill>
                  <a:srgbClr val="FF0000"/>
                </a:solidFill>
              </a:rPr>
              <a:t>No </a:t>
            </a:r>
            <a:r>
              <a:rPr lang="en-US" sz="1400" b="1" dirty="0">
                <a:solidFill>
                  <a:srgbClr val="FF0000"/>
                </a:solidFill>
              </a:rPr>
              <a:t>organization or individual </a:t>
            </a:r>
            <a:r>
              <a:rPr lang="en-US" sz="1400" dirty="0"/>
              <a:t>is privileged to be beyond the Constitution or other laws.</a:t>
            </a:r>
          </a:p>
        </p:txBody>
      </p:sp>
    </p:spTree>
    <p:extLst>
      <p:ext uri="{BB962C8B-B14F-4D97-AF65-F5344CB8AC3E}">
        <p14:creationId xmlns:p14="http://schemas.microsoft.com/office/powerpoint/2010/main" val="21439933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Rule of Law as written in Party line </a:t>
            </a:r>
            <a:endParaRPr lang="en-US" dirty="0"/>
          </a:p>
        </p:txBody>
      </p:sp>
      <p:sp>
        <p:nvSpPr>
          <p:cNvPr id="3" name="Content Placeholder 2"/>
          <p:cNvSpPr>
            <a:spLocks noGrp="1"/>
          </p:cNvSpPr>
          <p:nvPr>
            <p:ph type="body" sz="half" idx="2"/>
          </p:nvPr>
        </p:nvSpPr>
        <p:spPr>
          <a:xfrm>
            <a:off x="839788" y="2057400"/>
            <a:ext cx="3932237" cy="4646220"/>
          </a:xfrm>
        </p:spPr>
        <p:txBody>
          <a:bodyPr>
            <a:normAutofit/>
          </a:bodyPr>
          <a:lstStyle/>
          <a:p>
            <a:r>
              <a:rPr lang="en-US" sz="1800" dirty="0" smtClean="0"/>
              <a:t>From 3</a:t>
            </a:r>
            <a:r>
              <a:rPr lang="en-US" sz="1800" baseline="30000" dirty="0" smtClean="0"/>
              <a:t>rd</a:t>
            </a:r>
            <a:r>
              <a:rPr lang="en-US" sz="1800" dirty="0" smtClean="0"/>
              <a:t> Plenum</a:t>
            </a:r>
            <a:r>
              <a:rPr lang="en-US" dirty="0" smtClean="0"/>
              <a:t>:</a:t>
            </a:r>
          </a:p>
          <a:p>
            <a:pPr lvl="1"/>
            <a:r>
              <a:rPr lang="en-US" sz="1600" dirty="0" smtClean="0"/>
              <a:t>Protecting </a:t>
            </a:r>
            <a:r>
              <a:rPr lang="en-US" sz="1600" dirty="0"/>
              <a:t>the authority of the Constitution and laws. The Constitution is the fundamental law guaranteeing the flourishing of the Party and long-term peace and stability of the country, and it has the supreme authority. </a:t>
            </a:r>
          </a:p>
          <a:p>
            <a:r>
              <a:rPr lang="en-US" sz="1800" dirty="0" smtClean="0"/>
              <a:t>From new Party Discipline Regulation article 45 and 46</a:t>
            </a:r>
          </a:p>
          <a:p>
            <a:pPr lvl="1"/>
            <a:r>
              <a:rPr lang="en-US" sz="1600" dirty="0"/>
              <a:t>explicitly ruled behavior or statements against four cardinal principle, defying open up policy through certain communications shall be considered as the violation of bottom line. </a:t>
            </a:r>
            <a:r>
              <a:rPr lang="en-US" sz="1600" dirty="0" smtClean="0"/>
              <a:t> </a:t>
            </a:r>
          </a:p>
          <a:p>
            <a:pPr marL="457200" lvl="1" indent="0">
              <a:buNone/>
            </a:pPr>
            <a:endParaRPr lang="en-US" dirty="0" smtClean="0"/>
          </a:p>
          <a:p>
            <a:pPr lvl="1"/>
            <a:endParaRPr lang="en-US" dirty="0"/>
          </a:p>
        </p:txBody>
      </p:sp>
      <p:graphicFrame>
        <p:nvGraphicFramePr>
          <p:cNvPr id="4" name="Diagram 3"/>
          <p:cNvGraphicFramePr/>
          <p:nvPr>
            <p:extLst>
              <p:ext uri="{D42A27DB-BD31-4B8C-83A1-F6EECF244321}">
                <p14:modId xmlns:p14="http://schemas.microsoft.com/office/powerpoint/2010/main" val="415754972"/>
              </p:ext>
            </p:extLst>
          </p:nvPr>
        </p:nvGraphicFramePr>
        <p:xfrm>
          <a:off x="7072829" y="457200"/>
          <a:ext cx="4705597" cy="62464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5361709" y="1548245"/>
            <a:ext cx="3082062" cy="923330"/>
          </a:xfrm>
          <a:prstGeom prst="rect">
            <a:avLst/>
          </a:prstGeom>
          <a:noFill/>
        </p:spPr>
        <p:txBody>
          <a:bodyPr wrap="none" rtlCol="0">
            <a:spAutoFit/>
          </a:bodyPr>
          <a:lstStyle/>
          <a:p>
            <a:r>
              <a:rPr lang="en-US" dirty="0" smtClean="0"/>
              <a:t>Paragraph 58 of the Resolution</a:t>
            </a:r>
          </a:p>
          <a:p>
            <a:r>
              <a:rPr lang="en-US" dirty="0" smtClean="0"/>
              <a:t>From 3</a:t>
            </a:r>
            <a:r>
              <a:rPr lang="en-US" baseline="30000" dirty="0" smtClean="0"/>
              <a:t>rd</a:t>
            </a:r>
            <a:r>
              <a:rPr lang="en-US" dirty="0" smtClean="0"/>
              <a:t> plenum</a:t>
            </a:r>
          </a:p>
          <a:p>
            <a:endParaRPr lang="en-US" dirty="0"/>
          </a:p>
        </p:txBody>
      </p:sp>
    </p:spTree>
    <p:extLst>
      <p:ext uri="{BB962C8B-B14F-4D97-AF65-F5344CB8AC3E}">
        <p14:creationId xmlns:p14="http://schemas.microsoft.com/office/powerpoint/2010/main" val="22862820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030A0">
            <a:alpha val="1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810126"/>
          </a:xfrm>
        </p:spPr>
        <p:txBody>
          <a:bodyPr>
            <a:normAutofit fontScale="90000"/>
          </a:bodyPr>
          <a:lstStyle/>
          <a:p>
            <a:r>
              <a:rPr lang="en-US" b="1" dirty="0" smtClean="0"/>
              <a:t>From Constitutional theory to application </a:t>
            </a:r>
            <a:endParaRPr lang="en-US" b="1" dirty="0"/>
          </a:p>
        </p:txBody>
      </p:sp>
      <p:graphicFrame>
        <p:nvGraphicFramePr>
          <p:cNvPr id="4" name="Content Placeholder 3"/>
          <p:cNvGraphicFramePr>
            <a:graphicFrameLocks noGrp="1"/>
          </p:cNvGraphicFramePr>
          <p:nvPr>
            <p:ph type="pic" idx="1"/>
            <p:extLst>
              <p:ext uri="{D42A27DB-BD31-4B8C-83A1-F6EECF244321}">
                <p14:modId xmlns:p14="http://schemas.microsoft.com/office/powerpoint/2010/main" val="1387191454"/>
              </p:ext>
            </p:extLst>
          </p:nvPr>
        </p:nvGraphicFramePr>
        <p:xfrm>
          <a:off x="5183188" y="170480"/>
          <a:ext cx="6172200" cy="64782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Placeholder 4"/>
          <p:cNvSpPr>
            <a:spLocks noGrp="1"/>
          </p:cNvSpPr>
          <p:nvPr>
            <p:ph type="body" sz="half" idx="2"/>
          </p:nvPr>
        </p:nvSpPr>
        <p:spPr>
          <a:xfrm>
            <a:off x="839788" y="1267327"/>
            <a:ext cx="3932237" cy="5381446"/>
          </a:xfrm>
        </p:spPr>
        <p:txBody>
          <a:bodyPr>
            <a:normAutofit fontScale="92500" lnSpcReduction="10000"/>
          </a:bodyPr>
          <a:lstStyle/>
          <a:p>
            <a:pPr marL="285750" indent="-285750">
              <a:buFont typeface="Arial" panose="020B0604020202020204" pitchFamily="34" charset="0"/>
              <a:buChar char="•"/>
            </a:pPr>
            <a:r>
              <a:rPr lang="en-US" sz="1800" b="1" dirty="0" smtClean="0"/>
              <a:t>Socialist Country under Rule of Law</a:t>
            </a:r>
          </a:p>
          <a:p>
            <a:pPr marL="742950" lvl="1" indent="-285750">
              <a:buFont typeface="Arial" panose="020B0604020202020204" pitchFamily="34" charset="0"/>
              <a:buChar char="•"/>
            </a:pPr>
            <a:r>
              <a:rPr lang="en-US" sz="1800" b="1" dirty="0" smtClean="0"/>
              <a:t>CCP must conform to its line and cannot deviate from its fundamental principles from which its leadership legitimacy derives</a:t>
            </a:r>
          </a:p>
          <a:p>
            <a:pPr marL="742950" lvl="1" indent="-285750">
              <a:buFont typeface="Arial" panose="020B0604020202020204" pitchFamily="34" charset="0"/>
              <a:buChar char="•"/>
            </a:pPr>
            <a:r>
              <a:rPr lang="en-US" sz="1800" b="1" dirty="0" smtClean="0"/>
              <a:t>State apparatus must reflect application of CCP line under CCP leadership</a:t>
            </a:r>
            <a:endParaRPr lang="en-US" sz="1800" b="1" dirty="0" smtClean="0"/>
          </a:p>
          <a:p>
            <a:pPr marL="285750" indent="-285750">
              <a:buFont typeface="Arial" panose="020B0604020202020204" pitchFamily="34" charset="0"/>
              <a:buChar char="•"/>
            </a:pPr>
            <a:r>
              <a:rPr lang="en-US" sz="1800" b="1" dirty="0" smtClean="0"/>
              <a:t>All law must be evaluated for its conformity to the CCP line</a:t>
            </a:r>
            <a:endParaRPr lang="en-US" sz="1800" b="1" dirty="0" smtClean="0"/>
          </a:p>
          <a:p>
            <a:pPr marL="285750" indent="-285750">
              <a:buFont typeface="Arial" panose="020B0604020202020204" pitchFamily="34" charset="0"/>
              <a:buChar char="•"/>
            </a:pPr>
            <a:r>
              <a:rPr lang="en-US" sz="1800" b="1" dirty="0" smtClean="0"/>
              <a:t>Culmination </a:t>
            </a:r>
            <a:r>
              <a:rPr lang="en-US" sz="1800" b="1" dirty="0" smtClean="0"/>
              <a:t>of experience </a:t>
            </a:r>
            <a:r>
              <a:rPr lang="en-US" sz="1800" b="1" dirty="0"/>
              <a:t>and efforts of previous leadership, led, organized and overseen by Central CPC Comprehensive Deep Reform Work Group, with the efforts from Party and State apparatus</a:t>
            </a:r>
            <a:r>
              <a:rPr lang="en-US" sz="1800" b="1" dirty="0" smtClean="0"/>
              <a:t>.</a:t>
            </a:r>
          </a:p>
          <a:p>
            <a:pPr marL="742950" lvl="1" indent="-285750">
              <a:buFont typeface="Arial" panose="020B0604020202020204" pitchFamily="34" charset="0"/>
              <a:buChar char="•"/>
            </a:pPr>
            <a:r>
              <a:rPr lang="en-US" sz="1800" b="1" dirty="0"/>
              <a:t>“The Party must adapt itself to the march of events and changing circumstances, improving its system and style of leadership and raising its governance capability.”</a:t>
            </a:r>
            <a:r>
              <a:rPr lang="en-US" sz="1800" b="1" dirty="0" smtClean="0"/>
              <a:t> GP ¶ 28</a:t>
            </a:r>
            <a:endParaRPr lang="en-US" sz="1800" b="1" dirty="0"/>
          </a:p>
          <a:p>
            <a:endParaRPr lang="en-US" dirty="0"/>
          </a:p>
        </p:txBody>
      </p:sp>
    </p:spTree>
    <p:extLst>
      <p:ext uri="{BB962C8B-B14F-4D97-AF65-F5344CB8AC3E}">
        <p14:creationId xmlns:p14="http://schemas.microsoft.com/office/powerpoint/2010/main" val="20850323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alpha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Reform Process: from party to state </a:t>
            </a:r>
            <a:endParaRPr lang="en-US" sz="4000" dirty="0"/>
          </a:p>
        </p:txBody>
      </p:sp>
      <p:sp>
        <p:nvSpPr>
          <p:cNvPr id="3" name="Content Placeholder 2"/>
          <p:cNvSpPr>
            <a:spLocks noGrp="1"/>
          </p:cNvSpPr>
          <p:nvPr>
            <p:ph idx="1"/>
          </p:nvPr>
        </p:nvSpPr>
        <p:spPr/>
        <p:txBody>
          <a:bodyPr/>
          <a:lstStyle/>
          <a:p>
            <a:r>
              <a:rPr lang="en-US" sz="2400" dirty="0" smtClean="0"/>
              <a:t>It is a top-down </a:t>
            </a:r>
            <a:r>
              <a:rPr lang="en-US" sz="2400" dirty="0"/>
              <a:t>reform embedded with China’s party-state </a:t>
            </a:r>
            <a:r>
              <a:rPr lang="en-US" sz="2400" dirty="0" smtClean="0"/>
              <a:t>system, which party and state apparatus are assigned with different duties.</a:t>
            </a:r>
          </a:p>
          <a:p>
            <a:r>
              <a:rPr lang="en-US" sz="2400" dirty="0" smtClean="0"/>
              <a:t>The reform reflect the essence of “From the Mass, into the mass”</a:t>
            </a:r>
          </a:p>
          <a:p>
            <a:endParaRPr lang="en-US" dirty="0" smtClean="0"/>
          </a:p>
        </p:txBody>
      </p:sp>
      <p:graphicFrame>
        <p:nvGraphicFramePr>
          <p:cNvPr id="4" name="Diagram 3"/>
          <p:cNvGraphicFramePr/>
          <p:nvPr>
            <p:extLst>
              <p:ext uri="{D42A27DB-BD31-4B8C-83A1-F6EECF244321}">
                <p14:modId xmlns:p14="http://schemas.microsoft.com/office/powerpoint/2010/main" val="1092126178"/>
              </p:ext>
            </p:extLst>
          </p:nvPr>
        </p:nvGraphicFramePr>
        <p:xfrm>
          <a:off x="1769166" y="3260035"/>
          <a:ext cx="7951304" cy="34273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ight Arrow 4"/>
          <p:cNvSpPr/>
          <p:nvPr/>
        </p:nvSpPr>
        <p:spPr>
          <a:xfrm>
            <a:off x="2981739" y="3260035"/>
            <a:ext cx="5247861" cy="485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100" dirty="0">
                <a:effectLst/>
                <a:ea typeface="宋体" panose="02010600030101010101" pitchFamily="2" charset="-122"/>
                <a:cs typeface="Times New Roman" panose="02020603050405020304" pitchFamily="18" charset="0"/>
              </a:rPr>
              <a:t>Reform Proposal/ </a:t>
            </a:r>
            <a:r>
              <a:rPr lang="en-US" sz="1100" dirty="0" smtClean="0">
                <a:effectLst/>
                <a:ea typeface="宋体" panose="02010600030101010101" pitchFamily="2" charset="-122"/>
                <a:cs typeface="Times New Roman" panose="02020603050405020304" pitchFamily="18" charset="0"/>
              </a:rPr>
              <a:t>Directives: </a:t>
            </a:r>
            <a:r>
              <a:rPr lang="en-US" sz="1100" dirty="0">
                <a:effectLst/>
                <a:ea typeface="宋体" panose="02010600030101010101" pitchFamily="2" charset="-122"/>
                <a:cs typeface="Times New Roman" panose="02020603050405020304" pitchFamily="18" charset="0"/>
              </a:rPr>
              <a:t>From Party to State</a:t>
            </a:r>
          </a:p>
        </p:txBody>
      </p:sp>
      <p:sp>
        <p:nvSpPr>
          <p:cNvPr id="6" name="Left Arrow 5"/>
          <p:cNvSpPr/>
          <p:nvPr/>
        </p:nvSpPr>
        <p:spPr>
          <a:xfrm>
            <a:off x="3158572" y="5906467"/>
            <a:ext cx="5071027" cy="504825"/>
          </a:xfrm>
          <a:prstGeom prst="leftArrow">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100">
                <a:effectLst/>
                <a:ea typeface="宋体" panose="02010600030101010101" pitchFamily="2" charset="-122"/>
                <a:cs typeface="Times New Roman" panose="02020603050405020304" pitchFamily="18" charset="0"/>
              </a:rPr>
              <a:t>Responses: From State to Party</a:t>
            </a:r>
          </a:p>
        </p:txBody>
      </p:sp>
    </p:spTree>
    <p:extLst>
      <p:ext uri="{BB962C8B-B14F-4D97-AF65-F5344CB8AC3E}">
        <p14:creationId xmlns:p14="http://schemas.microsoft.com/office/powerpoint/2010/main" val="27779916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372F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1859</TotalTime>
  <Words>2486</Words>
  <Application>Microsoft Macintosh PowerPoint</Application>
  <PresentationFormat>Widescreen</PresentationFormat>
  <Paragraphs>291</Paragraphs>
  <Slides>23</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Calibri</vt:lpstr>
      <vt:lpstr>Calibri Light</vt:lpstr>
      <vt:lpstr>Times New Roman</vt:lpstr>
      <vt:lpstr>宋体</vt:lpstr>
      <vt:lpstr>Arial</vt:lpstr>
      <vt:lpstr>Office Theme</vt:lpstr>
      <vt:lpstr>Rule of Law, the Chinese Communist Party Basic Line, and Judicial Reform</vt:lpstr>
      <vt:lpstr>Contents</vt:lpstr>
      <vt:lpstr>Background: Rule of Law </vt:lpstr>
      <vt:lpstr>Background: why it is important? </vt:lpstr>
      <vt:lpstr>Thesis and Roadmap </vt:lpstr>
      <vt:lpstr>Substantive Rule of Law--CCP Line and State Constitution </vt:lpstr>
      <vt:lpstr>Rule of Law as written in Party line </vt:lpstr>
      <vt:lpstr>From Constitutional theory to application </vt:lpstr>
      <vt:lpstr>Reform Process: from party to state </vt:lpstr>
      <vt:lpstr> Background to the 4th Plenum Resolution  </vt:lpstr>
      <vt:lpstr>Summary of the meaning and application of rule of law after 4th Plenum. </vt:lpstr>
      <vt:lpstr>Judicial reform in the shadow of rule of law </vt:lpstr>
      <vt:lpstr>From Party to State: illustrated by Anti- Injustice and Judicial Error Reform</vt:lpstr>
      <vt:lpstr>Reform Measures: Independent, fair and legally carry out judicial power and power of procuratorate.  </vt:lpstr>
      <vt:lpstr>Reform Measures: Optimize the distribution of judicial duty though administrative system reform  </vt:lpstr>
      <vt:lpstr>Reform Measures: Other areas  </vt:lpstr>
      <vt:lpstr>Judicial reform and party mechanism </vt:lpstr>
      <vt:lpstr>Application of Rule of Law under Party-State</vt:lpstr>
      <vt:lpstr>Benefits and Challenges </vt:lpstr>
      <vt:lpstr>Thank you  </vt:lpstr>
      <vt:lpstr>Summary of the meaning and application of rule of law after 4th Plenum. </vt:lpstr>
      <vt:lpstr>PowerPoint Presentation</vt:lpstr>
      <vt:lpstr>Conclusion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 ao</dc:creator>
  <cp:lastModifiedBy>Microsoft Office User</cp:lastModifiedBy>
  <cp:revision>91</cp:revision>
  <dcterms:created xsi:type="dcterms:W3CDTF">2015-12-02T03:17:19Z</dcterms:created>
  <dcterms:modified xsi:type="dcterms:W3CDTF">2015-12-04T02:34:34Z</dcterms:modified>
</cp:coreProperties>
</file>