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331" r:id="rId2"/>
    <p:sldId id="318" r:id="rId3"/>
    <p:sldId id="321" r:id="rId4"/>
    <p:sldId id="320" r:id="rId5"/>
    <p:sldId id="324" r:id="rId6"/>
    <p:sldId id="325" r:id="rId7"/>
    <p:sldId id="327" r:id="rId8"/>
    <p:sldId id="328" r:id="rId9"/>
    <p:sldId id="329" r:id="rId10"/>
    <p:sldId id="330" r:id="rId11"/>
    <p:sldId id="339" r:id="rId12"/>
    <p:sldId id="332" r:id="rId13"/>
    <p:sldId id="333" r:id="rId14"/>
    <p:sldId id="334" r:id="rId15"/>
    <p:sldId id="336" r:id="rId16"/>
    <p:sldId id="337" r:id="rId17"/>
    <p:sldId id="335" r:id="rId18"/>
    <p:sldId id="338"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07A"/>
    <a:srgbClr val="3D6AA1"/>
    <a:srgbClr val="4476B2"/>
    <a:srgbClr val="FFEFD1"/>
    <a:srgbClr val="EDE1BE"/>
    <a:srgbClr val="4D7FBB"/>
    <a:srgbClr val="648FC4"/>
    <a:srgbClr val="436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p:cViewPr varScale="1">
        <p:scale>
          <a:sx n="127" d="100"/>
          <a:sy n="127" d="100"/>
        </p:scale>
        <p:origin x="-1280"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1" Type="http://schemas.openxmlformats.org/officeDocument/2006/relationships/hyperlink" Target="http://www.beijingshots.com/2013/01/laojiao-system-to-be-phased-out/" TargetMode="External"/><Relationship Id="rId2" Type="http://schemas.openxmlformats.org/officeDocument/2006/relationships/image" Target="../media/image5.jpg"/></Relationships>
</file>

<file path=ppt/diagrams/_rels/data15.xml.rels><?xml version="1.0" encoding="UTF-8" standalone="yes"?>
<Relationships xmlns="http://schemas.openxmlformats.org/package/2006/relationships"><Relationship Id="rId11" Type="http://schemas.microsoft.com/office/2007/relationships/hdphoto" Target="../media/hdphoto5.wdp"/><Relationship Id="rId12" Type="http://schemas.openxmlformats.org/officeDocument/2006/relationships/image" Target="../media/image15.png"/><Relationship Id="rId13" Type="http://schemas.microsoft.com/office/2007/relationships/hdphoto" Target="../media/hdphoto6.wdp"/><Relationship Id="rId1" Type="http://schemas.openxmlformats.org/officeDocument/2006/relationships/image" Target="../media/image8.png"/><Relationship Id="rId2" Type="http://schemas.microsoft.com/office/2007/relationships/hdphoto" Target="../media/hdphoto2.wdp"/><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3.wdp"/><Relationship Id="rId6" Type="http://schemas.openxmlformats.org/officeDocument/2006/relationships/image" Target="../media/image11.png"/><Relationship Id="rId7" Type="http://schemas.microsoft.com/office/2007/relationships/hdphoto" Target="../media/hdphoto4.wdp"/><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diagrams/_rels/data16.xml.rels><?xml version="1.0" encoding="UTF-8" standalone="yes"?>
<Relationships xmlns="http://schemas.openxmlformats.org/package/2006/relationships"><Relationship Id="rId11" Type="http://schemas.microsoft.com/office/2007/relationships/hdphoto" Target="../media/hdphoto5.wdp"/><Relationship Id="rId12" Type="http://schemas.openxmlformats.org/officeDocument/2006/relationships/image" Target="../media/image15.png"/><Relationship Id="rId13" Type="http://schemas.microsoft.com/office/2007/relationships/hdphoto" Target="../media/hdphoto6.wdp"/><Relationship Id="rId1" Type="http://schemas.openxmlformats.org/officeDocument/2006/relationships/image" Target="../media/image8.png"/><Relationship Id="rId2" Type="http://schemas.microsoft.com/office/2007/relationships/hdphoto" Target="../media/hdphoto2.wdp"/><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3.wdp"/><Relationship Id="rId6" Type="http://schemas.openxmlformats.org/officeDocument/2006/relationships/image" Target="../media/image11.png"/><Relationship Id="rId7" Type="http://schemas.microsoft.com/office/2007/relationships/hdphoto" Target="../media/hdphoto4.wdp"/><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diagrams/_rels/data2.xml.rels><?xml version="1.0" encoding="UTF-8" standalone="yes"?>
<Relationships xmlns="http://schemas.openxmlformats.org/package/2006/relationships"><Relationship Id="rId3" Type="http://schemas.openxmlformats.org/officeDocument/2006/relationships/hyperlink" Target="http://en.wikipedia.org/wiki/Laogai_Museum" TargetMode="External"/><Relationship Id="rId4" Type="http://schemas.openxmlformats.org/officeDocument/2006/relationships/image" Target="../media/image6.JPG"/><Relationship Id="rId1" Type="http://schemas.openxmlformats.org/officeDocument/2006/relationships/hyperlink" Target="http://en.wikipedia.org/wiki/Re-education_through_labor" TargetMode="External"/><Relationship Id="rId2" Type="http://schemas.openxmlformats.org/officeDocument/2006/relationships/hyperlink" Target="http://en.wikipedia.org/wiki/Hubei" TargetMode="External"/></Relationships>
</file>

<file path=ppt/diagrams/_rels/data3.xml.rels><?xml version="1.0" encoding="UTF-8" standalone="yes"?>
<Relationships xmlns="http://schemas.openxmlformats.org/package/2006/relationships"><Relationship Id="rId1" Type="http://schemas.openxmlformats.org/officeDocument/2006/relationships/hyperlink" Target="http://news.xinhuanet.com/english/2002-11/05/content_619318.htm" TargetMode="External"/><Relationship Id="rId2" Type="http://schemas.openxmlformats.org/officeDocument/2006/relationships/image" Target="../media/image7.jpeg"/><Relationship Id="rId3" Type="http://schemas.microsoft.com/office/2007/relationships/hdphoto" Target="../media/hdphoto1.wdp"/></Relationships>
</file>

<file path=ppt/diagrams/_rels/drawing1.xml.rels><?xml version="1.0" encoding="UTF-8" standalone="yes"?>
<Relationships xmlns="http://schemas.openxmlformats.org/package/2006/relationships"><Relationship Id="rId1" Type="http://schemas.openxmlformats.org/officeDocument/2006/relationships/hyperlink" Target="http://www.beijingshots.com/2013/01/laojiao-system-to-be-phased-out/" TargetMode="External"/><Relationship Id="rId2" Type="http://schemas.openxmlformats.org/officeDocument/2006/relationships/image" Target="../media/image5.jpg"/></Relationships>
</file>

<file path=ppt/diagrams/_rels/drawing15.xml.rels><?xml version="1.0" encoding="UTF-8" standalone="yes"?>
<Relationships xmlns="http://schemas.openxmlformats.org/package/2006/relationships"><Relationship Id="rId11" Type="http://schemas.microsoft.com/office/2007/relationships/hdphoto" Target="../media/hdphoto5.wdp"/><Relationship Id="rId12" Type="http://schemas.openxmlformats.org/officeDocument/2006/relationships/image" Target="../media/image15.png"/><Relationship Id="rId13" Type="http://schemas.microsoft.com/office/2007/relationships/hdphoto" Target="../media/hdphoto6.wdp"/><Relationship Id="rId1" Type="http://schemas.openxmlformats.org/officeDocument/2006/relationships/image" Target="../media/image8.png"/><Relationship Id="rId2" Type="http://schemas.microsoft.com/office/2007/relationships/hdphoto" Target="../media/hdphoto2.wdp"/><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3.wdp"/><Relationship Id="rId6" Type="http://schemas.openxmlformats.org/officeDocument/2006/relationships/image" Target="../media/image11.png"/><Relationship Id="rId7" Type="http://schemas.microsoft.com/office/2007/relationships/hdphoto" Target="../media/hdphoto4.wdp"/><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diagrams/_rels/drawing16.xml.rels><?xml version="1.0" encoding="UTF-8" standalone="yes"?>
<Relationships xmlns="http://schemas.openxmlformats.org/package/2006/relationships"><Relationship Id="rId11" Type="http://schemas.microsoft.com/office/2007/relationships/hdphoto" Target="../media/hdphoto5.wdp"/><Relationship Id="rId12" Type="http://schemas.openxmlformats.org/officeDocument/2006/relationships/image" Target="../media/image15.png"/><Relationship Id="rId13" Type="http://schemas.microsoft.com/office/2007/relationships/hdphoto" Target="../media/hdphoto6.wdp"/><Relationship Id="rId1" Type="http://schemas.openxmlformats.org/officeDocument/2006/relationships/image" Target="../media/image8.png"/><Relationship Id="rId2" Type="http://schemas.microsoft.com/office/2007/relationships/hdphoto" Target="../media/hdphoto2.wdp"/><Relationship Id="rId3" Type="http://schemas.openxmlformats.org/officeDocument/2006/relationships/image" Target="../media/image9.png"/><Relationship Id="rId4" Type="http://schemas.openxmlformats.org/officeDocument/2006/relationships/image" Target="../media/image10.png"/><Relationship Id="rId5" Type="http://schemas.microsoft.com/office/2007/relationships/hdphoto" Target="../media/hdphoto3.wdp"/><Relationship Id="rId6" Type="http://schemas.openxmlformats.org/officeDocument/2006/relationships/image" Target="../media/image11.png"/><Relationship Id="rId7" Type="http://schemas.microsoft.com/office/2007/relationships/hdphoto" Target="../media/hdphoto4.wdp"/><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3" Type="http://schemas.openxmlformats.org/officeDocument/2006/relationships/hyperlink" Target="http://en.wikipedia.org/wiki/Laogai_Museum" TargetMode="External"/><Relationship Id="rId4" Type="http://schemas.openxmlformats.org/officeDocument/2006/relationships/image" Target="../media/image6.JPG"/><Relationship Id="rId1" Type="http://schemas.openxmlformats.org/officeDocument/2006/relationships/hyperlink" Target="http://en.wikipedia.org/wiki/Re-education_through_labor" TargetMode="External"/><Relationship Id="rId2" Type="http://schemas.openxmlformats.org/officeDocument/2006/relationships/hyperlink" Target="http://en.wikipedia.org/wiki/Hubei"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news.xinhuanet.com/english/2002-11/05/content_619318.htm" TargetMode="External"/><Relationship Id="rId2" Type="http://schemas.openxmlformats.org/officeDocument/2006/relationships/image" Target="../media/image7.jpeg"/><Relationship Id="rId3" Type="http://schemas.microsoft.com/office/2007/relationships/hdphoto" Target="../media/hdphoto1.wdp"/></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C6DAFC-9B27-4C87-9229-5E2738AD4833}" type="doc">
      <dgm:prSet loTypeId="urn:microsoft.com/office/officeart/2005/8/layout/hList2" loCatId="picture" qsTypeId="urn:microsoft.com/office/officeart/2005/8/quickstyle/simple1" qsCatId="simple" csTypeId="urn:microsoft.com/office/officeart/2005/8/colors/accent1_4" csCatId="accent1" phldr="1"/>
      <dgm:spPr/>
      <dgm:t>
        <a:bodyPr/>
        <a:lstStyle/>
        <a:p>
          <a:endParaRPr lang="en-US"/>
        </a:p>
      </dgm:t>
    </dgm:pt>
    <dgm:pt modelId="{36ED75EB-6184-48C0-95EA-2E28C6D7E8D4}">
      <dgm:prSet phldrT="[Text]" custT="1"/>
      <dgm:spPr/>
      <dgm:t>
        <a:bodyPr/>
        <a:lstStyle/>
        <a:p>
          <a:r>
            <a:rPr lang="en-US" sz="1200" b="0" i="0" dirty="0" smtClean="0">
              <a:latin typeface="Calibri" pitchFamily="34" charset="0"/>
            </a:rPr>
            <a:t>*Picture from Jason Lee,  </a:t>
          </a:r>
          <a:r>
            <a:rPr lang="en-US" sz="1200" b="0" i="0" dirty="0" err="1" smtClean="0">
              <a:latin typeface="Calibri" pitchFamily="34" charset="0"/>
              <a:hlinkClick xmlns:r="http://schemas.openxmlformats.org/officeDocument/2006/relationships" r:id="rId1"/>
            </a:rPr>
            <a:t>Laojiao</a:t>
          </a:r>
          <a:r>
            <a:rPr lang="en-US" sz="1200" b="0" i="0" dirty="0" smtClean="0">
              <a:latin typeface="Calibri" pitchFamily="34" charset="0"/>
              <a:hlinkClick xmlns:r="http://schemas.openxmlformats.org/officeDocument/2006/relationships" r:id="rId1"/>
            </a:rPr>
            <a:t> System to be Phased Out</a:t>
          </a:r>
          <a:r>
            <a:rPr lang="en-US" sz="1200" b="0" i="0" dirty="0" smtClean="0">
              <a:latin typeface="Calibri" pitchFamily="34" charset="0"/>
            </a:rPr>
            <a:t>, Beijing Shots, Jan. 21, 2013 </a:t>
          </a:r>
          <a:endParaRPr lang="en-US" sz="1200" i="0" dirty="0">
            <a:latin typeface="Calibri" pitchFamily="34" charset="0"/>
          </a:endParaRPr>
        </a:p>
      </dgm:t>
    </dgm:pt>
    <dgm:pt modelId="{1B87BD7C-366E-45BC-84A2-62DE6DCEE2F8}" type="parTrans" cxnId="{B8A21F48-B315-42CA-976E-168390E54867}">
      <dgm:prSet/>
      <dgm:spPr/>
      <dgm:t>
        <a:bodyPr/>
        <a:lstStyle/>
        <a:p>
          <a:endParaRPr lang="en-US"/>
        </a:p>
      </dgm:t>
    </dgm:pt>
    <dgm:pt modelId="{6005B32C-11F4-4261-9E4F-EE81FC18935E}" type="sibTrans" cxnId="{B8A21F48-B315-42CA-976E-168390E54867}">
      <dgm:prSet/>
      <dgm:spPr/>
      <dgm:t>
        <a:bodyPr/>
        <a:lstStyle/>
        <a:p>
          <a:endParaRPr lang="en-US"/>
        </a:p>
      </dgm:t>
    </dgm:pt>
    <dgm:pt modelId="{83E88567-25FF-40F9-B422-1C6BF1BA1C4F}">
      <dgm:prSet custT="1"/>
      <dgm:spPr>
        <a:solidFill>
          <a:schemeClr val="tx2">
            <a:lumMod val="75000"/>
          </a:schemeClr>
        </a:solidFill>
      </dgm:spPr>
      <dgm:t>
        <a:bodyPr/>
        <a:lstStyle/>
        <a:p>
          <a:pPr algn="l">
            <a:lnSpc>
              <a:spcPct val="100000"/>
            </a:lnSpc>
          </a:pPr>
          <a:endParaRPr lang="en-US" sz="1600" dirty="0">
            <a:latin typeface="Calibri" pitchFamily="34" charset="0"/>
            <a:ea typeface="+mj-ea"/>
          </a:endParaRPr>
        </a:p>
      </dgm:t>
    </dgm:pt>
    <dgm:pt modelId="{4EB1BDB7-FA9E-4CDF-B513-784E21DA1D14}" type="parTrans" cxnId="{8E8DA37B-882F-4467-ADB9-52600DD550B9}">
      <dgm:prSet/>
      <dgm:spPr/>
      <dgm:t>
        <a:bodyPr/>
        <a:lstStyle/>
        <a:p>
          <a:endParaRPr lang="en-US"/>
        </a:p>
      </dgm:t>
    </dgm:pt>
    <dgm:pt modelId="{590ED5D4-6983-4789-A400-173E940B49B3}" type="sibTrans" cxnId="{8E8DA37B-882F-4467-ADB9-52600DD550B9}">
      <dgm:prSet/>
      <dgm:spPr/>
      <dgm:t>
        <a:bodyPr/>
        <a:lstStyle/>
        <a:p>
          <a:endParaRPr lang="en-US"/>
        </a:p>
      </dgm:t>
    </dgm:pt>
    <dgm:pt modelId="{5D38B5CE-DF00-4622-8105-E7643148B2EC}">
      <dgm:prSet custT="1"/>
      <dgm:spPr>
        <a:solidFill>
          <a:schemeClr val="tx2">
            <a:lumMod val="75000"/>
          </a:schemeClr>
        </a:solidFill>
      </dgm:spPr>
      <dgm:t>
        <a:bodyPr/>
        <a:lstStyle/>
        <a:p>
          <a:pPr algn="l">
            <a:lnSpc>
              <a:spcPct val="90000"/>
            </a:lnSpc>
          </a:pPr>
          <a:endParaRPr lang="en-US" sz="1600" dirty="0">
            <a:latin typeface="Calibri" pitchFamily="34" charset="0"/>
            <a:ea typeface="+mj-ea"/>
          </a:endParaRPr>
        </a:p>
      </dgm:t>
    </dgm:pt>
    <dgm:pt modelId="{CA11C023-1D6C-479F-90C4-90B08463FDD5}" type="sibTrans" cxnId="{3F37E39E-6299-4900-B78B-AA607E8CF612}">
      <dgm:prSet/>
      <dgm:spPr/>
      <dgm:t>
        <a:bodyPr/>
        <a:lstStyle/>
        <a:p>
          <a:endParaRPr lang="en-US"/>
        </a:p>
      </dgm:t>
    </dgm:pt>
    <dgm:pt modelId="{FB352C19-7C6A-4A47-85C5-7F865FBBDD85}" type="parTrans" cxnId="{3F37E39E-6299-4900-B78B-AA607E8CF612}">
      <dgm:prSet/>
      <dgm:spPr/>
      <dgm:t>
        <a:bodyPr/>
        <a:lstStyle/>
        <a:p>
          <a:endParaRPr lang="en-US"/>
        </a:p>
      </dgm:t>
    </dgm:pt>
    <dgm:pt modelId="{C48185FE-32BB-4E34-B6A1-D3F9C3D7FCC4}" type="pres">
      <dgm:prSet presAssocID="{83C6DAFC-9B27-4C87-9229-5E2738AD4833}" presName="linearFlow" presStyleCnt="0">
        <dgm:presLayoutVars>
          <dgm:dir/>
          <dgm:animLvl val="lvl"/>
          <dgm:resizeHandles/>
        </dgm:presLayoutVars>
      </dgm:prSet>
      <dgm:spPr/>
      <dgm:t>
        <a:bodyPr/>
        <a:lstStyle/>
        <a:p>
          <a:endParaRPr lang="en-US"/>
        </a:p>
      </dgm:t>
    </dgm:pt>
    <dgm:pt modelId="{6E3F6891-2311-41C1-8B30-6CF1CFCFA0D8}" type="pres">
      <dgm:prSet presAssocID="{36ED75EB-6184-48C0-95EA-2E28C6D7E8D4}" presName="compositeNode" presStyleCnt="0">
        <dgm:presLayoutVars>
          <dgm:bulletEnabled val="1"/>
        </dgm:presLayoutVars>
      </dgm:prSet>
      <dgm:spPr/>
    </dgm:pt>
    <dgm:pt modelId="{71CDBCC3-1C9F-47DD-A173-1DDD007129F7}" type="pres">
      <dgm:prSet presAssocID="{36ED75EB-6184-48C0-95EA-2E28C6D7E8D4}" presName="image" presStyleLbl="fgImgPlace1" presStyleIdx="0" presStyleCnt="1" custScaleX="138371" custLinFactNeighborX="-5668" custLinFactNeighborY="-408"/>
      <dgm:spPr>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04AFAA0-CBB3-4D9C-AF0C-F93FDC687E64}" type="pres">
      <dgm:prSet presAssocID="{36ED75EB-6184-48C0-95EA-2E28C6D7E8D4}" presName="childNode" presStyleLbl="node1" presStyleIdx="0" presStyleCnt="1" custScaleX="128769" custLinFactNeighborX="284" custLinFactNeighborY="1062">
        <dgm:presLayoutVars>
          <dgm:bulletEnabled val="1"/>
        </dgm:presLayoutVars>
      </dgm:prSet>
      <dgm:spPr/>
      <dgm:t>
        <a:bodyPr/>
        <a:lstStyle/>
        <a:p>
          <a:endParaRPr lang="en-US"/>
        </a:p>
      </dgm:t>
    </dgm:pt>
    <dgm:pt modelId="{266E0099-B5D0-4E9A-A0E2-C2F778485FBB}" type="pres">
      <dgm:prSet presAssocID="{36ED75EB-6184-48C0-95EA-2E28C6D7E8D4}" presName="parentNode" presStyleLbl="revTx" presStyleIdx="0" presStyleCnt="1" custScaleX="60327" custLinFactNeighborX="-55958" custLinFactNeighborY="-1074">
        <dgm:presLayoutVars>
          <dgm:chMax val="0"/>
          <dgm:bulletEnabled val="1"/>
        </dgm:presLayoutVars>
      </dgm:prSet>
      <dgm:spPr/>
      <dgm:t>
        <a:bodyPr/>
        <a:lstStyle/>
        <a:p>
          <a:endParaRPr lang="en-US"/>
        </a:p>
      </dgm:t>
    </dgm:pt>
  </dgm:ptLst>
  <dgm:cxnLst>
    <dgm:cxn modelId="{E41CA213-F901-401C-A6B7-B91768F24122}" type="presOf" srcId="{5D38B5CE-DF00-4622-8105-E7643148B2EC}" destId="{404AFAA0-CBB3-4D9C-AF0C-F93FDC687E64}" srcOrd="0" destOrd="1" presId="urn:microsoft.com/office/officeart/2005/8/layout/hList2"/>
    <dgm:cxn modelId="{3F37E39E-6299-4900-B78B-AA607E8CF612}" srcId="{36ED75EB-6184-48C0-95EA-2E28C6D7E8D4}" destId="{5D38B5CE-DF00-4622-8105-E7643148B2EC}" srcOrd="1" destOrd="0" parTransId="{FB352C19-7C6A-4A47-85C5-7F865FBBDD85}" sibTransId="{CA11C023-1D6C-479F-90C4-90B08463FDD5}"/>
    <dgm:cxn modelId="{33BD511F-2EB9-4697-B5C3-D4F04D9E371C}" type="presOf" srcId="{83E88567-25FF-40F9-B422-1C6BF1BA1C4F}" destId="{404AFAA0-CBB3-4D9C-AF0C-F93FDC687E64}" srcOrd="0" destOrd="0" presId="urn:microsoft.com/office/officeart/2005/8/layout/hList2"/>
    <dgm:cxn modelId="{B4662BC1-43C8-44FC-A6F2-601B42AC2CF9}" type="presOf" srcId="{83C6DAFC-9B27-4C87-9229-5E2738AD4833}" destId="{C48185FE-32BB-4E34-B6A1-D3F9C3D7FCC4}" srcOrd="0" destOrd="0" presId="urn:microsoft.com/office/officeart/2005/8/layout/hList2"/>
    <dgm:cxn modelId="{8E8DA37B-882F-4467-ADB9-52600DD550B9}" srcId="{36ED75EB-6184-48C0-95EA-2E28C6D7E8D4}" destId="{83E88567-25FF-40F9-B422-1C6BF1BA1C4F}" srcOrd="0" destOrd="0" parTransId="{4EB1BDB7-FA9E-4CDF-B513-784E21DA1D14}" sibTransId="{590ED5D4-6983-4789-A400-173E940B49B3}"/>
    <dgm:cxn modelId="{0BEC1EA9-D73B-45E6-AC95-0A92B3A1E9F3}" type="presOf" srcId="{36ED75EB-6184-48C0-95EA-2E28C6D7E8D4}" destId="{266E0099-B5D0-4E9A-A0E2-C2F778485FBB}" srcOrd="0" destOrd="0" presId="urn:microsoft.com/office/officeart/2005/8/layout/hList2"/>
    <dgm:cxn modelId="{B8A21F48-B315-42CA-976E-168390E54867}" srcId="{83C6DAFC-9B27-4C87-9229-5E2738AD4833}" destId="{36ED75EB-6184-48C0-95EA-2E28C6D7E8D4}" srcOrd="0" destOrd="0" parTransId="{1B87BD7C-366E-45BC-84A2-62DE6DCEE2F8}" sibTransId="{6005B32C-11F4-4261-9E4F-EE81FC18935E}"/>
    <dgm:cxn modelId="{FD28E225-64B0-40EE-A3A5-9DA026C97A69}" type="presParOf" srcId="{C48185FE-32BB-4E34-B6A1-D3F9C3D7FCC4}" destId="{6E3F6891-2311-41C1-8B30-6CF1CFCFA0D8}" srcOrd="0" destOrd="0" presId="urn:microsoft.com/office/officeart/2005/8/layout/hList2"/>
    <dgm:cxn modelId="{10D9933C-8CB3-46EF-85CF-D4C2F031F7F3}" type="presParOf" srcId="{6E3F6891-2311-41C1-8B30-6CF1CFCFA0D8}" destId="{71CDBCC3-1C9F-47DD-A173-1DDD007129F7}" srcOrd="0" destOrd="0" presId="urn:microsoft.com/office/officeart/2005/8/layout/hList2"/>
    <dgm:cxn modelId="{C0C2FB4A-BE43-4237-B5A7-49F1A0ADDB84}" type="presParOf" srcId="{6E3F6891-2311-41C1-8B30-6CF1CFCFA0D8}" destId="{404AFAA0-CBB3-4D9C-AF0C-F93FDC687E64}" srcOrd="1" destOrd="0" presId="urn:microsoft.com/office/officeart/2005/8/layout/hList2"/>
    <dgm:cxn modelId="{34EEA824-900B-48EB-8174-4D4533E7C88D}" type="presParOf" srcId="{6E3F6891-2311-41C1-8B30-6CF1CFCFA0D8}" destId="{266E0099-B5D0-4E9A-A0E2-C2F778485FB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93EA86-244D-4ADD-A6DF-EBB588039EB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75F7192-FD64-42B8-AA78-EAD18EB4A87A}">
      <dgm:prSet custT="1"/>
      <dgm:spPr/>
      <dgm:t>
        <a:bodyPr/>
        <a:lstStyle/>
        <a:p>
          <a:pPr algn="l" rtl="0"/>
          <a:r>
            <a:rPr lang="en-US" sz="1200" dirty="0" smtClean="0">
              <a:latin typeface="Calibri" pitchFamily="34" charset="0"/>
            </a:rPr>
            <a:t>The legitimacy of the </a:t>
          </a:r>
          <a:r>
            <a:rPr lang="en-US" sz="1200" i="1" dirty="0" err="1" smtClean="0">
              <a:latin typeface="Calibri" pitchFamily="34" charset="0"/>
            </a:rPr>
            <a:t>Shuanggui</a:t>
          </a:r>
          <a:r>
            <a:rPr lang="en-US" sz="1200" i="1" dirty="0" smtClean="0">
              <a:latin typeface="Calibri" pitchFamily="34" charset="0"/>
            </a:rPr>
            <a:t> </a:t>
          </a:r>
          <a:r>
            <a:rPr lang="en-US" sz="1200" dirty="0" smtClean="0">
              <a:latin typeface="Calibri" pitchFamily="34" charset="0"/>
            </a:rPr>
            <a:t>must be understood within the context of the Chinese Party-state constitutionalism, where both the State and Party constitutions are part of the constitutional order.</a:t>
          </a:r>
          <a:endParaRPr lang="en-US" sz="1200" dirty="0">
            <a:latin typeface="Calibri" pitchFamily="34" charset="0"/>
          </a:endParaRPr>
        </a:p>
      </dgm:t>
    </dgm:pt>
    <dgm:pt modelId="{92CFEE72-FCE9-4697-964B-297648A16AB3}" type="parTrans" cxnId="{206E6C70-EFF2-43F3-86E1-E9360F335248}">
      <dgm:prSet/>
      <dgm:spPr/>
      <dgm:t>
        <a:bodyPr/>
        <a:lstStyle/>
        <a:p>
          <a:endParaRPr lang="en-US"/>
        </a:p>
      </dgm:t>
    </dgm:pt>
    <dgm:pt modelId="{B743DF93-9FD2-43A8-956C-C6DFC32E2A00}" type="sibTrans" cxnId="{206E6C70-EFF2-43F3-86E1-E9360F335248}">
      <dgm:prSet/>
      <dgm:spPr/>
      <dgm:t>
        <a:bodyPr/>
        <a:lstStyle/>
        <a:p>
          <a:endParaRPr lang="en-US"/>
        </a:p>
      </dgm:t>
    </dgm:pt>
    <dgm:pt modelId="{4E33D895-8371-4508-B80B-7F995E3B1570}">
      <dgm:prSet custT="1"/>
      <dgm:spPr/>
      <dgm:t>
        <a:bodyPr lIns="91440" tIns="91440" rIns="91440" bIns="91440"/>
        <a:lstStyle/>
        <a:p>
          <a:pPr algn="l" rtl="0"/>
          <a:r>
            <a:rPr lang="en-US" sz="1200" dirty="0" smtClean="0">
              <a:latin typeface="Calibri" pitchFamily="34" charset="0"/>
            </a:rPr>
            <a:t>Under the Chinese rule of law constitutionalism, </a:t>
          </a:r>
          <a:r>
            <a:rPr lang="en-US" sz="1200" dirty="0" err="1" smtClean="0">
              <a:latin typeface="Calibri" pitchFamily="34" charset="0"/>
            </a:rPr>
            <a:t>shuanggui</a:t>
          </a:r>
          <a:r>
            <a:rPr lang="en-US" sz="1200" dirty="0" smtClean="0">
              <a:latin typeface="Calibri" pitchFamily="34" charset="0"/>
            </a:rPr>
            <a:t> is a legitimate expression of the CCP’s constitutional power, as long as it is administered properly.</a:t>
          </a:r>
          <a:endParaRPr lang="en-US" sz="1200" dirty="0">
            <a:latin typeface="Calibri" pitchFamily="34" charset="0"/>
          </a:endParaRPr>
        </a:p>
      </dgm:t>
    </dgm:pt>
    <dgm:pt modelId="{4EAB590B-74B6-4985-AA81-422A2EC271BC}" type="parTrans" cxnId="{66D0A76C-C94E-4B40-994A-777451CBB258}">
      <dgm:prSet/>
      <dgm:spPr/>
      <dgm:t>
        <a:bodyPr/>
        <a:lstStyle/>
        <a:p>
          <a:endParaRPr lang="en-US"/>
        </a:p>
      </dgm:t>
    </dgm:pt>
    <dgm:pt modelId="{ADD5FAF6-C654-422F-908F-D18DE725C25D}" type="sibTrans" cxnId="{66D0A76C-C94E-4B40-994A-777451CBB258}">
      <dgm:prSet/>
      <dgm:spPr/>
      <dgm:t>
        <a:bodyPr/>
        <a:lstStyle/>
        <a:p>
          <a:endParaRPr lang="en-US"/>
        </a:p>
      </dgm:t>
    </dgm:pt>
    <dgm:pt modelId="{9DE4E454-A431-47BE-980B-E40EC54A8C12}">
      <dgm:prSet custT="1"/>
      <dgm:spPr/>
      <dgm:t>
        <a:bodyPr/>
        <a:lstStyle/>
        <a:p>
          <a:pPr rtl="0"/>
          <a:r>
            <a:rPr lang="en-US" sz="1200" dirty="0" smtClean="0">
              <a:latin typeface="Calibri" pitchFamily="34" charset="0"/>
            </a:rPr>
            <a:t>Traditional constitutionalist analysis tends to focus only on the Chinese State Constitution, while the legitimacy of the </a:t>
          </a:r>
          <a:r>
            <a:rPr lang="en-US" sz="1200" i="1" dirty="0" err="1" smtClean="0">
              <a:latin typeface="Calibri" pitchFamily="34" charset="0"/>
            </a:rPr>
            <a:t>shuanggui</a:t>
          </a:r>
          <a:r>
            <a:rPr lang="en-US" sz="1200" i="0" dirty="0" smtClean="0">
              <a:latin typeface="Calibri" pitchFamily="34" charset="0"/>
            </a:rPr>
            <a:t> system is found</a:t>
          </a:r>
          <a:r>
            <a:rPr lang="en-US" sz="1200" dirty="0" smtClean="0">
              <a:latin typeface="Calibri" pitchFamily="34" charset="0"/>
            </a:rPr>
            <a:t> in the Party Constitution and other unwritten constitutional elements.</a:t>
          </a:r>
          <a:endParaRPr lang="en-US" sz="1200" dirty="0">
            <a:latin typeface="Calibri" pitchFamily="34" charset="0"/>
          </a:endParaRPr>
        </a:p>
      </dgm:t>
    </dgm:pt>
    <dgm:pt modelId="{137680B5-B01E-4A6B-A55D-069ACBE0EF78}" type="parTrans" cxnId="{B152CAF0-503F-447B-B746-54F689C2B4BD}">
      <dgm:prSet/>
      <dgm:spPr/>
      <dgm:t>
        <a:bodyPr/>
        <a:lstStyle/>
        <a:p>
          <a:endParaRPr lang="en-US"/>
        </a:p>
      </dgm:t>
    </dgm:pt>
    <dgm:pt modelId="{5E4C0553-7FB7-4C55-A6B3-A73D9B51BC1E}" type="sibTrans" cxnId="{B152CAF0-503F-447B-B746-54F689C2B4BD}">
      <dgm:prSet/>
      <dgm:spPr/>
      <dgm:t>
        <a:bodyPr/>
        <a:lstStyle/>
        <a:p>
          <a:endParaRPr lang="en-US"/>
        </a:p>
      </dgm:t>
    </dgm:pt>
    <dgm:pt modelId="{DB669375-7AB7-48CD-B368-804BC643A483}">
      <dgm:prSet custT="1"/>
      <dgm:spPr/>
      <dgm:t>
        <a:bodyPr/>
        <a:lstStyle/>
        <a:p>
          <a:pPr rtl="0"/>
          <a:r>
            <a:rPr lang="en-US" sz="1200" dirty="0" smtClean="0">
              <a:latin typeface="Calibri" pitchFamily="34" charset="0"/>
            </a:rPr>
            <a:t>The leadership role of the CCP over state organs implies the need to discipline Party cadres through the CCP structure.</a:t>
          </a:r>
          <a:endParaRPr lang="en-US" sz="1200" dirty="0">
            <a:latin typeface="Calibri" pitchFamily="34" charset="0"/>
          </a:endParaRPr>
        </a:p>
      </dgm:t>
    </dgm:pt>
    <dgm:pt modelId="{84D22384-7E9F-4123-8676-0A81CE4FDDB3}" type="parTrans" cxnId="{360C8EEE-4B42-46CA-B956-72D4E9A8872B}">
      <dgm:prSet/>
      <dgm:spPr/>
      <dgm:t>
        <a:bodyPr/>
        <a:lstStyle/>
        <a:p>
          <a:endParaRPr lang="en-US"/>
        </a:p>
      </dgm:t>
    </dgm:pt>
    <dgm:pt modelId="{1EF47C0B-4A0A-4D05-B69E-911D99FAAB2B}" type="sibTrans" cxnId="{360C8EEE-4B42-46CA-B956-72D4E9A8872B}">
      <dgm:prSet/>
      <dgm:spPr/>
      <dgm:t>
        <a:bodyPr/>
        <a:lstStyle/>
        <a:p>
          <a:endParaRPr lang="en-US"/>
        </a:p>
      </dgm:t>
    </dgm:pt>
    <dgm:pt modelId="{DFC200CC-6CD8-4CBE-BDF2-787BC3D1158C}">
      <dgm:prSet custT="1"/>
      <dgm:spPr/>
      <dgm:t>
        <a:bodyPr/>
        <a:lstStyle/>
        <a:p>
          <a:pPr rtl="0"/>
          <a:endParaRPr lang="en-US" sz="1100" dirty="0">
            <a:latin typeface="Calibri" pitchFamily="34" charset="0"/>
          </a:endParaRPr>
        </a:p>
      </dgm:t>
    </dgm:pt>
    <dgm:pt modelId="{63F74E7B-4208-4EB9-A97D-DBD0F0C5E652}" type="parTrans" cxnId="{6A480163-3301-4C0A-B0A5-FE747135110D}">
      <dgm:prSet/>
      <dgm:spPr/>
      <dgm:t>
        <a:bodyPr/>
        <a:lstStyle/>
        <a:p>
          <a:endParaRPr lang="en-US"/>
        </a:p>
      </dgm:t>
    </dgm:pt>
    <dgm:pt modelId="{3BE02316-7EA0-4006-9588-93CA69147562}" type="sibTrans" cxnId="{6A480163-3301-4C0A-B0A5-FE747135110D}">
      <dgm:prSet/>
      <dgm:spPr/>
      <dgm:t>
        <a:bodyPr/>
        <a:lstStyle/>
        <a:p>
          <a:endParaRPr lang="en-US"/>
        </a:p>
      </dgm:t>
    </dgm:pt>
    <dgm:pt modelId="{42D8D682-04FB-4D2F-A31A-DB8717C348A7}">
      <dgm:prSet custT="1"/>
      <dgm:spPr/>
      <dgm:t>
        <a:bodyPr/>
        <a:lstStyle/>
        <a:p>
          <a:pPr rtl="0"/>
          <a:endParaRPr lang="en-US" sz="1200" dirty="0"/>
        </a:p>
      </dgm:t>
    </dgm:pt>
    <dgm:pt modelId="{F570EDFE-FCC2-4090-9506-B0023573194E}" type="parTrans" cxnId="{54139E7E-34AC-420C-8BE6-9562F036023B}">
      <dgm:prSet/>
      <dgm:spPr/>
      <dgm:t>
        <a:bodyPr/>
        <a:lstStyle/>
        <a:p>
          <a:endParaRPr lang="en-US"/>
        </a:p>
      </dgm:t>
    </dgm:pt>
    <dgm:pt modelId="{81D22EA0-E66D-463F-9CF1-F1AD41740AB0}" type="sibTrans" cxnId="{54139E7E-34AC-420C-8BE6-9562F036023B}">
      <dgm:prSet/>
      <dgm:spPr/>
      <dgm:t>
        <a:bodyPr/>
        <a:lstStyle/>
        <a:p>
          <a:endParaRPr lang="en-US"/>
        </a:p>
      </dgm:t>
    </dgm:pt>
    <dgm:pt modelId="{72F9B97A-71A8-435A-BB6E-CEB4C93CF819}">
      <dgm:prSet custT="1"/>
      <dgm:spPr/>
      <dgm:t>
        <a:bodyPr/>
        <a:lstStyle/>
        <a:p>
          <a:pPr rtl="0"/>
          <a:r>
            <a:rPr lang="en-US" sz="1200" dirty="0" smtClean="0">
              <a:latin typeface="Calibri" pitchFamily="34" charset="0"/>
            </a:rPr>
            <a:t>The state judicial organs have no jurisdiction to discipline Party cadres for the violations of CCP rules under the Chinese separation of powers principle.</a:t>
          </a:r>
          <a:endParaRPr lang="en-US" sz="1200" dirty="0">
            <a:latin typeface="Calibri" pitchFamily="34" charset="0"/>
          </a:endParaRPr>
        </a:p>
      </dgm:t>
    </dgm:pt>
    <dgm:pt modelId="{85D9FB7C-2418-4ABF-A17E-4E65AA0BCCDA}" type="parTrans" cxnId="{34DE1AFD-5BA9-49B8-94E8-1D8778EE99F4}">
      <dgm:prSet/>
      <dgm:spPr/>
      <dgm:t>
        <a:bodyPr/>
        <a:lstStyle/>
        <a:p>
          <a:endParaRPr lang="en-US"/>
        </a:p>
      </dgm:t>
    </dgm:pt>
    <dgm:pt modelId="{DC666EA6-9E0C-46E3-9CC8-6A4E3CF17BDD}" type="sibTrans" cxnId="{34DE1AFD-5BA9-49B8-94E8-1D8778EE99F4}">
      <dgm:prSet/>
      <dgm:spPr/>
      <dgm:t>
        <a:bodyPr/>
        <a:lstStyle/>
        <a:p>
          <a:endParaRPr lang="en-US"/>
        </a:p>
      </dgm:t>
    </dgm:pt>
    <dgm:pt modelId="{2C156C03-4C03-4AFF-96E2-DF32C564E7C0}" type="pres">
      <dgm:prSet presAssocID="{FB93EA86-244D-4ADD-A6DF-EBB588039EBD}" presName="Name0" presStyleCnt="0">
        <dgm:presLayoutVars>
          <dgm:dir/>
          <dgm:animLvl val="lvl"/>
          <dgm:resizeHandles val="exact"/>
        </dgm:presLayoutVars>
      </dgm:prSet>
      <dgm:spPr/>
      <dgm:t>
        <a:bodyPr/>
        <a:lstStyle/>
        <a:p>
          <a:endParaRPr lang="en-US"/>
        </a:p>
      </dgm:t>
    </dgm:pt>
    <dgm:pt modelId="{B5E7EE1B-9A24-4222-B360-857D5AE016E3}" type="pres">
      <dgm:prSet presAssocID="{875F7192-FD64-42B8-AA78-EAD18EB4A87A}" presName="linNode" presStyleCnt="0"/>
      <dgm:spPr/>
    </dgm:pt>
    <dgm:pt modelId="{2B3AF2DC-0ECD-4087-9EAE-D0FBA0A69C5C}" type="pres">
      <dgm:prSet presAssocID="{875F7192-FD64-42B8-AA78-EAD18EB4A87A}" presName="parentText" presStyleLbl="node1" presStyleIdx="0" presStyleCnt="2">
        <dgm:presLayoutVars>
          <dgm:chMax val="1"/>
          <dgm:bulletEnabled val="1"/>
        </dgm:presLayoutVars>
      </dgm:prSet>
      <dgm:spPr/>
      <dgm:t>
        <a:bodyPr/>
        <a:lstStyle/>
        <a:p>
          <a:endParaRPr lang="en-US"/>
        </a:p>
      </dgm:t>
    </dgm:pt>
    <dgm:pt modelId="{90E44E5B-5535-4BF0-8B92-003CEA1ED35E}" type="pres">
      <dgm:prSet presAssocID="{875F7192-FD64-42B8-AA78-EAD18EB4A87A}" presName="descendantText" presStyleLbl="alignAccFollowNode1" presStyleIdx="0" presStyleCnt="2">
        <dgm:presLayoutVars>
          <dgm:bulletEnabled val="1"/>
        </dgm:presLayoutVars>
      </dgm:prSet>
      <dgm:spPr/>
      <dgm:t>
        <a:bodyPr/>
        <a:lstStyle/>
        <a:p>
          <a:endParaRPr lang="en-US"/>
        </a:p>
      </dgm:t>
    </dgm:pt>
    <dgm:pt modelId="{B49B5C88-1A48-40ED-BCB0-6AB417B692EB}" type="pres">
      <dgm:prSet presAssocID="{B743DF93-9FD2-43A8-956C-C6DFC32E2A00}" presName="sp" presStyleCnt="0"/>
      <dgm:spPr/>
    </dgm:pt>
    <dgm:pt modelId="{1DAD2AA2-3303-41D4-AD38-BF896596BBCD}" type="pres">
      <dgm:prSet presAssocID="{4E33D895-8371-4508-B80B-7F995E3B1570}" presName="linNode" presStyleCnt="0"/>
      <dgm:spPr/>
    </dgm:pt>
    <dgm:pt modelId="{6ACFC8C3-7628-4BE1-9D56-E22F8B86E5DD}" type="pres">
      <dgm:prSet presAssocID="{4E33D895-8371-4508-B80B-7F995E3B1570}" presName="parentText" presStyleLbl="node1" presStyleIdx="1" presStyleCnt="2">
        <dgm:presLayoutVars>
          <dgm:chMax val="1"/>
          <dgm:bulletEnabled val="1"/>
        </dgm:presLayoutVars>
      </dgm:prSet>
      <dgm:spPr/>
      <dgm:t>
        <a:bodyPr/>
        <a:lstStyle/>
        <a:p>
          <a:endParaRPr lang="en-US"/>
        </a:p>
      </dgm:t>
    </dgm:pt>
    <dgm:pt modelId="{C65BDED2-2326-410C-930D-C466C2C2B1E4}" type="pres">
      <dgm:prSet presAssocID="{4E33D895-8371-4508-B80B-7F995E3B1570}" presName="descendantText" presStyleLbl="alignAccFollowNode1" presStyleIdx="1" presStyleCnt="2">
        <dgm:presLayoutVars>
          <dgm:bulletEnabled val="1"/>
        </dgm:presLayoutVars>
      </dgm:prSet>
      <dgm:spPr/>
      <dgm:t>
        <a:bodyPr/>
        <a:lstStyle/>
        <a:p>
          <a:endParaRPr lang="en-US"/>
        </a:p>
      </dgm:t>
    </dgm:pt>
  </dgm:ptLst>
  <dgm:cxnLst>
    <dgm:cxn modelId="{FBEC0CC9-212D-4343-AF90-2CAF3277037B}" type="presOf" srcId="{9DE4E454-A431-47BE-980B-E40EC54A8C12}" destId="{90E44E5B-5535-4BF0-8B92-003CEA1ED35E}" srcOrd="0" destOrd="0" presId="urn:microsoft.com/office/officeart/2005/8/layout/vList5"/>
    <dgm:cxn modelId="{8943CEA5-7DA6-4722-8B96-0A44A3AB5E93}" type="presOf" srcId="{72F9B97A-71A8-435A-BB6E-CEB4C93CF819}" destId="{C65BDED2-2326-410C-930D-C466C2C2B1E4}" srcOrd="0" destOrd="1" presId="urn:microsoft.com/office/officeart/2005/8/layout/vList5"/>
    <dgm:cxn modelId="{9B5FC442-C109-4DD9-ACD2-AE2053919E4C}" type="presOf" srcId="{875F7192-FD64-42B8-AA78-EAD18EB4A87A}" destId="{2B3AF2DC-0ECD-4087-9EAE-D0FBA0A69C5C}" srcOrd="0" destOrd="0" presId="urn:microsoft.com/office/officeart/2005/8/layout/vList5"/>
    <dgm:cxn modelId="{54139E7E-34AC-420C-8BE6-9562F036023B}" srcId="{4E33D895-8371-4508-B80B-7F995E3B1570}" destId="{42D8D682-04FB-4D2F-A31A-DB8717C348A7}" srcOrd="2" destOrd="0" parTransId="{F570EDFE-FCC2-4090-9506-B0023573194E}" sibTransId="{81D22EA0-E66D-463F-9CF1-F1AD41740AB0}"/>
    <dgm:cxn modelId="{AC695C0F-B722-40FC-AC03-5EF73F4D9CBC}" type="presOf" srcId="{DB669375-7AB7-48CD-B368-804BC643A483}" destId="{C65BDED2-2326-410C-930D-C466C2C2B1E4}" srcOrd="0" destOrd="0" presId="urn:microsoft.com/office/officeart/2005/8/layout/vList5"/>
    <dgm:cxn modelId="{34DE1AFD-5BA9-49B8-94E8-1D8778EE99F4}" srcId="{4E33D895-8371-4508-B80B-7F995E3B1570}" destId="{72F9B97A-71A8-435A-BB6E-CEB4C93CF819}" srcOrd="1" destOrd="0" parTransId="{85D9FB7C-2418-4ABF-A17E-4E65AA0BCCDA}" sibTransId="{DC666EA6-9E0C-46E3-9CC8-6A4E3CF17BDD}"/>
    <dgm:cxn modelId="{F437E6F2-7765-4563-84F0-9F3F9C1D0CBF}" type="presOf" srcId="{42D8D682-04FB-4D2F-A31A-DB8717C348A7}" destId="{C65BDED2-2326-410C-930D-C466C2C2B1E4}" srcOrd="0" destOrd="2" presId="urn:microsoft.com/office/officeart/2005/8/layout/vList5"/>
    <dgm:cxn modelId="{592A4B0B-1F32-4712-A254-055E1BBD690B}" type="presOf" srcId="{FB93EA86-244D-4ADD-A6DF-EBB588039EBD}" destId="{2C156C03-4C03-4AFF-96E2-DF32C564E7C0}" srcOrd="0" destOrd="0" presId="urn:microsoft.com/office/officeart/2005/8/layout/vList5"/>
    <dgm:cxn modelId="{66D0A76C-C94E-4B40-994A-777451CBB258}" srcId="{FB93EA86-244D-4ADD-A6DF-EBB588039EBD}" destId="{4E33D895-8371-4508-B80B-7F995E3B1570}" srcOrd="1" destOrd="0" parTransId="{4EAB590B-74B6-4985-AA81-422A2EC271BC}" sibTransId="{ADD5FAF6-C654-422F-908F-D18DE725C25D}"/>
    <dgm:cxn modelId="{206E6C70-EFF2-43F3-86E1-E9360F335248}" srcId="{FB93EA86-244D-4ADD-A6DF-EBB588039EBD}" destId="{875F7192-FD64-42B8-AA78-EAD18EB4A87A}" srcOrd="0" destOrd="0" parTransId="{92CFEE72-FCE9-4697-964B-297648A16AB3}" sibTransId="{B743DF93-9FD2-43A8-956C-C6DFC32E2A00}"/>
    <dgm:cxn modelId="{6A480163-3301-4C0A-B0A5-FE747135110D}" srcId="{875F7192-FD64-42B8-AA78-EAD18EB4A87A}" destId="{DFC200CC-6CD8-4CBE-BDF2-787BC3D1158C}" srcOrd="1" destOrd="0" parTransId="{63F74E7B-4208-4EB9-A97D-DBD0F0C5E652}" sibTransId="{3BE02316-7EA0-4006-9588-93CA69147562}"/>
    <dgm:cxn modelId="{2B81D4A2-C716-41B8-A9CB-4B05D055A73F}" type="presOf" srcId="{4E33D895-8371-4508-B80B-7F995E3B1570}" destId="{6ACFC8C3-7628-4BE1-9D56-E22F8B86E5DD}" srcOrd="0" destOrd="0" presId="urn:microsoft.com/office/officeart/2005/8/layout/vList5"/>
    <dgm:cxn modelId="{69D247AE-89FE-4838-B84A-CE84160968FF}" type="presOf" srcId="{DFC200CC-6CD8-4CBE-BDF2-787BC3D1158C}" destId="{90E44E5B-5535-4BF0-8B92-003CEA1ED35E}" srcOrd="0" destOrd="1" presId="urn:microsoft.com/office/officeart/2005/8/layout/vList5"/>
    <dgm:cxn modelId="{360C8EEE-4B42-46CA-B956-72D4E9A8872B}" srcId="{4E33D895-8371-4508-B80B-7F995E3B1570}" destId="{DB669375-7AB7-48CD-B368-804BC643A483}" srcOrd="0" destOrd="0" parTransId="{84D22384-7E9F-4123-8676-0A81CE4FDDB3}" sibTransId="{1EF47C0B-4A0A-4D05-B69E-911D99FAAB2B}"/>
    <dgm:cxn modelId="{B152CAF0-503F-447B-B746-54F689C2B4BD}" srcId="{875F7192-FD64-42B8-AA78-EAD18EB4A87A}" destId="{9DE4E454-A431-47BE-980B-E40EC54A8C12}" srcOrd="0" destOrd="0" parTransId="{137680B5-B01E-4A6B-A55D-069ACBE0EF78}" sibTransId="{5E4C0553-7FB7-4C55-A6B3-A73D9B51BC1E}"/>
    <dgm:cxn modelId="{8CA16D3C-CFEA-4592-BAE7-29003ABF3680}" type="presParOf" srcId="{2C156C03-4C03-4AFF-96E2-DF32C564E7C0}" destId="{B5E7EE1B-9A24-4222-B360-857D5AE016E3}" srcOrd="0" destOrd="0" presId="urn:microsoft.com/office/officeart/2005/8/layout/vList5"/>
    <dgm:cxn modelId="{E1B306AA-F036-45CB-A593-5E747F63259D}" type="presParOf" srcId="{B5E7EE1B-9A24-4222-B360-857D5AE016E3}" destId="{2B3AF2DC-0ECD-4087-9EAE-D0FBA0A69C5C}" srcOrd="0" destOrd="0" presId="urn:microsoft.com/office/officeart/2005/8/layout/vList5"/>
    <dgm:cxn modelId="{7701F35C-382A-489A-B6D0-3AD9D1C08078}" type="presParOf" srcId="{B5E7EE1B-9A24-4222-B360-857D5AE016E3}" destId="{90E44E5B-5535-4BF0-8B92-003CEA1ED35E}" srcOrd="1" destOrd="0" presId="urn:microsoft.com/office/officeart/2005/8/layout/vList5"/>
    <dgm:cxn modelId="{84AA0FE8-85D3-42DB-99AF-677649493DB1}" type="presParOf" srcId="{2C156C03-4C03-4AFF-96E2-DF32C564E7C0}" destId="{B49B5C88-1A48-40ED-BCB0-6AB417B692EB}" srcOrd="1" destOrd="0" presId="urn:microsoft.com/office/officeart/2005/8/layout/vList5"/>
    <dgm:cxn modelId="{4ADD5E6B-5D5B-479A-B236-789D0AFA9FBF}" type="presParOf" srcId="{2C156C03-4C03-4AFF-96E2-DF32C564E7C0}" destId="{1DAD2AA2-3303-41D4-AD38-BF896596BBCD}" srcOrd="2" destOrd="0" presId="urn:microsoft.com/office/officeart/2005/8/layout/vList5"/>
    <dgm:cxn modelId="{3940F753-2D77-48B4-9C5F-A9250D078922}" type="presParOf" srcId="{1DAD2AA2-3303-41D4-AD38-BF896596BBCD}" destId="{6ACFC8C3-7628-4BE1-9D56-E22F8B86E5DD}" srcOrd="0" destOrd="0" presId="urn:microsoft.com/office/officeart/2005/8/layout/vList5"/>
    <dgm:cxn modelId="{BBC72320-1684-4085-88B3-C94FCABCFE25}" type="presParOf" srcId="{1DAD2AA2-3303-41D4-AD38-BF896596BBCD}" destId="{C65BDED2-2326-410C-930D-C466C2C2B1E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798BB18-646C-4F98-BF43-EAAA56DB1C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AF26E5F-42BD-4E56-AD6B-E42AC24106D7}">
      <dgm:prSet custT="1"/>
      <dgm:spPr/>
      <dgm:t>
        <a:bodyPr/>
        <a:lstStyle/>
        <a:p>
          <a:pPr algn="l" rtl="0"/>
          <a:r>
            <a:rPr lang="zh-CN" altLang="en-US" sz="1200" b="1" dirty="0" smtClean="0">
              <a:latin typeface="Microsoft JhengHei" pitchFamily="34" charset="-120"/>
              <a:ea typeface="Microsoft JhengHei" pitchFamily="34" charset="-120"/>
            </a:rPr>
            <a:t>中國國家</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憲法</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和中共</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黨章</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都是中國憲政秩序的重要組成部份。 雙規的合法性必須通過中國獨有的憲政秩框架來理解。</a:t>
          </a:r>
          <a:endParaRPr lang="en-US" sz="1200" b="1" dirty="0">
            <a:latin typeface="Microsoft JhengHei" pitchFamily="34" charset="-120"/>
            <a:ea typeface="Microsoft JhengHei" pitchFamily="34" charset="-120"/>
          </a:endParaRPr>
        </a:p>
      </dgm:t>
    </dgm:pt>
    <dgm:pt modelId="{6A680744-A496-4A8A-9B43-A08BDD7F5C40}" type="parTrans" cxnId="{706AD17F-C524-463B-BE6C-B25732256ED4}">
      <dgm:prSet/>
      <dgm:spPr/>
      <dgm:t>
        <a:bodyPr/>
        <a:lstStyle/>
        <a:p>
          <a:endParaRPr lang="en-US"/>
        </a:p>
      </dgm:t>
    </dgm:pt>
    <dgm:pt modelId="{C367A933-9B2E-42AB-B7F8-CD20D07D3076}" type="sibTrans" cxnId="{706AD17F-C524-463B-BE6C-B25732256ED4}">
      <dgm:prSet/>
      <dgm:spPr/>
      <dgm:t>
        <a:bodyPr/>
        <a:lstStyle/>
        <a:p>
          <a:endParaRPr lang="en-US"/>
        </a:p>
      </dgm:t>
    </dgm:pt>
    <dgm:pt modelId="{3AC2C551-4A5A-40C3-9175-8F8DE46E61B8}">
      <dgm:prSet custT="1"/>
      <dgm:spPr/>
      <dgm:t>
        <a:bodyPr lIns="91440" rIns="91440"/>
        <a:lstStyle/>
        <a:p>
          <a:pPr algn="l" rtl="0"/>
          <a:endParaRPr lang="en-US" sz="1200" dirty="0">
            <a:latin typeface="Microsoft JhengHei" pitchFamily="34" charset="-120"/>
            <a:ea typeface="Microsoft JhengHei" pitchFamily="34" charset="-120"/>
          </a:endParaRPr>
        </a:p>
      </dgm:t>
    </dgm:pt>
    <dgm:pt modelId="{8EE4C03A-5FA2-4F6C-BE4A-2187294F2480}" type="parTrans" cxnId="{215B6718-35CD-4978-9287-64F3456B7AF4}">
      <dgm:prSet/>
      <dgm:spPr/>
      <dgm:t>
        <a:bodyPr/>
        <a:lstStyle/>
        <a:p>
          <a:endParaRPr lang="en-US"/>
        </a:p>
      </dgm:t>
    </dgm:pt>
    <dgm:pt modelId="{4E2969CE-7963-4DB3-BDBF-D3210B101274}" type="sibTrans" cxnId="{215B6718-35CD-4978-9287-64F3456B7AF4}">
      <dgm:prSet/>
      <dgm:spPr/>
      <dgm:t>
        <a:bodyPr/>
        <a:lstStyle/>
        <a:p>
          <a:endParaRPr lang="en-US"/>
        </a:p>
      </dgm:t>
    </dgm:pt>
    <dgm:pt modelId="{E84BFDD9-6122-4A9D-88F9-9909EBBCC532}">
      <dgm:prSet custT="1"/>
      <dgm:spPr/>
      <dgm:t>
        <a:bodyPr/>
        <a:lstStyle/>
        <a:p>
          <a:pPr algn="l" rtl="0"/>
          <a:r>
            <a:rPr lang="zh-CN" altLang="en-US" sz="1200" b="1" dirty="0" smtClean="0">
              <a:latin typeface="Microsoft JhengHei" pitchFamily="34" charset="-120"/>
              <a:ea typeface="Microsoft JhengHei" pitchFamily="34" charset="-120"/>
            </a:rPr>
            <a:t>在中國憲政法制框架下，</a:t>
          </a:r>
          <a:r>
            <a:rPr lang="en-US"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雙規</a:t>
          </a:r>
          <a:r>
            <a:rPr lang="en-US"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在正確合理使用的前提下並不違反中共的憲法權限。</a:t>
          </a:r>
          <a:endParaRPr lang="en-US" sz="1200" b="1" dirty="0">
            <a:latin typeface="Microsoft JhengHei" pitchFamily="34" charset="-120"/>
            <a:ea typeface="Microsoft JhengHei" pitchFamily="34" charset="-120"/>
          </a:endParaRPr>
        </a:p>
      </dgm:t>
    </dgm:pt>
    <dgm:pt modelId="{7F140AC9-87CE-4632-82E1-6EDED4EA0D3D}" type="parTrans" cxnId="{5E6F99B7-8CF3-40D9-9AE7-9CEB4ECC8242}">
      <dgm:prSet/>
      <dgm:spPr/>
      <dgm:t>
        <a:bodyPr/>
        <a:lstStyle/>
        <a:p>
          <a:endParaRPr lang="en-US"/>
        </a:p>
      </dgm:t>
    </dgm:pt>
    <dgm:pt modelId="{902A4A65-10A9-44B1-9ADB-4D64CE056378}" type="sibTrans" cxnId="{5E6F99B7-8CF3-40D9-9AE7-9CEB4ECC8242}">
      <dgm:prSet/>
      <dgm:spPr/>
      <dgm:t>
        <a:bodyPr/>
        <a:lstStyle/>
        <a:p>
          <a:endParaRPr lang="en-US"/>
        </a:p>
      </dgm:t>
    </dgm:pt>
    <dgm:pt modelId="{0B4C9652-E502-4580-B41F-F0B0DF76657F}">
      <dgm:prSet custT="1"/>
      <dgm:spPr/>
      <dgm:t>
        <a:bodyPr lIns="91440" rIns="91440"/>
        <a:lstStyle/>
        <a:p>
          <a:r>
            <a:rPr lang="zh-CN" altLang="en-US" sz="1200" dirty="0" smtClean="0">
              <a:latin typeface="Microsoft JhengHei" pitchFamily="34" charset="-120"/>
              <a:ea typeface="Microsoft JhengHei" pitchFamily="34" charset="-120"/>
            </a:rPr>
            <a:t>傳統憲法分析單獨關注中國的國家</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憲法</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，而雙規機制的合法性則是基於中共</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黨章</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以及其他不成文憲法要素。</a:t>
          </a:r>
          <a:endParaRPr lang="zh-CN" altLang="en-US" sz="1200" dirty="0">
            <a:latin typeface="Microsoft JhengHei" pitchFamily="34" charset="-120"/>
            <a:ea typeface="Microsoft JhengHei" pitchFamily="34" charset="-120"/>
          </a:endParaRPr>
        </a:p>
      </dgm:t>
    </dgm:pt>
    <dgm:pt modelId="{5CECD428-A6BD-4588-952E-14A57205B5CF}" type="parTrans" cxnId="{D2A11340-70D8-48E7-815C-E261856DEE9A}">
      <dgm:prSet/>
      <dgm:spPr/>
      <dgm:t>
        <a:bodyPr/>
        <a:lstStyle/>
        <a:p>
          <a:endParaRPr lang="en-US"/>
        </a:p>
      </dgm:t>
    </dgm:pt>
    <dgm:pt modelId="{5B83D0C6-C10B-47C5-834B-49CE5B3BD570}" type="sibTrans" cxnId="{D2A11340-70D8-48E7-815C-E261856DEE9A}">
      <dgm:prSet/>
      <dgm:spPr/>
      <dgm:t>
        <a:bodyPr/>
        <a:lstStyle/>
        <a:p>
          <a:endParaRPr lang="en-US"/>
        </a:p>
      </dgm:t>
    </dgm:pt>
    <dgm:pt modelId="{B4644C0F-B588-4F11-8E1D-537BA64FDCF4}">
      <dgm:prSet custT="1"/>
      <dgm:spPr/>
      <dgm:t>
        <a:bodyPr/>
        <a:lstStyle/>
        <a:p>
          <a:pPr rtl="0"/>
          <a:r>
            <a:rPr lang="zh-CN" altLang="en-US" sz="1200" dirty="0" smtClean="0">
              <a:latin typeface="Microsoft JhengHei" pitchFamily="34" charset="-120"/>
              <a:ea typeface="Microsoft JhengHei" pitchFamily="34" charset="-120"/>
            </a:rPr>
            <a:t>國家機器服從於黨意味著紀律中共黨員幹部需要通過黨組織來完成。</a:t>
          </a:r>
          <a:endParaRPr lang="en-US" sz="1200" dirty="0">
            <a:latin typeface="Microsoft JhengHei" pitchFamily="34" charset="-120"/>
            <a:ea typeface="Microsoft JhengHei" pitchFamily="34" charset="-120"/>
          </a:endParaRPr>
        </a:p>
      </dgm:t>
    </dgm:pt>
    <dgm:pt modelId="{221089AC-9B0B-4405-971B-46609FFC29E4}" type="parTrans" cxnId="{7E7304E5-2E0D-46AA-95D8-ECD838E59F26}">
      <dgm:prSet/>
      <dgm:spPr/>
      <dgm:t>
        <a:bodyPr/>
        <a:lstStyle/>
        <a:p>
          <a:endParaRPr lang="en-US"/>
        </a:p>
      </dgm:t>
    </dgm:pt>
    <dgm:pt modelId="{16F588CD-9462-4BA6-9BC8-F28281A7F2B3}" type="sibTrans" cxnId="{7E7304E5-2E0D-46AA-95D8-ECD838E59F26}">
      <dgm:prSet/>
      <dgm:spPr/>
      <dgm:t>
        <a:bodyPr/>
        <a:lstStyle/>
        <a:p>
          <a:endParaRPr lang="en-US"/>
        </a:p>
      </dgm:t>
    </dgm:pt>
    <dgm:pt modelId="{DDAA4602-75E7-495C-87DF-F8AFDDE3822F}">
      <dgm:prSet custT="1"/>
      <dgm:spPr/>
      <dgm:t>
        <a:bodyPr lIns="91440" rIns="91440"/>
        <a:lstStyle/>
        <a:p>
          <a:endParaRPr lang="zh-CN" altLang="en-US" sz="1200" dirty="0">
            <a:latin typeface="Microsoft JhengHei" pitchFamily="34" charset="-120"/>
            <a:ea typeface="Microsoft JhengHei" pitchFamily="34" charset="-120"/>
          </a:endParaRPr>
        </a:p>
      </dgm:t>
    </dgm:pt>
    <dgm:pt modelId="{F0883328-09CD-46C9-8E7B-97C6992187C2}" type="parTrans" cxnId="{54984601-EFB4-453C-9ADA-4DDA57848461}">
      <dgm:prSet/>
      <dgm:spPr/>
      <dgm:t>
        <a:bodyPr/>
        <a:lstStyle/>
        <a:p>
          <a:endParaRPr lang="en-US"/>
        </a:p>
      </dgm:t>
    </dgm:pt>
    <dgm:pt modelId="{B4C40775-C8B8-4C2C-B623-BC69E091A935}" type="sibTrans" cxnId="{54984601-EFB4-453C-9ADA-4DDA57848461}">
      <dgm:prSet/>
      <dgm:spPr/>
      <dgm:t>
        <a:bodyPr/>
        <a:lstStyle/>
        <a:p>
          <a:endParaRPr lang="en-US"/>
        </a:p>
      </dgm:t>
    </dgm:pt>
    <dgm:pt modelId="{2DEA6557-7C67-40D3-B162-3EC71A6D3651}">
      <dgm:prSet custT="1"/>
      <dgm:spPr/>
      <dgm:t>
        <a:bodyPr/>
        <a:lstStyle/>
        <a:p>
          <a:pPr rtl="0"/>
          <a:r>
            <a:rPr lang="zh-CN" altLang="en-US" sz="1200" dirty="0" smtClean="0">
              <a:latin typeface="Microsoft JhengHei" pitchFamily="34" charset="-120"/>
              <a:ea typeface="Microsoft JhengHei" pitchFamily="34" charset="-120"/>
            </a:rPr>
            <a:t>國家司法機構沒有權限紀律中共黨員違反黨紀的行為。</a:t>
          </a:r>
          <a:endParaRPr lang="en-US" sz="1200" dirty="0">
            <a:latin typeface="Microsoft JhengHei" pitchFamily="34" charset="-120"/>
            <a:ea typeface="Microsoft JhengHei" pitchFamily="34" charset="-120"/>
          </a:endParaRPr>
        </a:p>
      </dgm:t>
    </dgm:pt>
    <dgm:pt modelId="{5891C479-39F5-4D69-BDF9-804BEB87E7DB}" type="parTrans" cxnId="{7D0A74CE-C194-4A32-84E8-25065FE839D2}">
      <dgm:prSet/>
      <dgm:spPr/>
      <dgm:t>
        <a:bodyPr/>
        <a:lstStyle/>
        <a:p>
          <a:endParaRPr lang="en-US"/>
        </a:p>
      </dgm:t>
    </dgm:pt>
    <dgm:pt modelId="{2C1F6CEF-F09A-4501-BCD3-AFE610F27E48}" type="sibTrans" cxnId="{7D0A74CE-C194-4A32-84E8-25065FE839D2}">
      <dgm:prSet/>
      <dgm:spPr/>
      <dgm:t>
        <a:bodyPr/>
        <a:lstStyle/>
        <a:p>
          <a:endParaRPr lang="en-US"/>
        </a:p>
      </dgm:t>
    </dgm:pt>
    <dgm:pt modelId="{ACA8DF1C-1C73-47B2-B5A7-44D47E56BD19}" type="pres">
      <dgm:prSet presAssocID="{2798BB18-646C-4F98-BF43-EAAA56DB1CB4}" presName="Name0" presStyleCnt="0">
        <dgm:presLayoutVars>
          <dgm:dir/>
          <dgm:animLvl val="lvl"/>
          <dgm:resizeHandles val="exact"/>
        </dgm:presLayoutVars>
      </dgm:prSet>
      <dgm:spPr/>
      <dgm:t>
        <a:bodyPr/>
        <a:lstStyle/>
        <a:p>
          <a:endParaRPr lang="en-US"/>
        </a:p>
      </dgm:t>
    </dgm:pt>
    <dgm:pt modelId="{D0C9FEFB-F649-4EFF-B04A-BDC2DEBD0B7A}" type="pres">
      <dgm:prSet presAssocID="{AAF26E5F-42BD-4E56-AD6B-E42AC24106D7}" presName="linNode" presStyleCnt="0"/>
      <dgm:spPr/>
      <dgm:t>
        <a:bodyPr/>
        <a:lstStyle/>
        <a:p>
          <a:endParaRPr lang="en-US"/>
        </a:p>
      </dgm:t>
    </dgm:pt>
    <dgm:pt modelId="{D2214942-77D9-4675-9349-5F1AAC4CB80C}" type="pres">
      <dgm:prSet presAssocID="{AAF26E5F-42BD-4E56-AD6B-E42AC24106D7}" presName="parentText" presStyleLbl="node1" presStyleIdx="0" presStyleCnt="2">
        <dgm:presLayoutVars>
          <dgm:chMax val="1"/>
          <dgm:bulletEnabled val="1"/>
        </dgm:presLayoutVars>
      </dgm:prSet>
      <dgm:spPr/>
      <dgm:t>
        <a:bodyPr/>
        <a:lstStyle/>
        <a:p>
          <a:endParaRPr lang="en-US"/>
        </a:p>
      </dgm:t>
    </dgm:pt>
    <dgm:pt modelId="{29408C49-8ACF-4419-8541-89674E7C6E15}" type="pres">
      <dgm:prSet presAssocID="{AAF26E5F-42BD-4E56-AD6B-E42AC24106D7}" presName="descendantText" presStyleLbl="alignAccFollowNode1" presStyleIdx="0" presStyleCnt="2" custScaleX="107479" custLinFactNeighborX="-2263">
        <dgm:presLayoutVars>
          <dgm:bulletEnabled val="1"/>
        </dgm:presLayoutVars>
      </dgm:prSet>
      <dgm:spPr/>
      <dgm:t>
        <a:bodyPr/>
        <a:lstStyle/>
        <a:p>
          <a:endParaRPr lang="en-US"/>
        </a:p>
      </dgm:t>
    </dgm:pt>
    <dgm:pt modelId="{40B62B72-5F77-4BC4-BB61-1F3943C6F287}" type="pres">
      <dgm:prSet presAssocID="{C367A933-9B2E-42AB-B7F8-CD20D07D3076}" presName="sp" presStyleCnt="0"/>
      <dgm:spPr/>
      <dgm:t>
        <a:bodyPr/>
        <a:lstStyle/>
        <a:p>
          <a:endParaRPr lang="en-US"/>
        </a:p>
      </dgm:t>
    </dgm:pt>
    <dgm:pt modelId="{F2653293-A40E-419D-BA18-91FDFEDAF050}" type="pres">
      <dgm:prSet presAssocID="{E84BFDD9-6122-4A9D-88F9-9909EBBCC532}" presName="linNode" presStyleCnt="0"/>
      <dgm:spPr/>
      <dgm:t>
        <a:bodyPr/>
        <a:lstStyle/>
        <a:p>
          <a:endParaRPr lang="en-US"/>
        </a:p>
      </dgm:t>
    </dgm:pt>
    <dgm:pt modelId="{044BFE69-30AF-4307-8E11-3B8441A3C378}" type="pres">
      <dgm:prSet presAssocID="{E84BFDD9-6122-4A9D-88F9-9909EBBCC532}" presName="parentText" presStyleLbl="node1" presStyleIdx="1" presStyleCnt="2">
        <dgm:presLayoutVars>
          <dgm:chMax val="1"/>
          <dgm:bulletEnabled val="1"/>
        </dgm:presLayoutVars>
      </dgm:prSet>
      <dgm:spPr/>
      <dgm:t>
        <a:bodyPr/>
        <a:lstStyle/>
        <a:p>
          <a:endParaRPr lang="en-US"/>
        </a:p>
      </dgm:t>
    </dgm:pt>
    <dgm:pt modelId="{C7BDF78A-D2FD-4B18-991A-04B0DF4A8F07}" type="pres">
      <dgm:prSet presAssocID="{E84BFDD9-6122-4A9D-88F9-9909EBBCC532}" presName="descendantText" presStyleLbl="alignAccFollowNode1" presStyleIdx="1" presStyleCnt="2" custScaleY="104477" custLinFactNeighborX="-4040">
        <dgm:presLayoutVars>
          <dgm:bulletEnabled val="1"/>
        </dgm:presLayoutVars>
      </dgm:prSet>
      <dgm:spPr/>
      <dgm:t>
        <a:bodyPr/>
        <a:lstStyle/>
        <a:p>
          <a:endParaRPr lang="en-US"/>
        </a:p>
      </dgm:t>
    </dgm:pt>
  </dgm:ptLst>
  <dgm:cxnLst>
    <dgm:cxn modelId="{1B586AF8-D656-4E62-BF40-7F024576BACF}" type="presOf" srcId="{DDAA4602-75E7-495C-87DF-F8AFDDE3822F}" destId="{29408C49-8ACF-4419-8541-89674E7C6E15}" srcOrd="0" destOrd="2" presId="urn:microsoft.com/office/officeart/2005/8/layout/vList5"/>
    <dgm:cxn modelId="{7D0A74CE-C194-4A32-84E8-25065FE839D2}" srcId="{E84BFDD9-6122-4A9D-88F9-9909EBBCC532}" destId="{2DEA6557-7C67-40D3-B162-3EC71A6D3651}" srcOrd="1" destOrd="0" parTransId="{5891C479-39F5-4D69-BDF9-804BEB87E7DB}" sibTransId="{2C1F6CEF-F09A-4501-BCD3-AFE610F27E48}"/>
    <dgm:cxn modelId="{215B6718-35CD-4978-9287-64F3456B7AF4}" srcId="{AAF26E5F-42BD-4E56-AD6B-E42AC24106D7}" destId="{3AC2C551-4A5A-40C3-9175-8F8DE46E61B8}" srcOrd="0" destOrd="0" parTransId="{8EE4C03A-5FA2-4F6C-BE4A-2187294F2480}" sibTransId="{4E2969CE-7963-4DB3-BDBF-D3210B101274}"/>
    <dgm:cxn modelId="{706AD17F-C524-463B-BE6C-B25732256ED4}" srcId="{2798BB18-646C-4F98-BF43-EAAA56DB1CB4}" destId="{AAF26E5F-42BD-4E56-AD6B-E42AC24106D7}" srcOrd="0" destOrd="0" parTransId="{6A680744-A496-4A8A-9B43-A08BDD7F5C40}" sibTransId="{C367A933-9B2E-42AB-B7F8-CD20D07D3076}"/>
    <dgm:cxn modelId="{54984601-EFB4-453C-9ADA-4DDA57848461}" srcId="{AAF26E5F-42BD-4E56-AD6B-E42AC24106D7}" destId="{DDAA4602-75E7-495C-87DF-F8AFDDE3822F}" srcOrd="2" destOrd="0" parTransId="{F0883328-09CD-46C9-8E7B-97C6992187C2}" sibTransId="{B4C40775-C8B8-4C2C-B623-BC69E091A935}"/>
    <dgm:cxn modelId="{BAA1B490-0AB6-4842-B364-08C613026AD6}" type="presOf" srcId="{3AC2C551-4A5A-40C3-9175-8F8DE46E61B8}" destId="{29408C49-8ACF-4419-8541-89674E7C6E15}" srcOrd="0" destOrd="0" presId="urn:microsoft.com/office/officeart/2005/8/layout/vList5"/>
    <dgm:cxn modelId="{58D3F4EA-4C0D-4494-A220-34DF8E121A3E}" type="presOf" srcId="{2DEA6557-7C67-40D3-B162-3EC71A6D3651}" destId="{C7BDF78A-D2FD-4B18-991A-04B0DF4A8F07}" srcOrd="0" destOrd="1" presId="urn:microsoft.com/office/officeart/2005/8/layout/vList5"/>
    <dgm:cxn modelId="{7E7304E5-2E0D-46AA-95D8-ECD838E59F26}" srcId="{E84BFDD9-6122-4A9D-88F9-9909EBBCC532}" destId="{B4644C0F-B588-4F11-8E1D-537BA64FDCF4}" srcOrd="0" destOrd="0" parTransId="{221089AC-9B0B-4405-971B-46609FFC29E4}" sibTransId="{16F588CD-9462-4BA6-9BC8-F28281A7F2B3}"/>
    <dgm:cxn modelId="{4BC34597-58AA-4223-B634-8BCC6CFD80EC}" type="presOf" srcId="{0B4C9652-E502-4580-B41F-F0B0DF76657F}" destId="{29408C49-8ACF-4419-8541-89674E7C6E15}" srcOrd="0" destOrd="1" presId="urn:microsoft.com/office/officeart/2005/8/layout/vList5"/>
    <dgm:cxn modelId="{D2A11340-70D8-48E7-815C-E261856DEE9A}" srcId="{AAF26E5F-42BD-4E56-AD6B-E42AC24106D7}" destId="{0B4C9652-E502-4580-B41F-F0B0DF76657F}" srcOrd="1" destOrd="0" parTransId="{5CECD428-A6BD-4588-952E-14A57205B5CF}" sibTransId="{5B83D0C6-C10B-47C5-834B-49CE5B3BD570}"/>
    <dgm:cxn modelId="{22A8B06F-BC29-488C-83F7-2388B2C100BA}" type="presOf" srcId="{2798BB18-646C-4F98-BF43-EAAA56DB1CB4}" destId="{ACA8DF1C-1C73-47B2-B5A7-44D47E56BD19}" srcOrd="0" destOrd="0" presId="urn:microsoft.com/office/officeart/2005/8/layout/vList5"/>
    <dgm:cxn modelId="{FB38CE52-6273-4A0B-81BA-7644A6645481}" type="presOf" srcId="{AAF26E5F-42BD-4E56-AD6B-E42AC24106D7}" destId="{D2214942-77D9-4675-9349-5F1AAC4CB80C}" srcOrd="0" destOrd="0" presId="urn:microsoft.com/office/officeart/2005/8/layout/vList5"/>
    <dgm:cxn modelId="{580B331A-C462-4DC2-9CF6-71ED07F8B5A4}" type="presOf" srcId="{E84BFDD9-6122-4A9D-88F9-9909EBBCC532}" destId="{044BFE69-30AF-4307-8E11-3B8441A3C378}" srcOrd="0" destOrd="0" presId="urn:microsoft.com/office/officeart/2005/8/layout/vList5"/>
    <dgm:cxn modelId="{5E6F99B7-8CF3-40D9-9AE7-9CEB4ECC8242}" srcId="{2798BB18-646C-4F98-BF43-EAAA56DB1CB4}" destId="{E84BFDD9-6122-4A9D-88F9-9909EBBCC532}" srcOrd="1" destOrd="0" parTransId="{7F140AC9-87CE-4632-82E1-6EDED4EA0D3D}" sibTransId="{902A4A65-10A9-44B1-9ADB-4D64CE056378}"/>
    <dgm:cxn modelId="{6ED1F9C5-FEC3-4A93-86DC-DF68FFFAAA14}" type="presOf" srcId="{B4644C0F-B588-4F11-8E1D-537BA64FDCF4}" destId="{C7BDF78A-D2FD-4B18-991A-04B0DF4A8F07}" srcOrd="0" destOrd="0" presId="urn:microsoft.com/office/officeart/2005/8/layout/vList5"/>
    <dgm:cxn modelId="{D743B871-E754-4B68-8F7F-2E9E3AAF46BF}" type="presParOf" srcId="{ACA8DF1C-1C73-47B2-B5A7-44D47E56BD19}" destId="{D0C9FEFB-F649-4EFF-B04A-BDC2DEBD0B7A}" srcOrd="0" destOrd="0" presId="urn:microsoft.com/office/officeart/2005/8/layout/vList5"/>
    <dgm:cxn modelId="{8C9A02BD-1525-4D0C-82E9-C91A1FF4FD5E}" type="presParOf" srcId="{D0C9FEFB-F649-4EFF-B04A-BDC2DEBD0B7A}" destId="{D2214942-77D9-4675-9349-5F1AAC4CB80C}" srcOrd="0" destOrd="0" presId="urn:microsoft.com/office/officeart/2005/8/layout/vList5"/>
    <dgm:cxn modelId="{AB96D4EE-0D71-4000-A952-282DCE108780}" type="presParOf" srcId="{D0C9FEFB-F649-4EFF-B04A-BDC2DEBD0B7A}" destId="{29408C49-8ACF-4419-8541-89674E7C6E15}" srcOrd="1" destOrd="0" presId="urn:microsoft.com/office/officeart/2005/8/layout/vList5"/>
    <dgm:cxn modelId="{9050436D-19EC-4B41-B894-67B1B0B3C689}" type="presParOf" srcId="{ACA8DF1C-1C73-47B2-B5A7-44D47E56BD19}" destId="{40B62B72-5F77-4BC4-BB61-1F3943C6F287}" srcOrd="1" destOrd="0" presId="urn:microsoft.com/office/officeart/2005/8/layout/vList5"/>
    <dgm:cxn modelId="{590D327C-D08D-4012-B88C-36B6A66B510A}" type="presParOf" srcId="{ACA8DF1C-1C73-47B2-B5A7-44D47E56BD19}" destId="{F2653293-A40E-419D-BA18-91FDFEDAF050}" srcOrd="2" destOrd="0" presId="urn:microsoft.com/office/officeart/2005/8/layout/vList5"/>
    <dgm:cxn modelId="{1703AD46-5408-4A90-9CA0-2BE0FBFA2C70}" type="presParOf" srcId="{F2653293-A40E-419D-BA18-91FDFEDAF050}" destId="{044BFE69-30AF-4307-8E11-3B8441A3C378}" srcOrd="0" destOrd="0" presId="urn:microsoft.com/office/officeart/2005/8/layout/vList5"/>
    <dgm:cxn modelId="{8863FE1B-8185-432F-9FB6-CF1CA8F56E1C}" type="presParOf" srcId="{F2653293-A40E-419D-BA18-91FDFEDAF050}" destId="{C7BDF78A-D2FD-4B18-991A-04B0DF4A8F0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CA15FB-B23A-423D-91D1-602C6A23A72C}"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CF019859-803F-4A62-9E2D-2DB7EDFD1F85}">
      <dgm:prSet/>
      <dgm:spPr/>
      <dgm:t>
        <a:bodyPr/>
        <a:lstStyle/>
        <a:p>
          <a:pPr rtl="0"/>
          <a:r>
            <a:rPr lang="en-US" dirty="0" err="1" smtClean="0">
              <a:latin typeface="Calibri" pitchFamily="34" charset="0"/>
              <a:ea typeface="Microsoft JhengHei" pitchFamily="34" charset="-120"/>
            </a:rPr>
            <a:t>Shuanggui</a:t>
          </a:r>
          <a:r>
            <a:rPr lang="en-US" dirty="0" smtClean="0">
              <a:latin typeface="Calibri" pitchFamily="34" charset="0"/>
              <a:ea typeface="Microsoft JhengHei" pitchFamily="34" charset="-120"/>
            </a:rPr>
            <a:t> operates in accordance with the Investigation Regulations for the Discipline Inspection Organs of the Communist Party of China, adopted by the CCDI in 1994:</a:t>
          </a:r>
          <a:endParaRPr lang="en-US" dirty="0">
            <a:latin typeface="Calibri" pitchFamily="34" charset="0"/>
            <a:ea typeface="Microsoft JhengHei" pitchFamily="34" charset="-120"/>
          </a:endParaRPr>
        </a:p>
      </dgm:t>
    </dgm:pt>
    <dgm:pt modelId="{D5F2A156-A52F-4395-AC40-C5B5EF8C089E}" type="parTrans" cxnId="{4CFC343B-E613-4869-9C7E-4C088C78886B}">
      <dgm:prSet/>
      <dgm:spPr/>
      <dgm:t>
        <a:bodyPr/>
        <a:lstStyle/>
        <a:p>
          <a:endParaRPr lang="en-US"/>
        </a:p>
      </dgm:t>
    </dgm:pt>
    <dgm:pt modelId="{42EDA485-6668-4D12-891B-AFBA57F7F6F9}" type="sibTrans" cxnId="{4CFC343B-E613-4869-9C7E-4C088C78886B}">
      <dgm:prSet/>
      <dgm:spPr/>
      <dgm:t>
        <a:bodyPr/>
        <a:lstStyle/>
        <a:p>
          <a:endParaRPr lang="en-US"/>
        </a:p>
      </dgm:t>
    </dgm:pt>
    <dgm:pt modelId="{746B7E7F-9C3E-431D-816E-A50A17385F33}">
      <dgm:prSet/>
      <dgm:spPr/>
      <dgm:t>
        <a:bodyPr/>
        <a:lstStyle/>
        <a:p>
          <a:pPr rtl="0"/>
          <a:r>
            <a:rPr lang="en-US" dirty="0" smtClean="0">
              <a:latin typeface="Calibri" pitchFamily="34" charset="0"/>
              <a:ea typeface="Microsoft JhengHei" pitchFamily="34" charset="-120"/>
            </a:rPr>
            <a:t>Article 1: “…The purpose of this ordinance is to standardize and institutionalize the case examination process. This ordinance is formulated in accordance with the provisions of the </a:t>
          </a:r>
          <a:r>
            <a:rPr lang="en-US" u="sng" dirty="0" smtClean="0">
              <a:latin typeface="Calibri" pitchFamily="34" charset="0"/>
              <a:ea typeface="Microsoft JhengHei" pitchFamily="34" charset="-120"/>
            </a:rPr>
            <a:t>Constitution of the Communist Party </a:t>
          </a:r>
          <a:r>
            <a:rPr lang="en-US" dirty="0" smtClean="0">
              <a:latin typeface="Calibri" pitchFamily="34" charset="0"/>
              <a:ea typeface="Microsoft JhengHei" pitchFamily="34" charset="-120"/>
            </a:rPr>
            <a:t>of China…”</a:t>
          </a:r>
          <a:endParaRPr lang="en-US" dirty="0">
            <a:latin typeface="Calibri" pitchFamily="34" charset="0"/>
            <a:ea typeface="Microsoft JhengHei" pitchFamily="34" charset="-120"/>
          </a:endParaRPr>
        </a:p>
      </dgm:t>
    </dgm:pt>
    <dgm:pt modelId="{A1402804-3308-498E-A57F-EEC12EBBE75D}" type="parTrans" cxnId="{AD0D11BA-72F2-4A40-A1D8-D235ECA39A7A}">
      <dgm:prSet/>
      <dgm:spPr/>
      <dgm:t>
        <a:bodyPr/>
        <a:lstStyle/>
        <a:p>
          <a:endParaRPr lang="en-US"/>
        </a:p>
      </dgm:t>
    </dgm:pt>
    <dgm:pt modelId="{88CB28DF-019A-4BE1-A441-55201A4269E1}" type="sibTrans" cxnId="{AD0D11BA-72F2-4A40-A1D8-D235ECA39A7A}">
      <dgm:prSet/>
      <dgm:spPr/>
      <dgm:t>
        <a:bodyPr/>
        <a:lstStyle/>
        <a:p>
          <a:endParaRPr lang="en-US"/>
        </a:p>
      </dgm:t>
    </dgm:pt>
    <dgm:pt modelId="{43828379-3B02-43DF-9B42-CDB2E8EE0660}">
      <dgm:prSet/>
      <dgm:spPr/>
      <dgm:t>
        <a:bodyPr/>
        <a:lstStyle/>
        <a:p>
          <a:pPr rtl="0"/>
          <a:r>
            <a:rPr lang="en-US" dirty="0" smtClean="0">
              <a:latin typeface="Calibri" pitchFamily="34" charset="0"/>
              <a:ea typeface="Microsoft JhengHei" pitchFamily="34" charset="-120"/>
            </a:rPr>
            <a:t>Article 6: “Case examinations shall rely on the Party organizations at all levels to follow the </a:t>
          </a:r>
          <a:r>
            <a:rPr lang="en-US" u="sng" dirty="0" smtClean="0">
              <a:latin typeface="Calibri" pitchFamily="34" charset="0"/>
              <a:ea typeface="Microsoft JhengHei" pitchFamily="34" charset="-120"/>
            </a:rPr>
            <a:t>mass line</a:t>
          </a:r>
          <a:r>
            <a:rPr lang="en-US" dirty="0" smtClean="0">
              <a:latin typeface="Calibri" pitchFamily="34" charset="0"/>
              <a:ea typeface="Microsoft JhengHei" pitchFamily="34" charset="-120"/>
            </a:rPr>
            <a:t>...”</a:t>
          </a:r>
          <a:endParaRPr lang="en-US" dirty="0">
            <a:latin typeface="Calibri" pitchFamily="34" charset="0"/>
            <a:ea typeface="Microsoft JhengHei" pitchFamily="34" charset="-120"/>
          </a:endParaRPr>
        </a:p>
      </dgm:t>
    </dgm:pt>
    <dgm:pt modelId="{45609531-9FA8-4DAE-814A-87D9E064A564}" type="parTrans" cxnId="{0096DE9A-F50D-4852-A1EA-6D7D214B45C6}">
      <dgm:prSet/>
      <dgm:spPr/>
      <dgm:t>
        <a:bodyPr/>
        <a:lstStyle/>
        <a:p>
          <a:endParaRPr lang="en-US"/>
        </a:p>
      </dgm:t>
    </dgm:pt>
    <dgm:pt modelId="{ABA68F1E-90F2-4FDF-919C-90C4E27306AA}" type="sibTrans" cxnId="{0096DE9A-F50D-4852-A1EA-6D7D214B45C6}">
      <dgm:prSet/>
      <dgm:spPr/>
      <dgm:t>
        <a:bodyPr/>
        <a:lstStyle/>
        <a:p>
          <a:endParaRPr lang="en-US"/>
        </a:p>
      </dgm:t>
    </dgm:pt>
    <dgm:pt modelId="{F6C9127B-23AE-4AE9-96D9-38D4C54BEBEC}">
      <dgm:prSet/>
      <dgm:spPr/>
      <dgm:t>
        <a:bodyPr/>
        <a:lstStyle/>
        <a:p>
          <a:pPr rtl="0"/>
          <a:r>
            <a:rPr lang="en-US" dirty="0" smtClean="0">
              <a:latin typeface="Calibri" pitchFamily="34" charset="0"/>
              <a:ea typeface="Microsoft JhengHei" pitchFamily="34" charset="-120"/>
            </a:rPr>
            <a:t>Article 8: “During the examination process, the rights of the Party members…must be guaranteed in accordance with the provisions of the Party Constitution.”</a:t>
          </a:r>
          <a:endParaRPr lang="en-US" dirty="0">
            <a:latin typeface="Calibri" pitchFamily="34" charset="0"/>
            <a:ea typeface="Microsoft JhengHei" pitchFamily="34" charset="-120"/>
          </a:endParaRPr>
        </a:p>
      </dgm:t>
    </dgm:pt>
    <dgm:pt modelId="{3CFCB25D-0597-4B0C-B7CB-D949A4A5CD80}" type="parTrans" cxnId="{0A6C750A-5A2E-4846-9F29-4241F2620D9E}">
      <dgm:prSet/>
      <dgm:spPr/>
      <dgm:t>
        <a:bodyPr/>
        <a:lstStyle/>
        <a:p>
          <a:endParaRPr lang="en-US"/>
        </a:p>
      </dgm:t>
    </dgm:pt>
    <dgm:pt modelId="{B8B7C2ED-65BA-46A3-A3F5-F2820A823CF3}" type="sibTrans" cxnId="{0A6C750A-5A2E-4846-9F29-4241F2620D9E}">
      <dgm:prSet/>
      <dgm:spPr/>
      <dgm:t>
        <a:bodyPr/>
        <a:lstStyle/>
        <a:p>
          <a:endParaRPr lang="en-US"/>
        </a:p>
      </dgm:t>
    </dgm:pt>
    <dgm:pt modelId="{A72B371D-9A8F-4F5A-A838-D1F3F0D03192}">
      <dgm:prSet/>
      <dgm:spPr/>
      <dgm:t>
        <a:bodyPr/>
        <a:lstStyle/>
        <a:p>
          <a:pPr rtl="0"/>
          <a:r>
            <a:rPr lang="en-US" dirty="0" smtClean="0">
              <a:latin typeface="Calibri" pitchFamily="34" charset="0"/>
              <a:ea typeface="Microsoft JhengHei" pitchFamily="34" charset="-120"/>
            </a:rPr>
            <a:t>Article 9: “Case examinations should implement a </a:t>
          </a:r>
          <a:r>
            <a:rPr lang="en-US" u="sng" dirty="0" smtClean="0">
              <a:latin typeface="Calibri" pitchFamily="34" charset="0"/>
              <a:ea typeface="Microsoft JhengHei" pitchFamily="34" charset="-120"/>
            </a:rPr>
            <a:t>graded management system</a:t>
          </a:r>
          <a:r>
            <a:rPr lang="en-US" dirty="0" smtClean="0">
              <a:latin typeface="Calibri" pitchFamily="34" charset="0"/>
              <a:ea typeface="Microsoft JhengHei" pitchFamily="34" charset="-120"/>
            </a:rPr>
            <a:t>, where each level shall be responsible for its delegated duties.”</a:t>
          </a:r>
          <a:endParaRPr lang="en-US" dirty="0">
            <a:latin typeface="Calibri" pitchFamily="34" charset="0"/>
            <a:ea typeface="Microsoft JhengHei" pitchFamily="34" charset="-120"/>
          </a:endParaRPr>
        </a:p>
      </dgm:t>
    </dgm:pt>
    <dgm:pt modelId="{885E577C-BB2A-46C9-AEAA-378AED32D5F9}" type="parTrans" cxnId="{8F3C3BB3-B59D-4190-BADA-5B37248956B8}">
      <dgm:prSet/>
      <dgm:spPr/>
      <dgm:t>
        <a:bodyPr/>
        <a:lstStyle/>
        <a:p>
          <a:endParaRPr lang="en-US"/>
        </a:p>
      </dgm:t>
    </dgm:pt>
    <dgm:pt modelId="{6C64B6C0-3C1A-4DDB-A195-2AD14F91C600}" type="sibTrans" cxnId="{8F3C3BB3-B59D-4190-BADA-5B37248956B8}">
      <dgm:prSet/>
      <dgm:spPr/>
      <dgm:t>
        <a:bodyPr/>
        <a:lstStyle/>
        <a:p>
          <a:endParaRPr lang="en-US"/>
        </a:p>
      </dgm:t>
    </dgm:pt>
    <dgm:pt modelId="{D27BCF03-B38D-4247-A239-11877D2C891D}">
      <dgm:prSet/>
      <dgm:spPr/>
      <dgm:t>
        <a:bodyPr/>
        <a:lstStyle/>
        <a:p>
          <a:pPr rtl="0"/>
          <a:r>
            <a:rPr lang="zh-CN" altLang="en-US" dirty="0" smtClean="0">
              <a:latin typeface="Microsoft JhengHei" pitchFamily="34" charset="-120"/>
              <a:ea typeface="Microsoft JhengHei" pitchFamily="34" charset="-120"/>
            </a:rPr>
            <a:t>雙規根據</a:t>
          </a:r>
          <a:r>
            <a:rPr lang="en-US" altLang="zh-CN" dirty="0" smtClean="0">
              <a:latin typeface="Microsoft JhengHei" pitchFamily="34" charset="-120"/>
              <a:ea typeface="Microsoft JhengHei" pitchFamily="34" charset="-120"/>
            </a:rPr>
            <a:t>1994</a:t>
          </a:r>
          <a:r>
            <a:rPr lang="zh-CN" altLang="en-US" dirty="0" smtClean="0">
              <a:latin typeface="Microsoft JhengHei" pitchFamily="34" charset="-120"/>
              <a:ea typeface="Microsoft JhengHei" pitchFamily="34" charset="-120"/>
            </a:rPr>
            <a:t>年中紀委頒佈的</a:t>
          </a:r>
          <a:r>
            <a:rPr lang="en-US" altLang="zh-CN" dirty="0" smtClean="0">
              <a:latin typeface="Microsoft JhengHei" pitchFamily="34" charset="-120"/>
              <a:ea typeface="Microsoft JhengHei" pitchFamily="34" charset="-120"/>
            </a:rPr>
            <a:t>《</a:t>
          </a:r>
          <a:r>
            <a:rPr lang="zh-TW" altLang="zh-CN" dirty="0" smtClean="0">
              <a:latin typeface="Microsoft JhengHei" pitchFamily="34" charset="-120"/>
              <a:ea typeface="Microsoft JhengHei" pitchFamily="34" charset="-120"/>
            </a:rPr>
            <a:t>中國共產黨紀律檢查機關案件檢查工作條例</a:t>
          </a:r>
          <a:r>
            <a:rPr lang="en-US" altLang="zh-CN" dirty="0" smtClean="0">
              <a:latin typeface="Microsoft JhengHei" pitchFamily="34" charset="-120"/>
              <a:ea typeface="Microsoft JhengHei" pitchFamily="34" charset="-120"/>
            </a:rPr>
            <a:t>》</a:t>
          </a:r>
          <a:r>
            <a:rPr lang="zh-CN" altLang="en-US" dirty="0" smtClean="0">
              <a:latin typeface="Microsoft JhengHei" pitchFamily="34" charset="-120"/>
              <a:ea typeface="Microsoft JhengHei" pitchFamily="34" charset="-120"/>
            </a:rPr>
            <a:t>運行</a:t>
          </a:r>
          <a:endParaRPr lang="en-US" dirty="0">
            <a:latin typeface="Microsoft JhengHei" pitchFamily="34" charset="-120"/>
            <a:ea typeface="Microsoft JhengHei" pitchFamily="34" charset="-120"/>
          </a:endParaRPr>
        </a:p>
      </dgm:t>
    </dgm:pt>
    <dgm:pt modelId="{C1565DD3-66B6-4E9B-AC52-03E31F6DE817}" type="parTrans" cxnId="{18FE4EEF-5D25-4684-9831-9607F283EDDE}">
      <dgm:prSet/>
      <dgm:spPr/>
      <dgm:t>
        <a:bodyPr/>
        <a:lstStyle/>
        <a:p>
          <a:endParaRPr lang="en-US"/>
        </a:p>
      </dgm:t>
    </dgm:pt>
    <dgm:pt modelId="{FD63D4FD-0A85-4D33-9F21-BA020A3DC318}" type="sibTrans" cxnId="{18FE4EEF-5D25-4684-9831-9607F283EDDE}">
      <dgm:prSet/>
      <dgm:spPr/>
      <dgm:t>
        <a:bodyPr/>
        <a:lstStyle/>
        <a:p>
          <a:endParaRPr lang="en-US"/>
        </a:p>
      </dgm:t>
    </dgm:pt>
    <dgm:pt modelId="{2B67E346-AB88-4D86-9B58-0E2BA9DCCBE9}">
      <dgm:prSet/>
      <dgm:spPr/>
      <dgm:t>
        <a:bodyPr/>
        <a:lstStyle/>
        <a:p>
          <a:pPr rtl="0"/>
          <a:r>
            <a:rPr lang="zh-TW" altLang="en-US" dirty="0" smtClean="0">
              <a:latin typeface="Microsoft JhengHei" pitchFamily="34" charset="-120"/>
              <a:ea typeface="Microsoft JhengHei" pitchFamily="34" charset="-120"/>
            </a:rPr>
            <a:t>第一條： </a:t>
          </a:r>
          <a:r>
            <a:rPr lang="en-US" altLang="en-US" dirty="0" smtClean="0">
              <a:latin typeface="Microsoft JhengHei" pitchFamily="34" charset="-120"/>
              <a:ea typeface="Microsoft JhengHei" pitchFamily="34" charset="-120"/>
            </a:rPr>
            <a:t>…</a:t>
          </a:r>
          <a:r>
            <a:rPr lang="zh-TW" altLang="en-US" dirty="0" smtClean="0">
              <a:latin typeface="Microsoft JhengHei" pitchFamily="34" charset="-120"/>
              <a:ea typeface="Microsoft JhengHei" pitchFamily="34" charset="-120"/>
            </a:rPr>
            <a:t>為使案件檢查工作規範化、制度化，提高辦案質量和效率，根據中國</a:t>
          </a:r>
          <a:r>
            <a:rPr lang="zh-TW" altLang="en-US" u="sng" dirty="0" smtClean="0">
              <a:latin typeface="Microsoft JhengHei" pitchFamily="34" charset="-120"/>
              <a:ea typeface="Microsoft JhengHei" pitchFamily="34" charset="-120"/>
            </a:rPr>
            <a:t>共產黨章</a:t>
          </a:r>
          <a:r>
            <a:rPr lang="zh-TW" altLang="en-US" dirty="0" smtClean="0">
              <a:latin typeface="Microsoft JhengHei" pitchFamily="34" charset="-120"/>
              <a:ea typeface="Microsoft JhengHei" pitchFamily="34" charset="-120"/>
            </a:rPr>
            <a:t>程有關規定，結合案件檢查工作的實踐，制定本條例。</a:t>
          </a:r>
          <a:endParaRPr lang="en-US" dirty="0">
            <a:latin typeface="Microsoft JhengHei" pitchFamily="34" charset="-120"/>
            <a:ea typeface="Microsoft JhengHei" pitchFamily="34" charset="-120"/>
          </a:endParaRPr>
        </a:p>
      </dgm:t>
    </dgm:pt>
    <dgm:pt modelId="{275A2DF7-52DC-450B-B4E0-11434FBB1FCB}" type="parTrans" cxnId="{0D54B105-6B03-4AA2-9B39-192004A18CDE}">
      <dgm:prSet/>
      <dgm:spPr/>
      <dgm:t>
        <a:bodyPr/>
        <a:lstStyle/>
        <a:p>
          <a:endParaRPr lang="en-US"/>
        </a:p>
      </dgm:t>
    </dgm:pt>
    <dgm:pt modelId="{95CCFB36-A3CA-4EA2-B972-9098518B8799}" type="sibTrans" cxnId="{0D54B105-6B03-4AA2-9B39-192004A18CDE}">
      <dgm:prSet/>
      <dgm:spPr/>
      <dgm:t>
        <a:bodyPr/>
        <a:lstStyle/>
        <a:p>
          <a:endParaRPr lang="en-US"/>
        </a:p>
      </dgm:t>
    </dgm:pt>
    <dgm:pt modelId="{90E43750-DEE4-4381-B1BA-F80E16E96A24}">
      <dgm:prSet/>
      <dgm:spPr/>
      <dgm:t>
        <a:bodyPr/>
        <a:lstStyle/>
        <a:p>
          <a:pPr rtl="0"/>
          <a:r>
            <a:rPr lang="zh-TW" altLang="en-US" dirty="0" smtClean="0">
              <a:latin typeface="Microsoft JhengHei" pitchFamily="34" charset="-120"/>
              <a:ea typeface="Microsoft JhengHei" pitchFamily="34" charset="-120"/>
            </a:rPr>
            <a:t>第六條：案件檢查要依靠黨的各級組織，走</a:t>
          </a:r>
          <a:r>
            <a:rPr lang="zh-TW" altLang="en-US" u="sng" dirty="0" smtClean="0">
              <a:latin typeface="Microsoft JhengHei" pitchFamily="34" charset="-120"/>
              <a:ea typeface="Microsoft JhengHei" pitchFamily="34" charset="-120"/>
            </a:rPr>
            <a:t>群眾路線</a:t>
          </a:r>
          <a:r>
            <a:rPr lang="en-US" altLang="en-US" dirty="0" smtClean="0">
              <a:latin typeface="Microsoft JhengHei" pitchFamily="34" charset="-120"/>
              <a:ea typeface="Microsoft JhengHei" pitchFamily="34" charset="-120"/>
            </a:rPr>
            <a:t>…</a:t>
          </a:r>
          <a:endParaRPr lang="en-US" dirty="0">
            <a:latin typeface="Microsoft JhengHei" pitchFamily="34" charset="-120"/>
            <a:ea typeface="Microsoft JhengHei" pitchFamily="34" charset="-120"/>
          </a:endParaRPr>
        </a:p>
      </dgm:t>
    </dgm:pt>
    <dgm:pt modelId="{1E3D8984-88CC-4C69-8C82-4C3D8BF54822}" type="parTrans" cxnId="{A3CF0C42-307E-4EE4-93DF-794E3C1BEC23}">
      <dgm:prSet/>
      <dgm:spPr/>
      <dgm:t>
        <a:bodyPr/>
        <a:lstStyle/>
        <a:p>
          <a:endParaRPr lang="en-US"/>
        </a:p>
      </dgm:t>
    </dgm:pt>
    <dgm:pt modelId="{A5E8CF66-099C-4D9F-98C8-098FB6F3F30F}" type="sibTrans" cxnId="{A3CF0C42-307E-4EE4-93DF-794E3C1BEC23}">
      <dgm:prSet/>
      <dgm:spPr/>
      <dgm:t>
        <a:bodyPr/>
        <a:lstStyle/>
        <a:p>
          <a:endParaRPr lang="en-US"/>
        </a:p>
      </dgm:t>
    </dgm:pt>
    <dgm:pt modelId="{2FB07431-E44F-4528-B739-CD3029DB943D}">
      <dgm:prSet/>
      <dgm:spPr/>
      <dgm:t>
        <a:bodyPr/>
        <a:lstStyle/>
        <a:p>
          <a:pPr rtl="0"/>
          <a:r>
            <a:rPr lang="zh-TW" altLang="en-US" dirty="0" smtClean="0">
              <a:latin typeface="Microsoft JhengHei" pitchFamily="34" charset="-120"/>
              <a:ea typeface="Microsoft JhengHei" pitchFamily="34" charset="-120"/>
            </a:rPr>
            <a:t>第八條：案件檢查中，要切實保障黨員包括被檢查的黨員行使黨章所賦予的各項權利。</a:t>
          </a:r>
          <a:endParaRPr lang="en-US" dirty="0">
            <a:latin typeface="Microsoft JhengHei" pitchFamily="34" charset="-120"/>
            <a:ea typeface="Microsoft JhengHei" pitchFamily="34" charset="-120"/>
          </a:endParaRPr>
        </a:p>
      </dgm:t>
    </dgm:pt>
    <dgm:pt modelId="{A64F9B10-78B4-48D3-A850-C619DB905127}" type="parTrans" cxnId="{9545F013-EB2E-4DA6-BD85-7DC3307306DE}">
      <dgm:prSet/>
      <dgm:spPr/>
      <dgm:t>
        <a:bodyPr/>
        <a:lstStyle/>
        <a:p>
          <a:endParaRPr lang="en-US"/>
        </a:p>
      </dgm:t>
    </dgm:pt>
    <dgm:pt modelId="{733AC3BA-A946-447F-ABEC-B41FF0722ACE}" type="sibTrans" cxnId="{9545F013-EB2E-4DA6-BD85-7DC3307306DE}">
      <dgm:prSet/>
      <dgm:spPr/>
      <dgm:t>
        <a:bodyPr/>
        <a:lstStyle/>
        <a:p>
          <a:endParaRPr lang="en-US"/>
        </a:p>
      </dgm:t>
    </dgm:pt>
    <dgm:pt modelId="{4E76A5C7-676B-48B1-8F72-CC1C7857E410}">
      <dgm:prSet/>
      <dgm:spPr/>
      <dgm:t>
        <a:bodyPr/>
        <a:lstStyle/>
        <a:p>
          <a:pPr rtl="0"/>
          <a:r>
            <a:rPr lang="zh-TW" altLang="en-US" dirty="0" smtClean="0">
              <a:latin typeface="Microsoft JhengHei" pitchFamily="34" charset="-120"/>
              <a:ea typeface="Microsoft JhengHei" pitchFamily="34" charset="-120"/>
            </a:rPr>
            <a:t>第九條：案件檢查實行</a:t>
          </a:r>
          <a:r>
            <a:rPr lang="zh-TW" altLang="en-US" u="sng" dirty="0" smtClean="0">
              <a:latin typeface="Microsoft JhengHei" pitchFamily="34" charset="-120"/>
              <a:ea typeface="Microsoft JhengHei" pitchFamily="34" charset="-120"/>
            </a:rPr>
            <a:t>分級辦理</a:t>
          </a:r>
          <a:r>
            <a:rPr lang="zh-TW" altLang="en-US" dirty="0" smtClean="0">
              <a:latin typeface="Microsoft JhengHei" pitchFamily="34" charset="-120"/>
              <a:ea typeface="Microsoft JhengHei" pitchFamily="34" charset="-120"/>
            </a:rPr>
            <a:t>、各負其責的工作制度。</a:t>
          </a:r>
          <a:endParaRPr lang="en-US" dirty="0">
            <a:latin typeface="Microsoft JhengHei" pitchFamily="34" charset="-120"/>
            <a:ea typeface="Microsoft JhengHei" pitchFamily="34" charset="-120"/>
          </a:endParaRPr>
        </a:p>
      </dgm:t>
    </dgm:pt>
    <dgm:pt modelId="{10D69036-0C09-4ABE-B45F-F20DFBC2E517}" type="parTrans" cxnId="{25C8741B-1257-412E-A4EF-F3669D673325}">
      <dgm:prSet/>
      <dgm:spPr/>
      <dgm:t>
        <a:bodyPr/>
        <a:lstStyle/>
        <a:p>
          <a:endParaRPr lang="en-US"/>
        </a:p>
      </dgm:t>
    </dgm:pt>
    <dgm:pt modelId="{8BFC48D2-E0B8-4BBD-800C-AD45241307F5}" type="sibTrans" cxnId="{25C8741B-1257-412E-A4EF-F3669D673325}">
      <dgm:prSet/>
      <dgm:spPr/>
      <dgm:t>
        <a:bodyPr/>
        <a:lstStyle/>
        <a:p>
          <a:endParaRPr lang="en-US"/>
        </a:p>
      </dgm:t>
    </dgm:pt>
    <dgm:pt modelId="{2434D95F-1110-473D-961C-D4F13E9705F4}" type="pres">
      <dgm:prSet presAssocID="{66CA15FB-B23A-423D-91D1-602C6A23A72C}" presName="diagram" presStyleCnt="0">
        <dgm:presLayoutVars>
          <dgm:chPref val="1"/>
          <dgm:dir/>
          <dgm:animOne val="branch"/>
          <dgm:animLvl val="lvl"/>
          <dgm:resizeHandles/>
        </dgm:presLayoutVars>
      </dgm:prSet>
      <dgm:spPr/>
      <dgm:t>
        <a:bodyPr/>
        <a:lstStyle/>
        <a:p>
          <a:endParaRPr lang="en-US"/>
        </a:p>
      </dgm:t>
    </dgm:pt>
    <dgm:pt modelId="{DE06A5EA-ACFD-40C0-B1A0-2168E78855B2}" type="pres">
      <dgm:prSet presAssocID="{CF019859-803F-4A62-9E2D-2DB7EDFD1F85}" presName="root" presStyleCnt="0"/>
      <dgm:spPr/>
    </dgm:pt>
    <dgm:pt modelId="{84D9D80B-54C5-42D6-ADC7-18867F98239E}" type="pres">
      <dgm:prSet presAssocID="{CF019859-803F-4A62-9E2D-2DB7EDFD1F85}" presName="rootComposite" presStyleCnt="0"/>
      <dgm:spPr/>
    </dgm:pt>
    <dgm:pt modelId="{50195280-4F5C-46FF-B2E4-71302A9AA3C9}" type="pres">
      <dgm:prSet presAssocID="{CF019859-803F-4A62-9E2D-2DB7EDFD1F85}" presName="rootText" presStyleLbl="node1" presStyleIdx="0" presStyleCnt="2" custScaleX="246887"/>
      <dgm:spPr/>
      <dgm:t>
        <a:bodyPr/>
        <a:lstStyle/>
        <a:p>
          <a:endParaRPr lang="en-US"/>
        </a:p>
      </dgm:t>
    </dgm:pt>
    <dgm:pt modelId="{2873F485-E97B-4ED2-A1AC-B8BE8D4A9545}" type="pres">
      <dgm:prSet presAssocID="{CF019859-803F-4A62-9E2D-2DB7EDFD1F85}" presName="rootConnector" presStyleLbl="node1" presStyleIdx="0" presStyleCnt="2"/>
      <dgm:spPr/>
      <dgm:t>
        <a:bodyPr/>
        <a:lstStyle/>
        <a:p>
          <a:endParaRPr lang="en-US"/>
        </a:p>
      </dgm:t>
    </dgm:pt>
    <dgm:pt modelId="{B8F79588-A8F0-4851-BE4E-7B1ED8308BDD}" type="pres">
      <dgm:prSet presAssocID="{CF019859-803F-4A62-9E2D-2DB7EDFD1F85}" presName="childShape" presStyleCnt="0"/>
      <dgm:spPr/>
    </dgm:pt>
    <dgm:pt modelId="{C875A62F-7C78-47EB-A445-8D18AD627A5F}" type="pres">
      <dgm:prSet presAssocID="{A1402804-3308-498E-A57F-EEC12EBBE75D}" presName="Name13" presStyleLbl="parChTrans1D2" presStyleIdx="0" presStyleCnt="8"/>
      <dgm:spPr/>
      <dgm:t>
        <a:bodyPr/>
        <a:lstStyle/>
        <a:p>
          <a:endParaRPr lang="en-US"/>
        </a:p>
      </dgm:t>
    </dgm:pt>
    <dgm:pt modelId="{6C1E89D6-7158-4674-8779-4CF163F7317D}" type="pres">
      <dgm:prSet presAssocID="{746B7E7F-9C3E-431D-816E-A50A17385F33}" presName="childText" presStyleLbl="bgAcc1" presStyleIdx="0" presStyleCnt="8" custScaleX="281457">
        <dgm:presLayoutVars>
          <dgm:bulletEnabled val="1"/>
        </dgm:presLayoutVars>
      </dgm:prSet>
      <dgm:spPr/>
      <dgm:t>
        <a:bodyPr/>
        <a:lstStyle/>
        <a:p>
          <a:endParaRPr lang="en-US"/>
        </a:p>
      </dgm:t>
    </dgm:pt>
    <dgm:pt modelId="{C4BD1D36-F78D-42F7-B02A-6F56CDABD0E4}" type="pres">
      <dgm:prSet presAssocID="{45609531-9FA8-4DAE-814A-87D9E064A564}" presName="Name13" presStyleLbl="parChTrans1D2" presStyleIdx="1" presStyleCnt="8"/>
      <dgm:spPr/>
      <dgm:t>
        <a:bodyPr/>
        <a:lstStyle/>
        <a:p>
          <a:endParaRPr lang="en-US"/>
        </a:p>
      </dgm:t>
    </dgm:pt>
    <dgm:pt modelId="{012D753D-C648-4FAB-9431-9B39F39E25D2}" type="pres">
      <dgm:prSet presAssocID="{43828379-3B02-43DF-9B42-CDB2E8EE0660}" presName="childText" presStyleLbl="bgAcc1" presStyleIdx="1" presStyleCnt="8" custScaleX="281457">
        <dgm:presLayoutVars>
          <dgm:bulletEnabled val="1"/>
        </dgm:presLayoutVars>
      </dgm:prSet>
      <dgm:spPr/>
      <dgm:t>
        <a:bodyPr/>
        <a:lstStyle/>
        <a:p>
          <a:endParaRPr lang="en-US"/>
        </a:p>
      </dgm:t>
    </dgm:pt>
    <dgm:pt modelId="{DF3BD70E-4063-4E8A-8445-3DC04CE7DE60}" type="pres">
      <dgm:prSet presAssocID="{3CFCB25D-0597-4B0C-B7CB-D949A4A5CD80}" presName="Name13" presStyleLbl="parChTrans1D2" presStyleIdx="2" presStyleCnt="8"/>
      <dgm:spPr/>
      <dgm:t>
        <a:bodyPr/>
        <a:lstStyle/>
        <a:p>
          <a:endParaRPr lang="en-US"/>
        </a:p>
      </dgm:t>
    </dgm:pt>
    <dgm:pt modelId="{680E9FD0-7BE6-4A3F-A01C-958C5FB79D5C}" type="pres">
      <dgm:prSet presAssocID="{F6C9127B-23AE-4AE9-96D9-38D4C54BEBEC}" presName="childText" presStyleLbl="bgAcc1" presStyleIdx="2" presStyleCnt="8" custScaleX="281457">
        <dgm:presLayoutVars>
          <dgm:bulletEnabled val="1"/>
        </dgm:presLayoutVars>
      </dgm:prSet>
      <dgm:spPr/>
      <dgm:t>
        <a:bodyPr/>
        <a:lstStyle/>
        <a:p>
          <a:endParaRPr lang="en-US"/>
        </a:p>
      </dgm:t>
    </dgm:pt>
    <dgm:pt modelId="{CE4B4440-291C-4C46-96B0-67DB059DED0A}" type="pres">
      <dgm:prSet presAssocID="{885E577C-BB2A-46C9-AEAA-378AED32D5F9}" presName="Name13" presStyleLbl="parChTrans1D2" presStyleIdx="3" presStyleCnt="8"/>
      <dgm:spPr/>
      <dgm:t>
        <a:bodyPr/>
        <a:lstStyle/>
        <a:p>
          <a:endParaRPr lang="en-US"/>
        </a:p>
      </dgm:t>
    </dgm:pt>
    <dgm:pt modelId="{319C04BC-67F0-4CCF-8BBA-C2ABEB36B4B3}" type="pres">
      <dgm:prSet presAssocID="{A72B371D-9A8F-4F5A-A838-D1F3F0D03192}" presName="childText" presStyleLbl="bgAcc1" presStyleIdx="3" presStyleCnt="8" custScaleX="281457">
        <dgm:presLayoutVars>
          <dgm:bulletEnabled val="1"/>
        </dgm:presLayoutVars>
      </dgm:prSet>
      <dgm:spPr/>
      <dgm:t>
        <a:bodyPr/>
        <a:lstStyle/>
        <a:p>
          <a:endParaRPr lang="en-US"/>
        </a:p>
      </dgm:t>
    </dgm:pt>
    <dgm:pt modelId="{318D6103-17B0-4EEE-83C0-2E2620162239}" type="pres">
      <dgm:prSet presAssocID="{D27BCF03-B38D-4247-A239-11877D2C891D}" presName="root" presStyleCnt="0"/>
      <dgm:spPr/>
    </dgm:pt>
    <dgm:pt modelId="{01561FDB-6E08-49F9-B991-F6644DE1162D}" type="pres">
      <dgm:prSet presAssocID="{D27BCF03-B38D-4247-A239-11877D2C891D}" presName="rootComposite" presStyleCnt="0"/>
      <dgm:spPr/>
    </dgm:pt>
    <dgm:pt modelId="{22A9D1BC-6EED-4247-A4D7-DA50A19BF4F9}" type="pres">
      <dgm:prSet presAssocID="{D27BCF03-B38D-4247-A239-11877D2C891D}" presName="rootText" presStyleLbl="node1" presStyleIdx="1" presStyleCnt="2" custScaleX="246887"/>
      <dgm:spPr/>
      <dgm:t>
        <a:bodyPr/>
        <a:lstStyle/>
        <a:p>
          <a:endParaRPr lang="en-US"/>
        </a:p>
      </dgm:t>
    </dgm:pt>
    <dgm:pt modelId="{D31942F3-B099-4295-B17E-0F5B6FA0F101}" type="pres">
      <dgm:prSet presAssocID="{D27BCF03-B38D-4247-A239-11877D2C891D}" presName="rootConnector" presStyleLbl="node1" presStyleIdx="1" presStyleCnt="2"/>
      <dgm:spPr/>
      <dgm:t>
        <a:bodyPr/>
        <a:lstStyle/>
        <a:p>
          <a:endParaRPr lang="en-US"/>
        </a:p>
      </dgm:t>
    </dgm:pt>
    <dgm:pt modelId="{AD4EB62A-1C0B-42D2-AE29-3D628B1895F1}" type="pres">
      <dgm:prSet presAssocID="{D27BCF03-B38D-4247-A239-11877D2C891D}" presName="childShape" presStyleCnt="0"/>
      <dgm:spPr/>
    </dgm:pt>
    <dgm:pt modelId="{9B7FEA9B-1285-4260-8C5A-333138BFB20B}" type="pres">
      <dgm:prSet presAssocID="{275A2DF7-52DC-450B-B4E0-11434FBB1FCB}" presName="Name13" presStyleLbl="parChTrans1D2" presStyleIdx="4" presStyleCnt="8"/>
      <dgm:spPr/>
      <dgm:t>
        <a:bodyPr/>
        <a:lstStyle/>
        <a:p>
          <a:endParaRPr lang="en-US"/>
        </a:p>
      </dgm:t>
    </dgm:pt>
    <dgm:pt modelId="{6BC5AFA9-2736-45D8-B0C1-C35F3E3E75A3}" type="pres">
      <dgm:prSet presAssocID="{2B67E346-AB88-4D86-9B58-0E2BA9DCCBE9}" presName="childText" presStyleLbl="bgAcc1" presStyleIdx="4" presStyleCnt="8" custScaleX="281457">
        <dgm:presLayoutVars>
          <dgm:bulletEnabled val="1"/>
        </dgm:presLayoutVars>
      </dgm:prSet>
      <dgm:spPr/>
      <dgm:t>
        <a:bodyPr/>
        <a:lstStyle/>
        <a:p>
          <a:endParaRPr lang="en-US"/>
        </a:p>
      </dgm:t>
    </dgm:pt>
    <dgm:pt modelId="{405A18CD-1888-4329-97C6-DB8DCBDB1212}" type="pres">
      <dgm:prSet presAssocID="{1E3D8984-88CC-4C69-8C82-4C3D8BF54822}" presName="Name13" presStyleLbl="parChTrans1D2" presStyleIdx="5" presStyleCnt="8"/>
      <dgm:spPr/>
      <dgm:t>
        <a:bodyPr/>
        <a:lstStyle/>
        <a:p>
          <a:endParaRPr lang="en-US"/>
        </a:p>
      </dgm:t>
    </dgm:pt>
    <dgm:pt modelId="{057B72AC-49EA-42B5-A808-BCEA565748A0}" type="pres">
      <dgm:prSet presAssocID="{90E43750-DEE4-4381-B1BA-F80E16E96A24}" presName="childText" presStyleLbl="bgAcc1" presStyleIdx="5" presStyleCnt="8" custScaleX="281457">
        <dgm:presLayoutVars>
          <dgm:bulletEnabled val="1"/>
        </dgm:presLayoutVars>
      </dgm:prSet>
      <dgm:spPr/>
      <dgm:t>
        <a:bodyPr/>
        <a:lstStyle/>
        <a:p>
          <a:endParaRPr lang="en-US"/>
        </a:p>
      </dgm:t>
    </dgm:pt>
    <dgm:pt modelId="{C5CF4A05-1AD3-4F91-A2F2-9D57DBA79A1A}" type="pres">
      <dgm:prSet presAssocID="{A64F9B10-78B4-48D3-A850-C619DB905127}" presName="Name13" presStyleLbl="parChTrans1D2" presStyleIdx="6" presStyleCnt="8"/>
      <dgm:spPr/>
      <dgm:t>
        <a:bodyPr/>
        <a:lstStyle/>
        <a:p>
          <a:endParaRPr lang="en-US"/>
        </a:p>
      </dgm:t>
    </dgm:pt>
    <dgm:pt modelId="{612883EF-3C4A-4FDD-8A97-F4924CB861BE}" type="pres">
      <dgm:prSet presAssocID="{2FB07431-E44F-4528-B739-CD3029DB943D}" presName="childText" presStyleLbl="bgAcc1" presStyleIdx="6" presStyleCnt="8" custScaleX="281457">
        <dgm:presLayoutVars>
          <dgm:bulletEnabled val="1"/>
        </dgm:presLayoutVars>
      </dgm:prSet>
      <dgm:spPr/>
      <dgm:t>
        <a:bodyPr/>
        <a:lstStyle/>
        <a:p>
          <a:endParaRPr lang="en-US"/>
        </a:p>
      </dgm:t>
    </dgm:pt>
    <dgm:pt modelId="{48FB7942-442A-4044-A8D6-1A4A86A92851}" type="pres">
      <dgm:prSet presAssocID="{10D69036-0C09-4ABE-B45F-F20DFBC2E517}" presName="Name13" presStyleLbl="parChTrans1D2" presStyleIdx="7" presStyleCnt="8"/>
      <dgm:spPr/>
      <dgm:t>
        <a:bodyPr/>
        <a:lstStyle/>
        <a:p>
          <a:endParaRPr lang="en-US"/>
        </a:p>
      </dgm:t>
    </dgm:pt>
    <dgm:pt modelId="{EDCE88CB-8BD7-4C1E-8B73-E459A6B9B934}" type="pres">
      <dgm:prSet presAssocID="{4E76A5C7-676B-48B1-8F72-CC1C7857E410}" presName="childText" presStyleLbl="bgAcc1" presStyleIdx="7" presStyleCnt="8" custScaleX="281457">
        <dgm:presLayoutVars>
          <dgm:bulletEnabled val="1"/>
        </dgm:presLayoutVars>
      </dgm:prSet>
      <dgm:spPr/>
      <dgm:t>
        <a:bodyPr/>
        <a:lstStyle/>
        <a:p>
          <a:endParaRPr lang="en-US"/>
        </a:p>
      </dgm:t>
    </dgm:pt>
  </dgm:ptLst>
  <dgm:cxnLst>
    <dgm:cxn modelId="{4F8B93B8-1102-4E16-B3AF-92255E0F71D9}" type="presOf" srcId="{4E76A5C7-676B-48B1-8F72-CC1C7857E410}" destId="{EDCE88CB-8BD7-4C1E-8B73-E459A6B9B934}" srcOrd="0" destOrd="0" presId="urn:microsoft.com/office/officeart/2005/8/layout/hierarchy3"/>
    <dgm:cxn modelId="{4CFC343B-E613-4869-9C7E-4C088C78886B}" srcId="{66CA15FB-B23A-423D-91D1-602C6A23A72C}" destId="{CF019859-803F-4A62-9E2D-2DB7EDFD1F85}" srcOrd="0" destOrd="0" parTransId="{D5F2A156-A52F-4395-AC40-C5B5EF8C089E}" sibTransId="{42EDA485-6668-4D12-891B-AFBA57F7F6F9}"/>
    <dgm:cxn modelId="{A3CF0C42-307E-4EE4-93DF-794E3C1BEC23}" srcId="{D27BCF03-B38D-4247-A239-11877D2C891D}" destId="{90E43750-DEE4-4381-B1BA-F80E16E96A24}" srcOrd="1" destOrd="0" parTransId="{1E3D8984-88CC-4C69-8C82-4C3D8BF54822}" sibTransId="{A5E8CF66-099C-4D9F-98C8-098FB6F3F30F}"/>
    <dgm:cxn modelId="{003FAE4C-4BF4-4E2D-B4EA-4CDE3D0B6BB9}" type="presOf" srcId="{2B67E346-AB88-4D86-9B58-0E2BA9DCCBE9}" destId="{6BC5AFA9-2736-45D8-B0C1-C35F3E3E75A3}" srcOrd="0" destOrd="0" presId="urn:microsoft.com/office/officeart/2005/8/layout/hierarchy3"/>
    <dgm:cxn modelId="{D2F3CF8A-5A48-44B9-8F4C-324CD117BF07}" type="presOf" srcId="{746B7E7F-9C3E-431D-816E-A50A17385F33}" destId="{6C1E89D6-7158-4674-8779-4CF163F7317D}" srcOrd="0" destOrd="0" presId="urn:microsoft.com/office/officeart/2005/8/layout/hierarchy3"/>
    <dgm:cxn modelId="{7199B95E-09D6-4910-85FC-331E91D6C2F7}" type="presOf" srcId="{D27BCF03-B38D-4247-A239-11877D2C891D}" destId="{D31942F3-B099-4295-B17E-0F5B6FA0F101}" srcOrd="1" destOrd="0" presId="urn:microsoft.com/office/officeart/2005/8/layout/hierarchy3"/>
    <dgm:cxn modelId="{5B197AD1-51EA-4309-8345-093DB8F4DAFA}" type="presOf" srcId="{275A2DF7-52DC-450B-B4E0-11434FBB1FCB}" destId="{9B7FEA9B-1285-4260-8C5A-333138BFB20B}" srcOrd="0" destOrd="0" presId="urn:microsoft.com/office/officeart/2005/8/layout/hierarchy3"/>
    <dgm:cxn modelId="{9545F013-EB2E-4DA6-BD85-7DC3307306DE}" srcId="{D27BCF03-B38D-4247-A239-11877D2C891D}" destId="{2FB07431-E44F-4528-B739-CD3029DB943D}" srcOrd="2" destOrd="0" parTransId="{A64F9B10-78B4-48D3-A850-C619DB905127}" sibTransId="{733AC3BA-A946-447F-ABEC-B41FF0722ACE}"/>
    <dgm:cxn modelId="{25D7F600-A843-4055-A5A4-F1B4370C0A4F}" type="presOf" srcId="{3CFCB25D-0597-4B0C-B7CB-D949A4A5CD80}" destId="{DF3BD70E-4063-4E8A-8445-3DC04CE7DE60}" srcOrd="0" destOrd="0" presId="urn:microsoft.com/office/officeart/2005/8/layout/hierarchy3"/>
    <dgm:cxn modelId="{25C8741B-1257-412E-A4EF-F3669D673325}" srcId="{D27BCF03-B38D-4247-A239-11877D2C891D}" destId="{4E76A5C7-676B-48B1-8F72-CC1C7857E410}" srcOrd="3" destOrd="0" parTransId="{10D69036-0C09-4ABE-B45F-F20DFBC2E517}" sibTransId="{8BFC48D2-E0B8-4BBD-800C-AD45241307F5}"/>
    <dgm:cxn modelId="{0D54B105-6B03-4AA2-9B39-192004A18CDE}" srcId="{D27BCF03-B38D-4247-A239-11877D2C891D}" destId="{2B67E346-AB88-4D86-9B58-0E2BA9DCCBE9}" srcOrd="0" destOrd="0" parTransId="{275A2DF7-52DC-450B-B4E0-11434FBB1FCB}" sibTransId="{95CCFB36-A3CA-4EA2-B972-9098518B8799}"/>
    <dgm:cxn modelId="{99C24378-FFE6-4E98-B197-0869E152839D}" type="presOf" srcId="{CF019859-803F-4A62-9E2D-2DB7EDFD1F85}" destId="{50195280-4F5C-46FF-B2E4-71302A9AA3C9}" srcOrd="0" destOrd="0" presId="urn:microsoft.com/office/officeart/2005/8/layout/hierarchy3"/>
    <dgm:cxn modelId="{7A7FEEE9-2B98-420D-BD93-848CCFB926B1}" type="presOf" srcId="{90E43750-DEE4-4381-B1BA-F80E16E96A24}" destId="{057B72AC-49EA-42B5-A808-BCEA565748A0}" srcOrd="0" destOrd="0" presId="urn:microsoft.com/office/officeart/2005/8/layout/hierarchy3"/>
    <dgm:cxn modelId="{A36B5443-468E-4FE5-BBF0-E56913B6A8B0}" type="presOf" srcId="{A72B371D-9A8F-4F5A-A838-D1F3F0D03192}" destId="{319C04BC-67F0-4CCF-8BBA-C2ABEB36B4B3}" srcOrd="0" destOrd="0" presId="urn:microsoft.com/office/officeart/2005/8/layout/hierarchy3"/>
    <dgm:cxn modelId="{E5A34228-3A48-4E8E-A86D-8150E936777F}" type="presOf" srcId="{43828379-3B02-43DF-9B42-CDB2E8EE0660}" destId="{012D753D-C648-4FAB-9431-9B39F39E25D2}" srcOrd="0" destOrd="0" presId="urn:microsoft.com/office/officeart/2005/8/layout/hierarchy3"/>
    <dgm:cxn modelId="{DF2766D3-E544-4566-A381-C2726FE3D42F}" type="presOf" srcId="{F6C9127B-23AE-4AE9-96D9-38D4C54BEBEC}" destId="{680E9FD0-7BE6-4A3F-A01C-958C5FB79D5C}" srcOrd="0" destOrd="0" presId="urn:microsoft.com/office/officeart/2005/8/layout/hierarchy3"/>
    <dgm:cxn modelId="{ED3FA79A-AA94-410E-98F1-E1DC9489C2C8}" type="presOf" srcId="{10D69036-0C09-4ABE-B45F-F20DFBC2E517}" destId="{48FB7942-442A-4044-A8D6-1A4A86A92851}" srcOrd="0" destOrd="0" presId="urn:microsoft.com/office/officeart/2005/8/layout/hierarchy3"/>
    <dgm:cxn modelId="{E0DF467F-31F5-47AC-97B3-B2B76ED05DC9}" type="presOf" srcId="{66CA15FB-B23A-423D-91D1-602C6A23A72C}" destId="{2434D95F-1110-473D-961C-D4F13E9705F4}" srcOrd="0" destOrd="0" presId="urn:microsoft.com/office/officeart/2005/8/layout/hierarchy3"/>
    <dgm:cxn modelId="{8F3C3BB3-B59D-4190-BADA-5B37248956B8}" srcId="{CF019859-803F-4A62-9E2D-2DB7EDFD1F85}" destId="{A72B371D-9A8F-4F5A-A838-D1F3F0D03192}" srcOrd="3" destOrd="0" parTransId="{885E577C-BB2A-46C9-AEAA-378AED32D5F9}" sibTransId="{6C64B6C0-3C1A-4DDB-A195-2AD14F91C600}"/>
    <dgm:cxn modelId="{3DDD4B4A-53A7-4410-B0C2-3350E7B60D11}" type="presOf" srcId="{D27BCF03-B38D-4247-A239-11877D2C891D}" destId="{22A9D1BC-6EED-4247-A4D7-DA50A19BF4F9}" srcOrd="0" destOrd="0" presId="urn:microsoft.com/office/officeart/2005/8/layout/hierarchy3"/>
    <dgm:cxn modelId="{F63152D1-AC60-4763-B811-E8E476E565B1}" type="presOf" srcId="{45609531-9FA8-4DAE-814A-87D9E064A564}" destId="{C4BD1D36-F78D-42F7-B02A-6F56CDABD0E4}" srcOrd="0" destOrd="0" presId="urn:microsoft.com/office/officeart/2005/8/layout/hierarchy3"/>
    <dgm:cxn modelId="{283A2D5B-5341-43DA-82FC-C9B0A941EB2B}" type="presOf" srcId="{1E3D8984-88CC-4C69-8C82-4C3D8BF54822}" destId="{405A18CD-1888-4329-97C6-DB8DCBDB1212}" srcOrd="0" destOrd="0" presId="urn:microsoft.com/office/officeart/2005/8/layout/hierarchy3"/>
    <dgm:cxn modelId="{590007C3-03D9-4171-B4C2-E852ACDA5DB3}" type="presOf" srcId="{2FB07431-E44F-4528-B739-CD3029DB943D}" destId="{612883EF-3C4A-4FDD-8A97-F4924CB861BE}" srcOrd="0" destOrd="0" presId="urn:microsoft.com/office/officeart/2005/8/layout/hierarchy3"/>
    <dgm:cxn modelId="{0A6C750A-5A2E-4846-9F29-4241F2620D9E}" srcId="{CF019859-803F-4A62-9E2D-2DB7EDFD1F85}" destId="{F6C9127B-23AE-4AE9-96D9-38D4C54BEBEC}" srcOrd="2" destOrd="0" parTransId="{3CFCB25D-0597-4B0C-B7CB-D949A4A5CD80}" sibTransId="{B8B7C2ED-65BA-46A3-A3F5-F2820A823CF3}"/>
    <dgm:cxn modelId="{B9218079-B10A-4758-B7B6-06812467E776}" type="presOf" srcId="{CF019859-803F-4A62-9E2D-2DB7EDFD1F85}" destId="{2873F485-E97B-4ED2-A1AC-B8BE8D4A9545}" srcOrd="1" destOrd="0" presId="urn:microsoft.com/office/officeart/2005/8/layout/hierarchy3"/>
    <dgm:cxn modelId="{AD0D11BA-72F2-4A40-A1D8-D235ECA39A7A}" srcId="{CF019859-803F-4A62-9E2D-2DB7EDFD1F85}" destId="{746B7E7F-9C3E-431D-816E-A50A17385F33}" srcOrd="0" destOrd="0" parTransId="{A1402804-3308-498E-A57F-EEC12EBBE75D}" sibTransId="{88CB28DF-019A-4BE1-A441-55201A4269E1}"/>
    <dgm:cxn modelId="{E1E71CE9-9A26-46F9-9B61-4550793A06C8}" type="presOf" srcId="{A1402804-3308-498E-A57F-EEC12EBBE75D}" destId="{C875A62F-7C78-47EB-A445-8D18AD627A5F}" srcOrd="0" destOrd="0" presId="urn:microsoft.com/office/officeart/2005/8/layout/hierarchy3"/>
    <dgm:cxn modelId="{C67992FB-6E93-447D-A565-B3CCB175172C}" type="presOf" srcId="{A64F9B10-78B4-48D3-A850-C619DB905127}" destId="{C5CF4A05-1AD3-4F91-A2F2-9D57DBA79A1A}" srcOrd="0" destOrd="0" presId="urn:microsoft.com/office/officeart/2005/8/layout/hierarchy3"/>
    <dgm:cxn modelId="{FF1BAB82-E820-49D6-9A13-8B4498A7544D}" type="presOf" srcId="{885E577C-BB2A-46C9-AEAA-378AED32D5F9}" destId="{CE4B4440-291C-4C46-96B0-67DB059DED0A}" srcOrd="0" destOrd="0" presId="urn:microsoft.com/office/officeart/2005/8/layout/hierarchy3"/>
    <dgm:cxn modelId="{18FE4EEF-5D25-4684-9831-9607F283EDDE}" srcId="{66CA15FB-B23A-423D-91D1-602C6A23A72C}" destId="{D27BCF03-B38D-4247-A239-11877D2C891D}" srcOrd="1" destOrd="0" parTransId="{C1565DD3-66B6-4E9B-AC52-03E31F6DE817}" sibTransId="{FD63D4FD-0A85-4D33-9F21-BA020A3DC318}"/>
    <dgm:cxn modelId="{0096DE9A-F50D-4852-A1EA-6D7D214B45C6}" srcId="{CF019859-803F-4A62-9E2D-2DB7EDFD1F85}" destId="{43828379-3B02-43DF-9B42-CDB2E8EE0660}" srcOrd="1" destOrd="0" parTransId="{45609531-9FA8-4DAE-814A-87D9E064A564}" sibTransId="{ABA68F1E-90F2-4FDF-919C-90C4E27306AA}"/>
    <dgm:cxn modelId="{B7DBD172-936D-4502-B00D-F2626D2E40C7}" type="presParOf" srcId="{2434D95F-1110-473D-961C-D4F13E9705F4}" destId="{DE06A5EA-ACFD-40C0-B1A0-2168E78855B2}" srcOrd="0" destOrd="0" presId="urn:microsoft.com/office/officeart/2005/8/layout/hierarchy3"/>
    <dgm:cxn modelId="{FA6553AA-CFD8-40E9-A6EC-C7277D0F72E9}" type="presParOf" srcId="{DE06A5EA-ACFD-40C0-B1A0-2168E78855B2}" destId="{84D9D80B-54C5-42D6-ADC7-18867F98239E}" srcOrd="0" destOrd="0" presId="urn:microsoft.com/office/officeart/2005/8/layout/hierarchy3"/>
    <dgm:cxn modelId="{AFDF71A1-D848-409D-8CBA-A1A7D0EB4D53}" type="presParOf" srcId="{84D9D80B-54C5-42D6-ADC7-18867F98239E}" destId="{50195280-4F5C-46FF-B2E4-71302A9AA3C9}" srcOrd="0" destOrd="0" presId="urn:microsoft.com/office/officeart/2005/8/layout/hierarchy3"/>
    <dgm:cxn modelId="{E1B3FF55-4C0D-41FF-8A2B-754827EF0F76}" type="presParOf" srcId="{84D9D80B-54C5-42D6-ADC7-18867F98239E}" destId="{2873F485-E97B-4ED2-A1AC-B8BE8D4A9545}" srcOrd="1" destOrd="0" presId="urn:microsoft.com/office/officeart/2005/8/layout/hierarchy3"/>
    <dgm:cxn modelId="{73639CE3-7D11-41F1-BCBD-6CCC6A6708DE}" type="presParOf" srcId="{DE06A5EA-ACFD-40C0-B1A0-2168E78855B2}" destId="{B8F79588-A8F0-4851-BE4E-7B1ED8308BDD}" srcOrd="1" destOrd="0" presId="urn:microsoft.com/office/officeart/2005/8/layout/hierarchy3"/>
    <dgm:cxn modelId="{962FFD0D-EBCF-4D38-AF78-89027D8EA483}" type="presParOf" srcId="{B8F79588-A8F0-4851-BE4E-7B1ED8308BDD}" destId="{C875A62F-7C78-47EB-A445-8D18AD627A5F}" srcOrd="0" destOrd="0" presId="urn:microsoft.com/office/officeart/2005/8/layout/hierarchy3"/>
    <dgm:cxn modelId="{2A210A07-4A13-479C-9720-9D0D824DEDDF}" type="presParOf" srcId="{B8F79588-A8F0-4851-BE4E-7B1ED8308BDD}" destId="{6C1E89D6-7158-4674-8779-4CF163F7317D}" srcOrd="1" destOrd="0" presId="urn:microsoft.com/office/officeart/2005/8/layout/hierarchy3"/>
    <dgm:cxn modelId="{E8FD2C06-D0EF-4825-AD96-57DE19A54F67}" type="presParOf" srcId="{B8F79588-A8F0-4851-BE4E-7B1ED8308BDD}" destId="{C4BD1D36-F78D-42F7-B02A-6F56CDABD0E4}" srcOrd="2" destOrd="0" presId="urn:microsoft.com/office/officeart/2005/8/layout/hierarchy3"/>
    <dgm:cxn modelId="{A0A297E9-9B7B-4CB4-AE43-696B560A1332}" type="presParOf" srcId="{B8F79588-A8F0-4851-BE4E-7B1ED8308BDD}" destId="{012D753D-C648-4FAB-9431-9B39F39E25D2}" srcOrd="3" destOrd="0" presId="urn:microsoft.com/office/officeart/2005/8/layout/hierarchy3"/>
    <dgm:cxn modelId="{9DDE667B-6FE9-46A5-B1A9-805A7638A7B8}" type="presParOf" srcId="{B8F79588-A8F0-4851-BE4E-7B1ED8308BDD}" destId="{DF3BD70E-4063-4E8A-8445-3DC04CE7DE60}" srcOrd="4" destOrd="0" presId="urn:microsoft.com/office/officeart/2005/8/layout/hierarchy3"/>
    <dgm:cxn modelId="{31E0CFED-9A4A-4212-9DA9-82220C915210}" type="presParOf" srcId="{B8F79588-A8F0-4851-BE4E-7B1ED8308BDD}" destId="{680E9FD0-7BE6-4A3F-A01C-958C5FB79D5C}" srcOrd="5" destOrd="0" presId="urn:microsoft.com/office/officeart/2005/8/layout/hierarchy3"/>
    <dgm:cxn modelId="{19506DE9-94CC-4B7B-B7FB-A268FC128708}" type="presParOf" srcId="{B8F79588-A8F0-4851-BE4E-7B1ED8308BDD}" destId="{CE4B4440-291C-4C46-96B0-67DB059DED0A}" srcOrd="6" destOrd="0" presId="urn:microsoft.com/office/officeart/2005/8/layout/hierarchy3"/>
    <dgm:cxn modelId="{7079E523-7D88-4552-9F7C-31FD74430C8F}" type="presParOf" srcId="{B8F79588-A8F0-4851-BE4E-7B1ED8308BDD}" destId="{319C04BC-67F0-4CCF-8BBA-C2ABEB36B4B3}" srcOrd="7" destOrd="0" presId="urn:microsoft.com/office/officeart/2005/8/layout/hierarchy3"/>
    <dgm:cxn modelId="{308DECAF-FE2C-4F31-8338-368241472FDF}" type="presParOf" srcId="{2434D95F-1110-473D-961C-D4F13E9705F4}" destId="{318D6103-17B0-4EEE-83C0-2E2620162239}" srcOrd="1" destOrd="0" presId="urn:microsoft.com/office/officeart/2005/8/layout/hierarchy3"/>
    <dgm:cxn modelId="{85E5FEEC-CBFF-4841-A301-69F7E8EFAC13}" type="presParOf" srcId="{318D6103-17B0-4EEE-83C0-2E2620162239}" destId="{01561FDB-6E08-49F9-B991-F6644DE1162D}" srcOrd="0" destOrd="0" presId="urn:microsoft.com/office/officeart/2005/8/layout/hierarchy3"/>
    <dgm:cxn modelId="{B852B853-CE70-4F7C-AA2F-18DE8EF5422A}" type="presParOf" srcId="{01561FDB-6E08-49F9-B991-F6644DE1162D}" destId="{22A9D1BC-6EED-4247-A4D7-DA50A19BF4F9}" srcOrd="0" destOrd="0" presId="urn:microsoft.com/office/officeart/2005/8/layout/hierarchy3"/>
    <dgm:cxn modelId="{A5D369F8-8A79-4BE0-9886-C59BA5BFE298}" type="presParOf" srcId="{01561FDB-6E08-49F9-B991-F6644DE1162D}" destId="{D31942F3-B099-4295-B17E-0F5B6FA0F101}" srcOrd="1" destOrd="0" presId="urn:microsoft.com/office/officeart/2005/8/layout/hierarchy3"/>
    <dgm:cxn modelId="{188CB6F3-9E53-43E1-B862-97A8171DBEE7}" type="presParOf" srcId="{318D6103-17B0-4EEE-83C0-2E2620162239}" destId="{AD4EB62A-1C0B-42D2-AE29-3D628B1895F1}" srcOrd="1" destOrd="0" presId="urn:microsoft.com/office/officeart/2005/8/layout/hierarchy3"/>
    <dgm:cxn modelId="{F93521AD-FDDC-4CCE-9FDD-23432BA0746F}" type="presParOf" srcId="{AD4EB62A-1C0B-42D2-AE29-3D628B1895F1}" destId="{9B7FEA9B-1285-4260-8C5A-333138BFB20B}" srcOrd="0" destOrd="0" presId="urn:microsoft.com/office/officeart/2005/8/layout/hierarchy3"/>
    <dgm:cxn modelId="{448034C2-374E-4F4F-8266-D903E6DD88B0}" type="presParOf" srcId="{AD4EB62A-1C0B-42D2-AE29-3D628B1895F1}" destId="{6BC5AFA9-2736-45D8-B0C1-C35F3E3E75A3}" srcOrd="1" destOrd="0" presId="urn:microsoft.com/office/officeart/2005/8/layout/hierarchy3"/>
    <dgm:cxn modelId="{77A1F306-D24C-4946-82DB-8EFA254FAE5A}" type="presParOf" srcId="{AD4EB62A-1C0B-42D2-AE29-3D628B1895F1}" destId="{405A18CD-1888-4329-97C6-DB8DCBDB1212}" srcOrd="2" destOrd="0" presId="urn:microsoft.com/office/officeart/2005/8/layout/hierarchy3"/>
    <dgm:cxn modelId="{4ED482FD-28D7-4841-A53F-C92F19783338}" type="presParOf" srcId="{AD4EB62A-1C0B-42D2-AE29-3D628B1895F1}" destId="{057B72AC-49EA-42B5-A808-BCEA565748A0}" srcOrd="3" destOrd="0" presId="urn:microsoft.com/office/officeart/2005/8/layout/hierarchy3"/>
    <dgm:cxn modelId="{29F31D49-22F0-4440-A1F2-10E433DB853A}" type="presParOf" srcId="{AD4EB62A-1C0B-42D2-AE29-3D628B1895F1}" destId="{C5CF4A05-1AD3-4F91-A2F2-9D57DBA79A1A}" srcOrd="4" destOrd="0" presId="urn:microsoft.com/office/officeart/2005/8/layout/hierarchy3"/>
    <dgm:cxn modelId="{A9B5D482-9A72-435F-A6BE-7CB713516B63}" type="presParOf" srcId="{AD4EB62A-1C0B-42D2-AE29-3D628B1895F1}" destId="{612883EF-3C4A-4FDD-8A97-F4924CB861BE}" srcOrd="5" destOrd="0" presId="urn:microsoft.com/office/officeart/2005/8/layout/hierarchy3"/>
    <dgm:cxn modelId="{03BD38A4-0C26-4A2F-A4F2-0791EB292F4C}" type="presParOf" srcId="{AD4EB62A-1C0B-42D2-AE29-3D628B1895F1}" destId="{48FB7942-442A-4044-A8D6-1A4A86A92851}" srcOrd="6" destOrd="0" presId="urn:microsoft.com/office/officeart/2005/8/layout/hierarchy3"/>
    <dgm:cxn modelId="{E2AFC5F3-F288-4382-9539-1829C994CD06}" type="presParOf" srcId="{AD4EB62A-1C0B-42D2-AE29-3D628B1895F1}" destId="{EDCE88CB-8BD7-4C1E-8B73-E459A6B9B93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DDBC8B-F5E3-4B6A-9C17-2CD81BBB3837}"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A7069F7F-EE08-4276-8C19-5A5718CC1B5E}">
      <dgm:prSet/>
      <dgm:spPr/>
      <dgm:t>
        <a:bodyPr/>
        <a:lstStyle/>
        <a:p>
          <a:pPr rtl="0"/>
          <a:r>
            <a:rPr lang="en-US" dirty="0" smtClean="0">
              <a:latin typeface="Calibri" pitchFamily="34" charset="0"/>
            </a:rPr>
            <a:t>Case Admission (Art.10)</a:t>
          </a:r>
          <a:endParaRPr lang="en-US" dirty="0">
            <a:latin typeface="Calibri" pitchFamily="34" charset="0"/>
          </a:endParaRPr>
        </a:p>
      </dgm:t>
    </dgm:pt>
    <dgm:pt modelId="{B2D44BD1-87B2-402A-83C0-B9B31D8CC0B2}" type="parTrans" cxnId="{E156995E-2973-49BB-9470-F531D0CB286C}">
      <dgm:prSet/>
      <dgm:spPr/>
      <dgm:t>
        <a:bodyPr/>
        <a:lstStyle/>
        <a:p>
          <a:endParaRPr lang="en-US"/>
        </a:p>
      </dgm:t>
    </dgm:pt>
    <dgm:pt modelId="{057EDAA0-FE66-42C3-A7E4-FE54B9320FD5}" type="sibTrans" cxnId="{E156995E-2973-49BB-9470-F531D0CB286C}">
      <dgm:prSet/>
      <dgm:spPr/>
      <dgm:t>
        <a:bodyPr/>
        <a:lstStyle/>
        <a:p>
          <a:endParaRPr lang="en-US"/>
        </a:p>
      </dgm:t>
    </dgm:pt>
    <dgm:pt modelId="{0124C529-9354-464A-9214-37EC5C3ACAF7}">
      <dgm:prSet/>
      <dgm:spPr/>
      <dgm:t>
        <a:bodyPr/>
        <a:lstStyle/>
        <a:p>
          <a:pPr rtl="0"/>
          <a:r>
            <a:rPr lang="en-US" dirty="0" smtClean="0">
              <a:latin typeface="Calibri" pitchFamily="34" charset="0"/>
            </a:rPr>
            <a:t>Preliminary Verification (Art.11-15)</a:t>
          </a:r>
          <a:endParaRPr lang="en-US" dirty="0">
            <a:latin typeface="Calibri" pitchFamily="34" charset="0"/>
          </a:endParaRPr>
        </a:p>
      </dgm:t>
    </dgm:pt>
    <dgm:pt modelId="{DC6C40F7-77AF-4B76-9AE7-23AD51E4C1C7}" type="parTrans" cxnId="{735339C7-3953-4E2D-81B1-D9663F1B3E26}">
      <dgm:prSet/>
      <dgm:spPr/>
      <dgm:t>
        <a:bodyPr/>
        <a:lstStyle/>
        <a:p>
          <a:endParaRPr lang="en-US"/>
        </a:p>
      </dgm:t>
    </dgm:pt>
    <dgm:pt modelId="{18511FB5-93FE-4707-BF99-7E7DAA27FFF8}" type="sibTrans" cxnId="{735339C7-3953-4E2D-81B1-D9663F1B3E26}">
      <dgm:prSet/>
      <dgm:spPr/>
      <dgm:t>
        <a:bodyPr/>
        <a:lstStyle/>
        <a:p>
          <a:endParaRPr lang="en-US"/>
        </a:p>
      </dgm:t>
    </dgm:pt>
    <dgm:pt modelId="{41585986-99A9-4D17-8098-F9879D6C8C49}">
      <dgm:prSet/>
      <dgm:spPr/>
      <dgm:t>
        <a:bodyPr/>
        <a:lstStyle/>
        <a:p>
          <a:pPr rtl="0"/>
          <a:r>
            <a:rPr lang="en-US" dirty="0" smtClean="0">
              <a:latin typeface="Calibri" pitchFamily="34" charset="0"/>
            </a:rPr>
            <a:t>Case-Filing  (Art.16-22)</a:t>
          </a:r>
          <a:endParaRPr lang="en-US" dirty="0">
            <a:latin typeface="Calibri" pitchFamily="34" charset="0"/>
          </a:endParaRPr>
        </a:p>
      </dgm:t>
    </dgm:pt>
    <dgm:pt modelId="{B9B23895-3FEA-4D11-8367-1B0E252985F7}" type="parTrans" cxnId="{90CE2D50-83FE-4A5C-9A6D-528C94319140}">
      <dgm:prSet/>
      <dgm:spPr/>
      <dgm:t>
        <a:bodyPr/>
        <a:lstStyle/>
        <a:p>
          <a:endParaRPr lang="en-US"/>
        </a:p>
      </dgm:t>
    </dgm:pt>
    <dgm:pt modelId="{6A505009-CDE7-40EB-8A78-BC127D94D67B}" type="sibTrans" cxnId="{90CE2D50-83FE-4A5C-9A6D-528C94319140}">
      <dgm:prSet/>
      <dgm:spPr/>
      <dgm:t>
        <a:bodyPr/>
        <a:lstStyle/>
        <a:p>
          <a:endParaRPr lang="en-US"/>
        </a:p>
      </dgm:t>
    </dgm:pt>
    <dgm:pt modelId="{D320A107-3AFE-4E02-99D8-A6398184A79A}">
      <dgm:prSet custT="1"/>
      <dgm:spPr/>
      <dgm:t>
        <a:bodyPr/>
        <a:lstStyle/>
        <a:p>
          <a:pPr rtl="0"/>
          <a:r>
            <a:rPr lang="en-US" sz="1000" b="1" dirty="0" smtClean="0">
              <a:latin typeface="Calibri" pitchFamily="34" charset="0"/>
            </a:rPr>
            <a:t>Article 17:</a:t>
          </a:r>
          <a:r>
            <a:rPr lang="en-US" sz="1000" dirty="0" smtClean="0">
              <a:latin typeface="Calibri" pitchFamily="34" charset="0"/>
            </a:rPr>
            <a:t> Graded case-filing shall be used for disciplinary violations committed by Party members.</a:t>
          </a:r>
          <a:endParaRPr lang="en-US" sz="1000" dirty="0">
            <a:latin typeface="Calibri" pitchFamily="34" charset="0"/>
          </a:endParaRPr>
        </a:p>
      </dgm:t>
    </dgm:pt>
    <dgm:pt modelId="{F941BBA6-65E0-459B-81AA-6B9396060E0D}" type="parTrans" cxnId="{8DCED0FB-DC45-4560-873C-EE555C2C96EC}">
      <dgm:prSet/>
      <dgm:spPr/>
      <dgm:t>
        <a:bodyPr/>
        <a:lstStyle/>
        <a:p>
          <a:endParaRPr lang="en-US"/>
        </a:p>
      </dgm:t>
    </dgm:pt>
    <dgm:pt modelId="{E19A6F9F-AD92-494D-BFB0-01C42DF4F47A}" type="sibTrans" cxnId="{8DCED0FB-DC45-4560-873C-EE555C2C96EC}">
      <dgm:prSet/>
      <dgm:spPr/>
      <dgm:t>
        <a:bodyPr/>
        <a:lstStyle/>
        <a:p>
          <a:endParaRPr lang="en-US"/>
        </a:p>
      </dgm:t>
    </dgm:pt>
    <dgm:pt modelId="{1E1B67D2-6690-46E6-B703-7FC572A0057F}">
      <dgm:prSet custT="1"/>
      <dgm:spPr/>
      <dgm:t>
        <a:bodyPr/>
        <a:lstStyle/>
        <a:p>
          <a:pPr rtl="0"/>
          <a:r>
            <a:rPr lang="en-US" sz="1400" dirty="0" smtClean="0">
              <a:latin typeface="Calibri" pitchFamily="34" charset="0"/>
            </a:rPr>
            <a:t>Investigation (Art. 23-39)</a:t>
          </a:r>
          <a:endParaRPr lang="en-US" sz="1400" dirty="0">
            <a:latin typeface="Calibri" pitchFamily="34" charset="0"/>
          </a:endParaRPr>
        </a:p>
      </dgm:t>
    </dgm:pt>
    <dgm:pt modelId="{1D26732D-2915-4A38-8825-F68C3AE431D6}" type="parTrans" cxnId="{C294E486-E9ED-45AE-9A9F-CAF834C145F0}">
      <dgm:prSet/>
      <dgm:spPr/>
      <dgm:t>
        <a:bodyPr/>
        <a:lstStyle/>
        <a:p>
          <a:endParaRPr lang="en-US"/>
        </a:p>
      </dgm:t>
    </dgm:pt>
    <dgm:pt modelId="{1A8CC136-4D99-45B4-BD8D-3C891004F492}" type="sibTrans" cxnId="{C294E486-E9ED-45AE-9A9F-CAF834C145F0}">
      <dgm:prSet/>
      <dgm:spPr/>
      <dgm:t>
        <a:bodyPr/>
        <a:lstStyle/>
        <a:p>
          <a:endParaRPr lang="en-US"/>
        </a:p>
      </dgm:t>
    </dgm:pt>
    <dgm:pt modelId="{EB981686-279E-495F-838B-32305B54786D}">
      <dgm:prSet custT="1"/>
      <dgm:spPr/>
      <dgm:t>
        <a:bodyPr/>
        <a:lstStyle/>
        <a:p>
          <a:pPr rtl="0"/>
          <a:r>
            <a:rPr lang="en-US" sz="1000" b="1" dirty="0" smtClean="0">
              <a:latin typeface="Calibri" pitchFamily="34" charset="0"/>
            </a:rPr>
            <a:t>Article 28 (The </a:t>
          </a:r>
          <a:r>
            <a:rPr lang="en-US" sz="1000" b="1" dirty="0" err="1" smtClean="0">
              <a:latin typeface="Calibri" pitchFamily="34" charset="0"/>
            </a:rPr>
            <a:t>Shuanggui</a:t>
          </a:r>
          <a:r>
            <a:rPr lang="en-US" sz="1000" b="1" dirty="0" smtClean="0">
              <a:latin typeface="Calibri" pitchFamily="34" charset="0"/>
            </a:rPr>
            <a:t> Article): </a:t>
          </a:r>
          <a:r>
            <a:rPr lang="en-US" sz="1000" dirty="0" smtClean="0">
              <a:latin typeface="Calibri" pitchFamily="34" charset="0"/>
            </a:rPr>
            <a:t>The investigation team shall have the right…to demand  relevant individuals appear at a designated time and place to provide explanations regarding all aspects of the case;</a:t>
          </a:r>
          <a:endParaRPr lang="en-US" sz="1000" dirty="0">
            <a:latin typeface="Calibri" pitchFamily="34" charset="0"/>
          </a:endParaRPr>
        </a:p>
      </dgm:t>
    </dgm:pt>
    <dgm:pt modelId="{D73B8C63-02E0-4D74-9C5D-432041722E68}" type="parTrans" cxnId="{DA3EF953-5CC4-4A70-93F3-CD5C64720BCC}">
      <dgm:prSet/>
      <dgm:spPr/>
      <dgm:t>
        <a:bodyPr/>
        <a:lstStyle/>
        <a:p>
          <a:endParaRPr lang="en-US"/>
        </a:p>
      </dgm:t>
    </dgm:pt>
    <dgm:pt modelId="{CBF6B87E-0BBA-4172-BA21-236BD142C17B}" type="sibTrans" cxnId="{DA3EF953-5CC4-4A70-93F3-CD5C64720BCC}">
      <dgm:prSet/>
      <dgm:spPr/>
      <dgm:t>
        <a:bodyPr/>
        <a:lstStyle/>
        <a:p>
          <a:endParaRPr lang="en-US"/>
        </a:p>
      </dgm:t>
    </dgm:pt>
    <dgm:pt modelId="{AAE5AB13-07F4-4908-AAE0-F27C0F9ED2FA}">
      <dgm:prSet custT="1"/>
      <dgm:spPr/>
      <dgm:t>
        <a:bodyPr/>
        <a:lstStyle/>
        <a:p>
          <a:pPr rtl="0"/>
          <a:r>
            <a:rPr lang="en-US" sz="1000" b="1" dirty="0" smtClean="0">
              <a:latin typeface="Calibri" pitchFamily="34" charset="0"/>
            </a:rPr>
            <a:t>Article 32:</a:t>
          </a:r>
          <a:r>
            <a:rPr lang="en-US" sz="1000" dirty="0" smtClean="0">
              <a:latin typeface="Calibri" pitchFamily="34" charset="0"/>
            </a:rPr>
            <a:t> The confirmation of disciplinary violation must be backed by sufficient and compelling evidence. Confession by the party under investigation alone without any supporting evidence is inadequate to confirm the violation.</a:t>
          </a:r>
          <a:endParaRPr lang="en-US" sz="1000" dirty="0">
            <a:latin typeface="Calibri" pitchFamily="34" charset="0"/>
          </a:endParaRPr>
        </a:p>
      </dgm:t>
    </dgm:pt>
    <dgm:pt modelId="{4B226DE4-AB6B-4BB9-ABB9-466F45BFA24A}" type="parTrans" cxnId="{2441FC13-3C97-498B-86BC-5EDC24F0B573}">
      <dgm:prSet/>
      <dgm:spPr/>
      <dgm:t>
        <a:bodyPr/>
        <a:lstStyle/>
        <a:p>
          <a:endParaRPr lang="en-US"/>
        </a:p>
      </dgm:t>
    </dgm:pt>
    <dgm:pt modelId="{B254B1D1-358F-4F85-8B20-B1061090E0AD}" type="sibTrans" cxnId="{2441FC13-3C97-498B-86BC-5EDC24F0B573}">
      <dgm:prSet/>
      <dgm:spPr/>
      <dgm:t>
        <a:bodyPr/>
        <a:lstStyle/>
        <a:p>
          <a:endParaRPr lang="en-US"/>
        </a:p>
      </dgm:t>
    </dgm:pt>
    <dgm:pt modelId="{C6B9F811-ADB3-4227-A559-A4685047F8BA}">
      <dgm:prSet/>
      <dgm:spPr/>
      <dgm:t>
        <a:bodyPr/>
        <a:lstStyle/>
        <a:p>
          <a:pPr rtl="0"/>
          <a:r>
            <a:rPr lang="en-US" dirty="0" smtClean="0">
              <a:latin typeface="Calibri" pitchFamily="34" charset="0"/>
            </a:rPr>
            <a:t>Hearing Referral (Art.40-44)</a:t>
          </a:r>
          <a:endParaRPr lang="en-US" dirty="0">
            <a:latin typeface="Calibri" pitchFamily="34" charset="0"/>
          </a:endParaRPr>
        </a:p>
      </dgm:t>
    </dgm:pt>
    <dgm:pt modelId="{AD0A1AF4-00B9-422A-B095-033D3519E191}" type="parTrans" cxnId="{D1FE5B62-1ABC-4B9E-A37F-8769A4FA5CB6}">
      <dgm:prSet/>
      <dgm:spPr/>
      <dgm:t>
        <a:bodyPr/>
        <a:lstStyle/>
        <a:p>
          <a:endParaRPr lang="en-US"/>
        </a:p>
      </dgm:t>
    </dgm:pt>
    <dgm:pt modelId="{41BEC3B6-F23D-4842-9384-1DD36D34B29A}" type="sibTrans" cxnId="{D1FE5B62-1ABC-4B9E-A37F-8769A4FA5CB6}">
      <dgm:prSet/>
      <dgm:spPr/>
      <dgm:t>
        <a:bodyPr/>
        <a:lstStyle/>
        <a:p>
          <a:endParaRPr lang="en-US"/>
        </a:p>
      </dgm:t>
    </dgm:pt>
    <dgm:pt modelId="{C9FDFACE-C84E-4F1D-80EF-3D1E6A8CE5D1}">
      <dgm:prSet custT="1"/>
      <dgm:spPr/>
      <dgm:t>
        <a:bodyPr/>
        <a:lstStyle/>
        <a:p>
          <a:pPr rtl="0"/>
          <a:r>
            <a:rPr lang="en-US" sz="1000" b="1" dirty="0" smtClean="0">
              <a:latin typeface="Calibri" pitchFamily="34" charset="0"/>
            </a:rPr>
            <a:t>Article 37:</a:t>
          </a:r>
          <a:r>
            <a:rPr lang="en-US" sz="1000" dirty="0" smtClean="0">
              <a:latin typeface="Calibri" pitchFamily="34" charset="0"/>
            </a:rPr>
            <a:t> During the investigation, if it is found that the Party member has breached criminal law in addition to violating Party discipline, the case material of that Party member shall be forwarded to the relevant judicial authority.</a:t>
          </a:r>
          <a:endParaRPr lang="en-US" sz="1000" dirty="0">
            <a:latin typeface="Calibri" pitchFamily="34" charset="0"/>
          </a:endParaRPr>
        </a:p>
      </dgm:t>
    </dgm:pt>
    <dgm:pt modelId="{A273A8AE-ECAE-4706-8D1A-8B8C26640C92}" type="sibTrans" cxnId="{0E2FF47E-0F10-4D19-A899-E87BBCE3DC43}">
      <dgm:prSet/>
      <dgm:spPr/>
      <dgm:t>
        <a:bodyPr/>
        <a:lstStyle/>
        <a:p>
          <a:endParaRPr lang="en-US"/>
        </a:p>
      </dgm:t>
    </dgm:pt>
    <dgm:pt modelId="{A0648297-60C7-42B1-84C0-7858ADA46ABE}" type="parTrans" cxnId="{0E2FF47E-0F10-4D19-A899-E87BBCE3DC43}">
      <dgm:prSet/>
      <dgm:spPr/>
      <dgm:t>
        <a:bodyPr/>
        <a:lstStyle/>
        <a:p>
          <a:endParaRPr lang="en-US"/>
        </a:p>
      </dgm:t>
    </dgm:pt>
    <dgm:pt modelId="{E6426267-5A42-40C1-9434-EB0E79FD0CCD}" type="pres">
      <dgm:prSet presAssocID="{79DDBC8B-F5E3-4B6A-9C17-2CD81BBB3837}" presName="Name0" presStyleCnt="0">
        <dgm:presLayoutVars>
          <dgm:dir/>
          <dgm:animLvl val="lvl"/>
          <dgm:resizeHandles val="exact"/>
        </dgm:presLayoutVars>
      </dgm:prSet>
      <dgm:spPr/>
      <dgm:t>
        <a:bodyPr/>
        <a:lstStyle/>
        <a:p>
          <a:endParaRPr lang="en-US"/>
        </a:p>
      </dgm:t>
    </dgm:pt>
    <dgm:pt modelId="{00179A37-6A72-4AE8-9BEF-5714E7ABC736}" type="pres">
      <dgm:prSet presAssocID="{C6B9F811-ADB3-4227-A559-A4685047F8BA}" presName="boxAndChildren" presStyleCnt="0"/>
      <dgm:spPr/>
    </dgm:pt>
    <dgm:pt modelId="{A61F98D2-75DE-4221-AFA1-18A4EFD11133}" type="pres">
      <dgm:prSet presAssocID="{C6B9F811-ADB3-4227-A559-A4685047F8BA}" presName="parentTextBox" presStyleLbl="node1" presStyleIdx="0" presStyleCnt="5" custScaleY="35855"/>
      <dgm:spPr/>
      <dgm:t>
        <a:bodyPr/>
        <a:lstStyle/>
        <a:p>
          <a:endParaRPr lang="en-US"/>
        </a:p>
      </dgm:t>
    </dgm:pt>
    <dgm:pt modelId="{4CCC1DB3-A5EC-4830-B540-5CE4E5BDB98C}" type="pres">
      <dgm:prSet presAssocID="{1A8CC136-4D99-45B4-BD8D-3C891004F492}" presName="sp" presStyleCnt="0"/>
      <dgm:spPr/>
    </dgm:pt>
    <dgm:pt modelId="{9E3EAD9D-DD91-48AF-94A4-65947273DA91}" type="pres">
      <dgm:prSet presAssocID="{1E1B67D2-6690-46E6-B703-7FC572A0057F}" presName="arrowAndChildren" presStyleCnt="0"/>
      <dgm:spPr/>
    </dgm:pt>
    <dgm:pt modelId="{50D82FF8-EB9E-4EFC-BE89-7F0AE4A9C465}" type="pres">
      <dgm:prSet presAssocID="{1E1B67D2-6690-46E6-B703-7FC572A0057F}" presName="parentTextArrow" presStyleLbl="node1" presStyleIdx="0" presStyleCnt="5"/>
      <dgm:spPr/>
      <dgm:t>
        <a:bodyPr/>
        <a:lstStyle/>
        <a:p>
          <a:endParaRPr lang="en-US"/>
        </a:p>
      </dgm:t>
    </dgm:pt>
    <dgm:pt modelId="{FC2019A4-BB76-470D-954A-18A67844DCC2}" type="pres">
      <dgm:prSet presAssocID="{1E1B67D2-6690-46E6-B703-7FC572A0057F}" presName="arrow" presStyleLbl="node1" presStyleIdx="1" presStyleCnt="5" custScaleY="104935"/>
      <dgm:spPr/>
      <dgm:t>
        <a:bodyPr/>
        <a:lstStyle/>
        <a:p>
          <a:endParaRPr lang="en-US"/>
        </a:p>
      </dgm:t>
    </dgm:pt>
    <dgm:pt modelId="{B0E91ECE-8F55-46A9-82CF-245925A9E6C9}" type="pres">
      <dgm:prSet presAssocID="{1E1B67D2-6690-46E6-B703-7FC572A0057F}" presName="descendantArrow" presStyleCnt="0"/>
      <dgm:spPr/>
    </dgm:pt>
    <dgm:pt modelId="{8F22D2F6-F239-46BC-9FE7-FFFFC0CBA4EA}" type="pres">
      <dgm:prSet presAssocID="{EB981686-279E-495F-838B-32305B54786D}" presName="childTextArrow" presStyleLbl="fgAccFollowNode1" presStyleIdx="0" presStyleCnt="4" custScaleY="137175" custLinFactNeighborY="-15212">
        <dgm:presLayoutVars>
          <dgm:bulletEnabled val="1"/>
        </dgm:presLayoutVars>
      </dgm:prSet>
      <dgm:spPr/>
      <dgm:t>
        <a:bodyPr/>
        <a:lstStyle/>
        <a:p>
          <a:endParaRPr lang="en-US"/>
        </a:p>
      </dgm:t>
    </dgm:pt>
    <dgm:pt modelId="{B02F17D9-6EEA-476C-A909-82E6C2270B74}" type="pres">
      <dgm:prSet presAssocID="{AAE5AB13-07F4-4908-AAE0-F27C0F9ED2FA}" presName="childTextArrow" presStyleLbl="fgAccFollowNode1" presStyleIdx="1" presStyleCnt="4" custScaleY="137175" custLinFactNeighborY="-15212">
        <dgm:presLayoutVars>
          <dgm:bulletEnabled val="1"/>
        </dgm:presLayoutVars>
      </dgm:prSet>
      <dgm:spPr/>
      <dgm:t>
        <a:bodyPr/>
        <a:lstStyle/>
        <a:p>
          <a:endParaRPr lang="en-US"/>
        </a:p>
      </dgm:t>
    </dgm:pt>
    <dgm:pt modelId="{200EF6C9-9D8D-45E5-A12D-D5082DCDC1B2}" type="pres">
      <dgm:prSet presAssocID="{C9FDFACE-C84E-4F1D-80EF-3D1E6A8CE5D1}" presName="childTextArrow" presStyleLbl="fgAccFollowNode1" presStyleIdx="2" presStyleCnt="4" custScaleY="137175" custLinFactNeighborY="-15212">
        <dgm:presLayoutVars>
          <dgm:bulletEnabled val="1"/>
        </dgm:presLayoutVars>
      </dgm:prSet>
      <dgm:spPr/>
      <dgm:t>
        <a:bodyPr/>
        <a:lstStyle/>
        <a:p>
          <a:endParaRPr lang="en-US"/>
        </a:p>
      </dgm:t>
    </dgm:pt>
    <dgm:pt modelId="{6D69FBE1-ADD0-4046-A920-8EFF0D9C1F43}" type="pres">
      <dgm:prSet presAssocID="{6A505009-CDE7-40EB-8A78-BC127D94D67B}" presName="sp" presStyleCnt="0"/>
      <dgm:spPr/>
    </dgm:pt>
    <dgm:pt modelId="{E6A0517C-228D-4B79-BF6A-5837E4F26179}" type="pres">
      <dgm:prSet presAssocID="{41585986-99A9-4D17-8098-F9879D6C8C49}" presName="arrowAndChildren" presStyleCnt="0"/>
      <dgm:spPr/>
    </dgm:pt>
    <dgm:pt modelId="{829A3559-F39B-4B83-BC15-533498523E6F}" type="pres">
      <dgm:prSet presAssocID="{41585986-99A9-4D17-8098-F9879D6C8C49}" presName="parentTextArrow" presStyleLbl="node1" presStyleIdx="1" presStyleCnt="5"/>
      <dgm:spPr/>
      <dgm:t>
        <a:bodyPr/>
        <a:lstStyle/>
        <a:p>
          <a:endParaRPr lang="en-US"/>
        </a:p>
      </dgm:t>
    </dgm:pt>
    <dgm:pt modelId="{F5A47EAA-CCA9-4484-AFC6-C5B57ED3EB51}" type="pres">
      <dgm:prSet presAssocID="{41585986-99A9-4D17-8098-F9879D6C8C49}" presName="arrow" presStyleLbl="node1" presStyleIdx="2" presStyleCnt="5" custScaleY="59470"/>
      <dgm:spPr/>
      <dgm:t>
        <a:bodyPr/>
        <a:lstStyle/>
        <a:p>
          <a:endParaRPr lang="en-US"/>
        </a:p>
      </dgm:t>
    </dgm:pt>
    <dgm:pt modelId="{D87C09F2-6C18-454A-97E5-DCD6587A8B17}" type="pres">
      <dgm:prSet presAssocID="{41585986-99A9-4D17-8098-F9879D6C8C49}" presName="descendantArrow" presStyleCnt="0"/>
      <dgm:spPr/>
    </dgm:pt>
    <dgm:pt modelId="{2227A592-1954-4A29-8FEB-6128FA7BD8E0}" type="pres">
      <dgm:prSet presAssocID="{D320A107-3AFE-4E02-99D8-A6398184A79A}" presName="childTextArrow" presStyleLbl="fgAccFollowNode1" presStyleIdx="3" presStyleCnt="4" custScaleY="59367">
        <dgm:presLayoutVars>
          <dgm:bulletEnabled val="1"/>
        </dgm:presLayoutVars>
      </dgm:prSet>
      <dgm:spPr/>
      <dgm:t>
        <a:bodyPr/>
        <a:lstStyle/>
        <a:p>
          <a:endParaRPr lang="en-US"/>
        </a:p>
      </dgm:t>
    </dgm:pt>
    <dgm:pt modelId="{B5A2E308-F856-4956-887E-34D61D35C6AB}" type="pres">
      <dgm:prSet presAssocID="{18511FB5-93FE-4707-BF99-7E7DAA27FFF8}" presName="sp" presStyleCnt="0"/>
      <dgm:spPr/>
    </dgm:pt>
    <dgm:pt modelId="{BB6EAAE6-FE5D-4E16-9D3D-5FC1ABB281D0}" type="pres">
      <dgm:prSet presAssocID="{0124C529-9354-464A-9214-37EC5C3ACAF7}" presName="arrowAndChildren" presStyleCnt="0"/>
      <dgm:spPr/>
    </dgm:pt>
    <dgm:pt modelId="{ECFFBB2D-C482-44F9-A2AE-98813A9EDDD6}" type="pres">
      <dgm:prSet presAssocID="{0124C529-9354-464A-9214-37EC5C3ACAF7}" presName="parentTextArrow" presStyleLbl="node1" presStyleIdx="3" presStyleCnt="5" custScaleY="35941"/>
      <dgm:spPr/>
      <dgm:t>
        <a:bodyPr/>
        <a:lstStyle/>
        <a:p>
          <a:endParaRPr lang="en-US"/>
        </a:p>
      </dgm:t>
    </dgm:pt>
    <dgm:pt modelId="{19A5BEDC-EC1F-43E3-9A56-D1B41A7B791F}" type="pres">
      <dgm:prSet presAssocID="{057EDAA0-FE66-42C3-A7E4-FE54B9320FD5}" presName="sp" presStyleCnt="0"/>
      <dgm:spPr/>
    </dgm:pt>
    <dgm:pt modelId="{E41487A5-237C-4D62-A6CF-1F38CA1D864F}" type="pres">
      <dgm:prSet presAssocID="{A7069F7F-EE08-4276-8C19-5A5718CC1B5E}" presName="arrowAndChildren" presStyleCnt="0"/>
      <dgm:spPr/>
    </dgm:pt>
    <dgm:pt modelId="{89D5A208-65C7-4847-A831-34B5766E162B}" type="pres">
      <dgm:prSet presAssocID="{A7069F7F-EE08-4276-8C19-5A5718CC1B5E}" presName="parentTextArrow" presStyleLbl="node1" presStyleIdx="4" presStyleCnt="5" custScaleY="37722" custLinFactNeighborY="-3863"/>
      <dgm:spPr/>
      <dgm:t>
        <a:bodyPr/>
        <a:lstStyle/>
        <a:p>
          <a:endParaRPr lang="en-US"/>
        </a:p>
      </dgm:t>
    </dgm:pt>
  </dgm:ptLst>
  <dgm:cxnLst>
    <dgm:cxn modelId="{011295F8-8C60-491F-B077-FAF146D7B712}" type="presOf" srcId="{41585986-99A9-4D17-8098-F9879D6C8C49}" destId="{F5A47EAA-CCA9-4484-AFC6-C5B57ED3EB51}" srcOrd="1" destOrd="0" presId="urn:microsoft.com/office/officeart/2005/8/layout/process4"/>
    <dgm:cxn modelId="{E156995E-2973-49BB-9470-F531D0CB286C}" srcId="{79DDBC8B-F5E3-4B6A-9C17-2CD81BBB3837}" destId="{A7069F7F-EE08-4276-8C19-5A5718CC1B5E}" srcOrd="0" destOrd="0" parTransId="{B2D44BD1-87B2-402A-83C0-B9B31D8CC0B2}" sibTransId="{057EDAA0-FE66-42C3-A7E4-FE54B9320FD5}"/>
    <dgm:cxn modelId="{735339C7-3953-4E2D-81B1-D9663F1B3E26}" srcId="{79DDBC8B-F5E3-4B6A-9C17-2CD81BBB3837}" destId="{0124C529-9354-464A-9214-37EC5C3ACAF7}" srcOrd="1" destOrd="0" parTransId="{DC6C40F7-77AF-4B76-9AE7-23AD51E4C1C7}" sibTransId="{18511FB5-93FE-4707-BF99-7E7DAA27FFF8}"/>
    <dgm:cxn modelId="{94C389BF-C6F1-4041-8E8A-8D2061FAB1D8}" type="presOf" srcId="{41585986-99A9-4D17-8098-F9879D6C8C49}" destId="{829A3559-F39B-4B83-BC15-533498523E6F}" srcOrd="0" destOrd="0" presId="urn:microsoft.com/office/officeart/2005/8/layout/process4"/>
    <dgm:cxn modelId="{6BEBABB0-FEB8-4DB3-A4C2-1C68C4F43E18}" type="presOf" srcId="{1E1B67D2-6690-46E6-B703-7FC572A0057F}" destId="{FC2019A4-BB76-470D-954A-18A67844DCC2}" srcOrd="1" destOrd="0" presId="urn:microsoft.com/office/officeart/2005/8/layout/process4"/>
    <dgm:cxn modelId="{88021384-24E9-41F0-ABBD-241B911C529F}" type="presOf" srcId="{D320A107-3AFE-4E02-99D8-A6398184A79A}" destId="{2227A592-1954-4A29-8FEB-6128FA7BD8E0}" srcOrd="0" destOrd="0" presId="urn:microsoft.com/office/officeart/2005/8/layout/process4"/>
    <dgm:cxn modelId="{C294E486-E9ED-45AE-9A9F-CAF834C145F0}" srcId="{79DDBC8B-F5E3-4B6A-9C17-2CD81BBB3837}" destId="{1E1B67D2-6690-46E6-B703-7FC572A0057F}" srcOrd="3" destOrd="0" parTransId="{1D26732D-2915-4A38-8825-F68C3AE431D6}" sibTransId="{1A8CC136-4D99-45B4-BD8D-3C891004F492}"/>
    <dgm:cxn modelId="{2441FC13-3C97-498B-86BC-5EDC24F0B573}" srcId="{1E1B67D2-6690-46E6-B703-7FC572A0057F}" destId="{AAE5AB13-07F4-4908-AAE0-F27C0F9ED2FA}" srcOrd="1" destOrd="0" parTransId="{4B226DE4-AB6B-4BB9-ABB9-466F45BFA24A}" sibTransId="{B254B1D1-358F-4F85-8B20-B1061090E0AD}"/>
    <dgm:cxn modelId="{F3334900-6EA8-4F28-B876-54D25F61017A}" type="presOf" srcId="{1E1B67D2-6690-46E6-B703-7FC572A0057F}" destId="{50D82FF8-EB9E-4EFC-BE89-7F0AE4A9C465}" srcOrd="0" destOrd="0" presId="urn:microsoft.com/office/officeart/2005/8/layout/process4"/>
    <dgm:cxn modelId="{CF4338CE-D129-4E5E-A1BE-760FE6EFBBBA}" type="presOf" srcId="{AAE5AB13-07F4-4908-AAE0-F27C0F9ED2FA}" destId="{B02F17D9-6EEA-476C-A909-82E6C2270B74}" srcOrd="0" destOrd="0" presId="urn:microsoft.com/office/officeart/2005/8/layout/process4"/>
    <dgm:cxn modelId="{8DCED0FB-DC45-4560-873C-EE555C2C96EC}" srcId="{41585986-99A9-4D17-8098-F9879D6C8C49}" destId="{D320A107-3AFE-4E02-99D8-A6398184A79A}" srcOrd="0" destOrd="0" parTransId="{F941BBA6-65E0-459B-81AA-6B9396060E0D}" sibTransId="{E19A6F9F-AD92-494D-BFB0-01C42DF4F47A}"/>
    <dgm:cxn modelId="{7300B20B-3898-498A-8046-AC7106D88566}" type="presOf" srcId="{EB981686-279E-495F-838B-32305B54786D}" destId="{8F22D2F6-F239-46BC-9FE7-FFFFC0CBA4EA}" srcOrd="0" destOrd="0" presId="urn:microsoft.com/office/officeart/2005/8/layout/process4"/>
    <dgm:cxn modelId="{0E2FF47E-0F10-4D19-A899-E87BBCE3DC43}" srcId="{1E1B67D2-6690-46E6-B703-7FC572A0057F}" destId="{C9FDFACE-C84E-4F1D-80EF-3D1E6A8CE5D1}" srcOrd="2" destOrd="0" parTransId="{A0648297-60C7-42B1-84C0-7858ADA46ABE}" sibTransId="{A273A8AE-ECAE-4706-8D1A-8B8C26640C92}"/>
    <dgm:cxn modelId="{DA3EF953-5CC4-4A70-93F3-CD5C64720BCC}" srcId="{1E1B67D2-6690-46E6-B703-7FC572A0057F}" destId="{EB981686-279E-495F-838B-32305B54786D}" srcOrd="0" destOrd="0" parTransId="{D73B8C63-02E0-4D74-9C5D-432041722E68}" sibTransId="{CBF6B87E-0BBA-4172-BA21-236BD142C17B}"/>
    <dgm:cxn modelId="{90CE2D50-83FE-4A5C-9A6D-528C94319140}" srcId="{79DDBC8B-F5E3-4B6A-9C17-2CD81BBB3837}" destId="{41585986-99A9-4D17-8098-F9879D6C8C49}" srcOrd="2" destOrd="0" parTransId="{B9B23895-3FEA-4D11-8367-1B0E252985F7}" sibTransId="{6A505009-CDE7-40EB-8A78-BC127D94D67B}"/>
    <dgm:cxn modelId="{4D5419C1-BB9D-4BE3-A037-C6A263281453}" type="presOf" srcId="{0124C529-9354-464A-9214-37EC5C3ACAF7}" destId="{ECFFBB2D-C482-44F9-A2AE-98813A9EDDD6}" srcOrd="0" destOrd="0" presId="urn:microsoft.com/office/officeart/2005/8/layout/process4"/>
    <dgm:cxn modelId="{D6C3F358-D2BB-40E5-9938-2D7850BFCF01}" type="presOf" srcId="{C6B9F811-ADB3-4227-A559-A4685047F8BA}" destId="{A61F98D2-75DE-4221-AFA1-18A4EFD11133}" srcOrd="0" destOrd="0" presId="urn:microsoft.com/office/officeart/2005/8/layout/process4"/>
    <dgm:cxn modelId="{D1FE5B62-1ABC-4B9E-A37F-8769A4FA5CB6}" srcId="{79DDBC8B-F5E3-4B6A-9C17-2CD81BBB3837}" destId="{C6B9F811-ADB3-4227-A559-A4685047F8BA}" srcOrd="4" destOrd="0" parTransId="{AD0A1AF4-00B9-422A-B095-033D3519E191}" sibTransId="{41BEC3B6-F23D-4842-9384-1DD36D34B29A}"/>
    <dgm:cxn modelId="{1E32F84F-DAA8-497A-8233-64784E3AB6CB}" type="presOf" srcId="{79DDBC8B-F5E3-4B6A-9C17-2CD81BBB3837}" destId="{E6426267-5A42-40C1-9434-EB0E79FD0CCD}" srcOrd="0" destOrd="0" presId="urn:microsoft.com/office/officeart/2005/8/layout/process4"/>
    <dgm:cxn modelId="{369830B2-4C99-4BDA-859D-C48892934746}" type="presOf" srcId="{A7069F7F-EE08-4276-8C19-5A5718CC1B5E}" destId="{89D5A208-65C7-4847-A831-34B5766E162B}" srcOrd="0" destOrd="0" presId="urn:microsoft.com/office/officeart/2005/8/layout/process4"/>
    <dgm:cxn modelId="{25AD294F-D257-41E6-9035-97D5324E1B89}" type="presOf" srcId="{C9FDFACE-C84E-4F1D-80EF-3D1E6A8CE5D1}" destId="{200EF6C9-9D8D-45E5-A12D-D5082DCDC1B2}" srcOrd="0" destOrd="0" presId="urn:microsoft.com/office/officeart/2005/8/layout/process4"/>
    <dgm:cxn modelId="{C9B39505-C2AE-4F44-B7EC-F9FC234A5AD4}" type="presParOf" srcId="{E6426267-5A42-40C1-9434-EB0E79FD0CCD}" destId="{00179A37-6A72-4AE8-9BEF-5714E7ABC736}" srcOrd="0" destOrd="0" presId="urn:microsoft.com/office/officeart/2005/8/layout/process4"/>
    <dgm:cxn modelId="{63AE59C1-E235-47A6-A3C4-B2CDE062BE40}" type="presParOf" srcId="{00179A37-6A72-4AE8-9BEF-5714E7ABC736}" destId="{A61F98D2-75DE-4221-AFA1-18A4EFD11133}" srcOrd="0" destOrd="0" presId="urn:microsoft.com/office/officeart/2005/8/layout/process4"/>
    <dgm:cxn modelId="{9F8C4369-DF7C-417F-9D7B-5EB450C2B62C}" type="presParOf" srcId="{E6426267-5A42-40C1-9434-EB0E79FD0CCD}" destId="{4CCC1DB3-A5EC-4830-B540-5CE4E5BDB98C}" srcOrd="1" destOrd="0" presId="urn:microsoft.com/office/officeart/2005/8/layout/process4"/>
    <dgm:cxn modelId="{322E6D13-D934-4728-9142-D513F56C029F}" type="presParOf" srcId="{E6426267-5A42-40C1-9434-EB0E79FD0CCD}" destId="{9E3EAD9D-DD91-48AF-94A4-65947273DA91}" srcOrd="2" destOrd="0" presId="urn:microsoft.com/office/officeart/2005/8/layout/process4"/>
    <dgm:cxn modelId="{F7F334F2-884C-4BB8-A54C-592E17A5B36C}" type="presParOf" srcId="{9E3EAD9D-DD91-48AF-94A4-65947273DA91}" destId="{50D82FF8-EB9E-4EFC-BE89-7F0AE4A9C465}" srcOrd="0" destOrd="0" presId="urn:microsoft.com/office/officeart/2005/8/layout/process4"/>
    <dgm:cxn modelId="{28D792D9-9353-4489-B7C4-DC55AB8C960D}" type="presParOf" srcId="{9E3EAD9D-DD91-48AF-94A4-65947273DA91}" destId="{FC2019A4-BB76-470D-954A-18A67844DCC2}" srcOrd="1" destOrd="0" presId="urn:microsoft.com/office/officeart/2005/8/layout/process4"/>
    <dgm:cxn modelId="{0F4BCB41-D49C-4998-B215-30CDB889D72B}" type="presParOf" srcId="{9E3EAD9D-DD91-48AF-94A4-65947273DA91}" destId="{B0E91ECE-8F55-46A9-82CF-245925A9E6C9}" srcOrd="2" destOrd="0" presId="urn:microsoft.com/office/officeart/2005/8/layout/process4"/>
    <dgm:cxn modelId="{FE796E15-3FB9-42D1-9AA7-226F8CD0C5BB}" type="presParOf" srcId="{B0E91ECE-8F55-46A9-82CF-245925A9E6C9}" destId="{8F22D2F6-F239-46BC-9FE7-FFFFC0CBA4EA}" srcOrd="0" destOrd="0" presId="urn:microsoft.com/office/officeart/2005/8/layout/process4"/>
    <dgm:cxn modelId="{2353A520-16DA-4603-80EB-AEC75F553301}" type="presParOf" srcId="{B0E91ECE-8F55-46A9-82CF-245925A9E6C9}" destId="{B02F17D9-6EEA-476C-A909-82E6C2270B74}" srcOrd="1" destOrd="0" presId="urn:microsoft.com/office/officeart/2005/8/layout/process4"/>
    <dgm:cxn modelId="{83DF9ACB-9016-425A-8AD7-F582E51BC1C1}" type="presParOf" srcId="{B0E91ECE-8F55-46A9-82CF-245925A9E6C9}" destId="{200EF6C9-9D8D-45E5-A12D-D5082DCDC1B2}" srcOrd="2" destOrd="0" presId="urn:microsoft.com/office/officeart/2005/8/layout/process4"/>
    <dgm:cxn modelId="{B57452F7-239A-4B2A-8E6A-EBC283E76694}" type="presParOf" srcId="{E6426267-5A42-40C1-9434-EB0E79FD0CCD}" destId="{6D69FBE1-ADD0-4046-A920-8EFF0D9C1F43}" srcOrd="3" destOrd="0" presId="urn:microsoft.com/office/officeart/2005/8/layout/process4"/>
    <dgm:cxn modelId="{1CCE984A-C8D9-4B99-A437-ADCD799B5AAA}" type="presParOf" srcId="{E6426267-5A42-40C1-9434-EB0E79FD0CCD}" destId="{E6A0517C-228D-4B79-BF6A-5837E4F26179}" srcOrd="4" destOrd="0" presId="urn:microsoft.com/office/officeart/2005/8/layout/process4"/>
    <dgm:cxn modelId="{1F5BC492-E2E7-4BA6-AC7A-EF7E2727AE62}" type="presParOf" srcId="{E6A0517C-228D-4B79-BF6A-5837E4F26179}" destId="{829A3559-F39B-4B83-BC15-533498523E6F}" srcOrd="0" destOrd="0" presId="urn:microsoft.com/office/officeart/2005/8/layout/process4"/>
    <dgm:cxn modelId="{11EE70C0-5589-40F3-8160-87F50496B38E}" type="presParOf" srcId="{E6A0517C-228D-4B79-BF6A-5837E4F26179}" destId="{F5A47EAA-CCA9-4484-AFC6-C5B57ED3EB51}" srcOrd="1" destOrd="0" presId="urn:microsoft.com/office/officeart/2005/8/layout/process4"/>
    <dgm:cxn modelId="{0C5F2B97-CE42-4491-9D9E-B34BBADFDAE6}" type="presParOf" srcId="{E6A0517C-228D-4B79-BF6A-5837E4F26179}" destId="{D87C09F2-6C18-454A-97E5-DCD6587A8B17}" srcOrd="2" destOrd="0" presId="urn:microsoft.com/office/officeart/2005/8/layout/process4"/>
    <dgm:cxn modelId="{C62D68F7-C1DF-4077-94F7-0D53E8CB24D3}" type="presParOf" srcId="{D87C09F2-6C18-454A-97E5-DCD6587A8B17}" destId="{2227A592-1954-4A29-8FEB-6128FA7BD8E0}" srcOrd="0" destOrd="0" presId="urn:microsoft.com/office/officeart/2005/8/layout/process4"/>
    <dgm:cxn modelId="{61DAD626-6675-4E9F-9C1E-26BDC74D545E}" type="presParOf" srcId="{E6426267-5A42-40C1-9434-EB0E79FD0CCD}" destId="{B5A2E308-F856-4956-887E-34D61D35C6AB}" srcOrd="5" destOrd="0" presId="urn:microsoft.com/office/officeart/2005/8/layout/process4"/>
    <dgm:cxn modelId="{FA9A60B7-17C4-4DDE-B4B0-0FCF81E2C9D2}" type="presParOf" srcId="{E6426267-5A42-40C1-9434-EB0E79FD0CCD}" destId="{BB6EAAE6-FE5D-4E16-9D3D-5FC1ABB281D0}" srcOrd="6" destOrd="0" presId="urn:microsoft.com/office/officeart/2005/8/layout/process4"/>
    <dgm:cxn modelId="{90010C0F-42C5-46AA-9C80-95974F2B37B5}" type="presParOf" srcId="{BB6EAAE6-FE5D-4E16-9D3D-5FC1ABB281D0}" destId="{ECFFBB2D-C482-44F9-A2AE-98813A9EDDD6}" srcOrd="0" destOrd="0" presId="urn:microsoft.com/office/officeart/2005/8/layout/process4"/>
    <dgm:cxn modelId="{A1097AF0-ED72-4BF1-A284-52690165006E}" type="presParOf" srcId="{E6426267-5A42-40C1-9434-EB0E79FD0CCD}" destId="{19A5BEDC-EC1F-43E3-9A56-D1B41A7B791F}" srcOrd="7" destOrd="0" presId="urn:microsoft.com/office/officeart/2005/8/layout/process4"/>
    <dgm:cxn modelId="{828E5B26-3612-4BEC-BECE-C6D550187E42}" type="presParOf" srcId="{E6426267-5A42-40C1-9434-EB0E79FD0CCD}" destId="{E41487A5-237C-4D62-A6CF-1F38CA1D864F}" srcOrd="8" destOrd="0" presId="urn:microsoft.com/office/officeart/2005/8/layout/process4"/>
    <dgm:cxn modelId="{8FB74EA0-F09C-4ED9-9E86-E81D964AA0FE}" type="presParOf" srcId="{E41487A5-237C-4D62-A6CF-1F38CA1D864F}" destId="{89D5A208-65C7-4847-A831-34B5766E16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9DDBC8B-F5E3-4B6A-9C17-2CD81BBB3837}"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A7069F7F-EE08-4276-8C19-5A5718CC1B5E}">
      <dgm:prSet custT="1"/>
      <dgm:spPr/>
      <dgm:t>
        <a:bodyPr/>
        <a:lstStyle/>
        <a:p>
          <a:pPr rtl="0"/>
          <a:r>
            <a:rPr lang="zh-CN" altLang="en-US" sz="1200" b="0" dirty="0" smtClean="0">
              <a:latin typeface="Microsoft JhengHei" pitchFamily="34" charset="-120"/>
              <a:ea typeface="Microsoft JhengHei" pitchFamily="34" charset="-120"/>
            </a:rPr>
            <a:t>案件受理（第十條）</a:t>
          </a:r>
          <a:endParaRPr lang="en-US" sz="1200" b="0" dirty="0">
            <a:latin typeface="Microsoft JhengHei" pitchFamily="34" charset="-120"/>
            <a:ea typeface="Microsoft JhengHei" pitchFamily="34" charset="-120"/>
          </a:endParaRPr>
        </a:p>
      </dgm:t>
    </dgm:pt>
    <dgm:pt modelId="{B2D44BD1-87B2-402A-83C0-B9B31D8CC0B2}" type="parTrans" cxnId="{E156995E-2973-49BB-9470-F531D0CB286C}">
      <dgm:prSet/>
      <dgm:spPr/>
      <dgm:t>
        <a:bodyPr/>
        <a:lstStyle/>
        <a:p>
          <a:endParaRPr lang="en-US"/>
        </a:p>
      </dgm:t>
    </dgm:pt>
    <dgm:pt modelId="{057EDAA0-FE66-42C3-A7E4-FE54B9320FD5}" type="sibTrans" cxnId="{E156995E-2973-49BB-9470-F531D0CB286C}">
      <dgm:prSet/>
      <dgm:spPr/>
      <dgm:t>
        <a:bodyPr/>
        <a:lstStyle/>
        <a:p>
          <a:endParaRPr lang="en-US"/>
        </a:p>
      </dgm:t>
    </dgm:pt>
    <dgm:pt modelId="{0124C529-9354-464A-9214-37EC5C3ACAF7}">
      <dgm:prSet custT="1"/>
      <dgm:spPr/>
      <dgm:t>
        <a:bodyPr/>
        <a:lstStyle/>
        <a:p>
          <a:pPr rtl="0"/>
          <a:r>
            <a:rPr lang="zh-CN" altLang="en-US" sz="1200" b="0" dirty="0" smtClean="0">
              <a:latin typeface="Microsoft JhengHei" pitchFamily="34" charset="-120"/>
              <a:ea typeface="Microsoft JhengHei" pitchFamily="34" charset="-120"/>
            </a:rPr>
            <a:t>初步核實（第十一條至第十五條）</a:t>
          </a:r>
          <a:endParaRPr lang="en-US" sz="1200" b="0" dirty="0">
            <a:latin typeface="Microsoft JhengHei" pitchFamily="34" charset="-120"/>
            <a:ea typeface="Microsoft JhengHei" pitchFamily="34" charset="-120"/>
          </a:endParaRPr>
        </a:p>
      </dgm:t>
    </dgm:pt>
    <dgm:pt modelId="{DC6C40F7-77AF-4B76-9AE7-23AD51E4C1C7}" type="parTrans" cxnId="{735339C7-3953-4E2D-81B1-D9663F1B3E26}">
      <dgm:prSet/>
      <dgm:spPr/>
      <dgm:t>
        <a:bodyPr/>
        <a:lstStyle/>
        <a:p>
          <a:endParaRPr lang="en-US"/>
        </a:p>
      </dgm:t>
    </dgm:pt>
    <dgm:pt modelId="{18511FB5-93FE-4707-BF99-7E7DAA27FFF8}" type="sibTrans" cxnId="{735339C7-3953-4E2D-81B1-D9663F1B3E26}">
      <dgm:prSet/>
      <dgm:spPr/>
      <dgm:t>
        <a:bodyPr/>
        <a:lstStyle/>
        <a:p>
          <a:endParaRPr lang="en-US"/>
        </a:p>
      </dgm:t>
    </dgm:pt>
    <dgm:pt modelId="{41585986-99A9-4D17-8098-F9879D6C8C49}">
      <dgm:prSet custT="1"/>
      <dgm:spPr/>
      <dgm:t>
        <a:bodyPr/>
        <a:lstStyle/>
        <a:p>
          <a:pPr rtl="0"/>
          <a:r>
            <a:rPr lang="zh-CN" altLang="en-US" sz="1200" b="0" dirty="0" smtClean="0">
              <a:latin typeface="Microsoft JhengHei" pitchFamily="34" charset="-120"/>
              <a:ea typeface="Microsoft JhengHei" pitchFamily="34" charset="-120"/>
            </a:rPr>
            <a:t>立案（第十六條至第十五條）</a:t>
          </a:r>
          <a:endParaRPr lang="en-US" sz="1200" b="0" dirty="0">
            <a:latin typeface="Microsoft JhengHei" pitchFamily="34" charset="-120"/>
            <a:ea typeface="Microsoft JhengHei" pitchFamily="34" charset="-120"/>
          </a:endParaRPr>
        </a:p>
      </dgm:t>
    </dgm:pt>
    <dgm:pt modelId="{B9B23895-3FEA-4D11-8367-1B0E252985F7}" type="parTrans" cxnId="{90CE2D50-83FE-4A5C-9A6D-528C94319140}">
      <dgm:prSet/>
      <dgm:spPr/>
      <dgm:t>
        <a:bodyPr/>
        <a:lstStyle/>
        <a:p>
          <a:endParaRPr lang="en-US"/>
        </a:p>
      </dgm:t>
    </dgm:pt>
    <dgm:pt modelId="{6A505009-CDE7-40EB-8A78-BC127D94D67B}" type="sibTrans" cxnId="{90CE2D50-83FE-4A5C-9A6D-528C94319140}">
      <dgm:prSet/>
      <dgm:spPr/>
      <dgm:t>
        <a:bodyPr/>
        <a:lstStyle/>
        <a:p>
          <a:endParaRPr lang="en-US"/>
        </a:p>
      </dgm:t>
    </dgm:pt>
    <dgm:pt modelId="{D320A107-3AFE-4E02-99D8-A6398184A79A}">
      <dgm:prSet custT="1"/>
      <dgm:spPr/>
      <dgm:t>
        <a:bodyPr/>
        <a:lstStyle/>
        <a:p>
          <a:pPr rtl="0"/>
          <a:r>
            <a:rPr lang="zh-TW" altLang="en-US" sz="1200" b="0" dirty="0" smtClean="0">
              <a:latin typeface="Microsoft JhengHei" pitchFamily="34" charset="-120"/>
              <a:ea typeface="Microsoft JhengHei" pitchFamily="34" charset="-120"/>
            </a:rPr>
            <a:t>第十七條</a:t>
          </a:r>
          <a:r>
            <a:rPr lang="zh-CN" altLang="en-US" sz="1200" b="0" dirty="0" smtClean="0">
              <a:latin typeface="Microsoft JhengHei" pitchFamily="34" charset="-120"/>
              <a:ea typeface="Microsoft JhengHei" pitchFamily="34" charset="-120"/>
            </a:rPr>
            <a:t>：</a:t>
          </a:r>
          <a:r>
            <a:rPr lang="zh-TW" altLang="en-US" sz="1200" b="0" dirty="0" smtClean="0">
              <a:latin typeface="Microsoft JhengHei" pitchFamily="34" charset="-120"/>
              <a:ea typeface="Microsoft JhengHei" pitchFamily="34" charset="-120"/>
            </a:rPr>
            <a:t>對黨員的違紀問題，實行分級立案。</a:t>
          </a:r>
          <a:endParaRPr lang="en-US" sz="1200" b="0" dirty="0">
            <a:latin typeface="Microsoft JhengHei" pitchFamily="34" charset="-120"/>
            <a:ea typeface="Microsoft JhengHei" pitchFamily="34" charset="-120"/>
          </a:endParaRPr>
        </a:p>
      </dgm:t>
    </dgm:pt>
    <dgm:pt modelId="{F941BBA6-65E0-459B-81AA-6B9396060E0D}" type="parTrans" cxnId="{8DCED0FB-DC45-4560-873C-EE555C2C96EC}">
      <dgm:prSet/>
      <dgm:spPr/>
      <dgm:t>
        <a:bodyPr/>
        <a:lstStyle/>
        <a:p>
          <a:endParaRPr lang="en-US"/>
        </a:p>
      </dgm:t>
    </dgm:pt>
    <dgm:pt modelId="{E19A6F9F-AD92-494D-BFB0-01C42DF4F47A}" type="sibTrans" cxnId="{8DCED0FB-DC45-4560-873C-EE555C2C96EC}">
      <dgm:prSet/>
      <dgm:spPr/>
      <dgm:t>
        <a:bodyPr/>
        <a:lstStyle/>
        <a:p>
          <a:endParaRPr lang="en-US"/>
        </a:p>
      </dgm:t>
    </dgm:pt>
    <dgm:pt modelId="{1E1B67D2-6690-46E6-B703-7FC572A0057F}">
      <dgm:prSet custT="1"/>
      <dgm:spPr/>
      <dgm:t>
        <a:bodyPr/>
        <a:lstStyle/>
        <a:p>
          <a:pPr rtl="0"/>
          <a:r>
            <a:rPr lang="zh-CN" altLang="en-US" sz="1200" b="0" dirty="0" smtClean="0">
              <a:latin typeface="Microsoft JhengHei" pitchFamily="34" charset="-120"/>
              <a:ea typeface="Microsoft JhengHei" pitchFamily="34" charset="-120"/>
            </a:rPr>
            <a:t>調查（第二十三條至第三十九條）</a:t>
          </a:r>
          <a:endParaRPr lang="en-US" sz="1200" b="0" dirty="0">
            <a:latin typeface="Microsoft JhengHei" pitchFamily="34" charset="-120"/>
            <a:ea typeface="Microsoft JhengHei" pitchFamily="34" charset="-120"/>
          </a:endParaRPr>
        </a:p>
      </dgm:t>
    </dgm:pt>
    <dgm:pt modelId="{1D26732D-2915-4A38-8825-F68C3AE431D6}" type="parTrans" cxnId="{C294E486-E9ED-45AE-9A9F-CAF834C145F0}">
      <dgm:prSet/>
      <dgm:spPr/>
      <dgm:t>
        <a:bodyPr/>
        <a:lstStyle/>
        <a:p>
          <a:endParaRPr lang="en-US"/>
        </a:p>
      </dgm:t>
    </dgm:pt>
    <dgm:pt modelId="{1A8CC136-4D99-45B4-BD8D-3C891004F492}" type="sibTrans" cxnId="{C294E486-E9ED-45AE-9A9F-CAF834C145F0}">
      <dgm:prSet/>
      <dgm:spPr/>
      <dgm:t>
        <a:bodyPr/>
        <a:lstStyle/>
        <a:p>
          <a:endParaRPr lang="en-US"/>
        </a:p>
      </dgm:t>
    </dgm:pt>
    <dgm:pt modelId="{EB981686-279E-495F-838B-32305B54786D}">
      <dgm:prSet custT="1"/>
      <dgm:spPr/>
      <dgm:t>
        <a:bodyPr/>
        <a:lstStyle/>
        <a:p>
          <a:pPr rtl="0"/>
          <a:r>
            <a:rPr lang="zh-TW" altLang="en-US" sz="1100" b="1" dirty="0" smtClean="0">
              <a:latin typeface="Microsoft JhengHei" pitchFamily="34" charset="-120"/>
              <a:ea typeface="Microsoft JhengHei" pitchFamily="34" charset="-120"/>
            </a:rPr>
            <a:t>第二十八條（</a:t>
          </a:r>
          <a:r>
            <a:rPr lang="en-US" sz="1100" b="1" dirty="0" smtClean="0">
              <a:latin typeface="Microsoft JhengHei" pitchFamily="34" charset="-120"/>
              <a:ea typeface="Microsoft JhengHei" pitchFamily="34" charset="-120"/>
            </a:rPr>
            <a:t>「</a:t>
          </a:r>
          <a:r>
            <a:rPr lang="zh-CN" altLang="en-US" sz="1100" b="1" dirty="0" smtClean="0">
              <a:latin typeface="Microsoft JhengHei" pitchFamily="34" charset="-120"/>
              <a:ea typeface="Microsoft JhengHei" pitchFamily="34" charset="-120"/>
            </a:rPr>
            <a:t>雙規</a:t>
          </a:r>
          <a:r>
            <a:rPr lang="en-US" sz="1100" b="1" dirty="0" smtClean="0">
              <a:latin typeface="Microsoft JhengHei" pitchFamily="34" charset="-120"/>
              <a:ea typeface="Microsoft JhengHei" pitchFamily="34" charset="-120"/>
            </a:rPr>
            <a:t>」</a:t>
          </a:r>
          <a:r>
            <a:rPr lang="zh-TW" altLang="en-US" sz="1100" b="1" dirty="0" smtClean="0">
              <a:latin typeface="Microsoft JhengHei" pitchFamily="34" charset="-120"/>
              <a:ea typeface="Microsoft JhengHei" pitchFamily="34" charset="-120"/>
            </a:rPr>
            <a:t>條款）： </a:t>
          </a:r>
          <a:r>
            <a:rPr lang="zh-TW" altLang="en-US" sz="1100" b="0" dirty="0" smtClean="0">
              <a:latin typeface="Microsoft JhengHei" pitchFamily="34" charset="-120"/>
              <a:ea typeface="Microsoft JhengHei" pitchFamily="34" charset="-120"/>
            </a:rPr>
            <a:t>調查組有權按照規定程序</a:t>
          </a:r>
          <a:r>
            <a:rPr lang="en-US" altLang="zh-TW" sz="1100" b="0" dirty="0" smtClean="0">
              <a:latin typeface="Microsoft JhengHei" pitchFamily="34" charset="-120"/>
              <a:ea typeface="Microsoft JhengHei" pitchFamily="34" charset="-120"/>
            </a:rPr>
            <a:t>...</a:t>
          </a:r>
          <a:r>
            <a:rPr lang="zh-TW" altLang="en-US" sz="1100" b="0" dirty="0" smtClean="0">
              <a:latin typeface="Microsoft JhengHei" pitchFamily="34" charset="-120"/>
              <a:ea typeface="Microsoft JhengHei" pitchFamily="34" charset="-120"/>
            </a:rPr>
            <a:t>要求有關人員在規定的時間、地點就案件所涉及的問題作出說明</a:t>
          </a:r>
          <a:endParaRPr lang="en-US" sz="1100" b="0" dirty="0">
            <a:latin typeface="Microsoft JhengHei" pitchFamily="34" charset="-120"/>
            <a:ea typeface="Microsoft JhengHei" pitchFamily="34" charset="-120"/>
          </a:endParaRPr>
        </a:p>
      </dgm:t>
    </dgm:pt>
    <dgm:pt modelId="{D73B8C63-02E0-4D74-9C5D-432041722E68}" type="parTrans" cxnId="{DA3EF953-5CC4-4A70-93F3-CD5C64720BCC}">
      <dgm:prSet/>
      <dgm:spPr/>
      <dgm:t>
        <a:bodyPr/>
        <a:lstStyle/>
        <a:p>
          <a:endParaRPr lang="en-US"/>
        </a:p>
      </dgm:t>
    </dgm:pt>
    <dgm:pt modelId="{CBF6B87E-0BBA-4172-BA21-236BD142C17B}" type="sibTrans" cxnId="{DA3EF953-5CC4-4A70-93F3-CD5C64720BCC}">
      <dgm:prSet/>
      <dgm:spPr/>
      <dgm:t>
        <a:bodyPr/>
        <a:lstStyle/>
        <a:p>
          <a:endParaRPr lang="en-US"/>
        </a:p>
      </dgm:t>
    </dgm:pt>
    <dgm:pt modelId="{AAE5AB13-07F4-4908-AAE0-F27C0F9ED2FA}">
      <dgm:prSet custT="1"/>
      <dgm:spPr/>
      <dgm:t>
        <a:bodyPr/>
        <a:lstStyle/>
        <a:p>
          <a:pPr rtl="0"/>
          <a:r>
            <a:rPr lang="zh-TW" altLang="en-US" sz="1100" b="0" dirty="0" smtClean="0">
              <a:latin typeface="Microsoft JhengHei" pitchFamily="34" charset="-120"/>
              <a:ea typeface="Microsoft JhengHei" pitchFamily="34" charset="-120"/>
            </a:rPr>
            <a:t>第三十二條：認定錯誤事實須有確實、充分的證據。只有被調查人的交待，而無其他證據或無法查證的，不能認定</a:t>
          </a:r>
          <a:endParaRPr lang="en-US" sz="1100" b="0" dirty="0">
            <a:latin typeface="Microsoft JhengHei" pitchFamily="34" charset="-120"/>
            <a:ea typeface="Microsoft JhengHei" pitchFamily="34" charset="-120"/>
          </a:endParaRPr>
        </a:p>
      </dgm:t>
    </dgm:pt>
    <dgm:pt modelId="{4B226DE4-AB6B-4BB9-ABB9-466F45BFA24A}" type="parTrans" cxnId="{2441FC13-3C97-498B-86BC-5EDC24F0B573}">
      <dgm:prSet/>
      <dgm:spPr/>
      <dgm:t>
        <a:bodyPr/>
        <a:lstStyle/>
        <a:p>
          <a:endParaRPr lang="en-US"/>
        </a:p>
      </dgm:t>
    </dgm:pt>
    <dgm:pt modelId="{B254B1D1-358F-4F85-8B20-B1061090E0AD}" type="sibTrans" cxnId="{2441FC13-3C97-498B-86BC-5EDC24F0B573}">
      <dgm:prSet/>
      <dgm:spPr/>
      <dgm:t>
        <a:bodyPr/>
        <a:lstStyle/>
        <a:p>
          <a:endParaRPr lang="en-US"/>
        </a:p>
      </dgm:t>
    </dgm:pt>
    <dgm:pt modelId="{C6B9F811-ADB3-4227-A559-A4685047F8BA}">
      <dgm:prSet custT="1"/>
      <dgm:spPr/>
      <dgm:t>
        <a:bodyPr/>
        <a:lstStyle/>
        <a:p>
          <a:pPr rtl="0"/>
          <a:r>
            <a:rPr lang="zh-CN" altLang="en-US" sz="1200" b="0" dirty="0" smtClean="0">
              <a:latin typeface="Microsoft JhengHei" pitchFamily="34" charset="-120"/>
              <a:ea typeface="Microsoft JhengHei" pitchFamily="34" charset="-120"/>
            </a:rPr>
            <a:t>移送審理（第四十條至第四十四條）</a:t>
          </a:r>
          <a:endParaRPr lang="en-US" sz="1200" b="0" dirty="0">
            <a:latin typeface="Microsoft JhengHei" pitchFamily="34" charset="-120"/>
            <a:ea typeface="Microsoft JhengHei" pitchFamily="34" charset="-120"/>
          </a:endParaRPr>
        </a:p>
      </dgm:t>
    </dgm:pt>
    <dgm:pt modelId="{AD0A1AF4-00B9-422A-B095-033D3519E191}" type="parTrans" cxnId="{D1FE5B62-1ABC-4B9E-A37F-8769A4FA5CB6}">
      <dgm:prSet/>
      <dgm:spPr/>
      <dgm:t>
        <a:bodyPr/>
        <a:lstStyle/>
        <a:p>
          <a:endParaRPr lang="en-US"/>
        </a:p>
      </dgm:t>
    </dgm:pt>
    <dgm:pt modelId="{41BEC3B6-F23D-4842-9384-1DD36D34B29A}" type="sibTrans" cxnId="{D1FE5B62-1ABC-4B9E-A37F-8769A4FA5CB6}">
      <dgm:prSet/>
      <dgm:spPr/>
      <dgm:t>
        <a:bodyPr/>
        <a:lstStyle/>
        <a:p>
          <a:endParaRPr lang="en-US"/>
        </a:p>
      </dgm:t>
    </dgm:pt>
    <dgm:pt modelId="{C9FDFACE-C84E-4F1D-80EF-3D1E6A8CE5D1}">
      <dgm:prSet custT="1"/>
      <dgm:spPr/>
      <dgm:t>
        <a:bodyPr/>
        <a:lstStyle/>
        <a:p>
          <a:pPr rtl="0"/>
          <a:r>
            <a:rPr lang="zh-CN" altLang="en-US" sz="1100" b="0" dirty="0" smtClean="0">
              <a:latin typeface="Microsoft JhengHei" pitchFamily="34" charset="-120"/>
              <a:ea typeface="Microsoft JhengHei" pitchFamily="34" charset="-120"/>
            </a:rPr>
            <a:t>第三十七条：调查中，若发现违纪党员同时又触犯刑律，应适时将案件材料移送有关司法机关处理。</a:t>
          </a:r>
          <a:endParaRPr lang="en-US" sz="1100" b="0" dirty="0">
            <a:latin typeface="Microsoft JhengHei" pitchFamily="34" charset="-120"/>
            <a:ea typeface="Microsoft JhengHei" pitchFamily="34" charset="-120"/>
          </a:endParaRPr>
        </a:p>
      </dgm:t>
    </dgm:pt>
    <dgm:pt modelId="{A273A8AE-ECAE-4706-8D1A-8B8C26640C92}" type="sibTrans" cxnId="{0E2FF47E-0F10-4D19-A899-E87BBCE3DC43}">
      <dgm:prSet/>
      <dgm:spPr/>
      <dgm:t>
        <a:bodyPr/>
        <a:lstStyle/>
        <a:p>
          <a:endParaRPr lang="en-US"/>
        </a:p>
      </dgm:t>
    </dgm:pt>
    <dgm:pt modelId="{A0648297-60C7-42B1-84C0-7858ADA46ABE}" type="parTrans" cxnId="{0E2FF47E-0F10-4D19-A899-E87BBCE3DC43}">
      <dgm:prSet/>
      <dgm:spPr/>
      <dgm:t>
        <a:bodyPr/>
        <a:lstStyle/>
        <a:p>
          <a:endParaRPr lang="en-US"/>
        </a:p>
      </dgm:t>
    </dgm:pt>
    <dgm:pt modelId="{E6426267-5A42-40C1-9434-EB0E79FD0CCD}" type="pres">
      <dgm:prSet presAssocID="{79DDBC8B-F5E3-4B6A-9C17-2CD81BBB3837}" presName="Name0" presStyleCnt="0">
        <dgm:presLayoutVars>
          <dgm:dir/>
          <dgm:animLvl val="lvl"/>
          <dgm:resizeHandles val="exact"/>
        </dgm:presLayoutVars>
      </dgm:prSet>
      <dgm:spPr/>
      <dgm:t>
        <a:bodyPr/>
        <a:lstStyle/>
        <a:p>
          <a:endParaRPr lang="en-US"/>
        </a:p>
      </dgm:t>
    </dgm:pt>
    <dgm:pt modelId="{00179A37-6A72-4AE8-9BEF-5714E7ABC736}" type="pres">
      <dgm:prSet presAssocID="{C6B9F811-ADB3-4227-A559-A4685047F8BA}" presName="boxAndChildren" presStyleCnt="0"/>
      <dgm:spPr/>
    </dgm:pt>
    <dgm:pt modelId="{A61F98D2-75DE-4221-AFA1-18A4EFD11133}" type="pres">
      <dgm:prSet presAssocID="{C6B9F811-ADB3-4227-A559-A4685047F8BA}" presName="parentTextBox" presStyleLbl="node1" presStyleIdx="0" presStyleCnt="5" custScaleY="35855"/>
      <dgm:spPr/>
      <dgm:t>
        <a:bodyPr/>
        <a:lstStyle/>
        <a:p>
          <a:endParaRPr lang="en-US"/>
        </a:p>
      </dgm:t>
    </dgm:pt>
    <dgm:pt modelId="{4CCC1DB3-A5EC-4830-B540-5CE4E5BDB98C}" type="pres">
      <dgm:prSet presAssocID="{1A8CC136-4D99-45B4-BD8D-3C891004F492}" presName="sp" presStyleCnt="0"/>
      <dgm:spPr/>
    </dgm:pt>
    <dgm:pt modelId="{9E3EAD9D-DD91-48AF-94A4-65947273DA91}" type="pres">
      <dgm:prSet presAssocID="{1E1B67D2-6690-46E6-B703-7FC572A0057F}" presName="arrowAndChildren" presStyleCnt="0"/>
      <dgm:spPr/>
    </dgm:pt>
    <dgm:pt modelId="{50D82FF8-EB9E-4EFC-BE89-7F0AE4A9C465}" type="pres">
      <dgm:prSet presAssocID="{1E1B67D2-6690-46E6-B703-7FC572A0057F}" presName="parentTextArrow" presStyleLbl="node1" presStyleIdx="0" presStyleCnt="5"/>
      <dgm:spPr/>
      <dgm:t>
        <a:bodyPr/>
        <a:lstStyle/>
        <a:p>
          <a:endParaRPr lang="en-US"/>
        </a:p>
      </dgm:t>
    </dgm:pt>
    <dgm:pt modelId="{FC2019A4-BB76-470D-954A-18A67844DCC2}" type="pres">
      <dgm:prSet presAssocID="{1E1B67D2-6690-46E6-B703-7FC572A0057F}" presName="arrow" presStyleLbl="node1" presStyleIdx="1" presStyleCnt="5" custScaleY="104935"/>
      <dgm:spPr/>
      <dgm:t>
        <a:bodyPr/>
        <a:lstStyle/>
        <a:p>
          <a:endParaRPr lang="en-US"/>
        </a:p>
      </dgm:t>
    </dgm:pt>
    <dgm:pt modelId="{B0E91ECE-8F55-46A9-82CF-245925A9E6C9}" type="pres">
      <dgm:prSet presAssocID="{1E1B67D2-6690-46E6-B703-7FC572A0057F}" presName="descendantArrow" presStyleCnt="0"/>
      <dgm:spPr/>
    </dgm:pt>
    <dgm:pt modelId="{8F22D2F6-F239-46BC-9FE7-FFFFC0CBA4EA}" type="pres">
      <dgm:prSet presAssocID="{EB981686-279E-495F-838B-32305B54786D}" presName="childTextArrow" presStyleLbl="fgAccFollowNode1" presStyleIdx="0" presStyleCnt="4" custScaleY="137175" custLinFactNeighborY="-15212">
        <dgm:presLayoutVars>
          <dgm:bulletEnabled val="1"/>
        </dgm:presLayoutVars>
      </dgm:prSet>
      <dgm:spPr/>
      <dgm:t>
        <a:bodyPr/>
        <a:lstStyle/>
        <a:p>
          <a:endParaRPr lang="en-US"/>
        </a:p>
      </dgm:t>
    </dgm:pt>
    <dgm:pt modelId="{B02F17D9-6EEA-476C-A909-82E6C2270B74}" type="pres">
      <dgm:prSet presAssocID="{AAE5AB13-07F4-4908-AAE0-F27C0F9ED2FA}" presName="childTextArrow" presStyleLbl="fgAccFollowNode1" presStyleIdx="1" presStyleCnt="4" custScaleY="137175" custLinFactNeighborY="-15212">
        <dgm:presLayoutVars>
          <dgm:bulletEnabled val="1"/>
        </dgm:presLayoutVars>
      </dgm:prSet>
      <dgm:spPr/>
      <dgm:t>
        <a:bodyPr/>
        <a:lstStyle/>
        <a:p>
          <a:endParaRPr lang="en-US"/>
        </a:p>
      </dgm:t>
    </dgm:pt>
    <dgm:pt modelId="{200EF6C9-9D8D-45E5-A12D-D5082DCDC1B2}" type="pres">
      <dgm:prSet presAssocID="{C9FDFACE-C84E-4F1D-80EF-3D1E6A8CE5D1}" presName="childTextArrow" presStyleLbl="fgAccFollowNode1" presStyleIdx="2" presStyleCnt="4" custScaleY="137175" custLinFactNeighborY="-15212">
        <dgm:presLayoutVars>
          <dgm:bulletEnabled val="1"/>
        </dgm:presLayoutVars>
      </dgm:prSet>
      <dgm:spPr/>
      <dgm:t>
        <a:bodyPr/>
        <a:lstStyle/>
        <a:p>
          <a:endParaRPr lang="en-US"/>
        </a:p>
      </dgm:t>
    </dgm:pt>
    <dgm:pt modelId="{6D69FBE1-ADD0-4046-A920-8EFF0D9C1F43}" type="pres">
      <dgm:prSet presAssocID="{6A505009-CDE7-40EB-8A78-BC127D94D67B}" presName="sp" presStyleCnt="0"/>
      <dgm:spPr/>
    </dgm:pt>
    <dgm:pt modelId="{E6A0517C-228D-4B79-BF6A-5837E4F26179}" type="pres">
      <dgm:prSet presAssocID="{41585986-99A9-4D17-8098-F9879D6C8C49}" presName="arrowAndChildren" presStyleCnt="0"/>
      <dgm:spPr/>
    </dgm:pt>
    <dgm:pt modelId="{829A3559-F39B-4B83-BC15-533498523E6F}" type="pres">
      <dgm:prSet presAssocID="{41585986-99A9-4D17-8098-F9879D6C8C49}" presName="parentTextArrow" presStyleLbl="node1" presStyleIdx="1" presStyleCnt="5"/>
      <dgm:spPr/>
      <dgm:t>
        <a:bodyPr/>
        <a:lstStyle/>
        <a:p>
          <a:endParaRPr lang="en-US"/>
        </a:p>
      </dgm:t>
    </dgm:pt>
    <dgm:pt modelId="{F5A47EAA-CCA9-4484-AFC6-C5B57ED3EB51}" type="pres">
      <dgm:prSet presAssocID="{41585986-99A9-4D17-8098-F9879D6C8C49}" presName="arrow" presStyleLbl="node1" presStyleIdx="2" presStyleCnt="5" custScaleY="59470"/>
      <dgm:spPr/>
      <dgm:t>
        <a:bodyPr/>
        <a:lstStyle/>
        <a:p>
          <a:endParaRPr lang="en-US"/>
        </a:p>
      </dgm:t>
    </dgm:pt>
    <dgm:pt modelId="{D87C09F2-6C18-454A-97E5-DCD6587A8B17}" type="pres">
      <dgm:prSet presAssocID="{41585986-99A9-4D17-8098-F9879D6C8C49}" presName="descendantArrow" presStyleCnt="0"/>
      <dgm:spPr/>
    </dgm:pt>
    <dgm:pt modelId="{2227A592-1954-4A29-8FEB-6128FA7BD8E0}" type="pres">
      <dgm:prSet presAssocID="{D320A107-3AFE-4E02-99D8-A6398184A79A}" presName="childTextArrow" presStyleLbl="fgAccFollowNode1" presStyleIdx="3" presStyleCnt="4" custScaleY="59367">
        <dgm:presLayoutVars>
          <dgm:bulletEnabled val="1"/>
        </dgm:presLayoutVars>
      </dgm:prSet>
      <dgm:spPr/>
      <dgm:t>
        <a:bodyPr/>
        <a:lstStyle/>
        <a:p>
          <a:endParaRPr lang="en-US"/>
        </a:p>
      </dgm:t>
    </dgm:pt>
    <dgm:pt modelId="{B5A2E308-F856-4956-887E-34D61D35C6AB}" type="pres">
      <dgm:prSet presAssocID="{18511FB5-93FE-4707-BF99-7E7DAA27FFF8}" presName="sp" presStyleCnt="0"/>
      <dgm:spPr/>
    </dgm:pt>
    <dgm:pt modelId="{BB6EAAE6-FE5D-4E16-9D3D-5FC1ABB281D0}" type="pres">
      <dgm:prSet presAssocID="{0124C529-9354-464A-9214-37EC5C3ACAF7}" presName="arrowAndChildren" presStyleCnt="0"/>
      <dgm:spPr/>
    </dgm:pt>
    <dgm:pt modelId="{ECFFBB2D-C482-44F9-A2AE-98813A9EDDD6}" type="pres">
      <dgm:prSet presAssocID="{0124C529-9354-464A-9214-37EC5C3ACAF7}" presName="parentTextArrow" presStyleLbl="node1" presStyleIdx="3" presStyleCnt="5" custScaleY="35941"/>
      <dgm:spPr/>
      <dgm:t>
        <a:bodyPr/>
        <a:lstStyle/>
        <a:p>
          <a:endParaRPr lang="en-US"/>
        </a:p>
      </dgm:t>
    </dgm:pt>
    <dgm:pt modelId="{19A5BEDC-EC1F-43E3-9A56-D1B41A7B791F}" type="pres">
      <dgm:prSet presAssocID="{057EDAA0-FE66-42C3-A7E4-FE54B9320FD5}" presName="sp" presStyleCnt="0"/>
      <dgm:spPr/>
    </dgm:pt>
    <dgm:pt modelId="{E41487A5-237C-4D62-A6CF-1F38CA1D864F}" type="pres">
      <dgm:prSet presAssocID="{A7069F7F-EE08-4276-8C19-5A5718CC1B5E}" presName="arrowAndChildren" presStyleCnt="0"/>
      <dgm:spPr/>
    </dgm:pt>
    <dgm:pt modelId="{89D5A208-65C7-4847-A831-34B5766E162B}" type="pres">
      <dgm:prSet presAssocID="{A7069F7F-EE08-4276-8C19-5A5718CC1B5E}" presName="parentTextArrow" presStyleLbl="node1" presStyleIdx="4" presStyleCnt="5" custScaleY="37722" custLinFactNeighborY="-3863"/>
      <dgm:spPr/>
      <dgm:t>
        <a:bodyPr/>
        <a:lstStyle/>
        <a:p>
          <a:endParaRPr lang="en-US"/>
        </a:p>
      </dgm:t>
    </dgm:pt>
  </dgm:ptLst>
  <dgm:cxnLst>
    <dgm:cxn modelId="{948D76CD-A108-4D42-AE96-083DA92CF726}" type="presOf" srcId="{D320A107-3AFE-4E02-99D8-A6398184A79A}" destId="{2227A592-1954-4A29-8FEB-6128FA7BD8E0}" srcOrd="0" destOrd="0" presId="urn:microsoft.com/office/officeart/2005/8/layout/process4"/>
    <dgm:cxn modelId="{AB1877A6-9B7C-446D-A1CC-51763D6086FF}" type="presOf" srcId="{1E1B67D2-6690-46E6-B703-7FC572A0057F}" destId="{FC2019A4-BB76-470D-954A-18A67844DCC2}" srcOrd="1" destOrd="0" presId="urn:microsoft.com/office/officeart/2005/8/layout/process4"/>
    <dgm:cxn modelId="{E156995E-2973-49BB-9470-F531D0CB286C}" srcId="{79DDBC8B-F5E3-4B6A-9C17-2CD81BBB3837}" destId="{A7069F7F-EE08-4276-8C19-5A5718CC1B5E}" srcOrd="0" destOrd="0" parTransId="{B2D44BD1-87B2-402A-83C0-B9B31D8CC0B2}" sibTransId="{057EDAA0-FE66-42C3-A7E4-FE54B9320FD5}"/>
    <dgm:cxn modelId="{735339C7-3953-4E2D-81B1-D9663F1B3E26}" srcId="{79DDBC8B-F5E3-4B6A-9C17-2CD81BBB3837}" destId="{0124C529-9354-464A-9214-37EC5C3ACAF7}" srcOrd="1" destOrd="0" parTransId="{DC6C40F7-77AF-4B76-9AE7-23AD51E4C1C7}" sibTransId="{18511FB5-93FE-4707-BF99-7E7DAA27FFF8}"/>
    <dgm:cxn modelId="{58710517-5669-413F-883D-35A9EB1ED1AD}" type="presOf" srcId="{1E1B67D2-6690-46E6-B703-7FC572A0057F}" destId="{50D82FF8-EB9E-4EFC-BE89-7F0AE4A9C465}" srcOrd="0" destOrd="0" presId="urn:microsoft.com/office/officeart/2005/8/layout/process4"/>
    <dgm:cxn modelId="{13D65797-4845-4E29-BC4D-7BD6B89DC7A0}" type="presOf" srcId="{41585986-99A9-4D17-8098-F9879D6C8C49}" destId="{F5A47EAA-CCA9-4484-AFC6-C5B57ED3EB51}" srcOrd="1" destOrd="0" presId="urn:microsoft.com/office/officeart/2005/8/layout/process4"/>
    <dgm:cxn modelId="{C294E486-E9ED-45AE-9A9F-CAF834C145F0}" srcId="{79DDBC8B-F5E3-4B6A-9C17-2CD81BBB3837}" destId="{1E1B67D2-6690-46E6-B703-7FC572A0057F}" srcOrd="3" destOrd="0" parTransId="{1D26732D-2915-4A38-8825-F68C3AE431D6}" sibTransId="{1A8CC136-4D99-45B4-BD8D-3C891004F492}"/>
    <dgm:cxn modelId="{F31AB962-4455-4AC3-9567-94B83E997F72}" type="presOf" srcId="{EB981686-279E-495F-838B-32305B54786D}" destId="{8F22D2F6-F239-46BC-9FE7-FFFFC0CBA4EA}" srcOrd="0" destOrd="0" presId="urn:microsoft.com/office/officeart/2005/8/layout/process4"/>
    <dgm:cxn modelId="{2441FC13-3C97-498B-86BC-5EDC24F0B573}" srcId="{1E1B67D2-6690-46E6-B703-7FC572A0057F}" destId="{AAE5AB13-07F4-4908-AAE0-F27C0F9ED2FA}" srcOrd="1" destOrd="0" parTransId="{4B226DE4-AB6B-4BB9-ABB9-466F45BFA24A}" sibTransId="{B254B1D1-358F-4F85-8B20-B1061090E0AD}"/>
    <dgm:cxn modelId="{EB982C01-AC30-4EF7-915F-5E2E6D6B9846}" type="presOf" srcId="{0124C529-9354-464A-9214-37EC5C3ACAF7}" destId="{ECFFBB2D-C482-44F9-A2AE-98813A9EDDD6}" srcOrd="0" destOrd="0" presId="urn:microsoft.com/office/officeart/2005/8/layout/process4"/>
    <dgm:cxn modelId="{8DCED0FB-DC45-4560-873C-EE555C2C96EC}" srcId="{41585986-99A9-4D17-8098-F9879D6C8C49}" destId="{D320A107-3AFE-4E02-99D8-A6398184A79A}" srcOrd="0" destOrd="0" parTransId="{F941BBA6-65E0-459B-81AA-6B9396060E0D}" sibTransId="{E19A6F9F-AD92-494D-BFB0-01C42DF4F47A}"/>
    <dgm:cxn modelId="{0E2FF47E-0F10-4D19-A899-E87BBCE3DC43}" srcId="{1E1B67D2-6690-46E6-B703-7FC572A0057F}" destId="{C9FDFACE-C84E-4F1D-80EF-3D1E6A8CE5D1}" srcOrd="2" destOrd="0" parTransId="{A0648297-60C7-42B1-84C0-7858ADA46ABE}" sibTransId="{A273A8AE-ECAE-4706-8D1A-8B8C26640C92}"/>
    <dgm:cxn modelId="{DA3EF953-5CC4-4A70-93F3-CD5C64720BCC}" srcId="{1E1B67D2-6690-46E6-B703-7FC572A0057F}" destId="{EB981686-279E-495F-838B-32305B54786D}" srcOrd="0" destOrd="0" parTransId="{D73B8C63-02E0-4D74-9C5D-432041722E68}" sibTransId="{CBF6B87E-0BBA-4172-BA21-236BD142C17B}"/>
    <dgm:cxn modelId="{90CE2D50-83FE-4A5C-9A6D-528C94319140}" srcId="{79DDBC8B-F5E3-4B6A-9C17-2CD81BBB3837}" destId="{41585986-99A9-4D17-8098-F9879D6C8C49}" srcOrd="2" destOrd="0" parTransId="{B9B23895-3FEA-4D11-8367-1B0E252985F7}" sibTransId="{6A505009-CDE7-40EB-8A78-BC127D94D67B}"/>
    <dgm:cxn modelId="{643EE550-C194-4CFB-83B9-1F9A45EACABA}" type="presOf" srcId="{C6B9F811-ADB3-4227-A559-A4685047F8BA}" destId="{A61F98D2-75DE-4221-AFA1-18A4EFD11133}" srcOrd="0" destOrd="0" presId="urn:microsoft.com/office/officeart/2005/8/layout/process4"/>
    <dgm:cxn modelId="{E6FDFDC8-ADF7-4EF5-9ACC-614326CF2976}" type="presOf" srcId="{AAE5AB13-07F4-4908-AAE0-F27C0F9ED2FA}" destId="{B02F17D9-6EEA-476C-A909-82E6C2270B74}" srcOrd="0" destOrd="0" presId="urn:microsoft.com/office/officeart/2005/8/layout/process4"/>
    <dgm:cxn modelId="{D1FE5B62-1ABC-4B9E-A37F-8769A4FA5CB6}" srcId="{79DDBC8B-F5E3-4B6A-9C17-2CD81BBB3837}" destId="{C6B9F811-ADB3-4227-A559-A4685047F8BA}" srcOrd="4" destOrd="0" parTransId="{AD0A1AF4-00B9-422A-B095-033D3519E191}" sibTransId="{41BEC3B6-F23D-4842-9384-1DD36D34B29A}"/>
    <dgm:cxn modelId="{6FFEB29D-BF54-47BC-8B92-E478DF44E0C9}" type="presOf" srcId="{A7069F7F-EE08-4276-8C19-5A5718CC1B5E}" destId="{89D5A208-65C7-4847-A831-34B5766E162B}" srcOrd="0" destOrd="0" presId="urn:microsoft.com/office/officeart/2005/8/layout/process4"/>
    <dgm:cxn modelId="{F7D42A3F-B226-4B51-BBDE-5393A5DEA03D}" type="presOf" srcId="{79DDBC8B-F5E3-4B6A-9C17-2CD81BBB3837}" destId="{E6426267-5A42-40C1-9434-EB0E79FD0CCD}" srcOrd="0" destOrd="0" presId="urn:microsoft.com/office/officeart/2005/8/layout/process4"/>
    <dgm:cxn modelId="{FE87163A-4E8D-40A7-B2D1-51C8A6632836}" type="presOf" srcId="{C9FDFACE-C84E-4F1D-80EF-3D1E6A8CE5D1}" destId="{200EF6C9-9D8D-45E5-A12D-D5082DCDC1B2}" srcOrd="0" destOrd="0" presId="urn:microsoft.com/office/officeart/2005/8/layout/process4"/>
    <dgm:cxn modelId="{10DCD565-20FC-46C3-BCEF-6AEE60CE46CE}" type="presOf" srcId="{41585986-99A9-4D17-8098-F9879D6C8C49}" destId="{829A3559-F39B-4B83-BC15-533498523E6F}" srcOrd="0" destOrd="0" presId="urn:microsoft.com/office/officeart/2005/8/layout/process4"/>
    <dgm:cxn modelId="{1A9E3411-0EC4-47FF-AB88-C27E8FAB8F73}" type="presParOf" srcId="{E6426267-5A42-40C1-9434-EB0E79FD0CCD}" destId="{00179A37-6A72-4AE8-9BEF-5714E7ABC736}" srcOrd="0" destOrd="0" presId="urn:microsoft.com/office/officeart/2005/8/layout/process4"/>
    <dgm:cxn modelId="{DBA4F0A4-810E-4BC5-890D-B4ADF5FC591B}" type="presParOf" srcId="{00179A37-6A72-4AE8-9BEF-5714E7ABC736}" destId="{A61F98D2-75DE-4221-AFA1-18A4EFD11133}" srcOrd="0" destOrd="0" presId="urn:microsoft.com/office/officeart/2005/8/layout/process4"/>
    <dgm:cxn modelId="{395F9680-050D-4C6E-8E24-F82030A5AD82}" type="presParOf" srcId="{E6426267-5A42-40C1-9434-EB0E79FD0CCD}" destId="{4CCC1DB3-A5EC-4830-B540-5CE4E5BDB98C}" srcOrd="1" destOrd="0" presId="urn:microsoft.com/office/officeart/2005/8/layout/process4"/>
    <dgm:cxn modelId="{7F0D462E-08A0-4D78-B22D-3AA009028546}" type="presParOf" srcId="{E6426267-5A42-40C1-9434-EB0E79FD0CCD}" destId="{9E3EAD9D-DD91-48AF-94A4-65947273DA91}" srcOrd="2" destOrd="0" presId="urn:microsoft.com/office/officeart/2005/8/layout/process4"/>
    <dgm:cxn modelId="{214E6D66-89FB-42C2-9DE1-CD85A1F4C150}" type="presParOf" srcId="{9E3EAD9D-DD91-48AF-94A4-65947273DA91}" destId="{50D82FF8-EB9E-4EFC-BE89-7F0AE4A9C465}" srcOrd="0" destOrd="0" presId="urn:microsoft.com/office/officeart/2005/8/layout/process4"/>
    <dgm:cxn modelId="{8838AE33-D985-4965-A151-208B1050FAD1}" type="presParOf" srcId="{9E3EAD9D-DD91-48AF-94A4-65947273DA91}" destId="{FC2019A4-BB76-470D-954A-18A67844DCC2}" srcOrd="1" destOrd="0" presId="urn:microsoft.com/office/officeart/2005/8/layout/process4"/>
    <dgm:cxn modelId="{1DF0E344-3C31-435D-A89E-2F367F8CCC1C}" type="presParOf" srcId="{9E3EAD9D-DD91-48AF-94A4-65947273DA91}" destId="{B0E91ECE-8F55-46A9-82CF-245925A9E6C9}" srcOrd="2" destOrd="0" presId="urn:microsoft.com/office/officeart/2005/8/layout/process4"/>
    <dgm:cxn modelId="{8397386D-3D9C-4665-8D4B-629335D8D12B}" type="presParOf" srcId="{B0E91ECE-8F55-46A9-82CF-245925A9E6C9}" destId="{8F22D2F6-F239-46BC-9FE7-FFFFC0CBA4EA}" srcOrd="0" destOrd="0" presId="urn:microsoft.com/office/officeart/2005/8/layout/process4"/>
    <dgm:cxn modelId="{BEA55359-116B-4422-8FB7-CBAD113AB45D}" type="presParOf" srcId="{B0E91ECE-8F55-46A9-82CF-245925A9E6C9}" destId="{B02F17D9-6EEA-476C-A909-82E6C2270B74}" srcOrd="1" destOrd="0" presId="urn:microsoft.com/office/officeart/2005/8/layout/process4"/>
    <dgm:cxn modelId="{62C422D8-A25B-458C-8F2D-7B4DF67073F4}" type="presParOf" srcId="{B0E91ECE-8F55-46A9-82CF-245925A9E6C9}" destId="{200EF6C9-9D8D-45E5-A12D-D5082DCDC1B2}" srcOrd="2" destOrd="0" presId="urn:microsoft.com/office/officeart/2005/8/layout/process4"/>
    <dgm:cxn modelId="{6DB4341A-0D83-4DA7-90D9-493484D8704C}" type="presParOf" srcId="{E6426267-5A42-40C1-9434-EB0E79FD0CCD}" destId="{6D69FBE1-ADD0-4046-A920-8EFF0D9C1F43}" srcOrd="3" destOrd="0" presId="urn:microsoft.com/office/officeart/2005/8/layout/process4"/>
    <dgm:cxn modelId="{A979E2E4-BE66-4A79-8359-78AB8B1567AF}" type="presParOf" srcId="{E6426267-5A42-40C1-9434-EB0E79FD0CCD}" destId="{E6A0517C-228D-4B79-BF6A-5837E4F26179}" srcOrd="4" destOrd="0" presId="urn:microsoft.com/office/officeart/2005/8/layout/process4"/>
    <dgm:cxn modelId="{FA096930-B124-44DD-842A-7C8361187359}" type="presParOf" srcId="{E6A0517C-228D-4B79-BF6A-5837E4F26179}" destId="{829A3559-F39B-4B83-BC15-533498523E6F}" srcOrd="0" destOrd="0" presId="urn:microsoft.com/office/officeart/2005/8/layout/process4"/>
    <dgm:cxn modelId="{96A49D29-2F58-4741-A61A-FC4EB042A2FD}" type="presParOf" srcId="{E6A0517C-228D-4B79-BF6A-5837E4F26179}" destId="{F5A47EAA-CCA9-4484-AFC6-C5B57ED3EB51}" srcOrd="1" destOrd="0" presId="urn:microsoft.com/office/officeart/2005/8/layout/process4"/>
    <dgm:cxn modelId="{0A75B9D6-F056-442B-8A28-939A30BE878D}" type="presParOf" srcId="{E6A0517C-228D-4B79-BF6A-5837E4F26179}" destId="{D87C09F2-6C18-454A-97E5-DCD6587A8B17}" srcOrd="2" destOrd="0" presId="urn:microsoft.com/office/officeart/2005/8/layout/process4"/>
    <dgm:cxn modelId="{3FAC56F5-F238-445D-A90A-63D9D823B5A3}" type="presParOf" srcId="{D87C09F2-6C18-454A-97E5-DCD6587A8B17}" destId="{2227A592-1954-4A29-8FEB-6128FA7BD8E0}" srcOrd="0" destOrd="0" presId="urn:microsoft.com/office/officeart/2005/8/layout/process4"/>
    <dgm:cxn modelId="{7257AE8B-F749-498A-8A7C-D941B7CAC569}" type="presParOf" srcId="{E6426267-5A42-40C1-9434-EB0E79FD0CCD}" destId="{B5A2E308-F856-4956-887E-34D61D35C6AB}" srcOrd="5" destOrd="0" presId="urn:microsoft.com/office/officeart/2005/8/layout/process4"/>
    <dgm:cxn modelId="{A15AE720-3091-49C6-A078-15F7AB358BCF}" type="presParOf" srcId="{E6426267-5A42-40C1-9434-EB0E79FD0CCD}" destId="{BB6EAAE6-FE5D-4E16-9D3D-5FC1ABB281D0}" srcOrd="6" destOrd="0" presId="urn:microsoft.com/office/officeart/2005/8/layout/process4"/>
    <dgm:cxn modelId="{86DB5FB6-EC72-4209-BEFE-94C8DC437E8B}" type="presParOf" srcId="{BB6EAAE6-FE5D-4E16-9D3D-5FC1ABB281D0}" destId="{ECFFBB2D-C482-44F9-A2AE-98813A9EDDD6}" srcOrd="0" destOrd="0" presId="urn:microsoft.com/office/officeart/2005/8/layout/process4"/>
    <dgm:cxn modelId="{C4386730-057E-4891-A462-5C80F4DCD5B8}" type="presParOf" srcId="{E6426267-5A42-40C1-9434-EB0E79FD0CCD}" destId="{19A5BEDC-EC1F-43E3-9A56-D1B41A7B791F}" srcOrd="7" destOrd="0" presId="urn:microsoft.com/office/officeart/2005/8/layout/process4"/>
    <dgm:cxn modelId="{D07A6C1D-86D4-4CF8-B874-52600818F02B}" type="presParOf" srcId="{E6426267-5A42-40C1-9434-EB0E79FD0CCD}" destId="{E41487A5-237C-4D62-A6CF-1F38CA1D864F}" srcOrd="8" destOrd="0" presId="urn:microsoft.com/office/officeart/2005/8/layout/process4"/>
    <dgm:cxn modelId="{60BBD02D-FDB5-4433-A27E-E9C0EAF3FFF3}" type="presParOf" srcId="{E41487A5-237C-4D62-A6CF-1F38CA1D864F}" destId="{89D5A208-65C7-4847-A831-34B5766E162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F6DF98-DD34-4868-96B2-DFBB16DDA8D6}"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283283E0-ACBF-43E6-AD48-69F0171518E8}">
      <dgm:prSet phldrT="[Text]"/>
      <dgm:spPr>
        <a:solidFill>
          <a:schemeClr val="tx2"/>
        </a:solidFill>
      </dgm:spPr>
      <dgm:t>
        <a:bodyPr/>
        <a:lstStyle/>
        <a:p>
          <a:r>
            <a:rPr lang="en-US" b="0" i="0" dirty="0" smtClean="0">
              <a:latin typeface="Calibri" pitchFamily="34" charset="0"/>
            </a:rPr>
            <a:t>The gate of the </a:t>
          </a:r>
          <a:r>
            <a:rPr lang="en-US" b="0" i="0" dirty="0" err="1" smtClean="0">
              <a:latin typeface="Calibri" pitchFamily="34" charset="0"/>
            </a:rPr>
            <a:t>shuanggui</a:t>
          </a:r>
          <a:r>
            <a:rPr lang="en-US" b="0" i="0" dirty="0" smtClean="0">
              <a:latin typeface="Calibri" pitchFamily="34" charset="0"/>
            </a:rPr>
            <a:t> facility, you have to pass security check.</a:t>
          </a:r>
          <a:endParaRPr lang="en-US" dirty="0">
            <a:latin typeface="Calibri" pitchFamily="34" charset="0"/>
          </a:endParaRPr>
        </a:p>
      </dgm:t>
    </dgm:pt>
    <dgm:pt modelId="{58D41906-64FA-4F9E-A353-44C4460685E2}" type="parTrans" cxnId="{2CA529DF-9BE0-4532-90BF-DAA7B3404A22}">
      <dgm:prSet/>
      <dgm:spPr/>
      <dgm:t>
        <a:bodyPr/>
        <a:lstStyle/>
        <a:p>
          <a:endParaRPr lang="en-US"/>
        </a:p>
      </dgm:t>
    </dgm:pt>
    <dgm:pt modelId="{967C3B1C-D763-4D94-9E44-6842F0B47762}" type="sibTrans" cxnId="{2CA529DF-9BE0-4532-90BF-DAA7B3404A22}">
      <dgm:prSet/>
      <dgm:spPr/>
      <dgm:t>
        <a:bodyPr/>
        <a:lstStyle/>
        <a:p>
          <a:endParaRPr lang="en-US"/>
        </a:p>
      </dgm:t>
    </dgm:pt>
    <dgm:pt modelId="{AB9D41F2-C3DA-442D-B8F6-3A65E17D246E}">
      <dgm:prSet phldrT="[Text]"/>
      <dgm:spPr>
        <a:solidFill>
          <a:schemeClr val="tx2"/>
        </a:solidFill>
      </dgm:spPr>
      <dgm:t>
        <a:bodyPr/>
        <a:lstStyle/>
        <a:p>
          <a:r>
            <a:rPr lang="en-US" b="0" i="0" dirty="0" err="1" smtClean="0">
              <a:latin typeface="Calibri" pitchFamily="34" charset="0"/>
            </a:rPr>
            <a:t>Interrogatee’s</a:t>
          </a:r>
          <a:r>
            <a:rPr lang="en-US" b="0" i="0" dirty="0" smtClean="0">
              <a:latin typeface="Calibri" pitchFamily="34" charset="0"/>
            </a:rPr>
            <a:t> seat, which is much lower than the interrogator’s position. </a:t>
          </a:r>
          <a:endParaRPr lang="en-US" dirty="0">
            <a:latin typeface="Calibri" pitchFamily="34" charset="0"/>
          </a:endParaRPr>
        </a:p>
      </dgm:t>
    </dgm:pt>
    <dgm:pt modelId="{B08EE5A5-C364-47D9-BC1E-40CA08F53DF2}" type="parTrans" cxnId="{397C1C29-BE90-45A8-91B0-8A2952F29D95}">
      <dgm:prSet/>
      <dgm:spPr/>
      <dgm:t>
        <a:bodyPr/>
        <a:lstStyle/>
        <a:p>
          <a:endParaRPr lang="en-US"/>
        </a:p>
      </dgm:t>
    </dgm:pt>
    <dgm:pt modelId="{4398D1D9-EDB0-414B-8B51-CAC4C3317704}" type="sibTrans" cxnId="{397C1C29-BE90-45A8-91B0-8A2952F29D95}">
      <dgm:prSet/>
      <dgm:spPr/>
      <dgm:t>
        <a:bodyPr/>
        <a:lstStyle/>
        <a:p>
          <a:endParaRPr lang="en-US"/>
        </a:p>
      </dgm:t>
    </dgm:pt>
    <dgm:pt modelId="{F3EC5095-AB69-490A-918E-233B3542D5A8}">
      <dgm:prSet phldrT="[Text]"/>
      <dgm:spPr>
        <a:solidFill>
          <a:schemeClr val="tx2"/>
        </a:solidFill>
      </dgm:spPr>
      <dgm:t>
        <a:bodyPr/>
        <a:lstStyle/>
        <a:p>
          <a:r>
            <a:rPr lang="en-US" b="0" i="0" dirty="0" smtClean="0">
              <a:latin typeface="Calibri" pitchFamily="34" charset="0"/>
            </a:rPr>
            <a:t>The inquiry room, the cameras automatically record all conversions. </a:t>
          </a:r>
          <a:endParaRPr lang="en-US" dirty="0">
            <a:latin typeface="Calibri" pitchFamily="34" charset="0"/>
          </a:endParaRPr>
        </a:p>
      </dgm:t>
    </dgm:pt>
    <dgm:pt modelId="{7D7ACBA2-0F1E-49AA-BAE5-50BF65390D1C}" type="parTrans" cxnId="{DA4C1E4D-0ED1-4E41-8260-DF16CCC23899}">
      <dgm:prSet/>
      <dgm:spPr/>
      <dgm:t>
        <a:bodyPr/>
        <a:lstStyle/>
        <a:p>
          <a:endParaRPr lang="en-US"/>
        </a:p>
      </dgm:t>
    </dgm:pt>
    <dgm:pt modelId="{A0706879-DA85-4B38-A51A-02DF32A9369D}" type="sibTrans" cxnId="{DA4C1E4D-0ED1-4E41-8260-DF16CCC23899}">
      <dgm:prSet/>
      <dgm:spPr/>
      <dgm:t>
        <a:bodyPr/>
        <a:lstStyle/>
        <a:p>
          <a:endParaRPr lang="en-US"/>
        </a:p>
      </dgm:t>
    </dgm:pt>
    <dgm:pt modelId="{49F873E2-A37E-46B3-A980-7812C6A4B348}">
      <dgm:prSet phldrT="[Text]"/>
      <dgm:spPr>
        <a:solidFill>
          <a:schemeClr val="tx2"/>
        </a:solidFill>
      </dgm:spPr>
      <dgm:t>
        <a:bodyPr/>
        <a:lstStyle/>
        <a:p>
          <a:r>
            <a:rPr lang="en-US" b="0" i="0" dirty="0" smtClean="0">
              <a:latin typeface="Calibri" pitchFamily="34" charset="0"/>
            </a:rPr>
            <a:t>The walls are padded to avoid any accidents. </a:t>
          </a:r>
          <a:endParaRPr lang="en-US" dirty="0">
            <a:latin typeface="Calibri" pitchFamily="34" charset="0"/>
          </a:endParaRPr>
        </a:p>
      </dgm:t>
    </dgm:pt>
    <dgm:pt modelId="{8E2D7473-9080-4D6A-8BA6-646456013890}" type="parTrans" cxnId="{F33C133B-A69B-44A3-9731-4835490A7388}">
      <dgm:prSet/>
      <dgm:spPr/>
      <dgm:t>
        <a:bodyPr/>
        <a:lstStyle/>
        <a:p>
          <a:endParaRPr lang="en-US"/>
        </a:p>
      </dgm:t>
    </dgm:pt>
    <dgm:pt modelId="{19327EB4-1187-4918-8F12-533F79C18C0A}" type="sibTrans" cxnId="{F33C133B-A69B-44A3-9731-4835490A7388}">
      <dgm:prSet/>
      <dgm:spPr/>
      <dgm:t>
        <a:bodyPr/>
        <a:lstStyle/>
        <a:p>
          <a:endParaRPr lang="en-US"/>
        </a:p>
      </dgm:t>
    </dgm:pt>
    <dgm:pt modelId="{E1F91F6D-0175-483E-9DF7-EACD5BC3FB9A}">
      <dgm:prSet phldrT="[Text]"/>
      <dgm:spPr>
        <a:solidFill>
          <a:schemeClr val="tx2"/>
        </a:solidFill>
      </dgm:spPr>
      <dgm:t>
        <a:bodyPr/>
        <a:lstStyle/>
        <a:p>
          <a:r>
            <a:rPr lang="en-US" b="0" i="0" dirty="0" smtClean="0">
              <a:latin typeface="Calibri" pitchFamily="34" charset="0"/>
            </a:rPr>
            <a:t>Specially designed windows with protective bars, outside is isolated deserted mountains.</a:t>
          </a:r>
          <a:endParaRPr lang="en-US" dirty="0">
            <a:latin typeface="Calibri" pitchFamily="34" charset="0"/>
          </a:endParaRPr>
        </a:p>
      </dgm:t>
    </dgm:pt>
    <dgm:pt modelId="{901C048F-D063-44C5-B459-DE11C775B219}" type="parTrans" cxnId="{131C4174-3009-4B0B-B982-E830E9572F86}">
      <dgm:prSet/>
      <dgm:spPr/>
      <dgm:t>
        <a:bodyPr/>
        <a:lstStyle/>
        <a:p>
          <a:endParaRPr lang="en-US"/>
        </a:p>
      </dgm:t>
    </dgm:pt>
    <dgm:pt modelId="{03A80A07-E290-4566-B606-565DE984ED3C}" type="sibTrans" cxnId="{131C4174-3009-4B0B-B982-E830E9572F86}">
      <dgm:prSet/>
      <dgm:spPr/>
      <dgm:t>
        <a:bodyPr/>
        <a:lstStyle/>
        <a:p>
          <a:endParaRPr lang="en-US"/>
        </a:p>
      </dgm:t>
    </dgm:pt>
    <dgm:pt modelId="{0AAA5D4C-6FB9-4FDE-8D8B-6DF1473AEE40}">
      <dgm:prSet phldrT="[Text]"/>
      <dgm:spPr>
        <a:solidFill>
          <a:schemeClr val="tx2"/>
        </a:solidFill>
      </dgm:spPr>
      <dgm:t>
        <a:bodyPr/>
        <a:lstStyle/>
        <a:p>
          <a:r>
            <a:rPr lang="en-US" b="0" i="0" dirty="0" smtClean="0">
              <a:latin typeface="Calibri" pitchFamily="34" charset="0"/>
            </a:rPr>
            <a:t>Psychological examination room, equipped with advance instruments. </a:t>
          </a:r>
          <a:endParaRPr lang="en-US" dirty="0">
            <a:latin typeface="Calibri" pitchFamily="34" charset="0"/>
          </a:endParaRPr>
        </a:p>
      </dgm:t>
    </dgm:pt>
    <dgm:pt modelId="{3CACE742-291D-4730-8CAD-B64A6338A20F}" type="parTrans" cxnId="{F98CDC63-E69E-485B-BC17-3146C2DFEBB7}">
      <dgm:prSet/>
      <dgm:spPr/>
      <dgm:t>
        <a:bodyPr/>
        <a:lstStyle/>
        <a:p>
          <a:endParaRPr lang="en-US"/>
        </a:p>
      </dgm:t>
    </dgm:pt>
    <dgm:pt modelId="{7B01F25E-08EE-4BC9-AF3E-BE4BE68B5596}" type="sibTrans" cxnId="{F98CDC63-E69E-485B-BC17-3146C2DFEBB7}">
      <dgm:prSet/>
      <dgm:spPr/>
      <dgm:t>
        <a:bodyPr/>
        <a:lstStyle/>
        <a:p>
          <a:endParaRPr lang="en-US"/>
        </a:p>
      </dgm:t>
    </dgm:pt>
    <dgm:pt modelId="{6FB0C567-64F7-4F58-B00C-07407F46692F}">
      <dgm:prSet phldrT="[Text]"/>
      <dgm:spPr>
        <a:solidFill>
          <a:schemeClr val="tx2"/>
        </a:solidFill>
      </dgm:spPr>
      <dgm:t>
        <a:bodyPr/>
        <a:lstStyle/>
        <a:p>
          <a:r>
            <a:rPr lang="en-US" b="0" i="0" dirty="0" smtClean="0">
              <a:latin typeface="Calibri" pitchFamily="34" charset="0"/>
            </a:rPr>
            <a:t>Command room, equipped with a large multi-display that monitors all activities in the investigation facility.</a:t>
          </a:r>
          <a:endParaRPr lang="en-US" dirty="0">
            <a:latin typeface="Calibri" pitchFamily="34" charset="0"/>
          </a:endParaRPr>
        </a:p>
      </dgm:t>
    </dgm:pt>
    <dgm:pt modelId="{A28B5B61-FECA-47FF-B066-9B5F698034E0}" type="parTrans" cxnId="{888FE4C9-8E51-42D8-9B72-A15003FBE4E4}">
      <dgm:prSet/>
      <dgm:spPr/>
      <dgm:t>
        <a:bodyPr/>
        <a:lstStyle/>
        <a:p>
          <a:endParaRPr lang="en-US"/>
        </a:p>
      </dgm:t>
    </dgm:pt>
    <dgm:pt modelId="{15508EB1-AB74-4A2A-915B-101E81663922}" type="sibTrans" cxnId="{888FE4C9-8E51-42D8-9B72-A15003FBE4E4}">
      <dgm:prSet/>
      <dgm:spPr/>
      <dgm:t>
        <a:bodyPr/>
        <a:lstStyle/>
        <a:p>
          <a:endParaRPr lang="en-US"/>
        </a:p>
      </dgm:t>
    </dgm:pt>
    <dgm:pt modelId="{F8C15ADA-5233-423F-BBE3-92720C6D5707}">
      <dgm:prSet phldrT="[Text]"/>
      <dgm:spPr>
        <a:solidFill>
          <a:schemeClr val="tx2"/>
        </a:solidFill>
      </dgm:spPr>
      <dgm:t>
        <a:bodyPr/>
        <a:lstStyle/>
        <a:p>
          <a:r>
            <a:rPr lang="en-US" b="0" i="0" dirty="0" smtClean="0">
              <a:latin typeface="Calibri" pitchFamily="34" charset="0"/>
            </a:rPr>
            <a:t>Interrogator’s seat inside the interrogation room, you can notice there is a camera and a screen; </a:t>
          </a:r>
          <a:endParaRPr lang="en-US" dirty="0">
            <a:latin typeface="Calibri" pitchFamily="34" charset="0"/>
          </a:endParaRPr>
        </a:p>
      </dgm:t>
    </dgm:pt>
    <dgm:pt modelId="{8D3EAFA6-27E4-4144-AED3-349058878CA3}" type="sibTrans" cxnId="{BE2CCF1A-6FA9-4FEE-8121-93BC119700C5}">
      <dgm:prSet/>
      <dgm:spPr/>
      <dgm:t>
        <a:bodyPr/>
        <a:lstStyle/>
        <a:p>
          <a:endParaRPr lang="en-US"/>
        </a:p>
      </dgm:t>
    </dgm:pt>
    <dgm:pt modelId="{7D132F12-7218-4814-8DDA-0F675CDEA182}" type="parTrans" cxnId="{BE2CCF1A-6FA9-4FEE-8121-93BC119700C5}">
      <dgm:prSet/>
      <dgm:spPr/>
      <dgm:t>
        <a:bodyPr/>
        <a:lstStyle/>
        <a:p>
          <a:endParaRPr lang="en-US"/>
        </a:p>
      </dgm:t>
    </dgm:pt>
    <dgm:pt modelId="{52A93838-A926-4B48-A1E3-1CB7839A70B1}" type="pres">
      <dgm:prSet presAssocID="{65F6DF98-DD34-4868-96B2-DFBB16DDA8D6}" presName="Name0" presStyleCnt="0">
        <dgm:presLayoutVars>
          <dgm:dir/>
          <dgm:resizeHandles val="exact"/>
        </dgm:presLayoutVars>
      </dgm:prSet>
      <dgm:spPr/>
    </dgm:pt>
    <dgm:pt modelId="{03F6814A-D446-4765-98BA-A1CDB4214DEC}" type="pres">
      <dgm:prSet presAssocID="{283283E0-ACBF-43E6-AD48-69F0171518E8}" presName="composite" presStyleCnt="0"/>
      <dgm:spPr/>
    </dgm:pt>
    <dgm:pt modelId="{2429B8BF-5686-4885-8825-06163FFE8EB3}" type="pres">
      <dgm:prSet presAssocID="{283283E0-ACBF-43E6-AD48-69F0171518E8}" presName="rect1" presStyleLbl="bgImgPlace1" presStyleIdx="0" presStyleCnt="8" custScaleY="109656" custLinFactNeighborX="1842" custLinFactNeighborY="-4287"/>
      <dgm:spPr>
        <a:blipFill>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l="-17000" r="-17000"/>
          </a:stretch>
        </a:blipFill>
        <a:ln w="12700"/>
      </dgm:spPr>
    </dgm:pt>
    <dgm:pt modelId="{065DD466-2B95-453D-A088-28D0DE13180C}" type="pres">
      <dgm:prSet presAssocID="{283283E0-ACBF-43E6-AD48-69F0171518E8}" presName="wedgeRectCallout1" presStyleLbl="node1" presStyleIdx="0" presStyleCnt="8" custScaleY="144352" custLinFactNeighborY="39061">
        <dgm:presLayoutVars>
          <dgm:bulletEnabled val="1"/>
        </dgm:presLayoutVars>
      </dgm:prSet>
      <dgm:spPr/>
      <dgm:t>
        <a:bodyPr/>
        <a:lstStyle/>
        <a:p>
          <a:endParaRPr lang="en-US"/>
        </a:p>
      </dgm:t>
    </dgm:pt>
    <dgm:pt modelId="{BC55EC45-8AA7-4F71-90CD-6CBDCB1664F0}" type="pres">
      <dgm:prSet presAssocID="{967C3B1C-D763-4D94-9E44-6842F0B47762}" presName="sibTrans" presStyleCnt="0"/>
      <dgm:spPr/>
    </dgm:pt>
    <dgm:pt modelId="{B3DB0D0C-130B-4BB7-832F-E1269FDD68F1}" type="pres">
      <dgm:prSet presAssocID="{F8C15ADA-5233-423F-BBE3-92720C6D5707}" presName="composite" presStyleCnt="0"/>
      <dgm:spPr/>
    </dgm:pt>
    <dgm:pt modelId="{EDFE2273-C6C8-4428-9A79-132A1261FAE3}" type="pres">
      <dgm:prSet presAssocID="{F8C15ADA-5233-423F-BBE3-92720C6D5707}" presName="rect1" presStyleLbl="bgImgPlace1" presStyleIdx="1" presStyleCnt="8" custScaleY="109656" custLinFactNeighborY="-4287"/>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dgm:spPr>
    </dgm:pt>
    <dgm:pt modelId="{8079BA32-D67E-4806-96AD-DCEABE81E0DC}" type="pres">
      <dgm:prSet presAssocID="{F8C15ADA-5233-423F-BBE3-92720C6D5707}" presName="wedgeRectCallout1" presStyleLbl="node1" presStyleIdx="1" presStyleCnt="8" custScaleY="144352" custLinFactNeighborY="37390">
        <dgm:presLayoutVars>
          <dgm:bulletEnabled val="1"/>
        </dgm:presLayoutVars>
      </dgm:prSet>
      <dgm:spPr/>
      <dgm:t>
        <a:bodyPr/>
        <a:lstStyle/>
        <a:p>
          <a:endParaRPr lang="en-US"/>
        </a:p>
      </dgm:t>
    </dgm:pt>
    <dgm:pt modelId="{6C7C39AB-6C06-4164-B7AA-92E867BFCC77}" type="pres">
      <dgm:prSet presAssocID="{8D3EAFA6-27E4-4144-AED3-349058878CA3}" presName="sibTrans" presStyleCnt="0"/>
      <dgm:spPr/>
    </dgm:pt>
    <dgm:pt modelId="{3E73011C-5FEA-4426-8BFA-58DBEE3808E5}" type="pres">
      <dgm:prSet presAssocID="{AB9D41F2-C3DA-442D-B8F6-3A65E17D246E}" presName="composite" presStyleCnt="0"/>
      <dgm:spPr/>
    </dgm:pt>
    <dgm:pt modelId="{714C6EF6-F9BE-42F3-864C-1ED458CBAA7E}" type="pres">
      <dgm:prSet presAssocID="{AB9D41F2-C3DA-442D-B8F6-3A65E17D246E}" presName="rect1" presStyleLbl="bgImgPlace1" presStyleIdx="2" presStyleCnt="8" custScaleY="109656" custLinFactNeighborY="-4287"/>
      <dgm:spPr>
        <a:blipFill>
          <a:blip xmlns:r="http://schemas.openxmlformats.org/officeDocument/2006/relationships"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l="-15000" r="-15000"/>
          </a:stretch>
        </a:blipFill>
        <a:ln w="12700"/>
      </dgm:spPr>
    </dgm:pt>
    <dgm:pt modelId="{30723C06-A357-49E7-9352-53AD923CB314}" type="pres">
      <dgm:prSet presAssocID="{AB9D41F2-C3DA-442D-B8F6-3A65E17D246E}" presName="wedgeRectCallout1" presStyleLbl="node1" presStyleIdx="2" presStyleCnt="8" custScaleY="144352" custLinFactNeighborY="39061">
        <dgm:presLayoutVars>
          <dgm:bulletEnabled val="1"/>
        </dgm:presLayoutVars>
      </dgm:prSet>
      <dgm:spPr/>
      <dgm:t>
        <a:bodyPr/>
        <a:lstStyle/>
        <a:p>
          <a:endParaRPr lang="en-US"/>
        </a:p>
      </dgm:t>
    </dgm:pt>
    <dgm:pt modelId="{CE7A7329-325B-4E45-B642-5DC64A55E968}" type="pres">
      <dgm:prSet presAssocID="{4398D1D9-EDB0-414B-8B51-CAC4C3317704}" presName="sibTrans" presStyleCnt="0"/>
      <dgm:spPr/>
    </dgm:pt>
    <dgm:pt modelId="{0C2191B3-E10C-4A5D-B721-72907B95840F}" type="pres">
      <dgm:prSet presAssocID="{F3EC5095-AB69-490A-918E-233B3542D5A8}" presName="composite" presStyleCnt="0"/>
      <dgm:spPr/>
    </dgm:pt>
    <dgm:pt modelId="{3D87B867-1661-46D1-A8EF-8E491B1B1431}" type="pres">
      <dgm:prSet presAssocID="{F3EC5095-AB69-490A-918E-233B3542D5A8}" presName="rect1" presStyleLbl="bgImgPlace1" presStyleIdx="3" presStyleCnt="8" custScaleY="109656" custLinFactNeighborY="-4287"/>
      <dgm:spPr>
        <a:blipFill>
          <a:blip xmlns:r="http://schemas.openxmlformats.org/officeDocument/2006/relationships"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l="-14000" r="-14000"/>
          </a:stretch>
        </a:blipFill>
        <a:ln w="12700"/>
      </dgm:spPr>
    </dgm:pt>
    <dgm:pt modelId="{500D0019-2C3F-4029-BD49-01A47691ADD1}" type="pres">
      <dgm:prSet presAssocID="{F3EC5095-AB69-490A-918E-233B3542D5A8}" presName="wedgeRectCallout1" presStyleLbl="node1" presStyleIdx="3" presStyleCnt="8" custScaleY="144352" custLinFactNeighborY="39061">
        <dgm:presLayoutVars>
          <dgm:bulletEnabled val="1"/>
        </dgm:presLayoutVars>
      </dgm:prSet>
      <dgm:spPr/>
      <dgm:t>
        <a:bodyPr/>
        <a:lstStyle/>
        <a:p>
          <a:endParaRPr lang="en-US"/>
        </a:p>
      </dgm:t>
    </dgm:pt>
    <dgm:pt modelId="{D8B89796-5D93-4913-AD95-0A49FF97D70D}" type="pres">
      <dgm:prSet presAssocID="{A0706879-DA85-4B38-A51A-02DF32A9369D}" presName="sibTrans" presStyleCnt="0"/>
      <dgm:spPr/>
    </dgm:pt>
    <dgm:pt modelId="{F086AB6D-21D9-4571-B805-10DE370F578E}" type="pres">
      <dgm:prSet presAssocID="{49F873E2-A37E-46B3-A980-7812C6A4B348}" presName="composite" presStyleCnt="0"/>
      <dgm:spPr/>
    </dgm:pt>
    <dgm:pt modelId="{49F1B355-C464-4BB3-A517-034EFC6A3FD7}" type="pres">
      <dgm:prSet presAssocID="{49F873E2-A37E-46B3-A980-7812C6A4B348}" presName="rect1" presStyleLbl="bgImgPlace1" presStyleIdx="4" presStyleCnt="8" custScaleY="109656" custLinFactNeighborY="5415"/>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dgm:spPr>
    </dgm:pt>
    <dgm:pt modelId="{238B9DCC-2A69-45C4-BAFE-7D79147596CC}" type="pres">
      <dgm:prSet presAssocID="{49F873E2-A37E-46B3-A980-7812C6A4B348}" presName="wedgeRectCallout1" presStyleLbl="node1" presStyleIdx="4" presStyleCnt="8" custScaleY="144352" custLinFactNeighborY="64338">
        <dgm:presLayoutVars>
          <dgm:bulletEnabled val="1"/>
        </dgm:presLayoutVars>
      </dgm:prSet>
      <dgm:spPr/>
      <dgm:t>
        <a:bodyPr/>
        <a:lstStyle/>
        <a:p>
          <a:endParaRPr lang="en-US"/>
        </a:p>
      </dgm:t>
    </dgm:pt>
    <dgm:pt modelId="{08A2EC58-E613-41D9-8D3C-767C8107CFF1}" type="pres">
      <dgm:prSet presAssocID="{19327EB4-1187-4918-8F12-533F79C18C0A}" presName="sibTrans" presStyleCnt="0"/>
      <dgm:spPr/>
    </dgm:pt>
    <dgm:pt modelId="{ABCB119F-0B13-4477-B72E-C7BDB32C0C93}" type="pres">
      <dgm:prSet presAssocID="{E1F91F6D-0175-483E-9DF7-EACD5BC3FB9A}" presName="composite" presStyleCnt="0"/>
      <dgm:spPr/>
    </dgm:pt>
    <dgm:pt modelId="{773665F1-EF77-4E30-B931-950EE8D36B0E}" type="pres">
      <dgm:prSet presAssocID="{E1F91F6D-0175-483E-9DF7-EACD5BC3FB9A}" presName="rect1" presStyleLbl="bgImgPlace1" presStyleIdx="5" presStyleCnt="8" custScaleY="109656" custLinFactNeighborY="5415"/>
      <dgm:spPr>
        <a:blipFill>
          <a:blip xmlns:r="http://schemas.openxmlformats.org/officeDocument/2006/relationships" r:embed="rId9">
            <a:extLst>
              <a:ext uri="{28A0092B-C50C-407E-A947-70E740481C1C}">
                <a14:useLocalDpi xmlns:a14="http://schemas.microsoft.com/office/drawing/2010/main" val="0"/>
              </a:ext>
            </a:extLst>
          </a:blip>
          <a:srcRect/>
          <a:stretch>
            <a:fillRect l="-15000" r="-15000"/>
          </a:stretch>
        </a:blipFill>
        <a:ln w="12700"/>
      </dgm:spPr>
    </dgm:pt>
    <dgm:pt modelId="{729A0258-23CC-424E-A2B8-EE6F00E9F31D}" type="pres">
      <dgm:prSet presAssocID="{E1F91F6D-0175-483E-9DF7-EACD5BC3FB9A}" presName="wedgeRectCallout1" presStyleLbl="node1" presStyleIdx="5" presStyleCnt="8" custScaleY="144352" custLinFactNeighborY="64338">
        <dgm:presLayoutVars>
          <dgm:bulletEnabled val="1"/>
        </dgm:presLayoutVars>
      </dgm:prSet>
      <dgm:spPr/>
      <dgm:t>
        <a:bodyPr/>
        <a:lstStyle/>
        <a:p>
          <a:endParaRPr lang="en-US"/>
        </a:p>
      </dgm:t>
    </dgm:pt>
    <dgm:pt modelId="{2CB8E4AA-B838-458D-886E-5160B44C108E}" type="pres">
      <dgm:prSet presAssocID="{03A80A07-E290-4566-B606-565DE984ED3C}" presName="sibTrans" presStyleCnt="0"/>
      <dgm:spPr/>
    </dgm:pt>
    <dgm:pt modelId="{AB0EFEC7-4CB0-420C-895C-25A63CFC83C0}" type="pres">
      <dgm:prSet presAssocID="{0AAA5D4C-6FB9-4FDE-8D8B-6DF1473AEE40}" presName="composite" presStyleCnt="0"/>
      <dgm:spPr/>
    </dgm:pt>
    <dgm:pt modelId="{2E23D4D5-8656-4032-9C03-8A0D74D45E16}" type="pres">
      <dgm:prSet presAssocID="{0AAA5D4C-6FB9-4FDE-8D8B-6DF1473AEE40}" presName="rect1" presStyleLbl="bgImgPlace1" presStyleIdx="6" presStyleCnt="8" custScaleY="109656" custLinFactNeighborY="5415"/>
      <dgm:spPr>
        <a:blipFill>
          <a:blip xmlns:r="http://schemas.openxmlformats.org/officeDocument/2006/relationships"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l="-15000" r="-15000"/>
          </a:stretch>
        </a:blipFill>
        <a:ln w="12700"/>
      </dgm:spPr>
    </dgm:pt>
    <dgm:pt modelId="{143FDF8A-2D16-43DA-A7CD-32174CA4B5CA}" type="pres">
      <dgm:prSet presAssocID="{0AAA5D4C-6FB9-4FDE-8D8B-6DF1473AEE40}" presName="wedgeRectCallout1" presStyleLbl="node1" presStyleIdx="6" presStyleCnt="8" custScaleY="144352" custLinFactNeighborY="64338">
        <dgm:presLayoutVars>
          <dgm:bulletEnabled val="1"/>
        </dgm:presLayoutVars>
      </dgm:prSet>
      <dgm:spPr/>
      <dgm:t>
        <a:bodyPr/>
        <a:lstStyle/>
        <a:p>
          <a:endParaRPr lang="en-US"/>
        </a:p>
      </dgm:t>
    </dgm:pt>
    <dgm:pt modelId="{EC821F15-2E35-4F85-90E2-EE3FD6F8D46D}" type="pres">
      <dgm:prSet presAssocID="{7B01F25E-08EE-4BC9-AF3E-BE4BE68B5596}" presName="sibTrans" presStyleCnt="0"/>
      <dgm:spPr/>
    </dgm:pt>
    <dgm:pt modelId="{8DF8B024-1E5A-4C1B-8EC8-1F90F71C9CED}" type="pres">
      <dgm:prSet presAssocID="{6FB0C567-64F7-4F58-B00C-07407F46692F}" presName="composite" presStyleCnt="0"/>
      <dgm:spPr/>
    </dgm:pt>
    <dgm:pt modelId="{BB6BADF1-0E43-4545-9896-56D5FC381C78}" type="pres">
      <dgm:prSet presAssocID="{6FB0C567-64F7-4F58-B00C-07407F46692F}" presName="rect1" presStyleLbl="bgImgPlace1" presStyleIdx="7" presStyleCnt="8" custScaleY="109656" custLinFactNeighborY="5415"/>
      <dgm:spPr>
        <a:blipFill>
          <a:blip xmlns:r="http://schemas.openxmlformats.org/officeDocument/2006/relationships"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a:fillRect l="-22000" r="-22000"/>
          </a:stretch>
        </a:blipFill>
        <a:ln w="12700"/>
      </dgm:spPr>
    </dgm:pt>
    <dgm:pt modelId="{46E8C38E-32BE-408B-AE4C-18FD394E61C6}" type="pres">
      <dgm:prSet presAssocID="{6FB0C567-64F7-4F58-B00C-07407F46692F}" presName="wedgeRectCallout1" presStyleLbl="node1" presStyleIdx="7" presStyleCnt="8" custScaleY="144352" custLinFactNeighborY="64338">
        <dgm:presLayoutVars>
          <dgm:bulletEnabled val="1"/>
        </dgm:presLayoutVars>
      </dgm:prSet>
      <dgm:spPr/>
      <dgm:t>
        <a:bodyPr/>
        <a:lstStyle/>
        <a:p>
          <a:endParaRPr lang="en-US"/>
        </a:p>
      </dgm:t>
    </dgm:pt>
  </dgm:ptLst>
  <dgm:cxnLst>
    <dgm:cxn modelId="{888FE4C9-8E51-42D8-9B72-A15003FBE4E4}" srcId="{65F6DF98-DD34-4868-96B2-DFBB16DDA8D6}" destId="{6FB0C567-64F7-4F58-B00C-07407F46692F}" srcOrd="7" destOrd="0" parTransId="{A28B5B61-FECA-47FF-B066-9B5F698034E0}" sibTransId="{15508EB1-AB74-4A2A-915B-101E81663922}"/>
    <dgm:cxn modelId="{09AB69F8-FDD2-44F2-9852-2BC4C4548F2B}" type="presOf" srcId="{6FB0C567-64F7-4F58-B00C-07407F46692F}" destId="{46E8C38E-32BE-408B-AE4C-18FD394E61C6}" srcOrd="0" destOrd="0" presId="urn:microsoft.com/office/officeart/2008/layout/BendingPictureCaptionList"/>
    <dgm:cxn modelId="{A5A6DF22-00D1-4D99-8C61-1795E0ED6C23}" type="presOf" srcId="{49F873E2-A37E-46B3-A980-7812C6A4B348}" destId="{238B9DCC-2A69-45C4-BAFE-7D79147596CC}" srcOrd="0" destOrd="0" presId="urn:microsoft.com/office/officeart/2008/layout/BendingPictureCaptionList"/>
    <dgm:cxn modelId="{0E5EAFBE-B726-4733-ACC3-9ADA1AC5F460}" type="presOf" srcId="{283283E0-ACBF-43E6-AD48-69F0171518E8}" destId="{065DD466-2B95-453D-A088-28D0DE13180C}" srcOrd="0" destOrd="0" presId="urn:microsoft.com/office/officeart/2008/layout/BendingPictureCaptionList"/>
    <dgm:cxn modelId="{2CA529DF-9BE0-4532-90BF-DAA7B3404A22}" srcId="{65F6DF98-DD34-4868-96B2-DFBB16DDA8D6}" destId="{283283E0-ACBF-43E6-AD48-69F0171518E8}" srcOrd="0" destOrd="0" parTransId="{58D41906-64FA-4F9E-A353-44C4460685E2}" sibTransId="{967C3B1C-D763-4D94-9E44-6842F0B47762}"/>
    <dgm:cxn modelId="{81703BFA-8F73-43AB-87A7-9EE6CB405BD5}" type="presOf" srcId="{E1F91F6D-0175-483E-9DF7-EACD5BC3FB9A}" destId="{729A0258-23CC-424E-A2B8-EE6F00E9F31D}" srcOrd="0" destOrd="0" presId="urn:microsoft.com/office/officeart/2008/layout/BendingPictureCaptionList"/>
    <dgm:cxn modelId="{B8DAFFBC-D5DD-4D53-B985-EA6FB3EBBB52}" type="presOf" srcId="{AB9D41F2-C3DA-442D-B8F6-3A65E17D246E}" destId="{30723C06-A357-49E7-9352-53AD923CB314}" srcOrd="0" destOrd="0" presId="urn:microsoft.com/office/officeart/2008/layout/BendingPictureCaptionList"/>
    <dgm:cxn modelId="{397C1C29-BE90-45A8-91B0-8A2952F29D95}" srcId="{65F6DF98-DD34-4868-96B2-DFBB16DDA8D6}" destId="{AB9D41F2-C3DA-442D-B8F6-3A65E17D246E}" srcOrd="2" destOrd="0" parTransId="{B08EE5A5-C364-47D9-BC1E-40CA08F53DF2}" sibTransId="{4398D1D9-EDB0-414B-8B51-CAC4C3317704}"/>
    <dgm:cxn modelId="{C9B1FB8C-3EE6-4900-85D6-426A7F8A2E54}" type="presOf" srcId="{F8C15ADA-5233-423F-BBE3-92720C6D5707}" destId="{8079BA32-D67E-4806-96AD-DCEABE81E0DC}" srcOrd="0" destOrd="0" presId="urn:microsoft.com/office/officeart/2008/layout/BendingPictureCaptionList"/>
    <dgm:cxn modelId="{A51CE135-2890-418B-9AC9-16A80307634B}" type="presOf" srcId="{65F6DF98-DD34-4868-96B2-DFBB16DDA8D6}" destId="{52A93838-A926-4B48-A1E3-1CB7839A70B1}" srcOrd="0" destOrd="0" presId="urn:microsoft.com/office/officeart/2008/layout/BendingPictureCaptionList"/>
    <dgm:cxn modelId="{BE2CCF1A-6FA9-4FEE-8121-93BC119700C5}" srcId="{65F6DF98-DD34-4868-96B2-DFBB16DDA8D6}" destId="{F8C15ADA-5233-423F-BBE3-92720C6D5707}" srcOrd="1" destOrd="0" parTransId="{7D132F12-7218-4814-8DDA-0F675CDEA182}" sibTransId="{8D3EAFA6-27E4-4144-AED3-349058878CA3}"/>
    <dgm:cxn modelId="{131C4174-3009-4B0B-B982-E830E9572F86}" srcId="{65F6DF98-DD34-4868-96B2-DFBB16DDA8D6}" destId="{E1F91F6D-0175-483E-9DF7-EACD5BC3FB9A}" srcOrd="5" destOrd="0" parTransId="{901C048F-D063-44C5-B459-DE11C775B219}" sibTransId="{03A80A07-E290-4566-B606-565DE984ED3C}"/>
    <dgm:cxn modelId="{F98CDC63-E69E-485B-BC17-3146C2DFEBB7}" srcId="{65F6DF98-DD34-4868-96B2-DFBB16DDA8D6}" destId="{0AAA5D4C-6FB9-4FDE-8D8B-6DF1473AEE40}" srcOrd="6" destOrd="0" parTransId="{3CACE742-291D-4730-8CAD-B64A6338A20F}" sibTransId="{7B01F25E-08EE-4BC9-AF3E-BE4BE68B5596}"/>
    <dgm:cxn modelId="{F33C133B-A69B-44A3-9731-4835490A7388}" srcId="{65F6DF98-DD34-4868-96B2-DFBB16DDA8D6}" destId="{49F873E2-A37E-46B3-A980-7812C6A4B348}" srcOrd="4" destOrd="0" parTransId="{8E2D7473-9080-4D6A-8BA6-646456013890}" sibTransId="{19327EB4-1187-4918-8F12-533F79C18C0A}"/>
    <dgm:cxn modelId="{DA4C1E4D-0ED1-4E41-8260-DF16CCC23899}" srcId="{65F6DF98-DD34-4868-96B2-DFBB16DDA8D6}" destId="{F3EC5095-AB69-490A-918E-233B3542D5A8}" srcOrd="3" destOrd="0" parTransId="{7D7ACBA2-0F1E-49AA-BAE5-50BF65390D1C}" sibTransId="{A0706879-DA85-4B38-A51A-02DF32A9369D}"/>
    <dgm:cxn modelId="{EA5199AE-EEFB-42DA-BF03-F6860909891F}" type="presOf" srcId="{0AAA5D4C-6FB9-4FDE-8D8B-6DF1473AEE40}" destId="{143FDF8A-2D16-43DA-A7CD-32174CA4B5CA}" srcOrd="0" destOrd="0" presId="urn:microsoft.com/office/officeart/2008/layout/BendingPictureCaptionList"/>
    <dgm:cxn modelId="{62B34CAF-794D-4AEC-81A9-3E18B02EDE70}" type="presOf" srcId="{F3EC5095-AB69-490A-918E-233B3542D5A8}" destId="{500D0019-2C3F-4029-BD49-01A47691ADD1}" srcOrd="0" destOrd="0" presId="urn:microsoft.com/office/officeart/2008/layout/BendingPictureCaptionList"/>
    <dgm:cxn modelId="{A95D1582-3C73-468C-B5A4-66D9DFC33D48}" type="presParOf" srcId="{52A93838-A926-4B48-A1E3-1CB7839A70B1}" destId="{03F6814A-D446-4765-98BA-A1CDB4214DEC}" srcOrd="0" destOrd="0" presId="urn:microsoft.com/office/officeart/2008/layout/BendingPictureCaptionList"/>
    <dgm:cxn modelId="{31D70BBB-AE51-4D3E-AED5-717869BE58F7}" type="presParOf" srcId="{03F6814A-D446-4765-98BA-A1CDB4214DEC}" destId="{2429B8BF-5686-4885-8825-06163FFE8EB3}" srcOrd="0" destOrd="0" presId="urn:microsoft.com/office/officeart/2008/layout/BendingPictureCaptionList"/>
    <dgm:cxn modelId="{62736A6F-7247-424D-B619-0F22F48B8398}" type="presParOf" srcId="{03F6814A-D446-4765-98BA-A1CDB4214DEC}" destId="{065DD466-2B95-453D-A088-28D0DE13180C}" srcOrd="1" destOrd="0" presId="urn:microsoft.com/office/officeart/2008/layout/BendingPictureCaptionList"/>
    <dgm:cxn modelId="{D9557C4B-00B2-476C-85A8-D6F47D0ADA80}" type="presParOf" srcId="{52A93838-A926-4B48-A1E3-1CB7839A70B1}" destId="{BC55EC45-8AA7-4F71-90CD-6CBDCB1664F0}" srcOrd="1" destOrd="0" presId="urn:microsoft.com/office/officeart/2008/layout/BendingPictureCaptionList"/>
    <dgm:cxn modelId="{BFF47B21-6F13-4192-8FFF-B1695D0130B3}" type="presParOf" srcId="{52A93838-A926-4B48-A1E3-1CB7839A70B1}" destId="{B3DB0D0C-130B-4BB7-832F-E1269FDD68F1}" srcOrd="2" destOrd="0" presId="urn:microsoft.com/office/officeart/2008/layout/BendingPictureCaptionList"/>
    <dgm:cxn modelId="{EC0A7AF8-5500-49CD-9527-4309D30F4504}" type="presParOf" srcId="{B3DB0D0C-130B-4BB7-832F-E1269FDD68F1}" destId="{EDFE2273-C6C8-4428-9A79-132A1261FAE3}" srcOrd="0" destOrd="0" presId="urn:microsoft.com/office/officeart/2008/layout/BendingPictureCaptionList"/>
    <dgm:cxn modelId="{51129CE9-8A48-44CE-B521-5F0BF519318B}" type="presParOf" srcId="{B3DB0D0C-130B-4BB7-832F-E1269FDD68F1}" destId="{8079BA32-D67E-4806-96AD-DCEABE81E0DC}" srcOrd="1" destOrd="0" presId="urn:microsoft.com/office/officeart/2008/layout/BendingPictureCaptionList"/>
    <dgm:cxn modelId="{0467C193-4337-45C4-9CF4-33A1D9A1D9D6}" type="presParOf" srcId="{52A93838-A926-4B48-A1E3-1CB7839A70B1}" destId="{6C7C39AB-6C06-4164-B7AA-92E867BFCC77}" srcOrd="3" destOrd="0" presId="urn:microsoft.com/office/officeart/2008/layout/BendingPictureCaptionList"/>
    <dgm:cxn modelId="{0E679683-49C3-4C1C-8A59-71F10590ED1B}" type="presParOf" srcId="{52A93838-A926-4B48-A1E3-1CB7839A70B1}" destId="{3E73011C-5FEA-4426-8BFA-58DBEE3808E5}" srcOrd="4" destOrd="0" presId="urn:microsoft.com/office/officeart/2008/layout/BendingPictureCaptionList"/>
    <dgm:cxn modelId="{BDE7B2F5-EFB9-4FC8-92FB-EBCD1758AE6D}" type="presParOf" srcId="{3E73011C-5FEA-4426-8BFA-58DBEE3808E5}" destId="{714C6EF6-F9BE-42F3-864C-1ED458CBAA7E}" srcOrd="0" destOrd="0" presId="urn:microsoft.com/office/officeart/2008/layout/BendingPictureCaptionList"/>
    <dgm:cxn modelId="{3614AE12-19F1-4EA7-90C4-87BF2ECEA64D}" type="presParOf" srcId="{3E73011C-5FEA-4426-8BFA-58DBEE3808E5}" destId="{30723C06-A357-49E7-9352-53AD923CB314}" srcOrd="1" destOrd="0" presId="urn:microsoft.com/office/officeart/2008/layout/BendingPictureCaptionList"/>
    <dgm:cxn modelId="{B2A46D80-0201-484B-A728-03BF73D37A83}" type="presParOf" srcId="{52A93838-A926-4B48-A1E3-1CB7839A70B1}" destId="{CE7A7329-325B-4E45-B642-5DC64A55E968}" srcOrd="5" destOrd="0" presId="urn:microsoft.com/office/officeart/2008/layout/BendingPictureCaptionList"/>
    <dgm:cxn modelId="{F3311EC4-55C9-4233-82B1-EDB37E05DA2C}" type="presParOf" srcId="{52A93838-A926-4B48-A1E3-1CB7839A70B1}" destId="{0C2191B3-E10C-4A5D-B721-72907B95840F}" srcOrd="6" destOrd="0" presId="urn:microsoft.com/office/officeart/2008/layout/BendingPictureCaptionList"/>
    <dgm:cxn modelId="{9E150D84-E7E9-4E4F-98C2-6583AEF71A82}" type="presParOf" srcId="{0C2191B3-E10C-4A5D-B721-72907B95840F}" destId="{3D87B867-1661-46D1-A8EF-8E491B1B1431}" srcOrd="0" destOrd="0" presId="urn:microsoft.com/office/officeart/2008/layout/BendingPictureCaptionList"/>
    <dgm:cxn modelId="{38F47B71-DD02-41B6-96FA-06779AE97338}" type="presParOf" srcId="{0C2191B3-E10C-4A5D-B721-72907B95840F}" destId="{500D0019-2C3F-4029-BD49-01A47691ADD1}" srcOrd="1" destOrd="0" presId="urn:microsoft.com/office/officeart/2008/layout/BendingPictureCaptionList"/>
    <dgm:cxn modelId="{F3344E6F-5B6B-45EC-8BD7-083BD5DDD992}" type="presParOf" srcId="{52A93838-A926-4B48-A1E3-1CB7839A70B1}" destId="{D8B89796-5D93-4913-AD95-0A49FF97D70D}" srcOrd="7" destOrd="0" presId="urn:microsoft.com/office/officeart/2008/layout/BendingPictureCaptionList"/>
    <dgm:cxn modelId="{B1DCFCCF-5DF3-450D-A068-7CFCD80E834A}" type="presParOf" srcId="{52A93838-A926-4B48-A1E3-1CB7839A70B1}" destId="{F086AB6D-21D9-4571-B805-10DE370F578E}" srcOrd="8" destOrd="0" presId="urn:microsoft.com/office/officeart/2008/layout/BendingPictureCaptionList"/>
    <dgm:cxn modelId="{809E31AC-9913-4658-B0D7-1AF854C6AA7D}" type="presParOf" srcId="{F086AB6D-21D9-4571-B805-10DE370F578E}" destId="{49F1B355-C464-4BB3-A517-034EFC6A3FD7}" srcOrd="0" destOrd="0" presId="urn:microsoft.com/office/officeart/2008/layout/BendingPictureCaptionList"/>
    <dgm:cxn modelId="{22899BD2-6DA7-4383-AB40-46F8E0D65556}" type="presParOf" srcId="{F086AB6D-21D9-4571-B805-10DE370F578E}" destId="{238B9DCC-2A69-45C4-BAFE-7D79147596CC}" srcOrd="1" destOrd="0" presId="urn:microsoft.com/office/officeart/2008/layout/BendingPictureCaptionList"/>
    <dgm:cxn modelId="{B238174F-2C07-4EF9-B807-81FD52D7F7DB}" type="presParOf" srcId="{52A93838-A926-4B48-A1E3-1CB7839A70B1}" destId="{08A2EC58-E613-41D9-8D3C-767C8107CFF1}" srcOrd="9" destOrd="0" presId="urn:microsoft.com/office/officeart/2008/layout/BendingPictureCaptionList"/>
    <dgm:cxn modelId="{E056528F-6DE7-4564-BB1C-D85E6ACA287D}" type="presParOf" srcId="{52A93838-A926-4B48-A1E3-1CB7839A70B1}" destId="{ABCB119F-0B13-4477-B72E-C7BDB32C0C93}" srcOrd="10" destOrd="0" presId="urn:microsoft.com/office/officeart/2008/layout/BendingPictureCaptionList"/>
    <dgm:cxn modelId="{3E84AFBE-7DC8-4CCA-AA59-CB4D01AFBF8D}" type="presParOf" srcId="{ABCB119F-0B13-4477-B72E-C7BDB32C0C93}" destId="{773665F1-EF77-4E30-B931-950EE8D36B0E}" srcOrd="0" destOrd="0" presId="urn:microsoft.com/office/officeart/2008/layout/BendingPictureCaptionList"/>
    <dgm:cxn modelId="{092461B3-CFED-466B-8423-031EC585A1BC}" type="presParOf" srcId="{ABCB119F-0B13-4477-B72E-C7BDB32C0C93}" destId="{729A0258-23CC-424E-A2B8-EE6F00E9F31D}" srcOrd="1" destOrd="0" presId="urn:microsoft.com/office/officeart/2008/layout/BendingPictureCaptionList"/>
    <dgm:cxn modelId="{A91369A3-3379-4426-9015-B8028768BCE7}" type="presParOf" srcId="{52A93838-A926-4B48-A1E3-1CB7839A70B1}" destId="{2CB8E4AA-B838-458D-886E-5160B44C108E}" srcOrd="11" destOrd="0" presId="urn:microsoft.com/office/officeart/2008/layout/BendingPictureCaptionList"/>
    <dgm:cxn modelId="{95CAF14F-CD2C-444E-A108-FC73EDE3E855}" type="presParOf" srcId="{52A93838-A926-4B48-A1E3-1CB7839A70B1}" destId="{AB0EFEC7-4CB0-420C-895C-25A63CFC83C0}" srcOrd="12" destOrd="0" presId="urn:microsoft.com/office/officeart/2008/layout/BendingPictureCaptionList"/>
    <dgm:cxn modelId="{A6181555-7C69-483C-A7E3-2C2D2B0219C9}" type="presParOf" srcId="{AB0EFEC7-4CB0-420C-895C-25A63CFC83C0}" destId="{2E23D4D5-8656-4032-9C03-8A0D74D45E16}" srcOrd="0" destOrd="0" presId="urn:microsoft.com/office/officeart/2008/layout/BendingPictureCaptionList"/>
    <dgm:cxn modelId="{2903E7A4-E3C1-4426-8C72-2572E659AE51}" type="presParOf" srcId="{AB0EFEC7-4CB0-420C-895C-25A63CFC83C0}" destId="{143FDF8A-2D16-43DA-A7CD-32174CA4B5CA}" srcOrd="1" destOrd="0" presId="urn:microsoft.com/office/officeart/2008/layout/BendingPictureCaptionList"/>
    <dgm:cxn modelId="{EB600CF4-AECF-4DEC-AA7B-FD581BD22A08}" type="presParOf" srcId="{52A93838-A926-4B48-A1E3-1CB7839A70B1}" destId="{EC821F15-2E35-4F85-90E2-EE3FD6F8D46D}" srcOrd="13" destOrd="0" presId="urn:microsoft.com/office/officeart/2008/layout/BendingPictureCaptionList"/>
    <dgm:cxn modelId="{93BBBE76-8EC1-4906-B2A9-2ED375A33E84}" type="presParOf" srcId="{52A93838-A926-4B48-A1E3-1CB7839A70B1}" destId="{8DF8B024-1E5A-4C1B-8EC8-1F90F71C9CED}" srcOrd="14" destOrd="0" presId="urn:microsoft.com/office/officeart/2008/layout/BendingPictureCaptionList"/>
    <dgm:cxn modelId="{AB125789-FA78-4A8F-922C-3A9B5E62FC4A}" type="presParOf" srcId="{8DF8B024-1E5A-4C1B-8EC8-1F90F71C9CED}" destId="{BB6BADF1-0E43-4545-9896-56D5FC381C78}" srcOrd="0" destOrd="0" presId="urn:microsoft.com/office/officeart/2008/layout/BendingPictureCaptionList"/>
    <dgm:cxn modelId="{EBCA4051-9C70-4393-9A1F-56A86E394FD3}" type="presParOf" srcId="{8DF8B024-1E5A-4C1B-8EC8-1F90F71C9CED}" destId="{46E8C38E-32BE-408B-AE4C-18FD394E61C6}"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5F6DF98-DD34-4868-96B2-DFBB16DDA8D6}"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283283E0-ACBF-43E6-AD48-69F0171518E8}">
      <dgm:prSet phldrT="[Text]"/>
      <dgm:spPr>
        <a:solidFill>
          <a:schemeClr val="tx2"/>
        </a:solidFill>
      </dgm:spPr>
      <dgm:t>
        <a:bodyPr/>
        <a:lstStyle/>
        <a:p>
          <a:r>
            <a:rPr lang="zh-CN" altLang="en-US" b="1" i="0" dirty="0" smtClean="0">
              <a:latin typeface="Microsoft JhengHei" pitchFamily="34" charset="-120"/>
              <a:ea typeface="Microsoft JhengHei" pitchFamily="34" charset="-120"/>
            </a:rPr>
            <a:t>調查場所的入口，進入設施必須通過安檢。</a:t>
          </a:r>
          <a:endParaRPr lang="en-US" b="1" dirty="0">
            <a:latin typeface="Microsoft JhengHei" pitchFamily="34" charset="-120"/>
            <a:ea typeface="Microsoft JhengHei" pitchFamily="34" charset="-120"/>
          </a:endParaRPr>
        </a:p>
      </dgm:t>
    </dgm:pt>
    <dgm:pt modelId="{58D41906-64FA-4F9E-A353-44C4460685E2}" type="parTrans" cxnId="{2CA529DF-9BE0-4532-90BF-DAA7B3404A22}">
      <dgm:prSet/>
      <dgm:spPr/>
      <dgm:t>
        <a:bodyPr/>
        <a:lstStyle/>
        <a:p>
          <a:endParaRPr lang="en-US"/>
        </a:p>
      </dgm:t>
    </dgm:pt>
    <dgm:pt modelId="{967C3B1C-D763-4D94-9E44-6842F0B47762}" type="sibTrans" cxnId="{2CA529DF-9BE0-4532-90BF-DAA7B3404A22}">
      <dgm:prSet/>
      <dgm:spPr/>
      <dgm:t>
        <a:bodyPr/>
        <a:lstStyle/>
        <a:p>
          <a:endParaRPr lang="en-US"/>
        </a:p>
      </dgm:t>
    </dgm:pt>
    <dgm:pt modelId="{AB9D41F2-C3DA-442D-B8F6-3A65E17D246E}">
      <dgm:prSet phldrT="[Text]"/>
      <dgm:spPr>
        <a:solidFill>
          <a:schemeClr val="tx2"/>
        </a:solidFill>
      </dgm:spPr>
      <dgm:t>
        <a:bodyPr/>
        <a:lstStyle/>
        <a:p>
          <a:r>
            <a:rPr lang="zh-CN" altLang="en-US" b="1" i="0" dirty="0" smtClean="0">
              <a:latin typeface="Microsoft JhengHei" pitchFamily="34" charset="-120"/>
              <a:ea typeface="Microsoft JhengHei" pitchFamily="34" charset="-120"/>
            </a:rPr>
            <a:t>被審人的席位，比審訊官的位置低很多。</a:t>
          </a:r>
          <a:r>
            <a:rPr lang="en-US" b="1" i="0" dirty="0" smtClean="0">
              <a:latin typeface="Microsoft JhengHei" pitchFamily="34" charset="-120"/>
              <a:ea typeface="Microsoft JhengHei" pitchFamily="34" charset="-120"/>
            </a:rPr>
            <a:t> </a:t>
          </a:r>
          <a:endParaRPr lang="en-US" b="1" dirty="0">
            <a:latin typeface="Microsoft JhengHei" pitchFamily="34" charset="-120"/>
            <a:ea typeface="Microsoft JhengHei" pitchFamily="34" charset="-120"/>
          </a:endParaRPr>
        </a:p>
      </dgm:t>
    </dgm:pt>
    <dgm:pt modelId="{B08EE5A5-C364-47D9-BC1E-40CA08F53DF2}" type="parTrans" cxnId="{397C1C29-BE90-45A8-91B0-8A2952F29D95}">
      <dgm:prSet/>
      <dgm:spPr/>
      <dgm:t>
        <a:bodyPr/>
        <a:lstStyle/>
        <a:p>
          <a:endParaRPr lang="en-US"/>
        </a:p>
      </dgm:t>
    </dgm:pt>
    <dgm:pt modelId="{4398D1D9-EDB0-414B-8B51-CAC4C3317704}" type="sibTrans" cxnId="{397C1C29-BE90-45A8-91B0-8A2952F29D95}">
      <dgm:prSet/>
      <dgm:spPr/>
      <dgm:t>
        <a:bodyPr/>
        <a:lstStyle/>
        <a:p>
          <a:endParaRPr lang="en-US"/>
        </a:p>
      </dgm:t>
    </dgm:pt>
    <dgm:pt modelId="{F3EC5095-AB69-490A-918E-233B3542D5A8}">
      <dgm:prSet phldrT="[Text]"/>
      <dgm:spPr>
        <a:solidFill>
          <a:schemeClr val="tx2"/>
        </a:solidFill>
      </dgm:spPr>
      <dgm:t>
        <a:bodyPr/>
        <a:lstStyle/>
        <a:p>
          <a:r>
            <a:rPr lang="en-US" b="1" dirty="0" smtClean="0">
              <a:solidFill>
                <a:schemeClr val="bg1"/>
              </a:solidFill>
              <a:latin typeface="Microsoft JhengHei" pitchFamily="34" charset="-120"/>
              <a:ea typeface="Microsoft JhengHei" pitchFamily="34" charset="-120"/>
            </a:rPr>
            <a:t>「</a:t>
          </a:r>
          <a:r>
            <a:rPr lang="zh-CN" altLang="en-US" b="1" i="0" dirty="0" smtClean="0">
              <a:latin typeface="Microsoft JhengHei" pitchFamily="34" charset="-120"/>
              <a:ea typeface="Microsoft JhengHei" pitchFamily="34" charset="-120"/>
            </a:rPr>
            <a:t>詢問室</a:t>
          </a:r>
          <a:r>
            <a:rPr lang="en-US" b="1" dirty="0" smtClean="0">
              <a:solidFill>
                <a:schemeClr val="bg1"/>
              </a:solidFill>
              <a:latin typeface="Microsoft JhengHei" pitchFamily="34" charset="-120"/>
              <a:ea typeface="Microsoft JhengHei" pitchFamily="34" charset="-120"/>
            </a:rPr>
            <a:t>」</a:t>
          </a:r>
          <a:r>
            <a:rPr lang="zh-CN" altLang="en-US" b="1" dirty="0" smtClean="0">
              <a:solidFill>
                <a:schemeClr val="bg1"/>
              </a:solidFill>
              <a:latin typeface="Microsoft JhengHei" pitchFamily="34" charset="-120"/>
              <a:ea typeface="Microsoft JhengHei" pitchFamily="34" charset="-120"/>
            </a:rPr>
            <a:t>，裝有</a:t>
          </a:r>
          <a:r>
            <a:rPr lang="en-US" altLang="zh-CN" b="1" dirty="0" smtClean="0">
              <a:solidFill>
                <a:schemeClr val="bg1"/>
              </a:solidFill>
              <a:latin typeface="Microsoft JhengHei" pitchFamily="34" charset="-120"/>
              <a:ea typeface="Microsoft JhengHei" pitchFamily="34" charset="-120"/>
            </a:rPr>
            <a:t>AV</a:t>
          </a:r>
          <a:r>
            <a:rPr lang="zh-CN" altLang="en-US" b="1" dirty="0" smtClean="0">
              <a:solidFill>
                <a:schemeClr val="bg1"/>
              </a:solidFill>
              <a:latin typeface="Microsoft JhengHei" pitchFamily="34" charset="-120"/>
              <a:ea typeface="Microsoft JhengHei" pitchFamily="34" charset="-120"/>
            </a:rPr>
            <a:t>設備用於記錄室內所有的談話</a:t>
          </a:r>
          <a:endParaRPr lang="en-US" b="1" dirty="0">
            <a:latin typeface="Microsoft JhengHei" pitchFamily="34" charset="-120"/>
            <a:ea typeface="Microsoft JhengHei" pitchFamily="34" charset="-120"/>
          </a:endParaRPr>
        </a:p>
      </dgm:t>
    </dgm:pt>
    <dgm:pt modelId="{7D7ACBA2-0F1E-49AA-BAE5-50BF65390D1C}" type="parTrans" cxnId="{DA4C1E4D-0ED1-4E41-8260-DF16CCC23899}">
      <dgm:prSet/>
      <dgm:spPr/>
      <dgm:t>
        <a:bodyPr/>
        <a:lstStyle/>
        <a:p>
          <a:endParaRPr lang="en-US"/>
        </a:p>
      </dgm:t>
    </dgm:pt>
    <dgm:pt modelId="{A0706879-DA85-4B38-A51A-02DF32A9369D}" type="sibTrans" cxnId="{DA4C1E4D-0ED1-4E41-8260-DF16CCC23899}">
      <dgm:prSet/>
      <dgm:spPr/>
      <dgm:t>
        <a:bodyPr/>
        <a:lstStyle/>
        <a:p>
          <a:endParaRPr lang="en-US"/>
        </a:p>
      </dgm:t>
    </dgm:pt>
    <dgm:pt modelId="{49F873E2-A37E-46B3-A980-7812C6A4B348}">
      <dgm:prSet phldrT="[Text]"/>
      <dgm:spPr>
        <a:solidFill>
          <a:schemeClr val="tx2"/>
        </a:solidFill>
      </dgm:spPr>
      <dgm:t>
        <a:bodyPr/>
        <a:lstStyle/>
        <a:p>
          <a:r>
            <a:rPr lang="zh-CN" altLang="en-US" b="1" i="0" dirty="0" smtClean="0">
              <a:latin typeface="Microsoft JhengHei" pitchFamily="34" charset="-120"/>
              <a:ea typeface="Microsoft JhengHei" pitchFamily="34" charset="-120"/>
            </a:rPr>
            <a:t>牆四周裝有軟墊，以防意外發生</a:t>
          </a:r>
          <a:r>
            <a:rPr lang="en-US" b="1" i="0" dirty="0" smtClean="0">
              <a:latin typeface="Microsoft JhengHei" pitchFamily="34" charset="-120"/>
              <a:ea typeface="Microsoft JhengHei" pitchFamily="34" charset="-120"/>
            </a:rPr>
            <a:t> </a:t>
          </a:r>
          <a:endParaRPr lang="en-US" b="1" dirty="0">
            <a:latin typeface="Microsoft JhengHei" pitchFamily="34" charset="-120"/>
            <a:ea typeface="Microsoft JhengHei" pitchFamily="34" charset="-120"/>
          </a:endParaRPr>
        </a:p>
      </dgm:t>
    </dgm:pt>
    <dgm:pt modelId="{8E2D7473-9080-4D6A-8BA6-646456013890}" type="parTrans" cxnId="{F33C133B-A69B-44A3-9731-4835490A7388}">
      <dgm:prSet/>
      <dgm:spPr/>
      <dgm:t>
        <a:bodyPr/>
        <a:lstStyle/>
        <a:p>
          <a:endParaRPr lang="en-US"/>
        </a:p>
      </dgm:t>
    </dgm:pt>
    <dgm:pt modelId="{19327EB4-1187-4918-8F12-533F79C18C0A}" type="sibTrans" cxnId="{F33C133B-A69B-44A3-9731-4835490A7388}">
      <dgm:prSet/>
      <dgm:spPr/>
      <dgm:t>
        <a:bodyPr/>
        <a:lstStyle/>
        <a:p>
          <a:endParaRPr lang="en-US"/>
        </a:p>
      </dgm:t>
    </dgm:pt>
    <dgm:pt modelId="{E1F91F6D-0175-483E-9DF7-EACD5BC3FB9A}">
      <dgm:prSet phldrT="[Text]"/>
      <dgm:spPr>
        <a:solidFill>
          <a:schemeClr val="tx2"/>
        </a:solidFill>
      </dgm:spPr>
      <dgm:t>
        <a:bodyPr/>
        <a:lstStyle/>
        <a:p>
          <a:r>
            <a:rPr lang="zh-CN" altLang="en-US" b="1" i="0" dirty="0" smtClean="0">
              <a:latin typeface="Microsoft JhengHei" pitchFamily="34" charset="-120"/>
              <a:ea typeface="Microsoft JhengHei" pitchFamily="34" charset="-120"/>
            </a:rPr>
            <a:t>設施內裝有特製的鋼筋加強窗戶，窗外是偏遠山區。</a:t>
          </a:r>
          <a:endParaRPr lang="en-US" b="1" dirty="0">
            <a:latin typeface="Microsoft JhengHei" pitchFamily="34" charset="-120"/>
            <a:ea typeface="Microsoft JhengHei" pitchFamily="34" charset="-120"/>
          </a:endParaRPr>
        </a:p>
      </dgm:t>
    </dgm:pt>
    <dgm:pt modelId="{901C048F-D063-44C5-B459-DE11C775B219}" type="parTrans" cxnId="{131C4174-3009-4B0B-B982-E830E9572F86}">
      <dgm:prSet/>
      <dgm:spPr/>
      <dgm:t>
        <a:bodyPr/>
        <a:lstStyle/>
        <a:p>
          <a:endParaRPr lang="en-US"/>
        </a:p>
      </dgm:t>
    </dgm:pt>
    <dgm:pt modelId="{03A80A07-E290-4566-B606-565DE984ED3C}" type="sibTrans" cxnId="{131C4174-3009-4B0B-B982-E830E9572F86}">
      <dgm:prSet/>
      <dgm:spPr/>
      <dgm:t>
        <a:bodyPr/>
        <a:lstStyle/>
        <a:p>
          <a:endParaRPr lang="en-US"/>
        </a:p>
      </dgm:t>
    </dgm:pt>
    <dgm:pt modelId="{0AAA5D4C-6FB9-4FDE-8D8B-6DF1473AEE40}">
      <dgm:prSet phldrT="[Text]"/>
      <dgm:spPr>
        <a:solidFill>
          <a:schemeClr val="tx2"/>
        </a:solidFill>
      </dgm:spPr>
      <dgm:t>
        <a:bodyPr/>
        <a:lstStyle/>
        <a:p>
          <a:r>
            <a:rPr lang="en-US" b="1" dirty="0" smtClean="0">
              <a:solidFill>
                <a:schemeClr val="bg1"/>
              </a:solidFill>
              <a:latin typeface="Microsoft JhengHei" pitchFamily="34" charset="-120"/>
              <a:ea typeface="Microsoft JhengHei" pitchFamily="34" charset="-120"/>
            </a:rPr>
            <a:t>「</a:t>
          </a:r>
          <a:r>
            <a:rPr lang="zh-CN" altLang="en-US" b="1" dirty="0" smtClean="0">
              <a:solidFill>
                <a:schemeClr val="bg1"/>
              </a:solidFill>
              <a:latin typeface="Microsoft JhengHei" pitchFamily="34" charset="-120"/>
              <a:ea typeface="Microsoft JhengHei" pitchFamily="34" charset="-120"/>
            </a:rPr>
            <a:t>心理測試室</a:t>
          </a:r>
          <a:r>
            <a:rPr lang="en-US" b="1" dirty="0" smtClean="0">
              <a:solidFill>
                <a:schemeClr val="bg1"/>
              </a:solidFill>
              <a:latin typeface="Microsoft JhengHei" pitchFamily="34" charset="-120"/>
              <a:ea typeface="Microsoft JhengHei" pitchFamily="34" charset="-120"/>
            </a:rPr>
            <a:t>」</a:t>
          </a:r>
          <a:r>
            <a:rPr lang="zh-CN" altLang="en-US" b="1" dirty="0" smtClean="0">
              <a:solidFill>
                <a:schemeClr val="bg1"/>
              </a:solidFill>
              <a:latin typeface="Microsoft JhengHei" pitchFamily="34" charset="-120"/>
              <a:ea typeface="Microsoft JhengHei" pitchFamily="34" charset="-120"/>
            </a:rPr>
            <a:t>，配有先進的儀器。</a:t>
          </a:r>
          <a:r>
            <a:rPr lang="en-US" b="1" i="0" dirty="0" smtClean="0">
              <a:latin typeface="Microsoft JhengHei" pitchFamily="34" charset="-120"/>
              <a:ea typeface="Microsoft JhengHei" pitchFamily="34" charset="-120"/>
            </a:rPr>
            <a:t> </a:t>
          </a:r>
          <a:endParaRPr lang="en-US" b="1" dirty="0">
            <a:latin typeface="Microsoft JhengHei" pitchFamily="34" charset="-120"/>
            <a:ea typeface="Microsoft JhengHei" pitchFamily="34" charset="-120"/>
          </a:endParaRPr>
        </a:p>
      </dgm:t>
    </dgm:pt>
    <dgm:pt modelId="{3CACE742-291D-4730-8CAD-B64A6338A20F}" type="parTrans" cxnId="{F98CDC63-E69E-485B-BC17-3146C2DFEBB7}">
      <dgm:prSet/>
      <dgm:spPr/>
      <dgm:t>
        <a:bodyPr/>
        <a:lstStyle/>
        <a:p>
          <a:endParaRPr lang="en-US"/>
        </a:p>
      </dgm:t>
    </dgm:pt>
    <dgm:pt modelId="{7B01F25E-08EE-4BC9-AF3E-BE4BE68B5596}" type="sibTrans" cxnId="{F98CDC63-E69E-485B-BC17-3146C2DFEBB7}">
      <dgm:prSet/>
      <dgm:spPr/>
      <dgm:t>
        <a:bodyPr/>
        <a:lstStyle/>
        <a:p>
          <a:endParaRPr lang="en-US"/>
        </a:p>
      </dgm:t>
    </dgm:pt>
    <dgm:pt modelId="{6FB0C567-64F7-4F58-B00C-07407F46692F}">
      <dgm:prSet phldrT="[Text]"/>
      <dgm:spPr>
        <a:solidFill>
          <a:schemeClr val="tx2"/>
        </a:solidFill>
      </dgm:spPr>
      <dgm:t>
        <a:bodyPr/>
        <a:lstStyle/>
        <a:p>
          <a:r>
            <a:rPr lang="zh-CN" altLang="en-US" b="1" i="0" dirty="0" smtClean="0">
              <a:latin typeface="Microsoft JhengHei" pitchFamily="34" charset="-120"/>
              <a:ea typeface="Microsoft JhengHei" pitchFamily="34" charset="-120"/>
            </a:rPr>
            <a:t>總指揮室，裝有大型複合顯示屏，用於監視整個調查設施</a:t>
          </a:r>
          <a:endParaRPr lang="en-US" b="1" dirty="0">
            <a:latin typeface="Microsoft JhengHei" pitchFamily="34" charset="-120"/>
            <a:ea typeface="Microsoft JhengHei" pitchFamily="34" charset="-120"/>
          </a:endParaRPr>
        </a:p>
      </dgm:t>
    </dgm:pt>
    <dgm:pt modelId="{A28B5B61-FECA-47FF-B066-9B5F698034E0}" type="parTrans" cxnId="{888FE4C9-8E51-42D8-9B72-A15003FBE4E4}">
      <dgm:prSet/>
      <dgm:spPr/>
      <dgm:t>
        <a:bodyPr/>
        <a:lstStyle/>
        <a:p>
          <a:endParaRPr lang="en-US"/>
        </a:p>
      </dgm:t>
    </dgm:pt>
    <dgm:pt modelId="{15508EB1-AB74-4A2A-915B-101E81663922}" type="sibTrans" cxnId="{888FE4C9-8E51-42D8-9B72-A15003FBE4E4}">
      <dgm:prSet/>
      <dgm:spPr/>
      <dgm:t>
        <a:bodyPr/>
        <a:lstStyle/>
        <a:p>
          <a:endParaRPr lang="en-US"/>
        </a:p>
      </dgm:t>
    </dgm:pt>
    <dgm:pt modelId="{F8C15ADA-5233-423F-BBE3-92720C6D5707}">
      <dgm:prSet phldrT="[Text]"/>
      <dgm:spPr>
        <a:solidFill>
          <a:schemeClr val="tx2"/>
        </a:solidFill>
      </dgm:spPr>
      <dgm:t>
        <a:bodyPr/>
        <a:lstStyle/>
        <a:p>
          <a:r>
            <a:rPr lang="zh-CN" altLang="en-US" b="1" i="0" dirty="0" smtClean="0">
              <a:latin typeface="Microsoft JhengHei" pitchFamily="34" charset="-120"/>
              <a:ea typeface="Microsoft JhengHei" pitchFamily="34" charset="-120"/>
            </a:rPr>
            <a:t>訊問室內審訊官的座位，上面裝有攝像頭和顯示屏。</a:t>
          </a:r>
          <a:endParaRPr lang="en-US" b="1" dirty="0">
            <a:latin typeface="Microsoft JhengHei" pitchFamily="34" charset="-120"/>
            <a:ea typeface="Microsoft JhengHei" pitchFamily="34" charset="-120"/>
          </a:endParaRPr>
        </a:p>
      </dgm:t>
    </dgm:pt>
    <dgm:pt modelId="{8D3EAFA6-27E4-4144-AED3-349058878CA3}" type="sibTrans" cxnId="{BE2CCF1A-6FA9-4FEE-8121-93BC119700C5}">
      <dgm:prSet/>
      <dgm:spPr/>
      <dgm:t>
        <a:bodyPr/>
        <a:lstStyle/>
        <a:p>
          <a:endParaRPr lang="en-US"/>
        </a:p>
      </dgm:t>
    </dgm:pt>
    <dgm:pt modelId="{7D132F12-7218-4814-8DDA-0F675CDEA182}" type="parTrans" cxnId="{BE2CCF1A-6FA9-4FEE-8121-93BC119700C5}">
      <dgm:prSet/>
      <dgm:spPr/>
      <dgm:t>
        <a:bodyPr/>
        <a:lstStyle/>
        <a:p>
          <a:endParaRPr lang="en-US"/>
        </a:p>
      </dgm:t>
    </dgm:pt>
    <dgm:pt modelId="{52A93838-A926-4B48-A1E3-1CB7839A70B1}" type="pres">
      <dgm:prSet presAssocID="{65F6DF98-DD34-4868-96B2-DFBB16DDA8D6}" presName="Name0" presStyleCnt="0">
        <dgm:presLayoutVars>
          <dgm:dir/>
          <dgm:resizeHandles val="exact"/>
        </dgm:presLayoutVars>
      </dgm:prSet>
      <dgm:spPr/>
    </dgm:pt>
    <dgm:pt modelId="{03F6814A-D446-4765-98BA-A1CDB4214DEC}" type="pres">
      <dgm:prSet presAssocID="{283283E0-ACBF-43E6-AD48-69F0171518E8}" presName="composite" presStyleCnt="0"/>
      <dgm:spPr/>
    </dgm:pt>
    <dgm:pt modelId="{2429B8BF-5686-4885-8825-06163FFE8EB3}" type="pres">
      <dgm:prSet presAssocID="{283283E0-ACBF-43E6-AD48-69F0171518E8}" presName="rect1" presStyleLbl="bgImgPlace1" presStyleIdx="0" presStyleCnt="8" custScaleY="109656" custLinFactNeighborX="1842" custLinFactNeighborY="-4287"/>
      <dgm:spPr>
        <a:blipFill>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l="-17000" r="-17000"/>
          </a:stretch>
        </a:blipFill>
        <a:ln w="12700"/>
      </dgm:spPr>
    </dgm:pt>
    <dgm:pt modelId="{065DD466-2B95-453D-A088-28D0DE13180C}" type="pres">
      <dgm:prSet presAssocID="{283283E0-ACBF-43E6-AD48-69F0171518E8}" presName="wedgeRectCallout1" presStyleLbl="node1" presStyleIdx="0" presStyleCnt="8" custScaleY="144352" custLinFactNeighborY="39061">
        <dgm:presLayoutVars>
          <dgm:bulletEnabled val="1"/>
        </dgm:presLayoutVars>
      </dgm:prSet>
      <dgm:spPr/>
      <dgm:t>
        <a:bodyPr/>
        <a:lstStyle/>
        <a:p>
          <a:endParaRPr lang="en-US"/>
        </a:p>
      </dgm:t>
    </dgm:pt>
    <dgm:pt modelId="{BC55EC45-8AA7-4F71-90CD-6CBDCB1664F0}" type="pres">
      <dgm:prSet presAssocID="{967C3B1C-D763-4D94-9E44-6842F0B47762}" presName="sibTrans" presStyleCnt="0"/>
      <dgm:spPr/>
    </dgm:pt>
    <dgm:pt modelId="{B3DB0D0C-130B-4BB7-832F-E1269FDD68F1}" type="pres">
      <dgm:prSet presAssocID="{F8C15ADA-5233-423F-BBE3-92720C6D5707}" presName="composite" presStyleCnt="0"/>
      <dgm:spPr/>
    </dgm:pt>
    <dgm:pt modelId="{EDFE2273-C6C8-4428-9A79-132A1261FAE3}" type="pres">
      <dgm:prSet presAssocID="{F8C15ADA-5233-423F-BBE3-92720C6D5707}" presName="rect1" presStyleLbl="bgImgPlace1" presStyleIdx="1" presStyleCnt="8" custScaleY="109656" custLinFactNeighborY="-4287"/>
      <dgm:spPr>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dgm:spPr>
    </dgm:pt>
    <dgm:pt modelId="{8079BA32-D67E-4806-96AD-DCEABE81E0DC}" type="pres">
      <dgm:prSet presAssocID="{F8C15ADA-5233-423F-BBE3-92720C6D5707}" presName="wedgeRectCallout1" presStyleLbl="node1" presStyleIdx="1" presStyleCnt="8" custScaleY="144352" custLinFactNeighborY="38499">
        <dgm:presLayoutVars>
          <dgm:bulletEnabled val="1"/>
        </dgm:presLayoutVars>
      </dgm:prSet>
      <dgm:spPr/>
      <dgm:t>
        <a:bodyPr/>
        <a:lstStyle/>
        <a:p>
          <a:endParaRPr lang="en-US"/>
        </a:p>
      </dgm:t>
    </dgm:pt>
    <dgm:pt modelId="{6C7C39AB-6C06-4164-B7AA-92E867BFCC77}" type="pres">
      <dgm:prSet presAssocID="{8D3EAFA6-27E4-4144-AED3-349058878CA3}" presName="sibTrans" presStyleCnt="0"/>
      <dgm:spPr/>
    </dgm:pt>
    <dgm:pt modelId="{3E73011C-5FEA-4426-8BFA-58DBEE3808E5}" type="pres">
      <dgm:prSet presAssocID="{AB9D41F2-C3DA-442D-B8F6-3A65E17D246E}" presName="composite" presStyleCnt="0"/>
      <dgm:spPr/>
    </dgm:pt>
    <dgm:pt modelId="{714C6EF6-F9BE-42F3-864C-1ED458CBAA7E}" type="pres">
      <dgm:prSet presAssocID="{AB9D41F2-C3DA-442D-B8F6-3A65E17D246E}" presName="rect1" presStyleLbl="bgImgPlace1" presStyleIdx="2" presStyleCnt="8" custScaleY="109656" custLinFactNeighborY="-4287"/>
      <dgm:spPr>
        <a:blipFill>
          <a:blip xmlns:r="http://schemas.openxmlformats.org/officeDocument/2006/relationships"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l="-15000" r="-15000"/>
          </a:stretch>
        </a:blipFill>
        <a:ln w="12700"/>
      </dgm:spPr>
    </dgm:pt>
    <dgm:pt modelId="{30723C06-A357-49E7-9352-53AD923CB314}" type="pres">
      <dgm:prSet presAssocID="{AB9D41F2-C3DA-442D-B8F6-3A65E17D246E}" presName="wedgeRectCallout1" presStyleLbl="node1" presStyleIdx="2" presStyleCnt="8" custScaleY="144352" custLinFactNeighborY="39061">
        <dgm:presLayoutVars>
          <dgm:bulletEnabled val="1"/>
        </dgm:presLayoutVars>
      </dgm:prSet>
      <dgm:spPr/>
      <dgm:t>
        <a:bodyPr/>
        <a:lstStyle/>
        <a:p>
          <a:endParaRPr lang="en-US"/>
        </a:p>
      </dgm:t>
    </dgm:pt>
    <dgm:pt modelId="{CE7A7329-325B-4E45-B642-5DC64A55E968}" type="pres">
      <dgm:prSet presAssocID="{4398D1D9-EDB0-414B-8B51-CAC4C3317704}" presName="sibTrans" presStyleCnt="0"/>
      <dgm:spPr/>
    </dgm:pt>
    <dgm:pt modelId="{0C2191B3-E10C-4A5D-B721-72907B95840F}" type="pres">
      <dgm:prSet presAssocID="{F3EC5095-AB69-490A-918E-233B3542D5A8}" presName="composite" presStyleCnt="0"/>
      <dgm:spPr/>
    </dgm:pt>
    <dgm:pt modelId="{3D87B867-1661-46D1-A8EF-8E491B1B1431}" type="pres">
      <dgm:prSet presAssocID="{F3EC5095-AB69-490A-918E-233B3542D5A8}" presName="rect1" presStyleLbl="bgImgPlace1" presStyleIdx="3" presStyleCnt="8" custScaleY="109656" custLinFactNeighborY="-4287"/>
      <dgm:spPr>
        <a:blipFill>
          <a:blip xmlns:r="http://schemas.openxmlformats.org/officeDocument/2006/relationships"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l="-14000" r="-14000"/>
          </a:stretch>
        </a:blipFill>
        <a:ln w="12700"/>
      </dgm:spPr>
    </dgm:pt>
    <dgm:pt modelId="{500D0019-2C3F-4029-BD49-01A47691ADD1}" type="pres">
      <dgm:prSet presAssocID="{F3EC5095-AB69-490A-918E-233B3542D5A8}" presName="wedgeRectCallout1" presStyleLbl="node1" presStyleIdx="3" presStyleCnt="8" custScaleY="144352" custLinFactNeighborY="39061">
        <dgm:presLayoutVars>
          <dgm:bulletEnabled val="1"/>
        </dgm:presLayoutVars>
      </dgm:prSet>
      <dgm:spPr/>
      <dgm:t>
        <a:bodyPr/>
        <a:lstStyle/>
        <a:p>
          <a:endParaRPr lang="en-US"/>
        </a:p>
      </dgm:t>
    </dgm:pt>
    <dgm:pt modelId="{D8B89796-5D93-4913-AD95-0A49FF97D70D}" type="pres">
      <dgm:prSet presAssocID="{A0706879-DA85-4B38-A51A-02DF32A9369D}" presName="sibTrans" presStyleCnt="0"/>
      <dgm:spPr/>
    </dgm:pt>
    <dgm:pt modelId="{F086AB6D-21D9-4571-B805-10DE370F578E}" type="pres">
      <dgm:prSet presAssocID="{49F873E2-A37E-46B3-A980-7812C6A4B348}" presName="composite" presStyleCnt="0"/>
      <dgm:spPr/>
    </dgm:pt>
    <dgm:pt modelId="{49F1B355-C464-4BB3-A517-034EFC6A3FD7}" type="pres">
      <dgm:prSet presAssocID="{49F873E2-A37E-46B3-A980-7812C6A4B348}" presName="rect1" presStyleLbl="bgImgPlace1" presStyleIdx="4" presStyleCnt="8" custScaleY="109656" custLinFactNeighborY="5415"/>
      <dgm:spPr>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dgm:spPr>
    </dgm:pt>
    <dgm:pt modelId="{238B9DCC-2A69-45C4-BAFE-7D79147596CC}" type="pres">
      <dgm:prSet presAssocID="{49F873E2-A37E-46B3-A980-7812C6A4B348}" presName="wedgeRectCallout1" presStyleLbl="node1" presStyleIdx="4" presStyleCnt="8" custScaleY="144352" custLinFactNeighborY="64338">
        <dgm:presLayoutVars>
          <dgm:bulletEnabled val="1"/>
        </dgm:presLayoutVars>
      </dgm:prSet>
      <dgm:spPr/>
      <dgm:t>
        <a:bodyPr/>
        <a:lstStyle/>
        <a:p>
          <a:endParaRPr lang="en-US"/>
        </a:p>
      </dgm:t>
    </dgm:pt>
    <dgm:pt modelId="{08A2EC58-E613-41D9-8D3C-767C8107CFF1}" type="pres">
      <dgm:prSet presAssocID="{19327EB4-1187-4918-8F12-533F79C18C0A}" presName="sibTrans" presStyleCnt="0"/>
      <dgm:spPr/>
    </dgm:pt>
    <dgm:pt modelId="{ABCB119F-0B13-4477-B72E-C7BDB32C0C93}" type="pres">
      <dgm:prSet presAssocID="{E1F91F6D-0175-483E-9DF7-EACD5BC3FB9A}" presName="composite" presStyleCnt="0"/>
      <dgm:spPr/>
    </dgm:pt>
    <dgm:pt modelId="{773665F1-EF77-4E30-B931-950EE8D36B0E}" type="pres">
      <dgm:prSet presAssocID="{E1F91F6D-0175-483E-9DF7-EACD5BC3FB9A}" presName="rect1" presStyleLbl="bgImgPlace1" presStyleIdx="5" presStyleCnt="8" custScaleY="109656" custLinFactNeighborY="5415"/>
      <dgm:spPr>
        <a:blipFill>
          <a:blip xmlns:r="http://schemas.openxmlformats.org/officeDocument/2006/relationships" r:embed="rId9">
            <a:extLst>
              <a:ext uri="{28A0092B-C50C-407E-A947-70E740481C1C}">
                <a14:useLocalDpi xmlns:a14="http://schemas.microsoft.com/office/drawing/2010/main" val="0"/>
              </a:ext>
            </a:extLst>
          </a:blip>
          <a:srcRect/>
          <a:stretch>
            <a:fillRect l="-15000" r="-15000"/>
          </a:stretch>
        </a:blipFill>
        <a:ln w="12700"/>
      </dgm:spPr>
    </dgm:pt>
    <dgm:pt modelId="{729A0258-23CC-424E-A2B8-EE6F00E9F31D}" type="pres">
      <dgm:prSet presAssocID="{E1F91F6D-0175-483E-9DF7-EACD5BC3FB9A}" presName="wedgeRectCallout1" presStyleLbl="node1" presStyleIdx="5" presStyleCnt="8" custScaleY="144352" custLinFactNeighborY="64338">
        <dgm:presLayoutVars>
          <dgm:bulletEnabled val="1"/>
        </dgm:presLayoutVars>
      </dgm:prSet>
      <dgm:spPr/>
      <dgm:t>
        <a:bodyPr/>
        <a:lstStyle/>
        <a:p>
          <a:endParaRPr lang="en-US"/>
        </a:p>
      </dgm:t>
    </dgm:pt>
    <dgm:pt modelId="{2CB8E4AA-B838-458D-886E-5160B44C108E}" type="pres">
      <dgm:prSet presAssocID="{03A80A07-E290-4566-B606-565DE984ED3C}" presName="sibTrans" presStyleCnt="0"/>
      <dgm:spPr/>
    </dgm:pt>
    <dgm:pt modelId="{AB0EFEC7-4CB0-420C-895C-25A63CFC83C0}" type="pres">
      <dgm:prSet presAssocID="{0AAA5D4C-6FB9-4FDE-8D8B-6DF1473AEE40}" presName="composite" presStyleCnt="0"/>
      <dgm:spPr/>
    </dgm:pt>
    <dgm:pt modelId="{2E23D4D5-8656-4032-9C03-8A0D74D45E16}" type="pres">
      <dgm:prSet presAssocID="{0AAA5D4C-6FB9-4FDE-8D8B-6DF1473AEE40}" presName="rect1" presStyleLbl="bgImgPlace1" presStyleIdx="6" presStyleCnt="8" custScaleY="109656" custLinFactNeighborY="5415"/>
      <dgm:spPr>
        <a:blipFill>
          <a:blip xmlns:r="http://schemas.openxmlformats.org/officeDocument/2006/relationships"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l="-15000" r="-15000"/>
          </a:stretch>
        </a:blipFill>
        <a:ln w="12700"/>
      </dgm:spPr>
    </dgm:pt>
    <dgm:pt modelId="{143FDF8A-2D16-43DA-A7CD-32174CA4B5CA}" type="pres">
      <dgm:prSet presAssocID="{0AAA5D4C-6FB9-4FDE-8D8B-6DF1473AEE40}" presName="wedgeRectCallout1" presStyleLbl="node1" presStyleIdx="6" presStyleCnt="8" custScaleY="144352" custLinFactNeighborY="64338">
        <dgm:presLayoutVars>
          <dgm:bulletEnabled val="1"/>
        </dgm:presLayoutVars>
      </dgm:prSet>
      <dgm:spPr/>
      <dgm:t>
        <a:bodyPr/>
        <a:lstStyle/>
        <a:p>
          <a:endParaRPr lang="en-US"/>
        </a:p>
      </dgm:t>
    </dgm:pt>
    <dgm:pt modelId="{EC821F15-2E35-4F85-90E2-EE3FD6F8D46D}" type="pres">
      <dgm:prSet presAssocID="{7B01F25E-08EE-4BC9-AF3E-BE4BE68B5596}" presName="sibTrans" presStyleCnt="0"/>
      <dgm:spPr/>
    </dgm:pt>
    <dgm:pt modelId="{8DF8B024-1E5A-4C1B-8EC8-1F90F71C9CED}" type="pres">
      <dgm:prSet presAssocID="{6FB0C567-64F7-4F58-B00C-07407F46692F}" presName="composite" presStyleCnt="0"/>
      <dgm:spPr/>
    </dgm:pt>
    <dgm:pt modelId="{BB6BADF1-0E43-4545-9896-56D5FC381C78}" type="pres">
      <dgm:prSet presAssocID="{6FB0C567-64F7-4F58-B00C-07407F46692F}" presName="rect1" presStyleLbl="bgImgPlace1" presStyleIdx="7" presStyleCnt="8" custScaleY="109656" custLinFactNeighborY="5415"/>
      <dgm:spPr>
        <a:blipFill>
          <a:blip xmlns:r="http://schemas.openxmlformats.org/officeDocument/2006/relationships"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a:fillRect l="-22000" r="-22000"/>
          </a:stretch>
        </a:blipFill>
        <a:ln w="12700"/>
      </dgm:spPr>
    </dgm:pt>
    <dgm:pt modelId="{46E8C38E-32BE-408B-AE4C-18FD394E61C6}" type="pres">
      <dgm:prSet presAssocID="{6FB0C567-64F7-4F58-B00C-07407F46692F}" presName="wedgeRectCallout1" presStyleLbl="node1" presStyleIdx="7" presStyleCnt="8" custScaleY="144352" custLinFactNeighborY="64338">
        <dgm:presLayoutVars>
          <dgm:bulletEnabled val="1"/>
        </dgm:presLayoutVars>
      </dgm:prSet>
      <dgm:spPr/>
      <dgm:t>
        <a:bodyPr/>
        <a:lstStyle/>
        <a:p>
          <a:endParaRPr lang="en-US"/>
        </a:p>
      </dgm:t>
    </dgm:pt>
  </dgm:ptLst>
  <dgm:cxnLst>
    <dgm:cxn modelId="{888FE4C9-8E51-42D8-9B72-A15003FBE4E4}" srcId="{65F6DF98-DD34-4868-96B2-DFBB16DDA8D6}" destId="{6FB0C567-64F7-4F58-B00C-07407F46692F}" srcOrd="7" destOrd="0" parTransId="{A28B5B61-FECA-47FF-B066-9B5F698034E0}" sibTransId="{15508EB1-AB74-4A2A-915B-101E81663922}"/>
    <dgm:cxn modelId="{F4AD26F3-A2E5-457C-87FE-EB81483BA6F6}" type="presOf" srcId="{0AAA5D4C-6FB9-4FDE-8D8B-6DF1473AEE40}" destId="{143FDF8A-2D16-43DA-A7CD-32174CA4B5CA}" srcOrd="0" destOrd="0" presId="urn:microsoft.com/office/officeart/2008/layout/BendingPictureCaptionList"/>
    <dgm:cxn modelId="{16A822F5-4EB4-4CDE-AF07-C79F74716603}" type="presOf" srcId="{49F873E2-A37E-46B3-A980-7812C6A4B348}" destId="{238B9DCC-2A69-45C4-BAFE-7D79147596CC}" srcOrd="0" destOrd="0" presId="urn:microsoft.com/office/officeart/2008/layout/BendingPictureCaptionList"/>
    <dgm:cxn modelId="{32443C06-D0F0-4438-ACB3-B8FAB12F0F69}" type="presOf" srcId="{6FB0C567-64F7-4F58-B00C-07407F46692F}" destId="{46E8C38E-32BE-408B-AE4C-18FD394E61C6}" srcOrd="0" destOrd="0" presId="urn:microsoft.com/office/officeart/2008/layout/BendingPictureCaptionList"/>
    <dgm:cxn modelId="{397C1C29-BE90-45A8-91B0-8A2952F29D95}" srcId="{65F6DF98-DD34-4868-96B2-DFBB16DDA8D6}" destId="{AB9D41F2-C3DA-442D-B8F6-3A65E17D246E}" srcOrd="2" destOrd="0" parTransId="{B08EE5A5-C364-47D9-BC1E-40CA08F53DF2}" sibTransId="{4398D1D9-EDB0-414B-8B51-CAC4C3317704}"/>
    <dgm:cxn modelId="{F33C133B-A69B-44A3-9731-4835490A7388}" srcId="{65F6DF98-DD34-4868-96B2-DFBB16DDA8D6}" destId="{49F873E2-A37E-46B3-A980-7812C6A4B348}" srcOrd="4" destOrd="0" parTransId="{8E2D7473-9080-4D6A-8BA6-646456013890}" sibTransId="{19327EB4-1187-4918-8F12-533F79C18C0A}"/>
    <dgm:cxn modelId="{204949D6-B9A9-47C0-BCFB-59EC7BC24AF3}" type="presOf" srcId="{F8C15ADA-5233-423F-BBE3-92720C6D5707}" destId="{8079BA32-D67E-4806-96AD-DCEABE81E0DC}" srcOrd="0" destOrd="0" presId="urn:microsoft.com/office/officeart/2008/layout/BendingPictureCaptionList"/>
    <dgm:cxn modelId="{AF5B7EF1-702A-4596-80B1-FB7F5ED758AA}" type="presOf" srcId="{E1F91F6D-0175-483E-9DF7-EACD5BC3FB9A}" destId="{729A0258-23CC-424E-A2B8-EE6F00E9F31D}" srcOrd="0" destOrd="0" presId="urn:microsoft.com/office/officeart/2008/layout/BendingPictureCaptionList"/>
    <dgm:cxn modelId="{DA4C1E4D-0ED1-4E41-8260-DF16CCC23899}" srcId="{65F6DF98-DD34-4868-96B2-DFBB16DDA8D6}" destId="{F3EC5095-AB69-490A-918E-233B3542D5A8}" srcOrd="3" destOrd="0" parTransId="{7D7ACBA2-0F1E-49AA-BAE5-50BF65390D1C}" sibTransId="{A0706879-DA85-4B38-A51A-02DF32A9369D}"/>
    <dgm:cxn modelId="{2F747CA0-5181-4B18-BB58-CA6B2CC5A665}" type="presOf" srcId="{65F6DF98-DD34-4868-96B2-DFBB16DDA8D6}" destId="{52A93838-A926-4B48-A1E3-1CB7839A70B1}" srcOrd="0" destOrd="0" presId="urn:microsoft.com/office/officeart/2008/layout/BendingPictureCaptionList"/>
    <dgm:cxn modelId="{131C4174-3009-4B0B-B982-E830E9572F86}" srcId="{65F6DF98-DD34-4868-96B2-DFBB16DDA8D6}" destId="{E1F91F6D-0175-483E-9DF7-EACD5BC3FB9A}" srcOrd="5" destOrd="0" parTransId="{901C048F-D063-44C5-B459-DE11C775B219}" sibTransId="{03A80A07-E290-4566-B606-565DE984ED3C}"/>
    <dgm:cxn modelId="{33D34A62-E41A-4971-8BC8-795297F4C9C9}" type="presOf" srcId="{283283E0-ACBF-43E6-AD48-69F0171518E8}" destId="{065DD466-2B95-453D-A088-28D0DE13180C}" srcOrd="0" destOrd="0" presId="urn:microsoft.com/office/officeart/2008/layout/BendingPictureCaptionList"/>
    <dgm:cxn modelId="{BE2CCF1A-6FA9-4FEE-8121-93BC119700C5}" srcId="{65F6DF98-DD34-4868-96B2-DFBB16DDA8D6}" destId="{F8C15ADA-5233-423F-BBE3-92720C6D5707}" srcOrd="1" destOrd="0" parTransId="{7D132F12-7218-4814-8DDA-0F675CDEA182}" sibTransId="{8D3EAFA6-27E4-4144-AED3-349058878CA3}"/>
    <dgm:cxn modelId="{2CA529DF-9BE0-4532-90BF-DAA7B3404A22}" srcId="{65F6DF98-DD34-4868-96B2-DFBB16DDA8D6}" destId="{283283E0-ACBF-43E6-AD48-69F0171518E8}" srcOrd="0" destOrd="0" parTransId="{58D41906-64FA-4F9E-A353-44C4460685E2}" sibTransId="{967C3B1C-D763-4D94-9E44-6842F0B47762}"/>
    <dgm:cxn modelId="{B660B5B5-EB1B-4D6C-BE05-5E24A973DBD4}" type="presOf" srcId="{F3EC5095-AB69-490A-918E-233B3542D5A8}" destId="{500D0019-2C3F-4029-BD49-01A47691ADD1}" srcOrd="0" destOrd="0" presId="urn:microsoft.com/office/officeart/2008/layout/BendingPictureCaptionList"/>
    <dgm:cxn modelId="{F98CDC63-E69E-485B-BC17-3146C2DFEBB7}" srcId="{65F6DF98-DD34-4868-96B2-DFBB16DDA8D6}" destId="{0AAA5D4C-6FB9-4FDE-8D8B-6DF1473AEE40}" srcOrd="6" destOrd="0" parTransId="{3CACE742-291D-4730-8CAD-B64A6338A20F}" sibTransId="{7B01F25E-08EE-4BC9-AF3E-BE4BE68B5596}"/>
    <dgm:cxn modelId="{48EEBAAF-7BA0-4645-9C3B-014E939EAAA2}" type="presOf" srcId="{AB9D41F2-C3DA-442D-B8F6-3A65E17D246E}" destId="{30723C06-A357-49E7-9352-53AD923CB314}" srcOrd="0" destOrd="0" presId="urn:microsoft.com/office/officeart/2008/layout/BendingPictureCaptionList"/>
    <dgm:cxn modelId="{5330F7E0-4202-4C5F-A945-05950D88842A}" type="presParOf" srcId="{52A93838-A926-4B48-A1E3-1CB7839A70B1}" destId="{03F6814A-D446-4765-98BA-A1CDB4214DEC}" srcOrd="0" destOrd="0" presId="urn:microsoft.com/office/officeart/2008/layout/BendingPictureCaptionList"/>
    <dgm:cxn modelId="{B57284FF-A92A-4820-B5FE-406A024DA2AB}" type="presParOf" srcId="{03F6814A-D446-4765-98BA-A1CDB4214DEC}" destId="{2429B8BF-5686-4885-8825-06163FFE8EB3}" srcOrd="0" destOrd="0" presId="urn:microsoft.com/office/officeart/2008/layout/BendingPictureCaptionList"/>
    <dgm:cxn modelId="{52070CE0-4410-4873-94D5-BF7563D8BFF5}" type="presParOf" srcId="{03F6814A-D446-4765-98BA-A1CDB4214DEC}" destId="{065DD466-2B95-453D-A088-28D0DE13180C}" srcOrd="1" destOrd="0" presId="urn:microsoft.com/office/officeart/2008/layout/BendingPictureCaptionList"/>
    <dgm:cxn modelId="{3C466209-519B-4556-A11A-F4786A105307}" type="presParOf" srcId="{52A93838-A926-4B48-A1E3-1CB7839A70B1}" destId="{BC55EC45-8AA7-4F71-90CD-6CBDCB1664F0}" srcOrd="1" destOrd="0" presId="urn:microsoft.com/office/officeart/2008/layout/BendingPictureCaptionList"/>
    <dgm:cxn modelId="{CDB3C444-BEA5-4BAE-92FB-170293FA6276}" type="presParOf" srcId="{52A93838-A926-4B48-A1E3-1CB7839A70B1}" destId="{B3DB0D0C-130B-4BB7-832F-E1269FDD68F1}" srcOrd="2" destOrd="0" presId="urn:microsoft.com/office/officeart/2008/layout/BendingPictureCaptionList"/>
    <dgm:cxn modelId="{442EDB7F-E6D4-4415-9AEA-AB6CDFC2C8A5}" type="presParOf" srcId="{B3DB0D0C-130B-4BB7-832F-E1269FDD68F1}" destId="{EDFE2273-C6C8-4428-9A79-132A1261FAE3}" srcOrd="0" destOrd="0" presId="urn:microsoft.com/office/officeart/2008/layout/BendingPictureCaptionList"/>
    <dgm:cxn modelId="{3A1E7E6E-6FD7-470B-987C-0828C74FF257}" type="presParOf" srcId="{B3DB0D0C-130B-4BB7-832F-E1269FDD68F1}" destId="{8079BA32-D67E-4806-96AD-DCEABE81E0DC}" srcOrd="1" destOrd="0" presId="urn:microsoft.com/office/officeart/2008/layout/BendingPictureCaptionList"/>
    <dgm:cxn modelId="{C809E175-6519-47E6-9597-A93F23F5F4DB}" type="presParOf" srcId="{52A93838-A926-4B48-A1E3-1CB7839A70B1}" destId="{6C7C39AB-6C06-4164-B7AA-92E867BFCC77}" srcOrd="3" destOrd="0" presId="urn:microsoft.com/office/officeart/2008/layout/BendingPictureCaptionList"/>
    <dgm:cxn modelId="{A98190BA-A47F-4415-9AC5-DC21E22DB19B}" type="presParOf" srcId="{52A93838-A926-4B48-A1E3-1CB7839A70B1}" destId="{3E73011C-5FEA-4426-8BFA-58DBEE3808E5}" srcOrd="4" destOrd="0" presId="urn:microsoft.com/office/officeart/2008/layout/BendingPictureCaptionList"/>
    <dgm:cxn modelId="{269160D4-33AE-4DA3-938A-AD99453CFA9F}" type="presParOf" srcId="{3E73011C-5FEA-4426-8BFA-58DBEE3808E5}" destId="{714C6EF6-F9BE-42F3-864C-1ED458CBAA7E}" srcOrd="0" destOrd="0" presId="urn:microsoft.com/office/officeart/2008/layout/BendingPictureCaptionList"/>
    <dgm:cxn modelId="{74022AA6-18C2-4FDB-A597-6CDBE52E81FA}" type="presParOf" srcId="{3E73011C-5FEA-4426-8BFA-58DBEE3808E5}" destId="{30723C06-A357-49E7-9352-53AD923CB314}" srcOrd="1" destOrd="0" presId="urn:microsoft.com/office/officeart/2008/layout/BendingPictureCaptionList"/>
    <dgm:cxn modelId="{59207939-A24F-4FA2-8727-23A6BCD59E0C}" type="presParOf" srcId="{52A93838-A926-4B48-A1E3-1CB7839A70B1}" destId="{CE7A7329-325B-4E45-B642-5DC64A55E968}" srcOrd="5" destOrd="0" presId="urn:microsoft.com/office/officeart/2008/layout/BendingPictureCaptionList"/>
    <dgm:cxn modelId="{2917BF3D-012C-4F74-B527-EA034F8DF4B8}" type="presParOf" srcId="{52A93838-A926-4B48-A1E3-1CB7839A70B1}" destId="{0C2191B3-E10C-4A5D-B721-72907B95840F}" srcOrd="6" destOrd="0" presId="urn:microsoft.com/office/officeart/2008/layout/BendingPictureCaptionList"/>
    <dgm:cxn modelId="{3100C71A-3E07-4A3F-AE62-A648FF905E8C}" type="presParOf" srcId="{0C2191B3-E10C-4A5D-B721-72907B95840F}" destId="{3D87B867-1661-46D1-A8EF-8E491B1B1431}" srcOrd="0" destOrd="0" presId="urn:microsoft.com/office/officeart/2008/layout/BendingPictureCaptionList"/>
    <dgm:cxn modelId="{28103451-1656-4327-ADA3-6E38431D1C58}" type="presParOf" srcId="{0C2191B3-E10C-4A5D-B721-72907B95840F}" destId="{500D0019-2C3F-4029-BD49-01A47691ADD1}" srcOrd="1" destOrd="0" presId="urn:microsoft.com/office/officeart/2008/layout/BendingPictureCaptionList"/>
    <dgm:cxn modelId="{9E18F20D-7EC0-44FF-A103-14B96F8C140D}" type="presParOf" srcId="{52A93838-A926-4B48-A1E3-1CB7839A70B1}" destId="{D8B89796-5D93-4913-AD95-0A49FF97D70D}" srcOrd="7" destOrd="0" presId="urn:microsoft.com/office/officeart/2008/layout/BendingPictureCaptionList"/>
    <dgm:cxn modelId="{05040868-2F07-406D-B352-0C451FE8A526}" type="presParOf" srcId="{52A93838-A926-4B48-A1E3-1CB7839A70B1}" destId="{F086AB6D-21D9-4571-B805-10DE370F578E}" srcOrd="8" destOrd="0" presId="urn:microsoft.com/office/officeart/2008/layout/BendingPictureCaptionList"/>
    <dgm:cxn modelId="{B29EF1B1-6E09-4808-B479-8E984087B97F}" type="presParOf" srcId="{F086AB6D-21D9-4571-B805-10DE370F578E}" destId="{49F1B355-C464-4BB3-A517-034EFC6A3FD7}" srcOrd="0" destOrd="0" presId="urn:microsoft.com/office/officeart/2008/layout/BendingPictureCaptionList"/>
    <dgm:cxn modelId="{C1587F29-E2A8-422A-A091-A932250D5607}" type="presParOf" srcId="{F086AB6D-21D9-4571-B805-10DE370F578E}" destId="{238B9DCC-2A69-45C4-BAFE-7D79147596CC}" srcOrd="1" destOrd="0" presId="urn:microsoft.com/office/officeart/2008/layout/BendingPictureCaptionList"/>
    <dgm:cxn modelId="{EECD8046-216A-46D3-A09F-1EF5CF0A8B2D}" type="presParOf" srcId="{52A93838-A926-4B48-A1E3-1CB7839A70B1}" destId="{08A2EC58-E613-41D9-8D3C-767C8107CFF1}" srcOrd="9" destOrd="0" presId="urn:microsoft.com/office/officeart/2008/layout/BendingPictureCaptionList"/>
    <dgm:cxn modelId="{C49CE358-AD9E-4878-BBA9-938AA5E68C26}" type="presParOf" srcId="{52A93838-A926-4B48-A1E3-1CB7839A70B1}" destId="{ABCB119F-0B13-4477-B72E-C7BDB32C0C93}" srcOrd="10" destOrd="0" presId="urn:microsoft.com/office/officeart/2008/layout/BendingPictureCaptionList"/>
    <dgm:cxn modelId="{07A821C6-C413-42C8-B3F5-D98F0E1AE95E}" type="presParOf" srcId="{ABCB119F-0B13-4477-B72E-C7BDB32C0C93}" destId="{773665F1-EF77-4E30-B931-950EE8D36B0E}" srcOrd="0" destOrd="0" presId="urn:microsoft.com/office/officeart/2008/layout/BendingPictureCaptionList"/>
    <dgm:cxn modelId="{170E07B7-E6BB-46FF-9566-A00C520FE0C4}" type="presParOf" srcId="{ABCB119F-0B13-4477-B72E-C7BDB32C0C93}" destId="{729A0258-23CC-424E-A2B8-EE6F00E9F31D}" srcOrd="1" destOrd="0" presId="urn:microsoft.com/office/officeart/2008/layout/BendingPictureCaptionList"/>
    <dgm:cxn modelId="{B670B922-BA91-47DC-B7BC-1187BAC25F33}" type="presParOf" srcId="{52A93838-A926-4B48-A1E3-1CB7839A70B1}" destId="{2CB8E4AA-B838-458D-886E-5160B44C108E}" srcOrd="11" destOrd="0" presId="urn:microsoft.com/office/officeart/2008/layout/BendingPictureCaptionList"/>
    <dgm:cxn modelId="{9891C304-39BD-4B09-8F1A-FC2B117004FA}" type="presParOf" srcId="{52A93838-A926-4B48-A1E3-1CB7839A70B1}" destId="{AB0EFEC7-4CB0-420C-895C-25A63CFC83C0}" srcOrd="12" destOrd="0" presId="urn:microsoft.com/office/officeart/2008/layout/BendingPictureCaptionList"/>
    <dgm:cxn modelId="{15D066F1-F486-4575-94AA-50B0EB4744F6}" type="presParOf" srcId="{AB0EFEC7-4CB0-420C-895C-25A63CFC83C0}" destId="{2E23D4D5-8656-4032-9C03-8A0D74D45E16}" srcOrd="0" destOrd="0" presId="urn:microsoft.com/office/officeart/2008/layout/BendingPictureCaptionList"/>
    <dgm:cxn modelId="{1D577B23-D875-43C3-97E7-6ADC702889F1}" type="presParOf" srcId="{AB0EFEC7-4CB0-420C-895C-25A63CFC83C0}" destId="{143FDF8A-2D16-43DA-A7CD-32174CA4B5CA}" srcOrd="1" destOrd="0" presId="urn:microsoft.com/office/officeart/2008/layout/BendingPictureCaptionList"/>
    <dgm:cxn modelId="{8D00449F-BB14-41DC-830D-478BCD025A6D}" type="presParOf" srcId="{52A93838-A926-4B48-A1E3-1CB7839A70B1}" destId="{EC821F15-2E35-4F85-90E2-EE3FD6F8D46D}" srcOrd="13" destOrd="0" presId="urn:microsoft.com/office/officeart/2008/layout/BendingPictureCaptionList"/>
    <dgm:cxn modelId="{B4521A88-C4CD-4B25-8FF4-C019ECCB1C0B}" type="presParOf" srcId="{52A93838-A926-4B48-A1E3-1CB7839A70B1}" destId="{8DF8B024-1E5A-4C1B-8EC8-1F90F71C9CED}" srcOrd="14" destOrd="0" presId="urn:microsoft.com/office/officeart/2008/layout/BendingPictureCaptionList"/>
    <dgm:cxn modelId="{D0938EBA-0FC6-4E38-BC05-E597DB3FF6F3}" type="presParOf" srcId="{8DF8B024-1E5A-4C1B-8EC8-1F90F71C9CED}" destId="{BB6BADF1-0E43-4545-9896-56D5FC381C78}" srcOrd="0" destOrd="0" presId="urn:microsoft.com/office/officeart/2008/layout/BendingPictureCaptionList"/>
    <dgm:cxn modelId="{C28CDA43-3749-460F-89A9-77ADB0349937}" type="presParOf" srcId="{8DF8B024-1E5A-4C1B-8EC8-1F90F71C9CED}" destId="{46E8C38E-32BE-408B-AE4C-18FD394E61C6}"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C6DAFC-9B27-4C87-9229-5E2738AD4833}" type="doc">
      <dgm:prSet loTypeId="urn:microsoft.com/office/officeart/2005/8/layout/hList2" loCatId="picture" qsTypeId="urn:microsoft.com/office/officeart/2005/8/quickstyle/simple1" qsCatId="simple" csTypeId="urn:microsoft.com/office/officeart/2005/8/colors/accent1_4" csCatId="accent1" phldr="1"/>
      <dgm:spPr/>
      <dgm:t>
        <a:bodyPr/>
        <a:lstStyle/>
        <a:p>
          <a:endParaRPr lang="en-US"/>
        </a:p>
      </dgm:t>
    </dgm:pt>
    <dgm:pt modelId="{36ED75EB-6184-48C0-95EA-2E28C6D7E8D4}">
      <dgm:prSet phldrT="[Text]" custT="1"/>
      <dgm:spPr/>
      <dgm:t>
        <a:bodyPr/>
        <a:lstStyle/>
        <a:p>
          <a:r>
            <a:rPr lang="en-US" sz="1200" b="0" i="0" dirty="0" smtClean="0">
              <a:latin typeface="Calibri" pitchFamily="34" charset="0"/>
            </a:rPr>
            <a:t>*A </a:t>
          </a:r>
          <a:r>
            <a:rPr lang="en-US" sz="1200" b="0" i="0" dirty="0" smtClean="0">
              <a:latin typeface="Calibri" pitchFamily="34" charset="0"/>
              <a:hlinkClick xmlns:r="http://schemas.openxmlformats.org/officeDocument/2006/relationships" r:id="rId1"/>
            </a:rPr>
            <a:t>photograph</a:t>
          </a:r>
          <a:r>
            <a:rPr lang="en-US" sz="1200" b="0" i="0" dirty="0" smtClean="0">
              <a:latin typeface="Calibri" pitchFamily="34" charset="0"/>
            </a:rPr>
            <a:t> of </a:t>
          </a:r>
          <a:r>
            <a:rPr lang="en-US" sz="1200" b="0" i="0" dirty="0" err="1" smtClean="0">
              <a:latin typeface="Calibri" pitchFamily="34" charset="0"/>
            </a:rPr>
            <a:t>Shayang</a:t>
          </a:r>
          <a:r>
            <a:rPr lang="en-US" sz="1200" b="0" i="0" dirty="0" smtClean="0">
              <a:latin typeface="Calibri" pitchFamily="34" charset="0"/>
            </a:rPr>
            <a:t> Re-education Through Labor camp in </a:t>
          </a:r>
          <a:r>
            <a:rPr lang="en-US" sz="1200" b="0" i="0" dirty="0" smtClean="0">
              <a:latin typeface="Calibri" pitchFamily="34" charset="0"/>
              <a:hlinkClick xmlns:r="http://schemas.openxmlformats.org/officeDocument/2006/relationships" r:id="rId2" tooltip="Hubei"/>
            </a:rPr>
            <a:t>Hubei province</a:t>
          </a:r>
          <a:r>
            <a:rPr lang="en-US" sz="1200" b="0" i="0" dirty="0" smtClean="0">
              <a:latin typeface="Calibri" pitchFamily="34" charset="0"/>
            </a:rPr>
            <a:t>, from the archives of the </a:t>
          </a:r>
          <a:r>
            <a:rPr lang="en-US" sz="1200" b="0" i="0" dirty="0" err="1" smtClean="0">
              <a:latin typeface="Calibri" pitchFamily="34" charset="0"/>
              <a:hlinkClick xmlns:r="http://schemas.openxmlformats.org/officeDocument/2006/relationships" r:id="rId3" tooltip="Laogai Museum"/>
            </a:rPr>
            <a:t>Laogai</a:t>
          </a:r>
          <a:r>
            <a:rPr lang="en-US" sz="1200" b="0" i="0" dirty="0" smtClean="0">
              <a:latin typeface="Calibri" pitchFamily="34" charset="0"/>
              <a:hlinkClick xmlns:r="http://schemas.openxmlformats.org/officeDocument/2006/relationships" r:id="rId3" tooltip="Laogai Museum"/>
            </a:rPr>
            <a:t> Museum</a:t>
          </a:r>
          <a:endParaRPr lang="en-US" sz="1200" i="0" dirty="0">
            <a:latin typeface="Calibri" pitchFamily="34" charset="0"/>
          </a:endParaRPr>
        </a:p>
      </dgm:t>
    </dgm:pt>
    <dgm:pt modelId="{1B87BD7C-366E-45BC-84A2-62DE6DCEE2F8}" type="parTrans" cxnId="{B8A21F48-B315-42CA-976E-168390E54867}">
      <dgm:prSet/>
      <dgm:spPr/>
      <dgm:t>
        <a:bodyPr/>
        <a:lstStyle/>
        <a:p>
          <a:endParaRPr lang="en-US"/>
        </a:p>
      </dgm:t>
    </dgm:pt>
    <dgm:pt modelId="{6005B32C-11F4-4261-9E4F-EE81FC18935E}" type="sibTrans" cxnId="{B8A21F48-B315-42CA-976E-168390E54867}">
      <dgm:prSet/>
      <dgm:spPr/>
      <dgm:t>
        <a:bodyPr/>
        <a:lstStyle/>
        <a:p>
          <a:endParaRPr lang="en-US"/>
        </a:p>
      </dgm:t>
    </dgm:pt>
    <dgm:pt modelId="{83E88567-25FF-40F9-B422-1C6BF1BA1C4F}">
      <dgm:prSet custT="1"/>
      <dgm:spPr>
        <a:solidFill>
          <a:schemeClr val="tx2">
            <a:lumMod val="75000"/>
          </a:schemeClr>
        </a:solidFill>
      </dgm:spPr>
      <dgm:t>
        <a:bodyPr/>
        <a:lstStyle/>
        <a:p>
          <a:pPr algn="l">
            <a:lnSpc>
              <a:spcPct val="100000"/>
            </a:lnSpc>
          </a:pPr>
          <a:endParaRPr lang="en-US" sz="1600" dirty="0">
            <a:latin typeface="Calibri" pitchFamily="34" charset="0"/>
            <a:ea typeface="+mj-ea"/>
          </a:endParaRPr>
        </a:p>
      </dgm:t>
    </dgm:pt>
    <dgm:pt modelId="{4EB1BDB7-FA9E-4CDF-B513-784E21DA1D14}" type="parTrans" cxnId="{8E8DA37B-882F-4467-ADB9-52600DD550B9}">
      <dgm:prSet/>
      <dgm:spPr/>
      <dgm:t>
        <a:bodyPr/>
        <a:lstStyle/>
        <a:p>
          <a:endParaRPr lang="en-US"/>
        </a:p>
      </dgm:t>
    </dgm:pt>
    <dgm:pt modelId="{590ED5D4-6983-4789-A400-173E940B49B3}" type="sibTrans" cxnId="{8E8DA37B-882F-4467-ADB9-52600DD550B9}">
      <dgm:prSet/>
      <dgm:spPr/>
      <dgm:t>
        <a:bodyPr/>
        <a:lstStyle/>
        <a:p>
          <a:endParaRPr lang="en-US"/>
        </a:p>
      </dgm:t>
    </dgm:pt>
    <dgm:pt modelId="{5D38B5CE-DF00-4622-8105-E7643148B2EC}">
      <dgm:prSet custT="1"/>
      <dgm:spPr>
        <a:solidFill>
          <a:schemeClr val="tx2">
            <a:lumMod val="75000"/>
          </a:schemeClr>
        </a:solidFill>
      </dgm:spPr>
      <dgm:t>
        <a:bodyPr/>
        <a:lstStyle/>
        <a:p>
          <a:pPr algn="l">
            <a:lnSpc>
              <a:spcPct val="90000"/>
            </a:lnSpc>
          </a:pPr>
          <a:endParaRPr lang="en-US" sz="1600" dirty="0">
            <a:latin typeface="Calibri" pitchFamily="34" charset="0"/>
            <a:ea typeface="+mj-ea"/>
          </a:endParaRPr>
        </a:p>
      </dgm:t>
    </dgm:pt>
    <dgm:pt modelId="{CA11C023-1D6C-479F-90C4-90B08463FDD5}" type="sibTrans" cxnId="{3F37E39E-6299-4900-B78B-AA607E8CF612}">
      <dgm:prSet/>
      <dgm:spPr/>
      <dgm:t>
        <a:bodyPr/>
        <a:lstStyle/>
        <a:p>
          <a:endParaRPr lang="en-US"/>
        </a:p>
      </dgm:t>
    </dgm:pt>
    <dgm:pt modelId="{FB352C19-7C6A-4A47-85C5-7F865FBBDD85}" type="parTrans" cxnId="{3F37E39E-6299-4900-B78B-AA607E8CF612}">
      <dgm:prSet/>
      <dgm:spPr/>
      <dgm:t>
        <a:bodyPr/>
        <a:lstStyle/>
        <a:p>
          <a:endParaRPr lang="en-US"/>
        </a:p>
      </dgm:t>
    </dgm:pt>
    <dgm:pt modelId="{C48185FE-32BB-4E34-B6A1-D3F9C3D7FCC4}" type="pres">
      <dgm:prSet presAssocID="{83C6DAFC-9B27-4C87-9229-5E2738AD4833}" presName="linearFlow" presStyleCnt="0">
        <dgm:presLayoutVars>
          <dgm:dir/>
          <dgm:animLvl val="lvl"/>
          <dgm:resizeHandles/>
        </dgm:presLayoutVars>
      </dgm:prSet>
      <dgm:spPr/>
      <dgm:t>
        <a:bodyPr/>
        <a:lstStyle/>
        <a:p>
          <a:endParaRPr lang="en-US"/>
        </a:p>
      </dgm:t>
    </dgm:pt>
    <dgm:pt modelId="{6E3F6891-2311-41C1-8B30-6CF1CFCFA0D8}" type="pres">
      <dgm:prSet presAssocID="{36ED75EB-6184-48C0-95EA-2E28C6D7E8D4}" presName="compositeNode" presStyleCnt="0">
        <dgm:presLayoutVars>
          <dgm:bulletEnabled val="1"/>
        </dgm:presLayoutVars>
      </dgm:prSet>
      <dgm:spPr/>
    </dgm:pt>
    <dgm:pt modelId="{71CDBCC3-1C9F-47DD-A173-1DDD007129F7}" type="pres">
      <dgm:prSet presAssocID="{36ED75EB-6184-48C0-95EA-2E28C6D7E8D4}" presName="image" presStyleLbl="fgImgPlace1" presStyleIdx="0" presStyleCnt="1" custScaleX="138371" custLinFactNeighborX="-5668" custLinFactNeighborY="-408"/>
      <dgm:spPr>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04AFAA0-CBB3-4D9C-AF0C-F93FDC687E64}" type="pres">
      <dgm:prSet presAssocID="{36ED75EB-6184-48C0-95EA-2E28C6D7E8D4}" presName="childNode" presStyleLbl="node1" presStyleIdx="0" presStyleCnt="1" custScaleX="128769" custLinFactNeighborX="284" custLinFactNeighborY="1062">
        <dgm:presLayoutVars>
          <dgm:bulletEnabled val="1"/>
        </dgm:presLayoutVars>
      </dgm:prSet>
      <dgm:spPr/>
      <dgm:t>
        <a:bodyPr/>
        <a:lstStyle/>
        <a:p>
          <a:endParaRPr lang="en-US"/>
        </a:p>
      </dgm:t>
    </dgm:pt>
    <dgm:pt modelId="{266E0099-B5D0-4E9A-A0E2-C2F778485FBB}" type="pres">
      <dgm:prSet presAssocID="{36ED75EB-6184-48C0-95EA-2E28C6D7E8D4}" presName="parentNode" presStyleLbl="revTx" presStyleIdx="0" presStyleCnt="1" custScaleX="60327" custLinFactNeighborX="-66155" custLinFactNeighborY="-1079">
        <dgm:presLayoutVars>
          <dgm:chMax val="0"/>
          <dgm:bulletEnabled val="1"/>
        </dgm:presLayoutVars>
      </dgm:prSet>
      <dgm:spPr/>
      <dgm:t>
        <a:bodyPr/>
        <a:lstStyle/>
        <a:p>
          <a:endParaRPr lang="en-US"/>
        </a:p>
      </dgm:t>
    </dgm:pt>
  </dgm:ptLst>
  <dgm:cxnLst>
    <dgm:cxn modelId="{3F37E39E-6299-4900-B78B-AA607E8CF612}" srcId="{36ED75EB-6184-48C0-95EA-2E28C6D7E8D4}" destId="{5D38B5CE-DF00-4622-8105-E7643148B2EC}" srcOrd="1" destOrd="0" parTransId="{FB352C19-7C6A-4A47-85C5-7F865FBBDD85}" sibTransId="{CA11C023-1D6C-479F-90C4-90B08463FDD5}"/>
    <dgm:cxn modelId="{8E8DA37B-882F-4467-ADB9-52600DD550B9}" srcId="{36ED75EB-6184-48C0-95EA-2E28C6D7E8D4}" destId="{83E88567-25FF-40F9-B422-1C6BF1BA1C4F}" srcOrd="0" destOrd="0" parTransId="{4EB1BDB7-FA9E-4CDF-B513-784E21DA1D14}" sibTransId="{590ED5D4-6983-4789-A400-173E940B49B3}"/>
    <dgm:cxn modelId="{B8A21F48-B315-42CA-976E-168390E54867}" srcId="{83C6DAFC-9B27-4C87-9229-5E2738AD4833}" destId="{36ED75EB-6184-48C0-95EA-2E28C6D7E8D4}" srcOrd="0" destOrd="0" parTransId="{1B87BD7C-366E-45BC-84A2-62DE6DCEE2F8}" sibTransId="{6005B32C-11F4-4261-9E4F-EE81FC18935E}"/>
    <dgm:cxn modelId="{E012160D-FB97-4E86-A182-C155EB1FDE40}" type="presOf" srcId="{83C6DAFC-9B27-4C87-9229-5E2738AD4833}" destId="{C48185FE-32BB-4E34-B6A1-D3F9C3D7FCC4}" srcOrd="0" destOrd="0" presId="urn:microsoft.com/office/officeart/2005/8/layout/hList2"/>
    <dgm:cxn modelId="{C434EFA3-6183-47FF-A2B2-FDB5E6B14F61}" type="presOf" srcId="{36ED75EB-6184-48C0-95EA-2E28C6D7E8D4}" destId="{266E0099-B5D0-4E9A-A0E2-C2F778485FBB}" srcOrd="0" destOrd="0" presId="urn:microsoft.com/office/officeart/2005/8/layout/hList2"/>
    <dgm:cxn modelId="{DDE89314-8C52-4521-88BE-6821AEE5E293}" type="presOf" srcId="{5D38B5CE-DF00-4622-8105-E7643148B2EC}" destId="{404AFAA0-CBB3-4D9C-AF0C-F93FDC687E64}" srcOrd="0" destOrd="1" presId="urn:microsoft.com/office/officeart/2005/8/layout/hList2"/>
    <dgm:cxn modelId="{58526E46-0DAB-4369-AF15-C82EB3AA1729}" type="presOf" srcId="{83E88567-25FF-40F9-B422-1C6BF1BA1C4F}" destId="{404AFAA0-CBB3-4D9C-AF0C-F93FDC687E64}" srcOrd="0" destOrd="0" presId="urn:microsoft.com/office/officeart/2005/8/layout/hList2"/>
    <dgm:cxn modelId="{07C3B8E4-955C-491A-9696-22D8ED8DB087}" type="presParOf" srcId="{C48185FE-32BB-4E34-B6A1-D3F9C3D7FCC4}" destId="{6E3F6891-2311-41C1-8B30-6CF1CFCFA0D8}" srcOrd="0" destOrd="0" presId="urn:microsoft.com/office/officeart/2005/8/layout/hList2"/>
    <dgm:cxn modelId="{26F41D0E-C3DD-4362-9FD8-49C5E6193503}" type="presParOf" srcId="{6E3F6891-2311-41C1-8B30-6CF1CFCFA0D8}" destId="{71CDBCC3-1C9F-47DD-A173-1DDD007129F7}" srcOrd="0" destOrd="0" presId="urn:microsoft.com/office/officeart/2005/8/layout/hList2"/>
    <dgm:cxn modelId="{E9668D7F-BF92-45C9-9993-DC81A32997A1}" type="presParOf" srcId="{6E3F6891-2311-41C1-8B30-6CF1CFCFA0D8}" destId="{404AFAA0-CBB3-4D9C-AF0C-F93FDC687E64}" srcOrd="1" destOrd="0" presId="urn:microsoft.com/office/officeart/2005/8/layout/hList2"/>
    <dgm:cxn modelId="{D1001390-F3B8-4F4E-8A67-EBA1EADFFBB9}" type="presParOf" srcId="{6E3F6891-2311-41C1-8B30-6CF1CFCFA0D8}" destId="{266E0099-B5D0-4E9A-A0E2-C2F778485FB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6DAFC-9B27-4C87-9229-5E2738AD4833}" type="doc">
      <dgm:prSet loTypeId="urn:microsoft.com/office/officeart/2005/8/layout/hList2" loCatId="picture" qsTypeId="urn:microsoft.com/office/officeart/2005/8/quickstyle/simple1" qsCatId="simple" csTypeId="urn:microsoft.com/office/officeart/2005/8/colors/accent1_4" csCatId="accent1" phldr="1"/>
      <dgm:spPr/>
      <dgm:t>
        <a:bodyPr/>
        <a:lstStyle/>
        <a:p>
          <a:endParaRPr lang="en-US"/>
        </a:p>
      </dgm:t>
    </dgm:pt>
    <dgm:pt modelId="{36ED75EB-6184-48C0-95EA-2E28C6D7E8D4}">
      <dgm:prSet phldrT="[Text]" custT="1"/>
      <dgm:spPr/>
      <dgm:t>
        <a:bodyPr/>
        <a:lstStyle/>
        <a:p>
          <a:r>
            <a:rPr lang="zh-CN" altLang="en-US" sz="1200" b="0" i="0" dirty="0" smtClean="0">
              <a:latin typeface="Calibri" pitchFamily="34" charset="0"/>
            </a:rPr>
            <a:t>*</a:t>
          </a:r>
          <a:r>
            <a:rPr lang="en-US" sz="1200" b="0" i="0" dirty="0" smtClean="0">
              <a:latin typeface="Calibri" pitchFamily="34" charset="0"/>
            </a:rPr>
            <a:t>From </a:t>
          </a:r>
          <a:r>
            <a:rPr lang="en-US" sz="1200" b="0" i="0" dirty="0" smtClean="0">
              <a:latin typeface="Calibri" pitchFamily="34" charset="0"/>
              <a:hlinkClick xmlns:r="http://schemas.openxmlformats.org/officeDocument/2006/relationships" r:id="rId1"/>
            </a:rPr>
            <a:t>CPC Central Commission for Discipline Inspection holds 8th plenum</a:t>
          </a:r>
          <a:endParaRPr lang="en-US" sz="1200" i="0" dirty="0">
            <a:latin typeface="Calibri" pitchFamily="34" charset="0"/>
          </a:endParaRPr>
        </a:p>
      </dgm:t>
    </dgm:pt>
    <dgm:pt modelId="{1B87BD7C-366E-45BC-84A2-62DE6DCEE2F8}" type="parTrans" cxnId="{B8A21F48-B315-42CA-976E-168390E54867}">
      <dgm:prSet/>
      <dgm:spPr/>
      <dgm:t>
        <a:bodyPr/>
        <a:lstStyle/>
        <a:p>
          <a:endParaRPr lang="en-US"/>
        </a:p>
      </dgm:t>
    </dgm:pt>
    <dgm:pt modelId="{6005B32C-11F4-4261-9E4F-EE81FC18935E}" type="sibTrans" cxnId="{B8A21F48-B315-42CA-976E-168390E54867}">
      <dgm:prSet/>
      <dgm:spPr/>
      <dgm:t>
        <a:bodyPr/>
        <a:lstStyle/>
        <a:p>
          <a:endParaRPr lang="en-US"/>
        </a:p>
      </dgm:t>
    </dgm:pt>
    <dgm:pt modelId="{83E88567-25FF-40F9-B422-1C6BF1BA1C4F}">
      <dgm:prSet custT="1"/>
      <dgm:spPr>
        <a:solidFill>
          <a:schemeClr val="tx2">
            <a:lumMod val="75000"/>
          </a:schemeClr>
        </a:solidFill>
      </dgm:spPr>
      <dgm:t>
        <a:bodyPr/>
        <a:lstStyle/>
        <a:p>
          <a:pPr algn="l">
            <a:lnSpc>
              <a:spcPct val="100000"/>
            </a:lnSpc>
          </a:pPr>
          <a:endParaRPr lang="en-US" sz="1600" dirty="0">
            <a:latin typeface="Calibri" pitchFamily="34" charset="0"/>
            <a:ea typeface="+mj-ea"/>
          </a:endParaRPr>
        </a:p>
      </dgm:t>
    </dgm:pt>
    <dgm:pt modelId="{4EB1BDB7-FA9E-4CDF-B513-784E21DA1D14}" type="parTrans" cxnId="{8E8DA37B-882F-4467-ADB9-52600DD550B9}">
      <dgm:prSet/>
      <dgm:spPr/>
      <dgm:t>
        <a:bodyPr/>
        <a:lstStyle/>
        <a:p>
          <a:endParaRPr lang="en-US"/>
        </a:p>
      </dgm:t>
    </dgm:pt>
    <dgm:pt modelId="{590ED5D4-6983-4789-A400-173E940B49B3}" type="sibTrans" cxnId="{8E8DA37B-882F-4467-ADB9-52600DD550B9}">
      <dgm:prSet/>
      <dgm:spPr/>
      <dgm:t>
        <a:bodyPr/>
        <a:lstStyle/>
        <a:p>
          <a:endParaRPr lang="en-US"/>
        </a:p>
      </dgm:t>
    </dgm:pt>
    <dgm:pt modelId="{5D38B5CE-DF00-4622-8105-E7643148B2EC}">
      <dgm:prSet custT="1"/>
      <dgm:spPr>
        <a:solidFill>
          <a:schemeClr val="tx2">
            <a:lumMod val="75000"/>
          </a:schemeClr>
        </a:solidFill>
      </dgm:spPr>
      <dgm:t>
        <a:bodyPr/>
        <a:lstStyle/>
        <a:p>
          <a:pPr algn="l">
            <a:lnSpc>
              <a:spcPct val="90000"/>
            </a:lnSpc>
          </a:pPr>
          <a:endParaRPr lang="en-US" sz="1600" dirty="0">
            <a:latin typeface="Calibri" pitchFamily="34" charset="0"/>
            <a:ea typeface="+mj-ea"/>
          </a:endParaRPr>
        </a:p>
      </dgm:t>
    </dgm:pt>
    <dgm:pt modelId="{CA11C023-1D6C-479F-90C4-90B08463FDD5}" type="sibTrans" cxnId="{3F37E39E-6299-4900-B78B-AA607E8CF612}">
      <dgm:prSet/>
      <dgm:spPr/>
      <dgm:t>
        <a:bodyPr/>
        <a:lstStyle/>
        <a:p>
          <a:endParaRPr lang="en-US"/>
        </a:p>
      </dgm:t>
    </dgm:pt>
    <dgm:pt modelId="{FB352C19-7C6A-4A47-85C5-7F865FBBDD85}" type="parTrans" cxnId="{3F37E39E-6299-4900-B78B-AA607E8CF612}">
      <dgm:prSet/>
      <dgm:spPr/>
      <dgm:t>
        <a:bodyPr/>
        <a:lstStyle/>
        <a:p>
          <a:endParaRPr lang="en-US"/>
        </a:p>
      </dgm:t>
    </dgm:pt>
    <dgm:pt modelId="{C48185FE-32BB-4E34-B6A1-D3F9C3D7FCC4}" type="pres">
      <dgm:prSet presAssocID="{83C6DAFC-9B27-4C87-9229-5E2738AD4833}" presName="linearFlow" presStyleCnt="0">
        <dgm:presLayoutVars>
          <dgm:dir/>
          <dgm:animLvl val="lvl"/>
          <dgm:resizeHandles/>
        </dgm:presLayoutVars>
      </dgm:prSet>
      <dgm:spPr/>
      <dgm:t>
        <a:bodyPr/>
        <a:lstStyle/>
        <a:p>
          <a:endParaRPr lang="en-US"/>
        </a:p>
      </dgm:t>
    </dgm:pt>
    <dgm:pt modelId="{6E3F6891-2311-41C1-8B30-6CF1CFCFA0D8}" type="pres">
      <dgm:prSet presAssocID="{36ED75EB-6184-48C0-95EA-2E28C6D7E8D4}" presName="compositeNode" presStyleCnt="0">
        <dgm:presLayoutVars>
          <dgm:bulletEnabled val="1"/>
        </dgm:presLayoutVars>
      </dgm:prSet>
      <dgm:spPr/>
    </dgm:pt>
    <dgm:pt modelId="{71CDBCC3-1C9F-47DD-A173-1DDD007129F7}" type="pres">
      <dgm:prSet presAssocID="{36ED75EB-6184-48C0-95EA-2E28C6D7E8D4}" presName="image" presStyleLbl="fgImgPlace1" presStyleIdx="0" presStyleCnt="1" custScaleX="138371" custLinFactNeighborX="-5668" custLinFactNeighborY="-408"/>
      <dgm:spPr>
        <a:blipFill>
          <a:blip xmlns:r="http://schemas.openxmlformats.org/officeDocument/2006/relationships"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l="-15000" r="-15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04AFAA0-CBB3-4D9C-AF0C-F93FDC687E64}" type="pres">
      <dgm:prSet presAssocID="{36ED75EB-6184-48C0-95EA-2E28C6D7E8D4}" presName="childNode" presStyleLbl="node1" presStyleIdx="0" presStyleCnt="1" custScaleX="128769" custLinFactNeighborX="284" custLinFactNeighborY="1062">
        <dgm:presLayoutVars>
          <dgm:bulletEnabled val="1"/>
        </dgm:presLayoutVars>
      </dgm:prSet>
      <dgm:spPr/>
      <dgm:t>
        <a:bodyPr/>
        <a:lstStyle/>
        <a:p>
          <a:endParaRPr lang="en-US"/>
        </a:p>
      </dgm:t>
    </dgm:pt>
    <dgm:pt modelId="{266E0099-B5D0-4E9A-A0E2-C2F778485FBB}" type="pres">
      <dgm:prSet presAssocID="{36ED75EB-6184-48C0-95EA-2E28C6D7E8D4}" presName="parentNode" presStyleLbl="revTx" presStyleIdx="0" presStyleCnt="1" custScaleX="60327" custLinFactNeighborX="-55958" custLinFactNeighborY="-1074">
        <dgm:presLayoutVars>
          <dgm:chMax val="0"/>
          <dgm:bulletEnabled val="1"/>
        </dgm:presLayoutVars>
      </dgm:prSet>
      <dgm:spPr/>
      <dgm:t>
        <a:bodyPr/>
        <a:lstStyle/>
        <a:p>
          <a:endParaRPr lang="en-US"/>
        </a:p>
      </dgm:t>
    </dgm:pt>
  </dgm:ptLst>
  <dgm:cxnLst>
    <dgm:cxn modelId="{3F37E39E-6299-4900-B78B-AA607E8CF612}" srcId="{36ED75EB-6184-48C0-95EA-2E28C6D7E8D4}" destId="{5D38B5CE-DF00-4622-8105-E7643148B2EC}" srcOrd="1" destOrd="0" parTransId="{FB352C19-7C6A-4A47-85C5-7F865FBBDD85}" sibTransId="{CA11C023-1D6C-479F-90C4-90B08463FDD5}"/>
    <dgm:cxn modelId="{7949DBB5-FD32-4102-86A6-61E995AC8642}" type="presOf" srcId="{83C6DAFC-9B27-4C87-9229-5E2738AD4833}" destId="{C48185FE-32BB-4E34-B6A1-D3F9C3D7FCC4}" srcOrd="0" destOrd="0" presId="urn:microsoft.com/office/officeart/2005/8/layout/hList2"/>
    <dgm:cxn modelId="{8E8DA37B-882F-4467-ADB9-52600DD550B9}" srcId="{36ED75EB-6184-48C0-95EA-2E28C6D7E8D4}" destId="{83E88567-25FF-40F9-B422-1C6BF1BA1C4F}" srcOrd="0" destOrd="0" parTransId="{4EB1BDB7-FA9E-4CDF-B513-784E21DA1D14}" sibTransId="{590ED5D4-6983-4789-A400-173E940B49B3}"/>
    <dgm:cxn modelId="{935F115E-36A0-4B6F-A7D5-121AB3F45D01}" type="presOf" srcId="{36ED75EB-6184-48C0-95EA-2E28C6D7E8D4}" destId="{266E0099-B5D0-4E9A-A0E2-C2F778485FBB}" srcOrd="0" destOrd="0" presId="urn:microsoft.com/office/officeart/2005/8/layout/hList2"/>
    <dgm:cxn modelId="{073BCCD2-26B5-447F-ABE3-6D610F5B0796}" type="presOf" srcId="{83E88567-25FF-40F9-B422-1C6BF1BA1C4F}" destId="{404AFAA0-CBB3-4D9C-AF0C-F93FDC687E64}" srcOrd="0" destOrd="0" presId="urn:microsoft.com/office/officeart/2005/8/layout/hList2"/>
    <dgm:cxn modelId="{B8A21F48-B315-42CA-976E-168390E54867}" srcId="{83C6DAFC-9B27-4C87-9229-5E2738AD4833}" destId="{36ED75EB-6184-48C0-95EA-2E28C6D7E8D4}" srcOrd="0" destOrd="0" parTransId="{1B87BD7C-366E-45BC-84A2-62DE6DCEE2F8}" sibTransId="{6005B32C-11F4-4261-9E4F-EE81FC18935E}"/>
    <dgm:cxn modelId="{48B39F57-8B0B-4189-B35E-5377599AA1A4}" type="presOf" srcId="{5D38B5CE-DF00-4622-8105-E7643148B2EC}" destId="{404AFAA0-CBB3-4D9C-AF0C-F93FDC687E64}" srcOrd="0" destOrd="1" presId="urn:microsoft.com/office/officeart/2005/8/layout/hList2"/>
    <dgm:cxn modelId="{56B5CDCF-56F6-476B-9F59-7951B0491741}" type="presParOf" srcId="{C48185FE-32BB-4E34-B6A1-D3F9C3D7FCC4}" destId="{6E3F6891-2311-41C1-8B30-6CF1CFCFA0D8}" srcOrd="0" destOrd="0" presId="urn:microsoft.com/office/officeart/2005/8/layout/hList2"/>
    <dgm:cxn modelId="{C3515AD8-CADF-487E-9811-265E4680CE42}" type="presParOf" srcId="{6E3F6891-2311-41C1-8B30-6CF1CFCFA0D8}" destId="{71CDBCC3-1C9F-47DD-A173-1DDD007129F7}" srcOrd="0" destOrd="0" presId="urn:microsoft.com/office/officeart/2005/8/layout/hList2"/>
    <dgm:cxn modelId="{2F572151-5ED3-4F8F-B1A3-B962C494D559}" type="presParOf" srcId="{6E3F6891-2311-41C1-8B30-6CF1CFCFA0D8}" destId="{404AFAA0-CBB3-4D9C-AF0C-F93FDC687E64}" srcOrd="1" destOrd="0" presId="urn:microsoft.com/office/officeart/2005/8/layout/hList2"/>
    <dgm:cxn modelId="{1175C65C-BBA3-495F-9BBF-B1BD437149EF}" type="presParOf" srcId="{6E3F6891-2311-41C1-8B30-6CF1CFCFA0D8}" destId="{266E0099-B5D0-4E9A-A0E2-C2F778485FBB}"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93EA86-244D-4ADD-A6DF-EBB588039EB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F345B28-4CC5-4E42-9497-9CC1A2ECD2FC}">
      <dgm:prSet custT="1"/>
      <dgm:spPr/>
      <dgm:t>
        <a:bodyPr/>
        <a:lstStyle/>
        <a:p>
          <a:pPr algn="l" rtl="0"/>
          <a:r>
            <a:rPr lang="en-US" sz="1100" b="0" i="0" dirty="0" smtClean="0">
              <a:latin typeface="Calibri" pitchFamily="34" charset="0"/>
            </a:rPr>
            <a:t>The 1957 Resolution provides that the </a:t>
          </a:r>
          <a:r>
            <a:rPr lang="en-US" sz="1100" b="0" i="0" dirty="0" err="1" smtClean="0">
              <a:latin typeface="Calibri" pitchFamily="34" charset="0"/>
            </a:rPr>
            <a:t>laojiao</a:t>
          </a:r>
          <a:r>
            <a:rPr lang="en-US" sz="1100" b="0" i="0" dirty="0" smtClean="0">
              <a:latin typeface="Calibri" pitchFamily="34" charset="0"/>
            </a:rPr>
            <a:t> system was adopted “In accordance with Article 100 of the Constitution of the People's Republic of China, for the purpose of reforming those idling, law-breaking, discipline-breaching, duty-neglecting but work-capable individuals into self-reliant people of new work ethic.”</a:t>
          </a:r>
          <a:endParaRPr lang="en-US" sz="1100" b="0" i="0" dirty="0">
            <a:latin typeface="Calibri" pitchFamily="34" charset="0"/>
          </a:endParaRPr>
        </a:p>
      </dgm:t>
    </dgm:pt>
    <dgm:pt modelId="{4B8FFF4A-5106-4BD0-BE4B-21EDC8456B17}" type="parTrans" cxnId="{79ACD174-8CF2-423E-86BF-3DA87E93C8E8}">
      <dgm:prSet/>
      <dgm:spPr/>
      <dgm:t>
        <a:bodyPr/>
        <a:lstStyle/>
        <a:p>
          <a:endParaRPr lang="en-US"/>
        </a:p>
      </dgm:t>
    </dgm:pt>
    <dgm:pt modelId="{960B8924-EE46-47E5-80FE-BA631FC9B889}" type="sibTrans" cxnId="{79ACD174-8CF2-423E-86BF-3DA87E93C8E8}">
      <dgm:prSet/>
      <dgm:spPr/>
      <dgm:t>
        <a:bodyPr/>
        <a:lstStyle/>
        <a:p>
          <a:endParaRPr lang="en-US"/>
        </a:p>
      </dgm:t>
    </dgm:pt>
    <dgm:pt modelId="{0C4F6570-BC25-4D6C-AC27-EAB62705C696}">
      <dgm:prSet custT="1"/>
      <dgm:spPr/>
      <dgm:t>
        <a:bodyPr lIns="91440" tIns="91440" rIns="91440" bIns="91440"/>
        <a:lstStyle/>
        <a:p>
          <a:pPr rtl="0"/>
          <a:r>
            <a:rPr lang="en-US" sz="1100" dirty="0" smtClean="0">
              <a:latin typeface="Calibri" pitchFamily="34" charset="0"/>
            </a:rPr>
            <a:t>Article 100 of the 1954 Constitution stipulates that: “</a:t>
          </a:r>
          <a:r>
            <a:rPr lang="en-US" sz="1100" i="1" dirty="0" smtClean="0">
              <a:latin typeface="Calibri" pitchFamily="34" charset="0"/>
            </a:rPr>
            <a:t>Citizens of the People’s Republic of China must abide by the Constitution and the law, uphold discipline at work, keep public order and respect social ethics.</a:t>
          </a:r>
          <a:r>
            <a:rPr lang="en-US" sz="1100" dirty="0" smtClean="0">
              <a:latin typeface="Calibri" pitchFamily="34" charset="0"/>
            </a:rPr>
            <a:t>” (Article 100 became Article 53 in the current 1984 Constitution, with almost identical language)</a:t>
          </a:r>
          <a:endParaRPr lang="en-US" sz="1100" dirty="0">
            <a:latin typeface="Calibri" pitchFamily="34" charset="0"/>
          </a:endParaRPr>
        </a:p>
      </dgm:t>
    </dgm:pt>
    <dgm:pt modelId="{63EAB982-1CE0-49B4-AF8E-15D8526FDE91}" type="parTrans" cxnId="{44EEAB56-A8D0-47F1-ADD9-DFB194A2CB63}">
      <dgm:prSet/>
      <dgm:spPr/>
      <dgm:t>
        <a:bodyPr/>
        <a:lstStyle/>
        <a:p>
          <a:endParaRPr lang="en-US"/>
        </a:p>
      </dgm:t>
    </dgm:pt>
    <dgm:pt modelId="{047AAF5C-E83E-47C8-AC1C-59CC5864764A}" type="sibTrans" cxnId="{44EEAB56-A8D0-47F1-ADD9-DFB194A2CB63}">
      <dgm:prSet/>
      <dgm:spPr/>
      <dgm:t>
        <a:bodyPr/>
        <a:lstStyle/>
        <a:p>
          <a:endParaRPr lang="en-US"/>
        </a:p>
      </dgm:t>
    </dgm:pt>
    <dgm:pt modelId="{C889FA4F-E03B-4613-BD39-D186C0BE4868}">
      <dgm:prSet custT="1"/>
      <dgm:spPr/>
      <dgm:t>
        <a:bodyPr/>
        <a:lstStyle/>
        <a:p>
          <a:pPr algn="l" rtl="0"/>
          <a:r>
            <a:rPr lang="en-US" sz="1200" b="0" dirty="0" smtClean="0">
              <a:latin typeface="Calibri" pitchFamily="34" charset="0"/>
            </a:rPr>
            <a:t>As the </a:t>
          </a:r>
          <a:r>
            <a:rPr lang="en-US" sz="1200" b="0" i="1" dirty="0" err="1" smtClean="0">
              <a:latin typeface="Calibri" pitchFamily="34" charset="0"/>
            </a:rPr>
            <a:t>laojiao</a:t>
          </a:r>
          <a:r>
            <a:rPr lang="en-US" sz="1200" b="0" i="1" dirty="0" smtClean="0">
              <a:latin typeface="Calibri" pitchFamily="34" charset="0"/>
            </a:rPr>
            <a:t> </a:t>
          </a:r>
          <a:r>
            <a:rPr lang="en-US" sz="1200" b="0" dirty="0" smtClean="0">
              <a:latin typeface="Calibri" pitchFamily="34" charset="0"/>
            </a:rPr>
            <a:t>process is without judicial review and completely bypasses state judicial organs , the 1957 Regulation contradicts provisions from both 1957 and 1982 versions of the Chinese Constitution:</a:t>
          </a:r>
          <a:endParaRPr lang="en-US" sz="1200" b="0" dirty="0">
            <a:latin typeface="Calibri" pitchFamily="34" charset="0"/>
          </a:endParaRPr>
        </a:p>
      </dgm:t>
    </dgm:pt>
    <dgm:pt modelId="{F3B2C328-BC4D-4AEB-9E48-F413B3FD7D48}" type="parTrans" cxnId="{BCD7FF50-D9F6-4F09-BA4C-C0C1729C8B55}">
      <dgm:prSet/>
      <dgm:spPr/>
      <dgm:t>
        <a:bodyPr/>
        <a:lstStyle/>
        <a:p>
          <a:endParaRPr lang="en-US"/>
        </a:p>
      </dgm:t>
    </dgm:pt>
    <dgm:pt modelId="{B6B18552-579A-47F6-AEEA-85ABD5CBA90D}" type="sibTrans" cxnId="{BCD7FF50-D9F6-4F09-BA4C-C0C1729C8B55}">
      <dgm:prSet/>
      <dgm:spPr/>
      <dgm:t>
        <a:bodyPr/>
        <a:lstStyle/>
        <a:p>
          <a:endParaRPr lang="en-US"/>
        </a:p>
      </dgm:t>
    </dgm:pt>
    <dgm:pt modelId="{6D4F825D-9FE6-483E-A87A-3DDA76F741E6}">
      <dgm:prSet custT="1"/>
      <dgm:spPr/>
      <dgm:t>
        <a:bodyPr lIns="91440" tIns="91440" rIns="91440" bIns="91440"/>
        <a:lstStyle/>
        <a:p>
          <a:pPr rtl="0"/>
          <a:r>
            <a:rPr lang="en-US" sz="1100" dirty="0" smtClean="0">
              <a:latin typeface="Calibri" pitchFamily="34" charset="0"/>
            </a:rPr>
            <a:t>Article 89 of the 1954 Constitution provides that: “Freedom of the person of citizens of the People’s Republic of China is inviolable. No citizen may be arrested except by decision of a people’s court or with the sanction of a people’s </a:t>
          </a:r>
          <a:r>
            <a:rPr lang="en-US" sz="1100" dirty="0" err="1" smtClean="0">
              <a:latin typeface="Calibri" pitchFamily="34" charset="0"/>
            </a:rPr>
            <a:t>procuratorate</a:t>
          </a:r>
          <a:r>
            <a:rPr lang="en-US" sz="1100" dirty="0" smtClean="0">
              <a:latin typeface="Calibri" pitchFamily="34" charset="0"/>
            </a:rPr>
            <a:t>.”</a:t>
          </a:r>
          <a:endParaRPr lang="en-US" sz="1100" dirty="0">
            <a:latin typeface="Calibri" pitchFamily="34" charset="0"/>
          </a:endParaRPr>
        </a:p>
      </dgm:t>
    </dgm:pt>
    <dgm:pt modelId="{7C53F2DA-8F93-489E-831C-5FAAAB04295B}" type="parTrans" cxnId="{17CDF55D-277E-4FCF-94C0-F688C97F4672}">
      <dgm:prSet/>
      <dgm:spPr/>
      <dgm:t>
        <a:bodyPr/>
        <a:lstStyle/>
        <a:p>
          <a:endParaRPr lang="en-US"/>
        </a:p>
      </dgm:t>
    </dgm:pt>
    <dgm:pt modelId="{A645CD54-F2A9-4E7D-BCEF-F488B880B086}" type="sibTrans" cxnId="{17CDF55D-277E-4FCF-94C0-F688C97F4672}">
      <dgm:prSet/>
      <dgm:spPr/>
      <dgm:t>
        <a:bodyPr/>
        <a:lstStyle/>
        <a:p>
          <a:endParaRPr lang="en-US"/>
        </a:p>
      </dgm:t>
    </dgm:pt>
    <dgm:pt modelId="{2F49DA3C-F258-4D68-B85E-D6A3BCEB8E32}">
      <dgm:prSet custT="1"/>
      <dgm:spPr/>
      <dgm:t>
        <a:bodyPr lIns="91440" tIns="91440" rIns="91440" bIns="91440"/>
        <a:lstStyle/>
        <a:p>
          <a:pPr rtl="0"/>
          <a:r>
            <a:rPr lang="en-US" sz="1100" dirty="0" smtClean="0">
              <a:latin typeface="Calibri" pitchFamily="34" charset="0"/>
            </a:rPr>
            <a:t>Article 37 from the 1982 Constitution also confirmed the due process requirement found in the 1954 Constitution</a:t>
          </a:r>
          <a:endParaRPr lang="en-US" sz="1100" dirty="0">
            <a:latin typeface="Calibri" pitchFamily="34" charset="0"/>
          </a:endParaRPr>
        </a:p>
      </dgm:t>
    </dgm:pt>
    <dgm:pt modelId="{5A05670A-48B1-4268-828D-F54500244E38}" type="parTrans" cxnId="{3E4429E4-A458-4817-ABA1-CB0135243E27}">
      <dgm:prSet/>
      <dgm:spPr/>
      <dgm:t>
        <a:bodyPr/>
        <a:lstStyle/>
        <a:p>
          <a:endParaRPr lang="en-US"/>
        </a:p>
      </dgm:t>
    </dgm:pt>
    <dgm:pt modelId="{967289CB-DB69-4B49-B591-53714D7AAB4D}" type="sibTrans" cxnId="{3E4429E4-A458-4817-ABA1-CB0135243E27}">
      <dgm:prSet/>
      <dgm:spPr/>
      <dgm:t>
        <a:bodyPr/>
        <a:lstStyle/>
        <a:p>
          <a:endParaRPr lang="en-US"/>
        </a:p>
      </dgm:t>
    </dgm:pt>
    <dgm:pt modelId="{06508792-71FA-46E3-8BFE-CBFB890E636B}">
      <dgm:prSet custT="1"/>
      <dgm:spPr/>
      <dgm:t>
        <a:bodyPr lIns="91440" tIns="91440" rIns="91440" bIns="91440"/>
        <a:lstStyle/>
        <a:p>
          <a:pPr rtl="0"/>
          <a:r>
            <a:rPr lang="en-US" sz="1100" dirty="0" smtClean="0">
              <a:latin typeface="Calibri" pitchFamily="34" charset="0"/>
            </a:rPr>
            <a:t>Article 53 deals with the duties of the citizens, it does not explicitly provide means for the state to exercise judicial authority.</a:t>
          </a:r>
          <a:endParaRPr lang="en-US" sz="1100" dirty="0">
            <a:latin typeface="Calibri" pitchFamily="34" charset="0"/>
          </a:endParaRPr>
        </a:p>
      </dgm:t>
    </dgm:pt>
    <dgm:pt modelId="{B65F2131-37A8-4F47-B41F-81E8F22F8700}" type="sibTrans" cxnId="{15F4B843-27A1-421A-BD36-38B9A3BFDF24}">
      <dgm:prSet/>
      <dgm:spPr/>
      <dgm:t>
        <a:bodyPr/>
        <a:lstStyle/>
        <a:p>
          <a:endParaRPr lang="en-US"/>
        </a:p>
      </dgm:t>
    </dgm:pt>
    <dgm:pt modelId="{AE0EA061-17D1-4258-B34C-E10E2C5C6B7D}" type="parTrans" cxnId="{15F4B843-27A1-421A-BD36-38B9A3BFDF24}">
      <dgm:prSet/>
      <dgm:spPr/>
      <dgm:t>
        <a:bodyPr/>
        <a:lstStyle/>
        <a:p>
          <a:endParaRPr lang="en-US"/>
        </a:p>
      </dgm:t>
    </dgm:pt>
    <dgm:pt modelId="{231F15C6-1552-4A8C-96A1-5E511F82A0E6}">
      <dgm:prSet custT="1"/>
      <dgm:spPr/>
      <dgm:t>
        <a:bodyPr lIns="91440" tIns="91440" rIns="91440" bIns="91440"/>
        <a:lstStyle/>
        <a:p>
          <a:pPr rtl="0"/>
          <a:endParaRPr lang="en-US" sz="1100" dirty="0">
            <a:latin typeface="Calibri" pitchFamily="34" charset="0"/>
          </a:endParaRPr>
        </a:p>
      </dgm:t>
    </dgm:pt>
    <dgm:pt modelId="{928336AA-2A67-481C-9E31-45FB90136036}" type="parTrans" cxnId="{F9468F8C-EAA5-4E2A-B4D5-B6F71911AA64}">
      <dgm:prSet/>
      <dgm:spPr/>
      <dgm:t>
        <a:bodyPr/>
        <a:lstStyle/>
        <a:p>
          <a:endParaRPr lang="en-US"/>
        </a:p>
      </dgm:t>
    </dgm:pt>
    <dgm:pt modelId="{CFDF3BF4-9D7C-4E07-963C-DCBB93EC32AE}" type="sibTrans" cxnId="{F9468F8C-EAA5-4E2A-B4D5-B6F71911AA64}">
      <dgm:prSet/>
      <dgm:spPr/>
      <dgm:t>
        <a:bodyPr/>
        <a:lstStyle/>
        <a:p>
          <a:endParaRPr lang="en-US"/>
        </a:p>
      </dgm:t>
    </dgm:pt>
    <dgm:pt modelId="{00CEE089-2E84-4926-ADD1-B3A97FF530BA}">
      <dgm:prSet custT="1"/>
      <dgm:spPr/>
      <dgm:t>
        <a:bodyPr lIns="91440" tIns="91440" rIns="91440" bIns="91440"/>
        <a:lstStyle/>
        <a:p>
          <a:pPr rtl="0"/>
          <a:endParaRPr lang="en-US" sz="1100" dirty="0">
            <a:latin typeface="Calibri" pitchFamily="34" charset="0"/>
          </a:endParaRPr>
        </a:p>
      </dgm:t>
    </dgm:pt>
    <dgm:pt modelId="{8AB6962E-4D5A-44EB-8CA3-393095A14655}" type="parTrans" cxnId="{D94DB868-E2BE-4A45-A0B8-11094C0AE2D3}">
      <dgm:prSet/>
      <dgm:spPr/>
      <dgm:t>
        <a:bodyPr/>
        <a:lstStyle/>
        <a:p>
          <a:endParaRPr lang="en-US"/>
        </a:p>
      </dgm:t>
    </dgm:pt>
    <dgm:pt modelId="{06F07C7A-01E6-4479-85E3-6699D323C7DD}" type="sibTrans" cxnId="{D94DB868-E2BE-4A45-A0B8-11094C0AE2D3}">
      <dgm:prSet/>
      <dgm:spPr/>
      <dgm:t>
        <a:bodyPr/>
        <a:lstStyle/>
        <a:p>
          <a:endParaRPr lang="en-US"/>
        </a:p>
      </dgm:t>
    </dgm:pt>
    <dgm:pt modelId="{2C156C03-4C03-4AFF-96E2-DF32C564E7C0}" type="pres">
      <dgm:prSet presAssocID="{FB93EA86-244D-4ADD-A6DF-EBB588039EBD}" presName="Name0" presStyleCnt="0">
        <dgm:presLayoutVars>
          <dgm:dir/>
          <dgm:animLvl val="lvl"/>
          <dgm:resizeHandles val="exact"/>
        </dgm:presLayoutVars>
      </dgm:prSet>
      <dgm:spPr/>
      <dgm:t>
        <a:bodyPr/>
        <a:lstStyle/>
        <a:p>
          <a:endParaRPr lang="en-US"/>
        </a:p>
      </dgm:t>
    </dgm:pt>
    <dgm:pt modelId="{8D09A076-9F3D-4322-BCA8-2B4E66A9475F}" type="pres">
      <dgm:prSet presAssocID="{3F345B28-4CC5-4E42-9497-9CC1A2ECD2FC}" presName="linNode" presStyleCnt="0"/>
      <dgm:spPr/>
      <dgm:t>
        <a:bodyPr/>
        <a:lstStyle/>
        <a:p>
          <a:endParaRPr lang="en-US"/>
        </a:p>
      </dgm:t>
    </dgm:pt>
    <dgm:pt modelId="{F8538C32-2878-490E-BF38-917256972405}" type="pres">
      <dgm:prSet presAssocID="{3F345B28-4CC5-4E42-9497-9CC1A2ECD2FC}" presName="parentText" presStyleLbl="node1" presStyleIdx="0" presStyleCnt="2" custLinFactNeighborX="-2404">
        <dgm:presLayoutVars>
          <dgm:chMax val="1"/>
          <dgm:bulletEnabled val="1"/>
        </dgm:presLayoutVars>
      </dgm:prSet>
      <dgm:spPr/>
      <dgm:t>
        <a:bodyPr/>
        <a:lstStyle/>
        <a:p>
          <a:endParaRPr lang="en-US"/>
        </a:p>
      </dgm:t>
    </dgm:pt>
    <dgm:pt modelId="{08FB8C6F-09A3-4AC1-A455-AF23D6042B21}" type="pres">
      <dgm:prSet presAssocID="{3F345B28-4CC5-4E42-9497-9CC1A2ECD2FC}" presName="descendantText" presStyleLbl="alignAccFollowNode1" presStyleIdx="0" presStyleCnt="2" custScaleX="90385" custLinFactNeighborX="-5983">
        <dgm:presLayoutVars>
          <dgm:bulletEnabled val="1"/>
        </dgm:presLayoutVars>
      </dgm:prSet>
      <dgm:spPr/>
      <dgm:t>
        <a:bodyPr/>
        <a:lstStyle/>
        <a:p>
          <a:endParaRPr lang="en-US"/>
        </a:p>
      </dgm:t>
    </dgm:pt>
    <dgm:pt modelId="{C4ECF59E-8A85-4BCE-9107-C117487D5DE2}" type="pres">
      <dgm:prSet presAssocID="{960B8924-EE46-47E5-80FE-BA631FC9B889}" presName="sp" presStyleCnt="0"/>
      <dgm:spPr/>
      <dgm:t>
        <a:bodyPr/>
        <a:lstStyle/>
        <a:p>
          <a:endParaRPr lang="en-US"/>
        </a:p>
      </dgm:t>
    </dgm:pt>
    <dgm:pt modelId="{81F03F00-0344-4F44-88E0-A36DF604A68E}" type="pres">
      <dgm:prSet presAssocID="{C889FA4F-E03B-4613-BD39-D186C0BE4868}" presName="linNode" presStyleCnt="0"/>
      <dgm:spPr/>
      <dgm:t>
        <a:bodyPr/>
        <a:lstStyle/>
        <a:p>
          <a:endParaRPr lang="en-US"/>
        </a:p>
      </dgm:t>
    </dgm:pt>
    <dgm:pt modelId="{1D05C270-CE95-4CED-9473-D6BCCAC27299}" type="pres">
      <dgm:prSet presAssocID="{C889FA4F-E03B-4613-BD39-D186C0BE4868}" presName="parentText" presStyleLbl="node1" presStyleIdx="1" presStyleCnt="2" custLinFactNeighborX="-2404" custLinFactNeighborY="3">
        <dgm:presLayoutVars>
          <dgm:chMax val="1"/>
          <dgm:bulletEnabled val="1"/>
        </dgm:presLayoutVars>
      </dgm:prSet>
      <dgm:spPr/>
      <dgm:t>
        <a:bodyPr/>
        <a:lstStyle/>
        <a:p>
          <a:endParaRPr lang="en-US"/>
        </a:p>
      </dgm:t>
    </dgm:pt>
    <dgm:pt modelId="{5DDEA334-41E0-41D4-8A54-E06B4A53BF66}" type="pres">
      <dgm:prSet presAssocID="{C889FA4F-E03B-4613-BD39-D186C0BE4868}" presName="descendantText" presStyleLbl="alignAccFollowNode1" presStyleIdx="1" presStyleCnt="2" custScaleX="90385" custScaleY="104477" custLinFactNeighborX="-5983">
        <dgm:presLayoutVars>
          <dgm:bulletEnabled val="1"/>
        </dgm:presLayoutVars>
      </dgm:prSet>
      <dgm:spPr/>
      <dgm:t>
        <a:bodyPr/>
        <a:lstStyle/>
        <a:p>
          <a:endParaRPr lang="en-US"/>
        </a:p>
      </dgm:t>
    </dgm:pt>
  </dgm:ptLst>
  <dgm:cxnLst>
    <dgm:cxn modelId="{44EEAB56-A8D0-47F1-ADD9-DFB194A2CB63}" srcId="{3F345B28-4CC5-4E42-9497-9CC1A2ECD2FC}" destId="{0C4F6570-BC25-4D6C-AC27-EAB62705C696}" srcOrd="0" destOrd="0" parTransId="{63EAB982-1CE0-49B4-AF8E-15D8526FDE91}" sibTransId="{047AAF5C-E83E-47C8-AC1C-59CC5864764A}"/>
    <dgm:cxn modelId="{15F4B843-27A1-421A-BD36-38B9A3BFDF24}" srcId="{3F345B28-4CC5-4E42-9497-9CC1A2ECD2FC}" destId="{06508792-71FA-46E3-8BFE-CBFB890E636B}" srcOrd="2" destOrd="0" parTransId="{AE0EA061-17D1-4258-B34C-E10E2C5C6B7D}" sibTransId="{B65F2131-37A8-4F47-B41F-81E8F22F8700}"/>
    <dgm:cxn modelId="{17CDF55D-277E-4FCF-94C0-F688C97F4672}" srcId="{C889FA4F-E03B-4613-BD39-D186C0BE4868}" destId="{6D4F825D-9FE6-483E-A87A-3DDA76F741E6}" srcOrd="0" destOrd="0" parTransId="{7C53F2DA-8F93-489E-831C-5FAAAB04295B}" sibTransId="{A645CD54-F2A9-4E7D-BCEF-F488B880B086}"/>
    <dgm:cxn modelId="{D0952F7F-4777-472C-AA60-9738DE185A15}" type="presOf" srcId="{06508792-71FA-46E3-8BFE-CBFB890E636B}" destId="{08FB8C6F-09A3-4AC1-A455-AF23D6042B21}" srcOrd="0" destOrd="2" presId="urn:microsoft.com/office/officeart/2005/8/layout/vList5"/>
    <dgm:cxn modelId="{4D31A33A-3B7F-449F-B10F-B04853009A25}" type="presOf" srcId="{3F345B28-4CC5-4E42-9497-9CC1A2ECD2FC}" destId="{F8538C32-2878-490E-BF38-917256972405}" srcOrd="0" destOrd="0" presId="urn:microsoft.com/office/officeart/2005/8/layout/vList5"/>
    <dgm:cxn modelId="{79ACD174-8CF2-423E-86BF-3DA87E93C8E8}" srcId="{FB93EA86-244D-4ADD-A6DF-EBB588039EBD}" destId="{3F345B28-4CC5-4E42-9497-9CC1A2ECD2FC}" srcOrd="0" destOrd="0" parTransId="{4B8FFF4A-5106-4BD0-BE4B-21EDC8456B17}" sibTransId="{960B8924-EE46-47E5-80FE-BA631FC9B889}"/>
    <dgm:cxn modelId="{2525A1D3-6516-4DAE-8C28-7023FD8924DB}" type="presOf" srcId="{FB93EA86-244D-4ADD-A6DF-EBB588039EBD}" destId="{2C156C03-4C03-4AFF-96E2-DF32C564E7C0}" srcOrd="0" destOrd="0" presId="urn:microsoft.com/office/officeart/2005/8/layout/vList5"/>
    <dgm:cxn modelId="{F9468F8C-EAA5-4E2A-B4D5-B6F71911AA64}" srcId="{3F345B28-4CC5-4E42-9497-9CC1A2ECD2FC}" destId="{231F15C6-1552-4A8C-96A1-5E511F82A0E6}" srcOrd="1" destOrd="0" parTransId="{928336AA-2A67-481C-9E31-45FB90136036}" sibTransId="{CFDF3BF4-9D7C-4E07-963C-DCBB93EC32AE}"/>
    <dgm:cxn modelId="{84B67279-40BB-4058-A083-EFF2BC0103FB}" type="presOf" srcId="{231F15C6-1552-4A8C-96A1-5E511F82A0E6}" destId="{08FB8C6F-09A3-4AC1-A455-AF23D6042B21}" srcOrd="0" destOrd="1" presId="urn:microsoft.com/office/officeart/2005/8/layout/vList5"/>
    <dgm:cxn modelId="{3E4429E4-A458-4817-ABA1-CB0135243E27}" srcId="{C889FA4F-E03B-4613-BD39-D186C0BE4868}" destId="{2F49DA3C-F258-4D68-B85E-D6A3BCEB8E32}" srcOrd="2" destOrd="0" parTransId="{5A05670A-48B1-4268-828D-F54500244E38}" sibTransId="{967289CB-DB69-4B49-B591-53714D7AAB4D}"/>
    <dgm:cxn modelId="{FF3DB68C-50EF-4085-9A0C-525CA96F291E}" type="presOf" srcId="{C889FA4F-E03B-4613-BD39-D186C0BE4868}" destId="{1D05C270-CE95-4CED-9473-D6BCCAC27299}" srcOrd="0" destOrd="0" presId="urn:microsoft.com/office/officeart/2005/8/layout/vList5"/>
    <dgm:cxn modelId="{A14F1603-903D-425F-B947-ADEFBB731759}" type="presOf" srcId="{2F49DA3C-F258-4D68-B85E-D6A3BCEB8E32}" destId="{5DDEA334-41E0-41D4-8A54-E06B4A53BF66}" srcOrd="0" destOrd="2" presId="urn:microsoft.com/office/officeart/2005/8/layout/vList5"/>
    <dgm:cxn modelId="{D94DB868-E2BE-4A45-A0B8-11094C0AE2D3}" srcId="{C889FA4F-E03B-4613-BD39-D186C0BE4868}" destId="{00CEE089-2E84-4926-ADD1-B3A97FF530BA}" srcOrd="1" destOrd="0" parTransId="{8AB6962E-4D5A-44EB-8CA3-393095A14655}" sibTransId="{06F07C7A-01E6-4479-85E3-6699D323C7DD}"/>
    <dgm:cxn modelId="{9B3727AB-A4B9-4640-A182-7DC04EB36A84}" type="presOf" srcId="{0C4F6570-BC25-4D6C-AC27-EAB62705C696}" destId="{08FB8C6F-09A3-4AC1-A455-AF23D6042B21}" srcOrd="0" destOrd="0" presId="urn:microsoft.com/office/officeart/2005/8/layout/vList5"/>
    <dgm:cxn modelId="{DB7707EA-8F49-4C88-8759-3A70C5C9D948}" type="presOf" srcId="{00CEE089-2E84-4926-ADD1-B3A97FF530BA}" destId="{5DDEA334-41E0-41D4-8A54-E06B4A53BF66}" srcOrd="0" destOrd="1" presId="urn:microsoft.com/office/officeart/2005/8/layout/vList5"/>
    <dgm:cxn modelId="{BCD7FF50-D9F6-4F09-BA4C-C0C1729C8B55}" srcId="{FB93EA86-244D-4ADD-A6DF-EBB588039EBD}" destId="{C889FA4F-E03B-4613-BD39-D186C0BE4868}" srcOrd="1" destOrd="0" parTransId="{F3B2C328-BC4D-4AEB-9E48-F413B3FD7D48}" sibTransId="{B6B18552-579A-47F6-AEEA-85ABD5CBA90D}"/>
    <dgm:cxn modelId="{5B447691-B237-4949-B498-477EB1E9B109}" type="presOf" srcId="{6D4F825D-9FE6-483E-A87A-3DDA76F741E6}" destId="{5DDEA334-41E0-41D4-8A54-E06B4A53BF66}" srcOrd="0" destOrd="0" presId="urn:microsoft.com/office/officeart/2005/8/layout/vList5"/>
    <dgm:cxn modelId="{9C66E162-1C2B-4852-8074-2C1976E0B2B2}" type="presParOf" srcId="{2C156C03-4C03-4AFF-96E2-DF32C564E7C0}" destId="{8D09A076-9F3D-4322-BCA8-2B4E66A9475F}" srcOrd="0" destOrd="0" presId="urn:microsoft.com/office/officeart/2005/8/layout/vList5"/>
    <dgm:cxn modelId="{E6F13851-6637-4839-B8B0-CF1F40F21BCA}" type="presParOf" srcId="{8D09A076-9F3D-4322-BCA8-2B4E66A9475F}" destId="{F8538C32-2878-490E-BF38-917256972405}" srcOrd="0" destOrd="0" presId="urn:microsoft.com/office/officeart/2005/8/layout/vList5"/>
    <dgm:cxn modelId="{F56C24E0-C332-4F1C-A75E-E51C4FB222AE}" type="presParOf" srcId="{8D09A076-9F3D-4322-BCA8-2B4E66A9475F}" destId="{08FB8C6F-09A3-4AC1-A455-AF23D6042B21}" srcOrd="1" destOrd="0" presId="urn:microsoft.com/office/officeart/2005/8/layout/vList5"/>
    <dgm:cxn modelId="{3B239AEC-1226-4753-8318-A35EEAE0D3D5}" type="presParOf" srcId="{2C156C03-4C03-4AFF-96E2-DF32C564E7C0}" destId="{C4ECF59E-8A85-4BCE-9107-C117487D5DE2}" srcOrd="1" destOrd="0" presId="urn:microsoft.com/office/officeart/2005/8/layout/vList5"/>
    <dgm:cxn modelId="{2D6B07A3-E6E9-43DF-90B3-8101FA9EF414}" type="presParOf" srcId="{2C156C03-4C03-4AFF-96E2-DF32C564E7C0}" destId="{81F03F00-0344-4F44-88E0-A36DF604A68E}" srcOrd="2" destOrd="0" presId="urn:microsoft.com/office/officeart/2005/8/layout/vList5"/>
    <dgm:cxn modelId="{5FB5B610-997E-4203-8925-4D018667E746}" type="presParOf" srcId="{81F03F00-0344-4F44-88E0-A36DF604A68E}" destId="{1D05C270-CE95-4CED-9473-D6BCCAC27299}" srcOrd="0" destOrd="0" presId="urn:microsoft.com/office/officeart/2005/8/layout/vList5"/>
    <dgm:cxn modelId="{43FDF731-5048-47CD-9A8C-CE5B3849960A}" type="presParOf" srcId="{81F03F00-0344-4F44-88E0-A36DF604A68E}" destId="{5DDEA334-41E0-41D4-8A54-E06B4A53BF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98BB18-646C-4F98-BF43-EAAA56DB1C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AF26E5F-42BD-4E56-AD6B-E42AC24106D7}">
      <dgm:prSet/>
      <dgm:spPr/>
      <dgm:t>
        <a:bodyPr/>
        <a:lstStyle/>
        <a:p>
          <a:pPr algn="l" rtl="0"/>
          <a:r>
            <a:rPr lang="en-US" b="1" dirty="0" smtClean="0">
              <a:latin typeface="Microsoft JhengHei" pitchFamily="34" charset="-120"/>
              <a:ea typeface="Microsoft JhengHei" pitchFamily="34" charset="-120"/>
            </a:rPr>
            <a:t>1957</a:t>
          </a:r>
          <a:r>
            <a:rPr lang="zh-CN" b="1" dirty="0" smtClean="0">
              <a:latin typeface="Microsoft JhengHei" pitchFamily="34" charset="-120"/>
              <a:ea typeface="Microsoft JhengHei" pitchFamily="34" charset="-120"/>
            </a:rPr>
            <a:t>年頒佈的</a:t>
          </a:r>
          <a:r>
            <a:rPr lang="en-US" b="1" dirty="0" smtClean="0">
              <a:latin typeface="Microsoft JhengHei" pitchFamily="34" charset="-120"/>
              <a:ea typeface="Microsoft JhengHei" pitchFamily="34" charset="-120"/>
            </a:rPr>
            <a:t>《</a:t>
          </a:r>
          <a:r>
            <a:rPr lang="zh-CN" b="1" dirty="0" smtClean="0">
              <a:latin typeface="Microsoft JhengHei" pitchFamily="34" charset="-120"/>
              <a:ea typeface="Microsoft JhengHei" pitchFamily="34" charset="-120"/>
            </a:rPr>
            <a:t>關於勞動教養問題的決定</a:t>
          </a:r>
          <a:r>
            <a:rPr lang="en-US" b="1" dirty="0" smtClean="0">
              <a:latin typeface="Microsoft JhengHei" pitchFamily="34" charset="-120"/>
              <a:ea typeface="Microsoft JhengHei" pitchFamily="34" charset="-120"/>
            </a:rPr>
            <a:t>》</a:t>
          </a:r>
          <a:r>
            <a:rPr lang="zh-CN" b="1" dirty="0" smtClean="0">
              <a:latin typeface="Microsoft JhengHei" pitchFamily="34" charset="-120"/>
              <a:ea typeface="Microsoft JhengHei" pitchFamily="34" charset="-120"/>
            </a:rPr>
            <a:t>声称劳教体制的采用是</a:t>
          </a:r>
          <a:r>
            <a:rPr lang="en-US" b="1" dirty="0" smtClean="0">
              <a:latin typeface="Microsoft JhengHei" pitchFamily="34" charset="-120"/>
              <a:ea typeface="Microsoft JhengHei" pitchFamily="34" charset="-120"/>
            </a:rPr>
            <a:t>「</a:t>
          </a:r>
          <a:r>
            <a:rPr lang="zh-TW" b="1" dirty="0" smtClean="0">
              <a:latin typeface="Microsoft JhengHei" pitchFamily="34" charset="-120"/>
              <a:ea typeface="Microsoft JhengHei" pitchFamily="34" charset="-120"/>
            </a:rPr>
            <a:t>根據中華人民共和國憲法第一百條的規定，爲了把遊手好閑、違反法紀、不務正業的有勞動力的人，改造成爲自食其力的新人</a:t>
          </a:r>
          <a:r>
            <a:rPr lang="en-US" b="1" dirty="0" smtClean="0">
              <a:latin typeface="Microsoft JhengHei" pitchFamily="34" charset="-120"/>
              <a:ea typeface="Microsoft JhengHei" pitchFamily="34" charset="-120"/>
            </a:rPr>
            <a:t>」</a:t>
          </a:r>
          <a:r>
            <a:rPr lang="zh-CN" b="1" dirty="0" smtClean="0">
              <a:latin typeface="Microsoft JhengHei" pitchFamily="34" charset="-120"/>
              <a:ea typeface="Microsoft JhengHei" pitchFamily="34" charset="-120"/>
            </a:rPr>
            <a:t>。</a:t>
          </a:r>
          <a:endParaRPr lang="en-US" b="1" dirty="0">
            <a:latin typeface="Microsoft JhengHei" pitchFamily="34" charset="-120"/>
            <a:ea typeface="Microsoft JhengHei" pitchFamily="34" charset="-120"/>
          </a:endParaRPr>
        </a:p>
      </dgm:t>
    </dgm:pt>
    <dgm:pt modelId="{6A680744-A496-4A8A-9B43-A08BDD7F5C40}" type="parTrans" cxnId="{706AD17F-C524-463B-BE6C-B25732256ED4}">
      <dgm:prSet/>
      <dgm:spPr/>
      <dgm:t>
        <a:bodyPr/>
        <a:lstStyle/>
        <a:p>
          <a:endParaRPr lang="en-US"/>
        </a:p>
      </dgm:t>
    </dgm:pt>
    <dgm:pt modelId="{C367A933-9B2E-42AB-B7F8-CD20D07D3076}" type="sibTrans" cxnId="{706AD17F-C524-463B-BE6C-B25732256ED4}">
      <dgm:prSet/>
      <dgm:spPr/>
      <dgm:t>
        <a:bodyPr/>
        <a:lstStyle/>
        <a:p>
          <a:endParaRPr lang="en-US"/>
        </a:p>
      </dgm:t>
    </dgm:pt>
    <dgm:pt modelId="{3AC2C551-4A5A-40C3-9175-8F8DE46E61B8}">
      <dgm:prSet custT="1"/>
      <dgm:spPr/>
      <dgm:t>
        <a:bodyPr/>
        <a:lstStyle/>
        <a:p>
          <a:pPr rtl="0"/>
          <a:r>
            <a:rPr lang="en-US" sz="1100" dirty="0" smtClean="0">
              <a:latin typeface="Microsoft JhengHei" pitchFamily="34" charset="-120"/>
              <a:ea typeface="Microsoft JhengHei" pitchFamily="34" charset="-120"/>
            </a:rPr>
            <a:t>《54</a:t>
          </a:r>
          <a:r>
            <a:rPr lang="zh-CN" sz="1100" dirty="0" smtClean="0">
              <a:latin typeface="Microsoft JhengHei" pitchFamily="34" charset="-120"/>
              <a:ea typeface="Microsoft JhengHei" pitchFamily="34" charset="-120"/>
            </a:rPr>
            <a:t>憲法</a:t>
          </a:r>
          <a:r>
            <a:rPr lang="en-US" sz="1100" dirty="0" smtClean="0">
              <a:latin typeface="Microsoft JhengHei" pitchFamily="34" charset="-120"/>
              <a:ea typeface="Microsoft JhengHei" pitchFamily="34" charset="-120"/>
            </a:rPr>
            <a:t>》</a:t>
          </a:r>
          <a:r>
            <a:rPr lang="zh-CN" sz="1100" dirty="0" smtClean="0">
              <a:latin typeface="Microsoft JhengHei" pitchFamily="34" charset="-120"/>
              <a:ea typeface="Microsoft JhengHei" pitchFamily="34" charset="-120"/>
            </a:rPr>
            <a:t>第一百條規定：</a:t>
          </a:r>
          <a:r>
            <a:rPr lang="zh-TW" sz="1100" dirty="0" smtClean="0">
              <a:latin typeface="Microsoft JhengHei" pitchFamily="34" charset="-120"/>
              <a:ea typeface="Microsoft JhengHei" pitchFamily="34" charset="-120"/>
            </a:rPr>
            <a:t>中華人民共和國公民必須遵守憲法和法律，遵守勞動紀律，遵守公共秩序，尊重社會公德</a:t>
          </a:r>
          <a:r>
            <a:rPr lang="zh-CN" sz="1100" dirty="0" smtClean="0">
              <a:latin typeface="Microsoft JhengHei" pitchFamily="34" charset="-120"/>
              <a:ea typeface="Microsoft JhengHei" pitchFamily="34" charset="-120"/>
            </a:rPr>
            <a:t>。</a:t>
          </a:r>
          <a:r>
            <a:rPr lang="en-US" sz="1100" dirty="0" smtClean="0">
              <a:latin typeface="Microsoft JhengHei" pitchFamily="34" charset="-120"/>
              <a:ea typeface="Microsoft JhengHei" pitchFamily="34" charset="-120"/>
            </a:rPr>
            <a:t>【《84</a:t>
          </a:r>
          <a:r>
            <a:rPr lang="zh-CN" sz="1100" dirty="0" smtClean="0">
              <a:latin typeface="Microsoft JhengHei" pitchFamily="34" charset="-120"/>
              <a:ea typeface="Microsoft JhengHei" pitchFamily="34" charset="-120"/>
            </a:rPr>
            <a:t>憲法</a:t>
          </a:r>
          <a:r>
            <a:rPr lang="en-US" sz="1100" dirty="0" smtClean="0">
              <a:latin typeface="Microsoft JhengHei" pitchFamily="34" charset="-120"/>
              <a:ea typeface="Microsoft JhengHei" pitchFamily="34" charset="-120"/>
            </a:rPr>
            <a:t>》</a:t>
          </a:r>
          <a:r>
            <a:rPr lang="zh-CN" sz="1100" dirty="0" smtClean="0">
              <a:latin typeface="Microsoft JhengHei" pitchFamily="34" charset="-120"/>
              <a:ea typeface="Microsoft JhengHei" pitchFamily="34" charset="-120"/>
            </a:rPr>
            <a:t>第五十三條傳承了</a:t>
          </a:r>
          <a:r>
            <a:rPr lang="en-US" sz="1100" dirty="0" smtClean="0">
              <a:latin typeface="Microsoft JhengHei" pitchFamily="34" charset="-120"/>
              <a:ea typeface="Microsoft JhengHei" pitchFamily="34" charset="-120"/>
            </a:rPr>
            <a:t>《54</a:t>
          </a:r>
          <a:r>
            <a:rPr lang="zh-CN" sz="1100" dirty="0" smtClean="0">
              <a:latin typeface="Microsoft JhengHei" pitchFamily="34" charset="-120"/>
              <a:ea typeface="Microsoft JhengHei" pitchFamily="34" charset="-120"/>
            </a:rPr>
            <a:t>憲法</a:t>
          </a:r>
          <a:r>
            <a:rPr lang="en-US" sz="1100" dirty="0" smtClean="0">
              <a:latin typeface="Microsoft JhengHei" pitchFamily="34" charset="-120"/>
              <a:ea typeface="Microsoft JhengHei" pitchFamily="34" charset="-120"/>
            </a:rPr>
            <a:t>》</a:t>
          </a:r>
          <a:r>
            <a:rPr lang="zh-CN" sz="1100" dirty="0" smtClean="0">
              <a:latin typeface="Microsoft JhengHei" pitchFamily="34" charset="-120"/>
              <a:ea typeface="Microsoft JhengHei" pitchFamily="34" charset="-120"/>
            </a:rPr>
            <a:t>第一百條的內容</a:t>
          </a:r>
          <a:r>
            <a:rPr lang="en-US" sz="1100" dirty="0" smtClean="0">
              <a:latin typeface="Microsoft JhengHei" pitchFamily="34" charset="-120"/>
              <a:ea typeface="Microsoft JhengHei" pitchFamily="34" charset="-120"/>
            </a:rPr>
            <a:t>】</a:t>
          </a:r>
          <a:endParaRPr lang="en-US" sz="1100" dirty="0">
            <a:latin typeface="Microsoft JhengHei" pitchFamily="34" charset="-120"/>
            <a:ea typeface="Microsoft JhengHei" pitchFamily="34" charset="-120"/>
          </a:endParaRPr>
        </a:p>
      </dgm:t>
    </dgm:pt>
    <dgm:pt modelId="{8EE4C03A-5FA2-4F6C-BE4A-2187294F2480}" type="parTrans" cxnId="{215B6718-35CD-4978-9287-64F3456B7AF4}">
      <dgm:prSet/>
      <dgm:spPr/>
      <dgm:t>
        <a:bodyPr/>
        <a:lstStyle/>
        <a:p>
          <a:endParaRPr lang="en-US"/>
        </a:p>
      </dgm:t>
    </dgm:pt>
    <dgm:pt modelId="{4E2969CE-7963-4DB3-BDBF-D3210B101274}" type="sibTrans" cxnId="{215B6718-35CD-4978-9287-64F3456B7AF4}">
      <dgm:prSet/>
      <dgm:spPr/>
      <dgm:t>
        <a:bodyPr/>
        <a:lstStyle/>
        <a:p>
          <a:endParaRPr lang="en-US"/>
        </a:p>
      </dgm:t>
    </dgm:pt>
    <dgm:pt modelId="{026C65A8-0828-48F5-84BF-C089EC961FB2}">
      <dgm:prSet custT="1"/>
      <dgm:spPr/>
      <dgm:t>
        <a:bodyPr/>
        <a:lstStyle/>
        <a:p>
          <a:pPr rtl="0"/>
          <a:r>
            <a:rPr lang="en-US" sz="1100" dirty="0" smtClean="0">
              <a:latin typeface="Microsoft JhengHei" pitchFamily="34" charset="-120"/>
              <a:ea typeface="Microsoft JhengHei" pitchFamily="34" charset="-120"/>
            </a:rPr>
            <a:t>《</a:t>
          </a:r>
          <a:r>
            <a:rPr lang="zh-CN" sz="1100" dirty="0" smtClean="0">
              <a:latin typeface="Microsoft JhengHei" pitchFamily="34" charset="-120"/>
              <a:ea typeface="Microsoft JhengHei" pitchFamily="34" charset="-120"/>
            </a:rPr>
            <a:t>憲法</a:t>
          </a:r>
          <a:r>
            <a:rPr lang="en-US" sz="1100" dirty="0" smtClean="0">
              <a:latin typeface="Microsoft JhengHei" pitchFamily="34" charset="-120"/>
              <a:ea typeface="Microsoft JhengHei" pitchFamily="34" charset="-120"/>
            </a:rPr>
            <a:t>》</a:t>
          </a:r>
          <a:r>
            <a:rPr lang="zh-CN" sz="1100" dirty="0" smtClean="0">
              <a:latin typeface="Microsoft JhengHei" pitchFamily="34" charset="-120"/>
              <a:ea typeface="Microsoft JhengHei" pitchFamily="34" charset="-120"/>
            </a:rPr>
            <a:t>第五十三條（</a:t>
          </a:r>
          <a:r>
            <a:rPr lang="en-US" sz="1100" dirty="0" smtClean="0">
              <a:latin typeface="Microsoft JhengHei" pitchFamily="34" charset="-120"/>
              <a:ea typeface="Microsoft JhengHei" pitchFamily="34" charset="-120"/>
            </a:rPr>
            <a:t>54</a:t>
          </a:r>
          <a:r>
            <a:rPr lang="zh-CN" sz="1100" dirty="0" smtClean="0">
              <a:latin typeface="Microsoft JhengHei" pitchFamily="34" charset="-120"/>
              <a:ea typeface="Microsoft JhengHei" pitchFamily="34" charset="-120"/>
            </a:rPr>
            <a:t>憲法第一百條）僅</a:t>
          </a:r>
          <a:r>
            <a:rPr lang="zh-TW" sz="1100" dirty="0" smtClean="0">
              <a:latin typeface="Microsoft JhengHei" pitchFamily="34" charset="-120"/>
              <a:ea typeface="Microsoft JhengHei" pitchFamily="34" charset="-120"/>
            </a:rPr>
            <a:t>涉及公民的職責，它並沒有明確國家行使司法</a:t>
          </a:r>
          <a:r>
            <a:rPr lang="zh-CN" sz="1100" dirty="0" smtClean="0">
              <a:latin typeface="Microsoft JhengHei" pitchFamily="34" charset="-120"/>
              <a:ea typeface="Microsoft JhengHei" pitchFamily="34" charset="-120"/>
            </a:rPr>
            <a:t>的</a:t>
          </a:r>
          <a:r>
            <a:rPr lang="zh-TW" sz="1100" dirty="0" smtClean="0">
              <a:latin typeface="Microsoft JhengHei" pitchFamily="34" charset="-120"/>
              <a:ea typeface="Microsoft JhengHei" pitchFamily="34" charset="-120"/>
            </a:rPr>
            <a:t>權力。</a:t>
          </a:r>
          <a:endParaRPr lang="en-US" sz="1100" dirty="0">
            <a:latin typeface="Microsoft JhengHei" pitchFamily="34" charset="-120"/>
            <a:ea typeface="Microsoft JhengHei" pitchFamily="34" charset="-120"/>
          </a:endParaRPr>
        </a:p>
      </dgm:t>
    </dgm:pt>
    <dgm:pt modelId="{34AD2C91-951A-4D87-92EC-835963B1EF8D}" type="parTrans" cxnId="{ACCBE4DF-29A4-41E3-8D73-B95C53C50C1A}">
      <dgm:prSet/>
      <dgm:spPr/>
      <dgm:t>
        <a:bodyPr/>
        <a:lstStyle/>
        <a:p>
          <a:endParaRPr lang="en-US"/>
        </a:p>
      </dgm:t>
    </dgm:pt>
    <dgm:pt modelId="{34D2FB6B-955A-407F-915F-F0EF466DCEDF}" type="sibTrans" cxnId="{ACCBE4DF-29A4-41E3-8D73-B95C53C50C1A}">
      <dgm:prSet/>
      <dgm:spPr/>
      <dgm:t>
        <a:bodyPr/>
        <a:lstStyle/>
        <a:p>
          <a:endParaRPr lang="en-US"/>
        </a:p>
      </dgm:t>
    </dgm:pt>
    <dgm:pt modelId="{E84BFDD9-6122-4A9D-88F9-9909EBBCC532}">
      <dgm:prSet/>
      <dgm:spPr/>
      <dgm:t>
        <a:bodyPr/>
        <a:lstStyle/>
        <a:p>
          <a:pPr algn="l" rtl="0"/>
          <a:r>
            <a:rPr lang="zh-CN" b="1" dirty="0" smtClean="0">
              <a:latin typeface="Microsoft JhengHei" pitchFamily="34" charset="-120"/>
              <a:ea typeface="Microsoft JhengHei" pitchFamily="34" charset="-120"/>
            </a:rPr>
            <a:t>由於勞教體制缺乏司法審查並且完全繞過國家司法機關，</a:t>
          </a:r>
          <a:r>
            <a:rPr lang="en-US" b="1" dirty="0" smtClean="0">
              <a:latin typeface="Microsoft JhengHei" pitchFamily="34" charset="-120"/>
              <a:ea typeface="Microsoft JhengHei" pitchFamily="34" charset="-120"/>
            </a:rPr>
            <a:t>1957</a:t>
          </a:r>
          <a:r>
            <a:rPr lang="zh-CN" b="1" dirty="0" smtClean="0">
              <a:latin typeface="Microsoft JhengHei" pitchFamily="34" charset="-120"/>
              <a:ea typeface="Microsoft JhengHei" pitchFamily="34" charset="-120"/>
            </a:rPr>
            <a:t>年所頒佈的勞教決定既不符合當年</a:t>
          </a:r>
          <a:r>
            <a:rPr lang="en-US" b="1" dirty="0" smtClean="0">
              <a:latin typeface="Microsoft JhengHei" pitchFamily="34" charset="-120"/>
              <a:ea typeface="Microsoft JhengHei" pitchFamily="34" charset="-120"/>
            </a:rPr>
            <a:t>《54</a:t>
          </a:r>
          <a:r>
            <a:rPr lang="zh-CN" b="1" dirty="0" smtClean="0">
              <a:latin typeface="Microsoft JhengHei" pitchFamily="34" charset="-120"/>
              <a:ea typeface="Microsoft JhengHei" pitchFamily="34" charset="-120"/>
            </a:rPr>
            <a:t>憲法</a:t>
          </a:r>
          <a:r>
            <a:rPr lang="en-US" b="1" dirty="0" smtClean="0">
              <a:latin typeface="Microsoft JhengHei" pitchFamily="34" charset="-120"/>
              <a:ea typeface="Microsoft JhengHei" pitchFamily="34" charset="-120"/>
            </a:rPr>
            <a:t>》</a:t>
          </a:r>
          <a:r>
            <a:rPr lang="zh-CN" b="1" dirty="0" smtClean="0">
              <a:latin typeface="Microsoft JhengHei" pitchFamily="34" charset="-120"/>
              <a:ea typeface="Microsoft JhengHei" pitchFamily="34" charset="-120"/>
            </a:rPr>
            <a:t>中的條款，也違背了當前的</a:t>
          </a:r>
          <a:r>
            <a:rPr lang="en-US" b="1" dirty="0" smtClean="0">
              <a:latin typeface="Microsoft JhengHei" pitchFamily="34" charset="-120"/>
              <a:ea typeface="Microsoft JhengHei" pitchFamily="34" charset="-120"/>
            </a:rPr>
            <a:t>《82</a:t>
          </a:r>
          <a:r>
            <a:rPr lang="zh-CN" b="1" dirty="0" smtClean="0">
              <a:latin typeface="Microsoft JhengHei" pitchFamily="34" charset="-120"/>
              <a:ea typeface="Microsoft JhengHei" pitchFamily="34" charset="-120"/>
            </a:rPr>
            <a:t>憲法</a:t>
          </a:r>
          <a:r>
            <a:rPr lang="en-US" b="1" dirty="0" smtClean="0">
              <a:latin typeface="Microsoft JhengHei" pitchFamily="34" charset="-120"/>
              <a:ea typeface="Microsoft JhengHei" pitchFamily="34" charset="-120"/>
            </a:rPr>
            <a:t>》</a:t>
          </a:r>
          <a:r>
            <a:rPr lang="zh-CN" b="1" dirty="0" smtClean="0">
              <a:latin typeface="Microsoft JhengHei" pitchFamily="34" charset="-120"/>
              <a:ea typeface="Microsoft JhengHei" pitchFamily="34" charset="-120"/>
            </a:rPr>
            <a:t>。</a:t>
          </a:r>
          <a:endParaRPr lang="en-US" b="1" dirty="0">
            <a:latin typeface="Microsoft JhengHei" pitchFamily="34" charset="-120"/>
            <a:ea typeface="Microsoft JhengHei" pitchFamily="34" charset="-120"/>
          </a:endParaRPr>
        </a:p>
      </dgm:t>
    </dgm:pt>
    <dgm:pt modelId="{7F140AC9-87CE-4632-82E1-6EDED4EA0D3D}" type="parTrans" cxnId="{5E6F99B7-8CF3-40D9-9AE7-9CEB4ECC8242}">
      <dgm:prSet/>
      <dgm:spPr/>
      <dgm:t>
        <a:bodyPr/>
        <a:lstStyle/>
        <a:p>
          <a:endParaRPr lang="en-US"/>
        </a:p>
      </dgm:t>
    </dgm:pt>
    <dgm:pt modelId="{902A4A65-10A9-44B1-9ADB-4D64CE056378}" type="sibTrans" cxnId="{5E6F99B7-8CF3-40D9-9AE7-9CEB4ECC8242}">
      <dgm:prSet/>
      <dgm:spPr/>
      <dgm:t>
        <a:bodyPr/>
        <a:lstStyle/>
        <a:p>
          <a:endParaRPr lang="en-US"/>
        </a:p>
      </dgm:t>
    </dgm:pt>
    <dgm:pt modelId="{65CE9EFB-0977-4683-9E92-23D81716DB45}">
      <dgm:prSet custT="1"/>
      <dgm:spPr/>
      <dgm:t>
        <a:bodyPr lIns="91440" tIns="0" rIns="91440" bIns="0"/>
        <a:lstStyle/>
        <a:p>
          <a:pPr algn="l" rtl="0"/>
          <a:r>
            <a:rPr lang="en-US" sz="1000" dirty="0" smtClean="0">
              <a:latin typeface="Microsoft JhengHei" pitchFamily="34" charset="-120"/>
              <a:ea typeface="Microsoft JhengHei" pitchFamily="34" charset="-120"/>
            </a:rPr>
            <a:t>《54</a:t>
          </a:r>
          <a:r>
            <a:rPr lang="zh-CN" sz="1000" dirty="0" smtClean="0">
              <a:latin typeface="Microsoft JhengHei" pitchFamily="34" charset="-120"/>
              <a:ea typeface="Microsoft JhengHei" pitchFamily="34" charset="-120"/>
            </a:rPr>
            <a:t>憲法</a:t>
          </a:r>
          <a:r>
            <a:rPr lang="en-US" sz="1000" dirty="0" smtClean="0">
              <a:latin typeface="Microsoft JhengHei" pitchFamily="34" charset="-120"/>
              <a:ea typeface="Microsoft JhengHei" pitchFamily="34" charset="-120"/>
            </a:rPr>
            <a:t>》</a:t>
          </a:r>
          <a:r>
            <a:rPr lang="zh-CN" sz="1000" dirty="0" smtClean="0">
              <a:latin typeface="Microsoft JhengHei" pitchFamily="34" charset="-120"/>
              <a:ea typeface="Microsoft JhengHei" pitchFamily="34" charset="-120"/>
            </a:rPr>
            <a:t>第八十九條規定：</a:t>
          </a:r>
          <a:r>
            <a:rPr lang="zh-TW" sz="1000" dirty="0" smtClean="0">
              <a:latin typeface="Microsoft JhengHei" pitchFamily="34" charset="-120"/>
              <a:ea typeface="Microsoft JhengHei" pitchFamily="34" charset="-120"/>
            </a:rPr>
            <a:t> 中華人民共和國公民的人身自由不受侵犯。任何公民，非經人民法院決定或者人民檢察院批准，不受逮捕。</a:t>
          </a:r>
          <a:endParaRPr lang="en-US" sz="1000" dirty="0">
            <a:latin typeface="Microsoft JhengHei" pitchFamily="34" charset="-120"/>
            <a:ea typeface="Microsoft JhengHei" pitchFamily="34" charset="-120"/>
          </a:endParaRPr>
        </a:p>
      </dgm:t>
    </dgm:pt>
    <dgm:pt modelId="{CE26A0BC-9AD6-4107-BE2D-C835F624B3C9}" type="parTrans" cxnId="{BE543BB3-2E09-4F53-8BB5-39AF05B1AC25}">
      <dgm:prSet/>
      <dgm:spPr/>
      <dgm:t>
        <a:bodyPr/>
        <a:lstStyle/>
        <a:p>
          <a:endParaRPr lang="en-US"/>
        </a:p>
      </dgm:t>
    </dgm:pt>
    <dgm:pt modelId="{80C0099D-9917-49A3-890D-A9E2DE7ED717}" type="sibTrans" cxnId="{BE543BB3-2E09-4F53-8BB5-39AF05B1AC25}">
      <dgm:prSet/>
      <dgm:spPr/>
      <dgm:t>
        <a:bodyPr/>
        <a:lstStyle/>
        <a:p>
          <a:endParaRPr lang="en-US"/>
        </a:p>
      </dgm:t>
    </dgm:pt>
    <dgm:pt modelId="{1AD8E47A-890E-4711-9774-03F365EA1668}">
      <dgm:prSet custT="1"/>
      <dgm:spPr/>
      <dgm:t>
        <a:bodyPr lIns="91440" tIns="0" rIns="91440" bIns="0"/>
        <a:lstStyle/>
        <a:p>
          <a:pPr algn="l" rtl="0"/>
          <a:r>
            <a:rPr lang="en-US" sz="1000" dirty="0" smtClean="0">
              <a:latin typeface="Microsoft JhengHei" pitchFamily="34" charset="-120"/>
              <a:ea typeface="Microsoft JhengHei" pitchFamily="34" charset="-120"/>
            </a:rPr>
            <a:t>《</a:t>
          </a:r>
          <a:r>
            <a:rPr lang="zh-CN" sz="1000" dirty="0" smtClean="0">
              <a:latin typeface="Microsoft JhengHei" pitchFamily="34" charset="-120"/>
              <a:ea typeface="Microsoft JhengHei" pitchFamily="34" charset="-120"/>
            </a:rPr>
            <a:t>憲法</a:t>
          </a:r>
          <a:r>
            <a:rPr lang="en-US" sz="1000" dirty="0" smtClean="0">
              <a:latin typeface="Microsoft JhengHei" pitchFamily="34" charset="-120"/>
              <a:ea typeface="Microsoft JhengHei" pitchFamily="34" charset="-120"/>
            </a:rPr>
            <a:t>》</a:t>
          </a:r>
          <a:r>
            <a:rPr lang="zh-CN" sz="1000" dirty="0" smtClean="0">
              <a:latin typeface="Microsoft JhengHei" pitchFamily="34" charset="-120"/>
              <a:ea typeface="Microsoft JhengHei" pitchFamily="34" charset="-120"/>
            </a:rPr>
            <a:t>第三十七條也規定：</a:t>
          </a:r>
          <a:r>
            <a:rPr lang="zh-TW" sz="1000" dirty="0" smtClean="0">
              <a:latin typeface="Microsoft JhengHei" pitchFamily="34" charset="-120"/>
              <a:ea typeface="Microsoft JhengHei" pitchFamily="34" charset="-120"/>
            </a:rPr>
            <a:t> 中華人民共和國公民的人身自由不受侵犯。任何公民，非經人民檢察院批准或者決定或者人民法院決定，並由公安機關執行，不受逮捕。禁止非法拘禁和以其他方法非法剝奪或者限制公民的人身自由，禁止非法搜查公民的身體。</a:t>
          </a:r>
          <a:endParaRPr lang="en-US" sz="1000" dirty="0">
            <a:latin typeface="Microsoft JhengHei" pitchFamily="34" charset="-120"/>
            <a:ea typeface="Microsoft JhengHei" pitchFamily="34" charset="-120"/>
          </a:endParaRPr>
        </a:p>
      </dgm:t>
    </dgm:pt>
    <dgm:pt modelId="{E67F942E-89C0-445E-8A93-454A4EF4D27F}" type="parTrans" cxnId="{4342B3CC-28A9-4E54-88B2-2C6F6FDD71A3}">
      <dgm:prSet/>
      <dgm:spPr/>
      <dgm:t>
        <a:bodyPr/>
        <a:lstStyle/>
        <a:p>
          <a:endParaRPr lang="en-US"/>
        </a:p>
      </dgm:t>
    </dgm:pt>
    <dgm:pt modelId="{CEBBDAD1-2758-479E-85E9-E531B9E04242}" type="sibTrans" cxnId="{4342B3CC-28A9-4E54-88B2-2C6F6FDD71A3}">
      <dgm:prSet/>
      <dgm:spPr/>
      <dgm:t>
        <a:bodyPr/>
        <a:lstStyle/>
        <a:p>
          <a:endParaRPr lang="en-US"/>
        </a:p>
      </dgm:t>
    </dgm:pt>
    <dgm:pt modelId="{ACA8DF1C-1C73-47B2-B5A7-44D47E56BD19}" type="pres">
      <dgm:prSet presAssocID="{2798BB18-646C-4F98-BF43-EAAA56DB1CB4}" presName="Name0" presStyleCnt="0">
        <dgm:presLayoutVars>
          <dgm:dir/>
          <dgm:animLvl val="lvl"/>
          <dgm:resizeHandles val="exact"/>
        </dgm:presLayoutVars>
      </dgm:prSet>
      <dgm:spPr/>
      <dgm:t>
        <a:bodyPr/>
        <a:lstStyle/>
        <a:p>
          <a:endParaRPr lang="en-US"/>
        </a:p>
      </dgm:t>
    </dgm:pt>
    <dgm:pt modelId="{D0C9FEFB-F649-4EFF-B04A-BDC2DEBD0B7A}" type="pres">
      <dgm:prSet presAssocID="{AAF26E5F-42BD-4E56-AD6B-E42AC24106D7}" presName="linNode" presStyleCnt="0"/>
      <dgm:spPr/>
      <dgm:t>
        <a:bodyPr/>
        <a:lstStyle/>
        <a:p>
          <a:endParaRPr lang="en-US"/>
        </a:p>
      </dgm:t>
    </dgm:pt>
    <dgm:pt modelId="{D2214942-77D9-4675-9349-5F1AAC4CB80C}" type="pres">
      <dgm:prSet presAssocID="{AAF26E5F-42BD-4E56-AD6B-E42AC24106D7}" presName="parentText" presStyleLbl="node1" presStyleIdx="0" presStyleCnt="2">
        <dgm:presLayoutVars>
          <dgm:chMax val="1"/>
          <dgm:bulletEnabled val="1"/>
        </dgm:presLayoutVars>
      </dgm:prSet>
      <dgm:spPr/>
      <dgm:t>
        <a:bodyPr/>
        <a:lstStyle/>
        <a:p>
          <a:endParaRPr lang="en-US"/>
        </a:p>
      </dgm:t>
    </dgm:pt>
    <dgm:pt modelId="{29408C49-8ACF-4419-8541-89674E7C6E15}" type="pres">
      <dgm:prSet presAssocID="{AAF26E5F-42BD-4E56-AD6B-E42AC24106D7}" presName="descendantText" presStyleLbl="alignAccFollowNode1" presStyleIdx="0" presStyleCnt="2" custLinFactNeighborX="0">
        <dgm:presLayoutVars>
          <dgm:bulletEnabled val="1"/>
        </dgm:presLayoutVars>
      </dgm:prSet>
      <dgm:spPr/>
      <dgm:t>
        <a:bodyPr/>
        <a:lstStyle/>
        <a:p>
          <a:endParaRPr lang="en-US"/>
        </a:p>
      </dgm:t>
    </dgm:pt>
    <dgm:pt modelId="{40B62B72-5F77-4BC4-BB61-1F3943C6F287}" type="pres">
      <dgm:prSet presAssocID="{C367A933-9B2E-42AB-B7F8-CD20D07D3076}" presName="sp" presStyleCnt="0"/>
      <dgm:spPr/>
      <dgm:t>
        <a:bodyPr/>
        <a:lstStyle/>
        <a:p>
          <a:endParaRPr lang="en-US"/>
        </a:p>
      </dgm:t>
    </dgm:pt>
    <dgm:pt modelId="{F2653293-A40E-419D-BA18-91FDFEDAF050}" type="pres">
      <dgm:prSet presAssocID="{E84BFDD9-6122-4A9D-88F9-9909EBBCC532}" presName="linNode" presStyleCnt="0"/>
      <dgm:spPr/>
      <dgm:t>
        <a:bodyPr/>
        <a:lstStyle/>
        <a:p>
          <a:endParaRPr lang="en-US"/>
        </a:p>
      </dgm:t>
    </dgm:pt>
    <dgm:pt modelId="{044BFE69-30AF-4307-8E11-3B8441A3C378}" type="pres">
      <dgm:prSet presAssocID="{E84BFDD9-6122-4A9D-88F9-9909EBBCC532}" presName="parentText" presStyleLbl="node1" presStyleIdx="1" presStyleCnt="2">
        <dgm:presLayoutVars>
          <dgm:chMax val="1"/>
          <dgm:bulletEnabled val="1"/>
        </dgm:presLayoutVars>
      </dgm:prSet>
      <dgm:spPr/>
      <dgm:t>
        <a:bodyPr/>
        <a:lstStyle/>
        <a:p>
          <a:endParaRPr lang="en-US"/>
        </a:p>
      </dgm:t>
    </dgm:pt>
    <dgm:pt modelId="{C7BDF78A-D2FD-4B18-991A-04B0DF4A8F07}" type="pres">
      <dgm:prSet presAssocID="{E84BFDD9-6122-4A9D-88F9-9909EBBCC532}" presName="descendantText" presStyleLbl="alignAccFollowNode1" presStyleIdx="1" presStyleCnt="2" custScaleY="112126">
        <dgm:presLayoutVars>
          <dgm:bulletEnabled val="1"/>
        </dgm:presLayoutVars>
      </dgm:prSet>
      <dgm:spPr/>
      <dgm:t>
        <a:bodyPr/>
        <a:lstStyle/>
        <a:p>
          <a:endParaRPr lang="en-US"/>
        </a:p>
      </dgm:t>
    </dgm:pt>
  </dgm:ptLst>
  <dgm:cxnLst>
    <dgm:cxn modelId="{1B73F347-21CA-4EEC-A15E-722CD6C8B8C0}" type="presOf" srcId="{2798BB18-646C-4F98-BF43-EAAA56DB1CB4}" destId="{ACA8DF1C-1C73-47B2-B5A7-44D47E56BD19}" srcOrd="0" destOrd="0" presId="urn:microsoft.com/office/officeart/2005/8/layout/vList5"/>
    <dgm:cxn modelId="{215B6718-35CD-4978-9287-64F3456B7AF4}" srcId="{AAF26E5F-42BD-4E56-AD6B-E42AC24106D7}" destId="{3AC2C551-4A5A-40C3-9175-8F8DE46E61B8}" srcOrd="0" destOrd="0" parTransId="{8EE4C03A-5FA2-4F6C-BE4A-2187294F2480}" sibTransId="{4E2969CE-7963-4DB3-BDBF-D3210B101274}"/>
    <dgm:cxn modelId="{4342B3CC-28A9-4E54-88B2-2C6F6FDD71A3}" srcId="{E84BFDD9-6122-4A9D-88F9-9909EBBCC532}" destId="{1AD8E47A-890E-4711-9774-03F365EA1668}" srcOrd="1" destOrd="0" parTransId="{E67F942E-89C0-445E-8A93-454A4EF4D27F}" sibTransId="{CEBBDAD1-2758-479E-85E9-E531B9E04242}"/>
    <dgm:cxn modelId="{BB1861B4-89DA-4CC4-AC80-40487FBF1EFC}" type="presOf" srcId="{AAF26E5F-42BD-4E56-AD6B-E42AC24106D7}" destId="{D2214942-77D9-4675-9349-5F1AAC4CB80C}" srcOrd="0" destOrd="0" presId="urn:microsoft.com/office/officeart/2005/8/layout/vList5"/>
    <dgm:cxn modelId="{706AD17F-C524-463B-BE6C-B25732256ED4}" srcId="{2798BB18-646C-4F98-BF43-EAAA56DB1CB4}" destId="{AAF26E5F-42BD-4E56-AD6B-E42AC24106D7}" srcOrd="0" destOrd="0" parTransId="{6A680744-A496-4A8A-9B43-A08BDD7F5C40}" sibTransId="{C367A933-9B2E-42AB-B7F8-CD20D07D3076}"/>
    <dgm:cxn modelId="{E9D23396-676E-4D29-BD38-34C3A6264510}" type="presOf" srcId="{3AC2C551-4A5A-40C3-9175-8F8DE46E61B8}" destId="{29408C49-8ACF-4419-8541-89674E7C6E15}" srcOrd="0" destOrd="0" presId="urn:microsoft.com/office/officeart/2005/8/layout/vList5"/>
    <dgm:cxn modelId="{ACCBE4DF-29A4-41E3-8D73-B95C53C50C1A}" srcId="{AAF26E5F-42BD-4E56-AD6B-E42AC24106D7}" destId="{026C65A8-0828-48F5-84BF-C089EC961FB2}" srcOrd="1" destOrd="0" parTransId="{34AD2C91-951A-4D87-92EC-835963B1EF8D}" sibTransId="{34D2FB6B-955A-407F-915F-F0EF466DCEDF}"/>
    <dgm:cxn modelId="{643B8880-615E-499A-A73D-79C04CD76D04}" type="presOf" srcId="{65CE9EFB-0977-4683-9E92-23D81716DB45}" destId="{C7BDF78A-D2FD-4B18-991A-04B0DF4A8F07}" srcOrd="0" destOrd="0" presId="urn:microsoft.com/office/officeart/2005/8/layout/vList5"/>
    <dgm:cxn modelId="{A87DD32C-89DB-4C6C-AE66-AB0E1199D2E4}" type="presOf" srcId="{026C65A8-0828-48F5-84BF-C089EC961FB2}" destId="{29408C49-8ACF-4419-8541-89674E7C6E15}" srcOrd="0" destOrd="1" presId="urn:microsoft.com/office/officeart/2005/8/layout/vList5"/>
    <dgm:cxn modelId="{DDC897E1-9C97-4794-BE77-1B48F4CF4A99}" type="presOf" srcId="{E84BFDD9-6122-4A9D-88F9-9909EBBCC532}" destId="{044BFE69-30AF-4307-8E11-3B8441A3C378}" srcOrd="0" destOrd="0" presId="urn:microsoft.com/office/officeart/2005/8/layout/vList5"/>
    <dgm:cxn modelId="{EFA0377F-0B89-4177-A7C4-6D744FBB8B9E}" type="presOf" srcId="{1AD8E47A-890E-4711-9774-03F365EA1668}" destId="{C7BDF78A-D2FD-4B18-991A-04B0DF4A8F07}" srcOrd="0" destOrd="1" presId="urn:microsoft.com/office/officeart/2005/8/layout/vList5"/>
    <dgm:cxn modelId="{BE543BB3-2E09-4F53-8BB5-39AF05B1AC25}" srcId="{E84BFDD9-6122-4A9D-88F9-9909EBBCC532}" destId="{65CE9EFB-0977-4683-9E92-23D81716DB45}" srcOrd="0" destOrd="0" parTransId="{CE26A0BC-9AD6-4107-BE2D-C835F624B3C9}" sibTransId="{80C0099D-9917-49A3-890D-A9E2DE7ED717}"/>
    <dgm:cxn modelId="{5E6F99B7-8CF3-40D9-9AE7-9CEB4ECC8242}" srcId="{2798BB18-646C-4F98-BF43-EAAA56DB1CB4}" destId="{E84BFDD9-6122-4A9D-88F9-9909EBBCC532}" srcOrd="1" destOrd="0" parTransId="{7F140AC9-87CE-4632-82E1-6EDED4EA0D3D}" sibTransId="{902A4A65-10A9-44B1-9ADB-4D64CE056378}"/>
    <dgm:cxn modelId="{644EA32B-2E3A-468E-958A-A9FA679ADE23}" type="presParOf" srcId="{ACA8DF1C-1C73-47B2-B5A7-44D47E56BD19}" destId="{D0C9FEFB-F649-4EFF-B04A-BDC2DEBD0B7A}" srcOrd="0" destOrd="0" presId="urn:microsoft.com/office/officeart/2005/8/layout/vList5"/>
    <dgm:cxn modelId="{08CF92C7-2451-4340-9AD7-0311628861AD}" type="presParOf" srcId="{D0C9FEFB-F649-4EFF-B04A-BDC2DEBD0B7A}" destId="{D2214942-77D9-4675-9349-5F1AAC4CB80C}" srcOrd="0" destOrd="0" presId="urn:microsoft.com/office/officeart/2005/8/layout/vList5"/>
    <dgm:cxn modelId="{B5298BE3-8306-4E5F-A073-E83B09ED6A19}" type="presParOf" srcId="{D0C9FEFB-F649-4EFF-B04A-BDC2DEBD0B7A}" destId="{29408C49-8ACF-4419-8541-89674E7C6E15}" srcOrd="1" destOrd="0" presId="urn:microsoft.com/office/officeart/2005/8/layout/vList5"/>
    <dgm:cxn modelId="{25363712-D06E-4988-B233-5FB4EF068C3D}" type="presParOf" srcId="{ACA8DF1C-1C73-47B2-B5A7-44D47E56BD19}" destId="{40B62B72-5F77-4BC4-BB61-1F3943C6F287}" srcOrd="1" destOrd="0" presId="urn:microsoft.com/office/officeart/2005/8/layout/vList5"/>
    <dgm:cxn modelId="{52FDC696-E926-48B8-8498-25EA1BCF1DFE}" type="presParOf" srcId="{ACA8DF1C-1C73-47B2-B5A7-44D47E56BD19}" destId="{F2653293-A40E-419D-BA18-91FDFEDAF050}" srcOrd="2" destOrd="0" presId="urn:microsoft.com/office/officeart/2005/8/layout/vList5"/>
    <dgm:cxn modelId="{8AFE40A9-9A8C-40D3-B5BE-BEB37C5AA4C8}" type="presParOf" srcId="{F2653293-A40E-419D-BA18-91FDFEDAF050}" destId="{044BFE69-30AF-4307-8E11-3B8441A3C378}" srcOrd="0" destOrd="0" presId="urn:microsoft.com/office/officeart/2005/8/layout/vList5"/>
    <dgm:cxn modelId="{6FE3FAC6-4FA6-44A7-B9C6-22114D74F897}" type="presParOf" srcId="{F2653293-A40E-419D-BA18-91FDFEDAF050}" destId="{C7BDF78A-D2FD-4B18-991A-04B0DF4A8F0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3EA86-244D-4ADD-A6DF-EBB588039EB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F345B28-4CC5-4E42-9497-9CC1A2ECD2FC}">
      <dgm:prSet custT="1"/>
      <dgm:spPr/>
      <dgm:t>
        <a:bodyPr/>
        <a:lstStyle/>
        <a:p>
          <a:pPr algn="l" rtl="0"/>
          <a:r>
            <a:rPr lang="en-US" sz="1200" dirty="0" smtClean="0">
              <a:latin typeface="Calibri" pitchFamily="34" charset="0"/>
            </a:rPr>
            <a:t>Being a revolutionary party, the CCP-led government in its nascent years adopted harsh measures against its political opponents.  Those temporary political measures have been institutionalized into two unique disciplinary systems—</a:t>
          </a:r>
          <a:r>
            <a:rPr lang="en-US" sz="1200" i="1" dirty="0" err="1" smtClean="0">
              <a:latin typeface="Calibri" pitchFamily="34" charset="0"/>
            </a:rPr>
            <a:t>laojiao</a:t>
          </a:r>
          <a:r>
            <a:rPr lang="en-US" sz="1200" dirty="0" smtClean="0">
              <a:latin typeface="Calibri" pitchFamily="34" charset="0"/>
            </a:rPr>
            <a:t> and </a:t>
          </a:r>
          <a:r>
            <a:rPr lang="en-US" sz="1200" i="1" dirty="0" err="1" smtClean="0">
              <a:latin typeface="Calibri" pitchFamily="34" charset="0"/>
            </a:rPr>
            <a:t>shuanggui</a:t>
          </a:r>
          <a:r>
            <a:rPr lang="en-US" sz="1200" i="1" dirty="0" smtClean="0">
              <a:latin typeface="Calibri" pitchFamily="34" charset="0"/>
            </a:rPr>
            <a:t>.</a:t>
          </a:r>
          <a:endParaRPr lang="en-US" sz="1200" b="0" i="0" dirty="0">
            <a:latin typeface="Calibri" pitchFamily="34" charset="0"/>
          </a:endParaRPr>
        </a:p>
      </dgm:t>
    </dgm:pt>
    <dgm:pt modelId="{4B8FFF4A-5106-4BD0-BE4B-21EDC8456B17}" type="parTrans" cxnId="{79ACD174-8CF2-423E-86BF-3DA87E93C8E8}">
      <dgm:prSet/>
      <dgm:spPr/>
      <dgm:t>
        <a:bodyPr/>
        <a:lstStyle/>
        <a:p>
          <a:endParaRPr lang="en-US"/>
        </a:p>
      </dgm:t>
    </dgm:pt>
    <dgm:pt modelId="{960B8924-EE46-47E5-80FE-BA631FC9B889}" type="sibTrans" cxnId="{79ACD174-8CF2-423E-86BF-3DA87E93C8E8}">
      <dgm:prSet/>
      <dgm:spPr/>
      <dgm:t>
        <a:bodyPr/>
        <a:lstStyle/>
        <a:p>
          <a:endParaRPr lang="en-US"/>
        </a:p>
      </dgm:t>
    </dgm:pt>
    <dgm:pt modelId="{0C4F6570-BC25-4D6C-AC27-EAB62705C696}">
      <dgm:prSet custT="1"/>
      <dgm:spPr/>
      <dgm:t>
        <a:bodyPr/>
        <a:lstStyle/>
        <a:p>
          <a:pPr rtl="0"/>
          <a:r>
            <a:rPr lang="en-US" sz="1200" dirty="0" smtClean="0">
              <a:latin typeface="Calibri" pitchFamily="34" charset="0"/>
            </a:rPr>
            <a:t>While both </a:t>
          </a:r>
          <a:r>
            <a:rPr lang="en-US" sz="1200" i="1" dirty="0" err="1" smtClean="0">
              <a:latin typeface="Calibri" pitchFamily="34" charset="0"/>
            </a:rPr>
            <a:t>laojiao</a:t>
          </a:r>
          <a:r>
            <a:rPr lang="en-US" sz="1200" i="1" dirty="0" smtClean="0">
              <a:latin typeface="Calibri" pitchFamily="34" charset="0"/>
            </a:rPr>
            <a:t> </a:t>
          </a:r>
          <a:r>
            <a:rPr lang="en-US" sz="1200" dirty="0" smtClean="0">
              <a:latin typeface="Calibri" pitchFamily="34" charset="0"/>
            </a:rPr>
            <a:t>and </a:t>
          </a:r>
          <a:r>
            <a:rPr lang="en-US" sz="1200" i="1" dirty="0" err="1" smtClean="0">
              <a:latin typeface="Calibri" pitchFamily="34" charset="0"/>
            </a:rPr>
            <a:t>shuanggui</a:t>
          </a:r>
          <a:r>
            <a:rPr lang="en-US" sz="1200" i="1" dirty="0" smtClean="0">
              <a:latin typeface="Calibri" pitchFamily="34" charset="0"/>
            </a:rPr>
            <a:t> </a:t>
          </a:r>
          <a:r>
            <a:rPr lang="en-US" sz="1200" dirty="0" smtClean="0">
              <a:latin typeface="Calibri" pitchFamily="34" charset="0"/>
            </a:rPr>
            <a:t>bypass formal judicial process, </a:t>
          </a:r>
          <a:r>
            <a:rPr lang="en-US" sz="1200" i="1" dirty="0" err="1" smtClean="0">
              <a:latin typeface="Calibri" pitchFamily="34" charset="0"/>
            </a:rPr>
            <a:t>shuanggui</a:t>
          </a:r>
          <a:r>
            <a:rPr lang="en-US" sz="1200" dirty="0" smtClean="0">
              <a:latin typeface="Calibri" pitchFamily="34" charset="0"/>
            </a:rPr>
            <a:t> is a narrowly-applied intra-CCP discipline system that only targets Communist Party cadres. </a:t>
          </a:r>
          <a:endParaRPr lang="en-US" sz="1200" dirty="0">
            <a:latin typeface="Calibri" pitchFamily="34" charset="0"/>
          </a:endParaRPr>
        </a:p>
      </dgm:t>
    </dgm:pt>
    <dgm:pt modelId="{63EAB982-1CE0-49B4-AF8E-15D8526FDE91}" type="parTrans" cxnId="{44EEAB56-A8D0-47F1-ADD9-DFB194A2CB63}">
      <dgm:prSet/>
      <dgm:spPr/>
      <dgm:t>
        <a:bodyPr/>
        <a:lstStyle/>
        <a:p>
          <a:endParaRPr lang="en-US"/>
        </a:p>
      </dgm:t>
    </dgm:pt>
    <dgm:pt modelId="{047AAF5C-E83E-47C8-AC1C-59CC5864764A}" type="sibTrans" cxnId="{44EEAB56-A8D0-47F1-ADD9-DFB194A2CB63}">
      <dgm:prSet/>
      <dgm:spPr/>
      <dgm:t>
        <a:bodyPr/>
        <a:lstStyle/>
        <a:p>
          <a:endParaRPr lang="en-US"/>
        </a:p>
      </dgm:t>
    </dgm:pt>
    <dgm:pt modelId="{C889FA4F-E03B-4613-BD39-D186C0BE4868}">
      <dgm:prSet custT="1"/>
      <dgm:spPr/>
      <dgm:t>
        <a:bodyPr/>
        <a:lstStyle/>
        <a:p>
          <a:pPr algn="l" rtl="0"/>
          <a:r>
            <a:rPr lang="en-US" sz="1200" dirty="0" smtClean="0">
              <a:latin typeface="+mj-lt"/>
            </a:rPr>
            <a:t>The</a:t>
          </a:r>
          <a:r>
            <a:rPr lang="en-US" sz="1200" i="1" dirty="0" smtClean="0">
              <a:latin typeface="+mj-lt"/>
            </a:rPr>
            <a:t> </a:t>
          </a:r>
          <a:r>
            <a:rPr lang="en-US" sz="1200" i="1" dirty="0" err="1" smtClean="0">
              <a:latin typeface="+mj-lt"/>
            </a:rPr>
            <a:t>laojiao</a:t>
          </a:r>
          <a:r>
            <a:rPr lang="en-US" sz="1200" dirty="0" smtClean="0">
              <a:latin typeface="+mj-lt"/>
            </a:rPr>
            <a:t> system not only violates constitutional principles, it is also contrary to the CCP's Mass Line. </a:t>
          </a:r>
          <a:endParaRPr lang="en-US" sz="1200" b="0" dirty="0">
            <a:latin typeface="+mj-lt"/>
          </a:endParaRPr>
        </a:p>
      </dgm:t>
    </dgm:pt>
    <dgm:pt modelId="{F3B2C328-BC4D-4AEB-9E48-F413B3FD7D48}" type="parTrans" cxnId="{BCD7FF50-D9F6-4F09-BA4C-C0C1729C8B55}">
      <dgm:prSet/>
      <dgm:spPr/>
      <dgm:t>
        <a:bodyPr/>
        <a:lstStyle/>
        <a:p>
          <a:endParaRPr lang="en-US"/>
        </a:p>
      </dgm:t>
    </dgm:pt>
    <dgm:pt modelId="{B6B18552-579A-47F6-AEEA-85ABD5CBA90D}" type="sibTrans" cxnId="{BCD7FF50-D9F6-4F09-BA4C-C0C1729C8B55}">
      <dgm:prSet/>
      <dgm:spPr/>
      <dgm:t>
        <a:bodyPr/>
        <a:lstStyle/>
        <a:p>
          <a:endParaRPr lang="en-US"/>
        </a:p>
      </dgm:t>
    </dgm:pt>
    <dgm:pt modelId="{6D4F825D-9FE6-483E-A87A-3DDA76F741E6}">
      <dgm:prSet custT="1"/>
      <dgm:spPr/>
      <dgm:t>
        <a:bodyPr lIns="91440" tIns="91440" rIns="91440" bIns="91440"/>
        <a:lstStyle/>
        <a:p>
          <a:pPr rtl="0"/>
          <a:r>
            <a:rPr lang="en-US" sz="1100" dirty="0" smtClean="0">
              <a:latin typeface="Calibri" pitchFamily="34" charset="0"/>
            </a:rPr>
            <a:t>The “Mass Line” is a founding principle for the CCP, it expresses the need for the Party to stay connected with the general public by both adequately serving and representing the interest of the masses.</a:t>
          </a:r>
          <a:endParaRPr lang="en-US" sz="1100" dirty="0">
            <a:latin typeface="Calibri" pitchFamily="34" charset="0"/>
          </a:endParaRPr>
        </a:p>
      </dgm:t>
    </dgm:pt>
    <dgm:pt modelId="{7C53F2DA-8F93-489E-831C-5FAAAB04295B}" type="parTrans" cxnId="{17CDF55D-277E-4FCF-94C0-F688C97F4672}">
      <dgm:prSet/>
      <dgm:spPr/>
      <dgm:t>
        <a:bodyPr/>
        <a:lstStyle/>
        <a:p>
          <a:endParaRPr lang="en-US"/>
        </a:p>
      </dgm:t>
    </dgm:pt>
    <dgm:pt modelId="{A645CD54-F2A9-4E7D-BCEF-F488B880B086}" type="sibTrans" cxnId="{17CDF55D-277E-4FCF-94C0-F688C97F4672}">
      <dgm:prSet/>
      <dgm:spPr/>
      <dgm:t>
        <a:bodyPr/>
        <a:lstStyle/>
        <a:p>
          <a:endParaRPr lang="en-US"/>
        </a:p>
      </dgm:t>
    </dgm:pt>
    <dgm:pt modelId="{2F49DA3C-F258-4D68-B85E-D6A3BCEB8E32}">
      <dgm:prSet custT="1"/>
      <dgm:spPr/>
      <dgm:t>
        <a:bodyPr lIns="91440" tIns="91440" rIns="91440" bIns="91440"/>
        <a:lstStyle/>
        <a:p>
          <a:pPr rtl="0"/>
          <a:r>
            <a:rPr lang="en-US" sz="1100" dirty="0" smtClean="0">
              <a:latin typeface="Calibri" pitchFamily="34" charset="0"/>
            </a:rPr>
            <a:t>The Mass Line mandates the CCP to form a government for the people, through the promulgation of a written constitution. </a:t>
          </a:r>
          <a:endParaRPr lang="en-US" sz="1100" dirty="0">
            <a:latin typeface="Calibri" pitchFamily="34" charset="0"/>
          </a:endParaRPr>
        </a:p>
      </dgm:t>
    </dgm:pt>
    <dgm:pt modelId="{5A05670A-48B1-4268-828D-F54500244E38}" type="parTrans" cxnId="{3E4429E4-A458-4817-ABA1-CB0135243E27}">
      <dgm:prSet/>
      <dgm:spPr/>
      <dgm:t>
        <a:bodyPr/>
        <a:lstStyle/>
        <a:p>
          <a:endParaRPr lang="en-US"/>
        </a:p>
      </dgm:t>
    </dgm:pt>
    <dgm:pt modelId="{967289CB-DB69-4B49-B591-53714D7AAB4D}" type="sibTrans" cxnId="{3E4429E4-A458-4817-ABA1-CB0135243E27}">
      <dgm:prSet/>
      <dgm:spPr/>
      <dgm:t>
        <a:bodyPr/>
        <a:lstStyle/>
        <a:p>
          <a:endParaRPr lang="en-US"/>
        </a:p>
      </dgm:t>
    </dgm:pt>
    <dgm:pt modelId="{2AA95328-A15A-4C6D-8D2C-39C1E4C7F3DE}">
      <dgm:prSet custT="1"/>
      <dgm:spPr/>
      <dgm:t>
        <a:bodyPr/>
        <a:lstStyle/>
        <a:p>
          <a:pPr rtl="0"/>
          <a:r>
            <a:rPr lang="en-US" sz="1200" i="1" dirty="0" err="1" smtClean="0">
              <a:latin typeface="Calibri" pitchFamily="34" charset="0"/>
            </a:rPr>
            <a:t>Laojiao</a:t>
          </a:r>
          <a:r>
            <a:rPr lang="en-US" sz="1200" i="1" dirty="0" smtClean="0">
              <a:latin typeface="Calibri" pitchFamily="34" charset="0"/>
            </a:rPr>
            <a:t>, </a:t>
          </a:r>
          <a:r>
            <a:rPr lang="en-US" sz="1200" dirty="0" smtClean="0">
              <a:latin typeface="Calibri" pitchFamily="34" charset="0"/>
            </a:rPr>
            <a:t>on the other hand, functions as a pervasive administrative penal system that targets the general public.</a:t>
          </a:r>
          <a:endParaRPr lang="en-US" sz="1200" dirty="0">
            <a:latin typeface="Calibri" pitchFamily="34" charset="0"/>
          </a:endParaRPr>
        </a:p>
      </dgm:t>
    </dgm:pt>
    <dgm:pt modelId="{0B63BAC6-E744-4C1D-9891-F5C89A0E393C}" type="parTrans" cxnId="{5EE414D0-A931-49EA-94B3-621A72095E4C}">
      <dgm:prSet/>
      <dgm:spPr/>
      <dgm:t>
        <a:bodyPr/>
        <a:lstStyle/>
        <a:p>
          <a:endParaRPr lang="en-US"/>
        </a:p>
      </dgm:t>
    </dgm:pt>
    <dgm:pt modelId="{A994145D-F2C2-4FC4-A63B-50C6DCBF12ED}" type="sibTrans" cxnId="{5EE414D0-A931-49EA-94B3-621A72095E4C}">
      <dgm:prSet/>
      <dgm:spPr/>
      <dgm:t>
        <a:bodyPr/>
        <a:lstStyle/>
        <a:p>
          <a:endParaRPr lang="en-US"/>
        </a:p>
      </dgm:t>
    </dgm:pt>
    <dgm:pt modelId="{32EADE8B-E0FE-4C76-90CD-704C1116260D}">
      <dgm:prSet custT="1"/>
      <dgm:spPr/>
      <dgm:t>
        <a:bodyPr lIns="91440" tIns="91440" rIns="91440" bIns="91440"/>
        <a:lstStyle/>
        <a:p>
          <a:pPr rtl="0"/>
          <a:r>
            <a:rPr lang="en-US" sz="1100" dirty="0" smtClean="0">
              <a:latin typeface="Calibri" pitchFamily="34" charset="0"/>
            </a:rPr>
            <a:t>Being an extra-judicial penal system that directly  targets the masses, the </a:t>
          </a:r>
          <a:r>
            <a:rPr lang="en-US" sz="1100" i="1" dirty="0" err="1" smtClean="0">
              <a:latin typeface="Calibri" pitchFamily="34" charset="0"/>
            </a:rPr>
            <a:t>laojiao</a:t>
          </a:r>
          <a:r>
            <a:rPr lang="en-US" sz="1100" dirty="0" smtClean="0">
              <a:latin typeface="Calibri" pitchFamily="34" charset="0"/>
            </a:rPr>
            <a:t> system contradicts both the Constitution and the Party line of the CCP.</a:t>
          </a:r>
          <a:endParaRPr lang="en-US" sz="1100" dirty="0">
            <a:latin typeface="Calibri" pitchFamily="34" charset="0"/>
          </a:endParaRPr>
        </a:p>
      </dgm:t>
    </dgm:pt>
    <dgm:pt modelId="{40E6AC6E-19A0-4BA3-B53C-F21AA91F8020}" type="parTrans" cxnId="{FB60BC3F-9911-47A8-AE2C-14BB1F4B4E56}">
      <dgm:prSet/>
      <dgm:spPr/>
      <dgm:t>
        <a:bodyPr/>
        <a:lstStyle/>
        <a:p>
          <a:endParaRPr lang="en-US"/>
        </a:p>
      </dgm:t>
    </dgm:pt>
    <dgm:pt modelId="{A3BAE02D-D2A2-4795-B665-03A464E1611A}" type="sibTrans" cxnId="{FB60BC3F-9911-47A8-AE2C-14BB1F4B4E56}">
      <dgm:prSet/>
      <dgm:spPr/>
      <dgm:t>
        <a:bodyPr/>
        <a:lstStyle/>
        <a:p>
          <a:endParaRPr lang="en-US"/>
        </a:p>
      </dgm:t>
    </dgm:pt>
    <dgm:pt modelId="{B43166CB-52D0-403D-9488-C08D2A009361}">
      <dgm:prSet custT="1"/>
      <dgm:spPr/>
      <dgm:t>
        <a:bodyPr/>
        <a:lstStyle/>
        <a:p>
          <a:pPr rtl="0"/>
          <a:endParaRPr lang="en-US" sz="1200" dirty="0">
            <a:latin typeface="Calibri" pitchFamily="34" charset="0"/>
          </a:endParaRPr>
        </a:p>
      </dgm:t>
    </dgm:pt>
    <dgm:pt modelId="{0E2D452E-0CD2-4F66-8F03-0D51E068B1D5}" type="parTrans" cxnId="{13E17B0D-B870-4D02-9AC3-CA21BC2C6B09}">
      <dgm:prSet/>
      <dgm:spPr/>
      <dgm:t>
        <a:bodyPr/>
        <a:lstStyle/>
        <a:p>
          <a:endParaRPr lang="en-US"/>
        </a:p>
      </dgm:t>
    </dgm:pt>
    <dgm:pt modelId="{C8D9ECD6-3C77-4E82-9653-85A37B973484}" type="sibTrans" cxnId="{13E17B0D-B870-4D02-9AC3-CA21BC2C6B09}">
      <dgm:prSet/>
      <dgm:spPr/>
      <dgm:t>
        <a:bodyPr/>
        <a:lstStyle/>
        <a:p>
          <a:endParaRPr lang="en-US"/>
        </a:p>
      </dgm:t>
    </dgm:pt>
    <dgm:pt modelId="{2C156C03-4C03-4AFF-96E2-DF32C564E7C0}" type="pres">
      <dgm:prSet presAssocID="{FB93EA86-244D-4ADD-A6DF-EBB588039EBD}" presName="Name0" presStyleCnt="0">
        <dgm:presLayoutVars>
          <dgm:dir/>
          <dgm:animLvl val="lvl"/>
          <dgm:resizeHandles val="exact"/>
        </dgm:presLayoutVars>
      </dgm:prSet>
      <dgm:spPr/>
      <dgm:t>
        <a:bodyPr/>
        <a:lstStyle/>
        <a:p>
          <a:endParaRPr lang="en-US"/>
        </a:p>
      </dgm:t>
    </dgm:pt>
    <dgm:pt modelId="{8D09A076-9F3D-4322-BCA8-2B4E66A9475F}" type="pres">
      <dgm:prSet presAssocID="{3F345B28-4CC5-4E42-9497-9CC1A2ECD2FC}" presName="linNode" presStyleCnt="0"/>
      <dgm:spPr/>
      <dgm:t>
        <a:bodyPr/>
        <a:lstStyle/>
        <a:p>
          <a:endParaRPr lang="en-US"/>
        </a:p>
      </dgm:t>
    </dgm:pt>
    <dgm:pt modelId="{F8538C32-2878-490E-BF38-917256972405}" type="pres">
      <dgm:prSet presAssocID="{3F345B28-4CC5-4E42-9497-9CC1A2ECD2FC}" presName="parentText" presStyleLbl="node1" presStyleIdx="0" presStyleCnt="2" custLinFactNeighborX="-2404">
        <dgm:presLayoutVars>
          <dgm:chMax val="1"/>
          <dgm:bulletEnabled val="1"/>
        </dgm:presLayoutVars>
      </dgm:prSet>
      <dgm:spPr/>
      <dgm:t>
        <a:bodyPr/>
        <a:lstStyle/>
        <a:p>
          <a:endParaRPr lang="en-US"/>
        </a:p>
      </dgm:t>
    </dgm:pt>
    <dgm:pt modelId="{08FB8C6F-09A3-4AC1-A455-AF23D6042B21}" type="pres">
      <dgm:prSet presAssocID="{3F345B28-4CC5-4E42-9497-9CC1A2ECD2FC}" presName="descendantText" presStyleLbl="alignAccFollowNode1" presStyleIdx="0" presStyleCnt="2" custScaleX="90385" custLinFactNeighborX="-5983">
        <dgm:presLayoutVars>
          <dgm:bulletEnabled val="1"/>
        </dgm:presLayoutVars>
      </dgm:prSet>
      <dgm:spPr/>
      <dgm:t>
        <a:bodyPr/>
        <a:lstStyle/>
        <a:p>
          <a:endParaRPr lang="en-US"/>
        </a:p>
      </dgm:t>
    </dgm:pt>
    <dgm:pt modelId="{C4ECF59E-8A85-4BCE-9107-C117487D5DE2}" type="pres">
      <dgm:prSet presAssocID="{960B8924-EE46-47E5-80FE-BA631FC9B889}" presName="sp" presStyleCnt="0"/>
      <dgm:spPr/>
      <dgm:t>
        <a:bodyPr/>
        <a:lstStyle/>
        <a:p>
          <a:endParaRPr lang="en-US"/>
        </a:p>
      </dgm:t>
    </dgm:pt>
    <dgm:pt modelId="{81F03F00-0344-4F44-88E0-A36DF604A68E}" type="pres">
      <dgm:prSet presAssocID="{C889FA4F-E03B-4613-BD39-D186C0BE4868}" presName="linNode" presStyleCnt="0"/>
      <dgm:spPr/>
      <dgm:t>
        <a:bodyPr/>
        <a:lstStyle/>
        <a:p>
          <a:endParaRPr lang="en-US"/>
        </a:p>
      </dgm:t>
    </dgm:pt>
    <dgm:pt modelId="{1D05C270-CE95-4CED-9473-D6BCCAC27299}" type="pres">
      <dgm:prSet presAssocID="{C889FA4F-E03B-4613-BD39-D186C0BE4868}" presName="parentText" presStyleLbl="node1" presStyleIdx="1" presStyleCnt="2" custLinFactNeighborX="-2404" custLinFactNeighborY="3">
        <dgm:presLayoutVars>
          <dgm:chMax val="1"/>
          <dgm:bulletEnabled val="1"/>
        </dgm:presLayoutVars>
      </dgm:prSet>
      <dgm:spPr/>
      <dgm:t>
        <a:bodyPr/>
        <a:lstStyle/>
        <a:p>
          <a:endParaRPr lang="en-US"/>
        </a:p>
      </dgm:t>
    </dgm:pt>
    <dgm:pt modelId="{5DDEA334-41E0-41D4-8A54-E06B4A53BF66}" type="pres">
      <dgm:prSet presAssocID="{C889FA4F-E03B-4613-BD39-D186C0BE4868}" presName="descendantText" presStyleLbl="alignAccFollowNode1" presStyleIdx="1" presStyleCnt="2" custScaleX="90385" custScaleY="104477" custLinFactNeighborX="-5983">
        <dgm:presLayoutVars>
          <dgm:bulletEnabled val="1"/>
        </dgm:presLayoutVars>
      </dgm:prSet>
      <dgm:spPr/>
      <dgm:t>
        <a:bodyPr/>
        <a:lstStyle/>
        <a:p>
          <a:endParaRPr lang="en-US"/>
        </a:p>
      </dgm:t>
    </dgm:pt>
  </dgm:ptLst>
  <dgm:cxnLst>
    <dgm:cxn modelId="{BCD7FF50-D9F6-4F09-BA4C-C0C1729C8B55}" srcId="{FB93EA86-244D-4ADD-A6DF-EBB588039EBD}" destId="{C889FA4F-E03B-4613-BD39-D186C0BE4868}" srcOrd="1" destOrd="0" parTransId="{F3B2C328-BC4D-4AEB-9E48-F413B3FD7D48}" sibTransId="{B6B18552-579A-47F6-AEEA-85ABD5CBA90D}"/>
    <dgm:cxn modelId="{E32706FF-4121-4E13-BC10-917706ADA752}" type="presOf" srcId="{C889FA4F-E03B-4613-BD39-D186C0BE4868}" destId="{1D05C270-CE95-4CED-9473-D6BCCAC27299}" srcOrd="0" destOrd="0" presId="urn:microsoft.com/office/officeart/2005/8/layout/vList5"/>
    <dgm:cxn modelId="{3E4429E4-A458-4817-ABA1-CB0135243E27}" srcId="{C889FA4F-E03B-4613-BD39-D186C0BE4868}" destId="{2F49DA3C-F258-4D68-B85E-D6A3BCEB8E32}" srcOrd="1" destOrd="0" parTransId="{5A05670A-48B1-4268-828D-F54500244E38}" sibTransId="{967289CB-DB69-4B49-B591-53714D7AAB4D}"/>
    <dgm:cxn modelId="{0605FE72-50FC-4AAE-8B02-1B4246DEAB4D}" type="presOf" srcId="{2F49DA3C-F258-4D68-B85E-D6A3BCEB8E32}" destId="{5DDEA334-41E0-41D4-8A54-E06B4A53BF66}" srcOrd="0" destOrd="1" presId="urn:microsoft.com/office/officeart/2005/8/layout/vList5"/>
    <dgm:cxn modelId="{D6577DA0-FCAA-4B49-8F72-68B719458BF6}" type="presOf" srcId="{32EADE8B-E0FE-4C76-90CD-704C1116260D}" destId="{5DDEA334-41E0-41D4-8A54-E06B4A53BF66}" srcOrd="0" destOrd="2" presId="urn:microsoft.com/office/officeart/2005/8/layout/vList5"/>
    <dgm:cxn modelId="{1F0CB40A-AA9D-43CD-8C45-7580FD4C5299}" type="presOf" srcId="{B43166CB-52D0-403D-9488-C08D2A009361}" destId="{08FB8C6F-09A3-4AC1-A455-AF23D6042B21}" srcOrd="0" destOrd="1" presId="urn:microsoft.com/office/officeart/2005/8/layout/vList5"/>
    <dgm:cxn modelId="{F57F0810-53EA-4C54-A920-CB230CD59151}" type="presOf" srcId="{6D4F825D-9FE6-483E-A87A-3DDA76F741E6}" destId="{5DDEA334-41E0-41D4-8A54-E06B4A53BF66}" srcOrd="0" destOrd="0" presId="urn:microsoft.com/office/officeart/2005/8/layout/vList5"/>
    <dgm:cxn modelId="{79ACD174-8CF2-423E-86BF-3DA87E93C8E8}" srcId="{FB93EA86-244D-4ADD-A6DF-EBB588039EBD}" destId="{3F345B28-4CC5-4E42-9497-9CC1A2ECD2FC}" srcOrd="0" destOrd="0" parTransId="{4B8FFF4A-5106-4BD0-BE4B-21EDC8456B17}" sibTransId="{960B8924-EE46-47E5-80FE-BA631FC9B889}"/>
    <dgm:cxn modelId="{44EEAB56-A8D0-47F1-ADD9-DFB194A2CB63}" srcId="{3F345B28-4CC5-4E42-9497-9CC1A2ECD2FC}" destId="{0C4F6570-BC25-4D6C-AC27-EAB62705C696}" srcOrd="0" destOrd="0" parTransId="{63EAB982-1CE0-49B4-AF8E-15D8526FDE91}" sibTransId="{047AAF5C-E83E-47C8-AC1C-59CC5864764A}"/>
    <dgm:cxn modelId="{17CDF55D-277E-4FCF-94C0-F688C97F4672}" srcId="{C889FA4F-E03B-4613-BD39-D186C0BE4868}" destId="{6D4F825D-9FE6-483E-A87A-3DDA76F741E6}" srcOrd="0" destOrd="0" parTransId="{7C53F2DA-8F93-489E-831C-5FAAAB04295B}" sibTransId="{A645CD54-F2A9-4E7D-BCEF-F488B880B086}"/>
    <dgm:cxn modelId="{3F6C10D7-C31F-48EE-A6E0-871FB0C1A027}" type="presOf" srcId="{3F345B28-4CC5-4E42-9497-9CC1A2ECD2FC}" destId="{F8538C32-2878-490E-BF38-917256972405}" srcOrd="0" destOrd="0" presId="urn:microsoft.com/office/officeart/2005/8/layout/vList5"/>
    <dgm:cxn modelId="{5EE414D0-A931-49EA-94B3-621A72095E4C}" srcId="{3F345B28-4CC5-4E42-9497-9CC1A2ECD2FC}" destId="{2AA95328-A15A-4C6D-8D2C-39C1E4C7F3DE}" srcOrd="2" destOrd="0" parTransId="{0B63BAC6-E744-4C1D-9891-F5C89A0E393C}" sibTransId="{A994145D-F2C2-4FC4-A63B-50C6DCBF12ED}"/>
    <dgm:cxn modelId="{E4BC7A60-A678-4ABA-BD26-96DE064DD49C}" type="presOf" srcId="{0C4F6570-BC25-4D6C-AC27-EAB62705C696}" destId="{08FB8C6F-09A3-4AC1-A455-AF23D6042B21}" srcOrd="0" destOrd="0" presId="urn:microsoft.com/office/officeart/2005/8/layout/vList5"/>
    <dgm:cxn modelId="{8B7A42B7-440E-4199-9148-CD9B532D879E}" type="presOf" srcId="{FB93EA86-244D-4ADD-A6DF-EBB588039EBD}" destId="{2C156C03-4C03-4AFF-96E2-DF32C564E7C0}" srcOrd="0" destOrd="0" presId="urn:microsoft.com/office/officeart/2005/8/layout/vList5"/>
    <dgm:cxn modelId="{675AFE63-F430-415B-A361-2748B6F01270}" type="presOf" srcId="{2AA95328-A15A-4C6D-8D2C-39C1E4C7F3DE}" destId="{08FB8C6F-09A3-4AC1-A455-AF23D6042B21}" srcOrd="0" destOrd="2" presId="urn:microsoft.com/office/officeart/2005/8/layout/vList5"/>
    <dgm:cxn modelId="{FB60BC3F-9911-47A8-AE2C-14BB1F4B4E56}" srcId="{C889FA4F-E03B-4613-BD39-D186C0BE4868}" destId="{32EADE8B-E0FE-4C76-90CD-704C1116260D}" srcOrd="2" destOrd="0" parTransId="{40E6AC6E-19A0-4BA3-B53C-F21AA91F8020}" sibTransId="{A3BAE02D-D2A2-4795-B665-03A464E1611A}"/>
    <dgm:cxn modelId="{13E17B0D-B870-4D02-9AC3-CA21BC2C6B09}" srcId="{3F345B28-4CC5-4E42-9497-9CC1A2ECD2FC}" destId="{B43166CB-52D0-403D-9488-C08D2A009361}" srcOrd="1" destOrd="0" parTransId="{0E2D452E-0CD2-4F66-8F03-0D51E068B1D5}" sibTransId="{C8D9ECD6-3C77-4E82-9653-85A37B973484}"/>
    <dgm:cxn modelId="{1FC73113-FA50-4324-8803-48F9B52044FE}" type="presParOf" srcId="{2C156C03-4C03-4AFF-96E2-DF32C564E7C0}" destId="{8D09A076-9F3D-4322-BCA8-2B4E66A9475F}" srcOrd="0" destOrd="0" presId="urn:microsoft.com/office/officeart/2005/8/layout/vList5"/>
    <dgm:cxn modelId="{0746D22E-45CC-4C33-8D71-CB5666B04C05}" type="presParOf" srcId="{8D09A076-9F3D-4322-BCA8-2B4E66A9475F}" destId="{F8538C32-2878-490E-BF38-917256972405}" srcOrd="0" destOrd="0" presId="urn:microsoft.com/office/officeart/2005/8/layout/vList5"/>
    <dgm:cxn modelId="{F89E300D-6F34-4F44-8515-4E4FEC511E7D}" type="presParOf" srcId="{8D09A076-9F3D-4322-BCA8-2B4E66A9475F}" destId="{08FB8C6F-09A3-4AC1-A455-AF23D6042B21}" srcOrd="1" destOrd="0" presId="urn:microsoft.com/office/officeart/2005/8/layout/vList5"/>
    <dgm:cxn modelId="{78E7C85B-E2C3-4C9D-AFFB-483A24CDB149}" type="presParOf" srcId="{2C156C03-4C03-4AFF-96E2-DF32C564E7C0}" destId="{C4ECF59E-8A85-4BCE-9107-C117487D5DE2}" srcOrd="1" destOrd="0" presId="urn:microsoft.com/office/officeart/2005/8/layout/vList5"/>
    <dgm:cxn modelId="{2D360731-B589-4C23-92FC-FD958955B5FE}" type="presParOf" srcId="{2C156C03-4C03-4AFF-96E2-DF32C564E7C0}" destId="{81F03F00-0344-4F44-88E0-A36DF604A68E}" srcOrd="2" destOrd="0" presId="urn:microsoft.com/office/officeart/2005/8/layout/vList5"/>
    <dgm:cxn modelId="{9F2F5EEE-945B-4C4A-9654-6F740484B7B2}" type="presParOf" srcId="{81F03F00-0344-4F44-88E0-A36DF604A68E}" destId="{1D05C270-CE95-4CED-9473-D6BCCAC27299}" srcOrd="0" destOrd="0" presId="urn:microsoft.com/office/officeart/2005/8/layout/vList5"/>
    <dgm:cxn modelId="{5E4A6484-B322-4D47-B797-31CA4B5518B7}" type="presParOf" srcId="{81F03F00-0344-4F44-88E0-A36DF604A68E}" destId="{5DDEA334-41E0-41D4-8A54-E06B4A53BF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98BB18-646C-4F98-BF43-EAAA56DB1C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AF26E5F-42BD-4E56-AD6B-E42AC24106D7}">
      <dgm:prSet custT="1"/>
      <dgm:spPr/>
      <dgm:t>
        <a:bodyPr/>
        <a:lstStyle/>
        <a:p>
          <a:pPr algn="l" rtl="0"/>
          <a:r>
            <a:rPr lang="zh-CN" altLang="en-US" sz="1200" b="0" dirty="0" smtClean="0">
              <a:latin typeface="Microsoft JhengHei" pitchFamily="34" charset="-120"/>
              <a:ea typeface="Microsoft JhengHei" pitchFamily="34" charset="-120"/>
            </a:rPr>
            <a:t>作為一個革命黨，中共在新中國成立后爲了打擊其政敵而採取了一些嚴厲的措施。這些臨時政治措施後來被進一步制度化，從而形成了勞教與雙規這兩個獨特的紀律機制。</a:t>
          </a:r>
          <a:endParaRPr lang="en-US" sz="1200" b="0" dirty="0">
            <a:latin typeface="Microsoft JhengHei" pitchFamily="34" charset="-120"/>
            <a:ea typeface="Microsoft JhengHei" pitchFamily="34" charset="-120"/>
          </a:endParaRPr>
        </a:p>
      </dgm:t>
    </dgm:pt>
    <dgm:pt modelId="{6A680744-A496-4A8A-9B43-A08BDD7F5C40}" type="parTrans" cxnId="{706AD17F-C524-463B-BE6C-B25732256ED4}">
      <dgm:prSet/>
      <dgm:spPr/>
      <dgm:t>
        <a:bodyPr/>
        <a:lstStyle/>
        <a:p>
          <a:endParaRPr lang="en-US"/>
        </a:p>
      </dgm:t>
    </dgm:pt>
    <dgm:pt modelId="{C367A933-9B2E-42AB-B7F8-CD20D07D3076}" type="sibTrans" cxnId="{706AD17F-C524-463B-BE6C-B25732256ED4}">
      <dgm:prSet/>
      <dgm:spPr/>
      <dgm:t>
        <a:bodyPr/>
        <a:lstStyle/>
        <a:p>
          <a:endParaRPr lang="en-US"/>
        </a:p>
      </dgm:t>
    </dgm:pt>
    <dgm:pt modelId="{3AC2C551-4A5A-40C3-9175-8F8DE46E61B8}">
      <dgm:prSet custT="1"/>
      <dgm:spPr/>
      <dgm:t>
        <a:bodyPr/>
        <a:lstStyle/>
        <a:p>
          <a:pPr algn="l" rtl="0"/>
          <a:r>
            <a:rPr lang="zh-CN" altLang="en-US" sz="1400" dirty="0" smtClean="0">
              <a:latin typeface="Microsoft JhengHei" pitchFamily="34" charset="-120"/>
              <a:ea typeface="Microsoft JhengHei" pitchFamily="34" charset="-120"/>
            </a:rPr>
            <a:t>雖</a:t>
          </a:r>
          <a:r>
            <a:rPr lang="zh-CN" altLang="en-US" sz="1200" dirty="0" smtClean="0">
              <a:latin typeface="Microsoft JhengHei" pitchFamily="34" charset="-120"/>
              <a:ea typeface="Microsoft JhengHei" pitchFamily="34" charset="-120"/>
            </a:rPr>
            <a:t>然雙規與勞教體制都繞過了正規司法程序，雙規作為一個有限的黨內紀律機制僅適用於黨員幹部。</a:t>
          </a:r>
          <a:endParaRPr lang="en-US" sz="1200" dirty="0">
            <a:latin typeface="Microsoft JhengHei" pitchFamily="34" charset="-120"/>
            <a:ea typeface="Microsoft JhengHei" pitchFamily="34" charset="-120"/>
          </a:endParaRPr>
        </a:p>
      </dgm:t>
    </dgm:pt>
    <dgm:pt modelId="{8EE4C03A-5FA2-4F6C-BE4A-2187294F2480}" type="parTrans" cxnId="{215B6718-35CD-4978-9287-64F3456B7AF4}">
      <dgm:prSet/>
      <dgm:spPr/>
      <dgm:t>
        <a:bodyPr/>
        <a:lstStyle/>
        <a:p>
          <a:endParaRPr lang="en-US"/>
        </a:p>
      </dgm:t>
    </dgm:pt>
    <dgm:pt modelId="{4E2969CE-7963-4DB3-BDBF-D3210B101274}" type="sibTrans" cxnId="{215B6718-35CD-4978-9287-64F3456B7AF4}">
      <dgm:prSet/>
      <dgm:spPr/>
      <dgm:t>
        <a:bodyPr/>
        <a:lstStyle/>
        <a:p>
          <a:endParaRPr lang="en-US"/>
        </a:p>
      </dgm:t>
    </dgm:pt>
    <dgm:pt modelId="{E84BFDD9-6122-4A9D-88F9-9909EBBCC532}">
      <dgm:prSet custT="1"/>
      <dgm:spPr/>
      <dgm:t>
        <a:bodyPr/>
        <a:lstStyle/>
        <a:p>
          <a:pPr algn="l" rtl="0"/>
          <a:r>
            <a:rPr lang="zh-CN" altLang="en-US" sz="1200" b="0" dirty="0" smtClean="0">
              <a:latin typeface="Microsoft JhengHei" pitchFamily="34" charset="-120"/>
              <a:ea typeface="Microsoft JhengHei" pitchFamily="34" charset="-120"/>
            </a:rPr>
            <a:t>勞動教養體制不僅違反了憲法，它也違背了中共群眾路線</a:t>
          </a:r>
          <a:endParaRPr lang="en-US" sz="1200" b="0" dirty="0">
            <a:latin typeface="Microsoft JhengHei" pitchFamily="34" charset="-120"/>
            <a:ea typeface="Microsoft JhengHei" pitchFamily="34" charset="-120"/>
          </a:endParaRPr>
        </a:p>
      </dgm:t>
    </dgm:pt>
    <dgm:pt modelId="{7F140AC9-87CE-4632-82E1-6EDED4EA0D3D}" type="parTrans" cxnId="{5E6F99B7-8CF3-40D9-9AE7-9CEB4ECC8242}">
      <dgm:prSet/>
      <dgm:spPr/>
      <dgm:t>
        <a:bodyPr/>
        <a:lstStyle/>
        <a:p>
          <a:endParaRPr lang="en-US"/>
        </a:p>
      </dgm:t>
    </dgm:pt>
    <dgm:pt modelId="{902A4A65-10A9-44B1-9ADB-4D64CE056378}" type="sibTrans" cxnId="{5E6F99B7-8CF3-40D9-9AE7-9CEB4ECC8242}">
      <dgm:prSet/>
      <dgm:spPr/>
      <dgm:t>
        <a:bodyPr/>
        <a:lstStyle/>
        <a:p>
          <a:endParaRPr lang="en-US"/>
        </a:p>
      </dgm:t>
    </dgm:pt>
    <dgm:pt modelId="{65CE9EFB-0977-4683-9E92-23D81716DB45}">
      <dgm:prSet custT="1"/>
      <dgm:spPr/>
      <dgm:t>
        <a:bodyPr lIns="91440" tIns="91440" rIns="91440" bIns="91440"/>
        <a:lstStyle/>
        <a:p>
          <a:pPr rtl="0"/>
          <a:r>
            <a:rPr lang="en-US" sz="1100" smtClean="0">
              <a:latin typeface="Microsoft JhengHei" pitchFamily="34" charset="-120"/>
              <a:ea typeface="Microsoft JhengHei" pitchFamily="34" charset="-120"/>
            </a:rPr>
            <a:t>「</a:t>
          </a:r>
          <a:r>
            <a:rPr lang="zh-CN" altLang="en-US" sz="1100" smtClean="0">
              <a:latin typeface="Microsoft JhengHei" pitchFamily="34" charset="-120"/>
              <a:ea typeface="Microsoft JhengHei" pitchFamily="34" charset="-120"/>
            </a:rPr>
            <a:t>群眾路線</a:t>
          </a:r>
          <a:r>
            <a:rPr lang="en-US" sz="1100" smtClean="0">
              <a:latin typeface="Microsoft JhengHei" pitchFamily="34" charset="-120"/>
              <a:ea typeface="Microsoft JhengHei" pitchFamily="34" charset="-120"/>
            </a:rPr>
            <a:t>」</a:t>
          </a:r>
          <a:r>
            <a:rPr lang="zh-CN" altLang="en-US" sz="1100" smtClean="0">
              <a:latin typeface="Microsoft JhengHei" pitchFamily="34" charset="-120"/>
              <a:ea typeface="Microsoft JhengHei" pitchFamily="34" charset="-120"/>
            </a:rPr>
            <a:t>是中共的根本工作路線、其宗旨為保持黨與群眾的密切聯繫，積極總結群眾的意見，爲了廣大人民的利益去服務群眾。</a:t>
          </a:r>
          <a:endParaRPr lang="en-US" sz="1100" dirty="0">
            <a:latin typeface="Microsoft JhengHei" pitchFamily="34" charset="-120"/>
            <a:ea typeface="Microsoft JhengHei" pitchFamily="34" charset="-120"/>
          </a:endParaRPr>
        </a:p>
      </dgm:t>
    </dgm:pt>
    <dgm:pt modelId="{CE26A0BC-9AD6-4107-BE2D-C835F624B3C9}" type="parTrans" cxnId="{BE543BB3-2E09-4F53-8BB5-39AF05B1AC25}">
      <dgm:prSet/>
      <dgm:spPr/>
      <dgm:t>
        <a:bodyPr/>
        <a:lstStyle/>
        <a:p>
          <a:endParaRPr lang="en-US"/>
        </a:p>
      </dgm:t>
    </dgm:pt>
    <dgm:pt modelId="{80C0099D-9917-49A3-890D-A9E2DE7ED717}" type="sibTrans" cxnId="{BE543BB3-2E09-4F53-8BB5-39AF05B1AC25}">
      <dgm:prSet/>
      <dgm:spPr/>
      <dgm:t>
        <a:bodyPr/>
        <a:lstStyle/>
        <a:p>
          <a:endParaRPr lang="en-US"/>
        </a:p>
      </dgm:t>
    </dgm:pt>
    <dgm:pt modelId="{5C05FFA2-2206-4ED2-B816-5BE7501ABAAD}">
      <dgm:prSet custT="1"/>
      <dgm:spPr/>
      <dgm:t>
        <a:bodyPr/>
        <a:lstStyle/>
        <a:p>
          <a:pPr algn="l" rtl="0"/>
          <a:r>
            <a:rPr lang="zh-CN" altLang="en-US" sz="1200" dirty="0" smtClean="0">
              <a:latin typeface="Microsoft JhengHei" pitchFamily="34" charset="-120"/>
              <a:ea typeface="Microsoft JhengHei" pitchFamily="34" charset="-120"/>
            </a:rPr>
            <a:t>相比之下，勞教則是一套針對廣大群眾，被廣泛應用的司法外行政處罰體系。</a:t>
          </a:r>
          <a:endParaRPr lang="en-US" sz="1200" dirty="0">
            <a:latin typeface="Microsoft JhengHei" pitchFamily="34" charset="-120"/>
            <a:ea typeface="Microsoft JhengHei" pitchFamily="34" charset="-120"/>
          </a:endParaRPr>
        </a:p>
      </dgm:t>
    </dgm:pt>
    <dgm:pt modelId="{ABCDDD9E-553F-4802-A626-998C7A91ED6F}" type="parTrans" cxnId="{9BDE791F-3291-4F06-8F9A-24F3EF7C41C9}">
      <dgm:prSet/>
      <dgm:spPr/>
      <dgm:t>
        <a:bodyPr/>
        <a:lstStyle/>
        <a:p>
          <a:endParaRPr lang="en-US"/>
        </a:p>
      </dgm:t>
    </dgm:pt>
    <dgm:pt modelId="{09881F34-BB87-468A-847A-891B57487E4A}" type="sibTrans" cxnId="{9BDE791F-3291-4F06-8F9A-24F3EF7C41C9}">
      <dgm:prSet/>
      <dgm:spPr/>
      <dgm:t>
        <a:bodyPr/>
        <a:lstStyle/>
        <a:p>
          <a:endParaRPr lang="en-US"/>
        </a:p>
      </dgm:t>
    </dgm:pt>
    <dgm:pt modelId="{CAFF5E28-84DE-4285-B3DF-BFCCCA4B7D82}">
      <dgm:prSet custT="1"/>
      <dgm:spPr/>
      <dgm:t>
        <a:bodyPr lIns="91440" tIns="91440" rIns="91440" bIns="91440"/>
        <a:lstStyle/>
        <a:p>
          <a:pPr rtl="0"/>
          <a:r>
            <a:rPr lang="zh-CN" altLang="en-US" sz="1100" smtClean="0">
              <a:latin typeface="Microsoft JhengHei" pitchFamily="34" charset="-120"/>
              <a:ea typeface="Microsoft JhengHei" pitchFamily="34" charset="-120"/>
            </a:rPr>
            <a:t>堅持群眾路線意味著中共必須通過頒佈</a:t>
          </a:r>
          <a:r>
            <a:rPr lang="en-US" altLang="zh-CN" sz="1100" smtClean="0">
              <a:latin typeface="Microsoft JhengHei" pitchFamily="34" charset="-120"/>
              <a:ea typeface="Microsoft JhengHei" pitchFamily="34" charset="-120"/>
            </a:rPr>
            <a:t>《</a:t>
          </a:r>
          <a:r>
            <a:rPr lang="zh-CN" altLang="en-US" sz="1100" smtClean="0">
              <a:latin typeface="Microsoft JhengHei" pitchFamily="34" charset="-120"/>
              <a:ea typeface="Microsoft JhengHei" pitchFamily="34" charset="-120"/>
            </a:rPr>
            <a:t>憲法</a:t>
          </a:r>
          <a:r>
            <a:rPr lang="en-US" altLang="zh-CN" sz="1100" smtClean="0">
              <a:latin typeface="Microsoft JhengHei" pitchFamily="34" charset="-120"/>
              <a:ea typeface="Microsoft JhengHei" pitchFamily="34" charset="-120"/>
            </a:rPr>
            <a:t>》</a:t>
          </a:r>
          <a:r>
            <a:rPr lang="zh-CN" altLang="en-US" sz="1100" smtClean="0">
              <a:latin typeface="Microsoft JhengHei" pitchFamily="34" charset="-120"/>
              <a:ea typeface="Microsoft JhengHei" pitchFamily="34" charset="-120"/>
            </a:rPr>
            <a:t>來建立一個服務人民的政府。</a:t>
          </a:r>
          <a:endParaRPr lang="en-US" sz="1100" dirty="0">
            <a:latin typeface="Microsoft JhengHei" pitchFamily="34" charset="-120"/>
            <a:ea typeface="Microsoft JhengHei" pitchFamily="34" charset="-120"/>
          </a:endParaRPr>
        </a:p>
      </dgm:t>
    </dgm:pt>
    <dgm:pt modelId="{D006ACF2-D044-47A3-8544-79D5803EE787}" type="parTrans" cxnId="{F136D1BA-790D-4373-A568-6FE1719205EB}">
      <dgm:prSet/>
      <dgm:spPr/>
      <dgm:t>
        <a:bodyPr/>
        <a:lstStyle/>
        <a:p>
          <a:endParaRPr lang="en-US"/>
        </a:p>
      </dgm:t>
    </dgm:pt>
    <dgm:pt modelId="{2F806706-6AEF-4F49-97E7-81AA56B16619}" type="sibTrans" cxnId="{F136D1BA-790D-4373-A568-6FE1719205EB}">
      <dgm:prSet/>
      <dgm:spPr/>
      <dgm:t>
        <a:bodyPr/>
        <a:lstStyle/>
        <a:p>
          <a:endParaRPr lang="en-US"/>
        </a:p>
      </dgm:t>
    </dgm:pt>
    <dgm:pt modelId="{6705D482-DEA7-4DFF-B0D7-356EA2893EFB}">
      <dgm:prSet custT="1"/>
      <dgm:spPr/>
      <dgm:t>
        <a:bodyPr lIns="91440" tIns="91440" rIns="91440" bIns="91440"/>
        <a:lstStyle/>
        <a:p>
          <a:pPr rtl="0"/>
          <a:r>
            <a:rPr lang="zh-CN" altLang="en-US" sz="1100" smtClean="0">
              <a:latin typeface="Microsoft JhengHei" pitchFamily="34" charset="-120"/>
              <a:ea typeface="Microsoft JhengHei" pitchFamily="34" charset="-120"/>
            </a:rPr>
            <a:t>作為一個針對群眾的司法外行政懲罰體系，勞教不僅違憲，更是違背了中共的根本工作路線。</a:t>
          </a:r>
          <a:endParaRPr lang="en-US" sz="1100" dirty="0">
            <a:latin typeface="Microsoft JhengHei" pitchFamily="34" charset="-120"/>
            <a:ea typeface="Microsoft JhengHei" pitchFamily="34" charset="-120"/>
          </a:endParaRPr>
        </a:p>
      </dgm:t>
    </dgm:pt>
    <dgm:pt modelId="{7BA6033B-2D75-4ABF-8F4E-83FC7B14E37C}" type="parTrans" cxnId="{E428B8B2-4CF6-4FF7-8E74-257EE7DED343}">
      <dgm:prSet/>
      <dgm:spPr/>
      <dgm:t>
        <a:bodyPr/>
        <a:lstStyle/>
        <a:p>
          <a:endParaRPr lang="en-US"/>
        </a:p>
      </dgm:t>
    </dgm:pt>
    <dgm:pt modelId="{E9DAE98C-F49D-4E21-803F-25654AB65832}" type="sibTrans" cxnId="{E428B8B2-4CF6-4FF7-8E74-257EE7DED343}">
      <dgm:prSet/>
      <dgm:spPr/>
      <dgm:t>
        <a:bodyPr/>
        <a:lstStyle/>
        <a:p>
          <a:endParaRPr lang="en-US"/>
        </a:p>
      </dgm:t>
    </dgm:pt>
    <dgm:pt modelId="{ACA8DF1C-1C73-47B2-B5A7-44D47E56BD19}" type="pres">
      <dgm:prSet presAssocID="{2798BB18-646C-4F98-BF43-EAAA56DB1CB4}" presName="Name0" presStyleCnt="0">
        <dgm:presLayoutVars>
          <dgm:dir/>
          <dgm:animLvl val="lvl"/>
          <dgm:resizeHandles val="exact"/>
        </dgm:presLayoutVars>
      </dgm:prSet>
      <dgm:spPr/>
      <dgm:t>
        <a:bodyPr/>
        <a:lstStyle/>
        <a:p>
          <a:endParaRPr lang="en-US"/>
        </a:p>
      </dgm:t>
    </dgm:pt>
    <dgm:pt modelId="{D0C9FEFB-F649-4EFF-B04A-BDC2DEBD0B7A}" type="pres">
      <dgm:prSet presAssocID="{AAF26E5F-42BD-4E56-AD6B-E42AC24106D7}" presName="linNode" presStyleCnt="0"/>
      <dgm:spPr/>
      <dgm:t>
        <a:bodyPr/>
        <a:lstStyle/>
        <a:p>
          <a:endParaRPr lang="en-US"/>
        </a:p>
      </dgm:t>
    </dgm:pt>
    <dgm:pt modelId="{D2214942-77D9-4675-9349-5F1AAC4CB80C}" type="pres">
      <dgm:prSet presAssocID="{AAF26E5F-42BD-4E56-AD6B-E42AC24106D7}" presName="parentText" presStyleLbl="node1" presStyleIdx="0" presStyleCnt="2">
        <dgm:presLayoutVars>
          <dgm:chMax val="1"/>
          <dgm:bulletEnabled val="1"/>
        </dgm:presLayoutVars>
      </dgm:prSet>
      <dgm:spPr/>
      <dgm:t>
        <a:bodyPr/>
        <a:lstStyle/>
        <a:p>
          <a:endParaRPr lang="en-US"/>
        </a:p>
      </dgm:t>
    </dgm:pt>
    <dgm:pt modelId="{29408C49-8ACF-4419-8541-89674E7C6E15}" type="pres">
      <dgm:prSet presAssocID="{AAF26E5F-42BD-4E56-AD6B-E42AC24106D7}" presName="descendantText" presStyleLbl="alignAccFollowNode1" presStyleIdx="0" presStyleCnt="2" custLinFactNeighborX="0">
        <dgm:presLayoutVars>
          <dgm:bulletEnabled val="1"/>
        </dgm:presLayoutVars>
      </dgm:prSet>
      <dgm:spPr/>
      <dgm:t>
        <a:bodyPr/>
        <a:lstStyle/>
        <a:p>
          <a:endParaRPr lang="en-US"/>
        </a:p>
      </dgm:t>
    </dgm:pt>
    <dgm:pt modelId="{40B62B72-5F77-4BC4-BB61-1F3943C6F287}" type="pres">
      <dgm:prSet presAssocID="{C367A933-9B2E-42AB-B7F8-CD20D07D3076}" presName="sp" presStyleCnt="0"/>
      <dgm:spPr/>
      <dgm:t>
        <a:bodyPr/>
        <a:lstStyle/>
        <a:p>
          <a:endParaRPr lang="en-US"/>
        </a:p>
      </dgm:t>
    </dgm:pt>
    <dgm:pt modelId="{F2653293-A40E-419D-BA18-91FDFEDAF050}" type="pres">
      <dgm:prSet presAssocID="{E84BFDD9-6122-4A9D-88F9-9909EBBCC532}" presName="linNode" presStyleCnt="0"/>
      <dgm:spPr/>
      <dgm:t>
        <a:bodyPr/>
        <a:lstStyle/>
        <a:p>
          <a:endParaRPr lang="en-US"/>
        </a:p>
      </dgm:t>
    </dgm:pt>
    <dgm:pt modelId="{044BFE69-30AF-4307-8E11-3B8441A3C378}" type="pres">
      <dgm:prSet presAssocID="{E84BFDD9-6122-4A9D-88F9-9909EBBCC532}" presName="parentText" presStyleLbl="node1" presStyleIdx="1" presStyleCnt="2">
        <dgm:presLayoutVars>
          <dgm:chMax val="1"/>
          <dgm:bulletEnabled val="1"/>
        </dgm:presLayoutVars>
      </dgm:prSet>
      <dgm:spPr/>
      <dgm:t>
        <a:bodyPr/>
        <a:lstStyle/>
        <a:p>
          <a:endParaRPr lang="en-US"/>
        </a:p>
      </dgm:t>
    </dgm:pt>
    <dgm:pt modelId="{C7BDF78A-D2FD-4B18-991A-04B0DF4A8F07}" type="pres">
      <dgm:prSet presAssocID="{E84BFDD9-6122-4A9D-88F9-9909EBBCC532}" presName="descendantText" presStyleLbl="alignAccFollowNode1" presStyleIdx="1" presStyleCnt="2" custScaleY="112126">
        <dgm:presLayoutVars>
          <dgm:bulletEnabled val="1"/>
        </dgm:presLayoutVars>
      </dgm:prSet>
      <dgm:spPr/>
      <dgm:t>
        <a:bodyPr/>
        <a:lstStyle/>
        <a:p>
          <a:endParaRPr lang="en-US"/>
        </a:p>
      </dgm:t>
    </dgm:pt>
  </dgm:ptLst>
  <dgm:cxnLst>
    <dgm:cxn modelId="{1D0950CC-EE1E-4F76-A8D8-9D2B88C4E503}" type="presOf" srcId="{3AC2C551-4A5A-40C3-9175-8F8DE46E61B8}" destId="{29408C49-8ACF-4419-8541-89674E7C6E15}" srcOrd="0" destOrd="0" presId="urn:microsoft.com/office/officeart/2005/8/layout/vList5"/>
    <dgm:cxn modelId="{E428B8B2-4CF6-4FF7-8E74-257EE7DED343}" srcId="{E84BFDD9-6122-4A9D-88F9-9909EBBCC532}" destId="{6705D482-DEA7-4DFF-B0D7-356EA2893EFB}" srcOrd="2" destOrd="0" parTransId="{7BA6033B-2D75-4ABF-8F4E-83FC7B14E37C}" sibTransId="{E9DAE98C-F49D-4E21-803F-25654AB65832}"/>
    <dgm:cxn modelId="{F136D1BA-790D-4373-A568-6FE1719205EB}" srcId="{E84BFDD9-6122-4A9D-88F9-9909EBBCC532}" destId="{CAFF5E28-84DE-4285-B3DF-BFCCCA4B7D82}" srcOrd="1" destOrd="0" parTransId="{D006ACF2-D044-47A3-8544-79D5803EE787}" sibTransId="{2F806706-6AEF-4F49-97E7-81AA56B16619}"/>
    <dgm:cxn modelId="{215B6718-35CD-4978-9287-64F3456B7AF4}" srcId="{AAF26E5F-42BD-4E56-AD6B-E42AC24106D7}" destId="{3AC2C551-4A5A-40C3-9175-8F8DE46E61B8}" srcOrd="0" destOrd="0" parTransId="{8EE4C03A-5FA2-4F6C-BE4A-2187294F2480}" sibTransId="{4E2969CE-7963-4DB3-BDBF-D3210B101274}"/>
    <dgm:cxn modelId="{603BDF8B-DD16-4CE2-8DEE-381EFBDBB386}" type="presOf" srcId="{65CE9EFB-0977-4683-9E92-23D81716DB45}" destId="{C7BDF78A-D2FD-4B18-991A-04B0DF4A8F07}" srcOrd="0" destOrd="0" presId="urn:microsoft.com/office/officeart/2005/8/layout/vList5"/>
    <dgm:cxn modelId="{BE543BB3-2E09-4F53-8BB5-39AF05B1AC25}" srcId="{E84BFDD9-6122-4A9D-88F9-9909EBBCC532}" destId="{65CE9EFB-0977-4683-9E92-23D81716DB45}" srcOrd="0" destOrd="0" parTransId="{CE26A0BC-9AD6-4107-BE2D-C835F624B3C9}" sibTransId="{80C0099D-9917-49A3-890D-A9E2DE7ED717}"/>
    <dgm:cxn modelId="{5E6F99B7-8CF3-40D9-9AE7-9CEB4ECC8242}" srcId="{2798BB18-646C-4F98-BF43-EAAA56DB1CB4}" destId="{E84BFDD9-6122-4A9D-88F9-9909EBBCC532}" srcOrd="1" destOrd="0" parTransId="{7F140AC9-87CE-4632-82E1-6EDED4EA0D3D}" sibTransId="{902A4A65-10A9-44B1-9ADB-4D64CE056378}"/>
    <dgm:cxn modelId="{9BDE791F-3291-4F06-8F9A-24F3EF7C41C9}" srcId="{AAF26E5F-42BD-4E56-AD6B-E42AC24106D7}" destId="{5C05FFA2-2206-4ED2-B816-5BE7501ABAAD}" srcOrd="1" destOrd="0" parTransId="{ABCDDD9E-553F-4802-A626-998C7A91ED6F}" sibTransId="{09881F34-BB87-468A-847A-891B57487E4A}"/>
    <dgm:cxn modelId="{3B8A380E-B1A2-46FA-B977-8DCDA20414E6}" type="presOf" srcId="{2798BB18-646C-4F98-BF43-EAAA56DB1CB4}" destId="{ACA8DF1C-1C73-47B2-B5A7-44D47E56BD19}" srcOrd="0" destOrd="0" presId="urn:microsoft.com/office/officeart/2005/8/layout/vList5"/>
    <dgm:cxn modelId="{914C7CB8-AAB1-4AAF-AA01-48DD7E9054F2}" type="presOf" srcId="{5C05FFA2-2206-4ED2-B816-5BE7501ABAAD}" destId="{29408C49-8ACF-4419-8541-89674E7C6E15}" srcOrd="0" destOrd="1" presId="urn:microsoft.com/office/officeart/2005/8/layout/vList5"/>
    <dgm:cxn modelId="{87608CE8-9C6F-49A9-9314-F398E461AB63}" type="presOf" srcId="{CAFF5E28-84DE-4285-B3DF-BFCCCA4B7D82}" destId="{C7BDF78A-D2FD-4B18-991A-04B0DF4A8F07}" srcOrd="0" destOrd="1" presId="urn:microsoft.com/office/officeart/2005/8/layout/vList5"/>
    <dgm:cxn modelId="{794C5904-90A0-4C56-B3D0-701EDFD3C319}" type="presOf" srcId="{E84BFDD9-6122-4A9D-88F9-9909EBBCC532}" destId="{044BFE69-30AF-4307-8E11-3B8441A3C378}" srcOrd="0" destOrd="0" presId="urn:microsoft.com/office/officeart/2005/8/layout/vList5"/>
    <dgm:cxn modelId="{7BB3A503-BB71-483E-8C3E-9AE2C41430B2}" type="presOf" srcId="{AAF26E5F-42BD-4E56-AD6B-E42AC24106D7}" destId="{D2214942-77D9-4675-9349-5F1AAC4CB80C}" srcOrd="0" destOrd="0" presId="urn:microsoft.com/office/officeart/2005/8/layout/vList5"/>
    <dgm:cxn modelId="{16F6390F-6B91-4B19-9F1F-EB7A4C35AC8B}" type="presOf" srcId="{6705D482-DEA7-4DFF-B0D7-356EA2893EFB}" destId="{C7BDF78A-D2FD-4B18-991A-04B0DF4A8F07}" srcOrd="0" destOrd="2" presId="urn:microsoft.com/office/officeart/2005/8/layout/vList5"/>
    <dgm:cxn modelId="{706AD17F-C524-463B-BE6C-B25732256ED4}" srcId="{2798BB18-646C-4F98-BF43-EAAA56DB1CB4}" destId="{AAF26E5F-42BD-4E56-AD6B-E42AC24106D7}" srcOrd="0" destOrd="0" parTransId="{6A680744-A496-4A8A-9B43-A08BDD7F5C40}" sibTransId="{C367A933-9B2E-42AB-B7F8-CD20D07D3076}"/>
    <dgm:cxn modelId="{4ECD4BFB-097D-42CC-951E-F0D7D89C523A}" type="presParOf" srcId="{ACA8DF1C-1C73-47B2-B5A7-44D47E56BD19}" destId="{D0C9FEFB-F649-4EFF-B04A-BDC2DEBD0B7A}" srcOrd="0" destOrd="0" presId="urn:microsoft.com/office/officeart/2005/8/layout/vList5"/>
    <dgm:cxn modelId="{962C4489-9BCB-475C-A316-DBA30588AECE}" type="presParOf" srcId="{D0C9FEFB-F649-4EFF-B04A-BDC2DEBD0B7A}" destId="{D2214942-77D9-4675-9349-5F1AAC4CB80C}" srcOrd="0" destOrd="0" presId="urn:microsoft.com/office/officeart/2005/8/layout/vList5"/>
    <dgm:cxn modelId="{0E1E91EA-B538-4167-8F5A-18C0026B6F76}" type="presParOf" srcId="{D0C9FEFB-F649-4EFF-B04A-BDC2DEBD0B7A}" destId="{29408C49-8ACF-4419-8541-89674E7C6E15}" srcOrd="1" destOrd="0" presId="urn:microsoft.com/office/officeart/2005/8/layout/vList5"/>
    <dgm:cxn modelId="{5B132115-A25D-44A9-A398-963F20B23286}" type="presParOf" srcId="{ACA8DF1C-1C73-47B2-B5A7-44D47E56BD19}" destId="{40B62B72-5F77-4BC4-BB61-1F3943C6F287}" srcOrd="1" destOrd="0" presId="urn:microsoft.com/office/officeart/2005/8/layout/vList5"/>
    <dgm:cxn modelId="{6A13225D-1644-409A-8F74-5EF105574FE0}" type="presParOf" srcId="{ACA8DF1C-1C73-47B2-B5A7-44D47E56BD19}" destId="{F2653293-A40E-419D-BA18-91FDFEDAF050}" srcOrd="2" destOrd="0" presId="urn:microsoft.com/office/officeart/2005/8/layout/vList5"/>
    <dgm:cxn modelId="{5158CDCF-E39B-4B32-BC1E-0138EF60EC50}" type="presParOf" srcId="{F2653293-A40E-419D-BA18-91FDFEDAF050}" destId="{044BFE69-30AF-4307-8E11-3B8441A3C378}" srcOrd="0" destOrd="0" presId="urn:microsoft.com/office/officeart/2005/8/layout/vList5"/>
    <dgm:cxn modelId="{F6F5FA27-AC01-4A9A-86A4-88FB22442F6A}" type="presParOf" srcId="{F2653293-A40E-419D-BA18-91FDFEDAF050}" destId="{C7BDF78A-D2FD-4B18-991A-04B0DF4A8F0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93EA86-244D-4ADD-A6DF-EBB588039EBD}"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F345B28-4CC5-4E42-9497-9CC1A2ECD2FC}">
      <dgm:prSet custT="1"/>
      <dgm:spPr/>
      <dgm:t>
        <a:bodyPr lIns="27432" rIns="27432"/>
        <a:lstStyle/>
        <a:p>
          <a:pPr algn="l" rtl="0"/>
          <a:r>
            <a:rPr lang="en-US" sz="1200" dirty="0" smtClean="0">
              <a:latin typeface="Calibri" pitchFamily="34" charset="0"/>
            </a:rPr>
            <a:t>CCP does not enjoy an extra-constitutional role in Chinese political organization, but it does exist autonomously from the state. State organs, under the constitution that established them and defined their powers, are understood to be required to accept the leadership role of the CCP.  </a:t>
          </a:r>
          <a:endParaRPr lang="en-US" sz="1200" b="0" i="0" dirty="0">
            <a:latin typeface="Calibri" pitchFamily="34" charset="0"/>
          </a:endParaRPr>
        </a:p>
      </dgm:t>
    </dgm:pt>
    <dgm:pt modelId="{4B8FFF4A-5106-4BD0-BE4B-21EDC8456B17}" type="parTrans" cxnId="{79ACD174-8CF2-423E-86BF-3DA87E93C8E8}">
      <dgm:prSet/>
      <dgm:spPr/>
      <dgm:t>
        <a:bodyPr/>
        <a:lstStyle/>
        <a:p>
          <a:endParaRPr lang="en-US"/>
        </a:p>
      </dgm:t>
    </dgm:pt>
    <dgm:pt modelId="{960B8924-EE46-47E5-80FE-BA631FC9B889}" type="sibTrans" cxnId="{79ACD174-8CF2-423E-86BF-3DA87E93C8E8}">
      <dgm:prSet/>
      <dgm:spPr/>
      <dgm:t>
        <a:bodyPr/>
        <a:lstStyle/>
        <a:p>
          <a:endParaRPr lang="en-US"/>
        </a:p>
      </dgm:t>
    </dgm:pt>
    <dgm:pt modelId="{0C4F6570-BC25-4D6C-AC27-EAB62705C696}">
      <dgm:prSet custT="1"/>
      <dgm:spPr/>
      <dgm:t>
        <a:bodyPr lIns="91440" tIns="91440" rIns="91440" bIns="91440"/>
        <a:lstStyle/>
        <a:p>
          <a:pPr rtl="0"/>
          <a:r>
            <a:rPr lang="en-US" sz="1200" dirty="0" smtClean="0">
              <a:latin typeface="Calibri" pitchFamily="34" charset="0"/>
            </a:rPr>
            <a:t>Under the Chinese constitutional order, the CCP is the repository of political power, and the state organs fulfill the administrative function.</a:t>
          </a:r>
          <a:endParaRPr lang="en-US" sz="1200" dirty="0">
            <a:latin typeface="Calibri" pitchFamily="34" charset="0"/>
          </a:endParaRPr>
        </a:p>
      </dgm:t>
    </dgm:pt>
    <dgm:pt modelId="{63EAB982-1CE0-49B4-AF8E-15D8526FDE91}" type="parTrans" cxnId="{44EEAB56-A8D0-47F1-ADD9-DFB194A2CB63}">
      <dgm:prSet/>
      <dgm:spPr/>
      <dgm:t>
        <a:bodyPr/>
        <a:lstStyle/>
        <a:p>
          <a:endParaRPr lang="en-US"/>
        </a:p>
      </dgm:t>
    </dgm:pt>
    <dgm:pt modelId="{047AAF5C-E83E-47C8-AC1C-59CC5864764A}" type="sibTrans" cxnId="{44EEAB56-A8D0-47F1-ADD9-DFB194A2CB63}">
      <dgm:prSet/>
      <dgm:spPr/>
      <dgm:t>
        <a:bodyPr/>
        <a:lstStyle/>
        <a:p>
          <a:endParaRPr lang="en-US"/>
        </a:p>
      </dgm:t>
    </dgm:pt>
    <dgm:pt modelId="{C889FA4F-E03B-4613-BD39-D186C0BE4868}">
      <dgm:prSet custT="1"/>
      <dgm:spPr/>
      <dgm:t>
        <a:bodyPr lIns="91440" tIns="91440" rIns="91440" bIns="91440"/>
        <a:lstStyle/>
        <a:p>
          <a:pPr algn="l" rtl="0"/>
          <a:r>
            <a:rPr lang="en-US" sz="1200" dirty="0" smtClean="0">
              <a:latin typeface="Calibri" pitchFamily="34" charset="0"/>
            </a:rPr>
            <a:t>Fundamental separation of powers– political (CCP) and administrative (State organs) differ from West, where all power is in state organs and divided into executive, judicial, and legislative functions</a:t>
          </a:r>
          <a:endParaRPr lang="en-US" sz="1200" b="0" dirty="0">
            <a:latin typeface="Calibri" pitchFamily="34" charset="0"/>
          </a:endParaRPr>
        </a:p>
      </dgm:t>
    </dgm:pt>
    <dgm:pt modelId="{F3B2C328-BC4D-4AEB-9E48-F413B3FD7D48}" type="parTrans" cxnId="{BCD7FF50-D9F6-4F09-BA4C-C0C1729C8B55}">
      <dgm:prSet/>
      <dgm:spPr/>
      <dgm:t>
        <a:bodyPr/>
        <a:lstStyle/>
        <a:p>
          <a:endParaRPr lang="en-US"/>
        </a:p>
      </dgm:t>
    </dgm:pt>
    <dgm:pt modelId="{B6B18552-579A-47F6-AEEA-85ABD5CBA90D}" type="sibTrans" cxnId="{BCD7FF50-D9F6-4F09-BA4C-C0C1729C8B55}">
      <dgm:prSet/>
      <dgm:spPr/>
      <dgm:t>
        <a:bodyPr/>
        <a:lstStyle/>
        <a:p>
          <a:endParaRPr lang="en-US"/>
        </a:p>
      </dgm:t>
    </dgm:pt>
    <dgm:pt modelId="{FDE68737-C929-490B-BBFD-09F1EEF74405}">
      <dgm:prSet custT="1"/>
      <dgm:spPr/>
      <dgm:t>
        <a:bodyPr lIns="91440" tIns="91440" rIns="91440" bIns="91440"/>
        <a:lstStyle/>
        <a:p>
          <a:pPr rtl="0"/>
          <a:r>
            <a:rPr lang="en-US" sz="1200" b="0" i="0" dirty="0" smtClean="0">
              <a:latin typeface="Calibri" pitchFamily="34" charset="0"/>
            </a:rPr>
            <a:t>Chinese Constitution could be understood as establishing an administrative apparatus under the leadership of the CCP and its multi-party coalition. </a:t>
          </a:r>
          <a:endParaRPr lang="en-US" sz="1200" dirty="0">
            <a:latin typeface="Calibri" pitchFamily="34" charset="0"/>
          </a:endParaRPr>
        </a:p>
      </dgm:t>
    </dgm:pt>
    <dgm:pt modelId="{02538B5E-505C-4B55-91C5-36D89063616F}" type="parTrans" cxnId="{F8CFB6DA-C217-475B-8723-0FCAC43A82F2}">
      <dgm:prSet/>
      <dgm:spPr/>
      <dgm:t>
        <a:bodyPr/>
        <a:lstStyle/>
        <a:p>
          <a:endParaRPr lang="en-US"/>
        </a:p>
      </dgm:t>
    </dgm:pt>
    <dgm:pt modelId="{299438E5-67D5-41D1-9067-277423241C94}" type="sibTrans" cxnId="{F8CFB6DA-C217-475B-8723-0FCAC43A82F2}">
      <dgm:prSet/>
      <dgm:spPr/>
      <dgm:t>
        <a:bodyPr/>
        <a:lstStyle/>
        <a:p>
          <a:endParaRPr lang="en-US"/>
        </a:p>
      </dgm:t>
    </dgm:pt>
    <dgm:pt modelId="{78D0A35A-D858-4754-B28B-3718BB448C62}">
      <dgm:prSet custT="1"/>
      <dgm:spPr/>
      <dgm:t>
        <a:bodyPr lIns="91440" tIns="91440" rIns="91440" bIns="91440"/>
        <a:lstStyle/>
        <a:p>
          <a:pPr rtl="0"/>
          <a:r>
            <a:rPr lang="en-US" sz="1200" dirty="0" smtClean="0">
              <a:latin typeface="Calibri" pitchFamily="34" charset="0"/>
            </a:rPr>
            <a:t>The result: government under State Constitution, and the CCP under the Party Constitution.</a:t>
          </a:r>
          <a:endParaRPr lang="en-US" sz="1200" dirty="0">
            <a:latin typeface="Calibri" pitchFamily="34" charset="0"/>
          </a:endParaRPr>
        </a:p>
      </dgm:t>
    </dgm:pt>
    <dgm:pt modelId="{46280B12-2B28-4D14-A23B-799B9C45D4ED}" type="parTrans" cxnId="{0E1883DF-1D8F-4A85-8624-7B7267BC1EFE}">
      <dgm:prSet/>
      <dgm:spPr/>
      <dgm:t>
        <a:bodyPr/>
        <a:lstStyle/>
        <a:p>
          <a:endParaRPr lang="en-US"/>
        </a:p>
      </dgm:t>
    </dgm:pt>
    <dgm:pt modelId="{19B64302-4AF5-4CF7-94E8-AE7676AB74A2}" type="sibTrans" cxnId="{0E1883DF-1D8F-4A85-8624-7B7267BC1EFE}">
      <dgm:prSet/>
      <dgm:spPr/>
      <dgm:t>
        <a:bodyPr/>
        <a:lstStyle/>
        <a:p>
          <a:endParaRPr lang="en-US"/>
        </a:p>
      </dgm:t>
    </dgm:pt>
    <dgm:pt modelId="{875F7192-FD64-42B8-AA78-EAD18EB4A87A}">
      <dgm:prSet custT="1"/>
      <dgm:spPr/>
      <dgm:t>
        <a:bodyPr lIns="91440" tIns="91440" rIns="91440" bIns="91440"/>
        <a:lstStyle/>
        <a:p>
          <a:pPr rtl="0"/>
          <a:endParaRPr lang="en-US" sz="1200" dirty="0">
            <a:latin typeface="Calibri" pitchFamily="34" charset="0"/>
          </a:endParaRPr>
        </a:p>
      </dgm:t>
    </dgm:pt>
    <dgm:pt modelId="{92CFEE72-FCE9-4697-964B-297648A16AB3}" type="parTrans" cxnId="{206E6C70-EFF2-43F3-86E1-E9360F335248}">
      <dgm:prSet/>
      <dgm:spPr/>
      <dgm:t>
        <a:bodyPr/>
        <a:lstStyle/>
        <a:p>
          <a:endParaRPr lang="en-US"/>
        </a:p>
      </dgm:t>
    </dgm:pt>
    <dgm:pt modelId="{B743DF93-9FD2-43A8-956C-C6DFC32E2A00}" type="sibTrans" cxnId="{206E6C70-EFF2-43F3-86E1-E9360F335248}">
      <dgm:prSet/>
      <dgm:spPr/>
      <dgm:t>
        <a:bodyPr/>
        <a:lstStyle/>
        <a:p>
          <a:endParaRPr lang="en-US"/>
        </a:p>
      </dgm:t>
    </dgm:pt>
    <dgm:pt modelId="{9DE4E454-A431-47BE-980B-E40EC54A8C12}">
      <dgm:prSet custT="1"/>
      <dgm:spPr/>
      <dgm:t>
        <a:bodyPr lIns="91440" tIns="91440" rIns="91440" bIns="91440"/>
        <a:lstStyle/>
        <a:p>
          <a:pPr rtl="0"/>
          <a:endParaRPr lang="en-US" sz="1200" dirty="0">
            <a:latin typeface="Calibri" pitchFamily="34" charset="0"/>
          </a:endParaRPr>
        </a:p>
      </dgm:t>
    </dgm:pt>
    <dgm:pt modelId="{137680B5-B01E-4A6B-A55D-069ACBE0EF78}" type="parTrans" cxnId="{B152CAF0-503F-447B-B746-54F689C2B4BD}">
      <dgm:prSet/>
      <dgm:spPr/>
      <dgm:t>
        <a:bodyPr/>
        <a:lstStyle/>
        <a:p>
          <a:endParaRPr lang="en-US"/>
        </a:p>
      </dgm:t>
    </dgm:pt>
    <dgm:pt modelId="{5E4C0553-7FB7-4C55-A6B3-A73D9B51BC1E}" type="sibTrans" cxnId="{B152CAF0-503F-447B-B746-54F689C2B4BD}">
      <dgm:prSet/>
      <dgm:spPr/>
      <dgm:t>
        <a:bodyPr/>
        <a:lstStyle/>
        <a:p>
          <a:endParaRPr lang="en-US"/>
        </a:p>
      </dgm:t>
    </dgm:pt>
    <dgm:pt modelId="{A680E5DF-8C5A-4F53-9A78-1E9B8874D974}">
      <dgm:prSet custT="1"/>
      <dgm:spPr/>
      <dgm:t>
        <a:bodyPr lIns="91440" tIns="91440" rIns="91440" bIns="91440"/>
        <a:lstStyle/>
        <a:p>
          <a:pPr rtl="0"/>
          <a:r>
            <a:rPr lang="en-US" sz="1200" dirty="0" smtClean="0">
              <a:latin typeface="Calibri" pitchFamily="34" charset="0"/>
            </a:rPr>
            <a:t>State Constitution directly binds the government, but does not bind the CCP.</a:t>
          </a:r>
          <a:endParaRPr lang="en-US" sz="1200" dirty="0">
            <a:latin typeface="Calibri" pitchFamily="34" charset="0"/>
          </a:endParaRPr>
        </a:p>
      </dgm:t>
    </dgm:pt>
    <dgm:pt modelId="{7786D8A3-2028-438A-A3D6-BF4D97F747D5}" type="parTrans" cxnId="{B864D84A-BE4E-48FE-B799-8CC736177704}">
      <dgm:prSet/>
      <dgm:spPr/>
      <dgm:t>
        <a:bodyPr/>
        <a:lstStyle/>
        <a:p>
          <a:endParaRPr lang="en-US"/>
        </a:p>
      </dgm:t>
    </dgm:pt>
    <dgm:pt modelId="{29F8DBE0-8267-4468-A82A-62AE7952782A}" type="sibTrans" cxnId="{B864D84A-BE4E-48FE-B799-8CC736177704}">
      <dgm:prSet/>
      <dgm:spPr/>
      <dgm:t>
        <a:bodyPr/>
        <a:lstStyle/>
        <a:p>
          <a:endParaRPr lang="en-US"/>
        </a:p>
      </dgm:t>
    </dgm:pt>
    <dgm:pt modelId="{B298C111-32E4-4969-B457-DE0BD5740761}">
      <dgm:prSet custT="1"/>
      <dgm:spPr/>
      <dgm:t>
        <a:bodyPr lIns="91440" tIns="91440" rIns="91440" bIns="91440"/>
        <a:lstStyle/>
        <a:p>
          <a:pPr rtl="0"/>
          <a:r>
            <a:rPr lang="en-US" sz="1200" dirty="0" smtClean="0">
              <a:latin typeface="Calibri" pitchFamily="34" charset="0"/>
            </a:rPr>
            <a:t>The CCP is bound by its party line and its own Party Constitution. </a:t>
          </a:r>
          <a:endParaRPr lang="en-US" sz="1200" dirty="0">
            <a:latin typeface="Calibri" pitchFamily="34" charset="0"/>
          </a:endParaRPr>
        </a:p>
      </dgm:t>
    </dgm:pt>
    <dgm:pt modelId="{A3DF2B4D-B56A-46B9-B26B-5D21CF55E40E}" type="parTrans" cxnId="{E5883CA7-8E1E-4134-BDE5-23C1BA6F4139}">
      <dgm:prSet/>
      <dgm:spPr/>
      <dgm:t>
        <a:bodyPr/>
        <a:lstStyle/>
        <a:p>
          <a:endParaRPr lang="en-US"/>
        </a:p>
      </dgm:t>
    </dgm:pt>
    <dgm:pt modelId="{599C10D3-D87B-4423-96FB-80B40F0ADA8C}" type="sibTrans" cxnId="{E5883CA7-8E1E-4134-BDE5-23C1BA6F4139}">
      <dgm:prSet/>
      <dgm:spPr/>
      <dgm:t>
        <a:bodyPr/>
        <a:lstStyle/>
        <a:p>
          <a:endParaRPr lang="en-US"/>
        </a:p>
      </dgm:t>
    </dgm:pt>
    <dgm:pt modelId="{5B8C26D6-B6EC-4FC9-9489-36BF50E91912}">
      <dgm:prSet custT="1"/>
      <dgm:spPr/>
      <dgm:t>
        <a:bodyPr lIns="91440" tIns="91440" rIns="91440" bIns="91440"/>
        <a:lstStyle/>
        <a:p>
          <a:pPr rtl="0"/>
          <a:r>
            <a:rPr lang="en-US" sz="1200" dirty="0" smtClean="0">
              <a:latin typeface="Calibri" pitchFamily="34" charset="0"/>
            </a:rPr>
            <a:t>The State Constitution is an expression of the Party line.</a:t>
          </a:r>
          <a:endParaRPr lang="en-US" sz="1200" dirty="0">
            <a:latin typeface="Calibri" pitchFamily="34" charset="0"/>
          </a:endParaRPr>
        </a:p>
      </dgm:t>
    </dgm:pt>
    <dgm:pt modelId="{A668F5A9-766D-4ED9-B6AB-9E983B6ECF2B}" type="parTrans" cxnId="{44F700DB-E673-4A6D-B326-B6E14CF1302B}">
      <dgm:prSet/>
      <dgm:spPr/>
      <dgm:t>
        <a:bodyPr/>
        <a:lstStyle/>
        <a:p>
          <a:endParaRPr lang="en-US"/>
        </a:p>
      </dgm:t>
    </dgm:pt>
    <dgm:pt modelId="{8354476A-CDB7-4C0A-80F4-47FD8BF7E8B5}" type="sibTrans" cxnId="{44F700DB-E673-4A6D-B326-B6E14CF1302B}">
      <dgm:prSet/>
      <dgm:spPr/>
      <dgm:t>
        <a:bodyPr/>
        <a:lstStyle/>
        <a:p>
          <a:endParaRPr lang="en-US"/>
        </a:p>
      </dgm:t>
    </dgm:pt>
    <dgm:pt modelId="{2C156C03-4C03-4AFF-96E2-DF32C564E7C0}" type="pres">
      <dgm:prSet presAssocID="{FB93EA86-244D-4ADD-A6DF-EBB588039EBD}" presName="Name0" presStyleCnt="0">
        <dgm:presLayoutVars>
          <dgm:dir/>
          <dgm:animLvl val="lvl"/>
          <dgm:resizeHandles val="exact"/>
        </dgm:presLayoutVars>
      </dgm:prSet>
      <dgm:spPr/>
      <dgm:t>
        <a:bodyPr/>
        <a:lstStyle/>
        <a:p>
          <a:endParaRPr lang="en-US"/>
        </a:p>
      </dgm:t>
    </dgm:pt>
    <dgm:pt modelId="{8D09A076-9F3D-4322-BCA8-2B4E66A9475F}" type="pres">
      <dgm:prSet presAssocID="{3F345B28-4CC5-4E42-9497-9CC1A2ECD2FC}" presName="linNode" presStyleCnt="0"/>
      <dgm:spPr/>
      <dgm:t>
        <a:bodyPr/>
        <a:lstStyle/>
        <a:p>
          <a:endParaRPr lang="en-US"/>
        </a:p>
      </dgm:t>
    </dgm:pt>
    <dgm:pt modelId="{F8538C32-2878-490E-BF38-917256972405}" type="pres">
      <dgm:prSet presAssocID="{3F345B28-4CC5-4E42-9497-9CC1A2ECD2FC}" presName="parentText" presStyleLbl="node1" presStyleIdx="0" presStyleCnt="2" custLinFactNeighborX="-2404">
        <dgm:presLayoutVars>
          <dgm:chMax val="1"/>
          <dgm:bulletEnabled val="1"/>
        </dgm:presLayoutVars>
      </dgm:prSet>
      <dgm:spPr/>
      <dgm:t>
        <a:bodyPr/>
        <a:lstStyle/>
        <a:p>
          <a:endParaRPr lang="en-US"/>
        </a:p>
      </dgm:t>
    </dgm:pt>
    <dgm:pt modelId="{08FB8C6F-09A3-4AC1-A455-AF23D6042B21}" type="pres">
      <dgm:prSet presAssocID="{3F345B28-4CC5-4E42-9497-9CC1A2ECD2FC}" presName="descendantText" presStyleLbl="alignAccFollowNode1" presStyleIdx="0" presStyleCnt="2" custScaleX="95192" custLinFactNeighborX="-10257">
        <dgm:presLayoutVars>
          <dgm:bulletEnabled val="1"/>
        </dgm:presLayoutVars>
      </dgm:prSet>
      <dgm:spPr/>
      <dgm:t>
        <a:bodyPr/>
        <a:lstStyle/>
        <a:p>
          <a:endParaRPr lang="en-US"/>
        </a:p>
      </dgm:t>
    </dgm:pt>
    <dgm:pt modelId="{C4ECF59E-8A85-4BCE-9107-C117487D5DE2}" type="pres">
      <dgm:prSet presAssocID="{960B8924-EE46-47E5-80FE-BA631FC9B889}" presName="sp" presStyleCnt="0"/>
      <dgm:spPr/>
      <dgm:t>
        <a:bodyPr/>
        <a:lstStyle/>
        <a:p>
          <a:endParaRPr lang="en-US"/>
        </a:p>
      </dgm:t>
    </dgm:pt>
    <dgm:pt modelId="{81F03F00-0344-4F44-88E0-A36DF604A68E}" type="pres">
      <dgm:prSet presAssocID="{C889FA4F-E03B-4613-BD39-D186C0BE4868}" presName="linNode" presStyleCnt="0"/>
      <dgm:spPr/>
      <dgm:t>
        <a:bodyPr/>
        <a:lstStyle/>
        <a:p>
          <a:endParaRPr lang="en-US"/>
        </a:p>
      </dgm:t>
    </dgm:pt>
    <dgm:pt modelId="{1D05C270-CE95-4CED-9473-D6BCCAC27299}" type="pres">
      <dgm:prSet presAssocID="{C889FA4F-E03B-4613-BD39-D186C0BE4868}" presName="parentText" presStyleLbl="node1" presStyleIdx="1" presStyleCnt="2" custScaleX="90385" custScaleY="104477" custLinFactNeighborX="-4274">
        <dgm:presLayoutVars>
          <dgm:chMax val="1"/>
          <dgm:bulletEnabled val="1"/>
        </dgm:presLayoutVars>
      </dgm:prSet>
      <dgm:spPr/>
      <dgm:t>
        <a:bodyPr/>
        <a:lstStyle/>
        <a:p>
          <a:endParaRPr lang="en-US"/>
        </a:p>
      </dgm:t>
    </dgm:pt>
    <dgm:pt modelId="{5DDEA334-41E0-41D4-8A54-E06B4A53BF66}" type="pres">
      <dgm:prSet presAssocID="{C889FA4F-E03B-4613-BD39-D186C0BE4868}" presName="descendantText" presStyleLbl="alignAccFollowNode1" presStyleIdx="1" presStyleCnt="2" custScaleX="90385" custScaleY="104477" custLinFactNeighborX="-4274">
        <dgm:presLayoutVars>
          <dgm:bulletEnabled val="1"/>
        </dgm:presLayoutVars>
      </dgm:prSet>
      <dgm:spPr/>
      <dgm:t>
        <a:bodyPr/>
        <a:lstStyle/>
        <a:p>
          <a:endParaRPr lang="en-US"/>
        </a:p>
      </dgm:t>
    </dgm:pt>
  </dgm:ptLst>
  <dgm:cxnLst>
    <dgm:cxn modelId="{BCD7FF50-D9F6-4F09-BA4C-C0C1729C8B55}" srcId="{FB93EA86-244D-4ADD-A6DF-EBB588039EBD}" destId="{C889FA4F-E03B-4613-BD39-D186C0BE4868}" srcOrd="1" destOrd="0" parTransId="{F3B2C328-BC4D-4AEB-9E48-F413B3FD7D48}" sibTransId="{B6B18552-579A-47F6-AEEA-85ABD5CBA90D}"/>
    <dgm:cxn modelId="{E5883CA7-8E1E-4134-BDE5-23C1BA6F4139}" srcId="{C889FA4F-E03B-4613-BD39-D186C0BE4868}" destId="{B298C111-32E4-4969-B457-DE0BD5740761}" srcOrd="2" destOrd="0" parTransId="{A3DF2B4D-B56A-46B9-B26B-5D21CF55E40E}" sibTransId="{599C10D3-D87B-4423-96FB-80B40F0ADA8C}"/>
    <dgm:cxn modelId="{3F88D7E3-77A8-4E80-8B8B-679C4DCE577C}" type="presOf" srcId="{875F7192-FD64-42B8-AA78-EAD18EB4A87A}" destId="{08FB8C6F-09A3-4AC1-A455-AF23D6042B21}" srcOrd="0" destOrd="0" presId="urn:microsoft.com/office/officeart/2005/8/layout/vList5"/>
    <dgm:cxn modelId="{D8FBD4D9-03C2-4CFB-B050-3049FB48573B}" type="presOf" srcId="{A680E5DF-8C5A-4F53-9A78-1E9B8874D974}" destId="{5DDEA334-41E0-41D4-8A54-E06B4A53BF66}" srcOrd="0" destOrd="1" presId="urn:microsoft.com/office/officeart/2005/8/layout/vList5"/>
    <dgm:cxn modelId="{44F700DB-E673-4A6D-B326-B6E14CF1302B}" srcId="{C889FA4F-E03B-4613-BD39-D186C0BE4868}" destId="{5B8C26D6-B6EC-4FC9-9489-36BF50E91912}" srcOrd="3" destOrd="0" parTransId="{A668F5A9-766D-4ED9-B6AB-9E983B6ECF2B}" sibTransId="{8354476A-CDB7-4C0A-80F4-47FD8BF7E8B5}"/>
    <dgm:cxn modelId="{75204BF5-89D5-48EA-B78D-4B8A062D83E5}" type="presOf" srcId="{C889FA4F-E03B-4613-BD39-D186C0BE4868}" destId="{1D05C270-CE95-4CED-9473-D6BCCAC27299}" srcOrd="0" destOrd="0" presId="urn:microsoft.com/office/officeart/2005/8/layout/vList5"/>
    <dgm:cxn modelId="{79ACD174-8CF2-423E-86BF-3DA87E93C8E8}" srcId="{FB93EA86-244D-4ADD-A6DF-EBB588039EBD}" destId="{3F345B28-4CC5-4E42-9497-9CC1A2ECD2FC}" srcOrd="0" destOrd="0" parTransId="{4B8FFF4A-5106-4BD0-BE4B-21EDC8456B17}" sibTransId="{960B8924-EE46-47E5-80FE-BA631FC9B889}"/>
    <dgm:cxn modelId="{02189110-90A2-4AC4-B61D-6CB53C186689}" type="presOf" srcId="{78D0A35A-D858-4754-B28B-3718BB448C62}" destId="{5DDEA334-41E0-41D4-8A54-E06B4A53BF66}" srcOrd="0" destOrd="0" presId="urn:microsoft.com/office/officeart/2005/8/layout/vList5"/>
    <dgm:cxn modelId="{32F5C35A-A9B9-4497-A8DD-4F2176347ED2}" type="presOf" srcId="{3F345B28-4CC5-4E42-9497-9CC1A2ECD2FC}" destId="{F8538C32-2878-490E-BF38-917256972405}" srcOrd="0" destOrd="0" presId="urn:microsoft.com/office/officeart/2005/8/layout/vList5"/>
    <dgm:cxn modelId="{44EEAB56-A8D0-47F1-ADD9-DFB194A2CB63}" srcId="{3F345B28-4CC5-4E42-9497-9CC1A2ECD2FC}" destId="{0C4F6570-BC25-4D6C-AC27-EAB62705C696}" srcOrd="1" destOrd="0" parTransId="{63EAB982-1CE0-49B4-AF8E-15D8526FDE91}" sibTransId="{047AAF5C-E83E-47C8-AC1C-59CC5864764A}"/>
    <dgm:cxn modelId="{995B78DD-F99C-4455-ABA9-7A58AC4CE0CD}" type="presOf" srcId="{5B8C26D6-B6EC-4FC9-9489-36BF50E91912}" destId="{5DDEA334-41E0-41D4-8A54-E06B4A53BF66}" srcOrd="0" destOrd="3" presId="urn:microsoft.com/office/officeart/2005/8/layout/vList5"/>
    <dgm:cxn modelId="{0E1883DF-1D8F-4A85-8624-7B7267BC1EFE}" srcId="{C889FA4F-E03B-4613-BD39-D186C0BE4868}" destId="{78D0A35A-D858-4754-B28B-3718BB448C62}" srcOrd="0" destOrd="0" parTransId="{46280B12-2B28-4D14-A23B-799B9C45D4ED}" sibTransId="{19B64302-4AF5-4CF7-94E8-AE7676AB74A2}"/>
    <dgm:cxn modelId="{F8CFB6DA-C217-475B-8723-0FCAC43A82F2}" srcId="{3F345B28-4CC5-4E42-9497-9CC1A2ECD2FC}" destId="{FDE68737-C929-490B-BBFD-09F1EEF74405}" srcOrd="3" destOrd="0" parTransId="{02538B5E-505C-4B55-91C5-36D89063616F}" sibTransId="{299438E5-67D5-41D1-9067-277423241C94}"/>
    <dgm:cxn modelId="{B864D84A-BE4E-48FE-B799-8CC736177704}" srcId="{C889FA4F-E03B-4613-BD39-D186C0BE4868}" destId="{A680E5DF-8C5A-4F53-9A78-1E9B8874D974}" srcOrd="1" destOrd="0" parTransId="{7786D8A3-2028-438A-A3D6-BF4D97F747D5}" sibTransId="{29F8DBE0-8267-4468-A82A-62AE7952782A}"/>
    <dgm:cxn modelId="{20C5DEA0-7CAA-4B7E-8E3C-FCDB80C169E0}" type="presOf" srcId="{FB93EA86-244D-4ADD-A6DF-EBB588039EBD}" destId="{2C156C03-4C03-4AFF-96E2-DF32C564E7C0}" srcOrd="0" destOrd="0" presId="urn:microsoft.com/office/officeart/2005/8/layout/vList5"/>
    <dgm:cxn modelId="{7E56C263-DDBF-4804-81D5-EF73E294DF70}" type="presOf" srcId="{FDE68737-C929-490B-BBFD-09F1EEF74405}" destId="{08FB8C6F-09A3-4AC1-A455-AF23D6042B21}" srcOrd="0" destOrd="3" presId="urn:microsoft.com/office/officeart/2005/8/layout/vList5"/>
    <dgm:cxn modelId="{4FEA68F2-B264-45F7-85F1-C6D07A56EFCD}" type="presOf" srcId="{0C4F6570-BC25-4D6C-AC27-EAB62705C696}" destId="{08FB8C6F-09A3-4AC1-A455-AF23D6042B21}" srcOrd="0" destOrd="1" presId="urn:microsoft.com/office/officeart/2005/8/layout/vList5"/>
    <dgm:cxn modelId="{206E6C70-EFF2-43F3-86E1-E9360F335248}" srcId="{3F345B28-4CC5-4E42-9497-9CC1A2ECD2FC}" destId="{875F7192-FD64-42B8-AA78-EAD18EB4A87A}" srcOrd="0" destOrd="0" parTransId="{92CFEE72-FCE9-4697-964B-297648A16AB3}" sibTransId="{B743DF93-9FD2-43A8-956C-C6DFC32E2A00}"/>
    <dgm:cxn modelId="{B152CAF0-503F-447B-B746-54F689C2B4BD}" srcId="{3F345B28-4CC5-4E42-9497-9CC1A2ECD2FC}" destId="{9DE4E454-A431-47BE-980B-E40EC54A8C12}" srcOrd="2" destOrd="0" parTransId="{137680B5-B01E-4A6B-A55D-069ACBE0EF78}" sibTransId="{5E4C0553-7FB7-4C55-A6B3-A73D9B51BC1E}"/>
    <dgm:cxn modelId="{DD089A94-9E0B-43BE-8400-35DC0F7D5E32}" type="presOf" srcId="{B298C111-32E4-4969-B457-DE0BD5740761}" destId="{5DDEA334-41E0-41D4-8A54-E06B4A53BF66}" srcOrd="0" destOrd="2" presId="urn:microsoft.com/office/officeart/2005/8/layout/vList5"/>
    <dgm:cxn modelId="{A74FE2DF-6013-4BD2-BBD4-B6EC6DD87249}" type="presOf" srcId="{9DE4E454-A431-47BE-980B-E40EC54A8C12}" destId="{08FB8C6F-09A3-4AC1-A455-AF23D6042B21}" srcOrd="0" destOrd="2" presId="urn:microsoft.com/office/officeart/2005/8/layout/vList5"/>
    <dgm:cxn modelId="{60295473-FEEF-42C5-8CE4-C7419C2F492F}" type="presParOf" srcId="{2C156C03-4C03-4AFF-96E2-DF32C564E7C0}" destId="{8D09A076-9F3D-4322-BCA8-2B4E66A9475F}" srcOrd="0" destOrd="0" presId="urn:microsoft.com/office/officeart/2005/8/layout/vList5"/>
    <dgm:cxn modelId="{39D0677B-832F-42B4-ACE9-293389FEE59E}" type="presParOf" srcId="{8D09A076-9F3D-4322-BCA8-2B4E66A9475F}" destId="{F8538C32-2878-490E-BF38-917256972405}" srcOrd="0" destOrd="0" presId="urn:microsoft.com/office/officeart/2005/8/layout/vList5"/>
    <dgm:cxn modelId="{1592A321-93B2-4479-8803-EBAE34B630A7}" type="presParOf" srcId="{8D09A076-9F3D-4322-BCA8-2B4E66A9475F}" destId="{08FB8C6F-09A3-4AC1-A455-AF23D6042B21}" srcOrd="1" destOrd="0" presId="urn:microsoft.com/office/officeart/2005/8/layout/vList5"/>
    <dgm:cxn modelId="{24240395-5D8D-412B-8CB8-2BFB1BCA58D9}" type="presParOf" srcId="{2C156C03-4C03-4AFF-96E2-DF32C564E7C0}" destId="{C4ECF59E-8A85-4BCE-9107-C117487D5DE2}" srcOrd="1" destOrd="0" presId="urn:microsoft.com/office/officeart/2005/8/layout/vList5"/>
    <dgm:cxn modelId="{ACCD8002-ECFD-4772-8B40-C6A33AC5CD00}" type="presParOf" srcId="{2C156C03-4C03-4AFF-96E2-DF32C564E7C0}" destId="{81F03F00-0344-4F44-88E0-A36DF604A68E}" srcOrd="2" destOrd="0" presId="urn:microsoft.com/office/officeart/2005/8/layout/vList5"/>
    <dgm:cxn modelId="{B876824A-5AF9-4573-8473-647D2E708FDA}" type="presParOf" srcId="{81F03F00-0344-4F44-88E0-A36DF604A68E}" destId="{1D05C270-CE95-4CED-9473-D6BCCAC27299}" srcOrd="0" destOrd="0" presId="urn:microsoft.com/office/officeart/2005/8/layout/vList5"/>
    <dgm:cxn modelId="{82EAA0BB-AFE3-41E1-A59F-D325A452FEA1}" type="presParOf" srcId="{81F03F00-0344-4F44-88E0-A36DF604A68E}" destId="{5DDEA334-41E0-41D4-8A54-E06B4A53BF6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98BB18-646C-4F98-BF43-EAAA56DB1CB4}"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AAF26E5F-42BD-4E56-AD6B-E42AC24106D7}">
      <dgm:prSet custT="1"/>
      <dgm:spPr/>
      <dgm:t>
        <a:bodyPr/>
        <a:lstStyle/>
        <a:p>
          <a:pPr algn="l" rtl="0"/>
          <a:r>
            <a:rPr lang="zh-CN" altLang="en-US" sz="1200" b="1" dirty="0" smtClean="0">
              <a:latin typeface="Microsoft JhengHei" pitchFamily="34" charset="-120"/>
              <a:ea typeface="Microsoft JhengHei" pitchFamily="34" charset="-120"/>
            </a:rPr>
            <a:t>雖然</a:t>
          </a:r>
          <a:r>
            <a:rPr lang="en-US" altLang="zh-CN" sz="1200" b="1" dirty="0" smtClean="0">
              <a:latin typeface="Microsoft JhengHei" pitchFamily="34" charset="-120"/>
              <a:ea typeface="Microsoft JhengHei" pitchFamily="34" charset="-120"/>
            </a:rPr>
            <a:t>CCP</a:t>
          </a:r>
          <a:r>
            <a:rPr lang="zh-CN" altLang="en-US" sz="1200" b="1" dirty="0" smtClean="0">
              <a:latin typeface="Microsoft JhengHei" pitchFamily="34" charset="-120"/>
              <a:ea typeface="Microsoft JhengHei" pitchFamily="34" charset="-120"/>
            </a:rPr>
            <a:t>並非在憲法之外，但是在中國的政治秩序中，</a:t>
          </a:r>
          <a:r>
            <a:rPr lang="en-US" altLang="zh-CN" sz="1200" b="1" dirty="0" smtClean="0">
              <a:latin typeface="Microsoft JhengHei" pitchFamily="34" charset="-120"/>
              <a:ea typeface="Microsoft JhengHei" pitchFamily="34" charset="-120"/>
            </a:rPr>
            <a:t>CCP </a:t>
          </a:r>
          <a:r>
            <a:rPr lang="zh-CN" altLang="en-US" sz="1200" b="1" dirty="0" smtClean="0">
              <a:latin typeface="Microsoft JhengHei" pitchFamily="34" charset="-120"/>
              <a:ea typeface="Microsoft JhengHei" pitchFamily="34" charset="-120"/>
            </a:rPr>
            <a:t>不從屬於國家機器。根據</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憲法</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，中國國家機構必須認同</a:t>
          </a:r>
          <a:r>
            <a:rPr lang="en-US" altLang="zh-CN" sz="1200" b="1" dirty="0" smtClean="0">
              <a:latin typeface="Microsoft JhengHei" pitchFamily="34" charset="-120"/>
              <a:ea typeface="Microsoft JhengHei" pitchFamily="34" charset="-120"/>
            </a:rPr>
            <a:t>CCP</a:t>
          </a:r>
          <a:r>
            <a:rPr lang="zh-CN" altLang="en-US" sz="1200" b="1" dirty="0" smtClean="0">
              <a:latin typeface="Microsoft JhengHei" pitchFamily="34" charset="-120"/>
              <a:ea typeface="Microsoft JhengHei" pitchFamily="34" charset="-120"/>
            </a:rPr>
            <a:t>的領導。</a:t>
          </a:r>
          <a:endParaRPr lang="en-US" sz="1200" b="1" dirty="0">
            <a:latin typeface="Microsoft JhengHei" pitchFamily="34" charset="-120"/>
            <a:ea typeface="Microsoft JhengHei" pitchFamily="34" charset="-120"/>
          </a:endParaRPr>
        </a:p>
      </dgm:t>
    </dgm:pt>
    <dgm:pt modelId="{6A680744-A496-4A8A-9B43-A08BDD7F5C40}" type="parTrans" cxnId="{706AD17F-C524-463B-BE6C-B25732256ED4}">
      <dgm:prSet/>
      <dgm:spPr/>
      <dgm:t>
        <a:bodyPr/>
        <a:lstStyle/>
        <a:p>
          <a:endParaRPr lang="en-US"/>
        </a:p>
      </dgm:t>
    </dgm:pt>
    <dgm:pt modelId="{C367A933-9B2E-42AB-B7F8-CD20D07D3076}" type="sibTrans" cxnId="{706AD17F-C524-463B-BE6C-B25732256ED4}">
      <dgm:prSet/>
      <dgm:spPr/>
      <dgm:t>
        <a:bodyPr/>
        <a:lstStyle/>
        <a:p>
          <a:endParaRPr lang="en-US"/>
        </a:p>
      </dgm:t>
    </dgm:pt>
    <dgm:pt modelId="{3AC2C551-4A5A-40C3-9175-8F8DE46E61B8}">
      <dgm:prSet custT="1"/>
      <dgm:spPr/>
      <dgm:t>
        <a:bodyPr lIns="91440" rIns="91440"/>
        <a:lstStyle/>
        <a:p>
          <a:pPr algn="l" rtl="0"/>
          <a:endParaRPr lang="en-US" sz="1200" dirty="0">
            <a:latin typeface="Microsoft JhengHei" pitchFamily="34" charset="-120"/>
            <a:ea typeface="Microsoft JhengHei" pitchFamily="34" charset="-120"/>
          </a:endParaRPr>
        </a:p>
      </dgm:t>
    </dgm:pt>
    <dgm:pt modelId="{8EE4C03A-5FA2-4F6C-BE4A-2187294F2480}" type="parTrans" cxnId="{215B6718-35CD-4978-9287-64F3456B7AF4}">
      <dgm:prSet/>
      <dgm:spPr/>
      <dgm:t>
        <a:bodyPr/>
        <a:lstStyle/>
        <a:p>
          <a:endParaRPr lang="en-US"/>
        </a:p>
      </dgm:t>
    </dgm:pt>
    <dgm:pt modelId="{4E2969CE-7963-4DB3-BDBF-D3210B101274}" type="sibTrans" cxnId="{215B6718-35CD-4978-9287-64F3456B7AF4}">
      <dgm:prSet/>
      <dgm:spPr/>
      <dgm:t>
        <a:bodyPr/>
        <a:lstStyle/>
        <a:p>
          <a:endParaRPr lang="en-US"/>
        </a:p>
      </dgm:t>
    </dgm:pt>
    <dgm:pt modelId="{E84BFDD9-6122-4A9D-88F9-9909EBBCC532}">
      <dgm:prSet custT="1"/>
      <dgm:spPr/>
      <dgm:t>
        <a:bodyPr/>
        <a:lstStyle/>
        <a:p>
          <a:pPr algn="l" rtl="0"/>
          <a:r>
            <a:rPr lang="zh-CN" altLang="en-US" sz="1200" b="1" dirty="0" smtClean="0">
              <a:latin typeface="Microsoft JhengHei" pitchFamily="34" charset="-120"/>
              <a:ea typeface="Microsoft JhengHei" pitchFamily="34" charset="-120"/>
            </a:rPr>
            <a:t>中國的分權模式</a:t>
          </a:r>
          <a:r>
            <a:rPr lang="en-US" altLang="zh-CN" sz="1200" b="1" dirty="0" smtClean="0">
              <a:latin typeface="Microsoft JhengHei" pitchFamily="34" charset="-120"/>
              <a:ea typeface="Microsoft JhengHei" pitchFamily="34" charset="-120"/>
            </a:rPr>
            <a:t>---</a:t>
          </a:r>
          <a:r>
            <a:rPr lang="zh-CN" altLang="en-US" sz="1200" b="1" dirty="0" smtClean="0">
              <a:latin typeface="Microsoft JhengHei" pitchFamily="34" charset="-120"/>
              <a:ea typeface="Microsoft JhengHei" pitchFamily="34" charset="-120"/>
            </a:rPr>
            <a:t>即中共的政治決策權與政府的行政管理權之間的區分有別於西方的三權分立傳統。</a:t>
          </a:r>
          <a:endParaRPr lang="en-US" sz="1200" b="1" dirty="0">
            <a:latin typeface="Microsoft JhengHei" pitchFamily="34" charset="-120"/>
            <a:ea typeface="Microsoft JhengHei" pitchFamily="34" charset="-120"/>
          </a:endParaRPr>
        </a:p>
      </dgm:t>
    </dgm:pt>
    <dgm:pt modelId="{7F140AC9-87CE-4632-82E1-6EDED4EA0D3D}" type="parTrans" cxnId="{5E6F99B7-8CF3-40D9-9AE7-9CEB4ECC8242}">
      <dgm:prSet/>
      <dgm:spPr/>
      <dgm:t>
        <a:bodyPr/>
        <a:lstStyle/>
        <a:p>
          <a:endParaRPr lang="en-US"/>
        </a:p>
      </dgm:t>
    </dgm:pt>
    <dgm:pt modelId="{902A4A65-10A9-44B1-9ADB-4D64CE056378}" type="sibTrans" cxnId="{5E6F99B7-8CF3-40D9-9AE7-9CEB4ECC8242}">
      <dgm:prSet/>
      <dgm:spPr/>
      <dgm:t>
        <a:bodyPr/>
        <a:lstStyle/>
        <a:p>
          <a:endParaRPr lang="en-US"/>
        </a:p>
      </dgm:t>
    </dgm:pt>
    <dgm:pt modelId="{01CC028C-1B28-4175-9621-3DF4D4E9A775}">
      <dgm:prSet custT="1"/>
      <dgm:spPr/>
      <dgm:t>
        <a:bodyPr lIns="91440" rIns="91440"/>
        <a:lstStyle/>
        <a:p>
          <a:r>
            <a:rPr lang="zh-TW" altLang="en-US" sz="1200" b="0" i="0" dirty="0" smtClean="0">
              <a:latin typeface="Microsoft JhengHei" pitchFamily="34" charset="-120"/>
              <a:ea typeface="Microsoft JhengHei" pitchFamily="34" charset="-120"/>
            </a:rPr>
            <a:t>中國</a:t>
          </a:r>
          <a:r>
            <a:rPr lang="en-US" altLang="zh-CN" sz="1200" b="0" i="0" dirty="0" smtClean="0">
              <a:latin typeface="Microsoft JhengHei" pitchFamily="34" charset="-120"/>
              <a:ea typeface="Microsoft JhengHei" pitchFamily="34" charset="-120"/>
            </a:rPr>
            <a:t>《</a:t>
          </a:r>
          <a:r>
            <a:rPr lang="zh-TW" altLang="en-US" sz="1200" b="0" i="0" dirty="0" smtClean="0">
              <a:latin typeface="Microsoft JhengHei" pitchFamily="34" charset="-120"/>
              <a:ea typeface="Microsoft JhengHei" pitchFamily="34" charset="-120"/>
            </a:rPr>
            <a:t>憲法</a:t>
          </a:r>
          <a:r>
            <a:rPr lang="en-US" altLang="zh-CN" sz="1200" b="0" i="0" dirty="0" smtClean="0">
              <a:latin typeface="Microsoft JhengHei" pitchFamily="34" charset="-120"/>
              <a:ea typeface="Microsoft JhengHei" pitchFamily="34" charset="-120"/>
            </a:rPr>
            <a:t>》</a:t>
          </a:r>
          <a:r>
            <a:rPr lang="zh-CN" altLang="en-US" sz="1200" b="0" i="0" dirty="0" smtClean="0">
              <a:latin typeface="Microsoft JhengHei" pitchFamily="34" charset="-120"/>
              <a:ea typeface="Microsoft JhengHei" pitchFamily="34" charset="-120"/>
            </a:rPr>
            <a:t>的功能</a:t>
          </a:r>
          <a:r>
            <a:rPr lang="zh-TW" altLang="en-US" sz="1200" b="0" i="0" dirty="0" smtClean="0">
              <a:latin typeface="Microsoft JhengHei" pitchFamily="34" charset="-120"/>
              <a:ea typeface="Microsoft JhengHei" pitchFamily="34" charset="-120"/>
            </a:rPr>
            <a:t>可以理解為在共產黨為領導的多黨合作框架之下建立的行政管理體制</a:t>
          </a:r>
          <a:r>
            <a:rPr lang="zh-CN" altLang="en-US" sz="1200" b="0" i="0" dirty="0" smtClean="0">
              <a:latin typeface="Microsoft JhengHei" pitchFamily="34" charset="-120"/>
              <a:ea typeface="Microsoft JhengHei" pitchFamily="34" charset="-120"/>
            </a:rPr>
            <a:t>。</a:t>
          </a:r>
          <a:endParaRPr lang="zh-CN" altLang="en-US" sz="1200" dirty="0">
            <a:latin typeface="Microsoft JhengHei" pitchFamily="34" charset="-120"/>
            <a:ea typeface="Microsoft JhengHei" pitchFamily="34" charset="-120"/>
          </a:endParaRPr>
        </a:p>
      </dgm:t>
    </dgm:pt>
    <dgm:pt modelId="{2D85D36E-7572-4710-AA0B-39D6C613324D}" type="parTrans" cxnId="{66DA141B-75DE-41A7-B132-9F12D8D1B85A}">
      <dgm:prSet/>
      <dgm:spPr/>
      <dgm:t>
        <a:bodyPr/>
        <a:lstStyle/>
        <a:p>
          <a:endParaRPr lang="en-US"/>
        </a:p>
      </dgm:t>
    </dgm:pt>
    <dgm:pt modelId="{8C12AB8F-CBCC-4F87-B180-B3164CFB67E2}" type="sibTrans" cxnId="{66DA141B-75DE-41A7-B132-9F12D8D1B85A}">
      <dgm:prSet/>
      <dgm:spPr/>
      <dgm:t>
        <a:bodyPr/>
        <a:lstStyle/>
        <a:p>
          <a:endParaRPr lang="en-US"/>
        </a:p>
      </dgm:t>
    </dgm:pt>
    <dgm:pt modelId="{0B4C9652-E502-4580-B41F-F0B0DF76657F}">
      <dgm:prSet custT="1"/>
      <dgm:spPr/>
      <dgm:t>
        <a:bodyPr lIns="91440" rIns="91440"/>
        <a:lstStyle/>
        <a:p>
          <a:r>
            <a:rPr lang="zh-CN" altLang="en-US" sz="1200" dirty="0" smtClean="0">
              <a:latin typeface="Microsoft JhengHei" pitchFamily="34" charset="-120"/>
              <a:ea typeface="Microsoft JhengHei" pitchFamily="34" charset="-120"/>
            </a:rPr>
            <a:t>在中國的憲政秩序下，中共是政治權利的提供者，政府則是行政管理的機關。</a:t>
          </a:r>
          <a:endParaRPr lang="zh-CN" altLang="en-US" sz="1200" dirty="0">
            <a:latin typeface="Microsoft JhengHei" pitchFamily="34" charset="-120"/>
            <a:ea typeface="Microsoft JhengHei" pitchFamily="34" charset="-120"/>
          </a:endParaRPr>
        </a:p>
      </dgm:t>
    </dgm:pt>
    <dgm:pt modelId="{5CECD428-A6BD-4588-952E-14A57205B5CF}" type="parTrans" cxnId="{D2A11340-70D8-48E7-815C-E261856DEE9A}">
      <dgm:prSet/>
      <dgm:spPr/>
      <dgm:t>
        <a:bodyPr/>
        <a:lstStyle/>
        <a:p>
          <a:endParaRPr lang="en-US"/>
        </a:p>
      </dgm:t>
    </dgm:pt>
    <dgm:pt modelId="{5B83D0C6-C10B-47C5-834B-49CE5B3BD570}" type="sibTrans" cxnId="{D2A11340-70D8-48E7-815C-E261856DEE9A}">
      <dgm:prSet/>
      <dgm:spPr/>
      <dgm:t>
        <a:bodyPr/>
        <a:lstStyle/>
        <a:p>
          <a:endParaRPr lang="en-US"/>
        </a:p>
      </dgm:t>
    </dgm:pt>
    <dgm:pt modelId="{542DB52C-056C-4C1A-BBA5-53D814837A58}">
      <dgm:prSet custT="1"/>
      <dgm:spPr/>
      <dgm:t>
        <a:bodyPr lIns="91440" rIns="91440"/>
        <a:lstStyle/>
        <a:p>
          <a:endParaRPr lang="en-US" altLang="en-US" sz="1050" b="0" i="0" dirty="0" smtClean="0"/>
        </a:p>
      </dgm:t>
    </dgm:pt>
    <dgm:pt modelId="{E77D1FB7-7061-422E-9FF9-EB1026B9D24E}" type="parTrans" cxnId="{BAC1ED3D-D84A-44A7-BCBA-BC596DA1FFEA}">
      <dgm:prSet/>
      <dgm:spPr/>
      <dgm:t>
        <a:bodyPr/>
        <a:lstStyle/>
        <a:p>
          <a:endParaRPr lang="en-US"/>
        </a:p>
      </dgm:t>
    </dgm:pt>
    <dgm:pt modelId="{F3D1E131-A5CF-403B-9C46-5D3698943E21}" type="sibTrans" cxnId="{BAC1ED3D-D84A-44A7-BCBA-BC596DA1FFEA}">
      <dgm:prSet/>
      <dgm:spPr/>
      <dgm:t>
        <a:bodyPr/>
        <a:lstStyle/>
        <a:p>
          <a:endParaRPr lang="en-US"/>
        </a:p>
      </dgm:t>
    </dgm:pt>
    <dgm:pt modelId="{B4644C0F-B588-4F11-8E1D-537BA64FDCF4}">
      <dgm:prSet custT="1"/>
      <dgm:spPr/>
      <dgm:t>
        <a:bodyPr lIns="91440" tIns="91440" rIns="91440" bIns="91440"/>
        <a:lstStyle/>
        <a:p>
          <a:pPr rtl="0"/>
          <a:r>
            <a:rPr lang="zh-CN" altLang="en-US" sz="1200" dirty="0" smtClean="0">
              <a:latin typeface="Microsoft JhengHei" pitchFamily="34" charset="-120"/>
              <a:ea typeface="Microsoft JhengHei" pitchFamily="34" charset="-120"/>
            </a:rPr>
            <a:t>中國政府遵循國家</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憲法</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，中國共產黨遵循</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黨章</a:t>
          </a:r>
          <a:r>
            <a:rPr lang="en-US" altLang="zh-CN" sz="1200" dirty="0" smtClean="0">
              <a:latin typeface="Microsoft JhengHei" pitchFamily="34" charset="-120"/>
              <a:ea typeface="Microsoft JhengHei" pitchFamily="34" charset="-120"/>
            </a:rPr>
            <a:t>》</a:t>
          </a:r>
          <a:endParaRPr lang="en-US" sz="1200" dirty="0">
            <a:latin typeface="Microsoft JhengHei" pitchFamily="34" charset="-120"/>
            <a:ea typeface="Microsoft JhengHei" pitchFamily="34" charset="-120"/>
          </a:endParaRPr>
        </a:p>
      </dgm:t>
    </dgm:pt>
    <dgm:pt modelId="{221089AC-9B0B-4405-971B-46609FFC29E4}" type="parTrans" cxnId="{7E7304E5-2E0D-46AA-95D8-ECD838E59F26}">
      <dgm:prSet/>
      <dgm:spPr/>
      <dgm:t>
        <a:bodyPr/>
        <a:lstStyle/>
        <a:p>
          <a:endParaRPr lang="en-US"/>
        </a:p>
      </dgm:t>
    </dgm:pt>
    <dgm:pt modelId="{16F588CD-9462-4BA6-9BC8-F28281A7F2B3}" type="sibTrans" cxnId="{7E7304E5-2E0D-46AA-95D8-ECD838E59F26}">
      <dgm:prSet/>
      <dgm:spPr/>
      <dgm:t>
        <a:bodyPr/>
        <a:lstStyle/>
        <a:p>
          <a:endParaRPr lang="en-US"/>
        </a:p>
      </dgm:t>
    </dgm:pt>
    <dgm:pt modelId="{C66A54FC-6F6F-4343-B5F5-F486B8B510A0}">
      <dgm:prSet custT="1"/>
      <dgm:spPr/>
      <dgm:t>
        <a:bodyPr lIns="91440" tIns="91440" rIns="91440" bIns="91440"/>
        <a:lstStyle/>
        <a:p>
          <a:pPr rtl="0"/>
          <a:r>
            <a:rPr lang="zh-CN" altLang="en-US" sz="1200" dirty="0" smtClean="0">
              <a:latin typeface="Microsoft JhengHei" pitchFamily="34" charset="-120"/>
              <a:ea typeface="Microsoft JhengHei" pitchFamily="34" charset="-120"/>
            </a:rPr>
            <a:t>國家</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憲法</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直接對應的是政府機構，而不是中共</a:t>
          </a:r>
          <a:endParaRPr lang="en-US" sz="1200" dirty="0">
            <a:latin typeface="Microsoft JhengHei" pitchFamily="34" charset="-120"/>
            <a:ea typeface="Microsoft JhengHei" pitchFamily="34" charset="-120"/>
          </a:endParaRPr>
        </a:p>
      </dgm:t>
    </dgm:pt>
    <dgm:pt modelId="{34F053C7-A293-4C73-8676-BFBEBCBB971F}" type="parTrans" cxnId="{50A65112-2E63-4316-8928-C843F1A22EC5}">
      <dgm:prSet/>
      <dgm:spPr/>
    </dgm:pt>
    <dgm:pt modelId="{0C6D032B-FFCF-427F-A42F-62A12EE949D3}" type="sibTrans" cxnId="{50A65112-2E63-4316-8928-C843F1A22EC5}">
      <dgm:prSet/>
      <dgm:spPr/>
    </dgm:pt>
    <dgm:pt modelId="{33709FEE-6C19-41CE-93D0-B77EBA09E1B1}">
      <dgm:prSet custT="1"/>
      <dgm:spPr/>
      <dgm:t>
        <a:bodyPr lIns="91440" tIns="91440" rIns="91440" bIns="91440"/>
        <a:lstStyle/>
        <a:p>
          <a:pPr rtl="0"/>
          <a:r>
            <a:rPr lang="zh-CN" altLang="en-US" sz="1200" dirty="0" smtClean="0">
              <a:latin typeface="Microsoft JhengHei" pitchFamily="34" charset="-120"/>
              <a:ea typeface="Microsoft JhengHei" pitchFamily="34" charset="-120"/>
            </a:rPr>
            <a:t>中共受制于其工作路線與</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黨章</a:t>
          </a:r>
          <a:r>
            <a:rPr lang="en-US" altLang="zh-CN" sz="1200" dirty="0" smtClean="0">
              <a:latin typeface="Microsoft JhengHei" pitchFamily="34" charset="-120"/>
              <a:ea typeface="Microsoft JhengHei" pitchFamily="34" charset="-120"/>
            </a:rPr>
            <a:t>》</a:t>
          </a:r>
          <a:endParaRPr lang="en-US" sz="1200" dirty="0">
            <a:latin typeface="Microsoft JhengHei" pitchFamily="34" charset="-120"/>
            <a:ea typeface="Microsoft JhengHei" pitchFamily="34" charset="-120"/>
          </a:endParaRPr>
        </a:p>
      </dgm:t>
    </dgm:pt>
    <dgm:pt modelId="{4F6D76BA-F451-4584-BA6A-6DE4EB5B379C}" type="parTrans" cxnId="{77E3C220-8C52-489E-A5AA-B2AB1ED037D0}">
      <dgm:prSet/>
      <dgm:spPr/>
    </dgm:pt>
    <dgm:pt modelId="{305F1742-08FB-447E-BD9A-695F0441A727}" type="sibTrans" cxnId="{77E3C220-8C52-489E-A5AA-B2AB1ED037D0}">
      <dgm:prSet/>
      <dgm:spPr/>
    </dgm:pt>
    <dgm:pt modelId="{1AC776E8-E56D-4B92-A959-5AA2D1DD2FE8}">
      <dgm:prSet custT="1"/>
      <dgm:spPr/>
      <dgm:t>
        <a:bodyPr lIns="91440" tIns="91440" rIns="91440" bIns="91440"/>
        <a:lstStyle/>
        <a:p>
          <a:pPr rtl="0"/>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中華人民共和國憲法</a:t>
          </a:r>
          <a:r>
            <a:rPr lang="en-US" altLang="zh-CN" sz="1200" dirty="0" smtClean="0">
              <a:latin typeface="Microsoft JhengHei" pitchFamily="34" charset="-120"/>
              <a:ea typeface="Microsoft JhengHei" pitchFamily="34" charset="-120"/>
            </a:rPr>
            <a:t>》</a:t>
          </a:r>
          <a:r>
            <a:rPr lang="zh-CN" altLang="en-US" sz="1200" dirty="0" smtClean="0">
              <a:latin typeface="Microsoft JhengHei" pitchFamily="34" charset="-120"/>
              <a:ea typeface="Microsoft JhengHei" pitchFamily="34" charset="-120"/>
            </a:rPr>
            <a:t>本身即為中共工作路線的表達。</a:t>
          </a:r>
          <a:endParaRPr lang="en-US" sz="1200" dirty="0">
            <a:latin typeface="Microsoft JhengHei" pitchFamily="34" charset="-120"/>
            <a:ea typeface="Microsoft JhengHei" pitchFamily="34" charset="-120"/>
          </a:endParaRPr>
        </a:p>
      </dgm:t>
    </dgm:pt>
    <dgm:pt modelId="{4623D2E4-ED06-47B3-8C80-E051E273A3AB}" type="parTrans" cxnId="{0FCCAA2B-DD78-4FCD-A207-D7A029A7A283}">
      <dgm:prSet/>
      <dgm:spPr/>
    </dgm:pt>
    <dgm:pt modelId="{068335A2-73D3-47C7-B25D-16A21FD1184E}" type="sibTrans" cxnId="{0FCCAA2B-DD78-4FCD-A207-D7A029A7A283}">
      <dgm:prSet/>
      <dgm:spPr/>
    </dgm:pt>
    <dgm:pt modelId="{ACA8DF1C-1C73-47B2-B5A7-44D47E56BD19}" type="pres">
      <dgm:prSet presAssocID="{2798BB18-646C-4F98-BF43-EAAA56DB1CB4}" presName="Name0" presStyleCnt="0">
        <dgm:presLayoutVars>
          <dgm:dir/>
          <dgm:animLvl val="lvl"/>
          <dgm:resizeHandles val="exact"/>
        </dgm:presLayoutVars>
      </dgm:prSet>
      <dgm:spPr/>
      <dgm:t>
        <a:bodyPr/>
        <a:lstStyle/>
        <a:p>
          <a:endParaRPr lang="en-US"/>
        </a:p>
      </dgm:t>
    </dgm:pt>
    <dgm:pt modelId="{D0C9FEFB-F649-4EFF-B04A-BDC2DEBD0B7A}" type="pres">
      <dgm:prSet presAssocID="{AAF26E5F-42BD-4E56-AD6B-E42AC24106D7}" presName="linNode" presStyleCnt="0"/>
      <dgm:spPr/>
      <dgm:t>
        <a:bodyPr/>
        <a:lstStyle/>
        <a:p>
          <a:endParaRPr lang="en-US"/>
        </a:p>
      </dgm:t>
    </dgm:pt>
    <dgm:pt modelId="{D2214942-77D9-4675-9349-5F1AAC4CB80C}" type="pres">
      <dgm:prSet presAssocID="{AAF26E5F-42BD-4E56-AD6B-E42AC24106D7}" presName="parentText" presStyleLbl="node1" presStyleIdx="0" presStyleCnt="2">
        <dgm:presLayoutVars>
          <dgm:chMax val="1"/>
          <dgm:bulletEnabled val="1"/>
        </dgm:presLayoutVars>
      </dgm:prSet>
      <dgm:spPr/>
      <dgm:t>
        <a:bodyPr/>
        <a:lstStyle/>
        <a:p>
          <a:endParaRPr lang="en-US"/>
        </a:p>
      </dgm:t>
    </dgm:pt>
    <dgm:pt modelId="{29408C49-8ACF-4419-8541-89674E7C6E15}" type="pres">
      <dgm:prSet presAssocID="{AAF26E5F-42BD-4E56-AD6B-E42AC24106D7}" presName="descendantText" presStyleLbl="alignAccFollowNode1" presStyleIdx="0" presStyleCnt="2" custScaleX="107479" custLinFactNeighborX="-2263">
        <dgm:presLayoutVars>
          <dgm:bulletEnabled val="1"/>
        </dgm:presLayoutVars>
      </dgm:prSet>
      <dgm:spPr/>
      <dgm:t>
        <a:bodyPr/>
        <a:lstStyle/>
        <a:p>
          <a:endParaRPr lang="en-US"/>
        </a:p>
      </dgm:t>
    </dgm:pt>
    <dgm:pt modelId="{40B62B72-5F77-4BC4-BB61-1F3943C6F287}" type="pres">
      <dgm:prSet presAssocID="{C367A933-9B2E-42AB-B7F8-CD20D07D3076}" presName="sp" presStyleCnt="0"/>
      <dgm:spPr/>
      <dgm:t>
        <a:bodyPr/>
        <a:lstStyle/>
        <a:p>
          <a:endParaRPr lang="en-US"/>
        </a:p>
      </dgm:t>
    </dgm:pt>
    <dgm:pt modelId="{F2653293-A40E-419D-BA18-91FDFEDAF050}" type="pres">
      <dgm:prSet presAssocID="{E84BFDD9-6122-4A9D-88F9-9909EBBCC532}" presName="linNode" presStyleCnt="0"/>
      <dgm:spPr/>
      <dgm:t>
        <a:bodyPr/>
        <a:lstStyle/>
        <a:p>
          <a:endParaRPr lang="en-US"/>
        </a:p>
      </dgm:t>
    </dgm:pt>
    <dgm:pt modelId="{044BFE69-30AF-4307-8E11-3B8441A3C378}" type="pres">
      <dgm:prSet presAssocID="{E84BFDD9-6122-4A9D-88F9-9909EBBCC532}" presName="parentText" presStyleLbl="node1" presStyleIdx="1" presStyleCnt="2">
        <dgm:presLayoutVars>
          <dgm:chMax val="1"/>
          <dgm:bulletEnabled val="1"/>
        </dgm:presLayoutVars>
      </dgm:prSet>
      <dgm:spPr/>
      <dgm:t>
        <a:bodyPr/>
        <a:lstStyle/>
        <a:p>
          <a:endParaRPr lang="en-US"/>
        </a:p>
      </dgm:t>
    </dgm:pt>
    <dgm:pt modelId="{C7BDF78A-D2FD-4B18-991A-04B0DF4A8F07}" type="pres">
      <dgm:prSet presAssocID="{E84BFDD9-6122-4A9D-88F9-9909EBBCC532}" presName="descendantText" presStyleLbl="alignAccFollowNode1" presStyleIdx="1" presStyleCnt="2" custScaleY="104477" custLinFactNeighborX="-4040">
        <dgm:presLayoutVars>
          <dgm:bulletEnabled val="1"/>
        </dgm:presLayoutVars>
      </dgm:prSet>
      <dgm:spPr/>
      <dgm:t>
        <a:bodyPr/>
        <a:lstStyle/>
        <a:p>
          <a:endParaRPr lang="en-US"/>
        </a:p>
      </dgm:t>
    </dgm:pt>
  </dgm:ptLst>
  <dgm:cxnLst>
    <dgm:cxn modelId="{66DA141B-75DE-41A7-B132-9F12D8D1B85A}" srcId="{AAF26E5F-42BD-4E56-AD6B-E42AC24106D7}" destId="{01CC028C-1B28-4175-9621-3DF4D4E9A775}" srcOrd="2" destOrd="0" parTransId="{2D85D36E-7572-4710-AA0B-39D6C613324D}" sibTransId="{8C12AB8F-CBCC-4F87-B180-B3164CFB67E2}"/>
    <dgm:cxn modelId="{220A7882-A8A1-4FE5-B9B7-E0645E6E2A2F}" type="presOf" srcId="{01CC028C-1B28-4175-9621-3DF4D4E9A775}" destId="{29408C49-8ACF-4419-8541-89674E7C6E15}" srcOrd="0" destOrd="2" presId="urn:microsoft.com/office/officeart/2005/8/layout/vList5"/>
    <dgm:cxn modelId="{7A7B23AB-CD16-4ACA-8A88-CFA04DE96BA0}" type="presOf" srcId="{542DB52C-056C-4C1A-BBA5-53D814837A58}" destId="{29408C49-8ACF-4419-8541-89674E7C6E15}" srcOrd="0" destOrd="3" presId="urn:microsoft.com/office/officeart/2005/8/layout/vList5"/>
    <dgm:cxn modelId="{215B6718-35CD-4978-9287-64F3456B7AF4}" srcId="{AAF26E5F-42BD-4E56-AD6B-E42AC24106D7}" destId="{3AC2C551-4A5A-40C3-9175-8F8DE46E61B8}" srcOrd="0" destOrd="0" parTransId="{8EE4C03A-5FA2-4F6C-BE4A-2187294F2480}" sibTransId="{4E2969CE-7963-4DB3-BDBF-D3210B101274}"/>
    <dgm:cxn modelId="{9B7F2985-A13D-415C-91C2-C2EE0560C784}" type="presOf" srcId="{2798BB18-646C-4F98-BF43-EAAA56DB1CB4}" destId="{ACA8DF1C-1C73-47B2-B5A7-44D47E56BD19}" srcOrd="0" destOrd="0" presId="urn:microsoft.com/office/officeart/2005/8/layout/vList5"/>
    <dgm:cxn modelId="{50A65112-2E63-4316-8928-C843F1A22EC5}" srcId="{E84BFDD9-6122-4A9D-88F9-9909EBBCC532}" destId="{C66A54FC-6F6F-4343-B5F5-F486B8B510A0}" srcOrd="1" destOrd="0" parTransId="{34F053C7-A293-4C73-8676-BFBEBCBB971F}" sibTransId="{0C6D032B-FFCF-427F-A42F-62A12EE949D3}"/>
    <dgm:cxn modelId="{706AD17F-C524-463B-BE6C-B25732256ED4}" srcId="{2798BB18-646C-4F98-BF43-EAAA56DB1CB4}" destId="{AAF26E5F-42BD-4E56-AD6B-E42AC24106D7}" srcOrd="0" destOrd="0" parTransId="{6A680744-A496-4A8A-9B43-A08BDD7F5C40}" sibTransId="{C367A933-9B2E-42AB-B7F8-CD20D07D3076}"/>
    <dgm:cxn modelId="{0FCCAA2B-DD78-4FCD-A207-D7A029A7A283}" srcId="{E84BFDD9-6122-4A9D-88F9-9909EBBCC532}" destId="{1AC776E8-E56D-4B92-A959-5AA2D1DD2FE8}" srcOrd="3" destOrd="0" parTransId="{4623D2E4-ED06-47B3-8C80-E051E273A3AB}" sibTransId="{068335A2-73D3-47C7-B25D-16A21FD1184E}"/>
    <dgm:cxn modelId="{7E7304E5-2E0D-46AA-95D8-ECD838E59F26}" srcId="{E84BFDD9-6122-4A9D-88F9-9909EBBCC532}" destId="{B4644C0F-B588-4F11-8E1D-537BA64FDCF4}" srcOrd="0" destOrd="0" parTransId="{221089AC-9B0B-4405-971B-46609FFC29E4}" sibTransId="{16F588CD-9462-4BA6-9BC8-F28281A7F2B3}"/>
    <dgm:cxn modelId="{D2A11340-70D8-48E7-815C-E261856DEE9A}" srcId="{AAF26E5F-42BD-4E56-AD6B-E42AC24106D7}" destId="{0B4C9652-E502-4580-B41F-F0B0DF76657F}" srcOrd="1" destOrd="0" parTransId="{5CECD428-A6BD-4588-952E-14A57205B5CF}" sibTransId="{5B83D0C6-C10B-47C5-834B-49CE5B3BD570}"/>
    <dgm:cxn modelId="{F36FFE39-E553-4C99-B6CB-AA7A3B396B01}" type="presOf" srcId="{0B4C9652-E502-4580-B41F-F0B0DF76657F}" destId="{29408C49-8ACF-4419-8541-89674E7C6E15}" srcOrd="0" destOrd="1" presId="urn:microsoft.com/office/officeart/2005/8/layout/vList5"/>
    <dgm:cxn modelId="{67626C1F-D411-438A-B4DA-3BCDB39CF31F}" type="presOf" srcId="{AAF26E5F-42BD-4E56-AD6B-E42AC24106D7}" destId="{D2214942-77D9-4675-9349-5F1AAC4CB80C}" srcOrd="0" destOrd="0" presId="urn:microsoft.com/office/officeart/2005/8/layout/vList5"/>
    <dgm:cxn modelId="{77E3C220-8C52-489E-A5AA-B2AB1ED037D0}" srcId="{E84BFDD9-6122-4A9D-88F9-9909EBBCC532}" destId="{33709FEE-6C19-41CE-93D0-B77EBA09E1B1}" srcOrd="2" destOrd="0" parTransId="{4F6D76BA-F451-4584-BA6A-6DE4EB5B379C}" sibTransId="{305F1742-08FB-447E-BD9A-695F0441A727}"/>
    <dgm:cxn modelId="{D02B1C1F-1F15-4DD0-894E-2D5CEF07757A}" type="presOf" srcId="{B4644C0F-B588-4F11-8E1D-537BA64FDCF4}" destId="{C7BDF78A-D2FD-4B18-991A-04B0DF4A8F07}" srcOrd="0" destOrd="0" presId="urn:microsoft.com/office/officeart/2005/8/layout/vList5"/>
    <dgm:cxn modelId="{35DD17B1-F934-45CE-97CD-B490EFDB80E9}" type="presOf" srcId="{E84BFDD9-6122-4A9D-88F9-9909EBBCC532}" destId="{044BFE69-30AF-4307-8E11-3B8441A3C378}" srcOrd="0" destOrd="0" presId="urn:microsoft.com/office/officeart/2005/8/layout/vList5"/>
    <dgm:cxn modelId="{BAC1ED3D-D84A-44A7-BCBA-BC596DA1FFEA}" srcId="{AAF26E5F-42BD-4E56-AD6B-E42AC24106D7}" destId="{542DB52C-056C-4C1A-BBA5-53D814837A58}" srcOrd="3" destOrd="0" parTransId="{E77D1FB7-7061-422E-9FF9-EB1026B9D24E}" sibTransId="{F3D1E131-A5CF-403B-9C46-5D3698943E21}"/>
    <dgm:cxn modelId="{828AF846-2C4E-4927-B50A-7877561DBEBB}" type="presOf" srcId="{C66A54FC-6F6F-4343-B5F5-F486B8B510A0}" destId="{C7BDF78A-D2FD-4B18-991A-04B0DF4A8F07}" srcOrd="0" destOrd="1" presId="urn:microsoft.com/office/officeart/2005/8/layout/vList5"/>
    <dgm:cxn modelId="{D26EF301-A0D4-42DB-9BDE-80002A2D5412}" type="presOf" srcId="{1AC776E8-E56D-4B92-A959-5AA2D1DD2FE8}" destId="{C7BDF78A-D2FD-4B18-991A-04B0DF4A8F07}" srcOrd="0" destOrd="3" presId="urn:microsoft.com/office/officeart/2005/8/layout/vList5"/>
    <dgm:cxn modelId="{38072A47-0FFF-46BA-993F-B7AA4AD1F5DD}" type="presOf" srcId="{3AC2C551-4A5A-40C3-9175-8F8DE46E61B8}" destId="{29408C49-8ACF-4419-8541-89674E7C6E15}" srcOrd="0" destOrd="0" presId="urn:microsoft.com/office/officeart/2005/8/layout/vList5"/>
    <dgm:cxn modelId="{5E6F99B7-8CF3-40D9-9AE7-9CEB4ECC8242}" srcId="{2798BB18-646C-4F98-BF43-EAAA56DB1CB4}" destId="{E84BFDD9-6122-4A9D-88F9-9909EBBCC532}" srcOrd="1" destOrd="0" parTransId="{7F140AC9-87CE-4632-82E1-6EDED4EA0D3D}" sibTransId="{902A4A65-10A9-44B1-9ADB-4D64CE056378}"/>
    <dgm:cxn modelId="{E4171489-6730-436D-8AB3-12EE457872F4}" type="presOf" srcId="{33709FEE-6C19-41CE-93D0-B77EBA09E1B1}" destId="{C7BDF78A-D2FD-4B18-991A-04B0DF4A8F07}" srcOrd="0" destOrd="2" presId="urn:microsoft.com/office/officeart/2005/8/layout/vList5"/>
    <dgm:cxn modelId="{CEBEC7E5-8A4A-4E4A-B96A-DD2E2199B7A8}" type="presParOf" srcId="{ACA8DF1C-1C73-47B2-B5A7-44D47E56BD19}" destId="{D0C9FEFB-F649-4EFF-B04A-BDC2DEBD0B7A}" srcOrd="0" destOrd="0" presId="urn:microsoft.com/office/officeart/2005/8/layout/vList5"/>
    <dgm:cxn modelId="{14D1399E-05A4-4960-9863-0EB04A6383A3}" type="presParOf" srcId="{D0C9FEFB-F649-4EFF-B04A-BDC2DEBD0B7A}" destId="{D2214942-77D9-4675-9349-5F1AAC4CB80C}" srcOrd="0" destOrd="0" presId="urn:microsoft.com/office/officeart/2005/8/layout/vList5"/>
    <dgm:cxn modelId="{25F955FC-8D51-4F9F-AE90-E26EB1C1BDFB}" type="presParOf" srcId="{D0C9FEFB-F649-4EFF-B04A-BDC2DEBD0B7A}" destId="{29408C49-8ACF-4419-8541-89674E7C6E15}" srcOrd="1" destOrd="0" presId="urn:microsoft.com/office/officeart/2005/8/layout/vList5"/>
    <dgm:cxn modelId="{186B6B51-3592-428D-872E-DF0835AF16AB}" type="presParOf" srcId="{ACA8DF1C-1C73-47B2-B5A7-44D47E56BD19}" destId="{40B62B72-5F77-4BC4-BB61-1F3943C6F287}" srcOrd="1" destOrd="0" presId="urn:microsoft.com/office/officeart/2005/8/layout/vList5"/>
    <dgm:cxn modelId="{4DCD7D24-C853-4394-A901-80134393FF69}" type="presParOf" srcId="{ACA8DF1C-1C73-47B2-B5A7-44D47E56BD19}" destId="{F2653293-A40E-419D-BA18-91FDFEDAF050}" srcOrd="2" destOrd="0" presId="urn:microsoft.com/office/officeart/2005/8/layout/vList5"/>
    <dgm:cxn modelId="{72F97717-432F-4776-BF12-FA181AE06F93}" type="presParOf" srcId="{F2653293-A40E-419D-BA18-91FDFEDAF050}" destId="{044BFE69-30AF-4307-8E11-3B8441A3C378}" srcOrd="0" destOrd="0" presId="urn:microsoft.com/office/officeart/2005/8/layout/vList5"/>
    <dgm:cxn modelId="{B370064C-18B4-4FEC-B22E-1224D3970D1A}" type="presParOf" srcId="{F2653293-A40E-419D-BA18-91FDFEDAF050}" destId="{C7BDF78A-D2FD-4B18-991A-04B0DF4A8F0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E0099-B5D0-4E9A-A0E2-C2F778485FBB}">
      <dsp:nvSpPr>
        <dsp:cNvPr id="0" name=""/>
        <dsp:cNvSpPr/>
      </dsp:nvSpPr>
      <dsp:spPr>
        <a:xfrm rot="16200000">
          <a:off x="-1872903" y="3189520"/>
          <a:ext cx="4517136" cy="576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42740" bIns="0" numCol="1" spcCol="1270" anchor="t" anchorCtr="0">
          <a:noAutofit/>
        </a:bodyPr>
        <a:lstStyle/>
        <a:p>
          <a:pPr lvl="0" algn="r" defTabSz="533400">
            <a:lnSpc>
              <a:spcPct val="90000"/>
            </a:lnSpc>
            <a:spcBef>
              <a:spcPct val="0"/>
            </a:spcBef>
            <a:spcAft>
              <a:spcPct val="35000"/>
            </a:spcAft>
          </a:pPr>
          <a:r>
            <a:rPr lang="en-US" sz="1200" b="0" i="0" kern="1200" dirty="0" smtClean="0">
              <a:latin typeface="Calibri" pitchFamily="34" charset="0"/>
            </a:rPr>
            <a:t>*Picture from Jason Lee,  </a:t>
          </a:r>
          <a:r>
            <a:rPr lang="en-US" sz="1200" b="0" i="0" kern="1200" dirty="0" err="1" smtClean="0">
              <a:latin typeface="Calibri" pitchFamily="34" charset="0"/>
              <a:hlinkClick xmlns:r="http://schemas.openxmlformats.org/officeDocument/2006/relationships" r:id="rId1"/>
            </a:rPr>
            <a:t>Laojiao</a:t>
          </a:r>
          <a:r>
            <a:rPr lang="en-US" sz="1200" b="0" i="0" kern="1200" dirty="0" smtClean="0">
              <a:latin typeface="Calibri" pitchFamily="34" charset="0"/>
              <a:hlinkClick xmlns:r="http://schemas.openxmlformats.org/officeDocument/2006/relationships" r:id="rId1"/>
            </a:rPr>
            <a:t> System to be Phased Out</a:t>
          </a:r>
          <a:r>
            <a:rPr lang="en-US" sz="1200" b="0" i="0" kern="1200" dirty="0" smtClean="0">
              <a:latin typeface="Calibri" pitchFamily="34" charset="0"/>
            </a:rPr>
            <a:t>, Beijing Shots, Jan. 21, 2013 </a:t>
          </a:r>
          <a:endParaRPr lang="en-US" sz="1200" i="0" kern="1200" dirty="0">
            <a:latin typeface="Calibri" pitchFamily="34" charset="0"/>
          </a:endParaRPr>
        </a:p>
      </dsp:txBody>
      <dsp:txXfrm>
        <a:off x="-1872903" y="3189520"/>
        <a:ext cx="4517136" cy="576453"/>
      </dsp:txXfrm>
    </dsp:sp>
    <dsp:sp modelId="{404AFAA0-CBB3-4D9C-AF0C-F93FDC687E64}">
      <dsp:nvSpPr>
        <dsp:cNvPr id="0" name=""/>
        <dsp:cNvSpPr/>
      </dsp:nvSpPr>
      <dsp:spPr>
        <a:xfrm>
          <a:off x="516057" y="1274063"/>
          <a:ext cx="8055416" cy="4517136"/>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42740" rIns="113792" bIns="113792" numCol="1" spcCol="1270" anchor="t" anchorCtr="0">
          <a:noAutofit/>
        </a:bodyPr>
        <a:lstStyle/>
        <a:p>
          <a:pPr marL="171450" lvl="1" indent="-171450" algn="l" defTabSz="711200">
            <a:lnSpc>
              <a:spcPct val="100000"/>
            </a:lnSpc>
            <a:spcBef>
              <a:spcPct val="0"/>
            </a:spcBef>
            <a:spcAft>
              <a:spcPct val="15000"/>
            </a:spcAft>
            <a:buChar char="••"/>
          </a:pPr>
          <a:endParaRPr lang="en-US" sz="1600" kern="1200" dirty="0">
            <a:latin typeface="Calibri" pitchFamily="34" charset="0"/>
            <a:ea typeface="+mj-ea"/>
          </a:endParaRPr>
        </a:p>
        <a:p>
          <a:pPr marL="171450" lvl="1" indent="-171450" algn="l" defTabSz="711200">
            <a:lnSpc>
              <a:spcPct val="90000"/>
            </a:lnSpc>
            <a:spcBef>
              <a:spcPct val="0"/>
            </a:spcBef>
            <a:spcAft>
              <a:spcPct val="15000"/>
            </a:spcAft>
            <a:buChar char="••"/>
          </a:pPr>
          <a:endParaRPr lang="en-US" sz="1600" kern="1200" dirty="0">
            <a:latin typeface="Calibri" pitchFamily="34" charset="0"/>
            <a:ea typeface="+mj-ea"/>
          </a:endParaRPr>
        </a:p>
      </dsp:txBody>
      <dsp:txXfrm>
        <a:off x="516057" y="1274063"/>
        <a:ext cx="8055416" cy="4517136"/>
      </dsp:txXfrm>
    </dsp:sp>
    <dsp:sp modelId="{71CDBCC3-1C9F-47DD-A173-1DDD007129F7}">
      <dsp:nvSpPr>
        <dsp:cNvPr id="0" name=""/>
        <dsp:cNvSpPr/>
      </dsp:nvSpPr>
      <dsp:spPr>
        <a:xfrm>
          <a:off x="0" y="0"/>
          <a:ext cx="2644402" cy="191109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000" r="-7000"/>
          </a:stretch>
        </a:blip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44E5B-5535-4BF0-8B92-003CEA1ED35E}">
      <dsp:nvSpPr>
        <dsp:cNvPr id="0" name=""/>
        <dsp:cNvSpPr/>
      </dsp:nvSpPr>
      <dsp:spPr>
        <a:xfrm rot="5400000">
          <a:off x="2371888" y="-339708"/>
          <a:ext cx="1992302" cy="31699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alibri" pitchFamily="34" charset="0"/>
            </a:rPr>
            <a:t>Traditional constitutionalist analysis tends to focus only on the Chinese State Constitution, while the legitimacy of the </a:t>
          </a:r>
          <a:r>
            <a:rPr lang="en-US" sz="1200" i="1" kern="1200" dirty="0" err="1" smtClean="0">
              <a:latin typeface="Calibri" pitchFamily="34" charset="0"/>
            </a:rPr>
            <a:t>shuanggui</a:t>
          </a:r>
          <a:r>
            <a:rPr lang="en-US" sz="1200" i="0" kern="1200" dirty="0" smtClean="0">
              <a:latin typeface="Calibri" pitchFamily="34" charset="0"/>
            </a:rPr>
            <a:t> system is found</a:t>
          </a:r>
          <a:r>
            <a:rPr lang="en-US" sz="1200" kern="1200" dirty="0" smtClean="0">
              <a:latin typeface="Calibri" pitchFamily="34" charset="0"/>
            </a:rPr>
            <a:t> in the Party Constitution and other unwritten constitutional elements.</a:t>
          </a:r>
          <a:endParaRPr lang="en-US" sz="1200" kern="1200" dirty="0">
            <a:latin typeface="Calibri" pitchFamily="34" charset="0"/>
          </a:endParaRPr>
        </a:p>
        <a:p>
          <a:pPr marL="57150" lvl="1" indent="-57150" algn="l" defTabSz="488950" rtl="0">
            <a:lnSpc>
              <a:spcPct val="90000"/>
            </a:lnSpc>
            <a:spcBef>
              <a:spcPct val="0"/>
            </a:spcBef>
            <a:spcAft>
              <a:spcPct val="15000"/>
            </a:spcAft>
            <a:buChar char="••"/>
          </a:pPr>
          <a:endParaRPr lang="en-US" sz="1100" kern="1200" dirty="0">
            <a:latin typeface="Calibri" pitchFamily="34" charset="0"/>
          </a:endParaRPr>
        </a:p>
      </dsp:txBody>
      <dsp:txXfrm rot="-5400000">
        <a:off x="1783079" y="346357"/>
        <a:ext cx="3072664" cy="1797790"/>
      </dsp:txXfrm>
    </dsp:sp>
    <dsp:sp modelId="{2B3AF2DC-0ECD-4087-9EAE-D0FBA0A69C5C}">
      <dsp:nvSpPr>
        <dsp:cNvPr id="0" name=""/>
        <dsp:cNvSpPr/>
      </dsp:nvSpPr>
      <dsp:spPr>
        <a:xfrm>
          <a:off x="0" y="62"/>
          <a:ext cx="178308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en-US" sz="1200" kern="1200" dirty="0" smtClean="0">
              <a:latin typeface="Calibri" pitchFamily="34" charset="0"/>
            </a:rPr>
            <a:t>The legitimacy of the </a:t>
          </a:r>
          <a:r>
            <a:rPr lang="en-US" sz="1200" i="1" kern="1200" dirty="0" err="1" smtClean="0">
              <a:latin typeface="Calibri" pitchFamily="34" charset="0"/>
            </a:rPr>
            <a:t>Shuanggui</a:t>
          </a:r>
          <a:r>
            <a:rPr lang="en-US" sz="1200" i="1" kern="1200" dirty="0" smtClean="0">
              <a:latin typeface="Calibri" pitchFamily="34" charset="0"/>
            </a:rPr>
            <a:t> </a:t>
          </a:r>
          <a:r>
            <a:rPr lang="en-US" sz="1200" kern="1200" dirty="0" smtClean="0">
              <a:latin typeface="Calibri" pitchFamily="34" charset="0"/>
            </a:rPr>
            <a:t>must be understood within the context of the Chinese Party-state constitutionalism, where both the State and Party constitutions are part of the constitutional order.</a:t>
          </a:r>
          <a:endParaRPr lang="en-US" sz="1200" kern="1200" dirty="0">
            <a:latin typeface="Calibri" pitchFamily="34" charset="0"/>
          </a:endParaRPr>
        </a:p>
      </dsp:txBody>
      <dsp:txXfrm>
        <a:off x="87043" y="87105"/>
        <a:ext cx="1608994" cy="2316292"/>
      </dsp:txXfrm>
    </dsp:sp>
    <dsp:sp modelId="{C65BDED2-2326-410C-930D-C466C2C2B1E4}">
      <dsp:nvSpPr>
        <dsp:cNvPr id="0" name=""/>
        <dsp:cNvSpPr/>
      </dsp:nvSpPr>
      <dsp:spPr>
        <a:xfrm rot="5400000">
          <a:off x="2371888" y="2275188"/>
          <a:ext cx="1992302" cy="316992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alibri" pitchFamily="34" charset="0"/>
            </a:rPr>
            <a:t>The leadership role of the CCP over state organs implies the need to discipline Party cadres through the CCP structure.</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latin typeface="Calibri" pitchFamily="34" charset="0"/>
            </a:rPr>
            <a:t>The state judicial organs have no jurisdiction to discipline Party cadres for the violations of CCP rules under the Chinese separation of powers principle.</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endParaRPr lang="en-US" sz="1200" kern="1200" dirty="0"/>
        </a:p>
      </dsp:txBody>
      <dsp:txXfrm rot="-5400000">
        <a:off x="1783079" y="2961253"/>
        <a:ext cx="3072664" cy="1797790"/>
      </dsp:txXfrm>
    </dsp:sp>
    <dsp:sp modelId="{6ACFC8C3-7628-4BE1-9D56-E22F8B86E5DD}">
      <dsp:nvSpPr>
        <dsp:cNvPr id="0" name=""/>
        <dsp:cNvSpPr/>
      </dsp:nvSpPr>
      <dsp:spPr>
        <a:xfrm>
          <a:off x="0" y="2614959"/>
          <a:ext cx="178308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533400" rtl="0">
            <a:lnSpc>
              <a:spcPct val="90000"/>
            </a:lnSpc>
            <a:spcBef>
              <a:spcPct val="0"/>
            </a:spcBef>
            <a:spcAft>
              <a:spcPct val="35000"/>
            </a:spcAft>
          </a:pPr>
          <a:r>
            <a:rPr lang="en-US" sz="1200" kern="1200" dirty="0" smtClean="0">
              <a:latin typeface="Calibri" pitchFamily="34" charset="0"/>
            </a:rPr>
            <a:t>Under the Chinese rule of law constitutionalism, </a:t>
          </a:r>
          <a:r>
            <a:rPr lang="en-US" sz="1200" kern="1200" dirty="0" err="1" smtClean="0">
              <a:latin typeface="Calibri" pitchFamily="34" charset="0"/>
            </a:rPr>
            <a:t>shuanggui</a:t>
          </a:r>
          <a:r>
            <a:rPr lang="en-US" sz="1200" kern="1200" dirty="0" smtClean="0">
              <a:latin typeface="Calibri" pitchFamily="34" charset="0"/>
            </a:rPr>
            <a:t> is a legitimate expression of the CCP’s constitutional power, as long as it is administered properly.</a:t>
          </a:r>
          <a:endParaRPr lang="en-US" sz="1200" kern="1200" dirty="0">
            <a:latin typeface="Calibri" pitchFamily="34" charset="0"/>
          </a:endParaRPr>
        </a:p>
      </dsp:txBody>
      <dsp:txXfrm>
        <a:off x="87043" y="2702002"/>
        <a:ext cx="1608994" cy="23162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8C49-8ACF-4419-8541-89674E7C6E15}">
      <dsp:nvSpPr>
        <dsp:cNvPr id="0" name=""/>
        <dsp:cNvSpPr/>
      </dsp:nvSpPr>
      <dsp:spPr>
        <a:xfrm rot="5400000">
          <a:off x="1786046" y="-130011"/>
          <a:ext cx="1992302" cy="275052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latin typeface="Microsoft JhengHei" pitchFamily="34" charset="-120"/>
            <a:ea typeface="Microsoft JhengHei" pitchFamily="34" charset="-120"/>
          </a:endParaRPr>
        </a:p>
        <a:p>
          <a:pPr marL="114300" lvl="1" indent="-114300" algn="l" defTabSz="53340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傳統憲法分析單獨關注中國的國家</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憲法</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，而雙規機制的合法性則是基於中共</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黨章</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以及其他不成文憲法要素。</a:t>
          </a:r>
          <a:endParaRPr lang="zh-CN" altLang="en-US" sz="1200" kern="1200" dirty="0">
            <a:latin typeface="Microsoft JhengHei" pitchFamily="34" charset="-120"/>
            <a:ea typeface="Microsoft JhengHei" pitchFamily="34" charset="-120"/>
          </a:endParaRPr>
        </a:p>
        <a:p>
          <a:pPr marL="114300" lvl="1" indent="-114300" algn="l" defTabSz="533400">
            <a:lnSpc>
              <a:spcPct val="90000"/>
            </a:lnSpc>
            <a:spcBef>
              <a:spcPct val="0"/>
            </a:spcBef>
            <a:spcAft>
              <a:spcPct val="15000"/>
            </a:spcAft>
            <a:buChar char="••"/>
          </a:pPr>
          <a:endParaRPr lang="zh-CN" altLang="en-US" sz="1200" kern="1200" dirty="0">
            <a:latin typeface="Microsoft JhengHei" pitchFamily="34" charset="-120"/>
            <a:ea typeface="Microsoft JhengHei" pitchFamily="34" charset="-120"/>
          </a:endParaRPr>
        </a:p>
      </dsp:txBody>
      <dsp:txXfrm rot="-5400000">
        <a:off x="1406934" y="346357"/>
        <a:ext cx="2653270" cy="1797790"/>
      </dsp:txXfrm>
    </dsp:sp>
    <dsp:sp modelId="{D2214942-77D9-4675-9349-5F1AAC4CB80C}">
      <dsp:nvSpPr>
        <dsp:cNvPr id="0" name=""/>
        <dsp:cNvSpPr/>
      </dsp:nvSpPr>
      <dsp:spPr>
        <a:xfrm>
          <a:off x="0" y="62"/>
          <a:ext cx="143951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altLang="en-US" sz="1200" b="1" kern="1200" dirty="0" smtClean="0">
              <a:latin typeface="Microsoft JhengHei" pitchFamily="34" charset="-120"/>
              <a:ea typeface="Microsoft JhengHei" pitchFamily="34" charset="-120"/>
            </a:rPr>
            <a:t>中國國家</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憲法</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和中共</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黨章</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都是中國憲政秩序的重要組成部份。 雙規的合法性必須通過中國獨有的憲政秩框架來理解。</a:t>
          </a:r>
          <a:endParaRPr lang="en-US" sz="1200" b="1" kern="1200" dirty="0">
            <a:latin typeface="Microsoft JhengHei" pitchFamily="34" charset="-120"/>
            <a:ea typeface="Microsoft JhengHei" pitchFamily="34" charset="-120"/>
          </a:endParaRPr>
        </a:p>
      </dsp:txBody>
      <dsp:txXfrm>
        <a:off x="70271" y="70333"/>
        <a:ext cx="1298968" cy="2349836"/>
      </dsp:txXfrm>
    </dsp:sp>
    <dsp:sp modelId="{C7BDF78A-D2FD-4B18-991A-04B0DF4A8F07}">
      <dsp:nvSpPr>
        <dsp:cNvPr id="0" name=""/>
        <dsp:cNvSpPr/>
      </dsp:nvSpPr>
      <dsp:spPr>
        <a:xfrm rot="5400000">
          <a:off x="1748177" y="2519028"/>
          <a:ext cx="2081497" cy="26822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國家機器服從於黨意味著紀律中共黨員幹部需要通過黨組織來完成。</a:t>
          </a:r>
          <a:endParaRPr lang="en-US" sz="1200" kern="1200" dirty="0">
            <a:latin typeface="Microsoft JhengHei" pitchFamily="34" charset="-120"/>
            <a:ea typeface="Microsoft JhengHei" pitchFamily="34" charset="-120"/>
          </a:endParaRPr>
        </a:p>
        <a:p>
          <a:pPr marL="114300" lvl="1" indent="-114300" algn="l" defTabSz="533400" rtl="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國家司法機構沒有權限紀律中共黨員違反黨紀的行為。</a:t>
          </a:r>
          <a:endParaRPr lang="en-US" sz="1200" kern="1200" dirty="0">
            <a:latin typeface="Microsoft JhengHei" pitchFamily="34" charset="-120"/>
            <a:ea typeface="Microsoft JhengHei" pitchFamily="34" charset="-120"/>
          </a:endParaRPr>
        </a:p>
      </dsp:txBody>
      <dsp:txXfrm rot="-5400000">
        <a:off x="1447806" y="2921009"/>
        <a:ext cx="2580630" cy="1878277"/>
      </dsp:txXfrm>
    </dsp:sp>
    <dsp:sp modelId="{044BFE69-30AF-4307-8E11-3B8441A3C378}">
      <dsp:nvSpPr>
        <dsp:cNvPr id="0" name=""/>
        <dsp:cNvSpPr/>
      </dsp:nvSpPr>
      <dsp:spPr>
        <a:xfrm>
          <a:off x="0" y="2614959"/>
          <a:ext cx="150876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altLang="en-US" sz="1200" b="1" kern="1200" dirty="0" smtClean="0">
              <a:latin typeface="Microsoft JhengHei" pitchFamily="34" charset="-120"/>
              <a:ea typeface="Microsoft JhengHei" pitchFamily="34" charset="-120"/>
            </a:rPr>
            <a:t>在中國憲政法制框架下，</a:t>
          </a:r>
          <a:r>
            <a:rPr lang="en-US"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雙規</a:t>
          </a:r>
          <a:r>
            <a:rPr lang="en-US"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在正確合理使用的前提下並不違反中共的憲法權限。</a:t>
          </a:r>
          <a:endParaRPr lang="en-US" sz="1200" b="1" kern="1200" dirty="0">
            <a:latin typeface="Microsoft JhengHei" pitchFamily="34" charset="-120"/>
            <a:ea typeface="Microsoft JhengHei" pitchFamily="34" charset="-120"/>
          </a:endParaRPr>
        </a:p>
      </dsp:txBody>
      <dsp:txXfrm>
        <a:off x="73652" y="2688611"/>
        <a:ext cx="1361456" cy="23430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195280-4F5C-46FF-B2E4-71302A9AA3C9}">
      <dsp:nvSpPr>
        <dsp:cNvPr id="0" name=""/>
        <dsp:cNvSpPr/>
      </dsp:nvSpPr>
      <dsp:spPr>
        <a:xfrm>
          <a:off x="3404" y="190881"/>
          <a:ext cx="3887348" cy="7872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en-US" sz="1300" kern="1200" dirty="0" err="1" smtClean="0">
              <a:latin typeface="Calibri" pitchFamily="34" charset="0"/>
              <a:ea typeface="Microsoft JhengHei" pitchFamily="34" charset="-120"/>
            </a:rPr>
            <a:t>Shuanggui</a:t>
          </a:r>
          <a:r>
            <a:rPr lang="en-US" sz="1300" kern="1200" dirty="0" smtClean="0">
              <a:latin typeface="Calibri" pitchFamily="34" charset="0"/>
              <a:ea typeface="Microsoft JhengHei" pitchFamily="34" charset="-120"/>
            </a:rPr>
            <a:t> operates in accordance with the Investigation Regulations for the Discipline Inspection Organs of the Communist Party of China, adopted by the CCDI in 1994:</a:t>
          </a:r>
          <a:endParaRPr lang="en-US" sz="1300" kern="1200" dirty="0">
            <a:latin typeface="Calibri" pitchFamily="34" charset="0"/>
            <a:ea typeface="Microsoft JhengHei" pitchFamily="34" charset="-120"/>
          </a:endParaRPr>
        </a:p>
      </dsp:txBody>
      <dsp:txXfrm>
        <a:off x="26462" y="213939"/>
        <a:ext cx="3841232" cy="741156"/>
      </dsp:txXfrm>
    </dsp:sp>
    <dsp:sp modelId="{C875A62F-7C78-47EB-A445-8D18AD627A5F}">
      <dsp:nvSpPr>
        <dsp:cNvPr id="0" name=""/>
        <dsp:cNvSpPr/>
      </dsp:nvSpPr>
      <dsp:spPr>
        <a:xfrm>
          <a:off x="392139" y="978154"/>
          <a:ext cx="388734" cy="590454"/>
        </a:xfrm>
        <a:custGeom>
          <a:avLst/>
          <a:gdLst/>
          <a:ahLst/>
          <a:cxnLst/>
          <a:rect l="0" t="0" r="0" b="0"/>
          <a:pathLst>
            <a:path>
              <a:moveTo>
                <a:pt x="0" y="0"/>
              </a:moveTo>
              <a:lnTo>
                <a:pt x="0" y="590454"/>
              </a:lnTo>
              <a:lnTo>
                <a:pt x="388734" y="5904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1E89D6-7158-4674-8779-4CF163F7317D}">
      <dsp:nvSpPr>
        <dsp:cNvPr id="0" name=""/>
        <dsp:cNvSpPr/>
      </dsp:nvSpPr>
      <dsp:spPr>
        <a:xfrm>
          <a:off x="780874" y="1174972"/>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Calibri" pitchFamily="34" charset="0"/>
              <a:ea typeface="Microsoft JhengHei" pitchFamily="34" charset="-120"/>
            </a:rPr>
            <a:t>Article 1: “…The purpose of this ordinance is to standardize and institutionalize the case examination process. This ordinance is formulated in accordance with the provisions of the </a:t>
          </a:r>
          <a:r>
            <a:rPr lang="en-US" sz="1100" u="sng" kern="1200" dirty="0" smtClean="0">
              <a:latin typeface="Calibri" pitchFamily="34" charset="0"/>
              <a:ea typeface="Microsoft JhengHei" pitchFamily="34" charset="-120"/>
            </a:rPr>
            <a:t>Constitution of the Communist Party </a:t>
          </a:r>
          <a:r>
            <a:rPr lang="en-US" sz="1100" kern="1200" dirty="0" smtClean="0">
              <a:latin typeface="Calibri" pitchFamily="34" charset="0"/>
              <a:ea typeface="Microsoft JhengHei" pitchFamily="34" charset="-120"/>
            </a:rPr>
            <a:t>of China…”</a:t>
          </a:r>
          <a:endParaRPr lang="en-US" sz="1100" kern="1200" dirty="0">
            <a:latin typeface="Calibri" pitchFamily="34" charset="0"/>
            <a:ea typeface="Microsoft JhengHei" pitchFamily="34" charset="-120"/>
          </a:endParaRPr>
        </a:p>
      </dsp:txBody>
      <dsp:txXfrm>
        <a:off x="803932" y="1198030"/>
        <a:ext cx="3499219" cy="741156"/>
      </dsp:txXfrm>
    </dsp:sp>
    <dsp:sp modelId="{C4BD1D36-F78D-42F7-B02A-6F56CDABD0E4}">
      <dsp:nvSpPr>
        <dsp:cNvPr id="0" name=""/>
        <dsp:cNvSpPr/>
      </dsp:nvSpPr>
      <dsp:spPr>
        <a:xfrm>
          <a:off x="392139" y="978154"/>
          <a:ext cx="388734" cy="1574545"/>
        </a:xfrm>
        <a:custGeom>
          <a:avLst/>
          <a:gdLst/>
          <a:ahLst/>
          <a:cxnLst/>
          <a:rect l="0" t="0" r="0" b="0"/>
          <a:pathLst>
            <a:path>
              <a:moveTo>
                <a:pt x="0" y="0"/>
              </a:moveTo>
              <a:lnTo>
                <a:pt x="0" y="1574545"/>
              </a:lnTo>
              <a:lnTo>
                <a:pt x="388734" y="15745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D753D-C648-4FAB-9431-9B39F39E25D2}">
      <dsp:nvSpPr>
        <dsp:cNvPr id="0" name=""/>
        <dsp:cNvSpPr/>
      </dsp:nvSpPr>
      <dsp:spPr>
        <a:xfrm>
          <a:off x="780874" y="2159063"/>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Calibri" pitchFamily="34" charset="0"/>
              <a:ea typeface="Microsoft JhengHei" pitchFamily="34" charset="-120"/>
            </a:rPr>
            <a:t>Article 6: “Case examinations shall rely on the Party organizations at all levels to follow the </a:t>
          </a:r>
          <a:r>
            <a:rPr lang="en-US" sz="1100" u="sng" kern="1200" dirty="0" smtClean="0">
              <a:latin typeface="Calibri" pitchFamily="34" charset="0"/>
              <a:ea typeface="Microsoft JhengHei" pitchFamily="34" charset="-120"/>
            </a:rPr>
            <a:t>mass line</a:t>
          </a:r>
          <a:r>
            <a:rPr lang="en-US" sz="1100" kern="1200" dirty="0" smtClean="0">
              <a:latin typeface="Calibri" pitchFamily="34" charset="0"/>
              <a:ea typeface="Microsoft JhengHei" pitchFamily="34" charset="-120"/>
            </a:rPr>
            <a:t>...”</a:t>
          </a:r>
          <a:endParaRPr lang="en-US" sz="1100" kern="1200" dirty="0">
            <a:latin typeface="Calibri" pitchFamily="34" charset="0"/>
            <a:ea typeface="Microsoft JhengHei" pitchFamily="34" charset="-120"/>
          </a:endParaRPr>
        </a:p>
      </dsp:txBody>
      <dsp:txXfrm>
        <a:off x="803932" y="2182121"/>
        <a:ext cx="3499219" cy="741156"/>
      </dsp:txXfrm>
    </dsp:sp>
    <dsp:sp modelId="{DF3BD70E-4063-4E8A-8445-3DC04CE7DE60}">
      <dsp:nvSpPr>
        <dsp:cNvPr id="0" name=""/>
        <dsp:cNvSpPr/>
      </dsp:nvSpPr>
      <dsp:spPr>
        <a:xfrm>
          <a:off x="392139" y="978154"/>
          <a:ext cx="388734" cy="2558636"/>
        </a:xfrm>
        <a:custGeom>
          <a:avLst/>
          <a:gdLst/>
          <a:ahLst/>
          <a:cxnLst/>
          <a:rect l="0" t="0" r="0" b="0"/>
          <a:pathLst>
            <a:path>
              <a:moveTo>
                <a:pt x="0" y="0"/>
              </a:moveTo>
              <a:lnTo>
                <a:pt x="0" y="2558636"/>
              </a:lnTo>
              <a:lnTo>
                <a:pt x="388734" y="25586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0E9FD0-7BE6-4A3F-A01C-958C5FB79D5C}">
      <dsp:nvSpPr>
        <dsp:cNvPr id="0" name=""/>
        <dsp:cNvSpPr/>
      </dsp:nvSpPr>
      <dsp:spPr>
        <a:xfrm>
          <a:off x="780874" y="3143154"/>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Calibri" pitchFamily="34" charset="0"/>
              <a:ea typeface="Microsoft JhengHei" pitchFamily="34" charset="-120"/>
            </a:rPr>
            <a:t>Article 8: “During the examination process, the rights of the Party members…must be guaranteed in accordance with the provisions of the Party Constitution.”</a:t>
          </a:r>
          <a:endParaRPr lang="en-US" sz="1100" kern="1200" dirty="0">
            <a:latin typeface="Calibri" pitchFamily="34" charset="0"/>
            <a:ea typeface="Microsoft JhengHei" pitchFamily="34" charset="-120"/>
          </a:endParaRPr>
        </a:p>
      </dsp:txBody>
      <dsp:txXfrm>
        <a:off x="803932" y="3166212"/>
        <a:ext cx="3499219" cy="741156"/>
      </dsp:txXfrm>
    </dsp:sp>
    <dsp:sp modelId="{CE4B4440-291C-4C46-96B0-67DB059DED0A}">
      <dsp:nvSpPr>
        <dsp:cNvPr id="0" name=""/>
        <dsp:cNvSpPr/>
      </dsp:nvSpPr>
      <dsp:spPr>
        <a:xfrm>
          <a:off x="392139" y="978154"/>
          <a:ext cx="388734" cy="3542727"/>
        </a:xfrm>
        <a:custGeom>
          <a:avLst/>
          <a:gdLst/>
          <a:ahLst/>
          <a:cxnLst/>
          <a:rect l="0" t="0" r="0" b="0"/>
          <a:pathLst>
            <a:path>
              <a:moveTo>
                <a:pt x="0" y="0"/>
              </a:moveTo>
              <a:lnTo>
                <a:pt x="0" y="3542727"/>
              </a:lnTo>
              <a:lnTo>
                <a:pt x="388734" y="354272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9C04BC-67F0-4CCF-8BBA-C2ABEB36B4B3}">
      <dsp:nvSpPr>
        <dsp:cNvPr id="0" name=""/>
        <dsp:cNvSpPr/>
      </dsp:nvSpPr>
      <dsp:spPr>
        <a:xfrm>
          <a:off x="780874" y="4127245"/>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en-US" sz="1100" kern="1200" dirty="0" smtClean="0">
              <a:latin typeface="Calibri" pitchFamily="34" charset="0"/>
              <a:ea typeface="Microsoft JhengHei" pitchFamily="34" charset="-120"/>
            </a:rPr>
            <a:t>Article 9: “Case examinations should implement a </a:t>
          </a:r>
          <a:r>
            <a:rPr lang="en-US" sz="1100" u="sng" kern="1200" dirty="0" smtClean="0">
              <a:latin typeface="Calibri" pitchFamily="34" charset="0"/>
              <a:ea typeface="Microsoft JhengHei" pitchFamily="34" charset="-120"/>
            </a:rPr>
            <a:t>graded management system</a:t>
          </a:r>
          <a:r>
            <a:rPr lang="en-US" sz="1100" kern="1200" dirty="0" smtClean="0">
              <a:latin typeface="Calibri" pitchFamily="34" charset="0"/>
              <a:ea typeface="Microsoft JhengHei" pitchFamily="34" charset="-120"/>
            </a:rPr>
            <a:t>, where each level shall be responsible for its delegated duties.”</a:t>
          </a:r>
          <a:endParaRPr lang="en-US" sz="1100" kern="1200" dirty="0">
            <a:latin typeface="Calibri" pitchFamily="34" charset="0"/>
            <a:ea typeface="Microsoft JhengHei" pitchFamily="34" charset="-120"/>
          </a:endParaRPr>
        </a:p>
      </dsp:txBody>
      <dsp:txXfrm>
        <a:off x="803932" y="4150303"/>
        <a:ext cx="3499219" cy="741156"/>
      </dsp:txXfrm>
    </dsp:sp>
    <dsp:sp modelId="{22A9D1BC-6EED-4247-A4D7-DA50A19BF4F9}">
      <dsp:nvSpPr>
        <dsp:cNvPr id="0" name=""/>
        <dsp:cNvSpPr/>
      </dsp:nvSpPr>
      <dsp:spPr>
        <a:xfrm>
          <a:off x="4284390" y="190881"/>
          <a:ext cx="3887348" cy="787272"/>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rtl="0">
            <a:lnSpc>
              <a:spcPct val="90000"/>
            </a:lnSpc>
            <a:spcBef>
              <a:spcPct val="0"/>
            </a:spcBef>
            <a:spcAft>
              <a:spcPct val="35000"/>
            </a:spcAft>
          </a:pPr>
          <a:r>
            <a:rPr lang="zh-CN" altLang="en-US" sz="1300" kern="1200" dirty="0" smtClean="0">
              <a:latin typeface="Microsoft JhengHei" pitchFamily="34" charset="-120"/>
              <a:ea typeface="Microsoft JhengHei" pitchFamily="34" charset="-120"/>
            </a:rPr>
            <a:t>雙規根據</a:t>
          </a:r>
          <a:r>
            <a:rPr lang="en-US" altLang="zh-CN" sz="1300" kern="1200" dirty="0" smtClean="0">
              <a:latin typeface="Microsoft JhengHei" pitchFamily="34" charset="-120"/>
              <a:ea typeface="Microsoft JhengHei" pitchFamily="34" charset="-120"/>
            </a:rPr>
            <a:t>1994</a:t>
          </a:r>
          <a:r>
            <a:rPr lang="zh-CN" altLang="en-US" sz="1300" kern="1200" dirty="0" smtClean="0">
              <a:latin typeface="Microsoft JhengHei" pitchFamily="34" charset="-120"/>
              <a:ea typeface="Microsoft JhengHei" pitchFamily="34" charset="-120"/>
            </a:rPr>
            <a:t>年中紀委頒佈的</a:t>
          </a:r>
          <a:r>
            <a:rPr lang="en-US" altLang="zh-CN" sz="1300" kern="1200" dirty="0" smtClean="0">
              <a:latin typeface="Microsoft JhengHei" pitchFamily="34" charset="-120"/>
              <a:ea typeface="Microsoft JhengHei" pitchFamily="34" charset="-120"/>
            </a:rPr>
            <a:t>《</a:t>
          </a:r>
          <a:r>
            <a:rPr lang="zh-TW" altLang="zh-CN" sz="1300" kern="1200" dirty="0" smtClean="0">
              <a:latin typeface="Microsoft JhengHei" pitchFamily="34" charset="-120"/>
              <a:ea typeface="Microsoft JhengHei" pitchFamily="34" charset="-120"/>
            </a:rPr>
            <a:t>中國共產黨紀律檢查機關案件檢查工作條例</a:t>
          </a:r>
          <a:r>
            <a:rPr lang="en-US" altLang="zh-CN" sz="1300" kern="1200" dirty="0" smtClean="0">
              <a:latin typeface="Microsoft JhengHei" pitchFamily="34" charset="-120"/>
              <a:ea typeface="Microsoft JhengHei" pitchFamily="34" charset="-120"/>
            </a:rPr>
            <a:t>》</a:t>
          </a:r>
          <a:r>
            <a:rPr lang="zh-CN" altLang="en-US" sz="1300" kern="1200" dirty="0" smtClean="0">
              <a:latin typeface="Microsoft JhengHei" pitchFamily="34" charset="-120"/>
              <a:ea typeface="Microsoft JhengHei" pitchFamily="34" charset="-120"/>
            </a:rPr>
            <a:t>運行</a:t>
          </a:r>
          <a:endParaRPr lang="en-US" sz="1300" kern="1200" dirty="0">
            <a:latin typeface="Microsoft JhengHei" pitchFamily="34" charset="-120"/>
            <a:ea typeface="Microsoft JhengHei" pitchFamily="34" charset="-120"/>
          </a:endParaRPr>
        </a:p>
      </dsp:txBody>
      <dsp:txXfrm>
        <a:off x="4307448" y="213939"/>
        <a:ext cx="3841232" cy="741156"/>
      </dsp:txXfrm>
    </dsp:sp>
    <dsp:sp modelId="{9B7FEA9B-1285-4260-8C5A-333138BFB20B}">
      <dsp:nvSpPr>
        <dsp:cNvPr id="0" name=""/>
        <dsp:cNvSpPr/>
      </dsp:nvSpPr>
      <dsp:spPr>
        <a:xfrm>
          <a:off x="4673124" y="978154"/>
          <a:ext cx="388734" cy="590454"/>
        </a:xfrm>
        <a:custGeom>
          <a:avLst/>
          <a:gdLst/>
          <a:ahLst/>
          <a:cxnLst/>
          <a:rect l="0" t="0" r="0" b="0"/>
          <a:pathLst>
            <a:path>
              <a:moveTo>
                <a:pt x="0" y="0"/>
              </a:moveTo>
              <a:lnTo>
                <a:pt x="0" y="590454"/>
              </a:lnTo>
              <a:lnTo>
                <a:pt x="388734" y="5904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5AFA9-2736-45D8-B0C1-C35F3E3E75A3}">
      <dsp:nvSpPr>
        <dsp:cNvPr id="0" name=""/>
        <dsp:cNvSpPr/>
      </dsp:nvSpPr>
      <dsp:spPr>
        <a:xfrm>
          <a:off x="5061859" y="1174972"/>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zh-TW" altLang="en-US" sz="1100" kern="1200" dirty="0" smtClean="0">
              <a:latin typeface="Microsoft JhengHei" pitchFamily="34" charset="-120"/>
              <a:ea typeface="Microsoft JhengHei" pitchFamily="34" charset="-120"/>
            </a:rPr>
            <a:t>第一條： </a:t>
          </a:r>
          <a:r>
            <a:rPr lang="en-US" altLang="en-US" sz="1100" kern="1200" dirty="0" smtClean="0">
              <a:latin typeface="Microsoft JhengHei" pitchFamily="34" charset="-120"/>
              <a:ea typeface="Microsoft JhengHei" pitchFamily="34" charset="-120"/>
            </a:rPr>
            <a:t>…</a:t>
          </a:r>
          <a:r>
            <a:rPr lang="zh-TW" altLang="en-US" sz="1100" kern="1200" dirty="0" smtClean="0">
              <a:latin typeface="Microsoft JhengHei" pitchFamily="34" charset="-120"/>
              <a:ea typeface="Microsoft JhengHei" pitchFamily="34" charset="-120"/>
            </a:rPr>
            <a:t>為使案件檢查工作規範化、制度化，提高辦案質量和效率，根據中國</a:t>
          </a:r>
          <a:r>
            <a:rPr lang="zh-TW" altLang="en-US" sz="1100" u="sng" kern="1200" dirty="0" smtClean="0">
              <a:latin typeface="Microsoft JhengHei" pitchFamily="34" charset="-120"/>
              <a:ea typeface="Microsoft JhengHei" pitchFamily="34" charset="-120"/>
            </a:rPr>
            <a:t>共產黨章</a:t>
          </a:r>
          <a:r>
            <a:rPr lang="zh-TW" altLang="en-US" sz="1100" kern="1200" dirty="0" smtClean="0">
              <a:latin typeface="Microsoft JhengHei" pitchFamily="34" charset="-120"/>
              <a:ea typeface="Microsoft JhengHei" pitchFamily="34" charset="-120"/>
            </a:rPr>
            <a:t>程有關規定，結合案件檢查工作的實踐，制定本條例。</a:t>
          </a:r>
          <a:endParaRPr lang="en-US" sz="1100" kern="1200" dirty="0">
            <a:latin typeface="Microsoft JhengHei" pitchFamily="34" charset="-120"/>
            <a:ea typeface="Microsoft JhengHei" pitchFamily="34" charset="-120"/>
          </a:endParaRPr>
        </a:p>
      </dsp:txBody>
      <dsp:txXfrm>
        <a:off x="5084917" y="1198030"/>
        <a:ext cx="3499219" cy="741156"/>
      </dsp:txXfrm>
    </dsp:sp>
    <dsp:sp modelId="{405A18CD-1888-4329-97C6-DB8DCBDB1212}">
      <dsp:nvSpPr>
        <dsp:cNvPr id="0" name=""/>
        <dsp:cNvSpPr/>
      </dsp:nvSpPr>
      <dsp:spPr>
        <a:xfrm>
          <a:off x="4673124" y="978154"/>
          <a:ext cx="388734" cy="1574545"/>
        </a:xfrm>
        <a:custGeom>
          <a:avLst/>
          <a:gdLst/>
          <a:ahLst/>
          <a:cxnLst/>
          <a:rect l="0" t="0" r="0" b="0"/>
          <a:pathLst>
            <a:path>
              <a:moveTo>
                <a:pt x="0" y="0"/>
              </a:moveTo>
              <a:lnTo>
                <a:pt x="0" y="1574545"/>
              </a:lnTo>
              <a:lnTo>
                <a:pt x="388734" y="157454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B72AC-49EA-42B5-A808-BCEA565748A0}">
      <dsp:nvSpPr>
        <dsp:cNvPr id="0" name=""/>
        <dsp:cNvSpPr/>
      </dsp:nvSpPr>
      <dsp:spPr>
        <a:xfrm>
          <a:off x="5061859" y="2159063"/>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zh-TW" altLang="en-US" sz="1100" kern="1200" dirty="0" smtClean="0">
              <a:latin typeface="Microsoft JhengHei" pitchFamily="34" charset="-120"/>
              <a:ea typeface="Microsoft JhengHei" pitchFamily="34" charset="-120"/>
            </a:rPr>
            <a:t>第六條：案件檢查要依靠黨的各級組織，走</a:t>
          </a:r>
          <a:r>
            <a:rPr lang="zh-TW" altLang="en-US" sz="1100" u="sng" kern="1200" dirty="0" smtClean="0">
              <a:latin typeface="Microsoft JhengHei" pitchFamily="34" charset="-120"/>
              <a:ea typeface="Microsoft JhengHei" pitchFamily="34" charset="-120"/>
            </a:rPr>
            <a:t>群眾路線</a:t>
          </a:r>
          <a:r>
            <a:rPr lang="en-US" altLang="en-US" sz="1100" kern="1200" dirty="0" smtClean="0">
              <a:latin typeface="Microsoft JhengHei" pitchFamily="34" charset="-120"/>
              <a:ea typeface="Microsoft JhengHei" pitchFamily="34" charset="-120"/>
            </a:rPr>
            <a:t>…</a:t>
          </a:r>
          <a:endParaRPr lang="en-US" sz="1100" kern="1200" dirty="0">
            <a:latin typeface="Microsoft JhengHei" pitchFamily="34" charset="-120"/>
            <a:ea typeface="Microsoft JhengHei" pitchFamily="34" charset="-120"/>
          </a:endParaRPr>
        </a:p>
      </dsp:txBody>
      <dsp:txXfrm>
        <a:off x="5084917" y="2182121"/>
        <a:ext cx="3499219" cy="741156"/>
      </dsp:txXfrm>
    </dsp:sp>
    <dsp:sp modelId="{C5CF4A05-1AD3-4F91-A2F2-9D57DBA79A1A}">
      <dsp:nvSpPr>
        <dsp:cNvPr id="0" name=""/>
        <dsp:cNvSpPr/>
      </dsp:nvSpPr>
      <dsp:spPr>
        <a:xfrm>
          <a:off x="4673124" y="978154"/>
          <a:ext cx="388734" cy="2558636"/>
        </a:xfrm>
        <a:custGeom>
          <a:avLst/>
          <a:gdLst/>
          <a:ahLst/>
          <a:cxnLst/>
          <a:rect l="0" t="0" r="0" b="0"/>
          <a:pathLst>
            <a:path>
              <a:moveTo>
                <a:pt x="0" y="0"/>
              </a:moveTo>
              <a:lnTo>
                <a:pt x="0" y="2558636"/>
              </a:lnTo>
              <a:lnTo>
                <a:pt x="388734" y="255863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2883EF-3C4A-4FDD-8A97-F4924CB861BE}">
      <dsp:nvSpPr>
        <dsp:cNvPr id="0" name=""/>
        <dsp:cNvSpPr/>
      </dsp:nvSpPr>
      <dsp:spPr>
        <a:xfrm>
          <a:off x="5061859" y="3143154"/>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zh-TW" altLang="en-US" sz="1100" kern="1200" dirty="0" smtClean="0">
              <a:latin typeface="Microsoft JhengHei" pitchFamily="34" charset="-120"/>
              <a:ea typeface="Microsoft JhengHei" pitchFamily="34" charset="-120"/>
            </a:rPr>
            <a:t>第八條：案件檢查中，要切實保障黨員包括被檢查的黨員行使黨章所賦予的各項權利。</a:t>
          </a:r>
          <a:endParaRPr lang="en-US" sz="1100" kern="1200" dirty="0">
            <a:latin typeface="Microsoft JhengHei" pitchFamily="34" charset="-120"/>
            <a:ea typeface="Microsoft JhengHei" pitchFamily="34" charset="-120"/>
          </a:endParaRPr>
        </a:p>
      </dsp:txBody>
      <dsp:txXfrm>
        <a:off x="5084917" y="3166212"/>
        <a:ext cx="3499219" cy="741156"/>
      </dsp:txXfrm>
    </dsp:sp>
    <dsp:sp modelId="{48FB7942-442A-4044-A8D6-1A4A86A92851}">
      <dsp:nvSpPr>
        <dsp:cNvPr id="0" name=""/>
        <dsp:cNvSpPr/>
      </dsp:nvSpPr>
      <dsp:spPr>
        <a:xfrm>
          <a:off x="4673124" y="978154"/>
          <a:ext cx="388734" cy="3542727"/>
        </a:xfrm>
        <a:custGeom>
          <a:avLst/>
          <a:gdLst/>
          <a:ahLst/>
          <a:cxnLst/>
          <a:rect l="0" t="0" r="0" b="0"/>
          <a:pathLst>
            <a:path>
              <a:moveTo>
                <a:pt x="0" y="0"/>
              </a:moveTo>
              <a:lnTo>
                <a:pt x="0" y="3542727"/>
              </a:lnTo>
              <a:lnTo>
                <a:pt x="388734" y="354272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E88CB-8BD7-4C1E-8B73-E459A6B9B934}">
      <dsp:nvSpPr>
        <dsp:cNvPr id="0" name=""/>
        <dsp:cNvSpPr/>
      </dsp:nvSpPr>
      <dsp:spPr>
        <a:xfrm>
          <a:off x="5061859" y="4127245"/>
          <a:ext cx="3545335" cy="787272"/>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rtl="0">
            <a:lnSpc>
              <a:spcPct val="90000"/>
            </a:lnSpc>
            <a:spcBef>
              <a:spcPct val="0"/>
            </a:spcBef>
            <a:spcAft>
              <a:spcPct val="35000"/>
            </a:spcAft>
          </a:pPr>
          <a:r>
            <a:rPr lang="zh-TW" altLang="en-US" sz="1100" kern="1200" dirty="0" smtClean="0">
              <a:latin typeface="Microsoft JhengHei" pitchFamily="34" charset="-120"/>
              <a:ea typeface="Microsoft JhengHei" pitchFamily="34" charset="-120"/>
            </a:rPr>
            <a:t>第九條：案件檢查實行</a:t>
          </a:r>
          <a:r>
            <a:rPr lang="zh-TW" altLang="en-US" sz="1100" u="sng" kern="1200" dirty="0" smtClean="0">
              <a:latin typeface="Microsoft JhengHei" pitchFamily="34" charset="-120"/>
              <a:ea typeface="Microsoft JhengHei" pitchFamily="34" charset="-120"/>
            </a:rPr>
            <a:t>分級辦理</a:t>
          </a:r>
          <a:r>
            <a:rPr lang="zh-TW" altLang="en-US" sz="1100" kern="1200" dirty="0" smtClean="0">
              <a:latin typeface="Microsoft JhengHei" pitchFamily="34" charset="-120"/>
              <a:ea typeface="Microsoft JhengHei" pitchFamily="34" charset="-120"/>
            </a:rPr>
            <a:t>、各負其責的工作制度。</a:t>
          </a:r>
          <a:endParaRPr lang="en-US" sz="1100" kern="1200" dirty="0">
            <a:latin typeface="Microsoft JhengHei" pitchFamily="34" charset="-120"/>
            <a:ea typeface="Microsoft JhengHei" pitchFamily="34" charset="-120"/>
          </a:endParaRPr>
        </a:p>
      </dsp:txBody>
      <dsp:txXfrm>
        <a:off x="5084917" y="4150303"/>
        <a:ext cx="3499219" cy="7411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98D2-75DE-4221-AFA1-18A4EFD11133}">
      <dsp:nvSpPr>
        <dsp:cNvPr id="0" name=""/>
        <dsp:cNvSpPr/>
      </dsp:nvSpPr>
      <dsp:spPr>
        <a:xfrm>
          <a:off x="0" y="4669899"/>
          <a:ext cx="8229600" cy="464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Hearing Referral (Art.40-44)</a:t>
          </a:r>
          <a:endParaRPr lang="en-US" sz="1400" kern="1200" dirty="0">
            <a:latin typeface="Calibri" pitchFamily="34" charset="0"/>
          </a:endParaRPr>
        </a:p>
      </dsp:txBody>
      <dsp:txXfrm>
        <a:off x="0" y="4669899"/>
        <a:ext cx="8229600" cy="464834"/>
      </dsp:txXfrm>
    </dsp:sp>
    <dsp:sp modelId="{FC2019A4-BB76-470D-954A-18A67844DCC2}">
      <dsp:nvSpPr>
        <dsp:cNvPr id="0" name=""/>
        <dsp:cNvSpPr/>
      </dsp:nvSpPr>
      <dsp:spPr>
        <a:xfrm rot="10800000">
          <a:off x="0" y="2597038"/>
          <a:ext cx="8229600" cy="2092306"/>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Investigation (Art. 23-39)</a:t>
          </a:r>
          <a:endParaRPr lang="en-US" sz="1400" kern="1200" dirty="0">
            <a:latin typeface="Calibri" pitchFamily="34" charset="0"/>
          </a:endParaRPr>
        </a:p>
      </dsp:txBody>
      <dsp:txXfrm rot="-10800000">
        <a:off x="0" y="2597038"/>
        <a:ext cx="8229600" cy="734399"/>
      </dsp:txXfrm>
    </dsp:sp>
    <dsp:sp modelId="{8F22D2F6-F239-46BC-9FE7-FFFFC0CBA4EA}">
      <dsp:nvSpPr>
        <dsp:cNvPr id="0" name=""/>
        <dsp:cNvSpPr/>
      </dsp:nvSpPr>
      <dsp:spPr>
        <a:xfrm>
          <a:off x="4018" y="3144594"/>
          <a:ext cx="2740521" cy="81780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latin typeface="Calibri" pitchFamily="34" charset="0"/>
            </a:rPr>
            <a:t>Article 28 (The </a:t>
          </a:r>
          <a:r>
            <a:rPr lang="en-US" sz="1000" b="1" kern="1200" dirty="0" err="1" smtClean="0">
              <a:latin typeface="Calibri" pitchFamily="34" charset="0"/>
            </a:rPr>
            <a:t>Shuanggui</a:t>
          </a:r>
          <a:r>
            <a:rPr lang="en-US" sz="1000" b="1" kern="1200" dirty="0" smtClean="0">
              <a:latin typeface="Calibri" pitchFamily="34" charset="0"/>
            </a:rPr>
            <a:t> Article): </a:t>
          </a:r>
          <a:r>
            <a:rPr lang="en-US" sz="1000" kern="1200" dirty="0" smtClean="0">
              <a:latin typeface="Calibri" pitchFamily="34" charset="0"/>
            </a:rPr>
            <a:t>The investigation team shall have the right…to demand  relevant individuals appear at a designated time and place to provide explanations regarding all aspects of the case;</a:t>
          </a:r>
          <a:endParaRPr lang="en-US" sz="1000" kern="1200" dirty="0">
            <a:latin typeface="Calibri" pitchFamily="34" charset="0"/>
          </a:endParaRPr>
        </a:p>
      </dsp:txBody>
      <dsp:txXfrm>
        <a:off x="4018" y="3144594"/>
        <a:ext cx="2740521" cy="817807"/>
      </dsp:txXfrm>
    </dsp:sp>
    <dsp:sp modelId="{B02F17D9-6EEA-476C-A909-82E6C2270B74}">
      <dsp:nvSpPr>
        <dsp:cNvPr id="0" name=""/>
        <dsp:cNvSpPr/>
      </dsp:nvSpPr>
      <dsp:spPr>
        <a:xfrm>
          <a:off x="2744539" y="3144594"/>
          <a:ext cx="2740521" cy="81780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latin typeface="Calibri" pitchFamily="34" charset="0"/>
            </a:rPr>
            <a:t>Article 32:</a:t>
          </a:r>
          <a:r>
            <a:rPr lang="en-US" sz="1000" kern="1200" dirty="0" smtClean="0">
              <a:latin typeface="Calibri" pitchFamily="34" charset="0"/>
            </a:rPr>
            <a:t> The confirmation of disciplinary violation must be backed by sufficient and compelling evidence. Confession by the party under investigation alone without any supporting evidence is inadequate to confirm the violation.</a:t>
          </a:r>
          <a:endParaRPr lang="en-US" sz="1000" kern="1200" dirty="0">
            <a:latin typeface="Calibri" pitchFamily="34" charset="0"/>
          </a:endParaRPr>
        </a:p>
      </dsp:txBody>
      <dsp:txXfrm>
        <a:off x="2744539" y="3144594"/>
        <a:ext cx="2740521" cy="817807"/>
      </dsp:txXfrm>
    </dsp:sp>
    <dsp:sp modelId="{200EF6C9-9D8D-45E5-A12D-D5082DCDC1B2}">
      <dsp:nvSpPr>
        <dsp:cNvPr id="0" name=""/>
        <dsp:cNvSpPr/>
      </dsp:nvSpPr>
      <dsp:spPr>
        <a:xfrm>
          <a:off x="5485060" y="3144594"/>
          <a:ext cx="2740521" cy="81780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latin typeface="Calibri" pitchFamily="34" charset="0"/>
            </a:rPr>
            <a:t>Article 37:</a:t>
          </a:r>
          <a:r>
            <a:rPr lang="en-US" sz="1000" kern="1200" dirty="0" smtClean="0">
              <a:latin typeface="Calibri" pitchFamily="34" charset="0"/>
            </a:rPr>
            <a:t> During the investigation, if it is found that the Party member has breached criminal law in addition to violating Party discipline, the case material of that Party member shall be forwarded to the relevant judicial authority.</a:t>
          </a:r>
          <a:endParaRPr lang="en-US" sz="1000" kern="1200" dirty="0">
            <a:latin typeface="Calibri" pitchFamily="34" charset="0"/>
          </a:endParaRPr>
        </a:p>
      </dsp:txBody>
      <dsp:txXfrm>
        <a:off x="5485060" y="3144594"/>
        <a:ext cx="2740521" cy="817807"/>
      </dsp:txXfrm>
    </dsp:sp>
    <dsp:sp modelId="{F5A47EAA-CCA9-4484-AFC6-C5B57ED3EB51}">
      <dsp:nvSpPr>
        <dsp:cNvPr id="0" name=""/>
        <dsp:cNvSpPr/>
      </dsp:nvSpPr>
      <dsp:spPr>
        <a:xfrm rot="10800000">
          <a:off x="0" y="1430708"/>
          <a:ext cx="8229600" cy="1185776"/>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Case-Filing  (Art.16-22)</a:t>
          </a:r>
          <a:endParaRPr lang="en-US" sz="1400" kern="1200" dirty="0">
            <a:latin typeface="Calibri" pitchFamily="34" charset="0"/>
          </a:endParaRPr>
        </a:p>
      </dsp:txBody>
      <dsp:txXfrm rot="-10800000">
        <a:off x="0" y="1430708"/>
        <a:ext cx="8229600" cy="416207"/>
      </dsp:txXfrm>
    </dsp:sp>
    <dsp:sp modelId="{2227A592-1954-4A29-8FEB-6128FA7BD8E0}">
      <dsp:nvSpPr>
        <dsp:cNvPr id="0" name=""/>
        <dsp:cNvSpPr/>
      </dsp:nvSpPr>
      <dsp:spPr>
        <a:xfrm>
          <a:off x="0" y="1847627"/>
          <a:ext cx="8229600" cy="35393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rtl="0">
            <a:lnSpc>
              <a:spcPct val="90000"/>
            </a:lnSpc>
            <a:spcBef>
              <a:spcPct val="0"/>
            </a:spcBef>
            <a:spcAft>
              <a:spcPct val="35000"/>
            </a:spcAft>
          </a:pPr>
          <a:r>
            <a:rPr lang="en-US" sz="1000" b="1" kern="1200" dirty="0" smtClean="0">
              <a:latin typeface="Calibri" pitchFamily="34" charset="0"/>
            </a:rPr>
            <a:t>Article 17:</a:t>
          </a:r>
          <a:r>
            <a:rPr lang="en-US" sz="1000" kern="1200" dirty="0" smtClean="0">
              <a:latin typeface="Calibri" pitchFamily="34" charset="0"/>
            </a:rPr>
            <a:t> Graded case-filing shall be used for disciplinary violations committed by Party members.</a:t>
          </a:r>
          <a:endParaRPr lang="en-US" sz="1000" kern="1200" dirty="0">
            <a:latin typeface="Calibri" pitchFamily="34" charset="0"/>
          </a:endParaRPr>
        </a:p>
      </dsp:txBody>
      <dsp:txXfrm>
        <a:off x="0" y="1847627"/>
        <a:ext cx="8229600" cy="353933"/>
      </dsp:txXfrm>
    </dsp:sp>
    <dsp:sp modelId="{ECFFBB2D-C482-44F9-A2AE-98813A9EDDD6}">
      <dsp:nvSpPr>
        <dsp:cNvPr id="0" name=""/>
        <dsp:cNvSpPr/>
      </dsp:nvSpPr>
      <dsp:spPr>
        <a:xfrm rot="10800000">
          <a:off x="0" y="733524"/>
          <a:ext cx="8229600" cy="716630"/>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Preliminary Verification (Art.11-15)</a:t>
          </a:r>
          <a:endParaRPr lang="en-US" sz="1400" kern="1200" dirty="0">
            <a:latin typeface="Calibri" pitchFamily="34" charset="0"/>
          </a:endParaRPr>
        </a:p>
      </dsp:txBody>
      <dsp:txXfrm rot="10800000">
        <a:off x="0" y="733524"/>
        <a:ext cx="8229600" cy="465645"/>
      </dsp:txXfrm>
    </dsp:sp>
    <dsp:sp modelId="{89D5A208-65C7-4847-A831-34B5766E162B}">
      <dsp:nvSpPr>
        <dsp:cNvPr id="0" name=""/>
        <dsp:cNvSpPr/>
      </dsp:nvSpPr>
      <dsp:spPr>
        <a:xfrm rot="10800000">
          <a:off x="0" y="0"/>
          <a:ext cx="8229600" cy="7521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en-US" sz="1400" kern="1200" dirty="0" smtClean="0">
              <a:latin typeface="Calibri" pitchFamily="34" charset="0"/>
            </a:rPr>
            <a:t>Case Admission (Art.10)</a:t>
          </a:r>
          <a:endParaRPr lang="en-US" sz="1400" kern="1200" dirty="0">
            <a:latin typeface="Calibri" pitchFamily="34" charset="0"/>
          </a:endParaRPr>
        </a:p>
      </dsp:txBody>
      <dsp:txXfrm rot="10800000">
        <a:off x="0" y="0"/>
        <a:ext cx="8229600" cy="4887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98D2-75DE-4221-AFA1-18A4EFD11133}">
      <dsp:nvSpPr>
        <dsp:cNvPr id="0" name=""/>
        <dsp:cNvSpPr/>
      </dsp:nvSpPr>
      <dsp:spPr>
        <a:xfrm>
          <a:off x="0" y="4669899"/>
          <a:ext cx="8229600" cy="46483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移送審理（第四十條至第四十四條）</a:t>
          </a:r>
          <a:endParaRPr lang="en-US" sz="1200" b="0" kern="1200" dirty="0">
            <a:latin typeface="Microsoft JhengHei" pitchFamily="34" charset="-120"/>
            <a:ea typeface="Microsoft JhengHei" pitchFamily="34" charset="-120"/>
          </a:endParaRPr>
        </a:p>
      </dsp:txBody>
      <dsp:txXfrm>
        <a:off x="0" y="4669899"/>
        <a:ext cx="8229600" cy="464834"/>
      </dsp:txXfrm>
    </dsp:sp>
    <dsp:sp modelId="{FC2019A4-BB76-470D-954A-18A67844DCC2}">
      <dsp:nvSpPr>
        <dsp:cNvPr id="0" name=""/>
        <dsp:cNvSpPr/>
      </dsp:nvSpPr>
      <dsp:spPr>
        <a:xfrm rot="10800000">
          <a:off x="0" y="2597038"/>
          <a:ext cx="8229600" cy="2092306"/>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調查（第二十三條至第三十九條）</a:t>
          </a:r>
          <a:endParaRPr lang="en-US" sz="1200" b="0" kern="1200" dirty="0">
            <a:latin typeface="Microsoft JhengHei" pitchFamily="34" charset="-120"/>
            <a:ea typeface="Microsoft JhengHei" pitchFamily="34" charset="-120"/>
          </a:endParaRPr>
        </a:p>
      </dsp:txBody>
      <dsp:txXfrm rot="-10800000">
        <a:off x="0" y="2597038"/>
        <a:ext cx="8229600" cy="734399"/>
      </dsp:txXfrm>
    </dsp:sp>
    <dsp:sp modelId="{8F22D2F6-F239-46BC-9FE7-FFFFC0CBA4EA}">
      <dsp:nvSpPr>
        <dsp:cNvPr id="0" name=""/>
        <dsp:cNvSpPr/>
      </dsp:nvSpPr>
      <dsp:spPr>
        <a:xfrm>
          <a:off x="4018" y="3144594"/>
          <a:ext cx="2740521" cy="81780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zh-TW" altLang="en-US" sz="1100" b="1" kern="1200" dirty="0" smtClean="0">
              <a:latin typeface="Microsoft JhengHei" pitchFamily="34" charset="-120"/>
              <a:ea typeface="Microsoft JhengHei" pitchFamily="34" charset="-120"/>
            </a:rPr>
            <a:t>第二十八條（</a:t>
          </a:r>
          <a:r>
            <a:rPr lang="en-US" sz="1100" b="1" kern="1200" dirty="0" smtClean="0">
              <a:latin typeface="Microsoft JhengHei" pitchFamily="34" charset="-120"/>
              <a:ea typeface="Microsoft JhengHei" pitchFamily="34" charset="-120"/>
            </a:rPr>
            <a:t>「</a:t>
          </a:r>
          <a:r>
            <a:rPr lang="zh-CN" altLang="en-US" sz="1100" b="1" kern="1200" dirty="0" smtClean="0">
              <a:latin typeface="Microsoft JhengHei" pitchFamily="34" charset="-120"/>
              <a:ea typeface="Microsoft JhengHei" pitchFamily="34" charset="-120"/>
            </a:rPr>
            <a:t>雙規</a:t>
          </a:r>
          <a:r>
            <a:rPr lang="en-US" sz="1100" b="1" kern="1200" dirty="0" smtClean="0">
              <a:latin typeface="Microsoft JhengHei" pitchFamily="34" charset="-120"/>
              <a:ea typeface="Microsoft JhengHei" pitchFamily="34" charset="-120"/>
            </a:rPr>
            <a:t>」</a:t>
          </a:r>
          <a:r>
            <a:rPr lang="zh-TW" altLang="en-US" sz="1100" b="1" kern="1200" dirty="0" smtClean="0">
              <a:latin typeface="Microsoft JhengHei" pitchFamily="34" charset="-120"/>
              <a:ea typeface="Microsoft JhengHei" pitchFamily="34" charset="-120"/>
            </a:rPr>
            <a:t>條款）： </a:t>
          </a:r>
          <a:r>
            <a:rPr lang="zh-TW" altLang="en-US" sz="1100" b="0" kern="1200" dirty="0" smtClean="0">
              <a:latin typeface="Microsoft JhengHei" pitchFamily="34" charset="-120"/>
              <a:ea typeface="Microsoft JhengHei" pitchFamily="34" charset="-120"/>
            </a:rPr>
            <a:t>調查組有權按照規定程序</a:t>
          </a:r>
          <a:r>
            <a:rPr lang="en-US" altLang="zh-TW" sz="1100" b="0" kern="1200" dirty="0" smtClean="0">
              <a:latin typeface="Microsoft JhengHei" pitchFamily="34" charset="-120"/>
              <a:ea typeface="Microsoft JhengHei" pitchFamily="34" charset="-120"/>
            </a:rPr>
            <a:t>...</a:t>
          </a:r>
          <a:r>
            <a:rPr lang="zh-TW" altLang="en-US" sz="1100" b="0" kern="1200" dirty="0" smtClean="0">
              <a:latin typeface="Microsoft JhengHei" pitchFamily="34" charset="-120"/>
              <a:ea typeface="Microsoft JhengHei" pitchFamily="34" charset="-120"/>
            </a:rPr>
            <a:t>要求有關人員在規定的時間、地點就案件所涉及的問題作出說明</a:t>
          </a:r>
          <a:endParaRPr lang="en-US" sz="1100" b="0" kern="1200" dirty="0">
            <a:latin typeface="Microsoft JhengHei" pitchFamily="34" charset="-120"/>
            <a:ea typeface="Microsoft JhengHei" pitchFamily="34" charset="-120"/>
          </a:endParaRPr>
        </a:p>
      </dsp:txBody>
      <dsp:txXfrm>
        <a:off x="4018" y="3144594"/>
        <a:ext cx="2740521" cy="817807"/>
      </dsp:txXfrm>
    </dsp:sp>
    <dsp:sp modelId="{B02F17D9-6EEA-476C-A909-82E6C2270B74}">
      <dsp:nvSpPr>
        <dsp:cNvPr id="0" name=""/>
        <dsp:cNvSpPr/>
      </dsp:nvSpPr>
      <dsp:spPr>
        <a:xfrm>
          <a:off x="2744539" y="3144594"/>
          <a:ext cx="2740521" cy="81780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zh-TW" altLang="en-US" sz="1100" b="0" kern="1200" dirty="0" smtClean="0">
              <a:latin typeface="Microsoft JhengHei" pitchFamily="34" charset="-120"/>
              <a:ea typeface="Microsoft JhengHei" pitchFamily="34" charset="-120"/>
            </a:rPr>
            <a:t>第三十二條：認定錯誤事實須有確實、充分的證據。只有被調查人的交待，而無其他證據或無法查證的，不能認定</a:t>
          </a:r>
          <a:endParaRPr lang="en-US" sz="1100" b="0" kern="1200" dirty="0">
            <a:latin typeface="Microsoft JhengHei" pitchFamily="34" charset="-120"/>
            <a:ea typeface="Microsoft JhengHei" pitchFamily="34" charset="-120"/>
          </a:endParaRPr>
        </a:p>
      </dsp:txBody>
      <dsp:txXfrm>
        <a:off x="2744539" y="3144594"/>
        <a:ext cx="2740521" cy="817807"/>
      </dsp:txXfrm>
    </dsp:sp>
    <dsp:sp modelId="{200EF6C9-9D8D-45E5-A12D-D5082DCDC1B2}">
      <dsp:nvSpPr>
        <dsp:cNvPr id="0" name=""/>
        <dsp:cNvSpPr/>
      </dsp:nvSpPr>
      <dsp:spPr>
        <a:xfrm>
          <a:off x="5485060" y="3144594"/>
          <a:ext cx="2740521" cy="81780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rtl="0">
            <a:lnSpc>
              <a:spcPct val="90000"/>
            </a:lnSpc>
            <a:spcBef>
              <a:spcPct val="0"/>
            </a:spcBef>
            <a:spcAft>
              <a:spcPct val="35000"/>
            </a:spcAft>
          </a:pPr>
          <a:r>
            <a:rPr lang="zh-CN" altLang="en-US" sz="1100" b="0" kern="1200" dirty="0" smtClean="0">
              <a:latin typeface="Microsoft JhengHei" pitchFamily="34" charset="-120"/>
              <a:ea typeface="Microsoft JhengHei" pitchFamily="34" charset="-120"/>
            </a:rPr>
            <a:t>第三十七条：调查中，若发现违纪党员同时又触犯刑律，应适时将案件材料移送有关司法机关处理。</a:t>
          </a:r>
          <a:endParaRPr lang="en-US" sz="1100" b="0" kern="1200" dirty="0">
            <a:latin typeface="Microsoft JhengHei" pitchFamily="34" charset="-120"/>
            <a:ea typeface="Microsoft JhengHei" pitchFamily="34" charset="-120"/>
          </a:endParaRPr>
        </a:p>
      </dsp:txBody>
      <dsp:txXfrm>
        <a:off x="5485060" y="3144594"/>
        <a:ext cx="2740521" cy="817807"/>
      </dsp:txXfrm>
    </dsp:sp>
    <dsp:sp modelId="{F5A47EAA-CCA9-4484-AFC6-C5B57ED3EB51}">
      <dsp:nvSpPr>
        <dsp:cNvPr id="0" name=""/>
        <dsp:cNvSpPr/>
      </dsp:nvSpPr>
      <dsp:spPr>
        <a:xfrm rot="10800000">
          <a:off x="0" y="1430708"/>
          <a:ext cx="8229600" cy="1185776"/>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立案（第十六條至第十五條）</a:t>
          </a:r>
          <a:endParaRPr lang="en-US" sz="1200" b="0" kern="1200" dirty="0">
            <a:latin typeface="Microsoft JhengHei" pitchFamily="34" charset="-120"/>
            <a:ea typeface="Microsoft JhengHei" pitchFamily="34" charset="-120"/>
          </a:endParaRPr>
        </a:p>
      </dsp:txBody>
      <dsp:txXfrm rot="-10800000">
        <a:off x="0" y="1430708"/>
        <a:ext cx="8229600" cy="416207"/>
      </dsp:txXfrm>
    </dsp:sp>
    <dsp:sp modelId="{2227A592-1954-4A29-8FEB-6128FA7BD8E0}">
      <dsp:nvSpPr>
        <dsp:cNvPr id="0" name=""/>
        <dsp:cNvSpPr/>
      </dsp:nvSpPr>
      <dsp:spPr>
        <a:xfrm>
          <a:off x="0" y="1847627"/>
          <a:ext cx="8229600" cy="353933"/>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rtl="0">
            <a:lnSpc>
              <a:spcPct val="90000"/>
            </a:lnSpc>
            <a:spcBef>
              <a:spcPct val="0"/>
            </a:spcBef>
            <a:spcAft>
              <a:spcPct val="35000"/>
            </a:spcAft>
          </a:pPr>
          <a:r>
            <a:rPr lang="zh-TW" altLang="en-US" sz="1200" b="0" kern="1200" dirty="0" smtClean="0">
              <a:latin typeface="Microsoft JhengHei" pitchFamily="34" charset="-120"/>
              <a:ea typeface="Microsoft JhengHei" pitchFamily="34" charset="-120"/>
            </a:rPr>
            <a:t>第十七條</a:t>
          </a:r>
          <a:r>
            <a:rPr lang="zh-CN" altLang="en-US" sz="1200" b="0" kern="1200" dirty="0" smtClean="0">
              <a:latin typeface="Microsoft JhengHei" pitchFamily="34" charset="-120"/>
              <a:ea typeface="Microsoft JhengHei" pitchFamily="34" charset="-120"/>
            </a:rPr>
            <a:t>：</a:t>
          </a:r>
          <a:r>
            <a:rPr lang="zh-TW" altLang="en-US" sz="1200" b="0" kern="1200" dirty="0" smtClean="0">
              <a:latin typeface="Microsoft JhengHei" pitchFamily="34" charset="-120"/>
              <a:ea typeface="Microsoft JhengHei" pitchFamily="34" charset="-120"/>
            </a:rPr>
            <a:t>對黨員的違紀問題，實行分級立案。</a:t>
          </a:r>
          <a:endParaRPr lang="en-US" sz="1200" b="0" kern="1200" dirty="0">
            <a:latin typeface="Microsoft JhengHei" pitchFamily="34" charset="-120"/>
            <a:ea typeface="Microsoft JhengHei" pitchFamily="34" charset="-120"/>
          </a:endParaRPr>
        </a:p>
      </dsp:txBody>
      <dsp:txXfrm>
        <a:off x="0" y="1847627"/>
        <a:ext cx="8229600" cy="353933"/>
      </dsp:txXfrm>
    </dsp:sp>
    <dsp:sp modelId="{ECFFBB2D-C482-44F9-A2AE-98813A9EDDD6}">
      <dsp:nvSpPr>
        <dsp:cNvPr id="0" name=""/>
        <dsp:cNvSpPr/>
      </dsp:nvSpPr>
      <dsp:spPr>
        <a:xfrm rot="10800000">
          <a:off x="0" y="733524"/>
          <a:ext cx="8229600" cy="716630"/>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初步核實（第十一條至第十五條）</a:t>
          </a:r>
          <a:endParaRPr lang="en-US" sz="1200" b="0" kern="1200" dirty="0">
            <a:latin typeface="Microsoft JhengHei" pitchFamily="34" charset="-120"/>
            <a:ea typeface="Microsoft JhengHei" pitchFamily="34" charset="-120"/>
          </a:endParaRPr>
        </a:p>
      </dsp:txBody>
      <dsp:txXfrm rot="10800000">
        <a:off x="0" y="733524"/>
        <a:ext cx="8229600" cy="465645"/>
      </dsp:txXfrm>
    </dsp:sp>
    <dsp:sp modelId="{89D5A208-65C7-4847-A831-34B5766E162B}">
      <dsp:nvSpPr>
        <dsp:cNvPr id="0" name=""/>
        <dsp:cNvSpPr/>
      </dsp:nvSpPr>
      <dsp:spPr>
        <a:xfrm rot="10800000">
          <a:off x="0" y="0"/>
          <a:ext cx="8229600" cy="752141"/>
        </a:xfrm>
        <a:prstGeom prst="upArrowCallou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案件受理（第十條）</a:t>
          </a:r>
          <a:endParaRPr lang="en-US" sz="1200" b="0" kern="1200" dirty="0">
            <a:latin typeface="Microsoft JhengHei" pitchFamily="34" charset="-120"/>
            <a:ea typeface="Microsoft JhengHei" pitchFamily="34" charset="-120"/>
          </a:endParaRPr>
        </a:p>
      </dsp:txBody>
      <dsp:txXfrm rot="10800000">
        <a:off x="0" y="0"/>
        <a:ext cx="8229600" cy="48871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9B8BF-5686-4885-8825-06163FFE8EB3}">
      <dsp:nvSpPr>
        <dsp:cNvPr id="0" name=""/>
        <dsp:cNvSpPr/>
      </dsp:nvSpPr>
      <dsp:spPr>
        <a:xfrm>
          <a:off x="41129" y="533407"/>
          <a:ext cx="2089844" cy="1833311"/>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l="-17000" r="-17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065DD466-2B95-453D-A088-28D0DE13180C}">
      <dsp:nvSpPr>
        <dsp:cNvPr id="0" name=""/>
        <dsp:cNvSpPr/>
      </dsp:nvSpPr>
      <dsp:spPr>
        <a:xfrm>
          <a:off x="190720" y="2289290"/>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The gate of the </a:t>
          </a:r>
          <a:r>
            <a:rPr lang="en-US" sz="1200" b="0" i="0" kern="1200" dirty="0" err="1" smtClean="0">
              <a:latin typeface="Calibri" pitchFamily="34" charset="0"/>
            </a:rPr>
            <a:t>shuanggui</a:t>
          </a:r>
          <a:r>
            <a:rPr lang="en-US" sz="1200" b="0" i="0" kern="1200" dirty="0" smtClean="0">
              <a:latin typeface="Calibri" pitchFamily="34" charset="0"/>
            </a:rPr>
            <a:t> facility, you have to pass security check.</a:t>
          </a:r>
          <a:endParaRPr lang="en-US" sz="1200" kern="1200" dirty="0">
            <a:latin typeface="Calibri" pitchFamily="34" charset="0"/>
          </a:endParaRPr>
        </a:p>
      </dsp:txBody>
      <dsp:txXfrm>
        <a:off x="190720" y="2289290"/>
        <a:ext cx="1859961" cy="844685"/>
      </dsp:txXfrm>
    </dsp:sp>
    <dsp:sp modelId="{EDFE2273-C6C8-4428-9A79-132A1261FAE3}">
      <dsp:nvSpPr>
        <dsp:cNvPr id="0" name=""/>
        <dsp:cNvSpPr/>
      </dsp:nvSpPr>
      <dsp:spPr>
        <a:xfrm>
          <a:off x="2301463" y="533407"/>
          <a:ext cx="2089844" cy="18333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8079BA32-D67E-4806-96AD-DCEABE81E0DC}">
      <dsp:nvSpPr>
        <dsp:cNvPr id="0" name=""/>
        <dsp:cNvSpPr/>
      </dsp:nvSpPr>
      <dsp:spPr>
        <a:xfrm>
          <a:off x="2489549" y="2279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Interrogator’s seat inside the interrogation room, you can notice there is a camera and a screen; </a:t>
          </a:r>
          <a:endParaRPr lang="en-US" sz="1200" kern="1200" dirty="0">
            <a:latin typeface="Calibri" pitchFamily="34" charset="0"/>
          </a:endParaRPr>
        </a:p>
      </dsp:txBody>
      <dsp:txXfrm>
        <a:off x="2489549" y="2279512"/>
        <a:ext cx="1859961" cy="844685"/>
      </dsp:txXfrm>
    </dsp:sp>
    <dsp:sp modelId="{714C6EF6-F9BE-42F3-864C-1ED458CBAA7E}">
      <dsp:nvSpPr>
        <dsp:cNvPr id="0" name=""/>
        <dsp:cNvSpPr/>
      </dsp:nvSpPr>
      <dsp:spPr>
        <a:xfrm>
          <a:off x="4600292" y="533407"/>
          <a:ext cx="2089844" cy="1833311"/>
        </a:xfrm>
        <a:prstGeom prst="rect">
          <a:avLst/>
        </a:prstGeom>
        <a:blipFill>
          <a:blip xmlns:r="http://schemas.openxmlformats.org/officeDocument/2006/relationships"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30723C06-A357-49E7-9352-53AD923CB314}">
      <dsp:nvSpPr>
        <dsp:cNvPr id="0" name=""/>
        <dsp:cNvSpPr/>
      </dsp:nvSpPr>
      <dsp:spPr>
        <a:xfrm>
          <a:off x="4788378" y="2289290"/>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err="1" smtClean="0">
              <a:latin typeface="Calibri" pitchFamily="34" charset="0"/>
            </a:rPr>
            <a:t>Interrogatee’s</a:t>
          </a:r>
          <a:r>
            <a:rPr lang="en-US" sz="1200" b="0" i="0" kern="1200" dirty="0" smtClean="0">
              <a:latin typeface="Calibri" pitchFamily="34" charset="0"/>
            </a:rPr>
            <a:t> seat, which is much lower than the interrogator’s position. </a:t>
          </a:r>
          <a:endParaRPr lang="en-US" sz="1200" kern="1200" dirty="0">
            <a:latin typeface="Calibri" pitchFamily="34" charset="0"/>
          </a:endParaRPr>
        </a:p>
      </dsp:txBody>
      <dsp:txXfrm>
        <a:off x="4788378" y="2289290"/>
        <a:ext cx="1859961" cy="844685"/>
      </dsp:txXfrm>
    </dsp:sp>
    <dsp:sp modelId="{3D87B867-1661-46D1-A8EF-8E491B1B1431}">
      <dsp:nvSpPr>
        <dsp:cNvPr id="0" name=""/>
        <dsp:cNvSpPr/>
      </dsp:nvSpPr>
      <dsp:spPr>
        <a:xfrm>
          <a:off x="6899121" y="533407"/>
          <a:ext cx="2089844" cy="1833311"/>
        </a:xfrm>
        <a:prstGeom prst="rect">
          <a:avLst/>
        </a:prstGeom>
        <a:blipFill>
          <a:blip xmlns:r="http://schemas.openxmlformats.org/officeDocument/2006/relationships"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l="-14000" r="-14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500D0019-2C3F-4029-BD49-01A47691ADD1}">
      <dsp:nvSpPr>
        <dsp:cNvPr id="0" name=""/>
        <dsp:cNvSpPr/>
      </dsp:nvSpPr>
      <dsp:spPr>
        <a:xfrm>
          <a:off x="7087207" y="2289290"/>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The inquiry room, the cameras automatically record all conversions. </a:t>
          </a:r>
          <a:endParaRPr lang="en-US" sz="1200" kern="1200" dirty="0">
            <a:latin typeface="Calibri" pitchFamily="34" charset="0"/>
          </a:endParaRPr>
        </a:p>
      </dsp:txBody>
      <dsp:txXfrm>
        <a:off x="7087207" y="2289290"/>
        <a:ext cx="1859961" cy="844685"/>
      </dsp:txXfrm>
    </dsp:sp>
    <dsp:sp modelId="{49F1B355-C464-4BB3-A517-034EFC6A3FD7}">
      <dsp:nvSpPr>
        <dsp:cNvPr id="0" name=""/>
        <dsp:cNvSpPr/>
      </dsp:nvSpPr>
      <dsp:spPr>
        <a:xfrm>
          <a:off x="2634" y="3204924"/>
          <a:ext cx="2089844" cy="183331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38B9DCC-2A69-45C4-BAFE-7D79147596CC}">
      <dsp:nvSpPr>
        <dsp:cNvPr id="0" name=""/>
        <dsp:cNvSpPr/>
      </dsp:nvSpPr>
      <dsp:spPr>
        <a:xfrm>
          <a:off x="190720"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The walls are padded to avoid any accidents. </a:t>
          </a:r>
          <a:endParaRPr lang="en-US" sz="1200" kern="1200" dirty="0">
            <a:latin typeface="Calibri" pitchFamily="34" charset="0"/>
          </a:endParaRPr>
        </a:p>
      </dsp:txBody>
      <dsp:txXfrm>
        <a:off x="190720" y="4946512"/>
        <a:ext cx="1859961" cy="844685"/>
      </dsp:txXfrm>
    </dsp:sp>
    <dsp:sp modelId="{773665F1-EF77-4E30-B931-950EE8D36B0E}">
      <dsp:nvSpPr>
        <dsp:cNvPr id="0" name=""/>
        <dsp:cNvSpPr/>
      </dsp:nvSpPr>
      <dsp:spPr>
        <a:xfrm>
          <a:off x="2301463" y="3204924"/>
          <a:ext cx="2089844" cy="1833311"/>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729A0258-23CC-424E-A2B8-EE6F00E9F31D}">
      <dsp:nvSpPr>
        <dsp:cNvPr id="0" name=""/>
        <dsp:cNvSpPr/>
      </dsp:nvSpPr>
      <dsp:spPr>
        <a:xfrm>
          <a:off x="2489549"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Specially designed windows with protective bars, outside is isolated deserted mountains.</a:t>
          </a:r>
          <a:endParaRPr lang="en-US" sz="1200" kern="1200" dirty="0">
            <a:latin typeface="Calibri" pitchFamily="34" charset="0"/>
          </a:endParaRPr>
        </a:p>
      </dsp:txBody>
      <dsp:txXfrm>
        <a:off x="2489549" y="4946512"/>
        <a:ext cx="1859961" cy="844685"/>
      </dsp:txXfrm>
    </dsp:sp>
    <dsp:sp modelId="{2E23D4D5-8656-4032-9C03-8A0D74D45E16}">
      <dsp:nvSpPr>
        <dsp:cNvPr id="0" name=""/>
        <dsp:cNvSpPr/>
      </dsp:nvSpPr>
      <dsp:spPr>
        <a:xfrm>
          <a:off x="4600292" y="3204924"/>
          <a:ext cx="2089844" cy="1833311"/>
        </a:xfrm>
        <a:prstGeom prst="rect">
          <a:avLst/>
        </a:prstGeom>
        <a:blipFill>
          <a:blip xmlns:r="http://schemas.openxmlformats.org/officeDocument/2006/relationships"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143FDF8A-2D16-43DA-A7CD-32174CA4B5CA}">
      <dsp:nvSpPr>
        <dsp:cNvPr id="0" name=""/>
        <dsp:cNvSpPr/>
      </dsp:nvSpPr>
      <dsp:spPr>
        <a:xfrm>
          <a:off x="4788378"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Psychological examination room, equipped with advance instruments. </a:t>
          </a:r>
          <a:endParaRPr lang="en-US" sz="1200" kern="1200" dirty="0">
            <a:latin typeface="Calibri" pitchFamily="34" charset="0"/>
          </a:endParaRPr>
        </a:p>
      </dsp:txBody>
      <dsp:txXfrm>
        <a:off x="4788378" y="4946512"/>
        <a:ext cx="1859961" cy="844685"/>
      </dsp:txXfrm>
    </dsp:sp>
    <dsp:sp modelId="{BB6BADF1-0E43-4545-9896-56D5FC381C78}">
      <dsp:nvSpPr>
        <dsp:cNvPr id="0" name=""/>
        <dsp:cNvSpPr/>
      </dsp:nvSpPr>
      <dsp:spPr>
        <a:xfrm>
          <a:off x="6899121" y="3204924"/>
          <a:ext cx="2089844" cy="1833311"/>
        </a:xfrm>
        <a:prstGeom prst="rect">
          <a:avLst/>
        </a:prstGeom>
        <a:blipFill>
          <a:blip xmlns:r="http://schemas.openxmlformats.org/officeDocument/2006/relationships"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a:fillRect l="-22000" r="-22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46E8C38E-32BE-408B-AE4C-18FD394E61C6}">
      <dsp:nvSpPr>
        <dsp:cNvPr id="0" name=""/>
        <dsp:cNvSpPr/>
      </dsp:nvSpPr>
      <dsp:spPr>
        <a:xfrm>
          <a:off x="7087207"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i="0" kern="1200" dirty="0" smtClean="0">
              <a:latin typeface="Calibri" pitchFamily="34" charset="0"/>
            </a:rPr>
            <a:t>Command room, equipped with a large multi-display that monitors all activities in the investigation facility.</a:t>
          </a:r>
          <a:endParaRPr lang="en-US" sz="1200" kern="1200" dirty="0">
            <a:latin typeface="Calibri" pitchFamily="34" charset="0"/>
          </a:endParaRPr>
        </a:p>
      </dsp:txBody>
      <dsp:txXfrm>
        <a:off x="7087207" y="4946512"/>
        <a:ext cx="1859961" cy="8446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9B8BF-5686-4885-8825-06163FFE8EB3}">
      <dsp:nvSpPr>
        <dsp:cNvPr id="0" name=""/>
        <dsp:cNvSpPr/>
      </dsp:nvSpPr>
      <dsp:spPr>
        <a:xfrm>
          <a:off x="41129" y="533407"/>
          <a:ext cx="2089844" cy="1833311"/>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brightnessContrast bright="20000" contrast="-40000"/>
                    </a14:imgEffect>
                  </a14:imgLayer>
                </a14:imgProps>
              </a:ext>
              <a:ext uri="{28A0092B-C50C-407E-A947-70E740481C1C}">
                <a14:useLocalDpi xmlns:a14="http://schemas.microsoft.com/office/drawing/2010/main" val="0"/>
              </a:ext>
            </a:extLst>
          </a:blip>
          <a:srcRect/>
          <a:stretch>
            <a:fillRect l="-17000" r="-17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065DD466-2B95-453D-A088-28D0DE13180C}">
      <dsp:nvSpPr>
        <dsp:cNvPr id="0" name=""/>
        <dsp:cNvSpPr/>
      </dsp:nvSpPr>
      <dsp:spPr>
        <a:xfrm>
          <a:off x="190720" y="2289290"/>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i="0" kern="1200" dirty="0" smtClean="0">
              <a:latin typeface="Microsoft JhengHei" pitchFamily="34" charset="-120"/>
              <a:ea typeface="Microsoft JhengHei" pitchFamily="34" charset="-120"/>
            </a:rPr>
            <a:t>調查場所的入口，進入設施必須通過安檢。</a:t>
          </a:r>
          <a:endParaRPr lang="en-US" sz="1500" b="1" kern="1200" dirty="0">
            <a:latin typeface="Microsoft JhengHei" pitchFamily="34" charset="-120"/>
            <a:ea typeface="Microsoft JhengHei" pitchFamily="34" charset="-120"/>
          </a:endParaRPr>
        </a:p>
      </dsp:txBody>
      <dsp:txXfrm>
        <a:off x="190720" y="2289290"/>
        <a:ext cx="1859961" cy="844685"/>
      </dsp:txXfrm>
    </dsp:sp>
    <dsp:sp modelId="{EDFE2273-C6C8-4428-9A79-132A1261FAE3}">
      <dsp:nvSpPr>
        <dsp:cNvPr id="0" name=""/>
        <dsp:cNvSpPr/>
      </dsp:nvSpPr>
      <dsp:spPr>
        <a:xfrm>
          <a:off x="2301463" y="533407"/>
          <a:ext cx="2089844" cy="183331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8079BA32-D67E-4806-96AD-DCEABE81E0DC}">
      <dsp:nvSpPr>
        <dsp:cNvPr id="0" name=""/>
        <dsp:cNvSpPr/>
      </dsp:nvSpPr>
      <dsp:spPr>
        <a:xfrm>
          <a:off x="2489549" y="228600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i="0" kern="1200" dirty="0" smtClean="0">
              <a:latin typeface="Microsoft JhengHei" pitchFamily="34" charset="-120"/>
              <a:ea typeface="Microsoft JhengHei" pitchFamily="34" charset="-120"/>
            </a:rPr>
            <a:t>訊問室內審訊官的座位，上面裝有攝像頭和顯示屏。</a:t>
          </a:r>
          <a:endParaRPr lang="en-US" sz="1500" b="1" kern="1200" dirty="0">
            <a:latin typeface="Microsoft JhengHei" pitchFamily="34" charset="-120"/>
            <a:ea typeface="Microsoft JhengHei" pitchFamily="34" charset="-120"/>
          </a:endParaRPr>
        </a:p>
      </dsp:txBody>
      <dsp:txXfrm>
        <a:off x="2489549" y="2286002"/>
        <a:ext cx="1859961" cy="844685"/>
      </dsp:txXfrm>
    </dsp:sp>
    <dsp:sp modelId="{714C6EF6-F9BE-42F3-864C-1ED458CBAA7E}">
      <dsp:nvSpPr>
        <dsp:cNvPr id="0" name=""/>
        <dsp:cNvSpPr/>
      </dsp:nvSpPr>
      <dsp:spPr>
        <a:xfrm>
          <a:off x="4600292" y="533407"/>
          <a:ext cx="2089844" cy="1833311"/>
        </a:xfrm>
        <a:prstGeom prst="rect">
          <a:avLst/>
        </a:prstGeom>
        <a:blipFill>
          <a:blip xmlns:r="http://schemas.openxmlformats.org/officeDocument/2006/relationships"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30723C06-A357-49E7-9352-53AD923CB314}">
      <dsp:nvSpPr>
        <dsp:cNvPr id="0" name=""/>
        <dsp:cNvSpPr/>
      </dsp:nvSpPr>
      <dsp:spPr>
        <a:xfrm>
          <a:off x="4788378" y="2289290"/>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i="0" kern="1200" dirty="0" smtClean="0">
              <a:latin typeface="Microsoft JhengHei" pitchFamily="34" charset="-120"/>
              <a:ea typeface="Microsoft JhengHei" pitchFamily="34" charset="-120"/>
            </a:rPr>
            <a:t>被審人的席位，比審訊官的位置低很多。</a:t>
          </a:r>
          <a:r>
            <a:rPr lang="en-US" sz="1500" b="1" i="0" kern="1200" dirty="0" smtClean="0">
              <a:latin typeface="Microsoft JhengHei" pitchFamily="34" charset="-120"/>
              <a:ea typeface="Microsoft JhengHei" pitchFamily="34" charset="-120"/>
            </a:rPr>
            <a:t> </a:t>
          </a:r>
          <a:endParaRPr lang="en-US" sz="1500" b="1" kern="1200" dirty="0">
            <a:latin typeface="Microsoft JhengHei" pitchFamily="34" charset="-120"/>
            <a:ea typeface="Microsoft JhengHei" pitchFamily="34" charset="-120"/>
          </a:endParaRPr>
        </a:p>
      </dsp:txBody>
      <dsp:txXfrm>
        <a:off x="4788378" y="2289290"/>
        <a:ext cx="1859961" cy="844685"/>
      </dsp:txXfrm>
    </dsp:sp>
    <dsp:sp modelId="{3D87B867-1661-46D1-A8EF-8E491B1B1431}">
      <dsp:nvSpPr>
        <dsp:cNvPr id="0" name=""/>
        <dsp:cNvSpPr/>
      </dsp:nvSpPr>
      <dsp:spPr>
        <a:xfrm>
          <a:off x="6899121" y="533407"/>
          <a:ext cx="2089844" cy="1833311"/>
        </a:xfrm>
        <a:prstGeom prst="rect">
          <a:avLst/>
        </a:prstGeom>
        <a:blipFill>
          <a:blip xmlns:r="http://schemas.openxmlformats.org/officeDocument/2006/relationships"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l="-14000" r="-14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500D0019-2C3F-4029-BD49-01A47691ADD1}">
      <dsp:nvSpPr>
        <dsp:cNvPr id="0" name=""/>
        <dsp:cNvSpPr/>
      </dsp:nvSpPr>
      <dsp:spPr>
        <a:xfrm>
          <a:off x="7087207" y="2289290"/>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Microsoft JhengHei" pitchFamily="34" charset="-120"/>
              <a:ea typeface="Microsoft JhengHei" pitchFamily="34" charset="-120"/>
            </a:rPr>
            <a:t>「</a:t>
          </a:r>
          <a:r>
            <a:rPr lang="zh-CN" altLang="en-US" sz="1500" b="1" i="0" kern="1200" dirty="0" smtClean="0">
              <a:latin typeface="Microsoft JhengHei" pitchFamily="34" charset="-120"/>
              <a:ea typeface="Microsoft JhengHei" pitchFamily="34" charset="-120"/>
            </a:rPr>
            <a:t>詢問室</a:t>
          </a:r>
          <a:r>
            <a:rPr lang="en-US" sz="1500" b="1" kern="1200" dirty="0" smtClean="0">
              <a:solidFill>
                <a:schemeClr val="bg1"/>
              </a:solidFill>
              <a:latin typeface="Microsoft JhengHei" pitchFamily="34" charset="-120"/>
              <a:ea typeface="Microsoft JhengHei" pitchFamily="34" charset="-120"/>
            </a:rPr>
            <a:t>」</a:t>
          </a:r>
          <a:r>
            <a:rPr lang="zh-CN" altLang="en-US" sz="1500" b="1" kern="1200" dirty="0" smtClean="0">
              <a:solidFill>
                <a:schemeClr val="bg1"/>
              </a:solidFill>
              <a:latin typeface="Microsoft JhengHei" pitchFamily="34" charset="-120"/>
              <a:ea typeface="Microsoft JhengHei" pitchFamily="34" charset="-120"/>
            </a:rPr>
            <a:t>，裝有</a:t>
          </a:r>
          <a:r>
            <a:rPr lang="en-US" altLang="zh-CN" sz="1500" b="1" kern="1200" dirty="0" smtClean="0">
              <a:solidFill>
                <a:schemeClr val="bg1"/>
              </a:solidFill>
              <a:latin typeface="Microsoft JhengHei" pitchFamily="34" charset="-120"/>
              <a:ea typeface="Microsoft JhengHei" pitchFamily="34" charset="-120"/>
            </a:rPr>
            <a:t>AV</a:t>
          </a:r>
          <a:r>
            <a:rPr lang="zh-CN" altLang="en-US" sz="1500" b="1" kern="1200" dirty="0" smtClean="0">
              <a:solidFill>
                <a:schemeClr val="bg1"/>
              </a:solidFill>
              <a:latin typeface="Microsoft JhengHei" pitchFamily="34" charset="-120"/>
              <a:ea typeface="Microsoft JhengHei" pitchFamily="34" charset="-120"/>
            </a:rPr>
            <a:t>設備用於記錄室內所有的談話</a:t>
          </a:r>
          <a:endParaRPr lang="en-US" sz="1500" b="1" kern="1200" dirty="0">
            <a:latin typeface="Microsoft JhengHei" pitchFamily="34" charset="-120"/>
            <a:ea typeface="Microsoft JhengHei" pitchFamily="34" charset="-120"/>
          </a:endParaRPr>
        </a:p>
      </dsp:txBody>
      <dsp:txXfrm>
        <a:off x="7087207" y="2289290"/>
        <a:ext cx="1859961" cy="844685"/>
      </dsp:txXfrm>
    </dsp:sp>
    <dsp:sp modelId="{49F1B355-C464-4BB3-A517-034EFC6A3FD7}">
      <dsp:nvSpPr>
        <dsp:cNvPr id="0" name=""/>
        <dsp:cNvSpPr/>
      </dsp:nvSpPr>
      <dsp:spPr>
        <a:xfrm>
          <a:off x="2634" y="3204924"/>
          <a:ext cx="2089844" cy="183331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4000" r="-14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238B9DCC-2A69-45C4-BAFE-7D79147596CC}">
      <dsp:nvSpPr>
        <dsp:cNvPr id="0" name=""/>
        <dsp:cNvSpPr/>
      </dsp:nvSpPr>
      <dsp:spPr>
        <a:xfrm>
          <a:off x="190720"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i="0" kern="1200" dirty="0" smtClean="0">
              <a:latin typeface="Microsoft JhengHei" pitchFamily="34" charset="-120"/>
              <a:ea typeface="Microsoft JhengHei" pitchFamily="34" charset="-120"/>
            </a:rPr>
            <a:t>牆四周裝有軟墊，以防意外發生</a:t>
          </a:r>
          <a:r>
            <a:rPr lang="en-US" sz="1500" b="1" i="0" kern="1200" dirty="0" smtClean="0">
              <a:latin typeface="Microsoft JhengHei" pitchFamily="34" charset="-120"/>
              <a:ea typeface="Microsoft JhengHei" pitchFamily="34" charset="-120"/>
            </a:rPr>
            <a:t> </a:t>
          </a:r>
          <a:endParaRPr lang="en-US" sz="1500" b="1" kern="1200" dirty="0">
            <a:latin typeface="Microsoft JhengHei" pitchFamily="34" charset="-120"/>
            <a:ea typeface="Microsoft JhengHei" pitchFamily="34" charset="-120"/>
          </a:endParaRPr>
        </a:p>
      </dsp:txBody>
      <dsp:txXfrm>
        <a:off x="190720" y="4946512"/>
        <a:ext cx="1859961" cy="844685"/>
      </dsp:txXfrm>
    </dsp:sp>
    <dsp:sp modelId="{773665F1-EF77-4E30-B931-950EE8D36B0E}">
      <dsp:nvSpPr>
        <dsp:cNvPr id="0" name=""/>
        <dsp:cNvSpPr/>
      </dsp:nvSpPr>
      <dsp:spPr>
        <a:xfrm>
          <a:off x="2301463" y="3204924"/>
          <a:ext cx="2089844" cy="1833311"/>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729A0258-23CC-424E-A2B8-EE6F00E9F31D}">
      <dsp:nvSpPr>
        <dsp:cNvPr id="0" name=""/>
        <dsp:cNvSpPr/>
      </dsp:nvSpPr>
      <dsp:spPr>
        <a:xfrm>
          <a:off x="2489549"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i="0" kern="1200" dirty="0" smtClean="0">
              <a:latin typeface="Microsoft JhengHei" pitchFamily="34" charset="-120"/>
              <a:ea typeface="Microsoft JhengHei" pitchFamily="34" charset="-120"/>
            </a:rPr>
            <a:t>設施內裝有特製的鋼筋加強窗戶，窗外是偏遠山區。</a:t>
          </a:r>
          <a:endParaRPr lang="en-US" sz="1500" b="1" kern="1200" dirty="0">
            <a:latin typeface="Microsoft JhengHei" pitchFamily="34" charset="-120"/>
            <a:ea typeface="Microsoft JhengHei" pitchFamily="34" charset="-120"/>
          </a:endParaRPr>
        </a:p>
      </dsp:txBody>
      <dsp:txXfrm>
        <a:off x="2489549" y="4946512"/>
        <a:ext cx="1859961" cy="844685"/>
      </dsp:txXfrm>
    </dsp:sp>
    <dsp:sp modelId="{2E23D4D5-8656-4032-9C03-8A0D74D45E16}">
      <dsp:nvSpPr>
        <dsp:cNvPr id="0" name=""/>
        <dsp:cNvSpPr/>
      </dsp:nvSpPr>
      <dsp:spPr>
        <a:xfrm>
          <a:off x="4600292" y="3204924"/>
          <a:ext cx="2089844" cy="1833311"/>
        </a:xfrm>
        <a:prstGeom prst="rect">
          <a:avLst/>
        </a:prstGeom>
        <a:blipFill>
          <a:blip xmlns:r="http://schemas.openxmlformats.org/officeDocument/2006/relationships" r:embed="rId1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l="-15000" r="-15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143FDF8A-2D16-43DA-A7CD-32174CA4B5CA}">
      <dsp:nvSpPr>
        <dsp:cNvPr id="0" name=""/>
        <dsp:cNvSpPr/>
      </dsp:nvSpPr>
      <dsp:spPr>
        <a:xfrm>
          <a:off x="4788378"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bg1"/>
              </a:solidFill>
              <a:latin typeface="Microsoft JhengHei" pitchFamily="34" charset="-120"/>
              <a:ea typeface="Microsoft JhengHei" pitchFamily="34" charset="-120"/>
            </a:rPr>
            <a:t>「</a:t>
          </a:r>
          <a:r>
            <a:rPr lang="zh-CN" altLang="en-US" sz="1500" b="1" kern="1200" dirty="0" smtClean="0">
              <a:solidFill>
                <a:schemeClr val="bg1"/>
              </a:solidFill>
              <a:latin typeface="Microsoft JhengHei" pitchFamily="34" charset="-120"/>
              <a:ea typeface="Microsoft JhengHei" pitchFamily="34" charset="-120"/>
            </a:rPr>
            <a:t>心理測試室</a:t>
          </a:r>
          <a:r>
            <a:rPr lang="en-US" sz="1500" b="1" kern="1200" dirty="0" smtClean="0">
              <a:solidFill>
                <a:schemeClr val="bg1"/>
              </a:solidFill>
              <a:latin typeface="Microsoft JhengHei" pitchFamily="34" charset="-120"/>
              <a:ea typeface="Microsoft JhengHei" pitchFamily="34" charset="-120"/>
            </a:rPr>
            <a:t>」</a:t>
          </a:r>
          <a:r>
            <a:rPr lang="zh-CN" altLang="en-US" sz="1500" b="1" kern="1200" dirty="0" smtClean="0">
              <a:solidFill>
                <a:schemeClr val="bg1"/>
              </a:solidFill>
              <a:latin typeface="Microsoft JhengHei" pitchFamily="34" charset="-120"/>
              <a:ea typeface="Microsoft JhengHei" pitchFamily="34" charset="-120"/>
            </a:rPr>
            <a:t>，配有先進的儀器。</a:t>
          </a:r>
          <a:r>
            <a:rPr lang="en-US" sz="1500" b="1" i="0" kern="1200" dirty="0" smtClean="0">
              <a:latin typeface="Microsoft JhengHei" pitchFamily="34" charset="-120"/>
              <a:ea typeface="Microsoft JhengHei" pitchFamily="34" charset="-120"/>
            </a:rPr>
            <a:t> </a:t>
          </a:r>
          <a:endParaRPr lang="en-US" sz="1500" b="1" kern="1200" dirty="0">
            <a:latin typeface="Microsoft JhengHei" pitchFamily="34" charset="-120"/>
            <a:ea typeface="Microsoft JhengHei" pitchFamily="34" charset="-120"/>
          </a:endParaRPr>
        </a:p>
      </dsp:txBody>
      <dsp:txXfrm>
        <a:off x="4788378" y="4946512"/>
        <a:ext cx="1859961" cy="844685"/>
      </dsp:txXfrm>
    </dsp:sp>
    <dsp:sp modelId="{BB6BADF1-0E43-4545-9896-56D5FC381C78}">
      <dsp:nvSpPr>
        <dsp:cNvPr id="0" name=""/>
        <dsp:cNvSpPr/>
      </dsp:nvSpPr>
      <dsp:spPr>
        <a:xfrm>
          <a:off x="6899121" y="3204924"/>
          <a:ext cx="2089844" cy="1833311"/>
        </a:xfrm>
        <a:prstGeom prst="rect">
          <a:avLst/>
        </a:prstGeom>
        <a:blipFill>
          <a:blip xmlns:r="http://schemas.openxmlformats.org/officeDocument/2006/relationships" r:embed="rId12">
            <a:extLst>
              <a:ext uri="{BEBA8EAE-BF5A-486C-A8C5-ECC9F3942E4B}">
                <a14:imgProps xmlns:a14="http://schemas.microsoft.com/office/drawing/2010/main">
                  <a14:imgLayer r:embed="rId13">
                    <a14:imgEffect>
                      <a14:brightnessContrast bright="20000" contrast="-20000"/>
                    </a14:imgEffect>
                  </a14:imgLayer>
                </a14:imgProps>
              </a:ext>
              <a:ext uri="{28A0092B-C50C-407E-A947-70E740481C1C}">
                <a14:useLocalDpi xmlns:a14="http://schemas.microsoft.com/office/drawing/2010/main" val="0"/>
              </a:ext>
            </a:extLst>
          </a:blip>
          <a:srcRect/>
          <a:stretch>
            <a:fillRect l="-22000" r="-22000"/>
          </a:stretch>
        </a:blip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sp>
    <dsp:sp modelId="{46E8C38E-32BE-408B-AE4C-18FD394E61C6}">
      <dsp:nvSpPr>
        <dsp:cNvPr id="0" name=""/>
        <dsp:cNvSpPr/>
      </dsp:nvSpPr>
      <dsp:spPr>
        <a:xfrm>
          <a:off x="7087207" y="4946512"/>
          <a:ext cx="1859961" cy="844685"/>
        </a:xfrm>
        <a:prstGeom prst="wedgeRectCallout">
          <a:avLst>
            <a:gd name="adj1" fmla="val 20250"/>
            <a:gd name="adj2" fmla="val -607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1" i="0" kern="1200" dirty="0" smtClean="0">
              <a:latin typeface="Microsoft JhengHei" pitchFamily="34" charset="-120"/>
              <a:ea typeface="Microsoft JhengHei" pitchFamily="34" charset="-120"/>
            </a:rPr>
            <a:t>總指揮室，裝有大型複合顯示屏，用於監視整個調查設施</a:t>
          </a:r>
          <a:endParaRPr lang="en-US" sz="1500" b="1" kern="1200" dirty="0">
            <a:latin typeface="Microsoft JhengHei" pitchFamily="34" charset="-120"/>
            <a:ea typeface="Microsoft JhengHei" pitchFamily="34" charset="-120"/>
          </a:endParaRPr>
        </a:p>
      </dsp:txBody>
      <dsp:txXfrm>
        <a:off x="7087207" y="4946512"/>
        <a:ext cx="1859961" cy="8446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E0099-B5D0-4E9A-A0E2-C2F778485FBB}">
      <dsp:nvSpPr>
        <dsp:cNvPr id="0" name=""/>
        <dsp:cNvSpPr/>
      </dsp:nvSpPr>
      <dsp:spPr>
        <a:xfrm rot="16200000">
          <a:off x="-1970341" y="3189295"/>
          <a:ext cx="4517136" cy="576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42740" bIns="0" numCol="1" spcCol="1270" anchor="t" anchorCtr="0">
          <a:noAutofit/>
        </a:bodyPr>
        <a:lstStyle/>
        <a:p>
          <a:pPr lvl="0" algn="r" defTabSz="533400">
            <a:lnSpc>
              <a:spcPct val="90000"/>
            </a:lnSpc>
            <a:spcBef>
              <a:spcPct val="0"/>
            </a:spcBef>
            <a:spcAft>
              <a:spcPct val="35000"/>
            </a:spcAft>
          </a:pPr>
          <a:r>
            <a:rPr lang="en-US" sz="1200" b="0" i="0" kern="1200" dirty="0" smtClean="0">
              <a:latin typeface="Calibri" pitchFamily="34" charset="0"/>
            </a:rPr>
            <a:t>*A </a:t>
          </a:r>
          <a:r>
            <a:rPr lang="en-US" sz="1200" b="0" i="0" kern="1200" dirty="0" smtClean="0">
              <a:latin typeface="Calibri" pitchFamily="34" charset="0"/>
              <a:hlinkClick xmlns:r="http://schemas.openxmlformats.org/officeDocument/2006/relationships" r:id="rId1"/>
            </a:rPr>
            <a:t>photograph</a:t>
          </a:r>
          <a:r>
            <a:rPr lang="en-US" sz="1200" b="0" i="0" kern="1200" dirty="0" smtClean="0">
              <a:latin typeface="Calibri" pitchFamily="34" charset="0"/>
            </a:rPr>
            <a:t> of </a:t>
          </a:r>
          <a:r>
            <a:rPr lang="en-US" sz="1200" b="0" i="0" kern="1200" dirty="0" err="1" smtClean="0">
              <a:latin typeface="Calibri" pitchFamily="34" charset="0"/>
            </a:rPr>
            <a:t>Shayang</a:t>
          </a:r>
          <a:r>
            <a:rPr lang="en-US" sz="1200" b="0" i="0" kern="1200" dirty="0" smtClean="0">
              <a:latin typeface="Calibri" pitchFamily="34" charset="0"/>
            </a:rPr>
            <a:t> Re-education Through Labor camp in </a:t>
          </a:r>
          <a:r>
            <a:rPr lang="en-US" sz="1200" b="0" i="0" kern="1200" dirty="0" smtClean="0">
              <a:latin typeface="Calibri" pitchFamily="34" charset="0"/>
              <a:hlinkClick xmlns:r="http://schemas.openxmlformats.org/officeDocument/2006/relationships" r:id="rId2" tooltip="Hubei"/>
            </a:rPr>
            <a:t>Hubei province</a:t>
          </a:r>
          <a:r>
            <a:rPr lang="en-US" sz="1200" b="0" i="0" kern="1200" dirty="0" smtClean="0">
              <a:latin typeface="Calibri" pitchFamily="34" charset="0"/>
            </a:rPr>
            <a:t>, from the archives of the </a:t>
          </a:r>
          <a:r>
            <a:rPr lang="en-US" sz="1200" b="0" i="0" kern="1200" dirty="0" err="1" smtClean="0">
              <a:latin typeface="Calibri" pitchFamily="34" charset="0"/>
              <a:hlinkClick xmlns:r="http://schemas.openxmlformats.org/officeDocument/2006/relationships" r:id="rId3" tooltip="Laogai Museum"/>
            </a:rPr>
            <a:t>Laogai</a:t>
          </a:r>
          <a:r>
            <a:rPr lang="en-US" sz="1200" b="0" i="0" kern="1200" dirty="0" smtClean="0">
              <a:latin typeface="Calibri" pitchFamily="34" charset="0"/>
              <a:hlinkClick xmlns:r="http://schemas.openxmlformats.org/officeDocument/2006/relationships" r:id="rId3" tooltip="Laogai Museum"/>
            </a:rPr>
            <a:t> Museum</a:t>
          </a:r>
          <a:endParaRPr lang="en-US" sz="1200" i="0" kern="1200" dirty="0">
            <a:latin typeface="Calibri" pitchFamily="34" charset="0"/>
          </a:endParaRPr>
        </a:p>
      </dsp:txBody>
      <dsp:txXfrm>
        <a:off x="-1970341" y="3189295"/>
        <a:ext cx="4517136" cy="576453"/>
      </dsp:txXfrm>
    </dsp:sp>
    <dsp:sp modelId="{404AFAA0-CBB3-4D9C-AF0C-F93FDC687E64}">
      <dsp:nvSpPr>
        <dsp:cNvPr id="0" name=""/>
        <dsp:cNvSpPr/>
      </dsp:nvSpPr>
      <dsp:spPr>
        <a:xfrm>
          <a:off x="516057" y="1274063"/>
          <a:ext cx="8055416" cy="4517136"/>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42740" rIns="113792" bIns="113792" numCol="1" spcCol="1270" anchor="t" anchorCtr="0">
          <a:noAutofit/>
        </a:bodyPr>
        <a:lstStyle/>
        <a:p>
          <a:pPr marL="171450" lvl="1" indent="-171450" algn="l" defTabSz="711200">
            <a:lnSpc>
              <a:spcPct val="100000"/>
            </a:lnSpc>
            <a:spcBef>
              <a:spcPct val="0"/>
            </a:spcBef>
            <a:spcAft>
              <a:spcPct val="15000"/>
            </a:spcAft>
            <a:buChar char="••"/>
          </a:pPr>
          <a:endParaRPr lang="en-US" sz="1600" kern="1200" dirty="0">
            <a:latin typeface="Calibri" pitchFamily="34" charset="0"/>
            <a:ea typeface="+mj-ea"/>
          </a:endParaRPr>
        </a:p>
        <a:p>
          <a:pPr marL="171450" lvl="1" indent="-171450" algn="l" defTabSz="711200">
            <a:lnSpc>
              <a:spcPct val="90000"/>
            </a:lnSpc>
            <a:spcBef>
              <a:spcPct val="0"/>
            </a:spcBef>
            <a:spcAft>
              <a:spcPct val="15000"/>
            </a:spcAft>
            <a:buChar char="••"/>
          </a:pPr>
          <a:endParaRPr lang="en-US" sz="1600" kern="1200" dirty="0">
            <a:latin typeface="Calibri" pitchFamily="34" charset="0"/>
            <a:ea typeface="+mj-ea"/>
          </a:endParaRPr>
        </a:p>
      </dsp:txBody>
      <dsp:txXfrm>
        <a:off x="516057" y="1274063"/>
        <a:ext cx="8055416" cy="4517136"/>
      </dsp:txXfrm>
    </dsp:sp>
    <dsp:sp modelId="{71CDBCC3-1C9F-47DD-A173-1DDD007129F7}">
      <dsp:nvSpPr>
        <dsp:cNvPr id="0" name=""/>
        <dsp:cNvSpPr/>
      </dsp:nvSpPr>
      <dsp:spPr>
        <a:xfrm>
          <a:off x="0" y="0"/>
          <a:ext cx="2644402" cy="191109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5000" r="-5000"/>
          </a:stretch>
        </a:blip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E0099-B5D0-4E9A-A0E2-C2F778485FBB}">
      <dsp:nvSpPr>
        <dsp:cNvPr id="0" name=""/>
        <dsp:cNvSpPr/>
      </dsp:nvSpPr>
      <dsp:spPr>
        <a:xfrm rot="16200000">
          <a:off x="-1872903" y="3189520"/>
          <a:ext cx="4517136" cy="576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42740" bIns="0" numCol="1" spcCol="1270" anchor="t" anchorCtr="0">
          <a:noAutofit/>
        </a:bodyPr>
        <a:lstStyle/>
        <a:p>
          <a:pPr lvl="0" algn="r" defTabSz="533400">
            <a:lnSpc>
              <a:spcPct val="90000"/>
            </a:lnSpc>
            <a:spcBef>
              <a:spcPct val="0"/>
            </a:spcBef>
            <a:spcAft>
              <a:spcPct val="35000"/>
            </a:spcAft>
          </a:pPr>
          <a:r>
            <a:rPr lang="zh-CN" altLang="en-US" sz="1200" b="0" i="0" kern="1200" dirty="0" smtClean="0">
              <a:latin typeface="Calibri" pitchFamily="34" charset="0"/>
            </a:rPr>
            <a:t>*</a:t>
          </a:r>
          <a:r>
            <a:rPr lang="en-US" sz="1200" b="0" i="0" kern="1200" dirty="0" smtClean="0">
              <a:latin typeface="Calibri" pitchFamily="34" charset="0"/>
            </a:rPr>
            <a:t>From </a:t>
          </a:r>
          <a:r>
            <a:rPr lang="en-US" sz="1200" b="0" i="0" kern="1200" dirty="0" smtClean="0">
              <a:latin typeface="Calibri" pitchFamily="34" charset="0"/>
              <a:hlinkClick xmlns:r="http://schemas.openxmlformats.org/officeDocument/2006/relationships" r:id="rId1"/>
            </a:rPr>
            <a:t>CPC Central Commission for Discipline Inspection holds 8th plenum</a:t>
          </a:r>
          <a:endParaRPr lang="en-US" sz="1200" i="0" kern="1200" dirty="0">
            <a:latin typeface="Calibri" pitchFamily="34" charset="0"/>
          </a:endParaRPr>
        </a:p>
      </dsp:txBody>
      <dsp:txXfrm>
        <a:off x="-1872903" y="3189520"/>
        <a:ext cx="4517136" cy="576453"/>
      </dsp:txXfrm>
    </dsp:sp>
    <dsp:sp modelId="{404AFAA0-CBB3-4D9C-AF0C-F93FDC687E64}">
      <dsp:nvSpPr>
        <dsp:cNvPr id="0" name=""/>
        <dsp:cNvSpPr/>
      </dsp:nvSpPr>
      <dsp:spPr>
        <a:xfrm>
          <a:off x="516057" y="1274063"/>
          <a:ext cx="8055416" cy="4517136"/>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842740" rIns="113792" bIns="113792" numCol="1" spcCol="1270" anchor="t" anchorCtr="0">
          <a:noAutofit/>
        </a:bodyPr>
        <a:lstStyle/>
        <a:p>
          <a:pPr marL="171450" lvl="1" indent="-171450" algn="l" defTabSz="711200">
            <a:lnSpc>
              <a:spcPct val="100000"/>
            </a:lnSpc>
            <a:spcBef>
              <a:spcPct val="0"/>
            </a:spcBef>
            <a:spcAft>
              <a:spcPct val="15000"/>
            </a:spcAft>
            <a:buChar char="••"/>
          </a:pPr>
          <a:endParaRPr lang="en-US" sz="1600" kern="1200" dirty="0">
            <a:latin typeface="Calibri" pitchFamily="34" charset="0"/>
            <a:ea typeface="+mj-ea"/>
          </a:endParaRPr>
        </a:p>
        <a:p>
          <a:pPr marL="171450" lvl="1" indent="-171450" algn="l" defTabSz="711200">
            <a:lnSpc>
              <a:spcPct val="90000"/>
            </a:lnSpc>
            <a:spcBef>
              <a:spcPct val="0"/>
            </a:spcBef>
            <a:spcAft>
              <a:spcPct val="15000"/>
            </a:spcAft>
            <a:buChar char="••"/>
          </a:pPr>
          <a:endParaRPr lang="en-US" sz="1600" kern="1200" dirty="0">
            <a:latin typeface="Calibri" pitchFamily="34" charset="0"/>
            <a:ea typeface="+mj-ea"/>
          </a:endParaRPr>
        </a:p>
      </dsp:txBody>
      <dsp:txXfrm>
        <a:off x="516057" y="1274063"/>
        <a:ext cx="8055416" cy="4517136"/>
      </dsp:txXfrm>
    </dsp:sp>
    <dsp:sp modelId="{71CDBCC3-1C9F-47DD-A173-1DDD007129F7}">
      <dsp:nvSpPr>
        <dsp:cNvPr id="0" name=""/>
        <dsp:cNvSpPr/>
      </dsp:nvSpPr>
      <dsp:spPr>
        <a:xfrm>
          <a:off x="0" y="0"/>
          <a:ext cx="2644402" cy="1911096"/>
        </a:xfrm>
        <a:prstGeom prst="rect">
          <a:avLst/>
        </a:prstGeom>
        <a:blipFill>
          <a:blip xmlns:r="http://schemas.openxmlformats.org/officeDocument/2006/relationships"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l="-15000" r="-15000"/>
          </a:stretch>
        </a:blip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B8C6F-09A3-4AC1-A455-AF23D6042B21}">
      <dsp:nvSpPr>
        <dsp:cNvPr id="0" name=""/>
        <dsp:cNvSpPr/>
      </dsp:nvSpPr>
      <dsp:spPr>
        <a:xfrm rot="5400000">
          <a:off x="2265207" y="-187314"/>
          <a:ext cx="1992302" cy="2865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latin typeface="Calibri" pitchFamily="34" charset="0"/>
            </a:rPr>
            <a:t>Article 100 of the 1954 Constitution stipulates that: “</a:t>
          </a:r>
          <a:r>
            <a:rPr lang="en-US" sz="1100" i="1" kern="1200" dirty="0" smtClean="0">
              <a:latin typeface="Calibri" pitchFamily="34" charset="0"/>
            </a:rPr>
            <a:t>Citizens of the People’s Republic of China must abide by the Constitution and the law, uphold discipline at work, keep public order and respect social ethics.</a:t>
          </a:r>
          <a:r>
            <a:rPr lang="en-US" sz="1100" kern="1200" dirty="0" smtClean="0">
              <a:latin typeface="Calibri" pitchFamily="34" charset="0"/>
            </a:rPr>
            <a:t>” (Article 100 became Article 53 in the current 1984 Constitution, with almost identical language)</a:t>
          </a:r>
          <a:endParaRPr lang="en-US" sz="1100" kern="1200" dirty="0">
            <a:latin typeface="Calibri" pitchFamily="34" charset="0"/>
          </a:endParaRPr>
        </a:p>
        <a:p>
          <a:pPr marL="57150" lvl="1" indent="-57150" algn="l" defTabSz="488950" rtl="0">
            <a:lnSpc>
              <a:spcPct val="90000"/>
            </a:lnSpc>
            <a:spcBef>
              <a:spcPct val="0"/>
            </a:spcBef>
            <a:spcAft>
              <a:spcPct val="15000"/>
            </a:spcAft>
            <a:buChar char="••"/>
          </a:pPr>
          <a:endParaRPr lang="en-US" sz="1100" kern="1200" dirty="0">
            <a:latin typeface="Calibri" pitchFamily="34" charset="0"/>
          </a:endParaRPr>
        </a:p>
        <a:p>
          <a:pPr marL="57150" lvl="1" indent="-57150" algn="l" defTabSz="488950" rtl="0">
            <a:lnSpc>
              <a:spcPct val="90000"/>
            </a:lnSpc>
            <a:spcBef>
              <a:spcPct val="0"/>
            </a:spcBef>
            <a:spcAft>
              <a:spcPct val="15000"/>
            </a:spcAft>
            <a:buChar char="••"/>
          </a:pPr>
          <a:r>
            <a:rPr lang="en-US" sz="1100" kern="1200" dirty="0" smtClean="0">
              <a:latin typeface="Calibri" pitchFamily="34" charset="0"/>
            </a:rPr>
            <a:t>Article 53 deals with the duties of the citizens, it does not explicitly provide means for the state to exercise judicial authority.</a:t>
          </a:r>
          <a:endParaRPr lang="en-US" sz="1100" kern="1200" dirty="0">
            <a:latin typeface="Calibri" pitchFamily="34" charset="0"/>
          </a:endParaRPr>
        </a:p>
      </dsp:txBody>
      <dsp:txXfrm rot="-5400000">
        <a:off x="1828792" y="346357"/>
        <a:ext cx="2767876" cy="1797790"/>
      </dsp:txXfrm>
    </dsp:sp>
    <dsp:sp modelId="{F8538C32-2878-490E-BF38-917256972405}">
      <dsp:nvSpPr>
        <dsp:cNvPr id="0" name=""/>
        <dsp:cNvSpPr/>
      </dsp:nvSpPr>
      <dsp:spPr>
        <a:xfrm>
          <a:off x="76189" y="62"/>
          <a:ext cx="178308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l" defTabSz="488950" rtl="0">
            <a:lnSpc>
              <a:spcPct val="90000"/>
            </a:lnSpc>
            <a:spcBef>
              <a:spcPct val="0"/>
            </a:spcBef>
            <a:spcAft>
              <a:spcPct val="35000"/>
            </a:spcAft>
          </a:pPr>
          <a:r>
            <a:rPr lang="en-US" sz="1100" b="0" i="0" kern="1200" dirty="0" smtClean="0">
              <a:latin typeface="Calibri" pitchFamily="34" charset="0"/>
            </a:rPr>
            <a:t>The 1957 Resolution provides that the </a:t>
          </a:r>
          <a:r>
            <a:rPr lang="en-US" sz="1100" b="0" i="0" kern="1200" dirty="0" err="1" smtClean="0">
              <a:latin typeface="Calibri" pitchFamily="34" charset="0"/>
            </a:rPr>
            <a:t>laojiao</a:t>
          </a:r>
          <a:r>
            <a:rPr lang="en-US" sz="1100" b="0" i="0" kern="1200" dirty="0" smtClean="0">
              <a:latin typeface="Calibri" pitchFamily="34" charset="0"/>
            </a:rPr>
            <a:t> system was adopted “In accordance with Article 100 of the Constitution of the People's Republic of China, for the purpose of reforming those idling, law-breaking, discipline-breaching, duty-neglecting but work-capable individuals into self-reliant people of new work ethic.”</a:t>
          </a:r>
          <a:endParaRPr lang="en-US" sz="1100" b="0" i="0" kern="1200" dirty="0">
            <a:latin typeface="Calibri" pitchFamily="34" charset="0"/>
          </a:endParaRPr>
        </a:p>
      </dsp:txBody>
      <dsp:txXfrm>
        <a:off x="163232" y="87105"/>
        <a:ext cx="1608994" cy="2316292"/>
      </dsp:txXfrm>
    </dsp:sp>
    <dsp:sp modelId="{5DDEA334-41E0-41D4-8A54-E06B4A53BF66}">
      <dsp:nvSpPr>
        <dsp:cNvPr id="0" name=""/>
        <dsp:cNvSpPr/>
      </dsp:nvSpPr>
      <dsp:spPr>
        <a:xfrm rot="5400000">
          <a:off x="2220609" y="2427582"/>
          <a:ext cx="2081497" cy="2865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latin typeface="Calibri" pitchFamily="34" charset="0"/>
            </a:rPr>
            <a:t>Article 89 of the 1954 Constitution provides that: “Freedom of the person of citizens of the People’s Republic of China is inviolable. No citizen may be arrested except by decision of a people’s court or with the sanction of a people’s </a:t>
          </a:r>
          <a:r>
            <a:rPr lang="en-US" sz="1100" kern="1200" dirty="0" err="1" smtClean="0">
              <a:latin typeface="Calibri" pitchFamily="34" charset="0"/>
            </a:rPr>
            <a:t>procuratorate</a:t>
          </a:r>
          <a:r>
            <a:rPr lang="en-US" sz="1100" kern="1200" dirty="0" smtClean="0">
              <a:latin typeface="Calibri" pitchFamily="34" charset="0"/>
            </a:rPr>
            <a:t>.”</a:t>
          </a:r>
          <a:endParaRPr lang="en-US" sz="1100" kern="1200" dirty="0">
            <a:latin typeface="Calibri" pitchFamily="34" charset="0"/>
          </a:endParaRPr>
        </a:p>
        <a:p>
          <a:pPr marL="57150" lvl="1" indent="-57150" algn="l" defTabSz="488950" rtl="0">
            <a:lnSpc>
              <a:spcPct val="90000"/>
            </a:lnSpc>
            <a:spcBef>
              <a:spcPct val="0"/>
            </a:spcBef>
            <a:spcAft>
              <a:spcPct val="15000"/>
            </a:spcAft>
            <a:buChar char="••"/>
          </a:pPr>
          <a:endParaRPr lang="en-US" sz="1100" kern="1200" dirty="0">
            <a:latin typeface="Calibri" pitchFamily="34" charset="0"/>
          </a:endParaRPr>
        </a:p>
        <a:p>
          <a:pPr marL="57150" lvl="1" indent="-57150" algn="l" defTabSz="488950" rtl="0">
            <a:lnSpc>
              <a:spcPct val="90000"/>
            </a:lnSpc>
            <a:spcBef>
              <a:spcPct val="0"/>
            </a:spcBef>
            <a:spcAft>
              <a:spcPct val="15000"/>
            </a:spcAft>
            <a:buChar char="••"/>
          </a:pPr>
          <a:r>
            <a:rPr lang="en-US" sz="1100" kern="1200" dirty="0" smtClean="0">
              <a:latin typeface="Calibri" pitchFamily="34" charset="0"/>
            </a:rPr>
            <a:t>Article 37 from the 1982 Constitution also confirmed the due process requirement found in the 1954 Constitution</a:t>
          </a:r>
          <a:endParaRPr lang="en-US" sz="1100" kern="1200" dirty="0">
            <a:latin typeface="Calibri" pitchFamily="34" charset="0"/>
          </a:endParaRPr>
        </a:p>
      </dsp:txBody>
      <dsp:txXfrm rot="-5400000">
        <a:off x="1828792" y="2921009"/>
        <a:ext cx="2763522" cy="1878277"/>
      </dsp:txXfrm>
    </dsp:sp>
    <dsp:sp modelId="{1D05C270-CE95-4CED-9473-D6BCCAC27299}">
      <dsp:nvSpPr>
        <dsp:cNvPr id="0" name=""/>
        <dsp:cNvSpPr/>
      </dsp:nvSpPr>
      <dsp:spPr>
        <a:xfrm>
          <a:off x="76189" y="2615021"/>
          <a:ext cx="178308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en-US" sz="1200" b="0" kern="1200" dirty="0" smtClean="0">
              <a:latin typeface="Calibri" pitchFamily="34" charset="0"/>
            </a:rPr>
            <a:t>As the </a:t>
          </a:r>
          <a:r>
            <a:rPr lang="en-US" sz="1200" b="0" i="1" kern="1200" dirty="0" err="1" smtClean="0">
              <a:latin typeface="Calibri" pitchFamily="34" charset="0"/>
            </a:rPr>
            <a:t>laojiao</a:t>
          </a:r>
          <a:r>
            <a:rPr lang="en-US" sz="1200" b="0" i="1" kern="1200" dirty="0" smtClean="0">
              <a:latin typeface="Calibri" pitchFamily="34" charset="0"/>
            </a:rPr>
            <a:t> </a:t>
          </a:r>
          <a:r>
            <a:rPr lang="en-US" sz="1200" b="0" kern="1200" dirty="0" smtClean="0">
              <a:latin typeface="Calibri" pitchFamily="34" charset="0"/>
            </a:rPr>
            <a:t>process is without judicial review and completely bypasses state judicial organs , the 1957 Regulation contradicts provisions from both 1957 and 1982 versions of the Chinese Constitution:</a:t>
          </a:r>
          <a:endParaRPr lang="en-US" sz="1200" b="0" kern="1200" dirty="0">
            <a:latin typeface="Calibri" pitchFamily="34" charset="0"/>
          </a:endParaRPr>
        </a:p>
      </dsp:txBody>
      <dsp:txXfrm>
        <a:off x="163232" y="2702064"/>
        <a:ext cx="1608994" cy="23162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8C49-8ACF-4419-8541-89674E7C6E15}">
      <dsp:nvSpPr>
        <dsp:cNvPr id="0" name=""/>
        <dsp:cNvSpPr/>
      </dsp:nvSpPr>
      <dsp:spPr>
        <a:xfrm rot="5400000">
          <a:off x="1801912" y="-71484"/>
          <a:ext cx="1992302" cy="26334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latin typeface="Microsoft JhengHei" pitchFamily="34" charset="-120"/>
              <a:ea typeface="Microsoft JhengHei" pitchFamily="34" charset="-120"/>
            </a:rPr>
            <a:t>《54</a:t>
          </a:r>
          <a:r>
            <a:rPr lang="zh-CN" sz="1100" kern="1200" dirty="0" smtClean="0">
              <a:latin typeface="Microsoft JhengHei" pitchFamily="34" charset="-120"/>
              <a:ea typeface="Microsoft JhengHei" pitchFamily="34" charset="-120"/>
            </a:rPr>
            <a:t>憲法</a:t>
          </a:r>
          <a:r>
            <a:rPr lang="en-US" sz="1100" kern="1200" dirty="0" smtClean="0">
              <a:latin typeface="Microsoft JhengHei" pitchFamily="34" charset="-120"/>
              <a:ea typeface="Microsoft JhengHei" pitchFamily="34" charset="-120"/>
            </a:rPr>
            <a:t>》</a:t>
          </a:r>
          <a:r>
            <a:rPr lang="zh-CN" sz="1100" kern="1200" dirty="0" smtClean="0">
              <a:latin typeface="Microsoft JhengHei" pitchFamily="34" charset="-120"/>
              <a:ea typeface="Microsoft JhengHei" pitchFamily="34" charset="-120"/>
            </a:rPr>
            <a:t>第一百條規定：</a:t>
          </a:r>
          <a:r>
            <a:rPr lang="zh-TW" sz="1100" kern="1200" dirty="0" smtClean="0">
              <a:latin typeface="Microsoft JhengHei" pitchFamily="34" charset="-120"/>
              <a:ea typeface="Microsoft JhengHei" pitchFamily="34" charset="-120"/>
            </a:rPr>
            <a:t>中華人民共和國公民必須遵守憲法和法律，遵守勞動紀律，遵守公共秩序，尊重社會公德</a:t>
          </a:r>
          <a:r>
            <a:rPr lang="zh-CN" sz="1100" kern="1200" dirty="0" smtClean="0">
              <a:latin typeface="Microsoft JhengHei" pitchFamily="34" charset="-120"/>
              <a:ea typeface="Microsoft JhengHei" pitchFamily="34" charset="-120"/>
            </a:rPr>
            <a:t>。</a:t>
          </a:r>
          <a:r>
            <a:rPr lang="en-US" sz="1100" kern="1200" dirty="0" smtClean="0">
              <a:latin typeface="Microsoft JhengHei" pitchFamily="34" charset="-120"/>
              <a:ea typeface="Microsoft JhengHei" pitchFamily="34" charset="-120"/>
            </a:rPr>
            <a:t>【《84</a:t>
          </a:r>
          <a:r>
            <a:rPr lang="zh-CN" sz="1100" kern="1200" dirty="0" smtClean="0">
              <a:latin typeface="Microsoft JhengHei" pitchFamily="34" charset="-120"/>
              <a:ea typeface="Microsoft JhengHei" pitchFamily="34" charset="-120"/>
            </a:rPr>
            <a:t>憲法</a:t>
          </a:r>
          <a:r>
            <a:rPr lang="en-US" sz="1100" kern="1200" dirty="0" smtClean="0">
              <a:latin typeface="Microsoft JhengHei" pitchFamily="34" charset="-120"/>
              <a:ea typeface="Microsoft JhengHei" pitchFamily="34" charset="-120"/>
            </a:rPr>
            <a:t>》</a:t>
          </a:r>
          <a:r>
            <a:rPr lang="zh-CN" sz="1100" kern="1200" dirty="0" smtClean="0">
              <a:latin typeface="Microsoft JhengHei" pitchFamily="34" charset="-120"/>
              <a:ea typeface="Microsoft JhengHei" pitchFamily="34" charset="-120"/>
            </a:rPr>
            <a:t>第五十三條傳承了</a:t>
          </a:r>
          <a:r>
            <a:rPr lang="en-US" sz="1100" kern="1200" dirty="0" smtClean="0">
              <a:latin typeface="Microsoft JhengHei" pitchFamily="34" charset="-120"/>
              <a:ea typeface="Microsoft JhengHei" pitchFamily="34" charset="-120"/>
            </a:rPr>
            <a:t>《54</a:t>
          </a:r>
          <a:r>
            <a:rPr lang="zh-CN" sz="1100" kern="1200" dirty="0" smtClean="0">
              <a:latin typeface="Microsoft JhengHei" pitchFamily="34" charset="-120"/>
              <a:ea typeface="Microsoft JhengHei" pitchFamily="34" charset="-120"/>
            </a:rPr>
            <a:t>憲法</a:t>
          </a:r>
          <a:r>
            <a:rPr lang="en-US" sz="1100" kern="1200" dirty="0" smtClean="0">
              <a:latin typeface="Microsoft JhengHei" pitchFamily="34" charset="-120"/>
              <a:ea typeface="Microsoft JhengHei" pitchFamily="34" charset="-120"/>
            </a:rPr>
            <a:t>》</a:t>
          </a:r>
          <a:r>
            <a:rPr lang="zh-CN" sz="1100" kern="1200" dirty="0" smtClean="0">
              <a:latin typeface="Microsoft JhengHei" pitchFamily="34" charset="-120"/>
              <a:ea typeface="Microsoft JhengHei" pitchFamily="34" charset="-120"/>
            </a:rPr>
            <a:t>第一百條的內容</a:t>
          </a:r>
          <a:r>
            <a:rPr lang="en-US" sz="1100" kern="1200" dirty="0" smtClean="0">
              <a:latin typeface="Microsoft JhengHei" pitchFamily="34" charset="-120"/>
              <a:ea typeface="Microsoft JhengHei" pitchFamily="34" charset="-120"/>
            </a:rPr>
            <a:t>】</a:t>
          </a:r>
          <a:endParaRPr lang="en-US" sz="1100" kern="1200" dirty="0">
            <a:latin typeface="Microsoft JhengHei" pitchFamily="34" charset="-120"/>
            <a:ea typeface="Microsoft JhengHei" pitchFamily="34" charset="-120"/>
          </a:endParaRPr>
        </a:p>
        <a:p>
          <a:pPr marL="57150" lvl="1" indent="-57150" algn="l" defTabSz="488950" rtl="0">
            <a:lnSpc>
              <a:spcPct val="90000"/>
            </a:lnSpc>
            <a:spcBef>
              <a:spcPct val="0"/>
            </a:spcBef>
            <a:spcAft>
              <a:spcPct val="15000"/>
            </a:spcAft>
            <a:buChar char="••"/>
          </a:pPr>
          <a:r>
            <a:rPr lang="en-US" sz="1100" kern="1200" dirty="0" smtClean="0">
              <a:latin typeface="Microsoft JhengHei" pitchFamily="34" charset="-120"/>
              <a:ea typeface="Microsoft JhengHei" pitchFamily="34" charset="-120"/>
            </a:rPr>
            <a:t>《</a:t>
          </a:r>
          <a:r>
            <a:rPr lang="zh-CN" sz="1100" kern="1200" dirty="0" smtClean="0">
              <a:latin typeface="Microsoft JhengHei" pitchFamily="34" charset="-120"/>
              <a:ea typeface="Microsoft JhengHei" pitchFamily="34" charset="-120"/>
            </a:rPr>
            <a:t>憲法</a:t>
          </a:r>
          <a:r>
            <a:rPr lang="en-US" sz="1100" kern="1200" dirty="0" smtClean="0">
              <a:latin typeface="Microsoft JhengHei" pitchFamily="34" charset="-120"/>
              <a:ea typeface="Microsoft JhengHei" pitchFamily="34" charset="-120"/>
            </a:rPr>
            <a:t>》</a:t>
          </a:r>
          <a:r>
            <a:rPr lang="zh-CN" sz="1100" kern="1200" dirty="0" smtClean="0">
              <a:latin typeface="Microsoft JhengHei" pitchFamily="34" charset="-120"/>
              <a:ea typeface="Microsoft JhengHei" pitchFamily="34" charset="-120"/>
            </a:rPr>
            <a:t>第五十三條（</a:t>
          </a:r>
          <a:r>
            <a:rPr lang="en-US" sz="1100" kern="1200" dirty="0" smtClean="0">
              <a:latin typeface="Microsoft JhengHei" pitchFamily="34" charset="-120"/>
              <a:ea typeface="Microsoft JhengHei" pitchFamily="34" charset="-120"/>
            </a:rPr>
            <a:t>54</a:t>
          </a:r>
          <a:r>
            <a:rPr lang="zh-CN" sz="1100" kern="1200" dirty="0" smtClean="0">
              <a:latin typeface="Microsoft JhengHei" pitchFamily="34" charset="-120"/>
              <a:ea typeface="Microsoft JhengHei" pitchFamily="34" charset="-120"/>
            </a:rPr>
            <a:t>憲法第一百條）僅</a:t>
          </a:r>
          <a:r>
            <a:rPr lang="zh-TW" sz="1100" kern="1200" dirty="0" smtClean="0">
              <a:latin typeface="Microsoft JhengHei" pitchFamily="34" charset="-120"/>
              <a:ea typeface="Microsoft JhengHei" pitchFamily="34" charset="-120"/>
            </a:rPr>
            <a:t>涉及公民的職責，它並沒有明確國家行使司法</a:t>
          </a:r>
          <a:r>
            <a:rPr lang="zh-CN" sz="1100" kern="1200" dirty="0" smtClean="0">
              <a:latin typeface="Microsoft JhengHei" pitchFamily="34" charset="-120"/>
              <a:ea typeface="Microsoft JhengHei" pitchFamily="34" charset="-120"/>
            </a:rPr>
            <a:t>的</a:t>
          </a:r>
          <a:r>
            <a:rPr lang="zh-TW" sz="1100" kern="1200" dirty="0" smtClean="0">
              <a:latin typeface="Microsoft JhengHei" pitchFamily="34" charset="-120"/>
              <a:ea typeface="Microsoft JhengHei" pitchFamily="34" charset="-120"/>
            </a:rPr>
            <a:t>權力。</a:t>
          </a:r>
          <a:endParaRPr lang="en-US" sz="1100" kern="1200" dirty="0">
            <a:latin typeface="Microsoft JhengHei" pitchFamily="34" charset="-120"/>
            <a:ea typeface="Microsoft JhengHei" pitchFamily="34" charset="-120"/>
          </a:endParaRPr>
        </a:p>
      </dsp:txBody>
      <dsp:txXfrm rot="-5400000">
        <a:off x="1481327" y="346357"/>
        <a:ext cx="2536216" cy="1797790"/>
      </dsp:txXfrm>
    </dsp:sp>
    <dsp:sp modelId="{D2214942-77D9-4675-9349-5F1AAC4CB80C}">
      <dsp:nvSpPr>
        <dsp:cNvPr id="0" name=""/>
        <dsp:cNvSpPr/>
      </dsp:nvSpPr>
      <dsp:spPr>
        <a:xfrm>
          <a:off x="0" y="62"/>
          <a:ext cx="1481328"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en-US" sz="1200" b="1" kern="1200" dirty="0" smtClean="0">
              <a:latin typeface="Microsoft JhengHei" pitchFamily="34" charset="-120"/>
              <a:ea typeface="Microsoft JhengHei" pitchFamily="34" charset="-120"/>
            </a:rPr>
            <a:t>1957</a:t>
          </a:r>
          <a:r>
            <a:rPr lang="zh-CN" sz="1200" b="1" kern="1200" dirty="0" smtClean="0">
              <a:latin typeface="Microsoft JhengHei" pitchFamily="34" charset="-120"/>
              <a:ea typeface="Microsoft JhengHei" pitchFamily="34" charset="-120"/>
            </a:rPr>
            <a:t>年頒佈的</a:t>
          </a:r>
          <a:r>
            <a:rPr lang="en-US" sz="1200" b="1" kern="1200" dirty="0" smtClean="0">
              <a:latin typeface="Microsoft JhengHei" pitchFamily="34" charset="-120"/>
              <a:ea typeface="Microsoft JhengHei" pitchFamily="34" charset="-120"/>
            </a:rPr>
            <a:t>《</a:t>
          </a:r>
          <a:r>
            <a:rPr lang="zh-CN" sz="1200" b="1" kern="1200" dirty="0" smtClean="0">
              <a:latin typeface="Microsoft JhengHei" pitchFamily="34" charset="-120"/>
              <a:ea typeface="Microsoft JhengHei" pitchFamily="34" charset="-120"/>
            </a:rPr>
            <a:t>關於勞動教養問題的決定</a:t>
          </a:r>
          <a:r>
            <a:rPr lang="en-US" sz="1200" b="1" kern="1200" dirty="0" smtClean="0">
              <a:latin typeface="Microsoft JhengHei" pitchFamily="34" charset="-120"/>
              <a:ea typeface="Microsoft JhengHei" pitchFamily="34" charset="-120"/>
            </a:rPr>
            <a:t>》</a:t>
          </a:r>
          <a:r>
            <a:rPr lang="zh-CN" sz="1200" b="1" kern="1200" dirty="0" smtClean="0">
              <a:latin typeface="Microsoft JhengHei" pitchFamily="34" charset="-120"/>
              <a:ea typeface="Microsoft JhengHei" pitchFamily="34" charset="-120"/>
            </a:rPr>
            <a:t>声称劳教体制的采用是</a:t>
          </a:r>
          <a:r>
            <a:rPr lang="en-US" sz="1200" b="1" kern="1200" dirty="0" smtClean="0">
              <a:latin typeface="Microsoft JhengHei" pitchFamily="34" charset="-120"/>
              <a:ea typeface="Microsoft JhengHei" pitchFamily="34" charset="-120"/>
            </a:rPr>
            <a:t>「</a:t>
          </a:r>
          <a:r>
            <a:rPr lang="zh-TW" sz="1200" b="1" kern="1200" dirty="0" smtClean="0">
              <a:latin typeface="Microsoft JhengHei" pitchFamily="34" charset="-120"/>
              <a:ea typeface="Microsoft JhengHei" pitchFamily="34" charset="-120"/>
            </a:rPr>
            <a:t>根據中華人民共和國憲法第一百條的規定，爲了把遊手好閑、違反法紀、不務正業的有勞動力的人，改造成爲自食其力的新人</a:t>
          </a:r>
          <a:r>
            <a:rPr lang="en-US" sz="1200" b="1" kern="1200" dirty="0" smtClean="0">
              <a:latin typeface="Microsoft JhengHei" pitchFamily="34" charset="-120"/>
              <a:ea typeface="Microsoft JhengHei" pitchFamily="34" charset="-120"/>
            </a:rPr>
            <a:t>」</a:t>
          </a:r>
          <a:r>
            <a:rPr lang="zh-CN" sz="1200" b="1" kern="1200" dirty="0" smtClean="0">
              <a:latin typeface="Microsoft JhengHei" pitchFamily="34" charset="-120"/>
              <a:ea typeface="Microsoft JhengHei" pitchFamily="34" charset="-120"/>
            </a:rPr>
            <a:t>。</a:t>
          </a:r>
          <a:endParaRPr lang="en-US" sz="1200" b="1" kern="1200" dirty="0">
            <a:latin typeface="Microsoft JhengHei" pitchFamily="34" charset="-120"/>
            <a:ea typeface="Microsoft JhengHei" pitchFamily="34" charset="-120"/>
          </a:endParaRPr>
        </a:p>
      </dsp:txBody>
      <dsp:txXfrm>
        <a:off x="72312" y="72374"/>
        <a:ext cx="1336704" cy="2345754"/>
      </dsp:txXfrm>
    </dsp:sp>
    <dsp:sp modelId="{C7BDF78A-D2FD-4B18-991A-04B0DF4A8F07}">
      <dsp:nvSpPr>
        <dsp:cNvPr id="0" name=""/>
        <dsp:cNvSpPr/>
      </dsp:nvSpPr>
      <dsp:spPr>
        <a:xfrm rot="5400000">
          <a:off x="1681119" y="2543412"/>
          <a:ext cx="2233889" cy="26334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0" rIns="91440" bIns="0" numCol="1" spcCol="1270" anchor="ctr" anchorCtr="0">
          <a:noAutofit/>
        </a:bodyPr>
        <a:lstStyle/>
        <a:p>
          <a:pPr marL="57150" lvl="1" indent="-57150" algn="l" defTabSz="444500" rtl="0">
            <a:lnSpc>
              <a:spcPct val="90000"/>
            </a:lnSpc>
            <a:spcBef>
              <a:spcPct val="0"/>
            </a:spcBef>
            <a:spcAft>
              <a:spcPct val="15000"/>
            </a:spcAft>
            <a:buChar char="••"/>
          </a:pPr>
          <a:r>
            <a:rPr lang="en-US" sz="1000" kern="1200" dirty="0" smtClean="0">
              <a:latin typeface="Microsoft JhengHei" pitchFamily="34" charset="-120"/>
              <a:ea typeface="Microsoft JhengHei" pitchFamily="34" charset="-120"/>
            </a:rPr>
            <a:t>《54</a:t>
          </a:r>
          <a:r>
            <a:rPr lang="zh-CN" sz="1000" kern="1200" dirty="0" smtClean="0">
              <a:latin typeface="Microsoft JhengHei" pitchFamily="34" charset="-120"/>
              <a:ea typeface="Microsoft JhengHei" pitchFamily="34" charset="-120"/>
            </a:rPr>
            <a:t>憲法</a:t>
          </a:r>
          <a:r>
            <a:rPr lang="en-US" sz="1000" kern="1200" dirty="0" smtClean="0">
              <a:latin typeface="Microsoft JhengHei" pitchFamily="34" charset="-120"/>
              <a:ea typeface="Microsoft JhengHei" pitchFamily="34" charset="-120"/>
            </a:rPr>
            <a:t>》</a:t>
          </a:r>
          <a:r>
            <a:rPr lang="zh-CN" sz="1000" kern="1200" dirty="0" smtClean="0">
              <a:latin typeface="Microsoft JhengHei" pitchFamily="34" charset="-120"/>
              <a:ea typeface="Microsoft JhengHei" pitchFamily="34" charset="-120"/>
            </a:rPr>
            <a:t>第八十九條規定：</a:t>
          </a:r>
          <a:r>
            <a:rPr lang="zh-TW" sz="1000" kern="1200" dirty="0" smtClean="0">
              <a:latin typeface="Microsoft JhengHei" pitchFamily="34" charset="-120"/>
              <a:ea typeface="Microsoft JhengHei" pitchFamily="34" charset="-120"/>
            </a:rPr>
            <a:t> 中華人民共和國公民的人身自由不受侵犯。任何公民，非經人民法院決定或者人民檢察院批准，不受逮捕。</a:t>
          </a:r>
          <a:endParaRPr lang="en-US" sz="1000" kern="1200" dirty="0">
            <a:latin typeface="Microsoft JhengHei" pitchFamily="34" charset="-120"/>
            <a:ea typeface="Microsoft JhengHei" pitchFamily="34" charset="-120"/>
          </a:endParaRPr>
        </a:p>
        <a:p>
          <a:pPr marL="57150" lvl="1" indent="-57150" algn="l" defTabSz="444500" rtl="0">
            <a:lnSpc>
              <a:spcPct val="90000"/>
            </a:lnSpc>
            <a:spcBef>
              <a:spcPct val="0"/>
            </a:spcBef>
            <a:spcAft>
              <a:spcPct val="15000"/>
            </a:spcAft>
            <a:buChar char="••"/>
          </a:pPr>
          <a:r>
            <a:rPr lang="en-US" sz="1000" kern="1200" dirty="0" smtClean="0">
              <a:latin typeface="Microsoft JhengHei" pitchFamily="34" charset="-120"/>
              <a:ea typeface="Microsoft JhengHei" pitchFamily="34" charset="-120"/>
            </a:rPr>
            <a:t>《</a:t>
          </a:r>
          <a:r>
            <a:rPr lang="zh-CN" sz="1000" kern="1200" dirty="0" smtClean="0">
              <a:latin typeface="Microsoft JhengHei" pitchFamily="34" charset="-120"/>
              <a:ea typeface="Microsoft JhengHei" pitchFamily="34" charset="-120"/>
            </a:rPr>
            <a:t>憲法</a:t>
          </a:r>
          <a:r>
            <a:rPr lang="en-US" sz="1000" kern="1200" dirty="0" smtClean="0">
              <a:latin typeface="Microsoft JhengHei" pitchFamily="34" charset="-120"/>
              <a:ea typeface="Microsoft JhengHei" pitchFamily="34" charset="-120"/>
            </a:rPr>
            <a:t>》</a:t>
          </a:r>
          <a:r>
            <a:rPr lang="zh-CN" sz="1000" kern="1200" dirty="0" smtClean="0">
              <a:latin typeface="Microsoft JhengHei" pitchFamily="34" charset="-120"/>
              <a:ea typeface="Microsoft JhengHei" pitchFamily="34" charset="-120"/>
            </a:rPr>
            <a:t>第三十七條也規定：</a:t>
          </a:r>
          <a:r>
            <a:rPr lang="zh-TW" sz="1000" kern="1200" dirty="0" smtClean="0">
              <a:latin typeface="Microsoft JhengHei" pitchFamily="34" charset="-120"/>
              <a:ea typeface="Microsoft JhengHei" pitchFamily="34" charset="-120"/>
            </a:rPr>
            <a:t> 中華人民共和國公民的人身自由不受侵犯。任何公民，非經人民檢察院批准或者決定或者人民法院決定，並由公安機關執行，不受逮捕。禁止非法拘禁和以其他方法非法剝奪或者限制公民的人身自由，禁止非法搜查公民的身體。</a:t>
          </a:r>
          <a:endParaRPr lang="en-US" sz="1000" kern="1200" dirty="0">
            <a:latin typeface="Microsoft JhengHei" pitchFamily="34" charset="-120"/>
            <a:ea typeface="Microsoft JhengHei" pitchFamily="34" charset="-120"/>
          </a:endParaRPr>
        </a:p>
      </dsp:txBody>
      <dsp:txXfrm rot="-5400000">
        <a:off x="1481328" y="2852253"/>
        <a:ext cx="2524423" cy="2015791"/>
      </dsp:txXfrm>
    </dsp:sp>
    <dsp:sp modelId="{044BFE69-30AF-4307-8E11-3B8441A3C378}">
      <dsp:nvSpPr>
        <dsp:cNvPr id="0" name=""/>
        <dsp:cNvSpPr/>
      </dsp:nvSpPr>
      <dsp:spPr>
        <a:xfrm>
          <a:off x="0" y="2614959"/>
          <a:ext cx="1481328"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sz="1200" b="1" kern="1200" dirty="0" smtClean="0">
              <a:latin typeface="Microsoft JhengHei" pitchFamily="34" charset="-120"/>
              <a:ea typeface="Microsoft JhengHei" pitchFamily="34" charset="-120"/>
            </a:rPr>
            <a:t>由於勞教體制缺乏司法審查並且完全繞過國家司法機關，</a:t>
          </a:r>
          <a:r>
            <a:rPr lang="en-US" sz="1200" b="1" kern="1200" dirty="0" smtClean="0">
              <a:latin typeface="Microsoft JhengHei" pitchFamily="34" charset="-120"/>
              <a:ea typeface="Microsoft JhengHei" pitchFamily="34" charset="-120"/>
            </a:rPr>
            <a:t>1957</a:t>
          </a:r>
          <a:r>
            <a:rPr lang="zh-CN" sz="1200" b="1" kern="1200" dirty="0" smtClean="0">
              <a:latin typeface="Microsoft JhengHei" pitchFamily="34" charset="-120"/>
              <a:ea typeface="Microsoft JhengHei" pitchFamily="34" charset="-120"/>
            </a:rPr>
            <a:t>年所頒佈的勞教決定既不符合當年</a:t>
          </a:r>
          <a:r>
            <a:rPr lang="en-US" sz="1200" b="1" kern="1200" dirty="0" smtClean="0">
              <a:latin typeface="Microsoft JhengHei" pitchFamily="34" charset="-120"/>
              <a:ea typeface="Microsoft JhengHei" pitchFamily="34" charset="-120"/>
            </a:rPr>
            <a:t>《54</a:t>
          </a:r>
          <a:r>
            <a:rPr lang="zh-CN" sz="1200" b="1" kern="1200" dirty="0" smtClean="0">
              <a:latin typeface="Microsoft JhengHei" pitchFamily="34" charset="-120"/>
              <a:ea typeface="Microsoft JhengHei" pitchFamily="34" charset="-120"/>
            </a:rPr>
            <a:t>憲法</a:t>
          </a:r>
          <a:r>
            <a:rPr lang="en-US" sz="1200" b="1" kern="1200" dirty="0" smtClean="0">
              <a:latin typeface="Microsoft JhengHei" pitchFamily="34" charset="-120"/>
              <a:ea typeface="Microsoft JhengHei" pitchFamily="34" charset="-120"/>
            </a:rPr>
            <a:t>》</a:t>
          </a:r>
          <a:r>
            <a:rPr lang="zh-CN" sz="1200" b="1" kern="1200" dirty="0" smtClean="0">
              <a:latin typeface="Microsoft JhengHei" pitchFamily="34" charset="-120"/>
              <a:ea typeface="Microsoft JhengHei" pitchFamily="34" charset="-120"/>
            </a:rPr>
            <a:t>中的條款，也違背了當前的</a:t>
          </a:r>
          <a:r>
            <a:rPr lang="en-US" sz="1200" b="1" kern="1200" dirty="0" smtClean="0">
              <a:latin typeface="Microsoft JhengHei" pitchFamily="34" charset="-120"/>
              <a:ea typeface="Microsoft JhengHei" pitchFamily="34" charset="-120"/>
            </a:rPr>
            <a:t>《82</a:t>
          </a:r>
          <a:r>
            <a:rPr lang="zh-CN" sz="1200" b="1" kern="1200" dirty="0" smtClean="0">
              <a:latin typeface="Microsoft JhengHei" pitchFamily="34" charset="-120"/>
              <a:ea typeface="Microsoft JhengHei" pitchFamily="34" charset="-120"/>
            </a:rPr>
            <a:t>憲法</a:t>
          </a:r>
          <a:r>
            <a:rPr lang="en-US" sz="1200" b="1" kern="1200" dirty="0" smtClean="0">
              <a:latin typeface="Microsoft JhengHei" pitchFamily="34" charset="-120"/>
              <a:ea typeface="Microsoft JhengHei" pitchFamily="34" charset="-120"/>
            </a:rPr>
            <a:t>》</a:t>
          </a:r>
          <a:r>
            <a:rPr lang="zh-CN" sz="1200" b="1" kern="1200" dirty="0" smtClean="0">
              <a:latin typeface="Microsoft JhengHei" pitchFamily="34" charset="-120"/>
              <a:ea typeface="Microsoft JhengHei" pitchFamily="34" charset="-120"/>
            </a:rPr>
            <a:t>。</a:t>
          </a:r>
          <a:endParaRPr lang="en-US" sz="1200" b="1" kern="1200" dirty="0">
            <a:latin typeface="Microsoft JhengHei" pitchFamily="34" charset="-120"/>
            <a:ea typeface="Microsoft JhengHei" pitchFamily="34" charset="-120"/>
          </a:endParaRPr>
        </a:p>
      </dsp:txBody>
      <dsp:txXfrm>
        <a:off x="72312" y="2687271"/>
        <a:ext cx="1336704" cy="23457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B8C6F-09A3-4AC1-A455-AF23D6042B21}">
      <dsp:nvSpPr>
        <dsp:cNvPr id="0" name=""/>
        <dsp:cNvSpPr/>
      </dsp:nvSpPr>
      <dsp:spPr>
        <a:xfrm rot="5400000">
          <a:off x="2265207" y="-187314"/>
          <a:ext cx="1992302" cy="2865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alibri" pitchFamily="34" charset="0"/>
            </a:rPr>
            <a:t>While both </a:t>
          </a:r>
          <a:r>
            <a:rPr lang="en-US" sz="1200" i="1" kern="1200" dirty="0" err="1" smtClean="0">
              <a:latin typeface="Calibri" pitchFamily="34" charset="0"/>
            </a:rPr>
            <a:t>laojiao</a:t>
          </a:r>
          <a:r>
            <a:rPr lang="en-US" sz="1200" i="1" kern="1200" dirty="0" smtClean="0">
              <a:latin typeface="Calibri" pitchFamily="34" charset="0"/>
            </a:rPr>
            <a:t> </a:t>
          </a:r>
          <a:r>
            <a:rPr lang="en-US" sz="1200" kern="1200" dirty="0" smtClean="0">
              <a:latin typeface="Calibri" pitchFamily="34" charset="0"/>
            </a:rPr>
            <a:t>and </a:t>
          </a:r>
          <a:r>
            <a:rPr lang="en-US" sz="1200" i="1" kern="1200" dirty="0" err="1" smtClean="0">
              <a:latin typeface="Calibri" pitchFamily="34" charset="0"/>
            </a:rPr>
            <a:t>shuanggui</a:t>
          </a:r>
          <a:r>
            <a:rPr lang="en-US" sz="1200" i="1" kern="1200" dirty="0" smtClean="0">
              <a:latin typeface="Calibri" pitchFamily="34" charset="0"/>
            </a:rPr>
            <a:t> </a:t>
          </a:r>
          <a:r>
            <a:rPr lang="en-US" sz="1200" kern="1200" dirty="0" smtClean="0">
              <a:latin typeface="Calibri" pitchFamily="34" charset="0"/>
            </a:rPr>
            <a:t>bypass formal judicial process, </a:t>
          </a:r>
          <a:r>
            <a:rPr lang="en-US" sz="1200" i="1" kern="1200" dirty="0" err="1" smtClean="0">
              <a:latin typeface="Calibri" pitchFamily="34" charset="0"/>
            </a:rPr>
            <a:t>shuanggui</a:t>
          </a:r>
          <a:r>
            <a:rPr lang="en-US" sz="1200" kern="1200" dirty="0" smtClean="0">
              <a:latin typeface="Calibri" pitchFamily="34" charset="0"/>
            </a:rPr>
            <a:t> is a narrowly-applied intra-CCP discipline system that only targets Communist Party cadres. </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i="1" kern="1200" dirty="0" err="1" smtClean="0">
              <a:latin typeface="Calibri" pitchFamily="34" charset="0"/>
            </a:rPr>
            <a:t>Laojiao</a:t>
          </a:r>
          <a:r>
            <a:rPr lang="en-US" sz="1200" i="1" kern="1200" dirty="0" smtClean="0">
              <a:latin typeface="Calibri" pitchFamily="34" charset="0"/>
            </a:rPr>
            <a:t>, </a:t>
          </a:r>
          <a:r>
            <a:rPr lang="en-US" sz="1200" kern="1200" dirty="0" smtClean="0">
              <a:latin typeface="Calibri" pitchFamily="34" charset="0"/>
            </a:rPr>
            <a:t>on the other hand, functions as a pervasive administrative penal system that targets the general public.</a:t>
          </a:r>
          <a:endParaRPr lang="en-US" sz="1200" kern="1200" dirty="0">
            <a:latin typeface="Calibri" pitchFamily="34" charset="0"/>
          </a:endParaRPr>
        </a:p>
      </dsp:txBody>
      <dsp:txXfrm rot="-5400000">
        <a:off x="1828792" y="346357"/>
        <a:ext cx="2767876" cy="1797790"/>
      </dsp:txXfrm>
    </dsp:sp>
    <dsp:sp modelId="{F8538C32-2878-490E-BF38-917256972405}">
      <dsp:nvSpPr>
        <dsp:cNvPr id="0" name=""/>
        <dsp:cNvSpPr/>
      </dsp:nvSpPr>
      <dsp:spPr>
        <a:xfrm>
          <a:off x="76189" y="62"/>
          <a:ext cx="178308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en-US" sz="1200" kern="1200" dirty="0" smtClean="0">
              <a:latin typeface="Calibri" pitchFamily="34" charset="0"/>
            </a:rPr>
            <a:t>Being a revolutionary party, the CCP-led government in its nascent years adopted harsh measures against its political opponents.  Those temporary political measures have been institutionalized into two unique disciplinary systems—</a:t>
          </a:r>
          <a:r>
            <a:rPr lang="en-US" sz="1200" i="1" kern="1200" dirty="0" err="1" smtClean="0">
              <a:latin typeface="Calibri" pitchFamily="34" charset="0"/>
            </a:rPr>
            <a:t>laojiao</a:t>
          </a:r>
          <a:r>
            <a:rPr lang="en-US" sz="1200" kern="1200" dirty="0" smtClean="0">
              <a:latin typeface="Calibri" pitchFamily="34" charset="0"/>
            </a:rPr>
            <a:t> and </a:t>
          </a:r>
          <a:r>
            <a:rPr lang="en-US" sz="1200" i="1" kern="1200" dirty="0" err="1" smtClean="0">
              <a:latin typeface="Calibri" pitchFamily="34" charset="0"/>
            </a:rPr>
            <a:t>shuanggui</a:t>
          </a:r>
          <a:r>
            <a:rPr lang="en-US" sz="1200" i="1" kern="1200" dirty="0" smtClean="0">
              <a:latin typeface="Calibri" pitchFamily="34" charset="0"/>
            </a:rPr>
            <a:t>.</a:t>
          </a:r>
          <a:endParaRPr lang="en-US" sz="1200" b="0" i="0" kern="1200" dirty="0">
            <a:latin typeface="Calibri" pitchFamily="34" charset="0"/>
          </a:endParaRPr>
        </a:p>
      </dsp:txBody>
      <dsp:txXfrm>
        <a:off x="163232" y="87105"/>
        <a:ext cx="1608994" cy="2316292"/>
      </dsp:txXfrm>
    </dsp:sp>
    <dsp:sp modelId="{5DDEA334-41E0-41D4-8A54-E06B4A53BF66}">
      <dsp:nvSpPr>
        <dsp:cNvPr id="0" name=""/>
        <dsp:cNvSpPr/>
      </dsp:nvSpPr>
      <dsp:spPr>
        <a:xfrm rot="5400000">
          <a:off x="2220609" y="2427582"/>
          <a:ext cx="2081497" cy="286513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57150" lvl="1" indent="-57150" algn="l" defTabSz="488950" rtl="0">
            <a:lnSpc>
              <a:spcPct val="90000"/>
            </a:lnSpc>
            <a:spcBef>
              <a:spcPct val="0"/>
            </a:spcBef>
            <a:spcAft>
              <a:spcPct val="15000"/>
            </a:spcAft>
            <a:buChar char="••"/>
          </a:pPr>
          <a:r>
            <a:rPr lang="en-US" sz="1100" kern="1200" dirty="0" smtClean="0">
              <a:latin typeface="Calibri" pitchFamily="34" charset="0"/>
            </a:rPr>
            <a:t>The “Mass Line” is a founding principle for the CCP, it expresses the need for the Party to stay connected with the general public by both adequately serving and representing the interest of the masses.</a:t>
          </a:r>
          <a:endParaRPr lang="en-US" sz="1100" kern="1200" dirty="0">
            <a:latin typeface="Calibri" pitchFamily="34" charset="0"/>
          </a:endParaRPr>
        </a:p>
        <a:p>
          <a:pPr marL="57150" lvl="1" indent="-57150" algn="l" defTabSz="488950" rtl="0">
            <a:lnSpc>
              <a:spcPct val="90000"/>
            </a:lnSpc>
            <a:spcBef>
              <a:spcPct val="0"/>
            </a:spcBef>
            <a:spcAft>
              <a:spcPct val="15000"/>
            </a:spcAft>
            <a:buChar char="••"/>
          </a:pPr>
          <a:r>
            <a:rPr lang="en-US" sz="1100" kern="1200" dirty="0" smtClean="0">
              <a:latin typeface="Calibri" pitchFamily="34" charset="0"/>
            </a:rPr>
            <a:t>The Mass Line mandates the CCP to form a government for the people, through the promulgation of a written constitution. </a:t>
          </a:r>
          <a:endParaRPr lang="en-US" sz="1100" kern="1200" dirty="0">
            <a:latin typeface="Calibri" pitchFamily="34" charset="0"/>
          </a:endParaRPr>
        </a:p>
        <a:p>
          <a:pPr marL="57150" lvl="1" indent="-57150" algn="l" defTabSz="488950" rtl="0">
            <a:lnSpc>
              <a:spcPct val="90000"/>
            </a:lnSpc>
            <a:spcBef>
              <a:spcPct val="0"/>
            </a:spcBef>
            <a:spcAft>
              <a:spcPct val="15000"/>
            </a:spcAft>
            <a:buChar char="••"/>
          </a:pPr>
          <a:r>
            <a:rPr lang="en-US" sz="1100" kern="1200" dirty="0" smtClean="0">
              <a:latin typeface="Calibri" pitchFamily="34" charset="0"/>
            </a:rPr>
            <a:t>Being an extra-judicial penal system that directly  targets the masses, the </a:t>
          </a:r>
          <a:r>
            <a:rPr lang="en-US" sz="1100" i="1" kern="1200" dirty="0" err="1" smtClean="0">
              <a:latin typeface="Calibri" pitchFamily="34" charset="0"/>
            </a:rPr>
            <a:t>laojiao</a:t>
          </a:r>
          <a:r>
            <a:rPr lang="en-US" sz="1100" kern="1200" dirty="0" smtClean="0">
              <a:latin typeface="Calibri" pitchFamily="34" charset="0"/>
            </a:rPr>
            <a:t> system contradicts both the Constitution and the Party line of the CCP.</a:t>
          </a:r>
          <a:endParaRPr lang="en-US" sz="1100" kern="1200" dirty="0">
            <a:latin typeface="Calibri" pitchFamily="34" charset="0"/>
          </a:endParaRPr>
        </a:p>
      </dsp:txBody>
      <dsp:txXfrm rot="-5400000">
        <a:off x="1828792" y="2921009"/>
        <a:ext cx="2763522" cy="1878277"/>
      </dsp:txXfrm>
    </dsp:sp>
    <dsp:sp modelId="{1D05C270-CE95-4CED-9473-D6BCCAC27299}">
      <dsp:nvSpPr>
        <dsp:cNvPr id="0" name=""/>
        <dsp:cNvSpPr/>
      </dsp:nvSpPr>
      <dsp:spPr>
        <a:xfrm>
          <a:off x="76189" y="2615021"/>
          <a:ext cx="178308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en-US" sz="1200" kern="1200" dirty="0" smtClean="0">
              <a:latin typeface="+mj-lt"/>
            </a:rPr>
            <a:t>The</a:t>
          </a:r>
          <a:r>
            <a:rPr lang="en-US" sz="1200" i="1" kern="1200" dirty="0" smtClean="0">
              <a:latin typeface="+mj-lt"/>
            </a:rPr>
            <a:t> </a:t>
          </a:r>
          <a:r>
            <a:rPr lang="en-US" sz="1200" i="1" kern="1200" dirty="0" err="1" smtClean="0">
              <a:latin typeface="+mj-lt"/>
            </a:rPr>
            <a:t>laojiao</a:t>
          </a:r>
          <a:r>
            <a:rPr lang="en-US" sz="1200" kern="1200" dirty="0" smtClean="0">
              <a:latin typeface="+mj-lt"/>
            </a:rPr>
            <a:t> system not only violates constitutional principles, it is also contrary to the CCP's Mass Line. </a:t>
          </a:r>
          <a:endParaRPr lang="en-US" sz="1200" b="0" kern="1200" dirty="0">
            <a:latin typeface="+mj-lt"/>
          </a:endParaRPr>
        </a:p>
      </dsp:txBody>
      <dsp:txXfrm>
        <a:off x="163232" y="2702064"/>
        <a:ext cx="1608994" cy="231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8C49-8ACF-4419-8541-89674E7C6E15}">
      <dsp:nvSpPr>
        <dsp:cNvPr id="0" name=""/>
        <dsp:cNvSpPr/>
      </dsp:nvSpPr>
      <dsp:spPr>
        <a:xfrm rot="5400000">
          <a:off x="1801912" y="-71484"/>
          <a:ext cx="1992302" cy="26334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zh-CN" altLang="en-US" sz="1400" kern="1200" dirty="0" smtClean="0">
              <a:latin typeface="Microsoft JhengHei" pitchFamily="34" charset="-120"/>
              <a:ea typeface="Microsoft JhengHei" pitchFamily="34" charset="-120"/>
            </a:rPr>
            <a:t>雖</a:t>
          </a:r>
          <a:r>
            <a:rPr lang="zh-CN" altLang="en-US" sz="1200" kern="1200" dirty="0" smtClean="0">
              <a:latin typeface="Microsoft JhengHei" pitchFamily="34" charset="-120"/>
              <a:ea typeface="Microsoft JhengHei" pitchFamily="34" charset="-120"/>
            </a:rPr>
            <a:t>然雙規與勞教體制都繞過了正規司法程序，雙規作為一個有限的黨內紀律機制僅適用於黨員幹部。</a:t>
          </a:r>
          <a:endParaRPr lang="en-US" sz="1200" kern="1200" dirty="0">
            <a:latin typeface="Microsoft JhengHei" pitchFamily="34" charset="-120"/>
            <a:ea typeface="Microsoft JhengHei" pitchFamily="34" charset="-120"/>
          </a:endParaRPr>
        </a:p>
        <a:p>
          <a:pPr marL="114300" lvl="1" indent="-114300" algn="l" defTabSz="533400" rtl="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相比之下，勞教則是一套針對廣大群眾，被廣泛應用的司法外行政處罰體系。</a:t>
          </a:r>
          <a:endParaRPr lang="en-US" sz="1200" kern="1200" dirty="0">
            <a:latin typeface="Microsoft JhengHei" pitchFamily="34" charset="-120"/>
            <a:ea typeface="Microsoft JhengHei" pitchFamily="34" charset="-120"/>
          </a:endParaRPr>
        </a:p>
      </dsp:txBody>
      <dsp:txXfrm rot="-5400000">
        <a:off x="1481327" y="346357"/>
        <a:ext cx="2536216" cy="1797790"/>
      </dsp:txXfrm>
    </dsp:sp>
    <dsp:sp modelId="{D2214942-77D9-4675-9349-5F1AAC4CB80C}">
      <dsp:nvSpPr>
        <dsp:cNvPr id="0" name=""/>
        <dsp:cNvSpPr/>
      </dsp:nvSpPr>
      <dsp:spPr>
        <a:xfrm>
          <a:off x="0" y="62"/>
          <a:ext cx="1481328"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作為一個革命黨，中共在新中國成立后爲了打擊其政敵而採取了一些嚴厲的措施。這些臨時政治措施後來被進一步制度化，從而形成了勞教與雙規這兩個獨特的紀律機制。</a:t>
          </a:r>
          <a:endParaRPr lang="en-US" sz="1200" b="0" kern="1200" dirty="0">
            <a:latin typeface="Microsoft JhengHei" pitchFamily="34" charset="-120"/>
            <a:ea typeface="Microsoft JhengHei" pitchFamily="34" charset="-120"/>
          </a:endParaRPr>
        </a:p>
      </dsp:txBody>
      <dsp:txXfrm>
        <a:off x="72312" y="72374"/>
        <a:ext cx="1336704" cy="2345754"/>
      </dsp:txXfrm>
    </dsp:sp>
    <dsp:sp modelId="{C7BDF78A-D2FD-4B18-991A-04B0DF4A8F07}">
      <dsp:nvSpPr>
        <dsp:cNvPr id="0" name=""/>
        <dsp:cNvSpPr/>
      </dsp:nvSpPr>
      <dsp:spPr>
        <a:xfrm rot="5400000">
          <a:off x="1681119" y="2543412"/>
          <a:ext cx="2233889" cy="263347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57150" lvl="1" indent="-57150" algn="l" defTabSz="488950" rtl="0">
            <a:lnSpc>
              <a:spcPct val="90000"/>
            </a:lnSpc>
            <a:spcBef>
              <a:spcPct val="0"/>
            </a:spcBef>
            <a:spcAft>
              <a:spcPct val="15000"/>
            </a:spcAft>
            <a:buChar char="••"/>
          </a:pPr>
          <a:r>
            <a:rPr lang="en-US" sz="1100" kern="1200" smtClean="0">
              <a:latin typeface="Microsoft JhengHei" pitchFamily="34" charset="-120"/>
              <a:ea typeface="Microsoft JhengHei" pitchFamily="34" charset="-120"/>
            </a:rPr>
            <a:t>「</a:t>
          </a:r>
          <a:r>
            <a:rPr lang="zh-CN" altLang="en-US" sz="1100" kern="1200" smtClean="0">
              <a:latin typeface="Microsoft JhengHei" pitchFamily="34" charset="-120"/>
              <a:ea typeface="Microsoft JhengHei" pitchFamily="34" charset="-120"/>
            </a:rPr>
            <a:t>群眾路線</a:t>
          </a:r>
          <a:r>
            <a:rPr lang="en-US" sz="1100" kern="1200" smtClean="0">
              <a:latin typeface="Microsoft JhengHei" pitchFamily="34" charset="-120"/>
              <a:ea typeface="Microsoft JhengHei" pitchFamily="34" charset="-120"/>
            </a:rPr>
            <a:t>」</a:t>
          </a:r>
          <a:r>
            <a:rPr lang="zh-CN" altLang="en-US" sz="1100" kern="1200" smtClean="0">
              <a:latin typeface="Microsoft JhengHei" pitchFamily="34" charset="-120"/>
              <a:ea typeface="Microsoft JhengHei" pitchFamily="34" charset="-120"/>
            </a:rPr>
            <a:t>是中共的根本工作路線、其宗旨為保持黨與群眾的密切聯繫，積極總結群眾的意見，爲了廣大人民的利益去服務群眾。</a:t>
          </a:r>
          <a:endParaRPr lang="en-US" sz="1100" kern="1200" dirty="0">
            <a:latin typeface="Microsoft JhengHei" pitchFamily="34" charset="-120"/>
            <a:ea typeface="Microsoft JhengHei" pitchFamily="34" charset="-120"/>
          </a:endParaRPr>
        </a:p>
        <a:p>
          <a:pPr marL="57150" lvl="1" indent="-57150" algn="l" defTabSz="488950" rtl="0">
            <a:lnSpc>
              <a:spcPct val="90000"/>
            </a:lnSpc>
            <a:spcBef>
              <a:spcPct val="0"/>
            </a:spcBef>
            <a:spcAft>
              <a:spcPct val="15000"/>
            </a:spcAft>
            <a:buChar char="••"/>
          </a:pPr>
          <a:r>
            <a:rPr lang="zh-CN" altLang="en-US" sz="1100" kern="1200" smtClean="0">
              <a:latin typeface="Microsoft JhengHei" pitchFamily="34" charset="-120"/>
              <a:ea typeface="Microsoft JhengHei" pitchFamily="34" charset="-120"/>
            </a:rPr>
            <a:t>堅持群眾路線意味著中共必須通過頒佈</a:t>
          </a:r>
          <a:r>
            <a:rPr lang="en-US" altLang="zh-CN" sz="1100" kern="1200" smtClean="0">
              <a:latin typeface="Microsoft JhengHei" pitchFamily="34" charset="-120"/>
              <a:ea typeface="Microsoft JhengHei" pitchFamily="34" charset="-120"/>
            </a:rPr>
            <a:t>《</a:t>
          </a:r>
          <a:r>
            <a:rPr lang="zh-CN" altLang="en-US" sz="1100" kern="1200" smtClean="0">
              <a:latin typeface="Microsoft JhengHei" pitchFamily="34" charset="-120"/>
              <a:ea typeface="Microsoft JhengHei" pitchFamily="34" charset="-120"/>
            </a:rPr>
            <a:t>憲法</a:t>
          </a:r>
          <a:r>
            <a:rPr lang="en-US" altLang="zh-CN" sz="1100" kern="1200" smtClean="0">
              <a:latin typeface="Microsoft JhengHei" pitchFamily="34" charset="-120"/>
              <a:ea typeface="Microsoft JhengHei" pitchFamily="34" charset="-120"/>
            </a:rPr>
            <a:t>》</a:t>
          </a:r>
          <a:r>
            <a:rPr lang="zh-CN" altLang="en-US" sz="1100" kern="1200" smtClean="0">
              <a:latin typeface="Microsoft JhengHei" pitchFamily="34" charset="-120"/>
              <a:ea typeface="Microsoft JhengHei" pitchFamily="34" charset="-120"/>
            </a:rPr>
            <a:t>來建立一個服務人民的政府。</a:t>
          </a:r>
          <a:endParaRPr lang="en-US" sz="1100" kern="1200" dirty="0">
            <a:latin typeface="Microsoft JhengHei" pitchFamily="34" charset="-120"/>
            <a:ea typeface="Microsoft JhengHei" pitchFamily="34" charset="-120"/>
          </a:endParaRPr>
        </a:p>
        <a:p>
          <a:pPr marL="57150" lvl="1" indent="-57150" algn="l" defTabSz="488950" rtl="0">
            <a:lnSpc>
              <a:spcPct val="90000"/>
            </a:lnSpc>
            <a:spcBef>
              <a:spcPct val="0"/>
            </a:spcBef>
            <a:spcAft>
              <a:spcPct val="15000"/>
            </a:spcAft>
            <a:buChar char="••"/>
          </a:pPr>
          <a:r>
            <a:rPr lang="zh-CN" altLang="en-US" sz="1100" kern="1200" smtClean="0">
              <a:latin typeface="Microsoft JhengHei" pitchFamily="34" charset="-120"/>
              <a:ea typeface="Microsoft JhengHei" pitchFamily="34" charset="-120"/>
            </a:rPr>
            <a:t>作為一個針對群眾的司法外行政懲罰體系，勞教不僅違憲，更是違背了中共的根本工作路線。</a:t>
          </a:r>
          <a:endParaRPr lang="en-US" sz="1100" kern="1200" dirty="0">
            <a:latin typeface="Microsoft JhengHei" pitchFamily="34" charset="-120"/>
            <a:ea typeface="Microsoft JhengHei" pitchFamily="34" charset="-120"/>
          </a:endParaRPr>
        </a:p>
      </dsp:txBody>
      <dsp:txXfrm rot="-5400000">
        <a:off x="1481328" y="2852253"/>
        <a:ext cx="2524423" cy="2015791"/>
      </dsp:txXfrm>
    </dsp:sp>
    <dsp:sp modelId="{044BFE69-30AF-4307-8E11-3B8441A3C378}">
      <dsp:nvSpPr>
        <dsp:cNvPr id="0" name=""/>
        <dsp:cNvSpPr/>
      </dsp:nvSpPr>
      <dsp:spPr>
        <a:xfrm>
          <a:off x="0" y="2614959"/>
          <a:ext cx="1481328"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altLang="en-US" sz="1200" b="0" kern="1200" dirty="0" smtClean="0">
              <a:latin typeface="Microsoft JhengHei" pitchFamily="34" charset="-120"/>
              <a:ea typeface="Microsoft JhengHei" pitchFamily="34" charset="-120"/>
            </a:rPr>
            <a:t>勞動教養體制不僅違反了憲法，它也違背了中共群眾路線</a:t>
          </a:r>
          <a:endParaRPr lang="en-US" sz="1200" b="0" kern="1200" dirty="0">
            <a:latin typeface="Microsoft JhengHei" pitchFamily="34" charset="-120"/>
            <a:ea typeface="Microsoft JhengHei" pitchFamily="34" charset="-120"/>
          </a:endParaRPr>
        </a:p>
      </dsp:txBody>
      <dsp:txXfrm>
        <a:off x="72312" y="2687271"/>
        <a:ext cx="1336704" cy="23457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B8C6F-09A3-4AC1-A455-AF23D6042B21}">
      <dsp:nvSpPr>
        <dsp:cNvPr id="0" name=""/>
        <dsp:cNvSpPr/>
      </dsp:nvSpPr>
      <dsp:spPr>
        <a:xfrm rot="5400000">
          <a:off x="2210935" y="-289230"/>
          <a:ext cx="1948428" cy="301751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latin typeface="Calibri" pitchFamily="34" charset="0"/>
            </a:rPr>
            <a:t>Under the Chinese constitutional order, the CCP is the repository of political power, and the state organs fulfill the administrative function.</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b="0" i="0" kern="1200" dirty="0" smtClean="0">
              <a:latin typeface="Calibri" pitchFamily="34" charset="0"/>
            </a:rPr>
            <a:t>Chinese Constitution could be understood as establishing an administrative apparatus under the leadership of the CCP and its multi-party coalition. </a:t>
          </a:r>
          <a:endParaRPr lang="en-US" sz="1200" kern="1200" dirty="0">
            <a:latin typeface="Calibri" pitchFamily="34" charset="0"/>
          </a:endParaRPr>
        </a:p>
      </dsp:txBody>
      <dsp:txXfrm rot="-5400000">
        <a:off x="1676394" y="340425"/>
        <a:ext cx="2922396" cy="1758200"/>
      </dsp:txXfrm>
    </dsp:sp>
    <dsp:sp modelId="{F8538C32-2878-490E-BF38-917256972405}">
      <dsp:nvSpPr>
        <dsp:cNvPr id="0" name=""/>
        <dsp:cNvSpPr/>
      </dsp:nvSpPr>
      <dsp:spPr>
        <a:xfrm>
          <a:off x="0" y="1757"/>
          <a:ext cx="1783080" cy="243553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32" tIns="22860" rIns="27432" bIns="22860" numCol="1" spcCol="1270" anchor="ctr" anchorCtr="0">
          <a:noAutofit/>
        </a:bodyPr>
        <a:lstStyle/>
        <a:p>
          <a:pPr lvl="0" algn="l" defTabSz="533400" rtl="0">
            <a:lnSpc>
              <a:spcPct val="90000"/>
            </a:lnSpc>
            <a:spcBef>
              <a:spcPct val="0"/>
            </a:spcBef>
            <a:spcAft>
              <a:spcPct val="35000"/>
            </a:spcAft>
          </a:pPr>
          <a:r>
            <a:rPr lang="en-US" sz="1200" kern="1200" dirty="0" smtClean="0">
              <a:latin typeface="Calibri" pitchFamily="34" charset="0"/>
            </a:rPr>
            <a:t>CCP does not enjoy an extra-constitutional role in Chinese political organization, but it does exist autonomously from the state. State organs, under the constitution that established them and defined their powers, are understood to be required to accept the leadership role of the CCP.  </a:t>
          </a:r>
          <a:endParaRPr lang="en-US" sz="1200" b="0" i="0" kern="1200" dirty="0">
            <a:latin typeface="Calibri" pitchFamily="34" charset="0"/>
          </a:endParaRPr>
        </a:p>
      </dsp:txBody>
      <dsp:txXfrm>
        <a:off x="87043" y="88800"/>
        <a:ext cx="1608994" cy="2261449"/>
      </dsp:txXfrm>
    </dsp:sp>
    <dsp:sp modelId="{5DDEA334-41E0-41D4-8A54-E06B4A53BF66}">
      <dsp:nvSpPr>
        <dsp:cNvPr id="0" name=""/>
        <dsp:cNvSpPr/>
      </dsp:nvSpPr>
      <dsp:spPr>
        <a:xfrm rot="5400000">
          <a:off x="2023470" y="2400188"/>
          <a:ext cx="2035659" cy="2862334"/>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latin typeface="Calibri" pitchFamily="34" charset="0"/>
            </a:rPr>
            <a:t>The result: government under State Constitution, and the CCP under the Party Constitution.</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latin typeface="Calibri" pitchFamily="34" charset="0"/>
            </a:rPr>
            <a:t>State Constitution directly binds the government, but does not bind the CCP.</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latin typeface="Calibri" pitchFamily="34" charset="0"/>
            </a:rPr>
            <a:t>The CCP is bound by its party line and its own Party Constitution. </a:t>
          </a:r>
          <a:endParaRPr lang="en-US" sz="1200" kern="1200" dirty="0">
            <a:latin typeface="Calibri" pitchFamily="34" charset="0"/>
          </a:endParaRPr>
        </a:p>
        <a:p>
          <a:pPr marL="114300" lvl="1" indent="-114300" algn="l" defTabSz="533400" rtl="0">
            <a:lnSpc>
              <a:spcPct val="90000"/>
            </a:lnSpc>
            <a:spcBef>
              <a:spcPct val="0"/>
            </a:spcBef>
            <a:spcAft>
              <a:spcPct val="15000"/>
            </a:spcAft>
            <a:buChar char="••"/>
          </a:pPr>
          <a:r>
            <a:rPr lang="en-US" sz="1200" kern="1200" dirty="0" smtClean="0">
              <a:latin typeface="Calibri" pitchFamily="34" charset="0"/>
            </a:rPr>
            <a:t>The State Constitution is an expression of the Party line.</a:t>
          </a:r>
          <a:endParaRPr lang="en-US" sz="1200" kern="1200" dirty="0">
            <a:latin typeface="Calibri" pitchFamily="34" charset="0"/>
          </a:endParaRPr>
        </a:p>
      </dsp:txBody>
      <dsp:txXfrm rot="-5400000">
        <a:off x="1610133" y="2912899"/>
        <a:ext cx="2762961" cy="1836913"/>
      </dsp:txXfrm>
    </dsp:sp>
    <dsp:sp modelId="{1D05C270-CE95-4CED-9473-D6BCCAC27299}">
      <dsp:nvSpPr>
        <dsp:cNvPr id="0" name=""/>
        <dsp:cNvSpPr/>
      </dsp:nvSpPr>
      <dsp:spPr>
        <a:xfrm>
          <a:off x="0" y="2559068"/>
          <a:ext cx="1610062" cy="2544573"/>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533400" rtl="0">
            <a:lnSpc>
              <a:spcPct val="90000"/>
            </a:lnSpc>
            <a:spcBef>
              <a:spcPct val="0"/>
            </a:spcBef>
            <a:spcAft>
              <a:spcPct val="35000"/>
            </a:spcAft>
          </a:pPr>
          <a:r>
            <a:rPr lang="en-US" sz="1200" kern="1200" dirty="0" smtClean="0">
              <a:latin typeface="Calibri" pitchFamily="34" charset="0"/>
            </a:rPr>
            <a:t>Fundamental separation of powers– political (CCP) and administrative (State organs) differ from West, where all power is in state organs and divided into executive, judicial, and legislative functions</a:t>
          </a:r>
          <a:endParaRPr lang="en-US" sz="1200" b="0" kern="1200" dirty="0">
            <a:latin typeface="Calibri" pitchFamily="34" charset="0"/>
          </a:endParaRPr>
        </a:p>
      </dsp:txBody>
      <dsp:txXfrm>
        <a:off x="78597" y="2637665"/>
        <a:ext cx="1452868" cy="238737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08C49-8ACF-4419-8541-89674E7C6E15}">
      <dsp:nvSpPr>
        <dsp:cNvPr id="0" name=""/>
        <dsp:cNvSpPr/>
      </dsp:nvSpPr>
      <dsp:spPr>
        <a:xfrm rot="5400000">
          <a:off x="1786046" y="-130011"/>
          <a:ext cx="1992302" cy="2750526"/>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3825" rIns="91440" bIns="123825" numCol="1" spcCol="1270" anchor="ctr" anchorCtr="0">
          <a:noAutofit/>
        </a:bodyPr>
        <a:lstStyle/>
        <a:p>
          <a:pPr marL="114300" lvl="1" indent="-114300" algn="l" defTabSz="533400" rtl="0">
            <a:lnSpc>
              <a:spcPct val="90000"/>
            </a:lnSpc>
            <a:spcBef>
              <a:spcPct val="0"/>
            </a:spcBef>
            <a:spcAft>
              <a:spcPct val="15000"/>
            </a:spcAft>
            <a:buChar char="••"/>
          </a:pPr>
          <a:endParaRPr lang="en-US" sz="1200" kern="1200" dirty="0">
            <a:latin typeface="Microsoft JhengHei" pitchFamily="34" charset="-120"/>
            <a:ea typeface="Microsoft JhengHei" pitchFamily="34" charset="-120"/>
          </a:endParaRPr>
        </a:p>
        <a:p>
          <a:pPr marL="114300" lvl="1" indent="-114300" algn="l" defTabSz="53340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在中國的憲政秩序下，中共是政治權利的提供者，政府則是行政管理的機關。</a:t>
          </a:r>
          <a:endParaRPr lang="zh-CN" altLang="en-US" sz="1200" kern="1200" dirty="0">
            <a:latin typeface="Microsoft JhengHei" pitchFamily="34" charset="-120"/>
            <a:ea typeface="Microsoft JhengHei" pitchFamily="34" charset="-120"/>
          </a:endParaRPr>
        </a:p>
        <a:p>
          <a:pPr marL="114300" lvl="1" indent="-114300" algn="l" defTabSz="533400">
            <a:lnSpc>
              <a:spcPct val="90000"/>
            </a:lnSpc>
            <a:spcBef>
              <a:spcPct val="0"/>
            </a:spcBef>
            <a:spcAft>
              <a:spcPct val="15000"/>
            </a:spcAft>
            <a:buChar char="••"/>
          </a:pPr>
          <a:r>
            <a:rPr lang="zh-TW" altLang="en-US" sz="1200" b="0" i="0" kern="1200" dirty="0" smtClean="0">
              <a:latin typeface="Microsoft JhengHei" pitchFamily="34" charset="-120"/>
              <a:ea typeface="Microsoft JhengHei" pitchFamily="34" charset="-120"/>
            </a:rPr>
            <a:t>中國</a:t>
          </a:r>
          <a:r>
            <a:rPr lang="en-US" altLang="zh-CN" sz="1200" b="0" i="0" kern="1200" dirty="0" smtClean="0">
              <a:latin typeface="Microsoft JhengHei" pitchFamily="34" charset="-120"/>
              <a:ea typeface="Microsoft JhengHei" pitchFamily="34" charset="-120"/>
            </a:rPr>
            <a:t>《</a:t>
          </a:r>
          <a:r>
            <a:rPr lang="zh-TW" altLang="en-US" sz="1200" b="0" i="0" kern="1200" dirty="0" smtClean="0">
              <a:latin typeface="Microsoft JhengHei" pitchFamily="34" charset="-120"/>
              <a:ea typeface="Microsoft JhengHei" pitchFamily="34" charset="-120"/>
            </a:rPr>
            <a:t>憲法</a:t>
          </a:r>
          <a:r>
            <a:rPr lang="en-US" altLang="zh-CN" sz="1200" b="0" i="0" kern="1200" dirty="0" smtClean="0">
              <a:latin typeface="Microsoft JhengHei" pitchFamily="34" charset="-120"/>
              <a:ea typeface="Microsoft JhengHei" pitchFamily="34" charset="-120"/>
            </a:rPr>
            <a:t>》</a:t>
          </a:r>
          <a:r>
            <a:rPr lang="zh-CN" altLang="en-US" sz="1200" b="0" i="0" kern="1200" dirty="0" smtClean="0">
              <a:latin typeface="Microsoft JhengHei" pitchFamily="34" charset="-120"/>
              <a:ea typeface="Microsoft JhengHei" pitchFamily="34" charset="-120"/>
            </a:rPr>
            <a:t>的功能</a:t>
          </a:r>
          <a:r>
            <a:rPr lang="zh-TW" altLang="en-US" sz="1200" b="0" i="0" kern="1200" dirty="0" smtClean="0">
              <a:latin typeface="Microsoft JhengHei" pitchFamily="34" charset="-120"/>
              <a:ea typeface="Microsoft JhengHei" pitchFamily="34" charset="-120"/>
            </a:rPr>
            <a:t>可以理解為在共產黨為領導的多黨合作框架之下建立的行政管理體制</a:t>
          </a:r>
          <a:r>
            <a:rPr lang="zh-CN" altLang="en-US" sz="1200" b="0" i="0" kern="1200" dirty="0" smtClean="0">
              <a:latin typeface="Microsoft JhengHei" pitchFamily="34" charset="-120"/>
              <a:ea typeface="Microsoft JhengHei" pitchFamily="34" charset="-120"/>
            </a:rPr>
            <a:t>。</a:t>
          </a:r>
          <a:endParaRPr lang="zh-CN" altLang="en-US" sz="1200" kern="1200" dirty="0">
            <a:latin typeface="Microsoft JhengHei" pitchFamily="34" charset="-120"/>
            <a:ea typeface="Microsoft JhengHei" pitchFamily="34" charset="-120"/>
          </a:endParaRPr>
        </a:p>
        <a:p>
          <a:pPr marL="57150" lvl="1" indent="-57150" algn="l" defTabSz="466725">
            <a:lnSpc>
              <a:spcPct val="90000"/>
            </a:lnSpc>
            <a:spcBef>
              <a:spcPct val="0"/>
            </a:spcBef>
            <a:spcAft>
              <a:spcPct val="15000"/>
            </a:spcAft>
            <a:buChar char="••"/>
          </a:pPr>
          <a:endParaRPr lang="en-US" altLang="en-US" sz="1050" b="0" i="0" kern="1200" dirty="0" smtClean="0"/>
        </a:p>
      </dsp:txBody>
      <dsp:txXfrm rot="-5400000">
        <a:off x="1406934" y="346357"/>
        <a:ext cx="2653270" cy="1797790"/>
      </dsp:txXfrm>
    </dsp:sp>
    <dsp:sp modelId="{D2214942-77D9-4675-9349-5F1AAC4CB80C}">
      <dsp:nvSpPr>
        <dsp:cNvPr id="0" name=""/>
        <dsp:cNvSpPr/>
      </dsp:nvSpPr>
      <dsp:spPr>
        <a:xfrm>
          <a:off x="0" y="62"/>
          <a:ext cx="143951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altLang="en-US" sz="1200" b="1" kern="1200" dirty="0" smtClean="0">
              <a:latin typeface="Microsoft JhengHei" pitchFamily="34" charset="-120"/>
              <a:ea typeface="Microsoft JhengHei" pitchFamily="34" charset="-120"/>
            </a:rPr>
            <a:t>雖然</a:t>
          </a:r>
          <a:r>
            <a:rPr lang="en-US" altLang="zh-CN" sz="1200" b="1" kern="1200" dirty="0" smtClean="0">
              <a:latin typeface="Microsoft JhengHei" pitchFamily="34" charset="-120"/>
              <a:ea typeface="Microsoft JhengHei" pitchFamily="34" charset="-120"/>
            </a:rPr>
            <a:t>CCP</a:t>
          </a:r>
          <a:r>
            <a:rPr lang="zh-CN" altLang="en-US" sz="1200" b="1" kern="1200" dirty="0" smtClean="0">
              <a:latin typeface="Microsoft JhengHei" pitchFamily="34" charset="-120"/>
              <a:ea typeface="Microsoft JhengHei" pitchFamily="34" charset="-120"/>
            </a:rPr>
            <a:t>並非在憲法之外，但是在中國的政治秩序中，</a:t>
          </a:r>
          <a:r>
            <a:rPr lang="en-US" altLang="zh-CN" sz="1200" b="1" kern="1200" dirty="0" smtClean="0">
              <a:latin typeface="Microsoft JhengHei" pitchFamily="34" charset="-120"/>
              <a:ea typeface="Microsoft JhengHei" pitchFamily="34" charset="-120"/>
            </a:rPr>
            <a:t>CCP </a:t>
          </a:r>
          <a:r>
            <a:rPr lang="zh-CN" altLang="en-US" sz="1200" b="1" kern="1200" dirty="0" smtClean="0">
              <a:latin typeface="Microsoft JhengHei" pitchFamily="34" charset="-120"/>
              <a:ea typeface="Microsoft JhengHei" pitchFamily="34" charset="-120"/>
            </a:rPr>
            <a:t>不從屬於國家機器。根據</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憲法</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，中國國家機構必須認同</a:t>
          </a:r>
          <a:r>
            <a:rPr lang="en-US" altLang="zh-CN" sz="1200" b="1" kern="1200" dirty="0" smtClean="0">
              <a:latin typeface="Microsoft JhengHei" pitchFamily="34" charset="-120"/>
              <a:ea typeface="Microsoft JhengHei" pitchFamily="34" charset="-120"/>
            </a:rPr>
            <a:t>CCP</a:t>
          </a:r>
          <a:r>
            <a:rPr lang="zh-CN" altLang="en-US" sz="1200" b="1" kern="1200" dirty="0" smtClean="0">
              <a:latin typeface="Microsoft JhengHei" pitchFamily="34" charset="-120"/>
              <a:ea typeface="Microsoft JhengHei" pitchFamily="34" charset="-120"/>
            </a:rPr>
            <a:t>的領導。</a:t>
          </a:r>
          <a:endParaRPr lang="en-US" sz="1200" b="1" kern="1200" dirty="0">
            <a:latin typeface="Microsoft JhengHei" pitchFamily="34" charset="-120"/>
            <a:ea typeface="Microsoft JhengHei" pitchFamily="34" charset="-120"/>
          </a:endParaRPr>
        </a:p>
      </dsp:txBody>
      <dsp:txXfrm>
        <a:off x="70271" y="70333"/>
        <a:ext cx="1298968" cy="2349836"/>
      </dsp:txXfrm>
    </dsp:sp>
    <dsp:sp modelId="{C7BDF78A-D2FD-4B18-991A-04B0DF4A8F07}">
      <dsp:nvSpPr>
        <dsp:cNvPr id="0" name=""/>
        <dsp:cNvSpPr/>
      </dsp:nvSpPr>
      <dsp:spPr>
        <a:xfrm rot="5400000">
          <a:off x="1748177" y="2519028"/>
          <a:ext cx="2081497" cy="268224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14300" lvl="1" indent="-114300" algn="l" defTabSz="533400" rtl="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中國政府遵循國家</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憲法</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，中國共產黨遵循</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黨章</a:t>
          </a:r>
          <a:r>
            <a:rPr lang="en-US" altLang="zh-CN" sz="1200" kern="1200" dirty="0" smtClean="0">
              <a:latin typeface="Microsoft JhengHei" pitchFamily="34" charset="-120"/>
              <a:ea typeface="Microsoft JhengHei" pitchFamily="34" charset="-120"/>
            </a:rPr>
            <a:t>》</a:t>
          </a:r>
          <a:endParaRPr lang="en-US" sz="1200" kern="1200" dirty="0">
            <a:latin typeface="Microsoft JhengHei" pitchFamily="34" charset="-120"/>
            <a:ea typeface="Microsoft JhengHei" pitchFamily="34" charset="-120"/>
          </a:endParaRPr>
        </a:p>
        <a:p>
          <a:pPr marL="114300" lvl="1" indent="-114300" algn="l" defTabSz="533400" rtl="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國家</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憲法</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直接對應的是政府機構，而不是中共</a:t>
          </a:r>
          <a:endParaRPr lang="en-US" sz="1200" kern="1200" dirty="0">
            <a:latin typeface="Microsoft JhengHei" pitchFamily="34" charset="-120"/>
            <a:ea typeface="Microsoft JhengHei" pitchFamily="34" charset="-120"/>
          </a:endParaRPr>
        </a:p>
        <a:p>
          <a:pPr marL="114300" lvl="1" indent="-114300" algn="l" defTabSz="533400" rtl="0">
            <a:lnSpc>
              <a:spcPct val="90000"/>
            </a:lnSpc>
            <a:spcBef>
              <a:spcPct val="0"/>
            </a:spcBef>
            <a:spcAft>
              <a:spcPct val="15000"/>
            </a:spcAft>
            <a:buChar char="••"/>
          </a:pPr>
          <a:r>
            <a:rPr lang="zh-CN" altLang="en-US" sz="1200" kern="1200" dirty="0" smtClean="0">
              <a:latin typeface="Microsoft JhengHei" pitchFamily="34" charset="-120"/>
              <a:ea typeface="Microsoft JhengHei" pitchFamily="34" charset="-120"/>
            </a:rPr>
            <a:t>中共受制于其工作路線與</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黨章</a:t>
          </a:r>
          <a:r>
            <a:rPr lang="en-US" altLang="zh-CN" sz="1200" kern="1200" dirty="0" smtClean="0">
              <a:latin typeface="Microsoft JhengHei" pitchFamily="34" charset="-120"/>
              <a:ea typeface="Microsoft JhengHei" pitchFamily="34" charset="-120"/>
            </a:rPr>
            <a:t>》</a:t>
          </a:r>
          <a:endParaRPr lang="en-US" sz="1200" kern="1200" dirty="0">
            <a:latin typeface="Microsoft JhengHei" pitchFamily="34" charset="-120"/>
            <a:ea typeface="Microsoft JhengHei" pitchFamily="34" charset="-120"/>
          </a:endParaRPr>
        </a:p>
        <a:p>
          <a:pPr marL="114300" lvl="1" indent="-114300" algn="l" defTabSz="533400" rtl="0">
            <a:lnSpc>
              <a:spcPct val="90000"/>
            </a:lnSpc>
            <a:spcBef>
              <a:spcPct val="0"/>
            </a:spcBef>
            <a:spcAft>
              <a:spcPct val="15000"/>
            </a:spcAft>
            <a:buChar char="••"/>
          </a:pP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中華人民共和國憲法</a:t>
          </a:r>
          <a:r>
            <a:rPr lang="en-US" altLang="zh-CN" sz="1200" kern="1200" dirty="0" smtClean="0">
              <a:latin typeface="Microsoft JhengHei" pitchFamily="34" charset="-120"/>
              <a:ea typeface="Microsoft JhengHei" pitchFamily="34" charset="-120"/>
            </a:rPr>
            <a:t>》</a:t>
          </a:r>
          <a:r>
            <a:rPr lang="zh-CN" altLang="en-US" sz="1200" kern="1200" dirty="0" smtClean="0">
              <a:latin typeface="Microsoft JhengHei" pitchFamily="34" charset="-120"/>
              <a:ea typeface="Microsoft JhengHei" pitchFamily="34" charset="-120"/>
            </a:rPr>
            <a:t>本身即為中共工作路線的表達。</a:t>
          </a:r>
          <a:endParaRPr lang="en-US" sz="1200" kern="1200" dirty="0">
            <a:latin typeface="Microsoft JhengHei" pitchFamily="34" charset="-120"/>
            <a:ea typeface="Microsoft JhengHei" pitchFamily="34" charset="-120"/>
          </a:endParaRPr>
        </a:p>
      </dsp:txBody>
      <dsp:txXfrm rot="-5400000">
        <a:off x="1447806" y="2921009"/>
        <a:ext cx="2580630" cy="1878277"/>
      </dsp:txXfrm>
    </dsp:sp>
    <dsp:sp modelId="{044BFE69-30AF-4307-8E11-3B8441A3C378}">
      <dsp:nvSpPr>
        <dsp:cNvPr id="0" name=""/>
        <dsp:cNvSpPr/>
      </dsp:nvSpPr>
      <dsp:spPr>
        <a:xfrm>
          <a:off x="0" y="2614959"/>
          <a:ext cx="1508760" cy="2490378"/>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l" defTabSz="533400" rtl="0">
            <a:lnSpc>
              <a:spcPct val="90000"/>
            </a:lnSpc>
            <a:spcBef>
              <a:spcPct val="0"/>
            </a:spcBef>
            <a:spcAft>
              <a:spcPct val="35000"/>
            </a:spcAft>
          </a:pPr>
          <a:r>
            <a:rPr lang="zh-CN" altLang="en-US" sz="1200" b="1" kern="1200" dirty="0" smtClean="0">
              <a:latin typeface="Microsoft JhengHei" pitchFamily="34" charset="-120"/>
              <a:ea typeface="Microsoft JhengHei" pitchFamily="34" charset="-120"/>
            </a:rPr>
            <a:t>中國的分權模式</a:t>
          </a:r>
          <a:r>
            <a:rPr lang="en-US" altLang="zh-CN" sz="1200" b="1" kern="1200" dirty="0" smtClean="0">
              <a:latin typeface="Microsoft JhengHei" pitchFamily="34" charset="-120"/>
              <a:ea typeface="Microsoft JhengHei" pitchFamily="34" charset="-120"/>
            </a:rPr>
            <a:t>---</a:t>
          </a:r>
          <a:r>
            <a:rPr lang="zh-CN" altLang="en-US" sz="1200" b="1" kern="1200" dirty="0" smtClean="0">
              <a:latin typeface="Microsoft JhengHei" pitchFamily="34" charset="-120"/>
              <a:ea typeface="Microsoft JhengHei" pitchFamily="34" charset="-120"/>
            </a:rPr>
            <a:t>即中共的政治決策權與政府的行政管理權之間的區分有別於西方的三權分立傳統。</a:t>
          </a:r>
          <a:endParaRPr lang="en-US" sz="1200" b="1" kern="1200" dirty="0">
            <a:latin typeface="Microsoft JhengHei" pitchFamily="34" charset="-120"/>
            <a:ea typeface="Microsoft JhengHei" pitchFamily="34" charset="-120"/>
          </a:endParaRPr>
        </a:p>
      </dsp:txBody>
      <dsp:txXfrm>
        <a:off x="73652" y="2688611"/>
        <a:ext cx="1361456" cy="2343074"/>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EB619C5-D285-4623-846C-A52431C3B633}" type="datetimeFigureOut">
              <a:rPr lang="en-US"/>
              <a:pPr>
                <a:defRPr/>
              </a:pPr>
              <a:t>6/2/13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2DD7ADB-989D-439C-A904-C46F0E53DDD2}" type="slidenum">
              <a:rPr lang="en-US"/>
              <a:pPr>
                <a:defRPr/>
              </a:pPr>
              <a:t>‹#›</a:t>
            </a:fld>
            <a:endParaRPr lang="en-US"/>
          </a:p>
        </p:txBody>
      </p:sp>
    </p:spTree>
    <p:extLst>
      <p:ext uri="{BB962C8B-B14F-4D97-AF65-F5344CB8AC3E}">
        <p14:creationId xmlns:p14="http://schemas.microsoft.com/office/powerpoint/2010/main" val="27094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F8C1A17-9EDC-4C6D-B3C5-09535A42666A}" type="datetimeFigureOut">
              <a:rPr lang="en-US"/>
              <a:pPr>
                <a:defRPr/>
              </a:pPr>
              <a:t>6/2/13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07CDC25-C0AB-406D-AE96-D1FF6D3E6842}" type="slidenum">
              <a:rPr lang="en-US"/>
              <a:pPr>
                <a:defRPr/>
              </a:pPr>
              <a:t>‹#›</a:t>
            </a:fld>
            <a:endParaRPr lang="en-US"/>
          </a:p>
        </p:txBody>
      </p:sp>
    </p:spTree>
    <p:extLst>
      <p:ext uri="{BB962C8B-B14F-4D97-AF65-F5344CB8AC3E}">
        <p14:creationId xmlns:p14="http://schemas.microsoft.com/office/powerpoint/2010/main" val="1141381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7CDC25-C0AB-406D-AE96-D1FF6D3E6842}" type="slidenum">
              <a:rPr lang="en-US" smtClean="0"/>
              <a:pPr>
                <a:defRPr/>
              </a:pPr>
              <a:t>4</a:t>
            </a:fld>
            <a:endParaRPr lang="en-US"/>
          </a:p>
        </p:txBody>
      </p:sp>
    </p:spTree>
    <p:extLst>
      <p:ext uri="{BB962C8B-B14F-4D97-AF65-F5344CB8AC3E}">
        <p14:creationId xmlns:p14="http://schemas.microsoft.com/office/powerpoint/2010/main" val="381979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2" y="10093"/>
            <a:ext cx="9142135" cy="6823187"/>
          </a:xfrm>
          <a:prstGeom prst="rect">
            <a:avLst/>
          </a:prstGeom>
        </p:spPr>
      </p:pic>
      <p:sp>
        <p:nvSpPr>
          <p:cNvPr id="2" name="Title 1"/>
          <p:cNvSpPr>
            <a:spLocks noGrp="1"/>
          </p:cNvSpPr>
          <p:nvPr>
            <p:ph type="title"/>
          </p:nvPr>
        </p:nvSpPr>
        <p:spPr>
          <a:xfrm>
            <a:off x="0" y="2667000"/>
            <a:ext cx="9144000" cy="2133600"/>
          </a:xfrm>
        </p:spPr>
        <p:txBody>
          <a:bodyPr/>
          <a:lstStyle>
            <a:lvl1pPr>
              <a:defRPr>
                <a:solidFill>
                  <a:schemeClr val="tx1"/>
                </a:solidFill>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hoto">
    <p:spTree>
      <p:nvGrpSpPr>
        <p:cNvPr id="1" name=""/>
        <p:cNvGrpSpPr/>
        <p:nvPr/>
      </p:nvGrpSpPr>
      <p:grpSpPr>
        <a:xfrm>
          <a:off x="0" y="0"/>
          <a:ext cx="0" cy="0"/>
          <a:chOff x="0" y="0"/>
          <a:chExt cx="0" cy="0"/>
        </a:xfrm>
      </p:grpSpPr>
      <p:sp>
        <p:nvSpPr>
          <p:cNvPr id="9" name="Title 1"/>
          <p:cNvSpPr>
            <a:spLocks noGrp="1"/>
          </p:cNvSpPr>
          <p:nvPr>
            <p:ph type="ctrTitle"/>
          </p:nvPr>
        </p:nvSpPr>
        <p:spPr>
          <a:xfrm>
            <a:off x="533400" y="1447800"/>
            <a:ext cx="8001000" cy="860425"/>
          </a:xfrm>
        </p:spPr>
        <p:txBody>
          <a:bodyPr>
            <a:noAutofit/>
          </a:bodyPr>
          <a:lstStyle>
            <a:lvl1pPr>
              <a:defRPr sz="3800" b="1">
                <a:solidFill>
                  <a:schemeClr val="accent1">
                    <a:lumMod val="50000"/>
                  </a:schemeClr>
                </a:solidFill>
                <a:latin typeface="Georgia" pitchFamily="18" charset="0"/>
              </a:defRPr>
            </a:lvl1pPr>
          </a:lstStyle>
          <a:p>
            <a:r>
              <a:rPr lang="en-US" smtClean="0"/>
              <a:t>Click to edit Master title style</a:t>
            </a:r>
            <a:endParaRPr lang="en-US" dirty="0"/>
          </a:p>
        </p:txBody>
      </p:sp>
      <p:sp>
        <p:nvSpPr>
          <p:cNvPr id="11" name="Subtitle 2"/>
          <p:cNvSpPr>
            <a:spLocks noGrp="1"/>
          </p:cNvSpPr>
          <p:nvPr>
            <p:ph type="subTitle" idx="1"/>
          </p:nvPr>
        </p:nvSpPr>
        <p:spPr>
          <a:xfrm>
            <a:off x="1371600" y="2667000"/>
            <a:ext cx="6400800" cy="1143000"/>
          </a:xfrm>
        </p:spPr>
        <p:txBody>
          <a:bodyPr/>
          <a:lstStyle>
            <a:lvl1pPr marL="0" indent="0" algn="ctr">
              <a:buNone/>
              <a:defRPr>
                <a:solidFill>
                  <a:srgbClr val="3D6AA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a:xfrm>
            <a:off x="1371600" y="6477000"/>
            <a:ext cx="1447800" cy="244475"/>
          </a:xfrm>
        </p:spPr>
        <p:txBody>
          <a:bodyPr/>
          <a:lstStyle>
            <a:lvl1pPr>
              <a:defRPr/>
            </a:lvl1pPr>
          </a:lstStyle>
          <a:p>
            <a:pPr>
              <a:defRPr/>
            </a:pPr>
            <a:fld id="{3ADC0EF7-B03C-440B-B46F-B1C1296AE4B0}" type="datetime1">
              <a:rPr lang="en-US"/>
              <a:pPr>
                <a:defRPr/>
              </a:pPr>
              <a:t>6/2/13</a:t>
            </a:fld>
            <a:endParaRPr lang="en-US"/>
          </a:p>
        </p:txBody>
      </p:sp>
      <p:sp>
        <p:nvSpPr>
          <p:cNvPr id="7" name="Footer Placeholder 4"/>
          <p:cNvSpPr>
            <a:spLocks noGrp="1"/>
          </p:cNvSpPr>
          <p:nvPr>
            <p:ph type="ftr" sz="quarter" idx="11"/>
          </p:nvPr>
        </p:nvSpPr>
        <p:spPr>
          <a:xfrm>
            <a:off x="2895600" y="6477000"/>
            <a:ext cx="4724400" cy="24447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7696200" y="6477000"/>
            <a:ext cx="990600" cy="244475"/>
          </a:xfrm>
        </p:spPr>
        <p:txBody>
          <a:bodyPr/>
          <a:lstStyle>
            <a:lvl1pPr>
              <a:defRPr/>
            </a:lvl1pPr>
          </a:lstStyle>
          <a:p>
            <a:pPr>
              <a:defRPr/>
            </a:pPr>
            <a:fld id="{D9F75C0C-FC39-4629-82B9-22C9EB1958D0}"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Slide - with photo">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990600"/>
          </a:xfrm>
        </p:spPr>
        <p:txBody>
          <a:bodyPr/>
          <a:lstStyle>
            <a:lvl1pPr algn="ctr">
              <a:defRPr sz="3800" b="1">
                <a:solidFill>
                  <a:schemeClr val="accent1">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828800"/>
            <a:ext cx="8001000" cy="4038600"/>
          </a:xfrm>
        </p:spPr>
        <p:txBody>
          <a:bodyPr/>
          <a:lstStyle>
            <a:lvl1pPr>
              <a:defRPr sz="2800">
                <a:solidFill>
                  <a:schemeClr val="accent1">
                    <a:lumMod val="50000"/>
                  </a:schemeClr>
                </a:solidFill>
                <a:latin typeface="Calibri" pitchFamily="34" charset="0"/>
              </a:defRPr>
            </a:lvl1pPr>
            <a:lvl2pPr>
              <a:defRPr sz="2400">
                <a:solidFill>
                  <a:schemeClr val="accent1">
                    <a:lumMod val="75000"/>
                  </a:schemeClr>
                </a:solidFill>
                <a:latin typeface="Calibri" pitchFamily="34" charset="0"/>
              </a:defRPr>
            </a:lvl2pPr>
            <a:lvl3pPr>
              <a:defRPr sz="2200">
                <a:solidFill>
                  <a:schemeClr val="accent1">
                    <a:lumMod val="50000"/>
                  </a:schemeClr>
                </a:solidFill>
                <a:latin typeface="Calibri" pitchFamily="34" charset="0"/>
              </a:defRPr>
            </a:lvl3pPr>
            <a:lvl4pPr>
              <a:defRPr>
                <a:solidFill>
                  <a:schemeClr val="accent1">
                    <a:lumMod val="75000"/>
                  </a:schemeClr>
                </a:solidFill>
                <a:latin typeface="Calibri" pitchFamily="34" charset="0"/>
              </a:defRPr>
            </a:lvl4pPr>
            <a:lvl5pPr>
              <a:defRPr sz="1800">
                <a:solidFill>
                  <a:schemeClr val="accent1">
                    <a:lumMod val="50000"/>
                  </a:schemeClr>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1371600" y="6477000"/>
            <a:ext cx="1447800" cy="244475"/>
          </a:xfrm>
        </p:spPr>
        <p:txBody>
          <a:bodyPr/>
          <a:lstStyle>
            <a:lvl1pPr>
              <a:defRPr>
                <a:solidFill>
                  <a:schemeClr val="tx2">
                    <a:lumMod val="75000"/>
                  </a:schemeClr>
                </a:solidFill>
              </a:defRPr>
            </a:lvl1pPr>
          </a:lstStyle>
          <a:p>
            <a:pPr>
              <a:defRPr/>
            </a:pPr>
            <a:fld id="{3ADC0EF7-B03C-440B-B46F-B1C1296AE4B0}" type="datetime1">
              <a:rPr lang="en-US" smtClean="0"/>
              <a:pPr>
                <a:defRPr/>
              </a:pPr>
              <a:t>6/2/13</a:t>
            </a:fld>
            <a:endParaRPr lang="en-US"/>
          </a:p>
        </p:txBody>
      </p:sp>
      <p:sp>
        <p:nvSpPr>
          <p:cNvPr id="7" name="Footer Placeholder 4"/>
          <p:cNvSpPr>
            <a:spLocks noGrp="1"/>
          </p:cNvSpPr>
          <p:nvPr>
            <p:ph type="ftr" sz="quarter" idx="11"/>
          </p:nvPr>
        </p:nvSpPr>
        <p:spPr>
          <a:xfrm>
            <a:off x="2895600" y="6477000"/>
            <a:ext cx="4724400" cy="244475"/>
          </a:xfrm>
        </p:spPr>
        <p:txBody>
          <a:bodyPr/>
          <a:lstStyle>
            <a:lvl1pPr>
              <a:defRPr>
                <a:solidFill>
                  <a:schemeClr val="tx2">
                    <a:lumMod val="75000"/>
                  </a:schemeClr>
                </a:solidFill>
              </a:defRPr>
            </a:lvl1pPr>
          </a:lstStyle>
          <a:p>
            <a:pPr>
              <a:defRPr/>
            </a:pPr>
            <a:endParaRPr lang="en-US" dirty="0"/>
          </a:p>
        </p:txBody>
      </p:sp>
      <p:sp>
        <p:nvSpPr>
          <p:cNvPr id="8" name="Slide Number Placeholder 5"/>
          <p:cNvSpPr>
            <a:spLocks noGrp="1"/>
          </p:cNvSpPr>
          <p:nvPr>
            <p:ph type="sldNum" sz="quarter" idx="12"/>
          </p:nvPr>
        </p:nvSpPr>
        <p:spPr>
          <a:xfrm>
            <a:off x="7696200" y="6477000"/>
            <a:ext cx="990600" cy="244475"/>
          </a:xfrm>
        </p:spPr>
        <p:txBody>
          <a:bodyPr/>
          <a:lstStyle>
            <a:lvl1pPr>
              <a:defRPr>
                <a:solidFill>
                  <a:schemeClr val="tx2">
                    <a:lumMod val="75000"/>
                  </a:schemeClr>
                </a:solidFill>
              </a:defRPr>
            </a:lvl1pPr>
          </a:lstStyle>
          <a:p>
            <a:pPr>
              <a:defRPr/>
            </a:pPr>
            <a:fld id="{D9F75C0C-FC39-4629-82B9-22C9EB1958D0}"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Content Slide - with photo">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001000" cy="990600"/>
          </a:xfrm>
        </p:spPr>
        <p:txBody>
          <a:bodyPr/>
          <a:lstStyle>
            <a:lvl1pPr algn="ctr">
              <a:defRPr sz="3800" b="1">
                <a:solidFill>
                  <a:schemeClr val="accent1">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33400" y="1828800"/>
            <a:ext cx="8001000" cy="4038600"/>
          </a:xfrm>
        </p:spPr>
        <p:txBody>
          <a:bodyPr/>
          <a:lstStyle>
            <a:lvl1pPr>
              <a:defRPr sz="2800">
                <a:solidFill>
                  <a:schemeClr val="accent1">
                    <a:lumMod val="50000"/>
                  </a:schemeClr>
                </a:solidFill>
                <a:latin typeface="Calibri" pitchFamily="34" charset="0"/>
              </a:defRPr>
            </a:lvl1pPr>
            <a:lvl2pPr>
              <a:defRPr sz="2400">
                <a:solidFill>
                  <a:schemeClr val="accent1">
                    <a:lumMod val="75000"/>
                  </a:schemeClr>
                </a:solidFill>
                <a:latin typeface="Calibri" pitchFamily="34" charset="0"/>
              </a:defRPr>
            </a:lvl2pPr>
            <a:lvl3pPr>
              <a:defRPr sz="2200">
                <a:solidFill>
                  <a:schemeClr val="accent1">
                    <a:lumMod val="50000"/>
                  </a:schemeClr>
                </a:solidFill>
                <a:latin typeface="Calibri" pitchFamily="34" charset="0"/>
              </a:defRPr>
            </a:lvl3pPr>
            <a:lvl4pPr>
              <a:defRPr>
                <a:solidFill>
                  <a:schemeClr val="accent1">
                    <a:lumMod val="75000"/>
                  </a:schemeClr>
                </a:solidFill>
                <a:latin typeface="Calibri" pitchFamily="34" charset="0"/>
              </a:defRPr>
            </a:lvl4pPr>
            <a:lvl5pPr>
              <a:defRPr sz="1800">
                <a:solidFill>
                  <a:schemeClr val="accent1">
                    <a:lumMod val="50000"/>
                  </a:schemeClr>
                </a:solidFill>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a:xfrm>
            <a:off x="1371600" y="6477000"/>
            <a:ext cx="1447800" cy="244475"/>
          </a:xfrm>
        </p:spPr>
        <p:txBody>
          <a:bodyPr/>
          <a:lstStyle>
            <a:lvl1pPr>
              <a:defRPr/>
            </a:lvl1pPr>
          </a:lstStyle>
          <a:p>
            <a:pPr>
              <a:defRPr/>
            </a:pPr>
            <a:fld id="{3ADC0EF7-B03C-440B-B46F-B1C1296AE4B0}" type="datetime1">
              <a:rPr lang="en-US"/>
              <a:pPr>
                <a:defRPr/>
              </a:pPr>
              <a:t>6/2/13</a:t>
            </a:fld>
            <a:endParaRPr lang="en-US"/>
          </a:p>
        </p:txBody>
      </p:sp>
      <p:sp>
        <p:nvSpPr>
          <p:cNvPr id="7" name="Footer Placeholder 4"/>
          <p:cNvSpPr>
            <a:spLocks noGrp="1"/>
          </p:cNvSpPr>
          <p:nvPr>
            <p:ph type="ftr" sz="quarter" idx="11"/>
          </p:nvPr>
        </p:nvSpPr>
        <p:spPr>
          <a:xfrm>
            <a:off x="2895600" y="6477000"/>
            <a:ext cx="4724400" cy="244475"/>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7696200" y="6477000"/>
            <a:ext cx="990600" cy="244475"/>
          </a:xfrm>
        </p:spPr>
        <p:txBody>
          <a:bodyPr/>
          <a:lstStyle>
            <a:lvl1pPr>
              <a:defRPr/>
            </a:lvl1pPr>
          </a:lstStyle>
          <a:p>
            <a:pPr>
              <a:defRPr/>
            </a:pPr>
            <a:fld id="{D9F75C0C-FC39-4629-82B9-22C9EB1958D0}" type="slidenum">
              <a:rPr lang="en-US"/>
              <a:pPr>
                <a:defRPr/>
              </a:pPr>
              <a:t>‹#›</a:t>
            </a:fld>
            <a:endParaRPr lang="en-US"/>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lvl1pPr>
              <a:defRPr sz="3600" b="1"/>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solidFill>
                  <a:schemeClr val="accent1">
                    <a:lumMod val="75000"/>
                  </a:schemeClr>
                </a:solidFill>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solidFill>
                  <a:schemeClr val="tx2">
                    <a:lumMod val="75000"/>
                  </a:schemeClr>
                </a:solidFill>
              </a:defRPr>
            </a:lvl1pPr>
          </a:lstStyle>
          <a:p>
            <a:pPr>
              <a:defRPr/>
            </a:pPr>
            <a:fld id="{3ADC0EF7-B03C-440B-B46F-B1C1296AE4B0}" type="datetime1">
              <a:rPr lang="en-US" smtClean="0"/>
              <a:pPr>
                <a:defRPr/>
              </a:pPr>
              <a:t>6/2/13</a:t>
            </a:fld>
            <a:endParaRPr lang="en-US"/>
          </a:p>
        </p:txBody>
      </p:sp>
      <p:sp>
        <p:nvSpPr>
          <p:cNvPr id="7" name="Footer Placeholder 4"/>
          <p:cNvSpPr>
            <a:spLocks noGrp="1"/>
          </p:cNvSpPr>
          <p:nvPr>
            <p:ph type="ftr" sz="quarter" idx="11"/>
          </p:nvPr>
        </p:nvSpPr>
        <p:spPr/>
        <p:txBody>
          <a:bodyPr/>
          <a:lstStyle>
            <a:lvl1pPr>
              <a:defRPr>
                <a:solidFill>
                  <a:schemeClr val="tx2">
                    <a:lumMod val="75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2">
                    <a:lumMod val="75000"/>
                  </a:schemeClr>
                </a:solidFill>
              </a:defRPr>
            </a:lvl1pPr>
          </a:lstStyle>
          <a:p>
            <a:pPr>
              <a:defRPr/>
            </a:pPr>
            <a:fld id="{D9F75C0C-FC39-4629-82B9-22C9EB1958D0}" type="slidenum">
              <a:rPr lang="en-US" smtClean="0"/>
              <a:pPr>
                <a:defRPr/>
              </a:pPr>
              <a:t>‹#›</a:t>
            </a:fld>
            <a:endParaRPr lang="en-US"/>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2D9D9FC-3672-4438-AED7-2C80572C38D5}" type="datetime1">
              <a:rPr lang="en-US" smtClean="0"/>
              <a:pPr>
                <a:defRPr/>
              </a:pPr>
              <a:t>6/2/13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BA19C40C-EAB8-43D8-9B55-58837BC22E3F}" type="slidenum">
              <a:rPr lang="en-US" smtClean="0"/>
              <a:pPr>
                <a:defRPr/>
              </a:pPr>
              <a:t>‹#›</a:t>
            </a:fld>
            <a:endParaRPr lang="en-US" dirty="0"/>
          </a:p>
        </p:txBody>
      </p:sp>
      <p:sp>
        <p:nvSpPr>
          <p:cNvPr id="7" name="Title 1"/>
          <p:cNvSpPr>
            <a:spLocks noGrp="1"/>
          </p:cNvSpPr>
          <p:nvPr>
            <p:ph type="title"/>
          </p:nvPr>
        </p:nvSpPr>
        <p:spPr>
          <a:xfrm>
            <a:off x="457200" y="273050"/>
            <a:ext cx="3008313" cy="1162050"/>
          </a:xfrm>
          <a:prstGeom prst="rect">
            <a:avLst/>
          </a:prstGeom>
        </p:spPr>
        <p:txBody>
          <a:bodyPr anchor="b"/>
          <a:lstStyle>
            <a:lvl1pPr algn="l">
              <a:defRPr sz="2400" b="1"/>
            </a:lvl1pPr>
          </a:lstStyle>
          <a:p>
            <a:r>
              <a:rPr lang="en-US" smtClean="0"/>
              <a:t>Click to edit Master title style</a:t>
            </a:r>
            <a:endParaRPr lang="en-US" dirty="0"/>
          </a:p>
        </p:txBody>
      </p:sp>
      <p:sp>
        <p:nvSpPr>
          <p:cNvPr id="8" name="Content Placeholder 2"/>
          <p:cNvSpPr>
            <a:spLocks noGrp="1"/>
          </p:cNvSpPr>
          <p:nvPr>
            <p:ph idx="1"/>
          </p:nvPr>
        </p:nvSpPr>
        <p:spPr>
          <a:xfrm>
            <a:off x="3575050" y="273050"/>
            <a:ext cx="5111750" cy="5853113"/>
          </a:xfrm>
          <a:prstGeom prst="rect">
            <a:avLst/>
          </a:prstGeo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lumMod val="75000"/>
                  </a:schemeClr>
                </a:solidFill>
              </a:defRPr>
            </a:lvl1pPr>
          </a:lstStyle>
          <a:p>
            <a:pPr>
              <a:defRPr/>
            </a:pPr>
            <a:fld id="{02D9D9FC-3672-4438-AED7-2C80572C38D5}" type="datetime1">
              <a:rPr lang="en-US" smtClean="0"/>
              <a:pPr>
                <a:defRPr/>
              </a:pPr>
              <a:t>6/2/13</a:t>
            </a:fld>
            <a:endParaRPr lang="en-US" dirty="0"/>
          </a:p>
        </p:txBody>
      </p:sp>
      <p:sp>
        <p:nvSpPr>
          <p:cNvPr id="4" name="Footer Placeholder 3"/>
          <p:cNvSpPr>
            <a:spLocks noGrp="1"/>
          </p:cNvSpPr>
          <p:nvPr>
            <p:ph type="ftr" sz="quarter" idx="11"/>
          </p:nvPr>
        </p:nvSpPr>
        <p:spPr/>
        <p:txBody>
          <a:bodyPr/>
          <a:lstStyle>
            <a:lvl1pPr>
              <a:defRPr>
                <a:solidFill>
                  <a:schemeClr val="tx2">
                    <a:lumMod val="75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chemeClr val="tx2">
                    <a:lumMod val="75000"/>
                  </a:schemeClr>
                </a:solidFill>
              </a:defRPr>
            </a:lvl1pPr>
          </a:lstStyle>
          <a:p>
            <a:pPr>
              <a:defRPr/>
            </a:pPr>
            <a:fld id="{BA19C40C-EAB8-43D8-9B55-58837BC22E3F}" type="slidenum">
              <a:rPr lang="en-US" smtClean="0"/>
              <a:pPr>
                <a:defRPr/>
              </a:pPr>
              <a:t>‹#›</a:t>
            </a:fld>
            <a:endParaRPr lang="en-US" dirty="0"/>
          </a:p>
        </p:txBody>
      </p:sp>
      <p:sp>
        <p:nvSpPr>
          <p:cNvPr id="6"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7"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1"/>
                </a:solidFill>
              </a:defRPr>
            </a:lvl1pPr>
          </a:lstStyle>
          <a:p>
            <a:pPr>
              <a:defRPr/>
            </a:pPr>
            <a:fld id="{02D9D9FC-3672-4438-AED7-2C80572C38D5}" type="datetime1">
              <a:rPr lang="en-US" smtClean="0"/>
              <a:pPr>
                <a:defRPr/>
              </a:pPr>
              <a:t>6/2/13</a:t>
            </a:fld>
            <a:endParaRPr lang="en-US" dirty="0"/>
          </a:p>
        </p:txBody>
      </p:sp>
      <p:sp>
        <p:nvSpPr>
          <p:cNvPr id="4" name="Footer Placeholder 3"/>
          <p:cNvSpPr>
            <a:spLocks noGrp="1"/>
          </p:cNvSpPr>
          <p:nvPr>
            <p:ph type="ftr" sz="quarter" idx="11"/>
          </p:nvPr>
        </p:nvSpPr>
        <p:spPr/>
        <p:txBody>
          <a:bodyPr/>
          <a:lstStyle>
            <a:lvl1pPr>
              <a:defRPr>
                <a:solidFill>
                  <a:schemeClr val="tx1"/>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pPr>
              <a:defRPr/>
            </a:pPr>
            <a:fld id="{BA19C40C-EAB8-43D8-9B55-58837BC22E3F}" type="slidenum">
              <a:rPr lang="en-US" smtClean="0"/>
              <a:pPr>
                <a:defRPr/>
              </a:pPr>
              <a:t>‹#›</a:t>
            </a:fld>
            <a:endParaRPr lang="en-US" dirty="0"/>
          </a:p>
        </p:txBody>
      </p:sp>
      <p:sp>
        <p:nvSpPr>
          <p:cNvPr id="6"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tx2"/>
                </a:solidFill>
              </a:defRPr>
            </a:lvl1pPr>
          </a:lstStyle>
          <a:p>
            <a:r>
              <a:rPr lang="en-US" smtClean="0"/>
              <a:t>Click to edit Master title style</a:t>
            </a:r>
            <a:endParaRPr lang="en-US" dirty="0"/>
          </a:p>
        </p:txBody>
      </p:sp>
      <p:sp>
        <p:nvSpPr>
          <p:cNvPr id="7"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8"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pPr>
              <a:defRPr/>
            </a:pPr>
            <a:fld id="{02D9D9FC-3672-4438-AED7-2C80572C38D5}" type="datetime1">
              <a:rPr lang="en-US" smtClean="0"/>
              <a:pPr>
                <a:defRPr/>
              </a:pPr>
              <a:t>6/2/13</a:t>
            </a:fld>
            <a:endParaRPr lang="en-US" dirty="0"/>
          </a:p>
        </p:txBody>
      </p:sp>
      <p:sp>
        <p:nvSpPr>
          <p:cNvPr id="4" name="Footer Placeholder 3"/>
          <p:cNvSpPr>
            <a:spLocks noGrp="1"/>
          </p:cNvSpPr>
          <p:nvPr>
            <p:ph type="ftr" sz="quarter" idx="11"/>
          </p:nvPr>
        </p:nvSpPr>
        <p:spPr/>
        <p:txBody>
          <a:bodyPr/>
          <a:lstStyle>
            <a:lvl1pPr>
              <a:defRPr>
                <a:solidFill>
                  <a:schemeClr val="tx2">
                    <a:lumMod val="75000"/>
                  </a:schemeClr>
                </a:solidFill>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solidFill>
                  <a:schemeClr val="tx2">
                    <a:lumMod val="75000"/>
                  </a:schemeClr>
                </a:solidFill>
              </a:defRPr>
            </a:lvl1pPr>
          </a:lstStyle>
          <a:p>
            <a:pPr>
              <a:defRPr/>
            </a:pPr>
            <a:fld id="{BA19C40C-EAB8-43D8-9B55-58837BC22E3F}" type="slidenum">
              <a:rPr lang="en-US" smtClean="0"/>
              <a:pPr>
                <a:defRPr/>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1.jpeg"/><Relationship Id="rId12"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14627"/>
            <a:ext cx="9144000" cy="6828745"/>
          </a:xfrm>
          <a:prstGeom prst="rect">
            <a:avLst/>
          </a:prstGeom>
        </p:spPr>
      </p:pic>
      <p:sp>
        <p:nvSpPr>
          <p:cNvPr id="1026" name="Title Placeholder 1"/>
          <p:cNvSpPr>
            <a:spLocks noGrp="1"/>
          </p:cNvSpPr>
          <p:nvPr>
            <p:ph type="title"/>
          </p:nvPr>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371600" y="6477000"/>
            <a:ext cx="1447800" cy="24447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Calibri" pitchFamily="34" charset="0"/>
              </a:defRPr>
            </a:lvl1pPr>
          </a:lstStyle>
          <a:p>
            <a:pPr>
              <a:defRPr/>
            </a:pPr>
            <a:fld id="{02D9D9FC-3672-4438-AED7-2C80572C38D5}" type="datetime1">
              <a:rPr lang="en-US" smtClean="0"/>
              <a:pPr>
                <a:defRPr/>
              </a:pPr>
              <a:t>6/2/13</a:t>
            </a:fld>
            <a:endParaRPr lang="en-US" dirty="0"/>
          </a:p>
        </p:txBody>
      </p:sp>
      <p:sp>
        <p:nvSpPr>
          <p:cNvPr id="5" name="Footer Placeholder 4"/>
          <p:cNvSpPr>
            <a:spLocks noGrp="1"/>
          </p:cNvSpPr>
          <p:nvPr>
            <p:ph type="ftr" sz="quarter" idx="3"/>
          </p:nvPr>
        </p:nvSpPr>
        <p:spPr>
          <a:xfrm>
            <a:off x="2895600" y="6477000"/>
            <a:ext cx="4724400" cy="24447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7696200" y="6477000"/>
            <a:ext cx="990600" cy="244475"/>
          </a:xfrm>
          <a:prstGeom prst="rect">
            <a:avLst/>
          </a:prstGeom>
        </p:spPr>
        <p:txBody>
          <a:bodyPr vert="horz" lIns="91440" tIns="45720" rIns="91440" bIns="45720" rtlCol="0" anchor="ctr"/>
          <a:lstStyle>
            <a:lvl1pPr algn="r" fontAlgn="auto">
              <a:spcBef>
                <a:spcPts val="0"/>
              </a:spcBef>
              <a:spcAft>
                <a:spcPts val="0"/>
              </a:spcAft>
              <a:defRPr sz="1200">
                <a:solidFill>
                  <a:schemeClr val="tx1"/>
                </a:solidFill>
                <a:latin typeface="Calibri" pitchFamily="34" charset="0"/>
              </a:defRPr>
            </a:lvl1pPr>
          </a:lstStyle>
          <a:p>
            <a:pPr>
              <a:defRPr/>
            </a:pPr>
            <a:fld id="{BA19C40C-EAB8-43D8-9B55-58837BC22E3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33" r:id="rId2"/>
    <p:sldLayoutId id="2147483834" r:id="rId3"/>
    <p:sldLayoutId id="2147483835" r:id="rId4"/>
    <p:sldLayoutId id="2147483837" r:id="rId5"/>
    <p:sldLayoutId id="2147483839" r:id="rId6"/>
    <p:sldLayoutId id="2147483841" r:id="rId7"/>
    <p:sldLayoutId id="2147483842" r:id="rId8"/>
    <p:sldLayoutId id="2147483843" r:id="rId9"/>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ctr" rtl="0" eaLnBrk="1" fontAlgn="base" hangingPunct="1">
        <a:spcBef>
          <a:spcPct val="0"/>
        </a:spcBef>
        <a:spcAft>
          <a:spcPct val="0"/>
        </a:spcAft>
        <a:defRPr sz="3600" b="1" kern="1200">
          <a:solidFill>
            <a:srgbClr val="254061"/>
          </a:solidFill>
          <a:latin typeface="Georgia" pitchFamily="18" charset="0"/>
          <a:ea typeface="+mj-ea"/>
          <a:cs typeface="+mj-cs"/>
        </a:defRPr>
      </a:lvl1pPr>
      <a:lvl2pPr algn="ctr" rtl="0" eaLnBrk="1" fontAlgn="base" hangingPunct="1">
        <a:spcBef>
          <a:spcPct val="0"/>
        </a:spcBef>
        <a:spcAft>
          <a:spcPct val="0"/>
        </a:spcAft>
        <a:defRPr sz="3800">
          <a:solidFill>
            <a:srgbClr val="254061"/>
          </a:solidFill>
          <a:latin typeface="Georgia" pitchFamily="18" charset="0"/>
        </a:defRPr>
      </a:lvl2pPr>
      <a:lvl3pPr algn="ctr" rtl="0" eaLnBrk="1" fontAlgn="base" hangingPunct="1">
        <a:spcBef>
          <a:spcPct val="0"/>
        </a:spcBef>
        <a:spcAft>
          <a:spcPct val="0"/>
        </a:spcAft>
        <a:defRPr sz="3800">
          <a:solidFill>
            <a:srgbClr val="254061"/>
          </a:solidFill>
          <a:latin typeface="Georgia" pitchFamily="18" charset="0"/>
        </a:defRPr>
      </a:lvl3pPr>
      <a:lvl4pPr algn="ctr" rtl="0" eaLnBrk="1" fontAlgn="base" hangingPunct="1">
        <a:spcBef>
          <a:spcPct val="0"/>
        </a:spcBef>
        <a:spcAft>
          <a:spcPct val="0"/>
        </a:spcAft>
        <a:defRPr sz="3800">
          <a:solidFill>
            <a:srgbClr val="254061"/>
          </a:solidFill>
          <a:latin typeface="Georgia" pitchFamily="18" charset="0"/>
        </a:defRPr>
      </a:lvl4pPr>
      <a:lvl5pPr algn="ctr" rtl="0" eaLnBrk="1" fontAlgn="base" hangingPunct="1">
        <a:spcBef>
          <a:spcPct val="0"/>
        </a:spcBef>
        <a:spcAft>
          <a:spcPct val="0"/>
        </a:spcAft>
        <a:defRPr sz="3800">
          <a:solidFill>
            <a:srgbClr val="254061"/>
          </a:solidFill>
          <a:latin typeface="Georgia"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rgbClr val="254061"/>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600" kern="1200">
          <a:solidFill>
            <a:srgbClr val="376092"/>
          </a:solidFill>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254061"/>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376092"/>
          </a:solidFill>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kern="1200">
          <a:solidFill>
            <a:srgbClr val="25406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hyperlink" Target="mailto:lcb911@gmail.com"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diagramData" Target="../diagrams/data9.xml"/><Relationship Id="rId8" Type="http://schemas.openxmlformats.org/officeDocument/2006/relationships/diagramLayout" Target="../diagrams/layout9.xml"/><Relationship Id="rId9" Type="http://schemas.openxmlformats.org/officeDocument/2006/relationships/diagramQuickStyle" Target="../diagrams/quickStyle9.xml"/><Relationship Id="rId10" Type="http://schemas.openxmlformats.org/officeDocument/2006/relationships/diagramColors" Target="../diagrams/colors9.xml"/><Relationship Id="rId11" Type="http://schemas.microsoft.com/office/2007/relationships/diagramDrawing" Target="../diagrams/drawing9.xml"/><Relationship Id="rId1" Type="http://schemas.openxmlformats.org/officeDocument/2006/relationships/slideLayout" Target="../slideLayouts/slideLayout5.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diagramData" Target="../diagrams/data11.xml"/><Relationship Id="rId8" Type="http://schemas.openxmlformats.org/officeDocument/2006/relationships/diagramLayout" Target="../diagrams/layout11.xml"/><Relationship Id="rId9" Type="http://schemas.openxmlformats.org/officeDocument/2006/relationships/diagramQuickStyle" Target="../diagrams/quickStyle11.xml"/><Relationship Id="rId10" Type="http://schemas.openxmlformats.org/officeDocument/2006/relationships/diagramColors" Target="../diagrams/colors11.xml"/><Relationship Id="rId11" Type="http://schemas.microsoft.com/office/2007/relationships/diagramDrawing" Target="../diagrams/drawing11.xml"/><Relationship Id="rId1" Type="http://schemas.openxmlformats.org/officeDocument/2006/relationships/slideLayout" Target="../slideLayouts/slideLayout5.xml"/><Relationship Id="rId2"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5.xml"/><Relationship Id="rId2"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5.xml"/><Relationship Id="rId2"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5.xml"/><Relationship Id="rId2"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7" Type="http://schemas.openxmlformats.org/officeDocument/2006/relationships/hyperlink" Target="http://www.010nc.com/news6262.htm" TargetMode="External"/><Relationship Id="rId8" Type="http://schemas.openxmlformats.org/officeDocument/2006/relationships/hyperlink" Target="http://www.duihuahrjournal.org/2011/07/official-fear-inside-shuanggui.html" TargetMode="External"/><Relationship Id="rId1" Type="http://schemas.openxmlformats.org/officeDocument/2006/relationships/slideLayout" Target="../slideLayouts/slideLayout7.xml"/><Relationship Id="rId2"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7" Type="http://schemas.openxmlformats.org/officeDocument/2006/relationships/hyperlink" Target="http://www.010nc.com/news6262.htm" TargetMode="External"/><Relationship Id="rId8" Type="http://schemas.openxmlformats.org/officeDocument/2006/relationships/hyperlink" Target="http://www.duihuahrjournal.org/2011/07/official-fear-inside-shuanggui.html" TargetMode="External"/><Relationship Id="rId1" Type="http://schemas.openxmlformats.org/officeDocument/2006/relationships/slideLayout" Target="../slideLayouts/slideLayout7.xml"/><Relationship Id="rId2" Type="http://schemas.openxmlformats.org/officeDocument/2006/relationships/diagramData" Target="../diagrams/data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G"/><Relationship Id="rId3" Type="http://schemas.openxmlformats.org/officeDocument/2006/relationships/hyperlink" Target="http://papers.ssrn.com/sol3/papers.cfm?abstract_id=227304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5.xml"/><Relationship Id="rId2"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diagramData" Target="../diagrams/data7.xml"/><Relationship Id="rId8" Type="http://schemas.openxmlformats.org/officeDocument/2006/relationships/diagramLayout" Target="../diagrams/layout7.xml"/><Relationship Id="rId9" Type="http://schemas.openxmlformats.org/officeDocument/2006/relationships/diagramQuickStyle" Target="../diagrams/quickStyle7.xml"/><Relationship Id="rId10" Type="http://schemas.openxmlformats.org/officeDocument/2006/relationships/diagramColors" Target="../diagrams/colors7.xml"/><Relationship Id="rId11" Type="http://schemas.microsoft.com/office/2007/relationships/diagramDrawing" Target="../diagrams/drawing7.xml"/><Relationship Id="rId1" Type="http://schemas.openxmlformats.org/officeDocument/2006/relationships/slideLayout" Target="../slideLayouts/slideLayout5.xml"/><Relationship Id="rId2"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667000"/>
            <a:ext cx="8991600" cy="2133600"/>
          </a:xfrm>
        </p:spPr>
        <p:txBody>
          <a:bodyPr/>
          <a:lstStyle/>
          <a:p>
            <a:pPr algn="l"/>
            <a:r>
              <a:rPr lang="en-US" sz="1600" dirty="0"/>
              <a:t>State and Party in the Scientific Development of a Legitimate Rule of Law Constitutional System in China:  The Example of </a:t>
            </a:r>
            <a:r>
              <a:rPr lang="en-US" sz="1600" i="1" dirty="0" err="1"/>
              <a:t>Laojiao</a:t>
            </a:r>
            <a:r>
              <a:rPr lang="en-US" sz="1600" dirty="0"/>
              <a:t> and</a:t>
            </a:r>
            <a:r>
              <a:rPr lang="en-US" sz="1600" i="1" dirty="0"/>
              <a:t> </a:t>
            </a:r>
            <a:r>
              <a:rPr lang="en-US" sz="1600" i="1" dirty="0" err="1"/>
              <a:t>Shuanggui</a:t>
            </a:r>
            <a:r>
              <a:rPr lang="en-US" sz="1600" dirty="0"/>
              <a:t> </a:t>
            </a:r>
            <a:r>
              <a:rPr lang="en-US" sz="1600" dirty="0" smtClean="0"/>
              <a:t/>
            </a:r>
            <a:br>
              <a:rPr lang="en-US" sz="1600" dirty="0" smtClean="0"/>
            </a:br>
            <a:r>
              <a:rPr lang="zh-CN" altLang="en-US" sz="1600" dirty="0" smtClean="0">
                <a:latin typeface="Microsoft JhengHei" pitchFamily="34" charset="-120"/>
                <a:ea typeface="Microsoft JhengHei" pitchFamily="34" charset="-120"/>
              </a:rPr>
              <a:t>中國憲政法治科</a:t>
            </a:r>
            <a:r>
              <a:rPr lang="zh-CN" altLang="en-US" sz="1600" dirty="0">
                <a:latin typeface="Microsoft JhengHei" pitchFamily="34" charset="-120"/>
                <a:ea typeface="Microsoft JhengHei" pitchFamily="34" charset="-120"/>
              </a:rPr>
              <a:t>學發</a:t>
            </a:r>
            <a:r>
              <a:rPr lang="zh-CN" altLang="en-US" sz="1600" dirty="0" smtClean="0">
                <a:latin typeface="Microsoft JhengHei" pitchFamily="34" charset="-120"/>
                <a:ea typeface="Microsoft JhengHei" pitchFamily="34" charset="-120"/>
              </a:rPr>
              <a:t>展</a:t>
            </a:r>
            <a:r>
              <a:rPr lang="zh-CN" altLang="en-US" sz="1600" dirty="0">
                <a:latin typeface="Microsoft JhengHei" pitchFamily="34" charset="-120"/>
                <a:ea typeface="Microsoft JhengHei" pitchFamily="34" charset="-120"/>
              </a:rPr>
              <a:t>過</a:t>
            </a:r>
            <a:r>
              <a:rPr lang="zh-CN" altLang="en-US" sz="1600" dirty="0" smtClean="0">
                <a:latin typeface="Microsoft JhengHei" pitchFamily="34" charset="-120"/>
                <a:ea typeface="Microsoft JhengHei" pitchFamily="34" charset="-120"/>
              </a:rPr>
              <a:t>程中黨與國家所發揮的作用：</a:t>
            </a:r>
            <a:r>
              <a:rPr lang="en-US" sz="1600" dirty="0">
                <a:latin typeface="Microsoft JhengHei" pitchFamily="34" charset="-120"/>
                <a:ea typeface="Microsoft JhengHei" pitchFamily="34" charset="-120"/>
              </a:rPr>
              <a:t> 「</a:t>
            </a:r>
            <a:r>
              <a:rPr lang="zh-CN" altLang="en-US" sz="1600" dirty="0">
                <a:latin typeface="Microsoft JhengHei" pitchFamily="34" charset="-120"/>
                <a:ea typeface="Microsoft JhengHei" pitchFamily="34" charset="-120"/>
              </a:rPr>
              <a:t>勞教</a:t>
            </a:r>
            <a:r>
              <a:rPr lang="en-US" sz="1600" dirty="0">
                <a:latin typeface="Microsoft JhengHei" pitchFamily="34" charset="-120"/>
                <a:ea typeface="Microsoft JhengHei" pitchFamily="34" charset="-120"/>
              </a:rPr>
              <a:t>」</a:t>
            </a:r>
            <a:r>
              <a:rPr lang="zh-CN" altLang="en-US" sz="1600" dirty="0">
                <a:latin typeface="Microsoft JhengHei" pitchFamily="34" charset="-120"/>
                <a:ea typeface="Microsoft JhengHei" pitchFamily="34" charset="-120"/>
              </a:rPr>
              <a:t>與</a:t>
            </a:r>
            <a:r>
              <a:rPr lang="en-US" sz="1600" dirty="0">
                <a:latin typeface="Microsoft JhengHei" pitchFamily="34" charset="-120"/>
                <a:ea typeface="Microsoft JhengHei" pitchFamily="34" charset="-120"/>
              </a:rPr>
              <a:t>「</a:t>
            </a:r>
            <a:r>
              <a:rPr lang="zh-CN" altLang="en-US" sz="1600" dirty="0">
                <a:latin typeface="Microsoft JhengHei" pitchFamily="34" charset="-120"/>
                <a:ea typeface="Microsoft JhengHei" pitchFamily="34" charset="-120"/>
              </a:rPr>
              <a:t>雙規</a:t>
            </a:r>
            <a:r>
              <a:rPr lang="en-US" sz="1600" dirty="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的案例研究</a:t>
            </a:r>
            <a:r>
              <a:rPr lang="en-US" altLang="zh-CN" sz="1400" dirty="0" smtClean="0">
                <a:latin typeface="Microsoft JhengHei" pitchFamily="34" charset="-120"/>
                <a:ea typeface="Microsoft JhengHei" pitchFamily="34" charset="-120"/>
              </a:rPr>
              <a:t/>
            </a:r>
            <a:br>
              <a:rPr lang="en-US" altLang="zh-CN" sz="1400" dirty="0" smtClean="0">
                <a:latin typeface="Microsoft JhengHei" pitchFamily="34" charset="-120"/>
                <a:ea typeface="Microsoft JhengHei" pitchFamily="34" charset="-120"/>
              </a:rPr>
            </a:br>
            <a:r>
              <a:rPr lang="en-US" sz="2800" dirty="0"/>
              <a:t/>
            </a:r>
            <a:br>
              <a:rPr lang="en-US" sz="2800" dirty="0"/>
            </a:br>
            <a:r>
              <a:rPr lang="en-US" sz="1200" dirty="0"/>
              <a:t>Larry </a:t>
            </a:r>
            <a:r>
              <a:rPr lang="en-US" sz="1200" dirty="0" err="1"/>
              <a:t>Catá</a:t>
            </a:r>
            <a:r>
              <a:rPr lang="en-US" sz="1200" dirty="0"/>
              <a:t> </a:t>
            </a:r>
            <a:r>
              <a:rPr lang="en-US" sz="1200" dirty="0" smtClean="0"/>
              <a:t>Backer </a:t>
            </a:r>
            <a:r>
              <a:rPr lang="zh-CN" altLang="en-US" sz="1200" dirty="0" smtClean="0"/>
              <a:t> </a:t>
            </a:r>
            <a:r>
              <a:rPr lang="en-US" altLang="zh-CN" sz="1200" dirty="0" smtClean="0"/>
              <a:t>/</a:t>
            </a:r>
            <a:r>
              <a:rPr lang="en-US" sz="1200" dirty="0" smtClean="0"/>
              <a:t> </a:t>
            </a:r>
            <a:r>
              <a:rPr lang="zh-CN" altLang="en-US" sz="1200" dirty="0" smtClean="0"/>
              <a:t>白 轲</a:t>
            </a:r>
            <a:r>
              <a:rPr lang="en-US" sz="1200" dirty="0" smtClean="0"/>
              <a:t/>
            </a:r>
            <a:br>
              <a:rPr lang="en-US" sz="1200" dirty="0" smtClean="0"/>
            </a:br>
            <a:r>
              <a:rPr lang="en-US" sz="1200" b="0" dirty="0"/>
              <a:t>W. Richard and Mary </a:t>
            </a:r>
            <a:r>
              <a:rPr lang="en-US" sz="1200" b="0" dirty="0" err="1"/>
              <a:t>Eshelman</a:t>
            </a:r>
            <a:r>
              <a:rPr lang="en-US" sz="1200" b="0" dirty="0"/>
              <a:t> Faculty Scholar &amp; Professor of Law, Professor of International Affairs, Pennsylvania State University.  The author may be contacted at </a:t>
            </a:r>
            <a:r>
              <a:rPr lang="en-US" sz="1200" b="0" u="sng" dirty="0">
                <a:hlinkClick r:id="rId3"/>
              </a:rPr>
              <a:t>lcb911@gmail.com</a:t>
            </a:r>
            <a:r>
              <a:rPr lang="en-US" sz="1200" b="0" dirty="0"/>
              <a:t>. </a:t>
            </a:r>
          </a:p>
        </p:txBody>
      </p:sp>
    </p:spTree>
    <p:extLst>
      <p:ext uri="{BB962C8B-B14F-4D97-AF65-F5344CB8AC3E}">
        <p14:creationId xmlns:p14="http://schemas.microsoft.com/office/powerpoint/2010/main" val="376840650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838200"/>
          </a:xfrm>
        </p:spPr>
        <p:txBody>
          <a:bodyPr/>
          <a:lstStyle/>
          <a:p>
            <a:r>
              <a:rPr lang="en-US" altLang="zh-CN" sz="2000" dirty="0" smtClean="0"/>
              <a:t>Constitutional Analysis (part 3) </a:t>
            </a:r>
            <a:br>
              <a:rPr lang="en-US" altLang="zh-CN" sz="2000" dirty="0" smtClean="0"/>
            </a:br>
            <a:r>
              <a:rPr lang="zh-CN" altLang="en-US" sz="2000" dirty="0" smtClean="0"/>
              <a:t>憲法分析</a:t>
            </a:r>
            <a:r>
              <a:rPr lang="en-US" dirty="0" smtClean="0"/>
              <a:t/>
            </a:r>
            <a:br>
              <a:rPr lang="en-US" dirty="0" smtClean="0"/>
            </a:b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764893720"/>
              </p:ext>
            </p:extLst>
          </p:nvPr>
        </p:nvGraphicFramePr>
        <p:xfrm>
          <a:off x="152400" y="914400"/>
          <a:ext cx="495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10</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516713440"/>
              </p:ext>
            </p:extLst>
          </p:nvPr>
        </p:nvGraphicFramePr>
        <p:xfrm>
          <a:off x="4876800" y="914400"/>
          <a:ext cx="41910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92164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838200"/>
          </a:xfrm>
        </p:spPr>
        <p:txBody>
          <a:bodyPr/>
          <a:lstStyle/>
          <a:p>
            <a:r>
              <a:rPr lang="en-US" altLang="zh-CN" sz="2000" dirty="0" smtClean="0"/>
              <a:t>Constitutional Analysis (part </a:t>
            </a:r>
            <a:r>
              <a:rPr lang="en-US" altLang="zh-CN" sz="2000" dirty="0"/>
              <a:t>4</a:t>
            </a:r>
            <a:r>
              <a:rPr lang="en-US" altLang="zh-CN" sz="2000" dirty="0" smtClean="0"/>
              <a:t>) </a:t>
            </a:r>
            <a:br>
              <a:rPr lang="en-US" altLang="zh-CN" sz="2000" dirty="0" smtClean="0"/>
            </a:br>
            <a:r>
              <a:rPr lang="zh-CN" altLang="en-US" sz="2000" dirty="0" smtClean="0"/>
              <a:t>憲法分析</a:t>
            </a:r>
            <a:r>
              <a:rPr lang="en-US" dirty="0" smtClean="0"/>
              <a:t/>
            </a:r>
            <a:br>
              <a:rPr lang="en-US" dirty="0" smtClean="0"/>
            </a:b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571060617"/>
              </p:ext>
            </p:extLst>
          </p:nvPr>
        </p:nvGraphicFramePr>
        <p:xfrm>
          <a:off x="152400" y="914400"/>
          <a:ext cx="495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11</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247073324"/>
              </p:ext>
            </p:extLst>
          </p:nvPr>
        </p:nvGraphicFramePr>
        <p:xfrm>
          <a:off x="4876800" y="914400"/>
          <a:ext cx="41910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310197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838200"/>
          </a:xfrm>
        </p:spPr>
        <p:txBody>
          <a:bodyPr/>
          <a:lstStyle/>
          <a:p>
            <a:r>
              <a:rPr lang="en-US" sz="2000" dirty="0" smtClean="0"/>
              <a:t>The Operation of the </a:t>
            </a:r>
            <a:r>
              <a:rPr lang="en-US" sz="2000" i="1" dirty="0" err="1" smtClean="0"/>
              <a:t>Shuanggui</a:t>
            </a:r>
            <a:r>
              <a:rPr lang="en-US" sz="2000" dirty="0" smtClean="0"/>
              <a:t> System</a:t>
            </a:r>
            <a:br>
              <a:rPr lang="en-US" sz="2000" dirty="0" smtClean="0"/>
            </a:br>
            <a:r>
              <a:rPr lang="zh-CN" altLang="en-US" sz="2000" dirty="0" smtClean="0"/>
              <a:t>雙規機制的運作</a:t>
            </a:r>
            <a:endParaRPr lang="en-US" sz="3200"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6969357"/>
              </p:ext>
            </p:extLst>
          </p:nvPr>
        </p:nvGraphicFramePr>
        <p:xfrm>
          <a:off x="304800" y="914400"/>
          <a:ext cx="8610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12</a:t>
            </a:fld>
            <a:endParaRPr lang="en-US" dirty="0"/>
          </a:p>
        </p:txBody>
      </p:sp>
    </p:spTree>
    <p:extLst>
      <p:ext uri="{BB962C8B-B14F-4D97-AF65-F5344CB8AC3E}">
        <p14:creationId xmlns:p14="http://schemas.microsoft.com/office/powerpoint/2010/main" val="245032301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838200"/>
          </a:xfrm>
        </p:spPr>
        <p:txBody>
          <a:bodyPr/>
          <a:lstStyle/>
          <a:p>
            <a:r>
              <a:rPr lang="en-US" sz="2000" dirty="0" smtClean="0"/>
              <a:t>The Operation of the </a:t>
            </a:r>
            <a:r>
              <a:rPr lang="en-US" sz="2000" i="1" dirty="0" err="1" smtClean="0"/>
              <a:t>Shuanggui</a:t>
            </a:r>
            <a:r>
              <a:rPr lang="en-US" sz="2000" dirty="0" smtClean="0"/>
              <a:t> System (cont.)</a:t>
            </a:r>
            <a:endParaRPr lang="en-US" sz="3200" dirty="0"/>
          </a:p>
        </p:txBody>
      </p:sp>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13</a:t>
            </a:fld>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20094320"/>
              </p:ext>
            </p:extLst>
          </p:nvPr>
        </p:nvGraphicFramePr>
        <p:xfrm>
          <a:off x="457200" y="8382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2943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
            <a:ext cx="8229600" cy="838200"/>
          </a:xfrm>
        </p:spPr>
        <p:txBody>
          <a:bodyPr/>
          <a:lstStyle/>
          <a:p>
            <a:r>
              <a:rPr lang="zh-CN" altLang="en-US" sz="2000" dirty="0"/>
              <a:t>雙規機制的運</a:t>
            </a:r>
            <a:r>
              <a:rPr lang="zh-CN" altLang="en-US" sz="2000" dirty="0" smtClean="0"/>
              <a:t>作 </a:t>
            </a:r>
            <a:r>
              <a:rPr lang="en-US" sz="2000" dirty="0" smtClean="0"/>
              <a:t>(</a:t>
            </a:r>
            <a:r>
              <a:rPr lang="zh-CN" altLang="en-US" sz="2000" dirty="0" smtClean="0"/>
              <a:t>續</a:t>
            </a:r>
            <a:r>
              <a:rPr lang="en-US" sz="2000" dirty="0" smtClean="0"/>
              <a:t>)</a:t>
            </a:r>
            <a:endParaRPr lang="en-US" sz="3200" dirty="0"/>
          </a:p>
        </p:txBody>
      </p:sp>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14</a:t>
            </a:fld>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92719838"/>
              </p:ext>
            </p:extLst>
          </p:nvPr>
        </p:nvGraphicFramePr>
        <p:xfrm>
          <a:off x="457200" y="8382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5191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528322563"/>
              </p:ext>
            </p:extLst>
          </p:nvPr>
        </p:nvGraphicFramePr>
        <p:xfrm>
          <a:off x="76200" y="0"/>
          <a:ext cx="8991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bwMode="auto">
          <a:xfrm>
            <a:off x="0" y="0"/>
            <a:ext cx="9144000" cy="461665"/>
          </a:xfrm>
          <a:prstGeom prst="rect">
            <a:avLst/>
          </a:prstGeom>
          <a:noFill/>
          <a:ln w="9525">
            <a:noFill/>
            <a:miter lim="800000"/>
            <a:headEnd/>
            <a:tailEnd/>
          </a:ln>
        </p:spPr>
        <p:txBody>
          <a:bodyPr wrap="square" rtlCol="0">
            <a:spAutoFit/>
          </a:bodyPr>
          <a:lstStyle/>
          <a:p>
            <a:pPr algn="ctr"/>
            <a:r>
              <a:rPr lang="en-US" sz="2400" b="1" dirty="0" smtClean="0">
                <a:solidFill>
                  <a:schemeClr val="tx2">
                    <a:lumMod val="75000"/>
                  </a:schemeClr>
                </a:solidFill>
                <a:latin typeface="Georgia" pitchFamily="18" charset="0"/>
              </a:rPr>
              <a:t>Inside a </a:t>
            </a:r>
            <a:r>
              <a:rPr lang="en-US" sz="2400" b="1" dirty="0" err="1" smtClean="0">
                <a:solidFill>
                  <a:schemeClr val="tx2">
                    <a:lumMod val="75000"/>
                  </a:schemeClr>
                </a:solidFill>
                <a:latin typeface="Georgia" pitchFamily="18" charset="0"/>
              </a:rPr>
              <a:t>Shuanggui</a:t>
            </a:r>
            <a:r>
              <a:rPr lang="en-US" sz="2400" b="1" dirty="0" smtClean="0">
                <a:solidFill>
                  <a:schemeClr val="tx2">
                    <a:lumMod val="75000"/>
                  </a:schemeClr>
                </a:solidFill>
                <a:latin typeface="Georgia" pitchFamily="18" charset="0"/>
              </a:rPr>
              <a:t> Facility*</a:t>
            </a:r>
          </a:p>
        </p:txBody>
      </p:sp>
      <p:sp>
        <p:nvSpPr>
          <p:cNvPr id="8" name="TextBox 7"/>
          <p:cNvSpPr txBox="1"/>
          <p:nvPr/>
        </p:nvSpPr>
        <p:spPr bwMode="auto">
          <a:xfrm>
            <a:off x="3505200" y="5766137"/>
            <a:ext cx="5562600" cy="1015663"/>
          </a:xfrm>
          <a:prstGeom prst="rect">
            <a:avLst/>
          </a:prstGeom>
          <a:noFill/>
          <a:ln w="9525">
            <a:noFill/>
            <a:miter lim="800000"/>
            <a:headEnd/>
            <a:tailEnd/>
          </a:ln>
        </p:spPr>
        <p:txBody>
          <a:bodyPr wrap="square" rtlCol="0">
            <a:spAutoFit/>
          </a:bodyPr>
          <a:lstStyle/>
          <a:p>
            <a:pPr algn="ctr"/>
            <a:r>
              <a:rPr lang="en-US" sz="1200" dirty="0"/>
              <a:t>*The content of this part are retrieved </a:t>
            </a:r>
            <a:r>
              <a:rPr lang="en-US" sz="1200" dirty="0" smtClean="0"/>
              <a:t>from </a:t>
            </a:r>
            <a:r>
              <a:rPr lang="en-US" sz="1200" dirty="0">
                <a:hlinkClick r:id="rId7"/>
              </a:rPr>
              <a:t>here</a:t>
            </a:r>
            <a:r>
              <a:rPr lang="en-US" sz="1200" dirty="0"/>
              <a:t> (Chinese) and </a:t>
            </a:r>
            <a:r>
              <a:rPr lang="en-US" sz="1200" dirty="0">
                <a:hlinkClick r:id="rId8"/>
              </a:rPr>
              <a:t>here</a:t>
            </a:r>
            <a:r>
              <a:rPr lang="en-US" sz="1200" dirty="0"/>
              <a:t> (English)</a:t>
            </a:r>
            <a:endParaRPr lang="en-US" sz="1200" b="1" dirty="0">
              <a:solidFill>
                <a:schemeClr val="tx2">
                  <a:lumMod val="75000"/>
                </a:schemeClr>
              </a:solidFill>
              <a:latin typeface="Georgia" pitchFamily="18" charset="0"/>
            </a:endParaRPr>
          </a:p>
          <a:p>
            <a:pPr algn="ctr"/>
            <a:endParaRPr lang="en-US" sz="4800" dirty="0">
              <a:solidFill>
                <a:schemeClr val="bg1"/>
              </a:solidFill>
              <a:latin typeface="Garamond" pitchFamily="18" charset="0"/>
            </a:endParaRPr>
          </a:p>
        </p:txBody>
      </p:sp>
    </p:spTree>
    <p:extLst>
      <p:ext uri="{BB962C8B-B14F-4D97-AF65-F5344CB8AC3E}">
        <p14:creationId xmlns:p14="http://schemas.microsoft.com/office/powerpoint/2010/main" val="30477035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86763052"/>
              </p:ext>
            </p:extLst>
          </p:nvPr>
        </p:nvGraphicFramePr>
        <p:xfrm>
          <a:off x="76200" y="0"/>
          <a:ext cx="89916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bwMode="auto">
          <a:xfrm>
            <a:off x="0" y="0"/>
            <a:ext cx="9144000" cy="461665"/>
          </a:xfrm>
          <a:prstGeom prst="rect">
            <a:avLst/>
          </a:prstGeom>
          <a:noFill/>
          <a:ln w="9525">
            <a:noFill/>
            <a:miter lim="800000"/>
            <a:headEnd/>
            <a:tailEnd/>
          </a:ln>
        </p:spPr>
        <p:txBody>
          <a:bodyPr wrap="square" rtlCol="0">
            <a:spAutoFit/>
          </a:bodyPr>
          <a:lstStyle/>
          <a:p>
            <a:pPr algn="ctr"/>
            <a:r>
              <a:rPr lang="zh-CN" altLang="en-US" sz="2400" b="1" dirty="0">
                <a:solidFill>
                  <a:schemeClr val="tx2">
                    <a:lumMod val="75000"/>
                  </a:schemeClr>
                </a:solidFill>
                <a:latin typeface="+mj-ea"/>
                <a:ea typeface="+mj-ea"/>
              </a:rPr>
              <a:t>中紀</a:t>
            </a:r>
            <a:r>
              <a:rPr lang="zh-CN" altLang="en-US" sz="2400" b="1" dirty="0" smtClean="0">
                <a:solidFill>
                  <a:schemeClr val="tx2">
                    <a:lumMod val="75000"/>
                  </a:schemeClr>
                </a:solidFill>
                <a:latin typeface="+mj-ea"/>
                <a:ea typeface="+mj-ea"/>
              </a:rPr>
              <a:t>委雙規調查設施</a:t>
            </a:r>
            <a:r>
              <a:rPr lang="en-US" sz="2400" b="1" dirty="0" smtClean="0">
                <a:solidFill>
                  <a:schemeClr val="tx2">
                    <a:lumMod val="75000"/>
                  </a:schemeClr>
                </a:solidFill>
                <a:latin typeface="+mj-ea"/>
                <a:ea typeface="+mj-ea"/>
              </a:rPr>
              <a:t>*</a:t>
            </a:r>
          </a:p>
        </p:txBody>
      </p:sp>
      <p:sp>
        <p:nvSpPr>
          <p:cNvPr id="8" name="TextBox 7"/>
          <p:cNvSpPr txBox="1"/>
          <p:nvPr/>
        </p:nvSpPr>
        <p:spPr bwMode="auto">
          <a:xfrm>
            <a:off x="3505200" y="5766137"/>
            <a:ext cx="5562600" cy="1015663"/>
          </a:xfrm>
          <a:prstGeom prst="rect">
            <a:avLst/>
          </a:prstGeom>
          <a:noFill/>
          <a:ln w="9525">
            <a:noFill/>
            <a:miter lim="800000"/>
            <a:headEnd/>
            <a:tailEnd/>
          </a:ln>
        </p:spPr>
        <p:txBody>
          <a:bodyPr wrap="square" rtlCol="0">
            <a:spAutoFit/>
          </a:bodyPr>
          <a:lstStyle/>
          <a:p>
            <a:pPr algn="ctr"/>
            <a:r>
              <a:rPr lang="en-US" sz="1200" dirty="0"/>
              <a:t>*The content of this part are retrieved </a:t>
            </a:r>
            <a:r>
              <a:rPr lang="en-US" sz="1200" dirty="0" smtClean="0"/>
              <a:t>from </a:t>
            </a:r>
            <a:r>
              <a:rPr lang="en-US" sz="1200" dirty="0">
                <a:hlinkClick r:id="rId7"/>
              </a:rPr>
              <a:t>here</a:t>
            </a:r>
            <a:r>
              <a:rPr lang="en-US" sz="1200" dirty="0"/>
              <a:t> (Chinese) and </a:t>
            </a:r>
            <a:r>
              <a:rPr lang="en-US" sz="1200" dirty="0">
                <a:hlinkClick r:id="rId8"/>
              </a:rPr>
              <a:t>here</a:t>
            </a:r>
            <a:r>
              <a:rPr lang="en-US" sz="1200" dirty="0"/>
              <a:t> (English)</a:t>
            </a:r>
            <a:endParaRPr lang="en-US" sz="1200" b="1" dirty="0">
              <a:solidFill>
                <a:schemeClr val="tx2">
                  <a:lumMod val="75000"/>
                </a:schemeClr>
              </a:solidFill>
              <a:latin typeface="Georgia" pitchFamily="18" charset="0"/>
            </a:endParaRPr>
          </a:p>
          <a:p>
            <a:pPr algn="ctr"/>
            <a:endParaRPr lang="en-US" sz="4800" dirty="0">
              <a:solidFill>
                <a:schemeClr val="bg1"/>
              </a:solidFill>
              <a:latin typeface="Garamond" pitchFamily="18" charset="0"/>
            </a:endParaRPr>
          </a:p>
        </p:txBody>
      </p:sp>
    </p:spTree>
    <p:extLst>
      <p:ext uri="{BB962C8B-B14F-4D97-AF65-F5344CB8AC3E}">
        <p14:creationId xmlns:p14="http://schemas.microsoft.com/office/powerpoint/2010/main" val="41308479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sz="2000" dirty="0"/>
              <a:t>Scientific Development of the Operation of </a:t>
            </a:r>
            <a:r>
              <a:rPr lang="en-US" sz="2000" i="1" dirty="0" err="1" smtClean="0"/>
              <a:t>Shuanngui</a:t>
            </a:r>
            <a:r>
              <a:rPr lang="en-US" sz="2000" i="1" dirty="0" smtClean="0"/>
              <a:t/>
            </a:r>
            <a:br>
              <a:rPr lang="en-US" sz="2000" i="1" dirty="0" smtClean="0"/>
            </a:br>
            <a:r>
              <a:rPr lang="zh-CN" altLang="en-US" sz="2000" dirty="0" smtClean="0"/>
              <a:t>進一步科學發展雙規的運行機制</a:t>
            </a:r>
            <a:r>
              <a:rPr lang="en-US" sz="2000" dirty="0"/>
              <a:t/>
            </a:r>
            <a:br>
              <a:rPr lang="en-US" sz="2000" dirty="0"/>
            </a:br>
            <a:endParaRPr lang="en-US" sz="2000" dirty="0"/>
          </a:p>
        </p:txBody>
      </p:sp>
      <p:sp>
        <p:nvSpPr>
          <p:cNvPr id="3" name="Content Placeholder 2"/>
          <p:cNvSpPr>
            <a:spLocks noGrp="1"/>
          </p:cNvSpPr>
          <p:nvPr>
            <p:ph sz="half" idx="1"/>
          </p:nvPr>
        </p:nvSpPr>
        <p:spPr>
          <a:xfrm>
            <a:off x="457200" y="1143000"/>
            <a:ext cx="4038600" cy="4906963"/>
          </a:xfrm>
        </p:spPr>
        <p:txBody>
          <a:bodyPr/>
          <a:lstStyle/>
          <a:p>
            <a:r>
              <a:rPr lang="en-US" sz="1600" dirty="0"/>
              <a:t>Managing the Exercise of Discretion by Officials Participating in </a:t>
            </a:r>
            <a:r>
              <a:rPr lang="en-US" sz="1600" dirty="0" err="1"/>
              <a:t>Shuanggui</a:t>
            </a:r>
            <a:r>
              <a:rPr lang="en-US" sz="1600" dirty="0"/>
              <a:t>. </a:t>
            </a:r>
          </a:p>
          <a:p>
            <a:r>
              <a:rPr lang="en-US" sz="1600" dirty="0" smtClean="0"/>
              <a:t>Promote due process, transparency, </a:t>
            </a:r>
            <a:r>
              <a:rPr lang="en-US" sz="1600" dirty="0"/>
              <a:t>and other secondary </a:t>
            </a:r>
            <a:r>
              <a:rPr lang="en-US" sz="1600" dirty="0" smtClean="0"/>
              <a:t>measurements.</a:t>
            </a:r>
            <a:endParaRPr lang="en-US" sz="1600" dirty="0"/>
          </a:p>
          <a:p>
            <a:r>
              <a:rPr lang="en-US" sz="1600" dirty="0"/>
              <a:t>Improve the quality of investigation by set up coordinate cooperation mechanism </a:t>
            </a:r>
            <a:endParaRPr lang="en-US" sz="1600" dirty="0" smtClean="0"/>
          </a:p>
          <a:p>
            <a:r>
              <a:rPr lang="en-US" sz="1600" dirty="0"/>
              <a:t>Separate MOS and CCDI proceedings. </a:t>
            </a:r>
          </a:p>
          <a:p>
            <a:r>
              <a:rPr lang="en-US" sz="1600" dirty="0"/>
              <a:t>Minimize </a:t>
            </a:r>
            <a:r>
              <a:rPr lang="en-US" sz="1600" dirty="0" smtClean="0"/>
              <a:t>regulatory </a:t>
            </a:r>
            <a:r>
              <a:rPr lang="en-US" sz="1600" dirty="0"/>
              <a:t>i</a:t>
            </a:r>
            <a:r>
              <a:rPr lang="en-US" sz="1600" dirty="0" smtClean="0"/>
              <a:t>ncoherence </a:t>
            </a:r>
            <a:r>
              <a:rPr lang="en-US" sz="1600" dirty="0"/>
              <a:t>b</a:t>
            </a:r>
            <a:r>
              <a:rPr lang="en-US" sz="1600" dirty="0" smtClean="0"/>
              <a:t>etween </a:t>
            </a:r>
            <a:r>
              <a:rPr lang="en-US" sz="1600" dirty="0"/>
              <a:t>State and CCP by </a:t>
            </a:r>
            <a:r>
              <a:rPr lang="en-US" sz="1600" dirty="0" smtClean="0"/>
              <a:t>coordinating </a:t>
            </a:r>
            <a:r>
              <a:rPr lang="en-US" sz="1600" dirty="0" err="1"/>
              <a:t>Shuanggui</a:t>
            </a:r>
            <a:r>
              <a:rPr lang="en-US" sz="1600" dirty="0"/>
              <a:t> </a:t>
            </a:r>
            <a:r>
              <a:rPr lang="en-US" sz="1600" dirty="0" smtClean="0"/>
              <a:t>with </a:t>
            </a:r>
            <a:r>
              <a:rPr lang="en-US" sz="1600" dirty="0"/>
              <a:t>c</a:t>
            </a:r>
            <a:r>
              <a:rPr lang="en-US" sz="1600" dirty="0" smtClean="0"/>
              <a:t>riminal </a:t>
            </a:r>
            <a:r>
              <a:rPr lang="en-US" sz="1600" dirty="0"/>
              <a:t>l</a:t>
            </a:r>
            <a:r>
              <a:rPr lang="en-US" sz="1600" dirty="0" smtClean="0"/>
              <a:t>aw </a:t>
            </a:r>
            <a:r>
              <a:rPr lang="en-US" sz="1600" dirty="0"/>
              <a:t>w</a:t>
            </a:r>
            <a:r>
              <a:rPr lang="en-US" sz="1600" dirty="0" smtClean="0"/>
              <a:t>here </a:t>
            </a:r>
            <a:r>
              <a:rPr lang="en-US" sz="1600" dirty="0"/>
              <a:t>a</a:t>
            </a:r>
            <a:r>
              <a:rPr lang="en-US" sz="1600" dirty="0" smtClean="0"/>
              <a:t>ppropriate.</a:t>
            </a:r>
          </a:p>
          <a:p>
            <a:r>
              <a:rPr lang="en-US" sz="1600" dirty="0"/>
              <a:t>Procedures </a:t>
            </a:r>
            <a:r>
              <a:rPr lang="en-US" sz="1600" dirty="0" smtClean="0"/>
              <a:t>should </a:t>
            </a:r>
            <a:r>
              <a:rPr lang="en-US" sz="1600" dirty="0"/>
              <a:t>e</a:t>
            </a:r>
            <a:r>
              <a:rPr lang="en-US" sz="1600" dirty="0" smtClean="0"/>
              <a:t>nsure </a:t>
            </a:r>
            <a:r>
              <a:rPr lang="en-US" sz="1600" dirty="0"/>
              <a:t>that </a:t>
            </a:r>
            <a:r>
              <a:rPr lang="en-US" sz="1600" dirty="0" smtClean="0"/>
              <a:t>all </a:t>
            </a:r>
            <a:r>
              <a:rPr lang="en-US" sz="1600" dirty="0"/>
              <a:t>Party Members are e</a:t>
            </a:r>
            <a:r>
              <a:rPr lang="en-US" sz="1600" dirty="0" smtClean="0"/>
              <a:t>qually subject </a:t>
            </a:r>
            <a:r>
              <a:rPr lang="en-US" sz="1600" dirty="0"/>
              <a:t>to </a:t>
            </a:r>
            <a:r>
              <a:rPr lang="en-US" sz="1600" dirty="0" smtClean="0"/>
              <a:t>discipline</a:t>
            </a:r>
            <a:r>
              <a:rPr lang="en-US" sz="1600" dirty="0"/>
              <a:t>.</a:t>
            </a:r>
          </a:p>
          <a:p>
            <a:r>
              <a:rPr lang="en-US" sz="1600" dirty="0" smtClean="0"/>
              <a:t>Prevent the </a:t>
            </a:r>
            <a:r>
              <a:rPr lang="en-US" sz="1600" dirty="0" err="1" smtClean="0"/>
              <a:t>Shuanggui</a:t>
            </a:r>
            <a:r>
              <a:rPr lang="en-US" sz="1600" dirty="0" smtClean="0"/>
              <a:t> system from becoming an instrument for factional political  struggles.</a:t>
            </a:r>
            <a:r>
              <a:rPr lang="zh-CN" altLang="en-US" sz="1600" dirty="0" smtClean="0"/>
              <a:t>*</a:t>
            </a:r>
            <a:endParaRPr lang="en-US" altLang="zh-CN" sz="1600" dirty="0" smtClean="0"/>
          </a:p>
          <a:p>
            <a:endParaRPr lang="en-US" sz="1600" dirty="0"/>
          </a:p>
          <a:p>
            <a:pPr marL="0" indent="0">
              <a:buNone/>
            </a:pPr>
            <a:r>
              <a:rPr lang="zh-CN" altLang="en-US" sz="1800" i="1" dirty="0" smtClean="0"/>
              <a:t>*</a:t>
            </a:r>
            <a:r>
              <a:rPr lang="en-US" altLang="zh-CN" sz="1800" i="1" dirty="0" smtClean="0"/>
              <a:t>These issues will be elaborated in the forthcoming article.</a:t>
            </a:r>
            <a:endParaRPr lang="en-US" sz="1800" i="1" dirty="0"/>
          </a:p>
          <a:p>
            <a:pPr marL="0" indent="0">
              <a:buNone/>
            </a:pPr>
            <a:r>
              <a:rPr lang="en-US" sz="1600" dirty="0" smtClean="0"/>
              <a:t> </a:t>
            </a:r>
            <a:endParaRPr lang="en-US" sz="1600" dirty="0"/>
          </a:p>
          <a:p>
            <a:endParaRPr lang="en-US" sz="1600" dirty="0"/>
          </a:p>
          <a:p>
            <a:endParaRPr lang="en-US" sz="1600" dirty="0"/>
          </a:p>
        </p:txBody>
      </p:sp>
      <p:sp>
        <p:nvSpPr>
          <p:cNvPr id="4" name="Content Placeholder 3"/>
          <p:cNvSpPr>
            <a:spLocks noGrp="1"/>
          </p:cNvSpPr>
          <p:nvPr>
            <p:ph sz="half" idx="2"/>
          </p:nvPr>
        </p:nvSpPr>
        <p:spPr>
          <a:xfrm>
            <a:off x="4648200" y="1143000"/>
            <a:ext cx="4114800" cy="4906963"/>
          </a:xfrm>
        </p:spPr>
        <p:txBody>
          <a:bodyPr/>
          <a:lstStyle/>
          <a:p>
            <a:r>
              <a:rPr lang="zh-CN" altLang="en-US" sz="1800" dirty="0">
                <a:latin typeface="Microsoft JhengHei" pitchFamily="34" charset="-120"/>
                <a:ea typeface="Microsoft JhengHei" pitchFamily="34" charset="-120"/>
              </a:rPr>
              <a:t>加強</a:t>
            </a:r>
            <a:r>
              <a:rPr lang="zh-TW" altLang="en-US" sz="1800" dirty="0" smtClean="0">
                <a:latin typeface="Microsoft JhengHei" pitchFamily="34" charset="-120"/>
                <a:ea typeface="Microsoft JhengHei" pitchFamily="34" charset="-120"/>
              </a:rPr>
              <a:t>管理</a:t>
            </a:r>
            <a:r>
              <a:rPr lang="zh-CN" altLang="en-US" sz="1800" dirty="0">
                <a:latin typeface="Microsoft JhengHei" pitchFamily="34" charset="-120"/>
                <a:ea typeface="Microsoft JhengHei" pitchFamily="34" charset="-120"/>
              </a:rPr>
              <a:t>調查人員</a:t>
            </a:r>
            <a:r>
              <a:rPr lang="zh-TW" altLang="en-US" sz="1800" dirty="0" smtClean="0">
                <a:latin typeface="Microsoft JhengHei" pitchFamily="34" charset="-120"/>
                <a:ea typeface="Microsoft JhengHei" pitchFamily="34" charset="-120"/>
              </a:rPr>
              <a:t>的</a:t>
            </a:r>
            <a:r>
              <a:rPr lang="zh-CN" altLang="en-US" sz="1800" dirty="0" smtClean="0">
                <a:latin typeface="Microsoft JhengHei" pitchFamily="34" charset="-120"/>
                <a:ea typeface="Microsoft JhengHei" pitchFamily="34" charset="-120"/>
              </a:rPr>
              <a:t>自主</a:t>
            </a:r>
            <a:r>
              <a:rPr lang="zh-TW" altLang="en-US" sz="1800" dirty="0" smtClean="0">
                <a:latin typeface="Microsoft JhengHei" pitchFamily="34" charset="-120"/>
                <a:ea typeface="Microsoft JhengHei" pitchFamily="34" charset="-120"/>
              </a:rPr>
              <a:t>裁量行使權。</a:t>
            </a:r>
            <a:endParaRPr lang="en-US" altLang="zh-TW" sz="1800" dirty="0" smtClean="0">
              <a:latin typeface="Microsoft JhengHei" pitchFamily="34" charset="-120"/>
              <a:ea typeface="Microsoft JhengHei" pitchFamily="34" charset="-120"/>
            </a:endParaRPr>
          </a:p>
          <a:p>
            <a:r>
              <a:rPr lang="zh-TW" altLang="en-US" sz="1800" dirty="0">
                <a:latin typeface="Microsoft JhengHei" pitchFamily="34" charset="-120"/>
                <a:ea typeface="Microsoft JhengHei" pitchFamily="34" charset="-120"/>
              </a:rPr>
              <a:t>促進正當程</a:t>
            </a:r>
            <a:r>
              <a:rPr lang="zh-TW" altLang="en-US" sz="1800" dirty="0" smtClean="0">
                <a:latin typeface="Microsoft JhengHei" pitchFamily="34" charset="-120"/>
                <a:ea typeface="Microsoft JhengHei" pitchFamily="34" charset="-120"/>
              </a:rPr>
              <a:t>序</a:t>
            </a:r>
            <a:r>
              <a:rPr lang="zh-CN" altLang="en-US" sz="1800" dirty="0" smtClean="0">
                <a:latin typeface="Microsoft JhengHei" pitchFamily="34" charset="-120"/>
                <a:ea typeface="Microsoft JhengHei" pitchFamily="34" charset="-120"/>
              </a:rPr>
              <a:t>、</a:t>
            </a:r>
            <a:r>
              <a:rPr lang="zh-TW" altLang="en-US" sz="1800" dirty="0" smtClean="0">
                <a:latin typeface="Microsoft JhengHei" pitchFamily="34" charset="-120"/>
                <a:ea typeface="Microsoft JhengHei" pitchFamily="34" charset="-120"/>
              </a:rPr>
              <a:t>透</a:t>
            </a:r>
            <a:r>
              <a:rPr lang="zh-TW" altLang="en-US" sz="1800" dirty="0">
                <a:latin typeface="Microsoft JhengHei" pitchFamily="34" charset="-120"/>
                <a:ea typeface="Microsoft JhengHei" pitchFamily="34" charset="-120"/>
              </a:rPr>
              <a:t>明</a:t>
            </a:r>
            <a:r>
              <a:rPr lang="zh-TW" altLang="en-US" sz="1800" dirty="0" smtClean="0">
                <a:latin typeface="Microsoft JhengHei" pitchFamily="34" charset="-120"/>
                <a:ea typeface="Microsoft JhengHei" pitchFamily="34" charset="-120"/>
              </a:rPr>
              <a:t>度</a:t>
            </a:r>
            <a:r>
              <a:rPr lang="zh-CN" altLang="en-US" sz="1800" dirty="0" smtClean="0">
                <a:latin typeface="Microsoft JhengHei" pitchFamily="34" charset="-120"/>
                <a:ea typeface="Microsoft JhengHei" pitchFamily="34" charset="-120"/>
              </a:rPr>
              <a:t>以</a:t>
            </a:r>
            <a:r>
              <a:rPr lang="zh-CN" altLang="en-US" sz="1800" dirty="0">
                <a:latin typeface="Microsoft JhengHei" pitchFamily="34" charset="-120"/>
                <a:ea typeface="Microsoft JhengHei" pitchFamily="34" charset="-120"/>
              </a:rPr>
              <a:t>及</a:t>
            </a:r>
            <a:r>
              <a:rPr lang="zh-TW" altLang="en-US" sz="1800" dirty="0" smtClean="0">
                <a:latin typeface="Microsoft JhengHei" pitchFamily="34" charset="-120"/>
                <a:ea typeface="Microsoft JhengHei" pitchFamily="34" charset="-120"/>
              </a:rPr>
              <a:t>其</a:t>
            </a:r>
            <a:r>
              <a:rPr lang="zh-TW" altLang="en-US" sz="1800" dirty="0">
                <a:latin typeface="Microsoft JhengHei" pitchFamily="34" charset="-120"/>
                <a:ea typeface="Microsoft JhengHei" pitchFamily="34" charset="-120"/>
              </a:rPr>
              <a:t>他輔</a:t>
            </a:r>
            <a:r>
              <a:rPr lang="zh-TW" altLang="en-US" sz="1800" dirty="0" smtClean="0">
                <a:latin typeface="Microsoft JhengHei" pitchFamily="34" charset="-120"/>
                <a:ea typeface="Microsoft JhengHei" pitchFamily="34" charset="-120"/>
              </a:rPr>
              <a:t>助</a:t>
            </a:r>
            <a:r>
              <a:rPr lang="zh-CN" altLang="en-US" sz="1800" dirty="0">
                <a:latin typeface="Microsoft JhengHei" pitchFamily="34" charset="-120"/>
                <a:ea typeface="Microsoft JhengHei" pitchFamily="34" charset="-120"/>
              </a:rPr>
              <a:t>方針</a:t>
            </a:r>
            <a:r>
              <a:rPr lang="zh-TW" altLang="en-US" sz="1800" dirty="0" smtClean="0">
                <a:latin typeface="Microsoft JhengHei" pitchFamily="34" charset="-120"/>
                <a:ea typeface="Microsoft JhengHei" pitchFamily="34" charset="-120"/>
              </a:rPr>
              <a:t>。</a:t>
            </a:r>
            <a:endParaRPr lang="en-US" altLang="zh-TW" sz="1800" dirty="0" smtClean="0">
              <a:latin typeface="Microsoft JhengHei" pitchFamily="34" charset="-120"/>
              <a:ea typeface="Microsoft JhengHei" pitchFamily="34" charset="-120"/>
            </a:endParaRPr>
          </a:p>
          <a:p>
            <a:r>
              <a:rPr lang="zh-TW" altLang="en-US" sz="1800" dirty="0">
                <a:latin typeface="Microsoft JhengHei" pitchFamily="34" charset="-120"/>
                <a:ea typeface="Microsoft JhengHei" pitchFamily="34" charset="-120"/>
              </a:rPr>
              <a:t>通過成立協調合作機</a:t>
            </a:r>
            <a:r>
              <a:rPr lang="zh-TW" altLang="en-US" sz="1800" dirty="0" smtClean="0">
                <a:latin typeface="Microsoft JhengHei" pitchFamily="34" charset="-120"/>
                <a:ea typeface="Microsoft JhengHei" pitchFamily="34" charset="-120"/>
              </a:rPr>
              <a:t>制提高</a:t>
            </a:r>
            <a:r>
              <a:rPr lang="zh-CN" altLang="en-US" sz="1800" dirty="0" smtClean="0">
                <a:latin typeface="Microsoft JhengHei" pitchFamily="34" charset="-120"/>
                <a:ea typeface="Microsoft JhengHei" pitchFamily="34" charset="-120"/>
              </a:rPr>
              <a:t>調查</a:t>
            </a:r>
            <a:r>
              <a:rPr lang="zh-TW" altLang="en-US" sz="1800" dirty="0" smtClean="0">
                <a:latin typeface="Microsoft JhengHei" pitchFamily="34" charset="-120"/>
                <a:ea typeface="Microsoft JhengHei" pitchFamily="34" charset="-120"/>
              </a:rPr>
              <a:t>質量</a:t>
            </a:r>
            <a:r>
              <a:rPr lang="zh-CN" altLang="en-US" sz="1800" dirty="0" smtClean="0">
                <a:latin typeface="Microsoft JhengHei" pitchFamily="34" charset="-120"/>
                <a:ea typeface="Microsoft JhengHei" pitchFamily="34" charset="-120"/>
              </a:rPr>
              <a:t>。</a:t>
            </a:r>
            <a:endParaRPr lang="en-US" altLang="zh-CN" sz="1800" dirty="0" smtClean="0">
              <a:latin typeface="Microsoft JhengHei" pitchFamily="34" charset="-120"/>
              <a:ea typeface="Microsoft JhengHei" pitchFamily="34" charset="-120"/>
            </a:endParaRPr>
          </a:p>
          <a:p>
            <a:r>
              <a:rPr lang="zh-CN" altLang="en-US" sz="1800" dirty="0">
                <a:latin typeface="Microsoft JhengHei" pitchFamily="34" charset="-120"/>
                <a:ea typeface="Microsoft JhengHei" pitchFamily="34" charset="-120"/>
              </a:rPr>
              <a:t>明</a:t>
            </a:r>
            <a:r>
              <a:rPr lang="zh-CN" altLang="en-US" sz="1800" dirty="0" smtClean="0">
                <a:latin typeface="Microsoft JhengHei" pitchFamily="34" charset="-120"/>
                <a:ea typeface="Microsoft JhengHei" pitchFamily="34" charset="-120"/>
              </a:rPr>
              <a:t>確區分中紀委與監察部的調查工作。</a:t>
            </a:r>
            <a:endParaRPr lang="en-US" altLang="zh-CN" sz="1800" dirty="0" smtClean="0">
              <a:latin typeface="Microsoft JhengHei" pitchFamily="34" charset="-120"/>
              <a:ea typeface="Microsoft JhengHei" pitchFamily="34" charset="-120"/>
            </a:endParaRPr>
          </a:p>
          <a:p>
            <a:r>
              <a:rPr lang="zh-CN" altLang="en-US" sz="1800" dirty="0" smtClean="0">
                <a:latin typeface="Microsoft JhengHei" pitchFamily="34" charset="-120"/>
                <a:ea typeface="Microsoft JhengHei" pitchFamily="34" charset="-120"/>
              </a:rPr>
              <a:t>合理協調刑法與黨內紀律，將黨與國家之間的管理混亂最小化。</a:t>
            </a:r>
            <a:endParaRPr lang="en-US" altLang="zh-CN" sz="1800" dirty="0" smtClean="0">
              <a:latin typeface="Microsoft JhengHei" pitchFamily="34" charset="-120"/>
              <a:ea typeface="Microsoft JhengHei" pitchFamily="34" charset="-120"/>
            </a:endParaRPr>
          </a:p>
          <a:p>
            <a:r>
              <a:rPr lang="zh-CN" altLang="en-US" sz="1800" dirty="0">
                <a:latin typeface="Microsoft JhengHei" pitchFamily="34" charset="-120"/>
                <a:ea typeface="Microsoft JhengHei" pitchFamily="34" charset="-120"/>
              </a:rPr>
              <a:t>進一</a:t>
            </a:r>
            <a:r>
              <a:rPr lang="zh-CN" altLang="en-US" sz="1800" dirty="0" smtClean="0">
                <a:latin typeface="Microsoft JhengHei" pitchFamily="34" charset="-120"/>
                <a:ea typeface="Microsoft JhengHei" pitchFamily="34" charset="-120"/>
              </a:rPr>
              <a:t>步確保黨內紀律對全體黨員的公平實施。</a:t>
            </a:r>
            <a:endParaRPr lang="en-US" altLang="zh-CN" sz="1800" dirty="0" smtClean="0">
              <a:latin typeface="Microsoft JhengHei" pitchFamily="34" charset="-120"/>
              <a:ea typeface="Microsoft JhengHei" pitchFamily="34" charset="-120"/>
            </a:endParaRPr>
          </a:p>
          <a:p>
            <a:r>
              <a:rPr lang="zh-CN" altLang="en-US" sz="1800" dirty="0">
                <a:latin typeface="Microsoft JhengHei" pitchFamily="34" charset="-120"/>
                <a:ea typeface="Microsoft JhengHei" pitchFamily="34" charset="-120"/>
              </a:rPr>
              <a:t>嚴</a:t>
            </a:r>
            <a:r>
              <a:rPr lang="zh-CN" altLang="en-US" sz="1800" dirty="0" smtClean="0">
                <a:latin typeface="Microsoft JhengHei" pitchFamily="34" charset="-120"/>
                <a:ea typeface="Microsoft JhengHei" pitchFamily="34" charset="-120"/>
              </a:rPr>
              <a:t>防雙規機制淪為</a:t>
            </a:r>
            <a:r>
              <a:rPr lang="zh-CN" altLang="en-US" sz="1800" dirty="0">
                <a:latin typeface="Microsoft JhengHei" pitchFamily="34" charset="-120"/>
                <a:ea typeface="Microsoft JhengHei" pitchFamily="34" charset="-120"/>
              </a:rPr>
              <a:t>宗</a:t>
            </a:r>
            <a:r>
              <a:rPr lang="zh-CN" altLang="en-US" sz="1800" dirty="0" smtClean="0">
                <a:latin typeface="Microsoft JhengHei" pitchFamily="34" charset="-120"/>
                <a:ea typeface="Microsoft JhengHei" pitchFamily="34" charset="-120"/>
              </a:rPr>
              <a:t>派間的政治</a:t>
            </a:r>
            <a:r>
              <a:rPr lang="zh-TW" altLang="en-US" sz="1800" dirty="0" smtClean="0">
                <a:latin typeface="Microsoft JhengHei" pitchFamily="34" charset="-120"/>
                <a:ea typeface="Microsoft JhengHei" pitchFamily="34" charset="-120"/>
              </a:rPr>
              <a:t>鬥爭工</a:t>
            </a:r>
            <a:r>
              <a:rPr lang="zh-TW" altLang="en-US" sz="1800" dirty="0">
                <a:latin typeface="Microsoft JhengHei" pitchFamily="34" charset="-120"/>
                <a:ea typeface="Microsoft JhengHei" pitchFamily="34" charset="-120"/>
              </a:rPr>
              <a:t>具</a:t>
            </a:r>
            <a:r>
              <a:rPr lang="zh-TW" altLang="en-US" sz="1800" dirty="0" smtClean="0">
                <a:latin typeface="Microsoft JhengHei" pitchFamily="34" charset="-120"/>
                <a:ea typeface="Microsoft JhengHei" pitchFamily="34" charset="-120"/>
              </a:rPr>
              <a:t>。</a:t>
            </a:r>
            <a:r>
              <a:rPr lang="en-US" altLang="zh-TW" sz="1800" dirty="0" smtClean="0">
                <a:latin typeface="Microsoft JhengHei" pitchFamily="34" charset="-120"/>
                <a:ea typeface="Microsoft JhengHei" pitchFamily="34" charset="-120"/>
              </a:rPr>
              <a:t>*</a:t>
            </a:r>
          </a:p>
          <a:p>
            <a:endParaRPr lang="en-US" altLang="zh-CN" sz="1800" dirty="0" smtClean="0">
              <a:latin typeface="Microsoft JhengHei" pitchFamily="34" charset="-120"/>
              <a:ea typeface="Microsoft JhengHei" pitchFamily="34" charset="-120"/>
            </a:endParaRPr>
          </a:p>
          <a:p>
            <a:pPr marL="0" indent="0">
              <a:buNone/>
            </a:pPr>
            <a:r>
              <a:rPr lang="en-US" altLang="zh-TW" sz="1800" b="1" dirty="0" smtClean="0">
                <a:latin typeface="Microsoft JhengHei" pitchFamily="34" charset="-120"/>
                <a:ea typeface="Microsoft JhengHei" pitchFamily="34" charset="-120"/>
              </a:rPr>
              <a:t>*</a:t>
            </a:r>
            <a:r>
              <a:rPr lang="zh-CN" altLang="en-US" sz="1800" b="1" dirty="0" smtClean="0">
                <a:latin typeface="Microsoft JhengHei" pitchFamily="34" charset="-120"/>
                <a:ea typeface="Microsoft JhengHei" pitchFamily="34" charset="-120"/>
              </a:rPr>
              <a:t>以上論點將在下一篇文章中詳細闡述。</a:t>
            </a:r>
            <a:endParaRPr lang="en-US" altLang="zh-TW" sz="1800" b="1" dirty="0" smtClean="0">
              <a:latin typeface="Microsoft JhengHei" pitchFamily="34" charset="-120"/>
              <a:ea typeface="Microsoft JhengHei" pitchFamily="34" charset="-120"/>
            </a:endParaRPr>
          </a:p>
          <a:p>
            <a:endParaRPr lang="en-US" sz="2000" dirty="0">
              <a:latin typeface="Microsoft JhengHei" pitchFamily="34" charset="-120"/>
              <a:ea typeface="Microsoft JhengHei" pitchFamily="34" charset="-120"/>
            </a:endParaRPr>
          </a:p>
        </p:txBody>
      </p:sp>
      <p:sp>
        <p:nvSpPr>
          <p:cNvPr id="5" name="Slide Number Placeholder 4"/>
          <p:cNvSpPr>
            <a:spLocks noGrp="1"/>
          </p:cNvSpPr>
          <p:nvPr>
            <p:ph type="sldNum" sz="quarter" idx="12"/>
          </p:nvPr>
        </p:nvSpPr>
        <p:spPr/>
        <p:txBody>
          <a:bodyPr/>
          <a:lstStyle/>
          <a:p>
            <a:pPr>
              <a:defRPr/>
            </a:pPr>
            <a:fld id="{D9F75C0C-FC39-4629-82B9-22C9EB1958D0}" type="slidenum">
              <a:rPr lang="en-US" smtClean="0"/>
              <a:pPr>
                <a:defRPr/>
              </a:pPr>
              <a:t>17</a:t>
            </a:fld>
            <a:endParaRPr lang="en-US"/>
          </a:p>
        </p:txBody>
      </p:sp>
    </p:spTree>
    <p:extLst>
      <p:ext uri="{BB962C8B-B14F-4D97-AF65-F5344CB8AC3E}">
        <p14:creationId xmlns:p14="http://schemas.microsoft.com/office/powerpoint/2010/main" val="8810389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D9F75C0C-FC39-4629-82B9-22C9EB1958D0}" type="slidenum">
              <a:rPr lang="en-US" smtClean="0"/>
              <a:pPr>
                <a:defRPr/>
              </a:pPr>
              <a:t>18</a:t>
            </a:fld>
            <a:endParaRPr lang="en-US"/>
          </a:p>
        </p:txBody>
      </p:sp>
      <p:sp>
        <p:nvSpPr>
          <p:cNvPr id="6" name="Title 5"/>
          <p:cNvSpPr>
            <a:spLocks noGrp="1"/>
          </p:cNvSpPr>
          <p:nvPr>
            <p:ph type="title"/>
          </p:nvPr>
        </p:nvSpPr>
        <p:spPr>
          <a:xfrm>
            <a:off x="457200" y="273050"/>
            <a:ext cx="3505200" cy="1162050"/>
          </a:xfrm>
        </p:spPr>
        <p:txBody>
          <a:bodyPr/>
          <a:lstStyle/>
          <a:p>
            <a:pPr algn="ctr"/>
            <a:r>
              <a:rPr lang="en-US" sz="3200" dirty="0" smtClean="0"/>
              <a:t>Thank You!</a:t>
            </a:r>
            <a:br>
              <a:rPr lang="en-US" sz="3200" dirty="0" smtClean="0"/>
            </a:br>
            <a:r>
              <a:rPr lang="zh-CN" altLang="en-US" sz="3200" dirty="0"/>
              <a:t>謝</a:t>
            </a:r>
            <a:r>
              <a:rPr lang="zh-CN" altLang="en-US" sz="3200" dirty="0" smtClean="0"/>
              <a:t>謝！</a:t>
            </a:r>
            <a:endParaRPr lang="en-US" sz="3200" dirty="0"/>
          </a:p>
        </p:txBody>
      </p:sp>
      <p:pic>
        <p:nvPicPr>
          <p:cNvPr id="9" name="Picture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67200" y="1042988"/>
            <a:ext cx="4654550" cy="3833812"/>
          </a:xfrm>
        </p:spPr>
        <p:style>
          <a:lnRef idx="0">
            <a:schemeClr val="accent6"/>
          </a:lnRef>
          <a:fillRef idx="3">
            <a:schemeClr val="accent6"/>
          </a:fillRef>
          <a:effectRef idx="3">
            <a:schemeClr val="accent6"/>
          </a:effectRef>
          <a:fontRef idx="minor">
            <a:schemeClr val="lt1"/>
          </a:fontRef>
        </p:style>
      </p:pic>
      <p:sp>
        <p:nvSpPr>
          <p:cNvPr id="8" name="Text Placeholder 7"/>
          <p:cNvSpPr>
            <a:spLocks noGrp="1"/>
          </p:cNvSpPr>
          <p:nvPr>
            <p:ph type="body" sz="half" idx="2"/>
          </p:nvPr>
        </p:nvSpPr>
        <p:spPr>
          <a:xfrm>
            <a:off x="457200" y="1435100"/>
            <a:ext cx="3505200" cy="4691063"/>
          </a:xfrm>
        </p:spPr>
        <p:txBody>
          <a:bodyPr/>
          <a:lstStyle/>
          <a:p>
            <a:endParaRPr lang="en-US" dirty="0"/>
          </a:p>
          <a:p>
            <a:r>
              <a:rPr lang="zh-CN" altLang="en-US" sz="1600" dirty="0">
                <a:latin typeface="Microsoft JhengHei" pitchFamily="34" charset="-120"/>
                <a:ea typeface="Microsoft JhengHei" pitchFamily="34" charset="-120"/>
              </a:rPr>
              <a:t>下載</a:t>
            </a:r>
            <a:r>
              <a:rPr lang="zh-CN" altLang="en-US" sz="1600" dirty="0" smtClean="0">
                <a:latin typeface="Microsoft JhengHei" pitchFamily="34" charset="-120"/>
                <a:ea typeface="Microsoft JhengHei" pitchFamily="34" charset="-120"/>
              </a:rPr>
              <a:t>論文的完整電子版請用以下鏈接：</a:t>
            </a:r>
            <a:endParaRPr lang="en-US" altLang="zh-CN" sz="1600" dirty="0" smtClean="0">
              <a:latin typeface="Microsoft JhengHei" pitchFamily="34" charset="-120"/>
              <a:ea typeface="Microsoft JhengHei" pitchFamily="34" charset="-120"/>
            </a:endParaRPr>
          </a:p>
          <a:p>
            <a:r>
              <a:rPr lang="zh-CN" altLang="en-US" sz="1600" dirty="0" smtClean="0">
                <a:latin typeface="Microsoft JhengHei" pitchFamily="34" charset="-120"/>
                <a:ea typeface="Microsoft JhengHei" pitchFamily="34" charset="-120"/>
              </a:rPr>
              <a:t>白軻、</a:t>
            </a:r>
            <a:r>
              <a:rPr lang="zh-CN" altLang="en-US" sz="1600" dirty="0">
                <a:latin typeface="Microsoft JhengHei" pitchFamily="34" charset="-120"/>
                <a:ea typeface="Microsoft JhengHei" pitchFamily="34" charset="-120"/>
              </a:rPr>
              <a:t>王可任，</a:t>
            </a:r>
            <a:r>
              <a:rPr lang="en-US" altLang="zh-CN" sz="1600" dirty="0">
                <a:latin typeface="Microsoft JhengHei" pitchFamily="34" charset="-120"/>
                <a:ea typeface="Microsoft JhengHei" pitchFamily="34" charset="-120"/>
              </a:rPr>
              <a:t>《</a:t>
            </a:r>
            <a:r>
              <a:rPr lang="zh-CN" altLang="en-US" sz="1600" dirty="0">
                <a:latin typeface="Microsoft JhengHei" pitchFamily="34" charset="-120"/>
                <a:ea typeface="Microsoft JhengHei" pitchFamily="34" charset="-120"/>
                <a:hlinkClick r:id="rId3"/>
              </a:rPr>
              <a:t>中國憲政法治科學發展過程中黨與國家所發揮的作用：</a:t>
            </a:r>
            <a:r>
              <a:rPr lang="en-US" sz="1600" dirty="0">
                <a:latin typeface="Microsoft JhengHei" pitchFamily="34" charset="-120"/>
                <a:ea typeface="Microsoft JhengHei" pitchFamily="34" charset="-120"/>
                <a:hlinkClick r:id="rId3"/>
              </a:rPr>
              <a:t> 「</a:t>
            </a:r>
            <a:r>
              <a:rPr lang="zh-CN" altLang="en-US" sz="1600" dirty="0">
                <a:latin typeface="Microsoft JhengHei" pitchFamily="34" charset="-120"/>
                <a:ea typeface="Microsoft JhengHei" pitchFamily="34" charset="-120"/>
                <a:hlinkClick r:id="rId3"/>
              </a:rPr>
              <a:t>勞教</a:t>
            </a:r>
            <a:r>
              <a:rPr lang="en-US" sz="1600" dirty="0">
                <a:latin typeface="Microsoft JhengHei" pitchFamily="34" charset="-120"/>
                <a:ea typeface="Microsoft JhengHei" pitchFamily="34" charset="-120"/>
                <a:hlinkClick r:id="rId3"/>
              </a:rPr>
              <a:t>」</a:t>
            </a:r>
            <a:r>
              <a:rPr lang="zh-CN" altLang="en-US" sz="1600" dirty="0">
                <a:latin typeface="Microsoft JhengHei" pitchFamily="34" charset="-120"/>
                <a:ea typeface="Microsoft JhengHei" pitchFamily="34" charset="-120"/>
                <a:hlinkClick r:id="rId3"/>
              </a:rPr>
              <a:t>與</a:t>
            </a:r>
            <a:r>
              <a:rPr lang="en-US" sz="1600" dirty="0">
                <a:latin typeface="Microsoft JhengHei" pitchFamily="34" charset="-120"/>
                <a:ea typeface="Microsoft JhengHei" pitchFamily="34" charset="-120"/>
                <a:hlinkClick r:id="rId3"/>
              </a:rPr>
              <a:t>「</a:t>
            </a:r>
            <a:r>
              <a:rPr lang="zh-CN" altLang="en-US" sz="1600" dirty="0">
                <a:latin typeface="Microsoft JhengHei" pitchFamily="34" charset="-120"/>
                <a:ea typeface="Microsoft JhengHei" pitchFamily="34" charset="-120"/>
                <a:hlinkClick r:id="rId3"/>
              </a:rPr>
              <a:t>雙規</a:t>
            </a:r>
            <a:r>
              <a:rPr lang="en-US" sz="1600" dirty="0">
                <a:latin typeface="Microsoft JhengHei" pitchFamily="34" charset="-120"/>
                <a:ea typeface="Microsoft JhengHei" pitchFamily="34" charset="-120"/>
                <a:hlinkClick r:id="rId3"/>
              </a:rPr>
              <a:t>」</a:t>
            </a:r>
            <a:r>
              <a:rPr lang="zh-CN" altLang="en-US" sz="1600" dirty="0">
                <a:latin typeface="Microsoft JhengHei" pitchFamily="34" charset="-120"/>
                <a:ea typeface="Microsoft JhengHei" pitchFamily="34" charset="-120"/>
                <a:hlinkClick r:id="rId3"/>
              </a:rPr>
              <a:t>的案例研究</a:t>
            </a:r>
            <a:r>
              <a:rPr lang="en-US" altLang="zh-CN" sz="1600" dirty="0">
                <a:latin typeface="Microsoft JhengHei" pitchFamily="34" charset="-120"/>
                <a:ea typeface="Microsoft JhengHei" pitchFamily="34" charset="-120"/>
              </a:rPr>
              <a:t>》</a:t>
            </a:r>
          </a:p>
          <a:p>
            <a:r>
              <a:rPr lang="en-US" dirty="0" smtClean="0">
                <a:hlinkClick r:id="rId3"/>
              </a:rPr>
              <a:t>http</a:t>
            </a:r>
            <a:r>
              <a:rPr lang="en-US" dirty="0">
                <a:hlinkClick r:id="rId3"/>
              </a:rPr>
              <a:t>://papers.ssrn.com/sol3/papers.cfm?abstract_id=2273044</a:t>
            </a:r>
            <a:endParaRPr lang="en-US" dirty="0"/>
          </a:p>
          <a:p>
            <a:endParaRPr lang="en-US" sz="1600" b="1" dirty="0" smtClean="0"/>
          </a:p>
          <a:p>
            <a:r>
              <a:rPr lang="en-US" dirty="0" smtClean="0"/>
              <a:t>Backer</a:t>
            </a:r>
            <a:r>
              <a:rPr lang="en-US" dirty="0"/>
              <a:t>, Larry </a:t>
            </a:r>
            <a:r>
              <a:rPr lang="en-US" dirty="0" err="1"/>
              <a:t>Catá</a:t>
            </a:r>
            <a:r>
              <a:rPr lang="en-US" dirty="0"/>
              <a:t> and Wang, </a:t>
            </a:r>
            <a:r>
              <a:rPr lang="en-US" b="1" dirty="0" err="1"/>
              <a:t>Keren</a:t>
            </a:r>
            <a:r>
              <a:rPr lang="en-US" b="1" dirty="0"/>
              <a:t>, State and Party in the Scientific Development of a Legitimate Rule of Law Constitutional System in China: the Example of </a:t>
            </a:r>
            <a:r>
              <a:rPr lang="en-US" b="1" dirty="0" err="1"/>
              <a:t>Laojiao</a:t>
            </a:r>
            <a:r>
              <a:rPr lang="en-US" b="1" dirty="0"/>
              <a:t> and </a:t>
            </a:r>
            <a:r>
              <a:rPr lang="en-US" b="1" dirty="0" err="1"/>
              <a:t>Shuanggui</a:t>
            </a:r>
            <a:r>
              <a:rPr lang="en-US" dirty="0"/>
              <a:t> (June 1, 2013). Available at SSRN: </a:t>
            </a:r>
            <a:r>
              <a:rPr lang="en-US" dirty="0">
                <a:hlinkClick r:id="rId3"/>
              </a:rPr>
              <a:t>http://</a:t>
            </a:r>
            <a:r>
              <a:rPr lang="en-US" dirty="0" smtClean="0">
                <a:hlinkClick r:id="rId3"/>
              </a:rPr>
              <a:t>papers.ssrn.com/sol3/papers.cfm?abstract_id=2273044</a:t>
            </a:r>
            <a:endParaRPr lang="en-US" dirty="0" smtClean="0"/>
          </a:p>
          <a:p>
            <a:endParaRPr lang="en-US" sz="1600" dirty="0"/>
          </a:p>
        </p:txBody>
      </p:sp>
    </p:spTree>
    <p:extLst>
      <p:ext uri="{BB962C8B-B14F-4D97-AF65-F5344CB8AC3E}">
        <p14:creationId xmlns:p14="http://schemas.microsoft.com/office/powerpoint/2010/main" val="3938489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04800"/>
            <a:ext cx="8001000" cy="990600"/>
          </a:xfrm>
        </p:spPr>
        <p:txBody>
          <a:bodyPr/>
          <a:lstStyle/>
          <a:p>
            <a:r>
              <a:rPr lang="en-US" sz="3200" dirty="0" smtClean="0"/>
              <a:t>Introduction</a:t>
            </a:r>
            <a:br>
              <a:rPr lang="en-US" sz="3200" dirty="0" smtClean="0"/>
            </a:br>
            <a:r>
              <a:rPr lang="zh-CN" altLang="en-US" sz="3200" dirty="0"/>
              <a:t>導言</a:t>
            </a:r>
            <a:endParaRPr lang="en-US" sz="3200" dirty="0"/>
          </a:p>
        </p:txBody>
      </p:sp>
      <p:sp>
        <p:nvSpPr>
          <p:cNvPr id="8" name="Content Placeholder 7"/>
          <p:cNvSpPr>
            <a:spLocks noGrp="1"/>
          </p:cNvSpPr>
          <p:nvPr>
            <p:ph idx="1"/>
          </p:nvPr>
        </p:nvSpPr>
        <p:spPr>
          <a:xfrm>
            <a:off x="381000" y="1447800"/>
            <a:ext cx="4419600" cy="4419600"/>
          </a:xfrm>
        </p:spPr>
        <p:txBody>
          <a:bodyPr/>
          <a:lstStyle/>
          <a:p>
            <a:r>
              <a:rPr lang="en-US" sz="2000" dirty="0" smtClean="0"/>
              <a:t>Two distinctive Chinese disciplinary systems</a:t>
            </a:r>
            <a:r>
              <a:rPr lang="en-US" sz="2000" i="1" dirty="0" smtClean="0"/>
              <a:t>— </a:t>
            </a:r>
            <a:r>
              <a:rPr lang="en-US" sz="2000" b="1" i="1" dirty="0" err="1" smtClean="0"/>
              <a:t>Laojiao</a:t>
            </a:r>
            <a:r>
              <a:rPr lang="en-US" sz="2000" i="1" dirty="0" smtClean="0"/>
              <a:t> </a:t>
            </a:r>
            <a:r>
              <a:rPr lang="en-US" sz="2000" dirty="0" smtClean="0"/>
              <a:t>and </a:t>
            </a:r>
            <a:r>
              <a:rPr lang="en-US" sz="2000" b="1" i="1" dirty="0" err="1" smtClean="0"/>
              <a:t>Shuanggui</a:t>
            </a:r>
            <a:r>
              <a:rPr lang="en-US" sz="2000" i="1" dirty="0" smtClean="0"/>
              <a:t>— </a:t>
            </a:r>
            <a:r>
              <a:rPr lang="en-US" sz="2000" dirty="0" smtClean="0"/>
              <a:t>are commonly criticized as anti-constitutional</a:t>
            </a:r>
            <a:r>
              <a:rPr lang="zh-CN" altLang="en-US" sz="2000" dirty="0" smtClean="0"/>
              <a:t> </a:t>
            </a:r>
            <a:r>
              <a:rPr lang="en-US" sz="2000" dirty="0" smtClean="0"/>
              <a:t>and against the rule of law</a:t>
            </a:r>
            <a:r>
              <a:rPr lang="zh-CN" altLang="en-US" sz="2000" dirty="0" smtClean="0"/>
              <a:t>。</a:t>
            </a:r>
            <a:endParaRPr lang="en-US" altLang="zh-CN" sz="2000" dirty="0" smtClean="0"/>
          </a:p>
          <a:p>
            <a:endParaRPr lang="en-US" sz="2000" dirty="0" smtClean="0"/>
          </a:p>
          <a:p>
            <a:r>
              <a:rPr lang="en-US" sz="2000" dirty="0" smtClean="0"/>
              <a:t>Examine the development of constitutional rule of law theory with Chinese characteristics by considering its application in </a:t>
            </a:r>
            <a:r>
              <a:rPr lang="en-US" sz="2000" i="1" dirty="0" err="1" smtClean="0"/>
              <a:t>Laojiao</a:t>
            </a:r>
            <a:r>
              <a:rPr lang="en-US" sz="2000" dirty="0" smtClean="0"/>
              <a:t> and </a:t>
            </a:r>
            <a:r>
              <a:rPr lang="en-US" sz="2000" i="1" dirty="0" err="1" smtClean="0"/>
              <a:t>Shuanggui</a:t>
            </a:r>
            <a:r>
              <a:rPr lang="en-US" sz="2400" b="1" i="1" dirty="0" smtClean="0"/>
              <a:t>.</a:t>
            </a:r>
            <a:endParaRPr lang="en-US" sz="2400" b="1" i="1" dirty="0"/>
          </a:p>
          <a:p>
            <a:pPr marL="0" indent="0">
              <a:buNone/>
            </a:pPr>
            <a:endParaRPr lang="en-US" dirty="0"/>
          </a:p>
        </p:txBody>
      </p:sp>
      <p:sp>
        <p:nvSpPr>
          <p:cNvPr id="6" name="Content Placeholder 7"/>
          <p:cNvSpPr txBox="1">
            <a:spLocks/>
          </p:cNvSpPr>
          <p:nvPr/>
        </p:nvSpPr>
        <p:spPr bwMode="auto">
          <a:xfrm>
            <a:off x="5029200" y="1433385"/>
            <a:ext cx="3733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accent1">
                    <a:lumMod val="50000"/>
                  </a:schemeClr>
                </a:solidFill>
                <a:latin typeface="Calibri" pitchFamily="34" charset="0"/>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accent1">
                    <a:lumMod val="75000"/>
                  </a:schemeClr>
                </a:solidFill>
                <a:latin typeface="Calibri" pitchFamily="34" charset="0"/>
                <a:ea typeface="+mn-ea"/>
                <a:cs typeface="+mn-cs"/>
              </a:defRPr>
            </a:lvl2pPr>
            <a:lvl3pPr marL="1143000" indent="-228600" algn="l" rtl="0" eaLnBrk="1" fontAlgn="base" hangingPunct="1">
              <a:spcBef>
                <a:spcPct val="20000"/>
              </a:spcBef>
              <a:spcAft>
                <a:spcPct val="0"/>
              </a:spcAft>
              <a:buFont typeface="Arial" charset="0"/>
              <a:buChar char="•"/>
              <a:defRPr sz="2200" kern="1200">
                <a:solidFill>
                  <a:schemeClr val="accent1">
                    <a:lumMod val="50000"/>
                  </a:schemeClr>
                </a:solidFill>
                <a:latin typeface="Calibri"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accent1">
                    <a:lumMod val="75000"/>
                  </a:schemeClr>
                </a:solidFill>
                <a:latin typeface="Calibri" pitchFamily="34" charset="0"/>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accent1">
                    <a:lumMod val="50000"/>
                  </a:schemeClr>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nSpc>
                <a:spcPct val="115000"/>
              </a:lnSpc>
              <a:spcBef>
                <a:spcPts val="0"/>
              </a:spcBef>
              <a:spcAft>
                <a:spcPts val="1000"/>
              </a:spcAft>
              <a:buFont typeface="Arial"/>
              <a:buChar char="•"/>
              <a:tabLst>
                <a:tab pos="457200" algn="l"/>
              </a:tabLst>
            </a:pPr>
            <a:r>
              <a:rPr lang="en-US" sz="2000" dirty="0" smtClean="0">
                <a:latin typeface="Microsoft JhengHei" pitchFamily="34" charset="-120"/>
                <a:ea typeface="Microsoft JhengHei" pitchFamily="34" charset="-120"/>
              </a:rPr>
              <a:t>「</a:t>
            </a:r>
            <a:r>
              <a:rPr lang="zh-CN" altLang="en-US" sz="2000" dirty="0" smtClean="0">
                <a:latin typeface="Microsoft JhengHei" pitchFamily="34" charset="-120"/>
                <a:ea typeface="Microsoft JhengHei" pitchFamily="34" charset="-120"/>
              </a:rPr>
              <a:t>勞教</a:t>
            </a:r>
            <a:r>
              <a:rPr lang="en-US" sz="2000" dirty="0" smtClean="0">
                <a:latin typeface="Microsoft JhengHei" pitchFamily="34" charset="-120"/>
                <a:ea typeface="Microsoft JhengHei" pitchFamily="34" charset="-120"/>
              </a:rPr>
              <a:t>」</a:t>
            </a:r>
            <a:r>
              <a:rPr lang="zh-CN" altLang="en-US" sz="2000" dirty="0" smtClean="0">
                <a:solidFill>
                  <a:schemeClr val="tx2">
                    <a:lumMod val="75000"/>
                  </a:schemeClr>
                </a:solidFill>
                <a:latin typeface="Microsoft JhengHei" pitchFamily="34" charset="-120"/>
                <a:ea typeface="Microsoft JhengHei" pitchFamily="34" charset="-120"/>
              </a:rPr>
              <a:t>與</a:t>
            </a:r>
            <a:r>
              <a:rPr lang="en-US" sz="2000" dirty="0" smtClean="0">
                <a:latin typeface="Microsoft JhengHei" pitchFamily="34" charset="-120"/>
                <a:ea typeface="Microsoft JhengHei" pitchFamily="34" charset="-120"/>
              </a:rPr>
              <a:t>「</a:t>
            </a:r>
            <a:r>
              <a:rPr lang="zh-CN" altLang="en-US" sz="2000" dirty="0" smtClean="0">
                <a:latin typeface="Microsoft JhengHei" pitchFamily="34" charset="-120"/>
                <a:ea typeface="Microsoft JhengHei" pitchFamily="34" charset="-120"/>
              </a:rPr>
              <a:t>雙規</a:t>
            </a:r>
            <a:r>
              <a:rPr lang="en-US" sz="2000" dirty="0" smtClean="0">
                <a:latin typeface="Microsoft JhengHei" pitchFamily="34" charset="-120"/>
                <a:ea typeface="Microsoft JhengHei" pitchFamily="34" charset="-120"/>
              </a:rPr>
              <a:t>」</a:t>
            </a:r>
            <a:r>
              <a:rPr lang="zh-CN" altLang="en-US" sz="2000" dirty="0" smtClean="0">
                <a:latin typeface="Microsoft JhengHei" pitchFamily="34" charset="-120"/>
                <a:ea typeface="Microsoft JhengHei" pitchFamily="34" charset="-120"/>
              </a:rPr>
              <a:t>這</a:t>
            </a:r>
            <a:r>
              <a:rPr lang="zh-CN" altLang="en-US" sz="2000" dirty="0">
                <a:latin typeface="Microsoft JhengHei" pitchFamily="34" charset="-120"/>
                <a:ea typeface="Microsoft JhengHei" pitchFamily="34" charset="-120"/>
                <a:cs typeface="Times New Roman"/>
              </a:rPr>
              <a:t>兩套中國獨有的紀律這體制普遍被批評為違反憲法並且違背法治精神。</a:t>
            </a:r>
            <a:endParaRPr lang="en-US" sz="2000" dirty="0">
              <a:latin typeface="Microsoft JhengHei" pitchFamily="34" charset="-120"/>
              <a:ea typeface="Microsoft JhengHei" pitchFamily="34" charset="-120"/>
              <a:cs typeface="Times New Roman"/>
            </a:endParaRPr>
          </a:p>
          <a:p>
            <a:pPr marL="285750" indent="-285750">
              <a:buFont typeface="Arial" pitchFamily="34" charset="0"/>
              <a:buChar char="•"/>
            </a:pPr>
            <a:endParaRPr lang="en-US" altLang="zh-CN" sz="2000" dirty="0" smtClean="0">
              <a:latin typeface="Microsoft JhengHei" pitchFamily="34" charset="-120"/>
              <a:ea typeface="Microsoft JhengHei" pitchFamily="34" charset="-120"/>
            </a:endParaRPr>
          </a:p>
          <a:p>
            <a:pPr>
              <a:buFont typeface="Arial" pitchFamily="34" charset="0"/>
              <a:buChar char="•"/>
            </a:pPr>
            <a:r>
              <a:rPr lang="zh-CN" altLang="en-US" sz="2000" dirty="0" smtClean="0">
                <a:latin typeface="Microsoft JhengHei" pitchFamily="34" charset="-120"/>
                <a:ea typeface="Microsoft JhengHei" pitchFamily="34" charset="-120"/>
              </a:rPr>
              <a:t>論</a:t>
            </a:r>
            <a:r>
              <a:rPr lang="zh-CN" altLang="en-US" sz="2000" dirty="0">
                <a:latin typeface="Microsoft JhengHei" pitchFamily="34" charset="-120"/>
                <a:ea typeface="Microsoft JhengHei" pitchFamily="34" charset="-120"/>
              </a:rPr>
              <a:t>述中國特色憲政法治體系的發展過程，並透過中國特色憲政法治框架對</a:t>
            </a:r>
            <a:r>
              <a:rPr lang="en-US" sz="2000" dirty="0">
                <a:solidFill>
                  <a:srgbClr val="4F81BD">
                    <a:lumMod val="50000"/>
                  </a:srgbClr>
                </a:solidFill>
                <a:latin typeface="Microsoft JhengHei" pitchFamily="34" charset="-120"/>
                <a:ea typeface="Microsoft JhengHei" pitchFamily="34" charset="-120"/>
              </a:rPr>
              <a:t>「</a:t>
            </a:r>
            <a:r>
              <a:rPr lang="zh-CN" altLang="en-US" sz="2000" dirty="0">
                <a:solidFill>
                  <a:srgbClr val="4F81BD">
                    <a:lumMod val="50000"/>
                  </a:srgbClr>
                </a:solidFill>
                <a:latin typeface="Microsoft JhengHei" pitchFamily="34" charset="-120"/>
                <a:ea typeface="Microsoft JhengHei" pitchFamily="34" charset="-120"/>
              </a:rPr>
              <a:t>勞教</a:t>
            </a:r>
            <a:r>
              <a:rPr lang="en-US" sz="2000" dirty="0">
                <a:solidFill>
                  <a:srgbClr val="4F81BD">
                    <a:lumMod val="50000"/>
                  </a:srgbClr>
                </a:solidFill>
                <a:latin typeface="Microsoft JhengHei" pitchFamily="34" charset="-120"/>
                <a:ea typeface="Microsoft JhengHei" pitchFamily="34" charset="-120"/>
              </a:rPr>
              <a:t>」</a:t>
            </a:r>
            <a:r>
              <a:rPr lang="zh-CN" altLang="en-US" sz="2000" dirty="0">
                <a:solidFill>
                  <a:srgbClr val="1F497D">
                    <a:lumMod val="75000"/>
                  </a:srgbClr>
                </a:solidFill>
                <a:latin typeface="Microsoft JhengHei" pitchFamily="34" charset="-120"/>
                <a:ea typeface="Microsoft JhengHei" pitchFamily="34" charset="-120"/>
              </a:rPr>
              <a:t>與</a:t>
            </a:r>
            <a:r>
              <a:rPr lang="en-US" sz="2000" dirty="0">
                <a:solidFill>
                  <a:srgbClr val="4F81BD">
                    <a:lumMod val="50000"/>
                  </a:srgbClr>
                </a:solidFill>
                <a:latin typeface="Microsoft JhengHei" pitchFamily="34" charset="-120"/>
                <a:ea typeface="Microsoft JhengHei" pitchFamily="34" charset="-120"/>
              </a:rPr>
              <a:t>「</a:t>
            </a:r>
            <a:r>
              <a:rPr lang="zh-CN" altLang="en-US" sz="2000" dirty="0">
                <a:solidFill>
                  <a:srgbClr val="4F81BD">
                    <a:lumMod val="50000"/>
                  </a:srgbClr>
                </a:solidFill>
                <a:latin typeface="Microsoft JhengHei" pitchFamily="34" charset="-120"/>
                <a:ea typeface="Microsoft JhengHei" pitchFamily="34" charset="-120"/>
              </a:rPr>
              <a:t>雙規</a:t>
            </a:r>
            <a:r>
              <a:rPr lang="en-US" sz="2000" dirty="0">
                <a:solidFill>
                  <a:srgbClr val="4F81BD">
                    <a:lumMod val="50000"/>
                  </a:srgbClr>
                </a:solidFill>
                <a:latin typeface="Microsoft JhengHei" pitchFamily="34" charset="-120"/>
                <a:ea typeface="Microsoft JhengHei" pitchFamily="34" charset="-120"/>
              </a:rPr>
              <a:t>」</a:t>
            </a:r>
            <a:r>
              <a:rPr lang="zh-CN" altLang="en-US" sz="2000" dirty="0">
                <a:latin typeface="Microsoft JhengHei" pitchFamily="34" charset="-120"/>
                <a:ea typeface="Microsoft JhengHei" pitchFamily="34" charset="-120"/>
              </a:rPr>
              <a:t>進行分析。</a:t>
            </a:r>
            <a:endParaRPr lang="en-US" altLang="zh-CN" sz="2000" dirty="0">
              <a:latin typeface="Microsoft JhengHei" pitchFamily="34" charset="-120"/>
              <a:ea typeface="Microsoft JhengHei" pitchFamily="34" charset="-120"/>
            </a:endParaRPr>
          </a:p>
          <a:p>
            <a:pPr marL="0" indent="0">
              <a:buFont typeface="Arial" charset="0"/>
              <a:buNone/>
            </a:pPr>
            <a:endParaRPr lang="en-US" dirty="0">
              <a:latin typeface="Microsoft JhengHei" pitchFamily="34" charset="-120"/>
              <a:ea typeface="Microsoft JhengHei" pitchFamily="34" charset="-12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838200"/>
          </a:xfrm>
        </p:spPr>
        <p:txBody>
          <a:bodyPr/>
          <a:lstStyle/>
          <a:p>
            <a:r>
              <a:rPr lang="en-US" sz="3200" dirty="0" smtClean="0"/>
              <a:t>The Basic Outline</a:t>
            </a:r>
            <a:br>
              <a:rPr lang="en-US" sz="3200" dirty="0" smtClean="0"/>
            </a:br>
            <a:r>
              <a:rPr lang="zh-CN" altLang="en-US" sz="3200" dirty="0" smtClean="0"/>
              <a:t>論文的基本</a:t>
            </a:r>
            <a:r>
              <a:rPr lang="zh-CN" altLang="en-US" sz="3200" dirty="0"/>
              <a:t>框</a:t>
            </a:r>
            <a:r>
              <a:rPr lang="zh-CN" altLang="en-US" sz="3200" dirty="0" smtClean="0"/>
              <a:t>架</a:t>
            </a:r>
            <a:r>
              <a:rPr lang="en-US" dirty="0" smtClean="0"/>
              <a:t/>
            </a:r>
            <a:br>
              <a:rPr lang="en-US" dirty="0" smtClean="0"/>
            </a:br>
            <a:endParaRPr lang="en-US" dirty="0"/>
          </a:p>
        </p:txBody>
      </p:sp>
      <p:sp>
        <p:nvSpPr>
          <p:cNvPr id="7" name="Content Placeholder 6"/>
          <p:cNvSpPr>
            <a:spLocks noGrp="1"/>
          </p:cNvSpPr>
          <p:nvPr>
            <p:ph sz="half" idx="1"/>
          </p:nvPr>
        </p:nvSpPr>
        <p:spPr>
          <a:xfrm>
            <a:off x="457200" y="1600200"/>
            <a:ext cx="4419600" cy="4525963"/>
          </a:xfrm>
        </p:spPr>
        <p:txBody>
          <a:bodyPr/>
          <a:lstStyle/>
          <a:p>
            <a:pPr marL="514350" indent="-514350">
              <a:buFont typeface="+mj-lt"/>
              <a:buAutoNum type="arabicPeriod"/>
            </a:pPr>
            <a:r>
              <a:rPr lang="en-US" sz="2000" dirty="0" smtClean="0">
                <a:solidFill>
                  <a:schemeClr val="tx2">
                    <a:lumMod val="75000"/>
                  </a:schemeClr>
                </a:solidFill>
              </a:rPr>
              <a:t>Brief overview of </a:t>
            </a:r>
            <a:r>
              <a:rPr lang="en-US" sz="2000" i="1" dirty="0" err="1" smtClean="0">
                <a:solidFill>
                  <a:schemeClr val="tx2">
                    <a:lumMod val="75000"/>
                  </a:schemeClr>
                </a:solidFill>
              </a:rPr>
              <a:t>laojiao</a:t>
            </a:r>
            <a:r>
              <a:rPr lang="en-US" sz="2000" i="1" dirty="0" smtClean="0">
                <a:solidFill>
                  <a:schemeClr val="tx2">
                    <a:lumMod val="75000"/>
                  </a:schemeClr>
                </a:solidFill>
              </a:rPr>
              <a:t> </a:t>
            </a:r>
            <a:r>
              <a:rPr lang="en-US" sz="2000" dirty="0" smtClean="0">
                <a:solidFill>
                  <a:schemeClr val="tx2">
                    <a:lumMod val="75000"/>
                  </a:schemeClr>
                </a:solidFill>
              </a:rPr>
              <a:t>and </a:t>
            </a:r>
            <a:r>
              <a:rPr lang="en-US" sz="2000" i="1" dirty="0" err="1" smtClean="0">
                <a:solidFill>
                  <a:schemeClr val="tx2">
                    <a:lumMod val="75000"/>
                  </a:schemeClr>
                </a:solidFill>
              </a:rPr>
              <a:t>shuanggui</a:t>
            </a:r>
            <a:r>
              <a:rPr lang="en-US" sz="2000" dirty="0" smtClean="0">
                <a:solidFill>
                  <a:schemeClr val="tx2">
                    <a:lumMod val="75000"/>
                  </a:schemeClr>
                </a:solidFill>
              </a:rPr>
              <a:t>.	</a:t>
            </a:r>
          </a:p>
          <a:p>
            <a:pPr marL="457200" indent="-457200">
              <a:buFont typeface="+mj-lt"/>
              <a:buAutoNum type="arabicPeriod"/>
            </a:pPr>
            <a:r>
              <a:rPr lang="en-US" sz="2000" dirty="0" smtClean="0">
                <a:solidFill>
                  <a:schemeClr val="tx2">
                    <a:lumMod val="75000"/>
                  </a:schemeClr>
                </a:solidFill>
              </a:rPr>
              <a:t>Current criticisms of </a:t>
            </a:r>
            <a:r>
              <a:rPr lang="en-US" sz="2000" i="1" dirty="0" err="1" smtClean="0">
                <a:solidFill>
                  <a:schemeClr val="tx2">
                    <a:lumMod val="75000"/>
                  </a:schemeClr>
                </a:solidFill>
              </a:rPr>
              <a:t>laojiao</a:t>
            </a:r>
            <a:r>
              <a:rPr lang="en-US" sz="2000" i="1" dirty="0" smtClean="0">
                <a:solidFill>
                  <a:schemeClr val="tx2">
                    <a:lumMod val="75000"/>
                  </a:schemeClr>
                </a:solidFill>
              </a:rPr>
              <a:t> </a:t>
            </a:r>
            <a:r>
              <a:rPr lang="en-US" sz="2000" dirty="0" smtClean="0">
                <a:solidFill>
                  <a:schemeClr val="tx2">
                    <a:lumMod val="75000"/>
                  </a:schemeClr>
                </a:solidFill>
              </a:rPr>
              <a:t>and </a:t>
            </a:r>
            <a:r>
              <a:rPr lang="en-US" sz="2000" i="1" dirty="0" err="1" smtClean="0">
                <a:solidFill>
                  <a:schemeClr val="tx2">
                    <a:lumMod val="75000"/>
                  </a:schemeClr>
                </a:solidFill>
              </a:rPr>
              <a:t>shuanggui</a:t>
            </a:r>
            <a:endParaRPr lang="en-US" sz="2000" dirty="0" smtClean="0">
              <a:solidFill>
                <a:schemeClr val="tx2">
                  <a:lumMod val="75000"/>
                </a:schemeClr>
              </a:solidFill>
            </a:endParaRPr>
          </a:p>
          <a:p>
            <a:pPr marL="514350" indent="-514350">
              <a:buFont typeface="+mj-lt"/>
              <a:buAutoNum type="arabicPeriod"/>
            </a:pPr>
            <a:r>
              <a:rPr lang="en-US" sz="2000" dirty="0" smtClean="0">
                <a:solidFill>
                  <a:schemeClr val="tx2">
                    <a:lumMod val="75000"/>
                  </a:schemeClr>
                </a:solidFill>
              </a:rPr>
              <a:t>Review </a:t>
            </a:r>
            <a:r>
              <a:rPr lang="en-US" sz="2000" i="1" dirty="0" err="1" smtClean="0">
                <a:solidFill>
                  <a:schemeClr val="tx2">
                    <a:lumMod val="75000"/>
                  </a:schemeClr>
                </a:solidFill>
              </a:rPr>
              <a:t>Laojiao</a:t>
            </a:r>
            <a:r>
              <a:rPr lang="en-US" sz="2000" i="1" dirty="0" smtClean="0">
                <a:solidFill>
                  <a:schemeClr val="tx2">
                    <a:lumMod val="75000"/>
                  </a:schemeClr>
                </a:solidFill>
              </a:rPr>
              <a:t> </a:t>
            </a:r>
            <a:r>
              <a:rPr lang="en-US" sz="2000" dirty="0" smtClean="0">
                <a:solidFill>
                  <a:schemeClr val="tx2">
                    <a:lumMod val="75000"/>
                  </a:schemeClr>
                </a:solidFill>
              </a:rPr>
              <a:t>and </a:t>
            </a:r>
            <a:r>
              <a:rPr lang="en-US" sz="2000" i="1" dirty="0" err="1" smtClean="0">
                <a:solidFill>
                  <a:schemeClr val="tx2">
                    <a:lumMod val="75000"/>
                  </a:schemeClr>
                </a:solidFill>
              </a:rPr>
              <a:t>Shuanggui</a:t>
            </a:r>
            <a:r>
              <a:rPr lang="en-US" sz="2000" i="1" dirty="0" smtClean="0">
                <a:solidFill>
                  <a:schemeClr val="tx2">
                    <a:lumMod val="75000"/>
                  </a:schemeClr>
                </a:solidFill>
              </a:rPr>
              <a:t> </a:t>
            </a:r>
            <a:r>
              <a:rPr lang="en-US" sz="2000" dirty="0">
                <a:solidFill>
                  <a:schemeClr val="tx2">
                    <a:lumMod val="75000"/>
                  </a:schemeClr>
                </a:solidFill>
              </a:rPr>
              <a:t> </a:t>
            </a:r>
            <a:r>
              <a:rPr lang="en-US" sz="2000" dirty="0" smtClean="0">
                <a:solidFill>
                  <a:schemeClr val="tx2">
                    <a:lumMod val="75000"/>
                  </a:schemeClr>
                </a:solidFill>
              </a:rPr>
              <a:t>within the context of the Chinese rule of law constitutional order.</a:t>
            </a:r>
          </a:p>
          <a:p>
            <a:pPr marL="514350" indent="-514350">
              <a:buFont typeface="+mj-lt"/>
              <a:buAutoNum type="arabicPeriod"/>
            </a:pPr>
            <a:r>
              <a:rPr lang="en-US" sz="2000" dirty="0" smtClean="0">
                <a:solidFill>
                  <a:schemeClr val="tx2">
                    <a:lumMod val="75000"/>
                  </a:schemeClr>
                </a:solidFill>
              </a:rPr>
              <a:t>Propose ways which the </a:t>
            </a:r>
            <a:r>
              <a:rPr lang="en-US" sz="2000" i="1" dirty="0" err="1" smtClean="0">
                <a:solidFill>
                  <a:schemeClr val="tx2">
                    <a:lumMod val="75000"/>
                  </a:schemeClr>
                </a:solidFill>
              </a:rPr>
              <a:t>Shuanggui</a:t>
            </a:r>
            <a:r>
              <a:rPr lang="en-US" sz="2000" i="1" dirty="0" smtClean="0">
                <a:solidFill>
                  <a:schemeClr val="tx2">
                    <a:lumMod val="75000"/>
                  </a:schemeClr>
                </a:solidFill>
              </a:rPr>
              <a:t> </a:t>
            </a:r>
            <a:r>
              <a:rPr lang="en-US" sz="2000" dirty="0" smtClean="0">
                <a:solidFill>
                  <a:schemeClr val="tx2">
                    <a:lumMod val="75000"/>
                  </a:schemeClr>
                </a:solidFill>
              </a:rPr>
              <a:t>system may benefit from scientific development under China’s rule of law constitutional system</a:t>
            </a:r>
            <a:r>
              <a:rPr lang="en-US" sz="2000" dirty="0">
                <a:solidFill>
                  <a:schemeClr val="tx2">
                    <a:lumMod val="75000"/>
                  </a:schemeClr>
                </a:solidFill>
              </a:rPr>
              <a:t>.</a:t>
            </a:r>
            <a:endParaRPr lang="en-US" sz="2000" dirty="0" smtClean="0">
              <a:solidFill>
                <a:schemeClr val="tx2">
                  <a:lumMod val="75000"/>
                </a:schemeClr>
              </a:solidFill>
            </a:endParaRPr>
          </a:p>
          <a:p>
            <a:pPr marL="0" indent="0">
              <a:buNone/>
            </a:pPr>
            <a:endParaRPr lang="en-US" sz="2000" dirty="0"/>
          </a:p>
        </p:txBody>
      </p:sp>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3</a:t>
            </a:fld>
            <a:endParaRPr lang="en-US" dirty="0"/>
          </a:p>
        </p:txBody>
      </p:sp>
      <p:sp>
        <p:nvSpPr>
          <p:cNvPr id="5" name="Content Placeholder 6"/>
          <p:cNvSpPr>
            <a:spLocks noGrp="1"/>
          </p:cNvSpPr>
          <p:nvPr>
            <p:ph sz="half" idx="1"/>
          </p:nvPr>
        </p:nvSpPr>
        <p:spPr>
          <a:xfrm>
            <a:off x="4648200" y="1600200"/>
            <a:ext cx="3733800" cy="4525963"/>
          </a:xfrm>
        </p:spPr>
        <p:txBody>
          <a:bodyPr/>
          <a:lstStyle/>
          <a:p>
            <a:pPr lvl="1" indent="-342900">
              <a:buFont typeface="+mj-lt"/>
              <a:buAutoNum type="arabicPeriod"/>
            </a:pPr>
            <a:r>
              <a:rPr lang="en-US" sz="2000" dirty="0" smtClean="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勞教</a:t>
            </a:r>
            <a:r>
              <a:rPr lang="en-US" sz="2000" dirty="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與</a:t>
            </a:r>
            <a:r>
              <a:rPr lang="en-US" sz="2000" dirty="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雙規</a:t>
            </a:r>
            <a:r>
              <a:rPr lang="en-US" sz="2000" dirty="0" smtClean="0">
                <a:solidFill>
                  <a:schemeClr val="tx2">
                    <a:lumMod val="75000"/>
                  </a:schemeClr>
                </a:solidFill>
                <a:latin typeface="Microsoft JhengHei" pitchFamily="34" charset="-120"/>
                <a:ea typeface="Microsoft JhengHei" pitchFamily="34" charset="-120"/>
              </a:rPr>
              <a:t>」</a:t>
            </a:r>
            <a:r>
              <a:rPr lang="zh-CN" altLang="en-US" sz="2000" dirty="0" smtClean="0">
                <a:solidFill>
                  <a:schemeClr val="tx2">
                    <a:lumMod val="75000"/>
                  </a:schemeClr>
                </a:solidFill>
                <a:latin typeface="Microsoft JhengHei" pitchFamily="34" charset="-120"/>
                <a:ea typeface="Microsoft JhengHei" pitchFamily="34" charset="-120"/>
              </a:rPr>
              <a:t>的簡要概述</a:t>
            </a:r>
            <a:r>
              <a:rPr lang="en-US" sz="2000" dirty="0" smtClean="0">
                <a:solidFill>
                  <a:schemeClr val="tx2">
                    <a:lumMod val="75000"/>
                  </a:schemeClr>
                </a:solidFill>
                <a:latin typeface="Microsoft JhengHei" pitchFamily="34" charset="-120"/>
                <a:ea typeface="Microsoft JhengHei" pitchFamily="34" charset="-120"/>
              </a:rPr>
              <a:t> </a:t>
            </a:r>
            <a:r>
              <a:rPr lang="zh-CN" altLang="en-US" sz="2000" dirty="0" smtClean="0">
                <a:solidFill>
                  <a:schemeClr val="tx2">
                    <a:lumMod val="75000"/>
                  </a:schemeClr>
                </a:solidFill>
                <a:latin typeface="Microsoft JhengHei" pitchFamily="34" charset="-120"/>
                <a:ea typeface="Microsoft JhengHei" pitchFamily="34" charset="-120"/>
              </a:rPr>
              <a:t>。</a:t>
            </a:r>
            <a:endParaRPr lang="en-US" sz="2000" dirty="0" smtClean="0">
              <a:solidFill>
                <a:schemeClr val="tx2">
                  <a:lumMod val="75000"/>
                </a:schemeClr>
              </a:solidFill>
              <a:latin typeface="Microsoft JhengHei" pitchFamily="34" charset="-120"/>
              <a:ea typeface="Microsoft JhengHei" pitchFamily="34" charset="-120"/>
            </a:endParaRPr>
          </a:p>
          <a:p>
            <a:pPr lvl="1" indent="-342900">
              <a:buFont typeface="+mj-lt"/>
              <a:buAutoNum type="arabicPeriod"/>
            </a:pPr>
            <a:r>
              <a:rPr lang="zh-TW" altLang="en-US" sz="2000" dirty="0" smtClean="0">
                <a:solidFill>
                  <a:schemeClr val="tx2">
                    <a:lumMod val="75000"/>
                  </a:schemeClr>
                </a:solidFill>
                <a:latin typeface="Microsoft JhengHei" pitchFamily="34" charset="-120"/>
                <a:ea typeface="Microsoft JhengHei" pitchFamily="34" charset="-120"/>
              </a:rPr>
              <a:t>勞</a:t>
            </a:r>
            <a:r>
              <a:rPr lang="zh-TW" altLang="en-US" sz="2000" dirty="0">
                <a:solidFill>
                  <a:schemeClr val="tx2">
                    <a:lumMod val="75000"/>
                  </a:schemeClr>
                </a:solidFill>
                <a:latin typeface="Microsoft JhengHei" pitchFamily="34" charset="-120"/>
                <a:ea typeface="Microsoft JhengHei" pitchFamily="34" charset="-120"/>
              </a:rPr>
              <a:t>教與雙規制度所面臨的批</a:t>
            </a:r>
            <a:r>
              <a:rPr lang="zh-TW" altLang="en-US" sz="2000" dirty="0" smtClean="0">
                <a:solidFill>
                  <a:schemeClr val="tx2">
                    <a:lumMod val="75000"/>
                  </a:schemeClr>
                </a:solidFill>
                <a:latin typeface="Microsoft JhengHei" pitchFamily="34" charset="-120"/>
                <a:ea typeface="Microsoft JhengHei" pitchFamily="34" charset="-120"/>
              </a:rPr>
              <a:t>評</a:t>
            </a:r>
            <a:r>
              <a:rPr lang="zh-CN" altLang="en-US" sz="2000" dirty="0" smtClean="0">
                <a:solidFill>
                  <a:schemeClr val="tx2">
                    <a:lumMod val="75000"/>
                  </a:schemeClr>
                </a:solidFill>
                <a:latin typeface="Microsoft JhengHei" pitchFamily="34" charset="-120"/>
                <a:ea typeface="Microsoft JhengHei" pitchFamily="34" charset="-120"/>
              </a:rPr>
              <a:t>。</a:t>
            </a:r>
            <a:endParaRPr lang="en-US" altLang="zh-CN" sz="2000" dirty="0" smtClean="0">
              <a:solidFill>
                <a:schemeClr val="tx2">
                  <a:lumMod val="75000"/>
                </a:schemeClr>
              </a:solidFill>
              <a:latin typeface="Microsoft JhengHei" pitchFamily="34" charset="-120"/>
              <a:ea typeface="Microsoft JhengHei" pitchFamily="34" charset="-120"/>
            </a:endParaRPr>
          </a:p>
          <a:p>
            <a:pPr lvl="1" indent="-342900">
              <a:buFont typeface="+mj-lt"/>
              <a:buAutoNum type="arabicPeriod"/>
            </a:pPr>
            <a:r>
              <a:rPr lang="zh-CN" altLang="en-US" sz="2000" dirty="0" smtClean="0">
                <a:solidFill>
                  <a:schemeClr val="tx2">
                    <a:lumMod val="75000"/>
                  </a:schemeClr>
                </a:solidFill>
                <a:latin typeface="Microsoft JhengHei" pitchFamily="34" charset="-120"/>
                <a:ea typeface="Microsoft JhengHei" pitchFamily="34" charset="-120"/>
              </a:rPr>
              <a:t>分析</a:t>
            </a:r>
            <a:r>
              <a:rPr lang="en-US" sz="2000" dirty="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勞教</a:t>
            </a:r>
            <a:r>
              <a:rPr lang="en-US" sz="2000" dirty="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與</a:t>
            </a:r>
            <a:r>
              <a:rPr lang="en-US" sz="2000" dirty="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雙規</a:t>
            </a:r>
            <a:r>
              <a:rPr lang="en-US" sz="2000" dirty="0">
                <a:solidFill>
                  <a:schemeClr val="tx2">
                    <a:lumMod val="75000"/>
                  </a:schemeClr>
                </a:solidFill>
                <a:latin typeface="Microsoft JhengHei" pitchFamily="34" charset="-120"/>
                <a:ea typeface="Microsoft JhengHei" pitchFamily="34" charset="-120"/>
              </a:rPr>
              <a:t>」</a:t>
            </a:r>
            <a:r>
              <a:rPr lang="zh-CN" altLang="en-US" sz="2000" dirty="0" smtClean="0">
                <a:solidFill>
                  <a:schemeClr val="tx2">
                    <a:lumMod val="75000"/>
                  </a:schemeClr>
                </a:solidFill>
                <a:latin typeface="Microsoft JhengHei" pitchFamily="34" charset="-120"/>
                <a:ea typeface="Microsoft JhengHei" pitchFamily="34" charset="-120"/>
              </a:rPr>
              <a:t>在中國法治憲政秩序內的運作。</a:t>
            </a:r>
            <a:r>
              <a:rPr lang="en-US" sz="2000" dirty="0">
                <a:solidFill>
                  <a:schemeClr val="tx2">
                    <a:lumMod val="75000"/>
                  </a:schemeClr>
                </a:solidFill>
                <a:latin typeface="Microsoft JhengHei" pitchFamily="34" charset="-120"/>
                <a:ea typeface="Microsoft JhengHei" pitchFamily="34" charset="-120"/>
              </a:rPr>
              <a:t>	</a:t>
            </a:r>
            <a:endParaRPr lang="en-US" sz="2000" dirty="0" smtClean="0">
              <a:solidFill>
                <a:schemeClr val="tx2">
                  <a:lumMod val="75000"/>
                </a:schemeClr>
              </a:solidFill>
              <a:latin typeface="Microsoft JhengHei" pitchFamily="34" charset="-120"/>
              <a:ea typeface="Microsoft JhengHei" pitchFamily="34" charset="-120"/>
            </a:endParaRPr>
          </a:p>
          <a:p>
            <a:pPr lvl="1" indent="-342900">
              <a:buFont typeface="+mj-lt"/>
              <a:buAutoNum type="arabicPeriod"/>
            </a:pPr>
            <a:r>
              <a:rPr lang="zh-CN" altLang="en-US" sz="2000" dirty="0" smtClean="0">
                <a:solidFill>
                  <a:schemeClr val="tx2">
                    <a:lumMod val="75000"/>
                  </a:schemeClr>
                </a:solidFill>
                <a:latin typeface="Microsoft JhengHei" pitchFamily="34" charset="-120"/>
                <a:ea typeface="Microsoft JhengHei" pitchFamily="34" charset="-120"/>
              </a:rPr>
              <a:t>指</a:t>
            </a:r>
            <a:r>
              <a:rPr lang="zh-CN" altLang="en-US" sz="2000" dirty="0">
                <a:solidFill>
                  <a:schemeClr val="tx2">
                    <a:lumMod val="75000"/>
                  </a:schemeClr>
                </a:solidFill>
                <a:latin typeface="Microsoft JhengHei" pitchFamily="34" charset="-120"/>
                <a:ea typeface="Microsoft JhengHei" pitchFamily="34" charset="-120"/>
              </a:rPr>
              <a:t>出</a:t>
            </a:r>
            <a:r>
              <a:rPr lang="en-US" sz="2000" dirty="0" smtClean="0">
                <a:solidFill>
                  <a:schemeClr val="tx2">
                    <a:lumMod val="75000"/>
                  </a:schemeClr>
                </a:solidFill>
                <a:latin typeface="Microsoft JhengHei" pitchFamily="34" charset="-120"/>
                <a:ea typeface="Microsoft JhengHei" pitchFamily="34" charset="-120"/>
              </a:rPr>
              <a:t>「</a:t>
            </a:r>
            <a:r>
              <a:rPr lang="zh-CN" altLang="en-US" sz="2000" dirty="0">
                <a:solidFill>
                  <a:schemeClr val="tx2">
                    <a:lumMod val="75000"/>
                  </a:schemeClr>
                </a:solidFill>
                <a:latin typeface="Microsoft JhengHei" pitchFamily="34" charset="-120"/>
                <a:ea typeface="Microsoft JhengHei" pitchFamily="34" charset="-120"/>
              </a:rPr>
              <a:t>雙規</a:t>
            </a:r>
            <a:r>
              <a:rPr lang="en-US" sz="2000" dirty="0">
                <a:solidFill>
                  <a:schemeClr val="tx2">
                    <a:lumMod val="75000"/>
                  </a:schemeClr>
                </a:solidFill>
                <a:latin typeface="Microsoft JhengHei" pitchFamily="34" charset="-120"/>
                <a:ea typeface="Microsoft JhengHei" pitchFamily="34" charset="-120"/>
              </a:rPr>
              <a:t>」</a:t>
            </a:r>
            <a:r>
              <a:rPr lang="zh-CN" altLang="en-US" sz="2000" dirty="0" smtClean="0">
                <a:solidFill>
                  <a:schemeClr val="tx2">
                    <a:lumMod val="75000"/>
                  </a:schemeClr>
                </a:solidFill>
                <a:latin typeface="Microsoft JhengHei" pitchFamily="34" charset="-120"/>
                <a:ea typeface="Microsoft JhengHei" pitchFamily="34" charset="-120"/>
              </a:rPr>
              <a:t>制度如何能夠在中國法治憲政體制下</a:t>
            </a:r>
            <a:r>
              <a:rPr lang="zh-TW" altLang="en-US" sz="2000" dirty="0" smtClean="0">
                <a:solidFill>
                  <a:schemeClr val="tx2">
                    <a:lumMod val="75000"/>
                  </a:schemeClr>
                </a:solidFill>
                <a:latin typeface="Microsoft JhengHei" pitchFamily="34" charset="-120"/>
                <a:ea typeface="Microsoft JhengHei" pitchFamily="34" charset="-120"/>
              </a:rPr>
              <a:t>受</a:t>
            </a:r>
            <a:r>
              <a:rPr lang="zh-TW" altLang="en-US" sz="2000" dirty="0">
                <a:solidFill>
                  <a:schemeClr val="tx2">
                    <a:lumMod val="75000"/>
                  </a:schemeClr>
                </a:solidFill>
                <a:latin typeface="Microsoft JhengHei" pitchFamily="34" charset="-120"/>
                <a:ea typeface="Microsoft JhengHei" pitchFamily="34" charset="-120"/>
              </a:rPr>
              <a:t>益於科學發</a:t>
            </a:r>
            <a:r>
              <a:rPr lang="zh-TW" altLang="en-US" sz="2000" dirty="0" smtClean="0">
                <a:solidFill>
                  <a:schemeClr val="tx2">
                    <a:lumMod val="75000"/>
                  </a:schemeClr>
                </a:solidFill>
                <a:latin typeface="Microsoft JhengHei" pitchFamily="34" charset="-120"/>
                <a:ea typeface="Microsoft JhengHei" pitchFamily="34" charset="-120"/>
              </a:rPr>
              <a:t>展</a:t>
            </a:r>
            <a:r>
              <a:rPr lang="zh-CN" altLang="en-US" sz="2000" dirty="0" smtClean="0">
                <a:solidFill>
                  <a:schemeClr val="tx2">
                    <a:lumMod val="75000"/>
                  </a:schemeClr>
                </a:solidFill>
                <a:latin typeface="Microsoft JhengHei" pitchFamily="34" charset="-120"/>
                <a:ea typeface="Microsoft JhengHei" pitchFamily="34" charset="-120"/>
              </a:rPr>
              <a:t>。</a:t>
            </a:r>
            <a:endParaRPr lang="en-US" sz="2000" dirty="0" smtClean="0">
              <a:solidFill>
                <a:schemeClr val="tx2">
                  <a:lumMod val="75000"/>
                </a:schemeClr>
              </a:solidFill>
              <a:latin typeface="Microsoft JhengHei" pitchFamily="34" charset="-120"/>
              <a:ea typeface="Microsoft JhengHei" pitchFamily="34" charset="-120"/>
            </a:endParaRPr>
          </a:p>
          <a:p>
            <a:pPr marL="514350" indent="-514350">
              <a:buFont typeface="+mj-lt"/>
              <a:buAutoNum type="arabicPeriod"/>
            </a:pPr>
            <a:endParaRPr lang="en-US" sz="2000" dirty="0">
              <a:latin typeface="Microsoft JhengHei" pitchFamily="34" charset="-120"/>
              <a:ea typeface="Microsoft JhengHei" pitchFamily="34" charset="-12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2168651055"/>
              </p:ext>
            </p:extLst>
          </p:nvPr>
        </p:nvGraphicFramePr>
        <p:xfrm>
          <a:off x="228600" y="228600"/>
          <a:ext cx="862965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bwMode="auto">
          <a:xfrm>
            <a:off x="3604529" y="413287"/>
            <a:ext cx="3688830" cy="707886"/>
          </a:xfrm>
          <a:prstGeom prst="rect">
            <a:avLst/>
          </a:prstGeom>
          <a:noFill/>
          <a:ln w="9525">
            <a:noFill/>
            <a:miter lim="800000"/>
            <a:headEnd/>
            <a:tailEnd/>
          </a:ln>
        </p:spPr>
        <p:txBody>
          <a:bodyPr wrap="none" rtlCol="0">
            <a:spAutoFit/>
          </a:bodyPr>
          <a:lstStyle/>
          <a:p>
            <a:pPr algn="ctr"/>
            <a:r>
              <a:rPr lang="en-US" sz="4000" b="1" dirty="0" err="1" smtClean="0">
                <a:solidFill>
                  <a:schemeClr val="tx2">
                    <a:lumMod val="75000"/>
                  </a:schemeClr>
                </a:solidFill>
                <a:latin typeface="Georgia" pitchFamily="18" charset="0"/>
                <a:ea typeface="+mj-ea"/>
              </a:rPr>
              <a:t>Laojiao</a:t>
            </a:r>
            <a:r>
              <a:rPr lang="en-US" sz="4000" b="1" dirty="0" smtClean="0">
                <a:solidFill>
                  <a:schemeClr val="tx2">
                    <a:lumMod val="75000"/>
                  </a:schemeClr>
                </a:solidFill>
                <a:latin typeface="Georgia" pitchFamily="18" charset="0"/>
                <a:ea typeface="+mj-ea"/>
              </a:rPr>
              <a:t> / </a:t>
            </a:r>
            <a:r>
              <a:rPr lang="zh-CN" altLang="en-US" sz="4000" b="1" dirty="0" smtClean="0">
                <a:solidFill>
                  <a:schemeClr val="tx2">
                    <a:lumMod val="75000"/>
                  </a:schemeClr>
                </a:solidFill>
                <a:latin typeface="Georgia" pitchFamily="18" charset="0"/>
                <a:ea typeface="+mj-ea"/>
              </a:rPr>
              <a:t>勞教</a:t>
            </a:r>
            <a:endParaRPr lang="en-US" sz="4000" b="1" dirty="0">
              <a:solidFill>
                <a:schemeClr val="tx2">
                  <a:lumMod val="75000"/>
                </a:schemeClr>
              </a:solidFill>
              <a:latin typeface="Georgia" pitchFamily="18" charset="0"/>
              <a:ea typeface="+mj-ea"/>
            </a:endParaRPr>
          </a:p>
        </p:txBody>
      </p:sp>
      <p:sp>
        <p:nvSpPr>
          <p:cNvPr id="5" name="TextBox 4"/>
          <p:cNvSpPr txBox="1"/>
          <p:nvPr/>
        </p:nvSpPr>
        <p:spPr bwMode="auto">
          <a:xfrm>
            <a:off x="914400" y="2317521"/>
            <a:ext cx="4495800" cy="3108543"/>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sz="1400" i="1" dirty="0" err="1">
                <a:solidFill>
                  <a:schemeClr val="bg1"/>
                </a:solidFill>
                <a:latin typeface="Calibri" pitchFamily="34" charset="0"/>
              </a:rPr>
              <a:t>Laojiao</a:t>
            </a:r>
            <a:r>
              <a:rPr lang="en-US" sz="1400" i="1" dirty="0">
                <a:solidFill>
                  <a:schemeClr val="bg1"/>
                </a:solidFill>
                <a:latin typeface="Calibri" pitchFamily="34" charset="0"/>
              </a:rPr>
              <a:t> </a:t>
            </a:r>
            <a:r>
              <a:rPr lang="en-US" sz="1400" dirty="0">
                <a:solidFill>
                  <a:schemeClr val="bg1"/>
                </a:solidFill>
                <a:latin typeface="Calibri" pitchFamily="34" charset="0"/>
              </a:rPr>
              <a:t>is an administrative detention system, literally translated as “re-education through </a:t>
            </a:r>
            <a:r>
              <a:rPr lang="en-US" sz="1400" dirty="0" smtClean="0">
                <a:solidFill>
                  <a:schemeClr val="bg1"/>
                </a:solidFill>
                <a:latin typeface="Calibri" pitchFamily="34" charset="0"/>
              </a:rPr>
              <a:t>labor”.</a:t>
            </a:r>
          </a:p>
          <a:p>
            <a:pPr marL="285750" indent="-285750">
              <a:buFont typeface="Arial" pitchFamily="34" charset="0"/>
              <a:buChar char="•"/>
            </a:pPr>
            <a:endParaRPr lang="en-US" sz="1400" dirty="0" smtClean="0">
              <a:solidFill>
                <a:schemeClr val="bg1"/>
              </a:solidFill>
              <a:latin typeface="Calibri" pitchFamily="34" charset="0"/>
            </a:endParaRPr>
          </a:p>
          <a:p>
            <a:pPr marL="285750" indent="-285750">
              <a:buFont typeface="Arial" pitchFamily="34" charset="0"/>
              <a:buChar char="•"/>
            </a:pPr>
            <a:r>
              <a:rPr lang="en-US" sz="1400" i="1" dirty="0" err="1">
                <a:solidFill>
                  <a:schemeClr val="bg1"/>
                </a:solidFill>
                <a:latin typeface="Calibri" pitchFamily="34" charset="0"/>
              </a:rPr>
              <a:t>Laojiao</a:t>
            </a:r>
            <a:r>
              <a:rPr lang="en-US" sz="1400" i="1" dirty="0">
                <a:solidFill>
                  <a:schemeClr val="bg1"/>
                </a:solidFill>
                <a:latin typeface="Calibri" pitchFamily="34" charset="0"/>
              </a:rPr>
              <a:t> </a:t>
            </a:r>
            <a:r>
              <a:rPr lang="en-US" sz="1400" dirty="0">
                <a:solidFill>
                  <a:schemeClr val="bg1"/>
                </a:solidFill>
                <a:latin typeface="Calibri" pitchFamily="34" charset="0"/>
              </a:rPr>
              <a:t>received its present name from the 1957 </a:t>
            </a:r>
            <a:r>
              <a:rPr lang="en-US" sz="1400" dirty="0" smtClean="0">
                <a:solidFill>
                  <a:schemeClr val="bg1"/>
                </a:solidFill>
                <a:latin typeface="Calibri" pitchFamily="34" charset="0"/>
              </a:rPr>
              <a:t>ordinance “</a:t>
            </a:r>
            <a:r>
              <a:rPr lang="en-US" sz="1400" dirty="0">
                <a:solidFill>
                  <a:schemeClr val="bg1"/>
                </a:solidFill>
                <a:latin typeface="Calibri" pitchFamily="34" charset="0"/>
              </a:rPr>
              <a:t>Resolution on Approving the Decision of the State Council on the Issue of the Reeducation through Labor ”, which is the principle document providing the “legal basis” for the </a:t>
            </a:r>
            <a:r>
              <a:rPr lang="en-US" sz="1400" i="1" dirty="0" err="1">
                <a:solidFill>
                  <a:schemeClr val="bg1"/>
                </a:solidFill>
                <a:latin typeface="Calibri" pitchFamily="34" charset="0"/>
              </a:rPr>
              <a:t>laojiao</a:t>
            </a:r>
            <a:r>
              <a:rPr lang="en-US" sz="1400" i="1" dirty="0">
                <a:solidFill>
                  <a:schemeClr val="bg1"/>
                </a:solidFill>
                <a:latin typeface="Calibri" pitchFamily="34" charset="0"/>
              </a:rPr>
              <a:t> system</a:t>
            </a:r>
            <a:r>
              <a:rPr lang="en-US" sz="1400" i="1" dirty="0" smtClean="0">
                <a:solidFill>
                  <a:schemeClr val="bg1"/>
                </a:solidFill>
                <a:latin typeface="Calibri" pitchFamily="34" charset="0"/>
              </a:rPr>
              <a:t>.</a:t>
            </a:r>
          </a:p>
          <a:p>
            <a:pPr marL="285750" indent="-285750">
              <a:buFont typeface="Arial" pitchFamily="34" charset="0"/>
              <a:buChar char="•"/>
            </a:pPr>
            <a:endParaRPr lang="en-US" sz="1400" i="1" dirty="0" smtClean="0">
              <a:solidFill>
                <a:schemeClr val="bg1"/>
              </a:solidFill>
              <a:latin typeface="Calibri" pitchFamily="34" charset="0"/>
            </a:endParaRPr>
          </a:p>
          <a:p>
            <a:pPr marL="285750" indent="-285750">
              <a:buFont typeface="Arial" pitchFamily="34" charset="0"/>
              <a:buChar char="•"/>
            </a:pPr>
            <a:r>
              <a:rPr lang="en-US" sz="1400" i="1" dirty="0" err="1">
                <a:solidFill>
                  <a:schemeClr val="bg1"/>
                </a:solidFill>
                <a:latin typeface="Calibri" pitchFamily="34" charset="0"/>
              </a:rPr>
              <a:t>Laojiao</a:t>
            </a:r>
            <a:r>
              <a:rPr lang="en-US" sz="1400" dirty="0">
                <a:solidFill>
                  <a:schemeClr val="bg1"/>
                </a:solidFill>
                <a:latin typeface="Calibri" pitchFamily="34" charset="0"/>
              </a:rPr>
              <a:t> targets those individuals who have committed “minor offences” that do not amount to criminal liability. It is an compulsory administrative penal system which seeks to “reform and correct” those individuals through forced labor and detention</a:t>
            </a:r>
            <a:r>
              <a:rPr lang="en-US" sz="1400" dirty="0" smtClean="0">
                <a:solidFill>
                  <a:schemeClr val="bg1"/>
                </a:solidFill>
                <a:latin typeface="Calibri" pitchFamily="34" charset="0"/>
              </a:rPr>
              <a:t>.</a:t>
            </a:r>
            <a:endParaRPr lang="en-US" sz="1400" dirty="0">
              <a:solidFill>
                <a:schemeClr val="bg1"/>
              </a:solidFill>
              <a:latin typeface="Calibri" pitchFamily="34" charset="0"/>
            </a:endParaRPr>
          </a:p>
        </p:txBody>
      </p:sp>
      <p:sp>
        <p:nvSpPr>
          <p:cNvPr id="10" name="TextBox 9"/>
          <p:cNvSpPr txBox="1"/>
          <p:nvPr/>
        </p:nvSpPr>
        <p:spPr bwMode="auto">
          <a:xfrm>
            <a:off x="5562599" y="2317521"/>
            <a:ext cx="2819401" cy="3323987"/>
          </a:xfrm>
          <a:prstGeom prst="rect">
            <a:avLst/>
          </a:prstGeom>
          <a:noFill/>
          <a:ln w="9525">
            <a:noFill/>
            <a:miter lim="800000"/>
            <a:headEnd/>
            <a:tailEnd/>
          </a:ln>
        </p:spPr>
        <p:txBody>
          <a:bodyPr wrap="square" rtlCol="0">
            <a:spAutoFit/>
          </a:bodyPr>
          <a:lstStyle/>
          <a:p>
            <a:pPr marL="285750" lvl="0" indent="-285750">
              <a:buFont typeface="Arial" pitchFamily="34" charset="0"/>
              <a:buChar char="•"/>
            </a:pP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勞動教養</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是一種行政處罰體制，簡稱</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勞教</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a:t>
            </a:r>
            <a:endParaRPr lang="en-US" altLang="zh-CN" sz="1400" dirty="0">
              <a:solidFill>
                <a:schemeClr val="bg1"/>
              </a:solidFill>
              <a:latin typeface="Microsoft JhengHei" pitchFamily="34" charset="-120"/>
              <a:ea typeface="Microsoft JhengHei" pitchFamily="34" charset="-120"/>
            </a:endParaRPr>
          </a:p>
          <a:p>
            <a:pPr marL="285750" lvl="0" indent="-285750">
              <a:buFont typeface="Arial" pitchFamily="34" charset="0"/>
              <a:buChar char="•"/>
            </a:pPr>
            <a:endParaRPr lang="en-US"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勞教</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一詞源於</a:t>
            </a:r>
            <a:r>
              <a:rPr lang="en-US" altLang="zh-CN" sz="1400" dirty="0">
                <a:solidFill>
                  <a:schemeClr val="bg1"/>
                </a:solidFill>
                <a:latin typeface="Microsoft JhengHei" pitchFamily="34" charset="-120"/>
                <a:ea typeface="Microsoft JhengHei" pitchFamily="34" charset="-120"/>
              </a:rPr>
              <a:t>1957</a:t>
            </a:r>
            <a:r>
              <a:rPr lang="zh-CN" altLang="en-US" sz="1400" dirty="0">
                <a:solidFill>
                  <a:schemeClr val="bg1"/>
                </a:solidFill>
                <a:latin typeface="Microsoft JhengHei" pitchFamily="34" charset="-120"/>
                <a:ea typeface="Microsoft JhengHei" pitchFamily="34" charset="-120"/>
              </a:rPr>
              <a:t>年全國人大常委會所頒佈的</a:t>
            </a:r>
            <a:r>
              <a:rPr lang="en-US" altLang="zh-CN"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關於勞動教養問題的決定</a:t>
            </a:r>
            <a:r>
              <a:rPr lang="en-US" altLang="zh-CN"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，這項決議是目前勞教體制的主要</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法律依據</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a:t>
            </a:r>
            <a:endParaRPr lang="en-US" altLang="zh-CN"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endParaRPr lang="en-US"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勞教</a:t>
            </a:r>
            <a:r>
              <a:rPr lang="en-US" sz="1400" dirty="0">
                <a:solidFill>
                  <a:schemeClr val="bg1"/>
                </a:solidFill>
                <a:latin typeface="Microsoft JhengHei" pitchFamily="34" charset="-120"/>
                <a:ea typeface="Microsoft JhengHei" pitchFamily="34" charset="-120"/>
              </a:rPr>
              <a:t>」</a:t>
            </a:r>
            <a:r>
              <a:rPr lang="zh-TW" altLang="en-US" sz="1400" dirty="0">
                <a:solidFill>
                  <a:schemeClr val="bg1"/>
                </a:solidFill>
                <a:latin typeface="Microsoft JhengHei" pitchFamily="34" charset="-120"/>
                <a:ea typeface="Microsoft JhengHei" pitchFamily="34" charset="-120"/>
              </a:rPr>
              <a:t>針對那些犯了</a:t>
            </a:r>
            <a:r>
              <a:rPr lang="en-US" sz="1400" dirty="0">
                <a:solidFill>
                  <a:schemeClr val="bg1"/>
                </a:solidFill>
                <a:latin typeface="Microsoft JhengHei" pitchFamily="34" charset="-120"/>
                <a:ea typeface="Microsoft JhengHei" pitchFamily="34" charset="-120"/>
              </a:rPr>
              <a:t>「</a:t>
            </a:r>
            <a:r>
              <a:rPr lang="zh-TW" altLang="en-US" sz="1400" dirty="0">
                <a:solidFill>
                  <a:schemeClr val="bg1"/>
                </a:solidFill>
                <a:latin typeface="Microsoft JhengHei" pitchFamily="34" charset="-120"/>
                <a:ea typeface="Microsoft JhengHei" pitchFamily="34" charset="-120"/>
              </a:rPr>
              <a:t>輕微罪行</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，但</a:t>
            </a:r>
            <a:r>
              <a:rPr lang="zh-TW" altLang="en-US" sz="1400" dirty="0">
                <a:solidFill>
                  <a:schemeClr val="bg1"/>
                </a:solidFill>
                <a:latin typeface="Microsoft JhengHei" pitchFamily="34" charset="-120"/>
                <a:ea typeface="Microsoft JhengHei" pitchFamily="34" charset="-120"/>
              </a:rPr>
              <a:t>不構成刑事責任</a:t>
            </a:r>
            <a:r>
              <a:rPr lang="zh-CN" altLang="en-US" sz="1400" dirty="0">
                <a:solidFill>
                  <a:schemeClr val="bg1"/>
                </a:solidFill>
                <a:latin typeface="Microsoft JhengHei" pitchFamily="34" charset="-120"/>
                <a:ea typeface="Microsoft JhengHei" pitchFamily="34" charset="-120"/>
              </a:rPr>
              <a:t>的人</a:t>
            </a:r>
            <a:r>
              <a:rPr lang="zh-TW" altLang="en-US" sz="1400" dirty="0">
                <a:solidFill>
                  <a:schemeClr val="bg1"/>
                </a:solidFill>
                <a:latin typeface="Microsoft JhengHei" pitchFamily="34" charset="-120"/>
                <a:ea typeface="Microsoft JhengHei" pitchFamily="34" charset="-120"/>
              </a:rPr>
              <a:t>。這是一</a:t>
            </a:r>
            <a:r>
              <a:rPr lang="zh-CN" altLang="en-US" sz="1400" dirty="0">
                <a:solidFill>
                  <a:schemeClr val="bg1"/>
                </a:solidFill>
                <a:latin typeface="Microsoft JhengHei" pitchFamily="34" charset="-120"/>
                <a:ea typeface="Microsoft JhengHei" pitchFamily="34" charset="-120"/>
              </a:rPr>
              <a:t>種</a:t>
            </a:r>
            <a:r>
              <a:rPr lang="zh-TW" altLang="en-US" sz="1400" dirty="0">
                <a:solidFill>
                  <a:schemeClr val="bg1"/>
                </a:solidFill>
                <a:latin typeface="Microsoft JhengHei" pitchFamily="34" charset="-120"/>
                <a:ea typeface="Microsoft JhengHei" pitchFamily="34" charset="-120"/>
              </a:rPr>
              <a:t>強制性的行政處罰系統，通過強迫勞動和拘留</a:t>
            </a:r>
            <a:r>
              <a:rPr lang="zh-CN" altLang="en-US" sz="1400" dirty="0">
                <a:solidFill>
                  <a:schemeClr val="bg1"/>
                </a:solidFill>
                <a:latin typeface="Microsoft JhengHei" pitchFamily="34" charset="-120"/>
                <a:ea typeface="Microsoft JhengHei" pitchFamily="34" charset="-120"/>
              </a:rPr>
              <a:t>對勞教對象進行</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改造</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與</a:t>
            </a:r>
            <a:r>
              <a:rPr lang="en-US" sz="1400" dirty="0">
                <a:solidFill>
                  <a:schemeClr val="bg1"/>
                </a:solidFill>
                <a:latin typeface="Microsoft JhengHei" pitchFamily="34" charset="-120"/>
                <a:ea typeface="Microsoft JhengHei" pitchFamily="34" charset="-120"/>
              </a:rPr>
              <a:t>「</a:t>
            </a:r>
            <a:r>
              <a:rPr lang="zh-TW" altLang="en-US" sz="1400" dirty="0">
                <a:solidFill>
                  <a:schemeClr val="bg1"/>
                </a:solidFill>
                <a:latin typeface="Microsoft JhengHei" pitchFamily="34" charset="-120"/>
                <a:ea typeface="Microsoft JhengHei" pitchFamily="34" charset="-120"/>
              </a:rPr>
              <a:t>糾正</a:t>
            </a:r>
            <a:r>
              <a:rPr lang="en-US" sz="1400" dirty="0">
                <a:solidFill>
                  <a:schemeClr val="bg1"/>
                </a:solidFill>
                <a:latin typeface="Microsoft JhengHei" pitchFamily="34" charset="-120"/>
                <a:ea typeface="Microsoft JhengHei" pitchFamily="34" charset="-120"/>
              </a:rPr>
              <a:t>」</a:t>
            </a:r>
            <a:r>
              <a:rPr lang="zh-TW" altLang="en-US" sz="1400" dirty="0">
                <a:solidFill>
                  <a:schemeClr val="bg1"/>
                </a:solidFill>
                <a:latin typeface="Microsoft JhengHei" pitchFamily="34" charset="-120"/>
                <a:ea typeface="Microsoft JhengHei" pitchFamily="34" charset="-120"/>
              </a:rPr>
              <a:t>。</a:t>
            </a:r>
            <a:endParaRPr lang="en-US" sz="1400" dirty="0">
              <a:solidFill>
                <a:schemeClr val="bg1"/>
              </a:solidFill>
              <a:latin typeface="Microsoft JhengHei" pitchFamily="34" charset="-120"/>
              <a:ea typeface="Microsoft JhengHei" pitchFamily="34" charset="-12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847293429"/>
              </p:ext>
            </p:extLst>
          </p:nvPr>
        </p:nvGraphicFramePr>
        <p:xfrm>
          <a:off x="228600" y="228600"/>
          <a:ext cx="86296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bwMode="auto">
          <a:xfrm>
            <a:off x="2983880" y="417162"/>
            <a:ext cx="5729454" cy="707886"/>
          </a:xfrm>
          <a:prstGeom prst="rect">
            <a:avLst/>
          </a:prstGeom>
          <a:noFill/>
          <a:ln w="9525">
            <a:noFill/>
            <a:miter lim="800000"/>
            <a:headEnd/>
            <a:tailEnd/>
          </a:ln>
        </p:spPr>
        <p:txBody>
          <a:bodyPr wrap="none" rtlCol="0">
            <a:spAutoFit/>
          </a:bodyPr>
          <a:lstStyle/>
          <a:p>
            <a:pPr algn="ctr"/>
            <a:r>
              <a:rPr lang="en-US" sz="4000" b="1" dirty="0" err="1">
                <a:solidFill>
                  <a:schemeClr val="tx2">
                    <a:lumMod val="75000"/>
                  </a:schemeClr>
                </a:solidFill>
                <a:latin typeface="Georgia" pitchFamily="18" charset="0"/>
              </a:rPr>
              <a:t>Laojiao</a:t>
            </a:r>
            <a:r>
              <a:rPr lang="en-US" sz="4000" b="1" dirty="0">
                <a:solidFill>
                  <a:schemeClr val="tx2">
                    <a:lumMod val="75000"/>
                  </a:schemeClr>
                </a:solidFill>
                <a:latin typeface="Georgia" pitchFamily="18" charset="0"/>
              </a:rPr>
              <a:t> / </a:t>
            </a:r>
            <a:r>
              <a:rPr lang="zh-CN" altLang="en-US" sz="4000" b="1" dirty="0">
                <a:solidFill>
                  <a:schemeClr val="tx2">
                    <a:lumMod val="75000"/>
                  </a:schemeClr>
                </a:solidFill>
                <a:latin typeface="+mj-ea"/>
                <a:ea typeface="+mj-ea"/>
              </a:rPr>
              <a:t>勞教 </a:t>
            </a:r>
            <a:r>
              <a:rPr lang="en-US" altLang="zh-CN" sz="4000" b="1" dirty="0">
                <a:solidFill>
                  <a:schemeClr val="tx2">
                    <a:lumMod val="75000"/>
                  </a:schemeClr>
                </a:solidFill>
                <a:latin typeface="Georgia" pitchFamily="18" charset="0"/>
              </a:rPr>
              <a:t>(cont.)</a:t>
            </a:r>
            <a:endParaRPr lang="en-US" sz="4000" b="1" dirty="0">
              <a:solidFill>
                <a:schemeClr val="tx2">
                  <a:lumMod val="75000"/>
                </a:schemeClr>
              </a:solidFill>
              <a:latin typeface="Georgia" pitchFamily="18" charset="0"/>
            </a:endParaRPr>
          </a:p>
        </p:txBody>
      </p:sp>
      <p:sp>
        <p:nvSpPr>
          <p:cNvPr id="5" name="TextBox 4"/>
          <p:cNvSpPr txBox="1"/>
          <p:nvPr/>
        </p:nvSpPr>
        <p:spPr bwMode="auto">
          <a:xfrm>
            <a:off x="914400" y="2209800"/>
            <a:ext cx="4433674" cy="3754874"/>
          </a:xfrm>
          <a:prstGeom prst="rect">
            <a:avLst/>
          </a:prstGeom>
          <a:noFill/>
          <a:ln w="9525">
            <a:noFill/>
            <a:miter lim="800000"/>
            <a:headEnd/>
            <a:tailEnd/>
          </a:ln>
        </p:spPr>
        <p:txBody>
          <a:bodyPr wrap="square" rtlCol="0">
            <a:spAutoFit/>
          </a:bodyPr>
          <a:lstStyle/>
          <a:p>
            <a:pPr marL="285750" lvl="0" indent="-285750">
              <a:lnSpc>
                <a:spcPct val="100000"/>
              </a:lnSpc>
              <a:buFont typeface="Arial" pitchFamily="34" charset="0"/>
              <a:buChar char="•"/>
            </a:pPr>
            <a:r>
              <a:rPr lang="en-US" sz="1400" dirty="0">
                <a:solidFill>
                  <a:schemeClr val="bg1"/>
                </a:solidFill>
                <a:latin typeface="Calibri" pitchFamily="34" charset="0"/>
              </a:rPr>
              <a:t>Public criticism of the </a:t>
            </a:r>
            <a:r>
              <a:rPr lang="en-US" sz="1400" i="1" dirty="0" err="1">
                <a:solidFill>
                  <a:schemeClr val="bg1"/>
                </a:solidFill>
                <a:latin typeface="Calibri" pitchFamily="34" charset="0"/>
              </a:rPr>
              <a:t>laojiao</a:t>
            </a:r>
            <a:r>
              <a:rPr lang="en-US" sz="1400" i="1" dirty="0">
                <a:solidFill>
                  <a:schemeClr val="bg1"/>
                </a:solidFill>
                <a:latin typeface="Calibri" pitchFamily="34" charset="0"/>
              </a:rPr>
              <a:t> </a:t>
            </a:r>
            <a:r>
              <a:rPr lang="en-US" sz="1400" dirty="0">
                <a:solidFill>
                  <a:schemeClr val="bg1"/>
                </a:solidFill>
                <a:latin typeface="Calibri" pitchFamily="34" charset="0"/>
              </a:rPr>
              <a:t>system has been increasing, especially in light of recent cases of abuse of the administrative detention provisions by local officials.</a:t>
            </a:r>
          </a:p>
          <a:p>
            <a:pPr marL="285750" lvl="0" indent="-285750">
              <a:buFont typeface="Arial" pitchFamily="34" charset="0"/>
              <a:buChar char="•"/>
            </a:pPr>
            <a:endParaRPr lang="en-US" sz="1400" dirty="0" smtClean="0">
              <a:solidFill>
                <a:schemeClr val="bg1"/>
              </a:solidFill>
              <a:latin typeface="Calibri" pitchFamily="34" charset="0"/>
            </a:endParaRPr>
          </a:p>
          <a:p>
            <a:pPr marL="285750" lvl="0" indent="-285750">
              <a:lnSpc>
                <a:spcPct val="100000"/>
              </a:lnSpc>
              <a:buFont typeface="Arial" pitchFamily="34" charset="0"/>
              <a:buChar char="•"/>
            </a:pPr>
            <a:r>
              <a:rPr lang="en-US" sz="1400" dirty="0">
                <a:solidFill>
                  <a:schemeClr val="bg1"/>
                </a:solidFill>
                <a:latin typeface="Calibri" pitchFamily="34" charset="0"/>
                <a:ea typeface="黑体" pitchFamily="49" charset="-122"/>
              </a:rPr>
              <a:t>On Jan. 2013, </a:t>
            </a:r>
            <a:r>
              <a:rPr lang="en-US" sz="1400" dirty="0" err="1">
                <a:solidFill>
                  <a:schemeClr val="bg1"/>
                </a:solidFill>
                <a:latin typeface="Calibri" pitchFamily="34" charset="0"/>
              </a:rPr>
              <a:t>Meng</a:t>
            </a:r>
            <a:r>
              <a:rPr lang="en-US" sz="1400" dirty="0">
                <a:solidFill>
                  <a:schemeClr val="bg1"/>
                </a:solidFill>
                <a:latin typeface="Calibri" pitchFamily="34" charset="0"/>
              </a:rPr>
              <a:t> </a:t>
            </a:r>
            <a:r>
              <a:rPr lang="en-US" sz="1400" dirty="0" err="1">
                <a:solidFill>
                  <a:schemeClr val="bg1"/>
                </a:solidFill>
                <a:latin typeface="Calibri" pitchFamily="34" charset="0"/>
              </a:rPr>
              <a:t>Jianzhu</a:t>
            </a:r>
            <a:r>
              <a:rPr lang="en-US" sz="1400" dirty="0">
                <a:solidFill>
                  <a:schemeClr val="bg1"/>
                </a:solidFill>
                <a:latin typeface="Calibri" pitchFamily="34" charset="0"/>
              </a:rPr>
              <a:t>, Secretary of the Central Political and Legal Commission announced during the National Conference that “the re-education through labor system will be terminated by the end of this year upon approval from National People’s Congress Standing </a:t>
            </a:r>
            <a:r>
              <a:rPr lang="en-US" sz="1400" dirty="0" smtClean="0">
                <a:solidFill>
                  <a:schemeClr val="bg1"/>
                </a:solidFill>
                <a:latin typeface="Calibri" pitchFamily="34" charset="0"/>
              </a:rPr>
              <a:t>Committee”.</a:t>
            </a:r>
            <a:endParaRPr lang="en-US" sz="1400" dirty="0">
              <a:solidFill>
                <a:schemeClr val="bg1"/>
              </a:solidFill>
              <a:latin typeface="Calibri" pitchFamily="34" charset="0"/>
            </a:endParaRPr>
          </a:p>
          <a:p>
            <a:pPr marL="285750" indent="-285750">
              <a:buFont typeface="Arial" pitchFamily="34" charset="0"/>
              <a:buChar char="•"/>
            </a:pPr>
            <a:endParaRPr lang="en-US" sz="1400" i="1" dirty="0" smtClean="0">
              <a:solidFill>
                <a:schemeClr val="bg1"/>
              </a:solidFill>
              <a:latin typeface="Calibri" pitchFamily="34" charset="0"/>
            </a:endParaRPr>
          </a:p>
          <a:p>
            <a:pPr marL="285750" lvl="0" indent="-285750">
              <a:lnSpc>
                <a:spcPct val="100000"/>
              </a:lnSpc>
              <a:buFont typeface="Arial" pitchFamily="34" charset="0"/>
              <a:buChar char="•"/>
            </a:pPr>
            <a:r>
              <a:rPr lang="en-US" sz="1400" dirty="0">
                <a:solidFill>
                  <a:schemeClr val="bg1"/>
                </a:solidFill>
                <a:latin typeface="Calibri" pitchFamily="34" charset="0"/>
              </a:rPr>
              <a:t>On Feb. 2013, Yunnan provincial government announced that Yunnan </a:t>
            </a:r>
            <a:r>
              <a:rPr lang="en-US" sz="1400" dirty="0" smtClean="0">
                <a:solidFill>
                  <a:schemeClr val="bg1"/>
                </a:solidFill>
                <a:latin typeface="Calibri" pitchFamily="34" charset="0"/>
              </a:rPr>
              <a:t>would </a:t>
            </a:r>
            <a:r>
              <a:rPr lang="en-US" sz="1400" dirty="0">
                <a:solidFill>
                  <a:schemeClr val="bg1"/>
                </a:solidFill>
                <a:latin typeface="Calibri" pitchFamily="34" charset="0"/>
              </a:rPr>
              <a:t>no longer approve </a:t>
            </a:r>
            <a:r>
              <a:rPr lang="en-US" sz="1400" i="1" dirty="0" err="1" smtClean="0">
                <a:solidFill>
                  <a:schemeClr val="bg1"/>
                </a:solidFill>
                <a:latin typeface="Calibri" pitchFamily="34" charset="0"/>
              </a:rPr>
              <a:t>laojiao</a:t>
            </a:r>
            <a:r>
              <a:rPr lang="en-US" sz="1400" i="1" dirty="0" smtClean="0">
                <a:solidFill>
                  <a:schemeClr val="bg1"/>
                </a:solidFill>
                <a:latin typeface="Calibri" pitchFamily="34" charset="0"/>
              </a:rPr>
              <a:t> </a:t>
            </a:r>
            <a:r>
              <a:rPr lang="en-US" sz="1400" dirty="0" smtClean="0">
                <a:solidFill>
                  <a:schemeClr val="bg1"/>
                </a:solidFill>
                <a:latin typeface="Calibri" pitchFamily="34" charset="0"/>
              </a:rPr>
              <a:t>cases on </a:t>
            </a:r>
            <a:r>
              <a:rPr lang="en-US" sz="1400" dirty="0">
                <a:solidFill>
                  <a:schemeClr val="bg1"/>
                </a:solidFill>
                <a:latin typeface="Calibri" pitchFamily="34" charset="0"/>
              </a:rPr>
              <a:t>grounds of threatening national security, petitioning by causing unrest, and smearing the image of officials</a:t>
            </a:r>
            <a:r>
              <a:rPr lang="en-US" sz="1400" dirty="0" smtClean="0">
                <a:solidFill>
                  <a:schemeClr val="bg1"/>
                </a:solidFill>
                <a:latin typeface="Calibri" pitchFamily="34" charset="0"/>
              </a:rPr>
              <a:t>.</a:t>
            </a:r>
            <a:endParaRPr lang="en-US" sz="1400" dirty="0">
              <a:solidFill>
                <a:schemeClr val="bg1"/>
              </a:solidFill>
              <a:latin typeface="Calibri" pitchFamily="34" charset="0"/>
            </a:endParaRPr>
          </a:p>
        </p:txBody>
      </p:sp>
      <p:sp>
        <p:nvSpPr>
          <p:cNvPr id="10" name="TextBox 9"/>
          <p:cNvSpPr txBox="1"/>
          <p:nvPr/>
        </p:nvSpPr>
        <p:spPr bwMode="auto">
          <a:xfrm>
            <a:off x="5348074" y="2209800"/>
            <a:ext cx="3186326" cy="3323987"/>
          </a:xfrm>
          <a:prstGeom prst="rect">
            <a:avLst/>
          </a:prstGeom>
          <a:noFill/>
          <a:ln w="9525">
            <a:noFill/>
            <a:miter lim="800000"/>
            <a:headEnd/>
            <a:tailEnd/>
          </a:ln>
        </p:spPr>
        <p:txBody>
          <a:bodyPr wrap="square" rtlCol="0">
            <a:spAutoFit/>
          </a:bodyPr>
          <a:lstStyle/>
          <a:p>
            <a:pPr marL="285750" lvl="0" indent="-285750">
              <a:lnSpc>
                <a:spcPct val="100000"/>
              </a:lnSpc>
              <a:buFont typeface="Arial" pitchFamily="34" charset="0"/>
              <a:buChar char="•"/>
            </a:pPr>
            <a:r>
              <a:rPr lang="zh-CN" altLang="en-US" sz="1400" dirty="0">
                <a:solidFill>
                  <a:schemeClr val="bg1"/>
                </a:solidFill>
                <a:latin typeface="Microsoft JhengHei" pitchFamily="34" charset="-120"/>
                <a:ea typeface="Microsoft JhengHei" pitchFamily="34" charset="-120"/>
              </a:rPr>
              <a:t>近年來、有關地方官員濫用政府行政拘留權的事件層出迭見</a:t>
            </a:r>
            <a:r>
              <a:rPr lang="zh-CN" altLang="en-US" sz="1400" dirty="0" smtClean="0">
                <a:solidFill>
                  <a:schemeClr val="bg1"/>
                </a:solidFill>
                <a:latin typeface="Microsoft JhengHei" pitchFamily="34" charset="-120"/>
                <a:ea typeface="Microsoft JhengHei" pitchFamily="34" charset="-120"/>
              </a:rPr>
              <a:t>、將勞教這個頗具爭議的懲罰體制再次推向輿論的風口浪尖。</a:t>
            </a:r>
            <a:endParaRPr lang="en-US" altLang="zh-CN" sz="1400" dirty="0" smtClean="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endParaRPr lang="en-US"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r>
              <a:rPr lang="zh-CN" altLang="en-US" sz="1400" dirty="0">
                <a:solidFill>
                  <a:schemeClr val="bg1"/>
                </a:solidFill>
                <a:latin typeface="Microsoft JhengHei" pitchFamily="34" charset="-120"/>
                <a:ea typeface="Microsoft JhengHei" pitchFamily="34" charset="-120"/>
              </a:rPr>
              <a:t>中央政法委書記孟建柱在</a:t>
            </a:r>
            <a:r>
              <a:rPr lang="en-US" altLang="zh-CN" sz="1400" dirty="0">
                <a:solidFill>
                  <a:schemeClr val="bg1"/>
                </a:solidFill>
                <a:latin typeface="Microsoft JhengHei" pitchFamily="34" charset="-120"/>
                <a:ea typeface="Microsoft JhengHei" pitchFamily="34" charset="-120"/>
              </a:rPr>
              <a:t>2013</a:t>
            </a:r>
            <a:r>
              <a:rPr lang="zh-CN" altLang="en-US" sz="1400" dirty="0">
                <a:solidFill>
                  <a:schemeClr val="bg1"/>
                </a:solidFill>
                <a:latin typeface="Microsoft JhengHei" pitchFamily="34" charset="-120"/>
                <a:ea typeface="Microsoft JhengHei" pitchFamily="34" charset="-120"/>
              </a:rPr>
              <a:t>年一月舉行的全國政法工作會議上宣佈，</a:t>
            </a: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中央已研究，報請全國人大常委會批准后，今年停止使用勞教制度</a:t>
            </a:r>
            <a:r>
              <a:rPr lang="en-US" sz="1400" dirty="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a:t>
            </a:r>
            <a:endParaRPr lang="en-US" altLang="zh-CN" sz="1400" dirty="0" smtClean="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endParaRPr lang="en-US"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r>
              <a:rPr lang="zh-CN" altLang="en-US" sz="1400" dirty="0">
                <a:solidFill>
                  <a:schemeClr val="bg1"/>
                </a:solidFill>
                <a:latin typeface="Microsoft JhengHei" pitchFamily="34" charset="-120"/>
                <a:ea typeface="Microsoft JhengHei" pitchFamily="34" charset="-120"/>
              </a:rPr>
              <a:t>今年二月，雲南省政府宣佈雲南全省將立刻停止對涉嫌危害國家安全、纏訪鬧訪、醜化領導人等三種行為的勞教審批。</a:t>
            </a:r>
            <a:endParaRPr lang="en-US" sz="1400" dirty="0">
              <a:solidFill>
                <a:schemeClr val="bg1"/>
              </a:solidFill>
              <a:latin typeface="Microsoft JhengHei" pitchFamily="34" charset="-120"/>
              <a:ea typeface="Microsoft JhengHei" pitchFamily="34" charset="-120"/>
            </a:endParaRPr>
          </a:p>
        </p:txBody>
      </p:sp>
    </p:spTree>
    <p:extLst>
      <p:ext uri="{BB962C8B-B14F-4D97-AF65-F5344CB8AC3E}">
        <p14:creationId xmlns:p14="http://schemas.microsoft.com/office/powerpoint/2010/main" val="38493643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480861084"/>
              </p:ext>
            </p:extLst>
          </p:nvPr>
        </p:nvGraphicFramePr>
        <p:xfrm>
          <a:off x="228600" y="228600"/>
          <a:ext cx="862965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bwMode="auto">
          <a:xfrm>
            <a:off x="3584205" y="417162"/>
            <a:ext cx="4528804" cy="707886"/>
          </a:xfrm>
          <a:prstGeom prst="rect">
            <a:avLst/>
          </a:prstGeom>
          <a:noFill/>
          <a:ln w="9525">
            <a:noFill/>
            <a:miter lim="800000"/>
            <a:headEnd/>
            <a:tailEnd/>
          </a:ln>
        </p:spPr>
        <p:txBody>
          <a:bodyPr wrap="none" rtlCol="0">
            <a:spAutoFit/>
          </a:bodyPr>
          <a:lstStyle/>
          <a:p>
            <a:pPr algn="ctr"/>
            <a:r>
              <a:rPr lang="en-US" sz="4000" b="1" dirty="0" err="1" smtClean="0">
                <a:solidFill>
                  <a:schemeClr val="tx2">
                    <a:lumMod val="75000"/>
                  </a:schemeClr>
                </a:solidFill>
                <a:latin typeface="Georgia" pitchFamily="18" charset="0"/>
              </a:rPr>
              <a:t>Shuanggui</a:t>
            </a:r>
            <a:r>
              <a:rPr lang="en-US" sz="4000" b="1" dirty="0" smtClean="0">
                <a:solidFill>
                  <a:schemeClr val="tx2">
                    <a:lumMod val="75000"/>
                  </a:schemeClr>
                </a:solidFill>
                <a:latin typeface="Georgia" pitchFamily="18" charset="0"/>
              </a:rPr>
              <a:t> </a:t>
            </a:r>
            <a:r>
              <a:rPr lang="en-US" sz="4000" b="1" dirty="0">
                <a:solidFill>
                  <a:schemeClr val="tx2">
                    <a:lumMod val="75000"/>
                  </a:schemeClr>
                </a:solidFill>
                <a:latin typeface="Georgia" pitchFamily="18" charset="0"/>
              </a:rPr>
              <a:t>/ </a:t>
            </a:r>
            <a:r>
              <a:rPr lang="zh-CN" altLang="en-US" sz="4000" b="1" dirty="0">
                <a:solidFill>
                  <a:schemeClr val="tx2">
                    <a:lumMod val="75000"/>
                  </a:schemeClr>
                </a:solidFill>
                <a:latin typeface="+mj-ea"/>
                <a:ea typeface="+mj-ea"/>
              </a:rPr>
              <a:t>雙規</a:t>
            </a:r>
            <a:endParaRPr lang="en-US" sz="4000" b="1" dirty="0">
              <a:solidFill>
                <a:schemeClr val="tx2">
                  <a:lumMod val="75000"/>
                </a:schemeClr>
              </a:solidFill>
              <a:latin typeface="Georgia" pitchFamily="18" charset="0"/>
            </a:endParaRPr>
          </a:p>
        </p:txBody>
      </p:sp>
      <p:sp>
        <p:nvSpPr>
          <p:cNvPr id="5" name="TextBox 4"/>
          <p:cNvSpPr txBox="1"/>
          <p:nvPr/>
        </p:nvSpPr>
        <p:spPr bwMode="auto">
          <a:xfrm>
            <a:off x="914400" y="2209800"/>
            <a:ext cx="4267200" cy="4124206"/>
          </a:xfrm>
          <a:prstGeom prst="rect">
            <a:avLst/>
          </a:prstGeom>
          <a:noFill/>
          <a:ln w="9525">
            <a:noFill/>
            <a:miter lim="800000"/>
            <a:headEnd/>
            <a:tailEnd/>
          </a:ln>
        </p:spPr>
        <p:txBody>
          <a:bodyPr wrap="square" rtlCol="0">
            <a:spAutoFit/>
          </a:bodyPr>
          <a:lstStyle/>
          <a:p>
            <a:pPr marL="285750" lvl="0" indent="-285750">
              <a:lnSpc>
                <a:spcPct val="100000"/>
              </a:lnSpc>
              <a:buFont typeface="Arial" pitchFamily="34" charset="0"/>
              <a:buChar char="•"/>
            </a:pPr>
            <a:r>
              <a:rPr lang="en-US" sz="1400" i="1" dirty="0" err="1">
                <a:solidFill>
                  <a:schemeClr val="bg1"/>
                </a:solidFill>
                <a:latin typeface="Calibri" pitchFamily="34" charset="0"/>
              </a:rPr>
              <a:t>S</a:t>
            </a:r>
            <a:r>
              <a:rPr lang="en-US" sz="1400" i="1" dirty="0" err="1" smtClean="0">
                <a:solidFill>
                  <a:schemeClr val="bg1"/>
                </a:solidFill>
                <a:latin typeface="Calibri" pitchFamily="34" charset="0"/>
              </a:rPr>
              <a:t>huanggui</a:t>
            </a:r>
            <a:r>
              <a:rPr lang="en-US" sz="1400" i="1" dirty="0" smtClean="0">
                <a:solidFill>
                  <a:schemeClr val="bg1"/>
                </a:solidFill>
                <a:latin typeface="Calibri" pitchFamily="34" charset="0"/>
              </a:rPr>
              <a:t> </a:t>
            </a:r>
            <a:r>
              <a:rPr lang="en-US" sz="1400" dirty="0">
                <a:solidFill>
                  <a:schemeClr val="bg1"/>
                </a:solidFill>
                <a:latin typeface="Calibri" pitchFamily="34" charset="0"/>
              </a:rPr>
              <a:t>is commonly understood </a:t>
            </a:r>
            <a:r>
              <a:rPr lang="en-US" sz="1400" dirty="0" smtClean="0">
                <a:solidFill>
                  <a:schemeClr val="bg1"/>
                </a:solidFill>
                <a:latin typeface="Calibri" pitchFamily="34" charset="0"/>
              </a:rPr>
              <a:t>as </a:t>
            </a:r>
            <a:r>
              <a:rPr lang="en-US" sz="1400" dirty="0">
                <a:solidFill>
                  <a:schemeClr val="bg1"/>
                </a:solidFill>
                <a:latin typeface="Calibri" pitchFamily="34" charset="0"/>
              </a:rPr>
              <a:t>a specific procedure for cadre discipline under regulations adopted by the CCP</a:t>
            </a:r>
            <a:r>
              <a:rPr lang="en-US" sz="1400" dirty="0" smtClean="0">
                <a:solidFill>
                  <a:schemeClr val="bg1"/>
                </a:solidFill>
                <a:latin typeface="Calibri" pitchFamily="34" charset="0"/>
              </a:rPr>
              <a:t>. It is a important instrument to combat corruptions in China.</a:t>
            </a:r>
          </a:p>
          <a:p>
            <a:pPr lvl="0">
              <a:lnSpc>
                <a:spcPct val="100000"/>
              </a:lnSpc>
            </a:pPr>
            <a:endParaRPr lang="en-US" sz="1400" dirty="0">
              <a:solidFill>
                <a:schemeClr val="bg1"/>
              </a:solidFill>
              <a:latin typeface="Calibri" pitchFamily="34" charset="0"/>
            </a:endParaRPr>
          </a:p>
          <a:p>
            <a:pPr marL="285750" lvl="0" indent="-285750">
              <a:lnSpc>
                <a:spcPct val="100000"/>
              </a:lnSpc>
              <a:buFont typeface="Arial" pitchFamily="34" charset="0"/>
              <a:buChar char="•"/>
            </a:pPr>
            <a:r>
              <a:rPr lang="en-US" sz="1400" dirty="0" smtClean="0">
                <a:solidFill>
                  <a:schemeClr val="bg1"/>
                </a:solidFill>
                <a:latin typeface="Calibri" pitchFamily="34" charset="0"/>
                <a:ea typeface="黑体" pitchFamily="49" charset="-122"/>
              </a:rPr>
              <a:t>The term </a:t>
            </a:r>
            <a:r>
              <a:rPr lang="en-US" sz="1400" i="1" dirty="0" err="1" smtClean="0">
                <a:solidFill>
                  <a:schemeClr val="bg1"/>
                </a:solidFill>
                <a:latin typeface="Calibri" pitchFamily="34" charset="0"/>
                <a:ea typeface="黑体" pitchFamily="49" charset="-122"/>
              </a:rPr>
              <a:t>shuanggui</a:t>
            </a:r>
            <a:r>
              <a:rPr lang="en-US" sz="1400" i="1" dirty="0">
                <a:solidFill>
                  <a:schemeClr val="bg1"/>
                </a:solidFill>
                <a:latin typeface="Calibri" pitchFamily="34" charset="0"/>
                <a:ea typeface="黑体" pitchFamily="49" charset="-122"/>
              </a:rPr>
              <a:t>,</a:t>
            </a:r>
            <a:r>
              <a:rPr lang="en-US" sz="1400" dirty="0" smtClean="0">
                <a:solidFill>
                  <a:schemeClr val="bg1"/>
                </a:solidFill>
                <a:latin typeface="Calibri" pitchFamily="34" charset="0"/>
                <a:ea typeface="黑体" pitchFamily="49" charset="-122"/>
              </a:rPr>
              <a:t> </a:t>
            </a:r>
            <a:r>
              <a:rPr lang="en-US" sz="1400" dirty="0">
                <a:solidFill>
                  <a:schemeClr val="bg1"/>
                </a:solidFill>
                <a:latin typeface="Calibri" pitchFamily="34" charset="0"/>
                <a:ea typeface="黑体" pitchFamily="49" charset="-122"/>
              </a:rPr>
              <a:t>roughly translated as “double designations”, </a:t>
            </a:r>
            <a:r>
              <a:rPr lang="en-US" sz="1400" dirty="0" smtClean="0">
                <a:solidFill>
                  <a:schemeClr val="bg1"/>
                </a:solidFill>
                <a:latin typeface="Calibri" pitchFamily="34" charset="0"/>
                <a:ea typeface="黑体" pitchFamily="49" charset="-122"/>
              </a:rPr>
              <a:t>is </a:t>
            </a:r>
            <a:r>
              <a:rPr lang="en-US" sz="1400" dirty="0">
                <a:solidFill>
                  <a:schemeClr val="bg1"/>
                </a:solidFill>
                <a:latin typeface="Calibri" pitchFamily="34" charset="0"/>
                <a:ea typeface="黑体" pitchFamily="49" charset="-122"/>
              </a:rPr>
              <a:t>derived from Article 28, section 3 of the Investigation Regulations for the Discipline Inspection Organs of the CCP, </a:t>
            </a:r>
            <a:r>
              <a:rPr lang="en-US" sz="1400" dirty="0" smtClean="0">
                <a:solidFill>
                  <a:schemeClr val="bg1"/>
                </a:solidFill>
                <a:latin typeface="Calibri" pitchFamily="34" charset="0"/>
                <a:ea typeface="黑体" pitchFamily="49" charset="-122"/>
              </a:rPr>
              <a:t>which requires </a:t>
            </a:r>
            <a:r>
              <a:rPr lang="en-US" sz="1400" dirty="0">
                <a:solidFill>
                  <a:schemeClr val="bg1"/>
                </a:solidFill>
                <a:latin typeface="Calibri" pitchFamily="34" charset="0"/>
                <a:ea typeface="黑体" pitchFamily="49" charset="-122"/>
              </a:rPr>
              <a:t>suspected </a:t>
            </a:r>
            <a:r>
              <a:rPr lang="en-US" sz="1400" dirty="0" smtClean="0">
                <a:solidFill>
                  <a:schemeClr val="bg1"/>
                </a:solidFill>
                <a:latin typeface="Calibri" pitchFamily="34" charset="0"/>
                <a:ea typeface="黑体" pitchFamily="49" charset="-122"/>
              </a:rPr>
              <a:t>cadres </a:t>
            </a:r>
            <a:r>
              <a:rPr lang="en-US" sz="1400" dirty="0">
                <a:solidFill>
                  <a:schemeClr val="bg1"/>
                </a:solidFill>
                <a:latin typeface="Calibri" pitchFamily="34" charset="0"/>
                <a:ea typeface="黑体" pitchFamily="49" charset="-122"/>
              </a:rPr>
              <a:t>to “</a:t>
            </a:r>
            <a:r>
              <a:rPr lang="en-US" sz="1400" dirty="0" smtClean="0">
                <a:solidFill>
                  <a:schemeClr val="bg1"/>
                </a:solidFill>
                <a:latin typeface="Calibri" pitchFamily="34" charset="0"/>
                <a:ea typeface="黑体" pitchFamily="49" charset="-122"/>
              </a:rPr>
              <a:t>answer </a:t>
            </a:r>
            <a:r>
              <a:rPr lang="en-US" sz="1400" dirty="0">
                <a:solidFill>
                  <a:schemeClr val="bg1"/>
                </a:solidFill>
                <a:latin typeface="Calibri" pitchFamily="34" charset="0"/>
                <a:ea typeface="黑体" pitchFamily="49" charset="-122"/>
              </a:rPr>
              <a:t>questions and </a:t>
            </a:r>
            <a:r>
              <a:rPr lang="en-US" sz="1400" dirty="0" smtClean="0">
                <a:solidFill>
                  <a:schemeClr val="bg1"/>
                </a:solidFill>
                <a:latin typeface="Calibri" pitchFamily="34" charset="0"/>
                <a:ea typeface="黑体" pitchFamily="49" charset="-122"/>
              </a:rPr>
              <a:t>clarify </a:t>
            </a:r>
            <a:r>
              <a:rPr lang="en-US" sz="1400" dirty="0">
                <a:solidFill>
                  <a:schemeClr val="bg1"/>
                </a:solidFill>
                <a:latin typeface="Calibri" pitchFamily="34" charset="0"/>
                <a:ea typeface="黑体" pitchFamily="49" charset="-122"/>
              </a:rPr>
              <a:t>issues at designated duration and designated place</a:t>
            </a:r>
            <a:r>
              <a:rPr lang="en-US" sz="1400" dirty="0" smtClean="0">
                <a:solidFill>
                  <a:schemeClr val="bg1"/>
                </a:solidFill>
                <a:latin typeface="Calibri" pitchFamily="34" charset="0"/>
                <a:ea typeface="黑体" pitchFamily="49" charset="-122"/>
              </a:rPr>
              <a:t>.”</a:t>
            </a:r>
          </a:p>
          <a:p>
            <a:pPr lvl="0">
              <a:lnSpc>
                <a:spcPct val="100000"/>
              </a:lnSpc>
            </a:pPr>
            <a:endParaRPr lang="en-US" sz="1400" dirty="0" smtClean="0">
              <a:solidFill>
                <a:schemeClr val="bg1"/>
              </a:solidFill>
              <a:latin typeface="Calibri" pitchFamily="34" charset="0"/>
              <a:ea typeface="黑体" pitchFamily="49" charset="-122"/>
            </a:endParaRPr>
          </a:p>
          <a:p>
            <a:pPr marL="285750" lvl="0" indent="-285750">
              <a:lnSpc>
                <a:spcPct val="100000"/>
              </a:lnSpc>
              <a:buFont typeface="Arial" pitchFamily="34" charset="0"/>
              <a:buChar char="•"/>
            </a:pPr>
            <a:r>
              <a:rPr lang="en-US" sz="1400" dirty="0" err="1" smtClean="0">
                <a:solidFill>
                  <a:schemeClr val="bg1"/>
                </a:solidFill>
                <a:latin typeface="Calibri" pitchFamily="34" charset="0"/>
                <a:ea typeface="黑体" pitchFamily="49" charset="-122"/>
              </a:rPr>
              <a:t>Shuanggui</a:t>
            </a:r>
            <a:r>
              <a:rPr lang="en-US" sz="1400" dirty="0" smtClean="0">
                <a:solidFill>
                  <a:schemeClr val="bg1"/>
                </a:solidFill>
                <a:latin typeface="Calibri" pitchFamily="34" charset="0"/>
                <a:ea typeface="黑体" pitchFamily="49" charset="-122"/>
              </a:rPr>
              <a:t> is an intra-Party disciplinary mechanism that only applies to the CCP member</a:t>
            </a:r>
            <a:r>
              <a:rPr lang="en-US" sz="1400" dirty="0">
                <a:solidFill>
                  <a:schemeClr val="bg1"/>
                </a:solidFill>
                <a:latin typeface="Calibri" pitchFamily="34" charset="0"/>
                <a:ea typeface="黑体" pitchFamily="49" charset="-122"/>
              </a:rPr>
              <a:t>. For non-CCP members who work for the governments or state owned enterprises and violates administrative disciplines, the rule of </a:t>
            </a:r>
            <a:r>
              <a:rPr lang="en-US" sz="1400" i="1" dirty="0" err="1" smtClean="0">
                <a:solidFill>
                  <a:schemeClr val="bg1"/>
                </a:solidFill>
                <a:latin typeface="Calibri" pitchFamily="34" charset="0"/>
                <a:ea typeface="黑体" pitchFamily="49" charset="-122"/>
              </a:rPr>
              <a:t>Liangzhi</a:t>
            </a:r>
            <a:r>
              <a:rPr lang="en-US" sz="1400" i="1" dirty="0" smtClean="0">
                <a:solidFill>
                  <a:schemeClr val="bg1"/>
                </a:solidFill>
                <a:latin typeface="Calibri" pitchFamily="34" charset="0"/>
                <a:ea typeface="黑体" pitchFamily="49" charset="-122"/>
              </a:rPr>
              <a:t> </a:t>
            </a:r>
            <a:r>
              <a:rPr lang="en-US" sz="1400" dirty="0" smtClean="0">
                <a:solidFill>
                  <a:schemeClr val="bg1"/>
                </a:solidFill>
                <a:latin typeface="Calibri" pitchFamily="34" charset="0"/>
                <a:ea typeface="黑体" pitchFamily="49" charset="-122"/>
              </a:rPr>
              <a:t>will </a:t>
            </a:r>
            <a:r>
              <a:rPr lang="en-US" sz="1400" dirty="0">
                <a:solidFill>
                  <a:schemeClr val="bg1"/>
                </a:solidFill>
                <a:latin typeface="Calibri" pitchFamily="34" charset="0"/>
                <a:ea typeface="黑体" pitchFamily="49" charset="-122"/>
              </a:rPr>
              <a:t>apply.</a:t>
            </a:r>
            <a:endParaRPr lang="en-US" sz="1400" i="1" dirty="0" smtClean="0">
              <a:solidFill>
                <a:schemeClr val="bg1"/>
              </a:solidFill>
              <a:latin typeface="Calibri" pitchFamily="34" charset="0"/>
            </a:endParaRPr>
          </a:p>
          <a:p>
            <a:pPr marL="171450" indent="-171450">
              <a:buFont typeface="Arial" pitchFamily="34" charset="0"/>
              <a:buChar char="•"/>
            </a:pPr>
            <a:endParaRPr lang="en-US" sz="1200" dirty="0">
              <a:latin typeface="Calibri" pitchFamily="34" charset="0"/>
            </a:endParaRPr>
          </a:p>
          <a:p>
            <a:pPr marL="171450" lvl="0" indent="-171450">
              <a:buFont typeface="Arial" pitchFamily="34" charset="0"/>
              <a:buChar char="•"/>
            </a:pPr>
            <a:endParaRPr lang="en-US" sz="1200" dirty="0">
              <a:latin typeface="Calibri" pitchFamily="34" charset="0"/>
            </a:endParaRPr>
          </a:p>
        </p:txBody>
      </p:sp>
      <p:sp>
        <p:nvSpPr>
          <p:cNvPr id="10" name="TextBox 9"/>
          <p:cNvSpPr txBox="1"/>
          <p:nvPr/>
        </p:nvSpPr>
        <p:spPr bwMode="auto">
          <a:xfrm>
            <a:off x="5410200" y="2209800"/>
            <a:ext cx="3200400" cy="3539430"/>
          </a:xfrm>
          <a:prstGeom prst="rect">
            <a:avLst/>
          </a:prstGeom>
          <a:noFill/>
          <a:ln w="9525">
            <a:noFill/>
            <a:miter lim="800000"/>
            <a:headEnd/>
            <a:tailEnd/>
          </a:ln>
        </p:spPr>
        <p:txBody>
          <a:bodyPr wrap="square" rtlCol="0">
            <a:spAutoFit/>
          </a:bodyPr>
          <a:lstStyle/>
          <a:p>
            <a:pPr marL="285750" lvl="0" indent="-285750">
              <a:lnSpc>
                <a:spcPct val="100000"/>
              </a:lnSpc>
              <a:buFont typeface="Arial" pitchFamily="34" charset="0"/>
              <a:buChar char="•"/>
            </a:pPr>
            <a:r>
              <a:rPr lang="en-US"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雙規</a:t>
            </a:r>
            <a:r>
              <a:rPr lang="en-US"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通常被理解為一套由</a:t>
            </a:r>
            <a:r>
              <a:rPr lang="en-US" altLang="zh-CN" sz="1400" dirty="0" smtClean="0">
                <a:solidFill>
                  <a:schemeClr val="bg1"/>
                </a:solidFill>
                <a:latin typeface="Microsoft JhengHei" pitchFamily="34" charset="-120"/>
                <a:ea typeface="Microsoft JhengHei" pitchFamily="34" charset="-120"/>
              </a:rPr>
              <a:t>CCP</a:t>
            </a:r>
            <a:r>
              <a:rPr lang="zh-CN" altLang="en-US" sz="1400" dirty="0" smtClean="0">
                <a:solidFill>
                  <a:schemeClr val="bg1"/>
                </a:solidFill>
                <a:latin typeface="Microsoft JhengHei" pitchFamily="34" charset="-120"/>
                <a:ea typeface="Microsoft JhengHei" pitchFamily="34" charset="-120"/>
              </a:rPr>
              <a:t>制定，專門針對涉嫌違紀黨員的特殊調查程序。對於中國而言，雙規是一個重要的反腐工具。</a:t>
            </a:r>
            <a:endParaRPr lang="en-US" altLang="zh-CN" sz="1400" dirty="0" smtClean="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endParaRPr lang="en-US"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r>
              <a:rPr lang="en-US" sz="1400" dirty="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雙規</a:t>
            </a:r>
            <a:r>
              <a:rPr lang="en-US" sz="1400" dirty="0" smtClean="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一</a:t>
            </a:r>
            <a:r>
              <a:rPr lang="zh-CN" altLang="en-US" sz="1400" dirty="0" smtClean="0">
                <a:solidFill>
                  <a:schemeClr val="bg1"/>
                </a:solidFill>
                <a:latin typeface="Microsoft JhengHei" pitchFamily="34" charset="-120"/>
                <a:ea typeface="Microsoft JhengHei" pitchFamily="34" charset="-120"/>
              </a:rPr>
              <a:t>詞來源於</a:t>
            </a:r>
            <a:r>
              <a:rPr lang="en-US" altLang="zh-CN"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中國共產黨紀律檢查機關案件檢查工作條例</a:t>
            </a:r>
            <a:r>
              <a:rPr lang="en-US" altLang="zh-CN" sz="1400" dirty="0" smtClean="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中第二十八條第三款，要求涉嫌違紀黨</a:t>
            </a:r>
            <a:r>
              <a:rPr lang="zh-CN" altLang="en-US" sz="1400" dirty="0" smtClean="0">
                <a:solidFill>
                  <a:schemeClr val="bg1"/>
                </a:solidFill>
                <a:latin typeface="Microsoft JhengHei" pitchFamily="34" charset="-120"/>
                <a:ea typeface="Microsoft JhengHei" pitchFamily="34" charset="-120"/>
              </a:rPr>
              <a:t>員</a:t>
            </a:r>
            <a:r>
              <a:rPr lang="en-US"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在規定的時間、地點就</a:t>
            </a:r>
            <a:r>
              <a:rPr lang="en-US" sz="1400" dirty="0" smtClean="0">
                <a:solidFill>
                  <a:schemeClr val="bg1"/>
                </a:solidFill>
                <a:latin typeface="Microsoft JhengHei" pitchFamily="34" charset="-120"/>
                <a:ea typeface="Microsoft JhengHei" pitchFamily="34" charset="-120"/>
              </a:rPr>
              <a:t> </a:t>
            </a:r>
            <a:r>
              <a:rPr lang="zh-CN" altLang="en-US" sz="1400" dirty="0" smtClean="0">
                <a:solidFill>
                  <a:schemeClr val="bg1"/>
                </a:solidFill>
                <a:latin typeface="Microsoft JhengHei" pitchFamily="34" charset="-120"/>
                <a:ea typeface="Microsoft JhengHei" pitchFamily="34" charset="-120"/>
              </a:rPr>
              <a:t>案件所涉及的問題作出說明</a:t>
            </a:r>
            <a:r>
              <a:rPr lang="en-US"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a:t>
            </a:r>
            <a:endParaRPr lang="en-US" altLang="zh-CN" sz="1400" dirty="0" smtClean="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endParaRPr lang="en-US" sz="1400" dirty="0">
              <a:solidFill>
                <a:schemeClr val="bg1"/>
              </a:solidFill>
              <a:latin typeface="Microsoft JhengHei" pitchFamily="34" charset="-120"/>
              <a:ea typeface="Microsoft JhengHei" pitchFamily="34" charset="-120"/>
            </a:endParaRPr>
          </a:p>
          <a:p>
            <a:pPr marL="285750" lvl="0" indent="-285750">
              <a:lnSpc>
                <a:spcPct val="100000"/>
              </a:lnSpc>
              <a:buFont typeface="Arial" pitchFamily="34" charset="0"/>
              <a:buChar char="•"/>
            </a:pPr>
            <a:r>
              <a:rPr lang="zh-CN" altLang="en-US" sz="1400" dirty="0">
                <a:solidFill>
                  <a:schemeClr val="bg1"/>
                </a:solidFill>
                <a:latin typeface="Microsoft JhengHei" pitchFamily="34" charset="-120"/>
                <a:ea typeface="Microsoft JhengHei" pitchFamily="34" charset="-120"/>
              </a:rPr>
              <a:t>雙</a:t>
            </a:r>
            <a:r>
              <a:rPr lang="zh-CN" altLang="en-US" sz="1400" dirty="0" smtClean="0">
                <a:solidFill>
                  <a:schemeClr val="bg1"/>
                </a:solidFill>
                <a:latin typeface="Microsoft JhengHei" pitchFamily="34" charset="-120"/>
                <a:ea typeface="Microsoft JhengHei" pitchFamily="34" charset="-120"/>
              </a:rPr>
              <a:t>規作為一套中共內部的紀律機制，其適用範圍僅局限於中共黨員。</a:t>
            </a:r>
            <a:r>
              <a:rPr lang="en-US" altLang="zh-CN" sz="1400" dirty="0" smtClean="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中</a:t>
            </a:r>
            <a:r>
              <a:rPr lang="zh-CN" altLang="en-US" sz="1400" dirty="0" smtClean="0">
                <a:solidFill>
                  <a:schemeClr val="bg1"/>
                </a:solidFill>
                <a:latin typeface="Microsoft JhengHei" pitchFamily="34" charset="-120"/>
                <a:ea typeface="Microsoft JhengHei" pitchFamily="34" charset="-120"/>
              </a:rPr>
              <a:t>國行政監察法</a:t>
            </a:r>
            <a:r>
              <a:rPr lang="en-US" altLang="zh-CN"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中的</a:t>
            </a:r>
            <a:r>
              <a:rPr lang="en-US" sz="1400" dirty="0" smtClean="0">
                <a:solidFill>
                  <a:schemeClr val="bg1"/>
                </a:solidFill>
                <a:latin typeface="Microsoft JhengHei" pitchFamily="34" charset="-120"/>
                <a:ea typeface="Microsoft JhengHei" pitchFamily="34" charset="-120"/>
              </a:rPr>
              <a:t>「</a:t>
            </a:r>
            <a:r>
              <a:rPr lang="zh-CN" altLang="en-US" sz="1400" dirty="0">
                <a:solidFill>
                  <a:schemeClr val="bg1"/>
                </a:solidFill>
                <a:latin typeface="Microsoft JhengHei" pitchFamily="34" charset="-120"/>
                <a:ea typeface="Microsoft JhengHei" pitchFamily="34" charset="-120"/>
              </a:rPr>
              <a:t>兩指</a:t>
            </a:r>
            <a:r>
              <a:rPr lang="en-US" sz="1400" dirty="0" smtClean="0">
                <a:solidFill>
                  <a:schemeClr val="bg1"/>
                </a:solidFill>
                <a:latin typeface="Microsoft JhengHei" pitchFamily="34" charset="-120"/>
                <a:ea typeface="Microsoft JhengHei" pitchFamily="34" charset="-120"/>
              </a:rPr>
              <a:t>」</a:t>
            </a:r>
            <a:r>
              <a:rPr lang="zh-CN" altLang="en-US" sz="1400" dirty="0" smtClean="0">
                <a:solidFill>
                  <a:schemeClr val="bg1"/>
                </a:solidFill>
                <a:latin typeface="Microsoft JhengHei" pitchFamily="34" charset="-120"/>
                <a:ea typeface="Microsoft JhengHei" pitchFamily="34" charset="-120"/>
              </a:rPr>
              <a:t>則適用於在政府機關或國有企業工作，涉嫌違紀的中共黨外人員。</a:t>
            </a:r>
            <a:endParaRPr lang="en-US" sz="1400" dirty="0">
              <a:solidFill>
                <a:schemeClr val="bg1"/>
              </a:solidFill>
              <a:latin typeface="Microsoft JhengHei" pitchFamily="34" charset="-120"/>
              <a:ea typeface="Microsoft JhengHei" pitchFamily="34" charset="-120"/>
            </a:endParaRPr>
          </a:p>
        </p:txBody>
      </p:sp>
    </p:spTree>
    <p:extLst>
      <p:ext uri="{BB962C8B-B14F-4D97-AF65-F5344CB8AC3E}">
        <p14:creationId xmlns:p14="http://schemas.microsoft.com/office/powerpoint/2010/main" val="32072747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33400"/>
            <a:ext cx="8229600" cy="838200"/>
          </a:xfrm>
        </p:spPr>
        <p:txBody>
          <a:bodyPr/>
          <a:lstStyle/>
          <a:p>
            <a:r>
              <a:rPr lang="en-US" sz="2400" dirty="0" smtClean="0"/>
              <a:t>Criticisms Against </a:t>
            </a:r>
            <a:r>
              <a:rPr lang="en-US" sz="2400" i="1" dirty="0" err="1" smtClean="0"/>
              <a:t>Laojiao</a:t>
            </a:r>
            <a:r>
              <a:rPr lang="en-US" sz="2400" i="1" dirty="0" smtClean="0"/>
              <a:t> </a:t>
            </a:r>
            <a:r>
              <a:rPr lang="en-US" sz="2400" dirty="0" smtClean="0"/>
              <a:t>and </a:t>
            </a:r>
            <a:r>
              <a:rPr lang="en-US" sz="2400" i="1" dirty="0" err="1" smtClean="0"/>
              <a:t>Shuanggui</a:t>
            </a:r>
            <a:r>
              <a:rPr lang="en-US" sz="2800" dirty="0" smtClean="0"/>
              <a:t/>
            </a:r>
            <a:br>
              <a:rPr lang="en-US" sz="2800" dirty="0" smtClean="0"/>
            </a:br>
            <a:r>
              <a:rPr lang="zh-CN" altLang="en-US" sz="2800" dirty="0" smtClean="0"/>
              <a:t>勞教與雙規制度所面臨的批評</a:t>
            </a:r>
            <a:r>
              <a:rPr lang="en-US" dirty="0" smtClean="0"/>
              <a:t/>
            </a:r>
            <a:br>
              <a:rPr lang="en-US" dirty="0" smtClean="0"/>
            </a:br>
            <a:endParaRPr lang="en-US" dirty="0"/>
          </a:p>
        </p:txBody>
      </p:sp>
      <p:sp>
        <p:nvSpPr>
          <p:cNvPr id="7" name="Content Placeholder 6"/>
          <p:cNvSpPr>
            <a:spLocks noGrp="1"/>
          </p:cNvSpPr>
          <p:nvPr>
            <p:ph sz="half" idx="1"/>
          </p:nvPr>
        </p:nvSpPr>
        <p:spPr>
          <a:xfrm>
            <a:off x="304800" y="1524000"/>
            <a:ext cx="4572000" cy="4221163"/>
          </a:xfrm>
        </p:spPr>
        <p:txBody>
          <a:bodyPr/>
          <a:lstStyle/>
          <a:p>
            <a:r>
              <a:rPr lang="en-US" sz="1600" dirty="0"/>
              <a:t>Both </a:t>
            </a:r>
            <a:r>
              <a:rPr lang="en-US" sz="1600" i="1" dirty="0" err="1"/>
              <a:t>laojiao</a:t>
            </a:r>
            <a:r>
              <a:rPr lang="en-US" sz="1600" dirty="0"/>
              <a:t> and </a:t>
            </a:r>
            <a:r>
              <a:rPr lang="en-US" sz="1600" i="1" dirty="0" err="1"/>
              <a:t>shuanggui</a:t>
            </a:r>
            <a:r>
              <a:rPr lang="en-US" sz="1600" dirty="0"/>
              <a:t> have come under increasing criticism in China as well as in the Western </a:t>
            </a:r>
            <a:r>
              <a:rPr lang="en-US" sz="1600" dirty="0" smtClean="0"/>
              <a:t>press.</a:t>
            </a:r>
          </a:p>
          <a:p>
            <a:pPr lvl="1"/>
            <a:r>
              <a:rPr lang="en-US" sz="1400" i="1" dirty="0" err="1"/>
              <a:t>Laojiao</a:t>
            </a:r>
            <a:r>
              <a:rPr lang="en-US" sz="1400" dirty="0"/>
              <a:t> has </a:t>
            </a:r>
            <a:r>
              <a:rPr lang="en-US" sz="1400" dirty="0" smtClean="0"/>
              <a:t>been widely </a:t>
            </a:r>
            <a:r>
              <a:rPr lang="en-US" sz="1400" dirty="0"/>
              <a:t>criticized as irremediably in conflict with both constitutional protections accorded individuals and with a number of general laws adopted by Chinese state administrative organs. </a:t>
            </a:r>
            <a:endParaRPr lang="en-US" sz="1400" dirty="0" smtClean="0"/>
          </a:p>
          <a:p>
            <a:pPr lvl="1"/>
            <a:r>
              <a:rPr lang="en-US" sz="1400" dirty="0" smtClean="0"/>
              <a:t>Though many acknowledge </a:t>
            </a:r>
            <a:r>
              <a:rPr lang="en-US" sz="1400" i="1" dirty="0" err="1" smtClean="0"/>
              <a:t>Shuanggui</a:t>
            </a:r>
            <a:r>
              <a:rPr lang="en-US" sz="1400" dirty="0" err="1" smtClean="0"/>
              <a:t>’s</a:t>
            </a:r>
            <a:r>
              <a:rPr lang="en-US" sz="1400" dirty="0" smtClean="0"/>
              <a:t> function in combat corruptions, it </a:t>
            </a:r>
            <a:r>
              <a:rPr lang="en-US" sz="1400" dirty="0"/>
              <a:t>has been criticized as </a:t>
            </a:r>
            <a:r>
              <a:rPr lang="en-US" sz="1400" dirty="0" smtClean="0"/>
              <a:t>extra-judicial because </a:t>
            </a:r>
            <a:r>
              <a:rPr lang="en-US" sz="1400" dirty="0"/>
              <a:t>it is not administered by </a:t>
            </a:r>
            <a:r>
              <a:rPr lang="en-US" sz="1400" dirty="0" smtClean="0"/>
              <a:t>state judicial </a:t>
            </a:r>
            <a:r>
              <a:rPr lang="en-US" sz="1400" dirty="0"/>
              <a:t>organs. </a:t>
            </a:r>
            <a:endParaRPr lang="en-US" sz="1400" dirty="0" smtClean="0"/>
          </a:p>
          <a:p>
            <a:pPr marL="457200" lvl="1" indent="0">
              <a:buNone/>
            </a:pPr>
            <a:endParaRPr lang="en-US" sz="1400" dirty="0" smtClean="0"/>
          </a:p>
          <a:p>
            <a:r>
              <a:rPr lang="en-US" sz="1600" dirty="0" smtClean="0"/>
              <a:t>Recently </a:t>
            </a:r>
            <a:r>
              <a:rPr lang="en-US" sz="1600" dirty="0"/>
              <a:t>Chinese authorities have indicated an intention to reform or perhaps abolish the </a:t>
            </a:r>
            <a:r>
              <a:rPr lang="en-US" sz="1600" i="1" dirty="0" err="1"/>
              <a:t>laojiao</a:t>
            </a:r>
            <a:r>
              <a:rPr lang="en-US" sz="1600" dirty="0"/>
              <a:t> system.  There has been no indication of any intention to change the </a:t>
            </a:r>
            <a:r>
              <a:rPr lang="en-US" sz="1600" i="1" dirty="0" err="1"/>
              <a:t>shuanggui</a:t>
            </a:r>
            <a:r>
              <a:rPr lang="en-US" sz="1600" dirty="0"/>
              <a:t> </a:t>
            </a:r>
            <a:r>
              <a:rPr lang="en-US" sz="1600" dirty="0" smtClean="0"/>
              <a:t>system</a:t>
            </a:r>
            <a:r>
              <a:rPr lang="en-US" sz="1400" dirty="0"/>
              <a:t>.</a:t>
            </a:r>
          </a:p>
        </p:txBody>
      </p:sp>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7</a:t>
            </a:fld>
            <a:endParaRPr lang="en-US" dirty="0"/>
          </a:p>
        </p:txBody>
      </p:sp>
      <p:sp>
        <p:nvSpPr>
          <p:cNvPr id="5" name="Content Placeholder 6"/>
          <p:cNvSpPr>
            <a:spLocks noGrp="1"/>
          </p:cNvSpPr>
          <p:nvPr>
            <p:ph sz="half" idx="1"/>
          </p:nvPr>
        </p:nvSpPr>
        <p:spPr>
          <a:xfrm>
            <a:off x="4800600" y="1524000"/>
            <a:ext cx="3886200" cy="4221163"/>
          </a:xfrm>
        </p:spPr>
        <p:txBody>
          <a:bodyPr/>
          <a:lstStyle/>
          <a:p>
            <a:r>
              <a:rPr lang="zh-CN" altLang="en-US" sz="1800" dirty="0" smtClean="0">
                <a:solidFill>
                  <a:schemeClr val="tx2">
                    <a:lumMod val="75000"/>
                  </a:schemeClr>
                </a:solidFill>
                <a:latin typeface="Microsoft JhengHei" pitchFamily="34" charset="-120"/>
                <a:ea typeface="Microsoft JhengHei" pitchFamily="34" charset="-120"/>
              </a:rPr>
              <a:t>中</a:t>
            </a:r>
            <a:r>
              <a:rPr lang="zh-CN" altLang="en-US" sz="1800" dirty="0">
                <a:solidFill>
                  <a:schemeClr val="tx2">
                    <a:lumMod val="75000"/>
                  </a:schemeClr>
                </a:solidFill>
                <a:latin typeface="Microsoft JhengHei" pitchFamily="34" charset="-120"/>
                <a:ea typeface="Microsoft JhengHei" pitchFamily="34" charset="-120"/>
              </a:rPr>
              <a:t>國內外</a:t>
            </a:r>
            <a:r>
              <a:rPr lang="zh-CN" altLang="en-US" sz="1800" dirty="0" smtClean="0">
                <a:solidFill>
                  <a:schemeClr val="tx2">
                    <a:lumMod val="75000"/>
                  </a:schemeClr>
                </a:solidFill>
                <a:latin typeface="Microsoft JhengHei" pitchFamily="34" charset="-120"/>
                <a:ea typeface="Microsoft JhengHei" pitchFamily="34" charset="-120"/>
              </a:rPr>
              <a:t>社</a:t>
            </a:r>
            <a:r>
              <a:rPr lang="zh-CN" altLang="en-US" sz="1800" dirty="0">
                <a:solidFill>
                  <a:schemeClr val="tx2">
                    <a:lumMod val="75000"/>
                  </a:schemeClr>
                </a:solidFill>
                <a:latin typeface="Microsoft JhengHei" pitchFamily="34" charset="-120"/>
                <a:ea typeface="Microsoft JhengHei" pitchFamily="34" charset="-120"/>
              </a:rPr>
              <a:t>會輿</a:t>
            </a:r>
            <a:r>
              <a:rPr lang="zh-CN" altLang="en-US" sz="1800" dirty="0" smtClean="0">
                <a:solidFill>
                  <a:schemeClr val="tx2">
                    <a:lumMod val="75000"/>
                  </a:schemeClr>
                </a:solidFill>
                <a:latin typeface="Microsoft JhengHei" pitchFamily="34" charset="-120"/>
                <a:ea typeface="Microsoft JhengHei" pitchFamily="34" charset="-120"/>
              </a:rPr>
              <a:t>論对勞教和雙規這兩套制度的批評声</a:t>
            </a:r>
            <a:r>
              <a:rPr lang="zh-CN" altLang="en-US" sz="1800" dirty="0">
                <a:solidFill>
                  <a:schemeClr val="tx2">
                    <a:lumMod val="75000"/>
                  </a:schemeClr>
                </a:solidFill>
                <a:latin typeface="Microsoft JhengHei" pitchFamily="34" charset="-120"/>
                <a:ea typeface="Microsoft JhengHei" pitchFamily="34" charset="-120"/>
              </a:rPr>
              <a:t>音</a:t>
            </a:r>
            <a:r>
              <a:rPr lang="zh-CN" altLang="en-US" sz="1800" dirty="0" smtClean="0">
                <a:solidFill>
                  <a:schemeClr val="tx2">
                    <a:lumMod val="75000"/>
                  </a:schemeClr>
                </a:solidFill>
                <a:latin typeface="Microsoft JhengHei" pitchFamily="34" charset="-120"/>
                <a:ea typeface="Microsoft JhengHei" pitchFamily="34" charset="-120"/>
              </a:rPr>
              <a:t>一</a:t>
            </a:r>
            <a:r>
              <a:rPr lang="zh-CN" altLang="en-US" sz="1800" dirty="0">
                <a:solidFill>
                  <a:schemeClr val="tx2">
                    <a:lumMod val="75000"/>
                  </a:schemeClr>
                </a:solidFill>
                <a:latin typeface="Microsoft JhengHei" pitchFamily="34" charset="-120"/>
                <a:ea typeface="Microsoft JhengHei" pitchFamily="34" charset="-120"/>
              </a:rPr>
              <a:t>直不絕於耳</a:t>
            </a:r>
            <a:r>
              <a:rPr lang="zh-CN" altLang="en-US" sz="1800" dirty="0" smtClean="0">
                <a:solidFill>
                  <a:schemeClr val="tx2">
                    <a:lumMod val="75000"/>
                  </a:schemeClr>
                </a:solidFill>
                <a:latin typeface="Microsoft JhengHei" pitchFamily="34" charset="-120"/>
                <a:ea typeface="Microsoft JhengHei" pitchFamily="34" charset="-120"/>
              </a:rPr>
              <a:t>。</a:t>
            </a:r>
            <a:endParaRPr lang="en-US" altLang="zh-CN" sz="1800" dirty="0" smtClean="0">
              <a:solidFill>
                <a:schemeClr val="tx2">
                  <a:lumMod val="75000"/>
                </a:schemeClr>
              </a:solidFill>
              <a:latin typeface="Microsoft JhengHei" pitchFamily="34" charset="-120"/>
              <a:ea typeface="Microsoft JhengHei" pitchFamily="34" charset="-120"/>
            </a:endParaRPr>
          </a:p>
          <a:p>
            <a:pPr lvl="1"/>
            <a:r>
              <a:rPr lang="zh-CN" altLang="en-US" sz="1600" dirty="0" smtClean="0">
                <a:latin typeface="Microsoft JhengHei" pitchFamily="34" charset="-120"/>
                <a:ea typeface="Microsoft JhengHei" pitchFamily="34" charset="-120"/>
              </a:rPr>
              <a:t>勞教在近年來受到了廣泛的批評。勞教體制不僅與中國</a:t>
            </a:r>
            <a:r>
              <a:rPr lang="en-US" altLang="zh-CN" sz="1600" dirty="0" smtClean="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憲法</a:t>
            </a:r>
            <a:r>
              <a:rPr lang="en-US" altLang="zh-CN" sz="1600" dirty="0" smtClean="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中保護個人權益的條款背道而馳，而且違反了</a:t>
            </a:r>
            <a:r>
              <a:rPr lang="en-US" altLang="zh-CN" sz="1600" dirty="0" smtClean="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立法法</a:t>
            </a:r>
            <a:r>
              <a:rPr lang="en-US" altLang="zh-CN" sz="1600" dirty="0" smtClean="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a:t>
            </a:r>
            <a:r>
              <a:rPr lang="en-US" altLang="zh-CN" sz="1600" dirty="0" smtClean="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行政處罰法</a:t>
            </a:r>
            <a:r>
              <a:rPr lang="en-US" altLang="zh-CN" sz="1600" dirty="0" smtClean="0">
                <a:latin typeface="Microsoft JhengHei" pitchFamily="34" charset="-120"/>
                <a:ea typeface="Microsoft JhengHei" pitchFamily="34" charset="-120"/>
              </a:rPr>
              <a:t>》</a:t>
            </a:r>
            <a:r>
              <a:rPr lang="zh-CN" altLang="en-US" sz="1600" dirty="0" smtClean="0">
                <a:latin typeface="Microsoft JhengHei" pitchFamily="34" charset="-120"/>
                <a:ea typeface="Microsoft JhengHei" pitchFamily="34" charset="-120"/>
              </a:rPr>
              <a:t>等多項法律規定。</a:t>
            </a:r>
            <a:endParaRPr lang="en-US" altLang="zh-CN" sz="1600" dirty="0" smtClean="0">
              <a:latin typeface="Microsoft JhengHei" pitchFamily="34" charset="-120"/>
              <a:ea typeface="Microsoft JhengHei" pitchFamily="34" charset="-120"/>
            </a:endParaRPr>
          </a:p>
          <a:p>
            <a:pPr lvl="1"/>
            <a:r>
              <a:rPr lang="zh-CN" altLang="en-US" sz="1600" dirty="0">
                <a:latin typeface="Microsoft JhengHei" pitchFamily="34" charset="-120"/>
                <a:ea typeface="Microsoft JhengHei" pitchFamily="34" charset="-120"/>
              </a:rPr>
              <a:t>雖</a:t>
            </a:r>
            <a:r>
              <a:rPr lang="zh-CN" altLang="en-US" sz="1600" dirty="0" smtClean="0">
                <a:latin typeface="Microsoft JhengHei" pitchFamily="34" charset="-120"/>
                <a:ea typeface="Microsoft JhengHei" pitchFamily="34" charset="-120"/>
              </a:rPr>
              <a:t>然不少學者認同雙規的反腐功能，雙規也被批評為一種繞過國家司法系統的法外懲戒機制。</a:t>
            </a:r>
            <a:endParaRPr lang="en-US" altLang="zh-CN" sz="1600" dirty="0" smtClean="0">
              <a:latin typeface="Microsoft JhengHei" pitchFamily="34" charset="-120"/>
              <a:ea typeface="Microsoft JhengHei" pitchFamily="34" charset="-120"/>
            </a:endParaRPr>
          </a:p>
          <a:p>
            <a:endParaRPr lang="en-US" sz="1600" i="1" dirty="0" smtClean="0">
              <a:latin typeface="Microsoft JhengHei" pitchFamily="34" charset="-120"/>
              <a:ea typeface="Microsoft JhengHei" pitchFamily="34" charset="-120"/>
            </a:endParaRPr>
          </a:p>
          <a:p>
            <a:r>
              <a:rPr lang="zh-CN" altLang="en-US" sz="1600" dirty="0" smtClean="0">
                <a:latin typeface="Microsoft JhengHei" pitchFamily="34" charset="-120"/>
                <a:ea typeface="Microsoft JhengHei" pitchFamily="34" charset="-120"/>
              </a:rPr>
              <a:t>近來</a:t>
            </a:r>
            <a:r>
              <a:rPr lang="zh-TW" altLang="en-US" sz="1600" dirty="0" smtClean="0">
                <a:latin typeface="Microsoft JhengHei" pitchFamily="34" charset="-120"/>
                <a:ea typeface="Microsoft JhengHei" pitchFamily="34" charset="-120"/>
              </a:rPr>
              <a:t>中國</a:t>
            </a:r>
            <a:r>
              <a:rPr lang="zh-CN" altLang="en-US" sz="1600" dirty="0" smtClean="0">
                <a:latin typeface="Microsoft JhengHei" pitchFamily="34" charset="-120"/>
                <a:ea typeface="Microsoft JhengHei" pitchFamily="34" charset="-120"/>
              </a:rPr>
              <a:t>官方</a:t>
            </a:r>
            <a:r>
              <a:rPr lang="zh-TW" altLang="en-US" sz="1600" dirty="0" smtClean="0">
                <a:latin typeface="Microsoft JhengHei" pitchFamily="34" charset="-120"/>
                <a:ea typeface="Microsoft JhengHei" pitchFamily="34" charset="-120"/>
              </a:rPr>
              <a:t>已</a:t>
            </a:r>
            <a:r>
              <a:rPr lang="zh-TW" altLang="en-US" sz="1600" dirty="0">
                <a:latin typeface="Microsoft JhengHei" pitchFamily="34" charset="-120"/>
                <a:ea typeface="Microsoft JhengHei" pitchFamily="34" charset="-120"/>
              </a:rPr>
              <a:t>經表示有意改革或者</a:t>
            </a:r>
            <a:r>
              <a:rPr lang="zh-TW" altLang="en-US" sz="1600" dirty="0" smtClean="0">
                <a:latin typeface="Microsoft JhengHei" pitchFamily="34" charset="-120"/>
                <a:ea typeface="Microsoft JhengHei" pitchFamily="34" charset="-120"/>
              </a:rPr>
              <a:t>取消</a:t>
            </a:r>
            <a:r>
              <a:rPr lang="zh-CN" altLang="en-US" sz="1600" dirty="0" smtClean="0">
                <a:latin typeface="Microsoft JhengHei" pitchFamily="34" charset="-120"/>
                <a:ea typeface="Microsoft JhengHei" pitchFamily="34" charset="-120"/>
              </a:rPr>
              <a:t>勞動教養體制。另一方面，目前</a:t>
            </a:r>
            <a:r>
              <a:rPr lang="zh-TW" altLang="en-US" sz="1600" dirty="0" smtClean="0">
                <a:latin typeface="Microsoft JhengHei" pitchFamily="34" charset="-120"/>
                <a:ea typeface="Microsoft JhengHei" pitchFamily="34" charset="-120"/>
              </a:rPr>
              <a:t>並</a:t>
            </a:r>
            <a:r>
              <a:rPr lang="zh-TW" altLang="en-US" sz="1600" dirty="0">
                <a:latin typeface="Microsoft JhengHei" pitchFamily="34" charset="-120"/>
                <a:ea typeface="Microsoft JhengHei" pitchFamily="34" charset="-120"/>
              </a:rPr>
              <a:t>無跡</a:t>
            </a:r>
            <a:r>
              <a:rPr lang="zh-TW" altLang="en-US" sz="1600" dirty="0" smtClean="0">
                <a:latin typeface="Microsoft JhengHei" pitchFamily="34" charset="-120"/>
                <a:ea typeface="Microsoft JhengHei" pitchFamily="34" charset="-120"/>
              </a:rPr>
              <a:t>象</a:t>
            </a:r>
            <a:r>
              <a:rPr lang="zh-CN" altLang="en-US" sz="1600" dirty="0" smtClean="0">
                <a:latin typeface="Microsoft JhengHei" pitchFamily="34" charset="-120"/>
                <a:ea typeface="Microsoft JhengHei" pitchFamily="34" charset="-120"/>
              </a:rPr>
              <a:t>表明雙規系統的改革與去留。</a:t>
            </a:r>
            <a:endParaRPr lang="en-US" sz="1800" dirty="0">
              <a:latin typeface="Microsoft JhengHei" pitchFamily="34" charset="-120"/>
              <a:ea typeface="Microsoft JhengHei" pitchFamily="34" charset="-120"/>
            </a:endParaRPr>
          </a:p>
        </p:txBody>
      </p:sp>
    </p:spTree>
    <p:extLst>
      <p:ext uri="{BB962C8B-B14F-4D97-AF65-F5344CB8AC3E}">
        <p14:creationId xmlns:p14="http://schemas.microsoft.com/office/powerpoint/2010/main" val="33842124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838200"/>
          </a:xfrm>
        </p:spPr>
        <p:txBody>
          <a:bodyPr/>
          <a:lstStyle/>
          <a:p>
            <a:r>
              <a:rPr lang="en-US" altLang="zh-CN" sz="2000" dirty="0" smtClean="0"/>
              <a:t>Constitutional Analysis (part 1) </a:t>
            </a:r>
            <a:br>
              <a:rPr lang="en-US" altLang="zh-CN" sz="2000" dirty="0" smtClean="0"/>
            </a:br>
            <a:r>
              <a:rPr lang="zh-CN" altLang="en-US" sz="2000" dirty="0" smtClean="0"/>
              <a:t>憲法分析</a:t>
            </a:r>
            <a:r>
              <a:rPr lang="en-US" dirty="0" smtClean="0"/>
              <a:t/>
            </a:r>
            <a:br>
              <a:rPr lang="en-US" dirty="0" smtClean="0"/>
            </a:b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3619643126"/>
              </p:ext>
            </p:extLst>
          </p:nvPr>
        </p:nvGraphicFramePr>
        <p:xfrm>
          <a:off x="152400" y="914400"/>
          <a:ext cx="495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8</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895658856"/>
              </p:ext>
            </p:extLst>
          </p:nvPr>
        </p:nvGraphicFramePr>
        <p:xfrm>
          <a:off x="4876800" y="914400"/>
          <a:ext cx="41148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174101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381000"/>
            <a:ext cx="8229600" cy="838200"/>
          </a:xfrm>
        </p:spPr>
        <p:txBody>
          <a:bodyPr/>
          <a:lstStyle/>
          <a:p>
            <a:r>
              <a:rPr lang="en-US" altLang="zh-CN" sz="2000" dirty="0" smtClean="0"/>
              <a:t>Constitutional Analysis (part 2) </a:t>
            </a:r>
            <a:br>
              <a:rPr lang="en-US" altLang="zh-CN" sz="2000" dirty="0" smtClean="0"/>
            </a:br>
            <a:r>
              <a:rPr lang="zh-CN" altLang="en-US" sz="2000" dirty="0" smtClean="0"/>
              <a:t>憲法分析</a:t>
            </a:r>
            <a:r>
              <a:rPr lang="en-US" dirty="0" smtClean="0"/>
              <a:t/>
            </a:r>
            <a:br>
              <a:rPr lang="en-US" dirty="0" smtClean="0"/>
            </a:br>
            <a:endParaRPr lang="en-US" dirty="0"/>
          </a:p>
        </p:txBody>
      </p:sp>
      <p:graphicFrame>
        <p:nvGraphicFramePr>
          <p:cNvPr id="3" name="Content Placeholder 2"/>
          <p:cNvGraphicFramePr>
            <a:graphicFrameLocks noGrp="1"/>
          </p:cNvGraphicFramePr>
          <p:nvPr>
            <p:ph sz="half" idx="1"/>
            <p:extLst>
              <p:ext uri="{D42A27DB-BD31-4B8C-83A1-F6EECF244321}">
                <p14:modId xmlns:p14="http://schemas.microsoft.com/office/powerpoint/2010/main" val="1317629407"/>
              </p:ext>
            </p:extLst>
          </p:nvPr>
        </p:nvGraphicFramePr>
        <p:xfrm>
          <a:off x="152400" y="914400"/>
          <a:ext cx="4953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pPr>
              <a:defRPr/>
            </a:pPr>
            <a:fld id="{BA19C40C-EAB8-43D8-9B55-58837BC22E3F}" type="slidenum">
              <a:rPr lang="en-US" smtClean="0"/>
              <a:pPr>
                <a:defRPr/>
              </a:pPr>
              <a:t>9</a:t>
            </a:fld>
            <a:endParaRPr lang="en-US"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424538937"/>
              </p:ext>
            </p:extLst>
          </p:nvPr>
        </p:nvGraphicFramePr>
        <p:xfrm>
          <a:off x="4876800" y="914400"/>
          <a:ext cx="4114800" cy="510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075279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_Master-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wrap="square">
        <a:spAutoFit/>
      </a:bodyPr>
      <a:lstStyle>
        <a:defPPr algn="ctr">
          <a:defRPr sz="4800" dirty="0">
            <a:solidFill>
              <a:schemeClr val="bg1"/>
            </a:solidFill>
            <a:latin typeface="Garamond"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PowerPoint_Master-1</Template>
  <TotalTime>2090</TotalTime>
  <Words>2956</Words>
  <Application>Microsoft Macintosh PowerPoint</Application>
  <PresentationFormat>On-screen Show (4:3)</PresentationFormat>
  <Paragraphs>210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PowerPoint_Master-1</vt:lpstr>
      <vt:lpstr>State and Party in the Scientific Development of a Legitimate Rule of Law Constitutional System in China:  The Example of Laojiao and Shuanggui  中國憲政法治科學發展過程中黨與國家所發揮的作用： 「勞教」與「雙規」的案例研究  Larry Catá Backer  / 白 轲 W. Richard and Mary Eshelman Faculty Scholar &amp; Professor of Law, Professor of International Affairs, Pennsylvania State University.  The author may be contacted at lcb911@gmail.com. </vt:lpstr>
      <vt:lpstr>Introduction 導言</vt:lpstr>
      <vt:lpstr>The Basic Outline 論文的基本框架 </vt:lpstr>
      <vt:lpstr>PowerPoint Presentation</vt:lpstr>
      <vt:lpstr>PowerPoint Presentation</vt:lpstr>
      <vt:lpstr>PowerPoint Presentation</vt:lpstr>
      <vt:lpstr>Criticisms Against Laojiao and Shuanggui 勞教與雙規制度所面臨的批評 </vt:lpstr>
      <vt:lpstr>Constitutional Analysis (part 1)  憲法分析 </vt:lpstr>
      <vt:lpstr>Constitutional Analysis (part 2)  憲法分析 </vt:lpstr>
      <vt:lpstr>Constitutional Analysis (part 3)  憲法分析 </vt:lpstr>
      <vt:lpstr>Constitutional Analysis (part 4)  憲法分析 </vt:lpstr>
      <vt:lpstr>The Operation of the Shuanggui System 雙規機制的運作</vt:lpstr>
      <vt:lpstr>The Operation of the Shuanggui System (cont.)</vt:lpstr>
      <vt:lpstr>雙規機制的運作 (續)</vt:lpstr>
      <vt:lpstr>PowerPoint Presentation</vt:lpstr>
      <vt:lpstr>PowerPoint Presentation</vt:lpstr>
      <vt:lpstr>Scientific Development of the Operation of Shuanngui 進一步科學發展雙規的運行機制 </vt:lpstr>
      <vt:lpstr>Thank You! 謝謝！</vt:lpstr>
    </vt:vector>
  </TitlesOfParts>
  <Company>The Pennsylvania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導言</dc:title>
  <dc:creator>Keren Wang</dc:creator>
  <cp:lastModifiedBy>Larry Backer</cp:lastModifiedBy>
  <cp:revision>151</cp:revision>
  <dcterms:created xsi:type="dcterms:W3CDTF">2013-05-30T22:00:51Z</dcterms:created>
  <dcterms:modified xsi:type="dcterms:W3CDTF">2013-06-02T21:57:48Z</dcterms:modified>
</cp:coreProperties>
</file>