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1" r:id="rId5"/>
    <p:sldId id="270" r:id="rId6"/>
    <p:sldId id="259" r:id="rId7"/>
    <p:sldId id="260" r:id="rId8"/>
    <p:sldId id="277" r:id="rId9"/>
    <p:sldId id="261" r:id="rId10"/>
    <p:sldId id="262" r:id="rId11"/>
    <p:sldId id="263" r:id="rId12"/>
    <p:sldId id="264" r:id="rId13"/>
    <p:sldId id="265" r:id="rId14"/>
    <p:sldId id="278" r:id="rId15"/>
    <p:sldId id="279" r:id="rId16"/>
    <p:sldId id="273" r:id="rId17"/>
    <p:sldId id="266" r:id="rId18"/>
    <p:sldId id="275" r:id="rId19"/>
    <p:sldId id="276" r:id="rId20"/>
    <p:sldId id="272" r:id="rId21"/>
    <p:sldId id="267" r:id="rId22"/>
    <p:sldId id="268" r:id="rId23"/>
    <p:sldId id="274" r:id="rId24"/>
    <p:sldId id="2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16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6"/>
    <p:restoredTop sz="94444"/>
  </p:normalViewPr>
  <p:slideViewPr>
    <p:cSldViewPr snapToGrid="0" snapToObjects="1">
      <p:cViewPr>
        <p:scale>
          <a:sx n="86" d="100"/>
          <a:sy n="86" d="100"/>
        </p:scale>
        <p:origin x="-102"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3.xml.rels><?xml version="1.0" encoding="UTF-8" standalone="yes"?>
<Relationships xmlns="http://schemas.openxmlformats.org/package/2006/relationships"><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1CF711-9C91-6044-99DD-882FA001544B}" type="doc">
      <dgm:prSet loTypeId="urn:microsoft.com/office/officeart/2005/8/layout/hierarchy4" loCatId="relationship" qsTypeId="urn:microsoft.com/office/officeart/2005/8/quickstyle/simple4" qsCatId="simple" csTypeId="urn:microsoft.com/office/officeart/2005/8/colors/colorful5" csCatId="colorful" phldr="1"/>
      <dgm:spPr/>
      <dgm:t>
        <a:bodyPr/>
        <a:lstStyle/>
        <a:p>
          <a:endParaRPr lang="en-US"/>
        </a:p>
      </dgm:t>
    </dgm:pt>
    <dgm:pt modelId="{C97EB21E-FAC3-FA4B-BEE1-3D85237B2E16}">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zh-CN" altLang="en-US" b="0" i="0" dirty="0" smtClean="0">
              <a:solidFill>
                <a:schemeClr val="tx1"/>
              </a:solidFill>
            </a:rPr>
            <a:t>近一个世纪以来，</a:t>
          </a:r>
          <a:endParaRPr lang="en-US" altLang="zh-CN" b="1" dirty="0" smtClean="0">
            <a:solidFill>
              <a:schemeClr val="tx1"/>
            </a:solidFill>
          </a:endParaRPr>
        </a:p>
        <a:p>
          <a:pPr defTabSz="1244600" rtl="0">
            <a:lnSpc>
              <a:spcPct val="90000"/>
            </a:lnSpc>
            <a:spcBef>
              <a:spcPct val="0"/>
            </a:spcBef>
            <a:spcAft>
              <a:spcPct val="35000"/>
            </a:spcAft>
          </a:pPr>
          <a:r>
            <a:rPr lang="zh-CN" altLang="en-US" b="0" i="0" dirty="0" smtClean="0">
              <a:solidFill>
                <a:schemeClr val="tx1"/>
              </a:solidFill>
            </a:rPr>
            <a:t>公司人格已经是一个稳定的概念</a:t>
          </a:r>
          <a:endParaRPr lang="en-US" b="1" dirty="0">
            <a:solidFill>
              <a:schemeClr val="tx1"/>
            </a:solidFill>
          </a:endParaRPr>
        </a:p>
      </dgm:t>
    </dgm:pt>
    <dgm:pt modelId="{EEB667EF-9F96-0F4B-B418-233E4ACE23F7}" type="parTrans" cxnId="{0C356E64-95AB-C84A-93E8-3133133DEEDD}">
      <dgm:prSet/>
      <dgm:spPr/>
      <dgm:t>
        <a:bodyPr/>
        <a:lstStyle/>
        <a:p>
          <a:endParaRPr lang="en-US"/>
        </a:p>
      </dgm:t>
    </dgm:pt>
    <dgm:pt modelId="{0A9D33D0-5CA9-7E46-8A1D-76AEDCBF1A12}" type="sibTrans" cxnId="{0C356E64-95AB-C84A-93E8-3133133DEEDD}">
      <dgm:prSet/>
      <dgm:spPr/>
      <dgm:t>
        <a:bodyPr/>
        <a:lstStyle/>
        <a:p>
          <a:endParaRPr lang="en-US"/>
        </a:p>
      </dgm:t>
    </dgm:pt>
    <dgm:pt modelId="{5D397D0C-4EE9-AA4F-B835-9818AACADA5A}">
      <dgm:prSet/>
      <dgm:spPr/>
      <dgm:t>
        <a:bodyPr/>
        <a:lstStyle/>
        <a:p>
          <a:pPr rtl="0"/>
          <a:r>
            <a:rPr lang="zh-CN" altLang="en-US" b="0" i="0" dirty="0" smtClean="0"/>
            <a:t>反映了国家领土内公司治理和企业企业的稳定性</a:t>
          </a:r>
          <a:endParaRPr lang="en-US" b="1" dirty="0">
            <a:solidFill>
              <a:schemeClr val="tx1"/>
            </a:solidFill>
          </a:endParaRPr>
        </a:p>
      </dgm:t>
    </dgm:pt>
    <dgm:pt modelId="{48B35030-1A89-424C-887E-D3675319D7A3}" type="parTrans" cxnId="{35061B8D-CD20-9D4A-8838-D6CB92129410}">
      <dgm:prSet/>
      <dgm:spPr/>
      <dgm:t>
        <a:bodyPr/>
        <a:lstStyle/>
        <a:p>
          <a:endParaRPr lang="en-US"/>
        </a:p>
      </dgm:t>
    </dgm:pt>
    <dgm:pt modelId="{2266DF0A-72E7-5440-825A-9C396A5437BC}" type="sibTrans" cxnId="{35061B8D-CD20-9D4A-8838-D6CB92129410}">
      <dgm:prSet/>
      <dgm:spPr/>
      <dgm:t>
        <a:bodyPr/>
        <a:lstStyle/>
        <a:p>
          <a:endParaRPr lang="en-US"/>
        </a:p>
      </dgm:t>
    </dgm:pt>
    <dgm:pt modelId="{90927C7C-743B-2344-A79C-CB180DE12F94}">
      <dgm:prSet custT="1"/>
      <dgm:spPr/>
      <dgm:t>
        <a:bodyPr/>
        <a:lstStyle/>
        <a:p>
          <a:pPr rtl="0"/>
          <a:r>
            <a:rPr lang="zh-CN" altLang="en-US" sz="2400" b="1" dirty="0" smtClean="0">
              <a:solidFill>
                <a:schemeClr val="tx1"/>
              </a:solidFill>
            </a:rPr>
            <a:t>三个不稳定的变化</a:t>
          </a:r>
          <a:endParaRPr lang="en-US" sz="2400" b="1" dirty="0">
            <a:solidFill>
              <a:schemeClr val="tx1"/>
            </a:solidFill>
          </a:endParaRPr>
        </a:p>
      </dgm:t>
    </dgm:pt>
    <dgm:pt modelId="{BF8A9038-2432-E14F-B0E5-AC8CE4CA9DA7}" type="parTrans" cxnId="{5E655904-00A3-E448-926E-C3C5C61C02E5}">
      <dgm:prSet/>
      <dgm:spPr/>
      <dgm:t>
        <a:bodyPr/>
        <a:lstStyle/>
        <a:p>
          <a:endParaRPr lang="en-US"/>
        </a:p>
      </dgm:t>
    </dgm:pt>
    <dgm:pt modelId="{AA46A3F1-4826-9044-915A-8BA1EC5A3370}" type="sibTrans" cxnId="{5E655904-00A3-E448-926E-C3C5C61C02E5}">
      <dgm:prSet/>
      <dgm:spPr/>
      <dgm:t>
        <a:bodyPr/>
        <a:lstStyle/>
        <a:p>
          <a:endParaRPr lang="en-US"/>
        </a:p>
      </dgm:t>
    </dgm:pt>
    <dgm:pt modelId="{C87EE81B-4B98-F44F-8487-7D0DFFA504F4}">
      <dgm:prSet custT="1"/>
      <dgm:spPr/>
      <dgm:t>
        <a:bodyPr/>
        <a:lstStyle/>
        <a:p>
          <a:pPr rtl="0"/>
          <a:r>
            <a:rPr lang="zh-CN" altLang="en-US" sz="2000" b="1" dirty="0" smtClean="0"/>
            <a:t>全球化</a:t>
          </a:r>
          <a:endParaRPr lang="en-US" sz="2000" b="1" dirty="0"/>
        </a:p>
      </dgm:t>
    </dgm:pt>
    <dgm:pt modelId="{F67373D6-9A8E-8B46-874F-2BDA474018AE}" type="parTrans" cxnId="{87ABBE20-026A-B245-8A11-BADFC33C0D9F}">
      <dgm:prSet/>
      <dgm:spPr/>
      <dgm:t>
        <a:bodyPr/>
        <a:lstStyle/>
        <a:p>
          <a:endParaRPr lang="en-US"/>
        </a:p>
      </dgm:t>
    </dgm:pt>
    <dgm:pt modelId="{48B2946D-69B1-AD41-887E-538B7F052227}" type="sibTrans" cxnId="{87ABBE20-026A-B245-8A11-BADFC33C0D9F}">
      <dgm:prSet/>
      <dgm:spPr/>
      <dgm:t>
        <a:bodyPr/>
        <a:lstStyle/>
        <a:p>
          <a:endParaRPr lang="en-US"/>
        </a:p>
      </dgm:t>
    </dgm:pt>
    <dgm:pt modelId="{4A162159-3258-B547-8FFA-426E552FB5E1}">
      <dgm:prSet custT="1"/>
      <dgm:spPr/>
      <dgm:t>
        <a:bodyPr/>
        <a:lstStyle/>
        <a:p>
          <a:pPr rtl="0"/>
          <a:r>
            <a:rPr lang="zh-CN" altLang="en-US" sz="2000" b="1" dirty="0" smtClean="0"/>
            <a:t>全球生产链</a:t>
          </a:r>
          <a:endParaRPr lang="en-US" sz="2000" b="1" dirty="0"/>
        </a:p>
      </dgm:t>
    </dgm:pt>
    <dgm:pt modelId="{6317461A-B5F3-BB40-9462-73F90A28C6BE}" type="parTrans" cxnId="{DB6E0661-0E85-B141-9472-BA6DB89B51E1}">
      <dgm:prSet/>
      <dgm:spPr/>
      <dgm:t>
        <a:bodyPr/>
        <a:lstStyle/>
        <a:p>
          <a:endParaRPr lang="en-US"/>
        </a:p>
      </dgm:t>
    </dgm:pt>
    <dgm:pt modelId="{692B1664-692E-F041-8001-6C5D11E23E75}" type="sibTrans" cxnId="{DB6E0661-0E85-B141-9472-BA6DB89B51E1}">
      <dgm:prSet/>
      <dgm:spPr/>
      <dgm:t>
        <a:bodyPr/>
        <a:lstStyle/>
        <a:p>
          <a:endParaRPr lang="en-US"/>
        </a:p>
      </dgm:t>
    </dgm:pt>
    <dgm:pt modelId="{BB83851F-5A0F-0043-B54E-591FDDD87DCA}">
      <dgm:prSet custT="1"/>
      <dgm:spPr/>
      <dgm:t>
        <a:bodyPr/>
        <a:lstStyle/>
        <a:p>
          <a:pPr rtl="0"/>
          <a:r>
            <a:rPr lang="zh-CN" altLang="en-US" sz="2000" dirty="0" smtClean="0"/>
            <a:t>企业社会责任</a:t>
          </a:r>
          <a:endParaRPr lang="en-US" sz="2000" dirty="0"/>
        </a:p>
      </dgm:t>
    </dgm:pt>
    <dgm:pt modelId="{23C213B4-8499-3D41-9005-EA170712CBD5}" type="parTrans" cxnId="{5D143300-D20E-D447-8D32-EB6E58955BB2}">
      <dgm:prSet/>
      <dgm:spPr/>
      <dgm:t>
        <a:bodyPr/>
        <a:lstStyle/>
        <a:p>
          <a:endParaRPr lang="en-US"/>
        </a:p>
      </dgm:t>
    </dgm:pt>
    <dgm:pt modelId="{2B522415-24CD-134A-8527-7AD1D52CCB42}" type="sibTrans" cxnId="{5D143300-D20E-D447-8D32-EB6E58955BB2}">
      <dgm:prSet/>
      <dgm:spPr/>
      <dgm:t>
        <a:bodyPr/>
        <a:lstStyle/>
        <a:p>
          <a:endParaRPr lang="en-US"/>
        </a:p>
      </dgm:t>
    </dgm:pt>
    <dgm:pt modelId="{46A01114-B3DD-4D42-B105-016CC9B4FA35}">
      <dgm:prSet custT="1"/>
      <dgm:spPr/>
      <dgm:t>
        <a:bodyPr/>
        <a:lstStyle/>
        <a:p>
          <a:pPr rtl="0"/>
          <a:r>
            <a:rPr lang="zh-CN" altLang="en-US" sz="2000" b="0" i="0" dirty="0" smtClean="0"/>
            <a:t>行为规范的合法化和政府化</a:t>
          </a:r>
          <a:endParaRPr lang="en-US" sz="2000" dirty="0"/>
        </a:p>
      </dgm:t>
    </dgm:pt>
    <dgm:pt modelId="{3ADDA09C-03E3-F343-98BE-04B4364AD06C}" type="parTrans" cxnId="{8B2D307F-78BC-C24E-BDA6-64DF377B9D71}">
      <dgm:prSet/>
      <dgm:spPr/>
      <dgm:t>
        <a:bodyPr/>
        <a:lstStyle/>
        <a:p>
          <a:endParaRPr lang="en-US"/>
        </a:p>
      </dgm:t>
    </dgm:pt>
    <dgm:pt modelId="{DFBB2660-0F91-4545-89FE-FD0DEEFA2F22}" type="sibTrans" cxnId="{8B2D307F-78BC-C24E-BDA6-64DF377B9D71}">
      <dgm:prSet/>
      <dgm:spPr/>
      <dgm:t>
        <a:bodyPr/>
        <a:lstStyle/>
        <a:p>
          <a:endParaRPr lang="en-US"/>
        </a:p>
      </dgm:t>
    </dgm:pt>
    <dgm:pt modelId="{67BCE3D4-8371-9144-BB44-7EC6FC6070CE}">
      <dgm:prSet custT="1"/>
      <dgm:spPr/>
      <dgm:t>
        <a:bodyPr/>
        <a:lstStyle/>
        <a:p>
          <a:pPr rtl="0"/>
          <a:r>
            <a:rPr lang="zh-CN" altLang="en-US" sz="2000" b="1" dirty="0" smtClean="0"/>
            <a:t>公司的崛起</a:t>
          </a:r>
          <a:endParaRPr lang="en-US" sz="2000" b="1" dirty="0"/>
        </a:p>
      </dgm:t>
    </dgm:pt>
    <dgm:pt modelId="{D607F30D-DA70-AF48-8207-E48711A7ECBB}" type="parTrans" cxnId="{3582FE94-5599-0740-8E46-FBB2C00D0DEF}">
      <dgm:prSet/>
      <dgm:spPr/>
      <dgm:t>
        <a:bodyPr/>
        <a:lstStyle/>
        <a:p>
          <a:endParaRPr lang="en-US"/>
        </a:p>
      </dgm:t>
    </dgm:pt>
    <dgm:pt modelId="{3D616EDF-70AE-8942-8573-48E58D0BD0E3}" type="sibTrans" cxnId="{3582FE94-5599-0740-8E46-FBB2C00D0DEF}">
      <dgm:prSet/>
      <dgm:spPr/>
      <dgm:t>
        <a:bodyPr/>
        <a:lstStyle/>
        <a:p>
          <a:endParaRPr lang="en-US"/>
        </a:p>
      </dgm:t>
    </dgm:pt>
    <dgm:pt modelId="{14DFE934-8F9F-A34E-B101-D72F2E093877}">
      <dgm:prSet custT="1"/>
      <dgm:spPr/>
      <dgm:t>
        <a:bodyPr/>
        <a:lstStyle/>
        <a:p>
          <a:pPr rtl="0"/>
          <a:r>
            <a:rPr lang="zh-CN" altLang="en-US" sz="2000" b="0" i="0" dirty="0" smtClean="0"/>
            <a:t>法律形式与整体经济活动不存在同一性</a:t>
          </a:r>
          <a:endParaRPr lang="en-US" sz="2000" dirty="0"/>
        </a:p>
      </dgm:t>
    </dgm:pt>
    <dgm:pt modelId="{7FF06D00-0BEF-EF4B-83B5-5868277814F7}" type="parTrans" cxnId="{32E6EB9F-A384-A649-8471-8736920FB6FC}">
      <dgm:prSet/>
      <dgm:spPr/>
      <dgm:t>
        <a:bodyPr/>
        <a:lstStyle/>
        <a:p>
          <a:endParaRPr lang="en-US"/>
        </a:p>
      </dgm:t>
    </dgm:pt>
    <dgm:pt modelId="{A91187E4-7984-0B42-8034-743194086502}" type="sibTrans" cxnId="{32E6EB9F-A384-A649-8471-8736920FB6FC}">
      <dgm:prSet/>
      <dgm:spPr/>
      <dgm:t>
        <a:bodyPr/>
        <a:lstStyle/>
        <a:p>
          <a:endParaRPr lang="en-US"/>
        </a:p>
      </dgm:t>
    </dgm:pt>
    <dgm:pt modelId="{BAF20956-16B4-5C46-B34E-AEA7CD898EA1}" type="pres">
      <dgm:prSet presAssocID="{E41CF711-9C91-6044-99DD-882FA001544B}" presName="Name0" presStyleCnt="0">
        <dgm:presLayoutVars>
          <dgm:chPref val="1"/>
          <dgm:dir/>
          <dgm:animOne val="branch"/>
          <dgm:animLvl val="lvl"/>
          <dgm:resizeHandles/>
        </dgm:presLayoutVars>
      </dgm:prSet>
      <dgm:spPr/>
      <dgm:t>
        <a:bodyPr/>
        <a:lstStyle/>
        <a:p>
          <a:endParaRPr lang="zh-CN" altLang="en-US"/>
        </a:p>
      </dgm:t>
    </dgm:pt>
    <dgm:pt modelId="{02991FFF-859A-B84F-87F7-C6E736045C61}" type="pres">
      <dgm:prSet presAssocID="{C97EB21E-FAC3-FA4B-BEE1-3D85237B2E16}" presName="vertOne" presStyleCnt="0"/>
      <dgm:spPr/>
    </dgm:pt>
    <dgm:pt modelId="{5AFCD8E5-3545-094E-9910-56D14CBB75EA}" type="pres">
      <dgm:prSet presAssocID="{C97EB21E-FAC3-FA4B-BEE1-3D85237B2E16}" presName="txOne" presStyleLbl="node0" presStyleIdx="0" presStyleCnt="2">
        <dgm:presLayoutVars>
          <dgm:chPref val="3"/>
        </dgm:presLayoutVars>
      </dgm:prSet>
      <dgm:spPr/>
      <dgm:t>
        <a:bodyPr/>
        <a:lstStyle/>
        <a:p>
          <a:endParaRPr lang="zh-CN" altLang="en-US"/>
        </a:p>
      </dgm:t>
    </dgm:pt>
    <dgm:pt modelId="{12CCCFBE-44BD-554A-A16D-CEDA67CE47D1}" type="pres">
      <dgm:prSet presAssocID="{C97EB21E-FAC3-FA4B-BEE1-3D85237B2E16}" presName="parTransOne" presStyleCnt="0"/>
      <dgm:spPr/>
    </dgm:pt>
    <dgm:pt modelId="{A334AA4F-CDA4-BD41-9511-D9FA592B021A}" type="pres">
      <dgm:prSet presAssocID="{C97EB21E-FAC3-FA4B-BEE1-3D85237B2E16}" presName="horzOne" presStyleCnt="0"/>
      <dgm:spPr/>
    </dgm:pt>
    <dgm:pt modelId="{14705F8C-24BD-5742-9EAD-8695BB39D3F2}" type="pres">
      <dgm:prSet presAssocID="{5D397D0C-4EE9-AA4F-B835-9818AACADA5A}" presName="vertTwo" presStyleCnt="0"/>
      <dgm:spPr/>
    </dgm:pt>
    <dgm:pt modelId="{706C9062-0B10-6F4C-A47D-6E4688EB1CE5}" type="pres">
      <dgm:prSet presAssocID="{5D397D0C-4EE9-AA4F-B835-9818AACADA5A}" presName="txTwo" presStyleLbl="node2" presStyleIdx="0" presStyleCnt="4">
        <dgm:presLayoutVars>
          <dgm:chPref val="3"/>
        </dgm:presLayoutVars>
      </dgm:prSet>
      <dgm:spPr/>
      <dgm:t>
        <a:bodyPr/>
        <a:lstStyle/>
        <a:p>
          <a:endParaRPr lang="zh-CN" altLang="en-US"/>
        </a:p>
      </dgm:t>
    </dgm:pt>
    <dgm:pt modelId="{D897D258-9693-F74C-91F8-971F50AA7B0B}" type="pres">
      <dgm:prSet presAssocID="{5D397D0C-4EE9-AA4F-B835-9818AACADA5A}" presName="horzTwo" presStyleCnt="0"/>
      <dgm:spPr/>
    </dgm:pt>
    <dgm:pt modelId="{684C431B-1A32-BD44-B10D-15D649481FD7}" type="pres">
      <dgm:prSet presAssocID="{0A9D33D0-5CA9-7E46-8A1D-76AEDCBF1A12}" presName="sibSpaceOne" presStyleCnt="0"/>
      <dgm:spPr/>
    </dgm:pt>
    <dgm:pt modelId="{31F02727-A29A-A94A-B34F-A4F72E7ADBC5}" type="pres">
      <dgm:prSet presAssocID="{90927C7C-743B-2344-A79C-CB180DE12F94}" presName="vertOne" presStyleCnt="0"/>
      <dgm:spPr/>
    </dgm:pt>
    <dgm:pt modelId="{4831BA1B-39B2-864C-B01E-B99BE3FBB45F}" type="pres">
      <dgm:prSet presAssocID="{90927C7C-743B-2344-A79C-CB180DE12F94}" presName="txOne" presStyleLbl="node0" presStyleIdx="1" presStyleCnt="2">
        <dgm:presLayoutVars>
          <dgm:chPref val="3"/>
        </dgm:presLayoutVars>
      </dgm:prSet>
      <dgm:spPr/>
      <dgm:t>
        <a:bodyPr/>
        <a:lstStyle/>
        <a:p>
          <a:endParaRPr lang="zh-CN" altLang="en-US"/>
        </a:p>
      </dgm:t>
    </dgm:pt>
    <dgm:pt modelId="{7C646171-270D-FC4D-99C3-C41EAAB73BEA}" type="pres">
      <dgm:prSet presAssocID="{90927C7C-743B-2344-A79C-CB180DE12F94}" presName="parTransOne" presStyleCnt="0"/>
      <dgm:spPr/>
    </dgm:pt>
    <dgm:pt modelId="{8DFBDB56-3E1C-B242-A30D-12FDAA8F3DDB}" type="pres">
      <dgm:prSet presAssocID="{90927C7C-743B-2344-A79C-CB180DE12F94}" presName="horzOne" presStyleCnt="0"/>
      <dgm:spPr/>
    </dgm:pt>
    <dgm:pt modelId="{534C372B-F26D-B042-811C-AF4CB151AA37}" type="pres">
      <dgm:prSet presAssocID="{C87EE81B-4B98-F44F-8487-7D0DFFA504F4}" presName="vertTwo" presStyleCnt="0"/>
      <dgm:spPr/>
    </dgm:pt>
    <dgm:pt modelId="{71082957-7686-C945-8D6C-871229F14A6A}" type="pres">
      <dgm:prSet presAssocID="{C87EE81B-4B98-F44F-8487-7D0DFFA504F4}" presName="txTwo" presStyleLbl="node2" presStyleIdx="1" presStyleCnt="4">
        <dgm:presLayoutVars>
          <dgm:chPref val="3"/>
        </dgm:presLayoutVars>
      </dgm:prSet>
      <dgm:spPr/>
      <dgm:t>
        <a:bodyPr/>
        <a:lstStyle/>
        <a:p>
          <a:endParaRPr lang="zh-CN" altLang="en-US"/>
        </a:p>
      </dgm:t>
    </dgm:pt>
    <dgm:pt modelId="{6CAFED5D-4613-F041-A85B-3FAD5F63688F}" type="pres">
      <dgm:prSet presAssocID="{C87EE81B-4B98-F44F-8487-7D0DFFA504F4}" presName="parTransTwo" presStyleCnt="0"/>
      <dgm:spPr/>
    </dgm:pt>
    <dgm:pt modelId="{EBE21544-648E-9449-81C8-B8D9D9A7F0CE}" type="pres">
      <dgm:prSet presAssocID="{C87EE81B-4B98-F44F-8487-7D0DFFA504F4}" presName="horzTwo" presStyleCnt="0"/>
      <dgm:spPr/>
    </dgm:pt>
    <dgm:pt modelId="{413EE0E0-2447-AF4D-8536-29C497F2F0E7}" type="pres">
      <dgm:prSet presAssocID="{4A162159-3258-B547-8FFA-426E552FB5E1}" presName="vertThree" presStyleCnt="0"/>
      <dgm:spPr/>
    </dgm:pt>
    <dgm:pt modelId="{8B76F9A6-086F-394A-8522-972BC6C036E5}" type="pres">
      <dgm:prSet presAssocID="{4A162159-3258-B547-8FFA-426E552FB5E1}" presName="txThree" presStyleLbl="node3" presStyleIdx="0" presStyleCnt="3">
        <dgm:presLayoutVars>
          <dgm:chPref val="3"/>
        </dgm:presLayoutVars>
      </dgm:prSet>
      <dgm:spPr/>
      <dgm:t>
        <a:bodyPr/>
        <a:lstStyle/>
        <a:p>
          <a:endParaRPr lang="zh-CN" altLang="en-US"/>
        </a:p>
      </dgm:t>
    </dgm:pt>
    <dgm:pt modelId="{70DF204C-20BD-6C4D-B96B-BCC0F1B1F949}" type="pres">
      <dgm:prSet presAssocID="{4A162159-3258-B547-8FFA-426E552FB5E1}" presName="horzThree" presStyleCnt="0"/>
      <dgm:spPr/>
    </dgm:pt>
    <dgm:pt modelId="{3F79AD5A-DAC1-CA48-B970-F726AF27EC17}" type="pres">
      <dgm:prSet presAssocID="{48B2946D-69B1-AD41-887E-538B7F052227}" presName="sibSpaceTwo" presStyleCnt="0"/>
      <dgm:spPr/>
    </dgm:pt>
    <dgm:pt modelId="{876150F0-0156-8D41-AF27-CBCB2B7B0C49}" type="pres">
      <dgm:prSet presAssocID="{BB83851F-5A0F-0043-B54E-591FDDD87DCA}" presName="vertTwo" presStyleCnt="0"/>
      <dgm:spPr/>
    </dgm:pt>
    <dgm:pt modelId="{DF7D6F10-E7C5-4640-B2F0-D22AF2F966D2}" type="pres">
      <dgm:prSet presAssocID="{BB83851F-5A0F-0043-B54E-591FDDD87DCA}" presName="txTwo" presStyleLbl="node2" presStyleIdx="2" presStyleCnt="4">
        <dgm:presLayoutVars>
          <dgm:chPref val="3"/>
        </dgm:presLayoutVars>
      </dgm:prSet>
      <dgm:spPr/>
      <dgm:t>
        <a:bodyPr/>
        <a:lstStyle/>
        <a:p>
          <a:endParaRPr lang="zh-CN" altLang="en-US"/>
        </a:p>
      </dgm:t>
    </dgm:pt>
    <dgm:pt modelId="{362A17B9-961E-104C-90FB-0517A587386C}" type="pres">
      <dgm:prSet presAssocID="{BB83851F-5A0F-0043-B54E-591FDDD87DCA}" presName="parTransTwo" presStyleCnt="0"/>
      <dgm:spPr/>
    </dgm:pt>
    <dgm:pt modelId="{014EE52F-3072-F141-A964-FE56AFF98627}" type="pres">
      <dgm:prSet presAssocID="{BB83851F-5A0F-0043-B54E-591FDDD87DCA}" presName="horzTwo" presStyleCnt="0"/>
      <dgm:spPr/>
    </dgm:pt>
    <dgm:pt modelId="{9EFDBBB7-8D5B-0743-92B6-979F559F4D76}" type="pres">
      <dgm:prSet presAssocID="{46A01114-B3DD-4D42-B105-016CC9B4FA35}" presName="vertThree" presStyleCnt="0"/>
      <dgm:spPr/>
    </dgm:pt>
    <dgm:pt modelId="{EB57C5DA-B240-E34F-935C-221738D6AC9C}" type="pres">
      <dgm:prSet presAssocID="{46A01114-B3DD-4D42-B105-016CC9B4FA35}" presName="txThree" presStyleLbl="node3" presStyleIdx="1" presStyleCnt="3">
        <dgm:presLayoutVars>
          <dgm:chPref val="3"/>
        </dgm:presLayoutVars>
      </dgm:prSet>
      <dgm:spPr/>
      <dgm:t>
        <a:bodyPr/>
        <a:lstStyle/>
        <a:p>
          <a:endParaRPr lang="zh-CN" altLang="en-US"/>
        </a:p>
      </dgm:t>
    </dgm:pt>
    <dgm:pt modelId="{FCE919EA-8069-1746-B826-30111B47CCF9}" type="pres">
      <dgm:prSet presAssocID="{46A01114-B3DD-4D42-B105-016CC9B4FA35}" presName="horzThree" presStyleCnt="0"/>
      <dgm:spPr/>
    </dgm:pt>
    <dgm:pt modelId="{38F5A4BE-8F4C-7642-8934-81BC4406C703}" type="pres">
      <dgm:prSet presAssocID="{2B522415-24CD-134A-8527-7AD1D52CCB42}" presName="sibSpaceTwo" presStyleCnt="0"/>
      <dgm:spPr/>
    </dgm:pt>
    <dgm:pt modelId="{72FE2B7E-625E-FD4C-8BB6-A68297BF60EE}" type="pres">
      <dgm:prSet presAssocID="{67BCE3D4-8371-9144-BB44-7EC6FC6070CE}" presName="vertTwo" presStyleCnt="0"/>
      <dgm:spPr/>
    </dgm:pt>
    <dgm:pt modelId="{4D2CA7FF-CAC5-DF47-A54F-2142856E1D6C}" type="pres">
      <dgm:prSet presAssocID="{67BCE3D4-8371-9144-BB44-7EC6FC6070CE}" presName="txTwo" presStyleLbl="node2" presStyleIdx="3" presStyleCnt="4">
        <dgm:presLayoutVars>
          <dgm:chPref val="3"/>
        </dgm:presLayoutVars>
      </dgm:prSet>
      <dgm:spPr/>
      <dgm:t>
        <a:bodyPr/>
        <a:lstStyle/>
        <a:p>
          <a:endParaRPr lang="zh-CN" altLang="en-US"/>
        </a:p>
      </dgm:t>
    </dgm:pt>
    <dgm:pt modelId="{014E66DD-400C-CC44-9850-E94F358F5E49}" type="pres">
      <dgm:prSet presAssocID="{67BCE3D4-8371-9144-BB44-7EC6FC6070CE}" presName="parTransTwo" presStyleCnt="0"/>
      <dgm:spPr/>
    </dgm:pt>
    <dgm:pt modelId="{3F4C0155-A2A5-9A48-AFDF-B0701089C94A}" type="pres">
      <dgm:prSet presAssocID="{67BCE3D4-8371-9144-BB44-7EC6FC6070CE}" presName="horzTwo" presStyleCnt="0"/>
      <dgm:spPr/>
    </dgm:pt>
    <dgm:pt modelId="{1942C406-68B4-CE4C-A1B6-92700DD2A2ED}" type="pres">
      <dgm:prSet presAssocID="{14DFE934-8F9F-A34E-B101-D72F2E093877}" presName="vertThree" presStyleCnt="0"/>
      <dgm:spPr/>
    </dgm:pt>
    <dgm:pt modelId="{DBDBCE67-F0CD-6646-A94D-A245BC9BEC25}" type="pres">
      <dgm:prSet presAssocID="{14DFE934-8F9F-A34E-B101-D72F2E093877}" presName="txThree" presStyleLbl="node3" presStyleIdx="2" presStyleCnt="3">
        <dgm:presLayoutVars>
          <dgm:chPref val="3"/>
        </dgm:presLayoutVars>
      </dgm:prSet>
      <dgm:spPr/>
      <dgm:t>
        <a:bodyPr/>
        <a:lstStyle/>
        <a:p>
          <a:endParaRPr lang="zh-CN" altLang="en-US"/>
        </a:p>
      </dgm:t>
    </dgm:pt>
    <dgm:pt modelId="{4AF938CA-7FF7-3C40-9921-3F0E588C1122}" type="pres">
      <dgm:prSet presAssocID="{14DFE934-8F9F-A34E-B101-D72F2E093877}" presName="horzThree" presStyleCnt="0"/>
      <dgm:spPr/>
    </dgm:pt>
  </dgm:ptLst>
  <dgm:cxnLst>
    <dgm:cxn modelId="{5E655904-00A3-E448-926E-C3C5C61C02E5}" srcId="{E41CF711-9C91-6044-99DD-882FA001544B}" destId="{90927C7C-743B-2344-A79C-CB180DE12F94}" srcOrd="1" destOrd="0" parTransId="{BF8A9038-2432-E14F-B0E5-AC8CE4CA9DA7}" sibTransId="{AA46A3F1-4826-9044-915A-8BA1EC5A3370}"/>
    <dgm:cxn modelId="{87ABBE20-026A-B245-8A11-BADFC33C0D9F}" srcId="{90927C7C-743B-2344-A79C-CB180DE12F94}" destId="{C87EE81B-4B98-F44F-8487-7D0DFFA504F4}" srcOrd="0" destOrd="0" parTransId="{F67373D6-9A8E-8B46-874F-2BDA474018AE}" sibTransId="{48B2946D-69B1-AD41-887E-538B7F052227}"/>
    <dgm:cxn modelId="{26759CFF-3E0D-E44D-8219-57F7171F3721}" type="presOf" srcId="{BB83851F-5A0F-0043-B54E-591FDDD87DCA}" destId="{DF7D6F10-E7C5-4640-B2F0-D22AF2F966D2}" srcOrd="0" destOrd="0" presId="urn:microsoft.com/office/officeart/2005/8/layout/hierarchy4"/>
    <dgm:cxn modelId="{18932D00-4388-6244-A719-0849EDF1A2B5}" type="presOf" srcId="{4A162159-3258-B547-8FFA-426E552FB5E1}" destId="{8B76F9A6-086F-394A-8522-972BC6C036E5}" srcOrd="0" destOrd="0" presId="urn:microsoft.com/office/officeart/2005/8/layout/hierarchy4"/>
    <dgm:cxn modelId="{0C356E64-95AB-C84A-93E8-3133133DEEDD}" srcId="{E41CF711-9C91-6044-99DD-882FA001544B}" destId="{C97EB21E-FAC3-FA4B-BEE1-3D85237B2E16}" srcOrd="0" destOrd="0" parTransId="{EEB667EF-9F96-0F4B-B418-233E4ACE23F7}" sibTransId="{0A9D33D0-5CA9-7E46-8A1D-76AEDCBF1A12}"/>
    <dgm:cxn modelId="{32E6EB9F-A384-A649-8471-8736920FB6FC}" srcId="{67BCE3D4-8371-9144-BB44-7EC6FC6070CE}" destId="{14DFE934-8F9F-A34E-B101-D72F2E093877}" srcOrd="0" destOrd="0" parTransId="{7FF06D00-0BEF-EF4B-83B5-5868277814F7}" sibTransId="{A91187E4-7984-0B42-8034-743194086502}"/>
    <dgm:cxn modelId="{8B2D307F-78BC-C24E-BDA6-64DF377B9D71}" srcId="{BB83851F-5A0F-0043-B54E-591FDDD87DCA}" destId="{46A01114-B3DD-4D42-B105-016CC9B4FA35}" srcOrd="0" destOrd="0" parTransId="{3ADDA09C-03E3-F343-98BE-04B4364AD06C}" sibTransId="{DFBB2660-0F91-4545-89FE-FD0DEEFA2F22}"/>
    <dgm:cxn modelId="{88999261-D2AB-FA42-ACFF-3F383EED4372}" type="presOf" srcId="{5D397D0C-4EE9-AA4F-B835-9818AACADA5A}" destId="{706C9062-0B10-6F4C-A47D-6E4688EB1CE5}" srcOrd="0" destOrd="0" presId="urn:microsoft.com/office/officeart/2005/8/layout/hierarchy4"/>
    <dgm:cxn modelId="{BF0D206C-34E2-B443-899B-CCC98539E346}" type="presOf" srcId="{14DFE934-8F9F-A34E-B101-D72F2E093877}" destId="{DBDBCE67-F0CD-6646-A94D-A245BC9BEC25}" srcOrd="0" destOrd="0" presId="urn:microsoft.com/office/officeart/2005/8/layout/hierarchy4"/>
    <dgm:cxn modelId="{F63193AE-0422-4F49-8042-CAF3D98E5A98}" type="presOf" srcId="{E41CF711-9C91-6044-99DD-882FA001544B}" destId="{BAF20956-16B4-5C46-B34E-AEA7CD898EA1}" srcOrd="0" destOrd="0" presId="urn:microsoft.com/office/officeart/2005/8/layout/hierarchy4"/>
    <dgm:cxn modelId="{DB6E0661-0E85-B141-9472-BA6DB89B51E1}" srcId="{C87EE81B-4B98-F44F-8487-7D0DFFA504F4}" destId="{4A162159-3258-B547-8FFA-426E552FB5E1}" srcOrd="0" destOrd="0" parTransId="{6317461A-B5F3-BB40-9462-73F90A28C6BE}" sibTransId="{692B1664-692E-F041-8001-6C5D11E23E75}"/>
    <dgm:cxn modelId="{509DF3F3-F4AC-9B48-907D-D55CEC284BD2}" type="presOf" srcId="{46A01114-B3DD-4D42-B105-016CC9B4FA35}" destId="{EB57C5DA-B240-E34F-935C-221738D6AC9C}" srcOrd="0" destOrd="0" presId="urn:microsoft.com/office/officeart/2005/8/layout/hierarchy4"/>
    <dgm:cxn modelId="{5D143300-D20E-D447-8D32-EB6E58955BB2}" srcId="{90927C7C-743B-2344-A79C-CB180DE12F94}" destId="{BB83851F-5A0F-0043-B54E-591FDDD87DCA}" srcOrd="1" destOrd="0" parTransId="{23C213B4-8499-3D41-9005-EA170712CBD5}" sibTransId="{2B522415-24CD-134A-8527-7AD1D52CCB42}"/>
    <dgm:cxn modelId="{3582FE94-5599-0740-8E46-FBB2C00D0DEF}" srcId="{90927C7C-743B-2344-A79C-CB180DE12F94}" destId="{67BCE3D4-8371-9144-BB44-7EC6FC6070CE}" srcOrd="2" destOrd="0" parTransId="{D607F30D-DA70-AF48-8207-E48711A7ECBB}" sibTransId="{3D616EDF-70AE-8942-8573-48E58D0BD0E3}"/>
    <dgm:cxn modelId="{ACF1342A-5E46-CB4D-BB49-7701EC83E1A9}" type="presOf" srcId="{90927C7C-743B-2344-A79C-CB180DE12F94}" destId="{4831BA1B-39B2-864C-B01E-B99BE3FBB45F}" srcOrd="0" destOrd="0" presId="urn:microsoft.com/office/officeart/2005/8/layout/hierarchy4"/>
    <dgm:cxn modelId="{9A3AC292-8E42-1141-8EE3-1A4CD8D4CD26}" type="presOf" srcId="{C87EE81B-4B98-F44F-8487-7D0DFFA504F4}" destId="{71082957-7686-C945-8D6C-871229F14A6A}" srcOrd="0" destOrd="0" presId="urn:microsoft.com/office/officeart/2005/8/layout/hierarchy4"/>
    <dgm:cxn modelId="{76A28C84-7CB1-1F42-A536-54E0668B89F7}" type="presOf" srcId="{C97EB21E-FAC3-FA4B-BEE1-3D85237B2E16}" destId="{5AFCD8E5-3545-094E-9910-56D14CBB75EA}" srcOrd="0" destOrd="0" presId="urn:microsoft.com/office/officeart/2005/8/layout/hierarchy4"/>
    <dgm:cxn modelId="{35061B8D-CD20-9D4A-8838-D6CB92129410}" srcId="{C97EB21E-FAC3-FA4B-BEE1-3D85237B2E16}" destId="{5D397D0C-4EE9-AA4F-B835-9818AACADA5A}" srcOrd="0" destOrd="0" parTransId="{48B35030-1A89-424C-887E-D3675319D7A3}" sibTransId="{2266DF0A-72E7-5440-825A-9C396A5437BC}"/>
    <dgm:cxn modelId="{E2CAAACC-B469-E64A-AF44-F57D0075D162}" type="presOf" srcId="{67BCE3D4-8371-9144-BB44-7EC6FC6070CE}" destId="{4D2CA7FF-CAC5-DF47-A54F-2142856E1D6C}" srcOrd="0" destOrd="0" presId="urn:microsoft.com/office/officeart/2005/8/layout/hierarchy4"/>
    <dgm:cxn modelId="{ADC57995-FA59-4243-802D-AA646AFF1E9E}" type="presParOf" srcId="{BAF20956-16B4-5C46-B34E-AEA7CD898EA1}" destId="{02991FFF-859A-B84F-87F7-C6E736045C61}" srcOrd="0" destOrd="0" presId="urn:microsoft.com/office/officeart/2005/8/layout/hierarchy4"/>
    <dgm:cxn modelId="{3A21ED28-8C94-9B4D-BFD7-26729EC4FC25}" type="presParOf" srcId="{02991FFF-859A-B84F-87F7-C6E736045C61}" destId="{5AFCD8E5-3545-094E-9910-56D14CBB75EA}" srcOrd="0" destOrd="0" presId="urn:microsoft.com/office/officeart/2005/8/layout/hierarchy4"/>
    <dgm:cxn modelId="{5BACC7C5-C939-134B-8113-AB9AC9F0EB20}" type="presParOf" srcId="{02991FFF-859A-B84F-87F7-C6E736045C61}" destId="{12CCCFBE-44BD-554A-A16D-CEDA67CE47D1}" srcOrd="1" destOrd="0" presId="urn:microsoft.com/office/officeart/2005/8/layout/hierarchy4"/>
    <dgm:cxn modelId="{FF49E280-156F-474A-ADF6-C613AEA7978A}" type="presParOf" srcId="{02991FFF-859A-B84F-87F7-C6E736045C61}" destId="{A334AA4F-CDA4-BD41-9511-D9FA592B021A}" srcOrd="2" destOrd="0" presId="urn:microsoft.com/office/officeart/2005/8/layout/hierarchy4"/>
    <dgm:cxn modelId="{4B5EF468-5D73-9749-A343-70E373B9D817}" type="presParOf" srcId="{A334AA4F-CDA4-BD41-9511-D9FA592B021A}" destId="{14705F8C-24BD-5742-9EAD-8695BB39D3F2}" srcOrd="0" destOrd="0" presId="urn:microsoft.com/office/officeart/2005/8/layout/hierarchy4"/>
    <dgm:cxn modelId="{1B358C63-57E0-1E4F-ADBB-64A1297753D3}" type="presParOf" srcId="{14705F8C-24BD-5742-9EAD-8695BB39D3F2}" destId="{706C9062-0B10-6F4C-A47D-6E4688EB1CE5}" srcOrd="0" destOrd="0" presId="urn:microsoft.com/office/officeart/2005/8/layout/hierarchy4"/>
    <dgm:cxn modelId="{DD2E72AC-4626-664E-A17D-128734B81C60}" type="presParOf" srcId="{14705F8C-24BD-5742-9EAD-8695BB39D3F2}" destId="{D897D258-9693-F74C-91F8-971F50AA7B0B}" srcOrd="1" destOrd="0" presId="urn:microsoft.com/office/officeart/2005/8/layout/hierarchy4"/>
    <dgm:cxn modelId="{CD061502-45A8-3D4A-839E-E5C459FB3954}" type="presParOf" srcId="{BAF20956-16B4-5C46-B34E-AEA7CD898EA1}" destId="{684C431B-1A32-BD44-B10D-15D649481FD7}" srcOrd="1" destOrd="0" presId="urn:microsoft.com/office/officeart/2005/8/layout/hierarchy4"/>
    <dgm:cxn modelId="{0E91B6A8-12C8-5C41-8937-54E436C2AF89}" type="presParOf" srcId="{BAF20956-16B4-5C46-B34E-AEA7CD898EA1}" destId="{31F02727-A29A-A94A-B34F-A4F72E7ADBC5}" srcOrd="2" destOrd="0" presId="urn:microsoft.com/office/officeart/2005/8/layout/hierarchy4"/>
    <dgm:cxn modelId="{A549B015-5908-BD43-A1CC-96FD34BB2EDC}" type="presParOf" srcId="{31F02727-A29A-A94A-B34F-A4F72E7ADBC5}" destId="{4831BA1B-39B2-864C-B01E-B99BE3FBB45F}" srcOrd="0" destOrd="0" presId="urn:microsoft.com/office/officeart/2005/8/layout/hierarchy4"/>
    <dgm:cxn modelId="{F24602B6-CEDC-FE47-89C9-5B6934EFE4A5}" type="presParOf" srcId="{31F02727-A29A-A94A-B34F-A4F72E7ADBC5}" destId="{7C646171-270D-FC4D-99C3-C41EAAB73BEA}" srcOrd="1" destOrd="0" presId="urn:microsoft.com/office/officeart/2005/8/layout/hierarchy4"/>
    <dgm:cxn modelId="{FCFDB323-5A8B-2B40-AAC0-A276837F56E1}" type="presParOf" srcId="{31F02727-A29A-A94A-B34F-A4F72E7ADBC5}" destId="{8DFBDB56-3E1C-B242-A30D-12FDAA8F3DDB}" srcOrd="2" destOrd="0" presId="urn:microsoft.com/office/officeart/2005/8/layout/hierarchy4"/>
    <dgm:cxn modelId="{6036A046-CAAD-5844-859C-8A037CDAB9A0}" type="presParOf" srcId="{8DFBDB56-3E1C-B242-A30D-12FDAA8F3DDB}" destId="{534C372B-F26D-B042-811C-AF4CB151AA37}" srcOrd="0" destOrd="0" presId="urn:microsoft.com/office/officeart/2005/8/layout/hierarchy4"/>
    <dgm:cxn modelId="{C4374F80-049D-2448-8FC6-0541C1432A45}" type="presParOf" srcId="{534C372B-F26D-B042-811C-AF4CB151AA37}" destId="{71082957-7686-C945-8D6C-871229F14A6A}" srcOrd="0" destOrd="0" presId="urn:microsoft.com/office/officeart/2005/8/layout/hierarchy4"/>
    <dgm:cxn modelId="{2B6647AF-8135-8143-8426-D2D0DC22DE57}" type="presParOf" srcId="{534C372B-F26D-B042-811C-AF4CB151AA37}" destId="{6CAFED5D-4613-F041-A85B-3FAD5F63688F}" srcOrd="1" destOrd="0" presId="urn:microsoft.com/office/officeart/2005/8/layout/hierarchy4"/>
    <dgm:cxn modelId="{EEDA8ECC-71AB-C245-A4C4-B9F7976FD784}" type="presParOf" srcId="{534C372B-F26D-B042-811C-AF4CB151AA37}" destId="{EBE21544-648E-9449-81C8-B8D9D9A7F0CE}" srcOrd="2" destOrd="0" presId="urn:microsoft.com/office/officeart/2005/8/layout/hierarchy4"/>
    <dgm:cxn modelId="{FA609178-4DC6-1D4C-A6C6-159CEE48FEFD}" type="presParOf" srcId="{EBE21544-648E-9449-81C8-B8D9D9A7F0CE}" destId="{413EE0E0-2447-AF4D-8536-29C497F2F0E7}" srcOrd="0" destOrd="0" presId="urn:microsoft.com/office/officeart/2005/8/layout/hierarchy4"/>
    <dgm:cxn modelId="{DE6B6C80-A3D9-2241-9477-AA21713CAF2B}" type="presParOf" srcId="{413EE0E0-2447-AF4D-8536-29C497F2F0E7}" destId="{8B76F9A6-086F-394A-8522-972BC6C036E5}" srcOrd="0" destOrd="0" presId="urn:microsoft.com/office/officeart/2005/8/layout/hierarchy4"/>
    <dgm:cxn modelId="{32BDC02D-F15D-5E4B-83D6-C2B2139F404B}" type="presParOf" srcId="{413EE0E0-2447-AF4D-8536-29C497F2F0E7}" destId="{70DF204C-20BD-6C4D-B96B-BCC0F1B1F949}" srcOrd="1" destOrd="0" presId="urn:microsoft.com/office/officeart/2005/8/layout/hierarchy4"/>
    <dgm:cxn modelId="{F291EFC5-459D-864A-B815-B37FF070748F}" type="presParOf" srcId="{8DFBDB56-3E1C-B242-A30D-12FDAA8F3DDB}" destId="{3F79AD5A-DAC1-CA48-B970-F726AF27EC17}" srcOrd="1" destOrd="0" presId="urn:microsoft.com/office/officeart/2005/8/layout/hierarchy4"/>
    <dgm:cxn modelId="{CCC01E64-13CB-2A43-AF79-15C183E79AD8}" type="presParOf" srcId="{8DFBDB56-3E1C-B242-A30D-12FDAA8F3DDB}" destId="{876150F0-0156-8D41-AF27-CBCB2B7B0C49}" srcOrd="2" destOrd="0" presId="urn:microsoft.com/office/officeart/2005/8/layout/hierarchy4"/>
    <dgm:cxn modelId="{86B2E562-CD2F-7443-93A8-31C760DB2105}" type="presParOf" srcId="{876150F0-0156-8D41-AF27-CBCB2B7B0C49}" destId="{DF7D6F10-E7C5-4640-B2F0-D22AF2F966D2}" srcOrd="0" destOrd="0" presId="urn:microsoft.com/office/officeart/2005/8/layout/hierarchy4"/>
    <dgm:cxn modelId="{4A01540D-16D1-8249-A922-AAE3F1B37A00}" type="presParOf" srcId="{876150F0-0156-8D41-AF27-CBCB2B7B0C49}" destId="{362A17B9-961E-104C-90FB-0517A587386C}" srcOrd="1" destOrd="0" presId="urn:microsoft.com/office/officeart/2005/8/layout/hierarchy4"/>
    <dgm:cxn modelId="{0CFB0E7A-39A9-B74D-BC67-69B76B7A5ACB}" type="presParOf" srcId="{876150F0-0156-8D41-AF27-CBCB2B7B0C49}" destId="{014EE52F-3072-F141-A964-FE56AFF98627}" srcOrd="2" destOrd="0" presId="urn:microsoft.com/office/officeart/2005/8/layout/hierarchy4"/>
    <dgm:cxn modelId="{25CBF46F-CB29-174C-B221-BB7D1F13F849}" type="presParOf" srcId="{014EE52F-3072-F141-A964-FE56AFF98627}" destId="{9EFDBBB7-8D5B-0743-92B6-979F559F4D76}" srcOrd="0" destOrd="0" presId="urn:microsoft.com/office/officeart/2005/8/layout/hierarchy4"/>
    <dgm:cxn modelId="{14388DE7-7392-D143-9D38-AF27E4CF75FC}" type="presParOf" srcId="{9EFDBBB7-8D5B-0743-92B6-979F559F4D76}" destId="{EB57C5DA-B240-E34F-935C-221738D6AC9C}" srcOrd="0" destOrd="0" presId="urn:microsoft.com/office/officeart/2005/8/layout/hierarchy4"/>
    <dgm:cxn modelId="{871CC1CC-135E-AF45-B0D1-6E75689461F1}" type="presParOf" srcId="{9EFDBBB7-8D5B-0743-92B6-979F559F4D76}" destId="{FCE919EA-8069-1746-B826-30111B47CCF9}" srcOrd="1" destOrd="0" presId="urn:microsoft.com/office/officeart/2005/8/layout/hierarchy4"/>
    <dgm:cxn modelId="{8DE42052-920C-6E46-B507-513D7862F00E}" type="presParOf" srcId="{8DFBDB56-3E1C-B242-A30D-12FDAA8F3DDB}" destId="{38F5A4BE-8F4C-7642-8934-81BC4406C703}" srcOrd="3" destOrd="0" presId="urn:microsoft.com/office/officeart/2005/8/layout/hierarchy4"/>
    <dgm:cxn modelId="{A874D0D0-DE92-DD4B-819C-D611BF0DAB8E}" type="presParOf" srcId="{8DFBDB56-3E1C-B242-A30D-12FDAA8F3DDB}" destId="{72FE2B7E-625E-FD4C-8BB6-A68297BF60EE}" srcOrd="4" destOrd="0" presId="urn:microsoft.com/office/officeart/2005/8/layout/hierarchy4"/>
    <dgm:cxn modelId="{AA98A7C3-4C61-5348-89A9-77D18D394033}" type="presParOf" srcId="{72FE2B7E-625E-FD4C-8BB6-A68297BF60EE}" destId="{4D2CA7FF-CAC5-DF47-A54F-2142856E1D6C}" srcOrd="0" destOrd="0" presId="urn:microsoft.com/office/officeart/2005/8/layout/hierarchy4"/>
    <dgm:cxn modelId="{EEF3683B-5558-F146-9027-52F07ED5D05B}" type="presParOf" srcId="{72FE2B7E-625E-FD4C-8BB6-A68297BF60EE}" destId="{014E66DD-400C-CC44-9850-E94F358F5E49}" srcOrd="1" destOrd="0" presId="urn:microsoft.com/office/officeart/2005/8/layout/hierarchy4"/>
    <dgm:cxn modelId="{571F1AD0-289A-A942-9A8B-E72238D99271}" type="presParOf" srcId="{72FE2B7E-625E-FD4C-8BB6-A68297BF60EE}" destId="{3F4C0155-A2A5-9A48-AFDF-B0701089C94A}" srcOrd="2" destOrd="0" presId="urn:microsoft.com/office/officeart/2005/8/layout/hierarchy4"/>
    <dgm:cxn modelId="{F3B22091-9939-9542-BD3D-443F96C5676D}" type="presParOf" srcId="{3F4C0155-A2A5-9A48-AFDF-B0701089C94A}" destId="{1942C406-68B4-CE4C-A1B6-92700DD2A2ED}" srcOrd="0" destOrd="0" presId="urn:microsoft.com/office/officeart/2005/8/layout/hierarchy4"/>
    <dgm:cxn modelId="{74E026DA-E5A7-F141-A32C-7C48B510DE37}" type="presParOf" srcId="{1942C406-68B4-CE4C-A1B6-92700DD2A2ED}" destId="{DBDBCE67-F0CD-6646-A94D-A245BC9BEC25}" srcOrd="0" destOrd="0" presId="urn:microsoft.com/office/officeart/2005/8/layout/hierarchy4"/>
    <dgm:cxn modelId="{8BD31B3C-F293-9746-BF4F-296CB417FC40}" type="presParOf" srcId="{1942C406-68B4-CE4C-A1B6-92700DD2A2ED}" destId="{4AF938CA-7FF7-3C40-9921-3F0E588C112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63E7588-ABB1-344A-BBAB-1682007D7C55}" type="doc">
      <dgm:prSet loTypeId="urn:microsoft.com/office/officeart/2005/8/layout/hierarchy4" loCatId="list" qsTypeId="urn:microsoft.com/office/officeart/2005/8/quickstyle/simple4" qsCatId="simple" csTypeId="urn:microsoft.com/office/officeart/2005/8/colors/accent6_2" csCatId="accent6" phldr="1"/>
      <dgm:spPr/>
      <dgm:t>
        <a:bodyPr/>
        <a:lstStyle/>
        <a:p>
          <a:endParaRPr lang="en-US"/>
        </a:p>
      </dgm:t>
    </dgm:pt>
    <dgm:pt modelId="{30BDF8B6-798E-8B4A-985F-F283B8474D95}">
      <dgm:prSet/>
      <dgm:spPr>
        <a:gradFill rotWithShape="0">
          <a:gsLst>
            <a:gs pos="0">
              <a:schemeClr val="accent6">
                <a:hueOff val="0"/>
                <a:satOff val="0"/>
                <a:lumOff val="0"/>
                <a:alphaOff val="0"/>
                <a:satMod val="103000"/>
                <a:lumMod val="102000"/>
                <a:tint val="94000"/>
              </a:schemeClr>
            </a:gs>
            <a:gs pos="50000">
              <a:schemeClr val="accent6">
                <a:lumMod val="50000"/>
              </a:schemeClr>
            </a:gs>
            <a:gs pos="100000">
              <a:schemeClr val="accent6">
                <a:lumMod val="60000"/>
                <a:lumOff val="40000"/>
              </a:schemeClr>
            </a:gs>
          </a:gsLst>
        </a:gradFill>
      </dgm:spPr>
      <dgm:t>
        <a:bodyPr/>
        <a:lstStyle/>
        <a:p>
          <a:pPr rtl="0"/>
          <a:r>
            <a:rPr lang="en-US" dirty="0" smtClean="0"/>
            <a:t>Citizens United v. Federal Election Commission, 558 U.S.310 (2010).</a:t>
          </a:r>
          <a:endParaRPr lang="en-US" dirty="0"/>
        </a:p>
      </dgm:t>
    </dgm:pt>
    <dgm:pt modelId="{7F4F57B9-86A4-0049-8BD5-9F71E5CCBEDE}" type="parTrans" cxnId="{691C0B16-4159-7345-99B2-9D0EEA111B52}">
      <dgm:prSet/>
      <dgm:spPr/>
      <dgm:t>
        <a:bodyPr/>
        <a:lstStyle/>
        <a:p>
          <a:endParaRPr lang="en-US"/>
        </a:p>
      </dgm:t>
    </dgm:pt>
    <dgm:pt modelId="{810A9458-2B77-3541-9932-1C19D7312521}" type="sibTrans" cxnId="{691C0B16-4159-7345-99B2-9D0EEA111B52}">
      <dgm:prSet/>
      <dgm:spPr/>
      <dgm:t>
        <a:bodyPr/>
        <a:lstStyle/>
        <a:p>
          <a:endParaRPr lang="en-US"/>
        </a:p>
      </dgm:t>
    </dgm:pt>
    <dgm:pt modelId="{A07E368A-D38E-FD45-9180-3F6F75D74297}">
      <dgm:prSet/>
      <dgm:spPr>
        <a:gradFill rotWithShape="0">
          <a:gsLst>
            <a:gs pos="0">
              <a:schemeClr val="accent6">
                <a:lumMod val="75000"/>
              </a:schemeClr>
            </a:gs>
            <a:gs pos="50000">
              <a:schemeClr val="accent6">
                <a:lumMod val="50000"/>
              </a:schemeClr>
            </a:gs>
            <a:gs pos="100000">
              <a:schemeClr val="accent6">
                <a:lumMod val="50000"/>
              </a:schemeClr>
            </a:gs>
          </a:gsLst>
        </a:gradFill>
      </dgm:spPr>
      <dgm:t>
        <a:bodyPr/>
        <a:lstStyle/>
        <a:p>
          <a:pPr rtl="0"/>
          <a:r>
            <a:rPr lang="zh-CN" altLang="en-US" dirty="0" smtClean="0"/>
            <a:t>案例</a:t>
          </a:r>
          <a:r>
            <a:rPr lang="en-US" dirty="0" smtClean="0"/>
            <a:t>:</a:t>
          </a:r>
          <a:r>
            <a:rPr lang="zh-CN" altLang="en-US" b="0" i="0" dirty="0" smtClean="0"/>
            <a:t>联邦法律禁止企业和工会使用他们的一般财政资金支持“竞选活动通讯”</a:t>
          </a:r>
          <a:r>
            <a:rPr lang="en-US" altLang="zh-CN" b="0" i="0" dirty="0" smtClean="0"/>
            <a:t>(</a:t>
          </a:r>
          <a:r>
            <a:rPr lang="zh-CN" altLang="en-US" b="0" i="0" dirty="0" smtClean="0"/>
            <a:t>任何提及候选人名字的广播</a:t>
          </a:r>
          <a:r>
            <a:rPr lang="en-US" altLang="zh-CN" b="0" i="0" dirty="0" smtClean="0"/>
            <a:t>)</a:t>
          </a:r>
          <a:r>
            <a:rPr lang="zh-CN" altLang="en-US" b="0" i="0" dirty="0" smtClean="0"/>
            <a:t>。美国公民联合会</a:t>
          </a:r>
          <a:r>
            <a:rPr lang="en-US" altLang="zh-CN" b="0" i="0" dirty="0" smtClean="0"/>
            <a:t>(</a:t>
          </a:r>
          <a:r>
            <a:rPr lang="en-US" b="0" i="0" dirty="0" smtClean="0"/>
            <a:t>Citizens United)</a:t>
          </a:r>
          <a:r>
            <a:rPr lang="zh-CN" altLang="en-US" b="0" i="0" dirty="0" smtClean="0"/>
            <a:t>是一家非盈利机构，它的捐款用于制作和发行一部名为</a:t>
          </a:r>
          <a:r>
            <a:rPr lang="en-US" altLang="zh-CN" b="0" i="0" dirty="0" smtClean="0"/>
            <a:t>《</a:t>
          </a:r>
          <a:r>
            <a:rPr lang="zh-CN" altLang="en-US" b="0" i="0" dirty="0" smtClean="0"/>
            <a:t>希拉里</a:t>
          </a:r>
          <a:r>
            <a:rPr lang="en-US" altLang="zh-CN" b="0" i="0" dirty="0" smtClean="0"/>
            <a:t>:</a:t>
          </a:r>
          <a:r>
            <a:rPr lang="zh-CN" altLang="en-US" b="0" i="0" dirty="0" smtClean="0"/>
            <a:t>电影</a:t>
          </a:r>
          <a:r>
            <a:rPr lang="en-US" altLang="zh-CN" b="0" i="0" dirty="0" smtClean="0"/>
            <a:t>》(</a:t>
          </a:r>
          <a:r>
            <a:rPr lang="en-US" b="0" i="0" dirty="0" smtClean="0"/>
            <a:t>Hillary Rodham Clinton)</a:t>
          </a:r>
          <a:r>
            <a:rPr lang="zh-CN" altLang="en-US" b="0" i="0" dirty="0" smtClean="0"/>
            <a:t>的影片，该片批评了希拉里</a:t>
          </a:r>
          <a:r>
            <a:rPr lang="en-US" altLang="zh-CN" b="0" i="0" dirty="0" smtClean="0"/>
            <a:t>·</a:t>
          </a:r>
          <a:r>
            <a:rPr lang="zh-CN" altLang="en-US" b="0" i="0" dirty="0" smtClean="0"/>
            <a:t>罗德姆</a:t>
          </a:r>
          <a:r>
            <a:rPr lang="en-US" altLang="zh-CN" b="0" i="0" dirty="0" smtClean="0"/>
            <a:t>·</a:t>
          </a:r>
          <a:r>
            <a:rPr lang="zh-CN" altLang="en-US" b="0" i="0" dirty="0" smtClean="0"/>
            <a:t>克林顿</a:t>
          </a:r>
          <a:r>
            <a:rPr lang="en-US" altLang="zh-CN" b="0" i="0" dirty="0" smtClean="0"/>
            <a:t>(</a:t>
          </a:r>
          <a:r>
            <a:rPr lang="en-US" b="0" i="0" dirty="0" smtClean="0"/>
            <a:t>Hillary Rodham Clinton)2008</a:t>
          </a:r>
          <a:r>
            <a:rPr lang="zh-CN" altLang="en-US" b="0" i="0" dirty="0" smtClean="0"/>
            <a:t>年竞选总统的故事。公民们开始挑战法律对他们通过视频发布电影的要求。</a:t>
          </a:r>
          <a:endParaRPr lang="en-US" b="1" dirty="0"/>
        </a:p>
      </dgm:t>
    </dgm:pt>
    <dgm:pt modelId="{C3E5AAC3-5E7B-CE4F-A49C-9A806018B205}" type="parTrans" cxnId="{A15ED0BF-D171-D242-8F7C-571A96A0F556}">
      <dgm:prSet/>
      <dgm:spPr/>
      <dgm:t>
        <a:bodyPr/>
        <a:lstStyle/>
        <a:p>
          <a:endParaRPr lang="en-US"/>
        </a:p>
      </dgm:t>
    </dgm:pt>
    <dgm:pt modelId="{FFCC29BD-7C7D-1747-B6B1-6FFAEDA4463A}" type="sibTrans" cxnId="{A15ED0BF-D171-D242-8F7C-571A96A0F556}">
      <dgm:prSet/>
      <dgm:spPr/>
      <dgm:t>
        <a:bodyPr/>
        <a:lstStyle/>
        <a:p>
          <a:endParaRPr lang="en-US"/>
        </a:p>
      </dgm:t>
    </dgm:pt>
    <dgm:pt modelId="{E70A4AB8-A90B-E24E-9839-88BE65568449}">
      <dgm:prSet custT="1"/>
      <dgm:spPr>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lumMod val="50000"/>
              </a:schemeClr>
            </a:gs>
          </a:gsLst>
        </a:gradFill>
      </dgm:spPr>
      <dgm:t>
        <a:bodyPr/>
        <a:lstStyle/>
        <a:p>
          <a:pPr rtl="0"/>
          <a:r>
            <a:rPr lang="zh-CN" altLang="en-US" sz="2400" b="0" i="0" dirty="0" smtClean="0"/>
            <a:t>根据</a:t>
          </a:r>
          <a:r>
            <a:rPr lang="en-US" sz="2400" b="0" i="0" dirty="0" smtClean="0"/>
            <a:t>Bellotti</a:t>
          </a:r>
          <a:r>
            <a:rPr lang="zh-CN" altLang="en-US" sz="2400" b="0" i="0" dirty="0" smtClean="0"/>
            <a:t>的观点，法庭写道</a:t>
          </a:r>
          <a:r>
            <a:rPr lang="en-US" altLang="zh-CN" sz="2400" b="0" i="0" dirty="0" smtClean="0"/>
            <a:t>:</a:t>
          </a:r>
          <a:r>
            <a:rPr lang="zh-CN" altLang="en-US" sz="2400" b="0" i="0" dirty="0" smtClean="0"/>
            <a:t>依据宪法第一修正案，企业有权自由发言。</a:t>
          </a:r>
          <a:endParaRPr lang="en-US" sz="2400" dirty="0"/>
        </a:p>
      </dgm:t>
    </dgm:pt>
    <dgm:pt modelId="{479AE4BE-E91F-D640-960E-87992C7B9105}" type="parTrans" cxnId="{0B1EED1F-0D6E-E34C-A053-1C21A5383C56}">
      <dgm:prSet/>
      <dgm:spPr/>
      <dgm:t>
        <a:bodyPr/>
        <a:lstStyle/>
        <a:p>
          <a:endParaRPr lang="en-US"/>
        </a:p>
      </dgm:t>
    </dgm:pt>
    <dgm:pt modelId="{3580BA6A-22E8-B242-8D23-A070BF90FA3F}" type="sibTrans" cxnId="{0B1EED1F-0D6E-E34C-A053-1C21A5383C56}">
      <dgm:prSet/>
      <dgm:spPr/>
      <dgm:t>
        <a:bodyPr/>
        <a:lstStyle/>
        <a:p>
          <a:endParaRPr lang="en-US"/>
        </a:p>
      </dgm:t>
    </dgm:pt>
    <dgm:pt modelId="{D256FFF4-DEAE-8446-B7CF-8CE3C70031E3}">
      <dgm:prSet custT="1"/>
      <dgm:spPr>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lumMod val="50000"/>
              </a:schemeClr>
            </a:gs>
          </a:gsLst>
        </a:gradFill>
      </dgm:spPr>
      <dgm:t>
        <a:bodyPr/>
        <a:lstStyle/>
        <a:p>
          <a:pPr rtl="0"/>
          <a:r>
            <a:rPr lang="zh-CN" altLang="en-US" sz="2400" dirty="0" smtClean="0"/>
            <a:t>在美国，政治言论是必不可少的。</a:t>
          </a:r>
          <a:endParaRPr lang="en-US" sz="2400" dirty="0"/>
        </a:p>
      </dgm:t>
    </dgm:pt>
    <dgm:pt modelId="{D352F2A6-0CA3-5148-8E8D-3CE55DB65AF6}" type="parTrans" cxnId="{A649EF85-3A93-7448-9A99-2790C05E35B3}">
      <dgm:prSet/>
      <dgm:spPr/>
      <dgm:t>
        <a:bodyPr/>
        <a:lstStyle/>
        <a:p>
          <a:endParaRPr lang="en-US"/>
        </a:p>
      </dgm:t>
    </dgm:pt>
    <dgm:pt modelId="{ED420E49-D859-D948-BA53-83C35D7181E4}" type="sibTrans" cxnId="{A649EF85-3A93-7448-9A99-2790C05E35B3}">
      <dgm:prSet/>
      <dgm:spPr/>
      <dgm:t>
        <a:bodyPr/>
        <a:lstStyle/>
        <a:p>
          <a:endParaRPr lang="en-US"/>
        </a:p>
      </dgm:t>
    </dgm:pt>
    <dgm:pt modelId="{3C2F4A24-175D-E240-8A1B-2BD20AC5564E}">
      <dgm:prSet custT="1"/>
      <dgm:spPr>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lumMod val="50000"/>
              </a:schemeClr>
            </a:gs>
          </a:gsLst>
        </a:gradFill>
      </dgm:spPr>
      <dgm:t>
        <a:bodyPr/>
        <a:lstStyle/>
        <a:p>
          <a:pPr rtl="0"/>
          <a:r>
            <a:rPr lang="zh-CN" altLang="en-US" sz="1800" b="0" i="0" dirty="0" smtClean="0"/>
            <a:t>“当一个政府利用其全部权力，包括刑法来操纵一个人可能从什么来源得到信息时，它就是在使用审查来控制思想。这是非法的。”</a:t>
          </a:r>
          <a:endParaRPr lang="en-US" sz="1800" b="1" dirty="0"/>
        </a:p>
      </dgm:t>
    </dgm:pt>
    <dgm:pt modelId="{5961BC1B-9965-5348-AD48-03EB145E6F6C}" type="parTrans" cxnId="{9B82160A-1AC8-254D-A621-2FFC1C77E5FB}">
      <dgm:prSet/>
      <dgm:spPr/>
      <dgm:t>
        <a:bodyPr/>
        <a:lstStyle/>
        <a:p>
          <a:endParaRPr lang="en-US"/>
        </a:p>
      </dgm:t>
    </dgm:pt>
    <dgm:pt modelId="{4D37F0F1-9A35-574C-8D13-D527D253B125}" type="sibTrans" cxnId="{9B82160A-1AC8-254D-A621-2FFC1C77E5FB}">
      <dgm:prSet/>
      <dgm:spPr/>
      <dgm:t>
        <a:bodyPr/>
        <a:lstStyle/>
        <a:p>
          <a:endParaRPr lang="en-US"/>
        </a:p>
      </dgm:t>
    </dgm:pt>
    <dgm:pt modelId="{3F4A6F73-B9FE-D149-9BA0-045382B32A6B}">
      <dgm:prSet custT="1"/>
      <dgm:spPr>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lumMod val="50000"/>
              </a:schemeClr>
            </a:gs>
          </a:gsLst>
        </a:gradFill>
      </dgm:spPr>
      <dgm:t>
        <a:bodyPr/>
        <a:lstStyle/>
        <a:p>
          <a:pPr rtl="0"/>
          <a:r>
            <a:rPr lang="zh-CN" altLang="en-US" sz="2400" b="0" i="0" dirty="0" smtClean="0"/>
            <a:t>基于这样一种观点：</a:t>
          </a:r>
          <a:endParaRPr lang="en-US" altLang="zh-CN" sz="2400" b="0" i="0" dirty="0" smtClean="0"/>
        </a:p>
        <a:p>
          <a:pPr rtl="0"/>
          <a:r>
            <a:rPr lang="zh-CN" altLang="en-US" sz="2400" b="0" i="0" dirty="0" smtClean="0"/>
            <a:t>公司有着不同于其股东的言论</a:t>
          </a:r>
          <a:endParaRPr lang="en-US" sz="2400" dirty="0"/>
        </a:p>
      </dgm:t>
    </dgm:pt>
    <dgm:pt modelId="{3B3D3A35-BB3A-1545-8455-CB506292B1B0}" type="parTrans" cxnId="{9E212BD4-20AC-D345-803C-82DCB703C650}">
      <dgm:prSet/>
      <dgm:spPr/>
      <dgm:t>
        <a:bodyPr/>
        <a:lstStyle/>
        <a:p>
          <a:endParaRPr lang="en-US"/>
        </a:p>
      </dgm:t>
    </dgm:pt>
    <dgm:pt modelId="{288A4CB0-CE2E-F24D-AAE0-ABC8E05D8929}" type="sibTrans" cxnId="{9E212BD4-20AC-D345-803C-82DCB703C650}">
      <dgm:prSet/>
      <dgm:spPr/>
      <dgm:t>
        <a:bodyPr/>
        <a:lstStyle/>
        <a:p>
          <a:endParaRPr lang="en-US"/>
        </a:p>
      </dgm:t>
    </dgm:pt>
    <dgm:pt modelId="{CFB9647E-1FCE-6548-B075-09B15B713488}">
      <dgm:prSet custT="1"/>
      <dgm:spPr>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lumMod val="50000"/>
              </a:schemeClr>
            </a:gs>
          </a:gsLst>
        </a:gradFill>
      </dgm:spPr>
      <dgm:t>
        <a:bodyPr/>
        <a:lstStyle/>
        <a:p>
          <a:pPr rtl="0"/>
          <a:r>
            <a:rPr lang="zh-CN" altLang="en-US" sz="2400" b="0" i="0" dirty="0" smtClean="0"/>
            <a:t>但是，包括外国政府在内的外国人控制的企业怎么办</a:t>
          </a:r>
          <a:r>
            <a:rPr lang="en-US" altLang="zh-CN" sz="2400" b="0" i="0" dirty="0" smtClean="0"/>
            <a:t>?</a:t>
          </a:r>
          <a:endParaRPr lang="en-US" sz="2400" dirty="0"/>
        </a:p>
      </dgm:t>
    </dgm:pt>
    <dgm:pt modelId="{7C6A9867-6FE6-CE4A-A8C7-D5977B03FC7B}" type="parTrans" cxnId="{6169BFB5-3119-1F4C-BE97-7BE3D7F2EEA1}">
      <dgm:prSet/>
      <dgm:spPr/>
      <dgm:t>
        <a:bodyPr/>
        <a:lstStyle/>
        <a:p>
          <a:endParaRPr lang="en-US"/>
        </a:p>
      </dgm:t>
    </dgm:pt>
    <dgm:pt modelId="{75B157EE-7FF0-3442-AC00-7840B203AF55}" type="sibTrans" cxnId="{6169BFB5-3119-1F4C-BE97-7BE3D7F2EEA1}">
      <dgm:prSet/>
      <dgm:spPr/>
      <dgm:t>
        <a:bodyPr/>
        <a:lstStyle/>
        <a:p>
          <a:endParaRPr lang="en-US"/>
        </a:p>
      </dgm:t>
    </dgm:pt>
    <dgm:pt modelId="{579AA7B5-6701-0947-83B1-0EF2CC2CDD48}" type="pres">
      <dgm:prSet presAssocID="{363E7588-ABB1-344A-BBAB-1682007D7C55}" presName="Name0" presStyleCnt="0">
        <dgm:presLayoutVars>
          <dgm:chPref val="1"/>
          <dgm:dir/>
          <dgm:animOne val="branch"/>
          <dgm:animLvl val="lvl"/>
          <dgm:resizeHandles/>
        </dgm:presLayoutVars>
      </dgm:prSet>
      <dgm:spPr/>
      <dgm:t>
        <a:bodyPr/>
        <a:lstStyle/>
        <a:p>
          <a:endParaRPr lang="en-US"/>
        </a:p>
      </dgm:t>
    </dgm:pt>
    <dgm:pt modelId="{99BDE08C-78E2-0241-A595-07E57B3A6BA6}" type="pres">
      <dgm:prSet presAssocID="{30BDF8B6-798E-8B4A-985F-F283B8474D95}" presName="vertOne" presStyleCnt="0"/>
      <dgm:spPr/>
    </dgm:pt>
    <dgm:pt modelId="{C48DAC3D-A829-F74E-801B-A02AF3B4BD9C}" type="pres">
      <dgm:prSet presAssocID="{30BDF8B6-798E-8B4A-985F-F283B8474D95}" presName="txOne" presStyleLbl="node0" presStyleIdx="0" presStyleCnt="1" custScaleY="21063">
        <dgm:presLayoutVars>
          <dgm:chPref val="3"/>
        </dgm:presLayoutVars>
      </dgm:prSet>
      <dgm:spPr/>
      <dgm:t>
        <a:bodyPr/>
        <a:lstStyle/>
        <a:p>
          <a:endParaRPr lang="en-US"/>
        </a:p>
      </dgm:t>
    </dgm:pt>
    <dgm:pt modelId="{E732F986-EDB7-C846-8B4B-19B7DEA5267E}" type="pres">
      <dgm:prSet presAssocID="{30BDF8B6-798E-8B4A-985F-F283B8474D95}" presName="parTransOne" presStyleCnt="0"/>
      <dgm:spPr/>
    </dgm:pt>
    <dgm:pt modelId="{DFA3C781-D87B-614F-87CC-61FED8E7E6F5}" type="pres">
      <dgm:prSet presAssocID="{30BDF8B6-798E-8B4A-985F-F283B8474D95}" presName="horzOne" presStyleCnt="0"/>
      <dgm:spPr/>
    </dgm:pt>
    <dgm:pt modelId="{D4D94EEF-4E7E-2E4D-A0F6-D19D9C6F3894}" type="pres">
      <dgm:prSet presAssocID="{A07E368A-D38E-FD45-9180-3F6F75D74297}" presName="vertTwo" presStyleCnt="0"/>
      <dgm:spPr/>
    </dgm:pt>
    <dgm:pt modelId="{E184BDC3-81C5-DB48-A9E7-CB3D0D17B0E5}" type="pres">
      <dgm:prSet presAssocID="{A07E368A-D38E-FD45-9180-3F6F75D74297}" presName="txTwo" presStyleLbl="node2" presStyleIdx="0" presStyleCnt="6">
        <dgm:presLayoutVars>
          <dgm:chPref val="3"/>
        </dgm:presLayoutVars>
      </dgm:prSet>
      <dgm:spPr/>
      <dgm:t>
        <a:bodyPr/>
        <a:lstStyle/>
        <a:p>
          <a:endParaRPr lang="en-US"/>
        </a:p>
      </dgm:t>
    </dgm:pt>
    <dgm:pt modelId="{8BA7D934-46A7-2545-9C2B-0B9D9ACFEA66}" type="pres">
      <dgm:prSet presAssocID="{A07E368A-D38E-FD45-9180-3F6F75D74297}" presName="horzTwo" presStyleCnt="0"/>
      <dgm:spPr/>
    </dgm:pt>
    <dgm:pt modelId="{652BD7BB-6BEB-3E4E-A5F4-AB81D5906D1D}" type="pres">
      <dgm:prSet presAssocID="{FFCC29BD-7C7D-1747-B6B1-6FFAEDA4463A}" presName="sibSpaceTwo" presStyleCnt="0"/>
      <dgm:spPr/>
    </dgm:pt>
    <dgm:pt modelId="{0461C12F-010A-3E40-BBF1-FDD8550F4253}" type="pres">
      <dgm:prSet presAssocID="{E70A4AB8-A90B-E24E-9839-88BE65568449}" presName="vertTwo" presStyleCnt="0"/>
      <dgm:spPr/>
    </dgm:pt>
    <dgm:pt modelId="{CF6DF67A-B7B3-B54A-B114-6A83A2931E5E}" type="pres">
      <dgm:prSet presAssocID="{E70A4AB8-A90B-E24E-9839-88BE65568449}" presName="txTwo" presStyleLbl="node2" presStyleIdx="1" presStyleCnt="6">
        <dgm:presLayoutVars>
          <dgm:chPref val="3"/>
        </dgm:presLayoutVars>
      </dgm:prSet>
      <dgm:spPr/>
      <dgm:t>
        <a:bodyPr/>
        <a:lstStyle/>
        <a:p>
          <a:endParaRPr lang="en-US"/>
        </a:p>
      </dgm:t>
    </dgm:pt>
    <dgm:pt modelId="{7100E809-A50A-B042-B0BA-A29AEA3FF590}" type="pres">
      <dgm:prSet presAssocID="{E70A4AB8-A90B-E24E-9839-88BE65568449}" presName="horzTwo" presStyleCnt="0"/>
      <dgm:spPr/>
    </dgm:pt>
    <dgm:pt modelId="{7817CB06-3E92-0441-A242-B8D705746DC8}" type="pres">
      <dgm:prSet presAssocID="{3580BA6A-22E8-B242-8D23-A070BF90FA3F}" presName="sibSpaceTwo" presStyleCnt="0"/>
      <dgm:spPr/>
    </dgm:pt>
    <dgm:pt modelId="{24B279F8-B055-8347-9E17-20871555B255}" type="pres">
      <dgm:prSet presAssocID="{D256FFF4-DEAE-8446-B7CF-8CE3C70031E3}" presName="vertTwo" presStyleCnt="0"/>
      <dgm:spPr/>
    </dgm:pt>
    <dgm:pt modelId="{DD86141E-5B55-D94E-B192-FC7F1E019E50}" type="pres">
      <dgm:prSet presAssocID="{D256FFF4-DEAE-8446-B7CF-8CE3C70031E3}" presName="txTwo" presStyleLbl="node2" presStyleIdx="2" presStyleCnt="6">
        <dgm:presLayoutVars>
          <dgm:chPref val="3"/>
        </dgm:presLayoutVars>
      </dgm:prSet>
      <dgm:spPr/>
      <dgm:t>
        <a:bodyPr/>
        <a:lstStyle/>
        <a:p>
          <a:endParaRPr lang="en-US"/>
        </a:p>
      </dgm:t>
    </dgm:pt>
    <dgm:pt modelId="{7FCBD98E-F49F-3841-8D40-DC1B2F01038C}" type="pres">
      <dgm:prSet presAssocID="{D256FFF4-DEAE-8446-B7CF-8CE3C70031E3}" presName="horzTwo" presStyleCnt="0"/>
      <dgm:spPr/>
    </dgm:pt>
    <dgm:pt modelId="{CED00B54-FA5A-AE44-8494-AC48F2D815AC}" type="pres">
      <dgm:prSet presAssocID="{ED420E49-D859-D948-BA53-83C35D7181E4}" presName="sibSpaceTwo" presStyleCnt="0"/>
      <dgm:spPr/>
    </dgm:pt>
    <dgm:pt modelId="{9FECECE2-CAB7-A043-A7A2-A95650770C0B}" type="pres">
      <dgm:prSet presAssocID="{3C2F4A24-175D-E240-8A1B-2BD20AC5564E}" presName="vertTwo" presStyleCnt="0"/>
      <dgm:spPr/>
    </dgm:pt>
    <dgm:pt modelId="{F1BA0EB5-0F4E-7542-8B16-4D9F40FB88D0}" type="pres">
      <dgm:prSet presAssocID="{3C2F4A24-175D-E240-8A1B-2BD20AC5564E}" presName="txTwo" presStyleLbl="node2" presStyleIdx="3" presStyleCnt="6">
        <dgm:presLayoutVars>
          <dgm:chPref val="3"/>
        </dgm:presLayoutVars>
      </dgm:prSet>
      <dgm:spPr/>
      <dgm:t>
        <a:bodyPr/>
        <a:lstStyle/>
        <a:p>
          <a:endParaRPr lang="en-US"/>
        </a:p>
      </dgm:t>
    </dgm:pt>
    <dgm:pt modelId="{53A85C48-F7E1-E64B-81D6-FD89611FBD5B}" type="pres">
      <dgm:prSet presAssocID="{3C2F4A24-175D-E240-8A1B-2BD20AC5564E}" presName="horzTwo" presStyleCnt="0"/>
      <dgm:spPr/>
    </dgm:pt>
    <dgm:pt modelId="{CD292538-5372-734A-8791-AF4138F1D162}" type="pres">
      <dgm:prSet presAssocID="{4D37F0F1-9A35-574C-8D13-D527D253B125}" presName="sibSpaceTwo" presStyleCnt="0"/>
      <dgm:spPr/>
    </dgm:pt>
    <dgm:pt modelId="{FEC12B5F-678D-6547-8D47-ACC7439FB80A}" type="pres">
      <dgm:prSet presAssocID="{3F4A6F73-B9FE-D149-9BA0-045382B32A6B}" presName="vertTwo" presStyleCnt="0"/>
      <dgm:spPr/>
    </dgm:pt>
    <dgm:pt modelId="{962CC485-79CF-4048-ADEE-991A8383AEFF}" type="pres">
      <dgm:prSet presAssocID="{3F4A6F73-B9FE-D149-9BA0-045382B32A6B}" presName="txTwo" presStyleLbl="node2" presStyleIdx="4" presStyleCnt="6">
        <dgm:presLayoutVars>
          <dgm:chPref val="3"/>
        </dgm:presLayoutVars>
      </dgm:prSet>
      <dgm:spPr/>
      <dgm:t>
        <a:bodyPr/>
        <a:lstStyle/>
        <a:p>
          <a:endParaRPr lang="en-US"/>
        </a:p>
      </dgm:t>
    </dgm:pt>
    <dgm:pt modelId="{049E8CD7-1815-AB48-B20B-136C53B1F7C8}" type="pres">
      <dgm:prSet presAssocID="{3F4A6F73-B9FE-D149-9BA0-045382B32A6B}" presName="horzTwo" presStyleCnt="0"/>
      <dgm:spPr/>
    </dgm:pt>
    <dgm:pt modelId="{5F69CC81-8B03-EC48-98B6-742D68851C64}" type="pres">
      <dgm:prSet presAssocID="{288A4CB0-CE2E-F24D-AAE0-ABC8E05D8929}" presName="sibSpaceTwo" presStyleCnt="0"/>
      <dgm:spPr/>
    </dgm:pt>
    <dgm:pt modelId="{780157FB-9FE4-4A43-A8CD-8C10E7BBBF96}" type="pres">
      <dgm:prSet presAssocID="{CFB9647E-1FCE-6548-B075-09B15B713488}" presName="vertTwo" presStyleCnt="0"/>
      <dgm:spPr/>
    </dgm:pt>
    <dgm:pt modelId="{4D224473-2EE3-644A-828D-F4651CAAC7C9}" type="pres">
      <dgm:prSet presAssocID="{CFB9647E-1FCE-6548-B075-09B15B713488}" presName="txTwo" presStyleLbl="node2" presStyleIdx="5" presStyleCnt="6">
        <dgm:presLayoutVars>
          <dgm:chPref val="3"/>
        </dgm:presLayoutVars>
      </dgm:prSet>
      <dgm:spPr/>
      <dgm:t>
        <a:bodyPr/>
        <a:lstStyle/>
        <a:p>
          <a:endParaRPr lang="en-US"/>
        </a:p>
      </dgm:t>
    </dgm:pt>
    <dgm:pt modelId="{4739B40B-DA3C-1A44-9CC7-90F38DCD6B6C}" type="pres">
      <dgm:prSet presAssocID="{CFB9647E-1FCE-6548-B075-09B15B713488}" presName="horzTwo" presStyleCnt="0"/>
      <dgm:spPr/>
    </dgm:pt>
  </dgm:ptLst>
  <dgm:cxnLst>
    <dgm:cxn modelId="{6169BFB5-3119-1F4C-BE97-7BE3D7F2EEA1}" srcId="{30BDF8B6-798E-8B4A-985F-F283B8474D95}" destId="{CFB9647E-1FCE-6548-B075-09B15B713488}" srcOrd="5" destOrd="0" parTransId="{7C6A9867-6FE6-CE4A-A8C7-D5977B03FC7B}" sibTransId="{75B157EE-7FF0-3442-AC00-7840B203AF55}"/>
    <dgm:cxn modelId="{691C0B16-4159-7345-99B2-9D0EEA111B52}" srcId="{363E7588-ABB1-344A-BBAB-1682007D7C55}" destId="{30BDF8B6-798E-8B4A-985F-F283B8474D95}" srcOrd="0" destOrd="0" parTransId="{7F4F57B9-86A4-0049-8BD5-9F71E5CCBEDE}" sibTransId="{810A9458-2B77-3541-9932-1C19D7312521}"/>
    <dgm:cxn modelId="{5667497E-C64B-A849-BD09-FD5D5E5553F6}" type="presOf" srcId="{D256FFF4-DEAE-8446-B7CF-8CE3C70031E3}" destId="{DD86141E-5B55-D94E-B192-FC7F1E019E50}" srcOrd="0" destOrd="0" presId="urn:microsoft.com/office/officeart/2005/8/layout/hierarchy4"/>
    <dgm:cxn modelId="{D563DBCE-C391-7C47-BFFB-F74E56C34208}" type="presOf" srcId="{3C2F4A24-175D-E240-8A1B-2BD20AC5564E}" destId="{F1BA0EB5-0F4E-7542-8B16-4D9F40FB88D0}" srcOrd="0" destOrd="0" presId="urn:microsoft.com/office/officeart/2005/8/layout/hierarchy4"/>
    <dgm:cxn modelId="{2BD36206-B08C-5C4F-B82E-358787B3B9CD}" type="presOf" srcId="{CFB9647E-1FCE-6548-B075-09B15B713488}" destId="{4D224473-2EE3-644A-828D-F4651CAAC7C9}" srcOrd="0" destOrd="0" presId="urn:microsoft.com/office/officeart/2005/8/layout/hierarchy4"/>
    <dgm:cxn modelId="{FB676CE8-9246-D84F-AEA0-2DD1DAE9A764}" type="presOf" srcId="{3F4A6F73-B9FE-D149-9BA0-045382B32A6B}" destId="{962CC485-79CF-4048-ADEE-991A8383AEFF}" srcOrd="0" destOrd="0" presId="urn:microsoft.com/office/officeart/2005/8/layout/hierarchy4"/>
    <dgm:cxn modelId="{D1DA27D1-35DA-F24E-8497-42551BC5832D}" type="presOf" srcId="{30BDF8B6-798E-8B4A-985F-F283B8474D95}" destId="{C48DAC3D-A829-F74E-801B-A02AF3B4BD9C}" srcOrd="0" destOrd="0" presId="urn:microsoft.com/office/officeart/2005/8/layout/hierarchy4"/>
    <dgm:cxn modelId="{0B1EED1F-0D6E-E34C-A053-1C21A5383C56}" srcId="{30BDF8B6-798E-8B4A-985F-F283B8474D95}" destId="{E70A4AB8-A90B-E24E-9839-88BE65568449}" srcOrd="1" destOrd="0" parTransId="{479AE4BE-E91F-D640-960E-87992C7B9105}" sibTransId="{3580BA6A-22E8-B242-8D23-A070BF90FA3F}"/>
    <dgm:cxn modelId="{9B82160A-1AC8-254D-A621-2FFC1C77E5FB}" srcId="{30BDF8B6-798E-8B4A-985F-F283B8474D95}" destId="{3C2F4A24-175D-E240-8A1B-2BD20AC5564E}" srcOrd="3" destOrd="0" parTransId="{5961BC1B-9965-5348-AD48-03EB145E6F6C}" sibTransId="{4D37F0F1-9A35-574C-8D13-D527D253B125}"/>
    <dgm:cxn modelId="{95F489FF-F0AE-6C43-A4C4-DC615171156B}" type="presOf" srcId="{E70A4AB8-A90B-E24E-9839-88BE65568449}" destId="{CF6DF67A-B7B3-B54A-B114-6A83A2931E5E}" srcOrd="0" destOrd="0" presId="urn:microsoft.com/office/officeart/2005/8/layout/hierarchy4"/>
    <dgm:cxn modelId="{A15ED0BF-D171-D242-8F7C-571A96A0F556}" srcId="{30BDF8B6-798E-8B4A-985F-F283B8474D95}" destId="{A07E368A-D38E-FD45-9180-3F6F75D74297}" srcOrd="0" destOrd="0" parTransId="{C3E5AAC3-5E7B-CE4F-A49C-9A806018B205}" sibTransId="{FFCC29BD-7C7D-1747-B6B1-6FFAEDA4463A}"/>
    <dgm:cxn modelId="{9E212BD4-20AC-D345-803C-82DCB703C650}" srcId="{30BDF8B6-798E-8B4A-985F-F283B8474D95}" destId="{3F4A6F73-B9FE-D149-9BA0-045382B32A6B}" srcOrd="4" destOrd="0" parTransId="{3B3D3A35-BB3A-1545-8455-CB506292B1B0}" sibTransId="{288A4CB0-CE2E-F24D-AAE0-ABC8E05D8929}"/>
    <dgm:cxn modelId="{A18853A7-5614-BF4C-A136-276DB00933C2}" type="presOf" srcId="{A07E368A-D38E-FD45-9180-3F6F75D74297}" destId="{E184BDC3-81C5-DB48-A9E7-CB3D0D17B0E5}" srcOrd="0" destOrd="0" presId="urn:microsoft.com/office/officeart/2005/8/layout/hierarchy4"/>
    <dgm:cxn modelId="{B83A5647-47E8-0644-AEC1-59C7CADF90B8}" type="presOf" srcId="{363E7588-ABB1-344A-BBAB-1682007D7C55}" destId="{579AA7B5-6701-0947-83B1-0EF2CC2CDD48}" srcOrd="0" destOrd="0" presId="urn:microsoft.com/office/officeart/2005/8/layout/hierarchy4"/>
    <dgm:cxn modelId="{A649EF85-3A93-7448-9A99-2790C05E35B3}" srcId="{30BDF8B6-798E-8B4A-985F-F283B8474D95}" destId="{D256FFF4-DEAE-8446-B7CF-8CE3C70031E3}" srcOrd="2" destOrd="0" parTransId="{D352F2A6-0CA3-5148-8E8D-3CE55DB65AF6}" sibTransId="{ED420E49-D859-D948-BA53-83C35D7181E4}"/>
    <dgm:cxn modelId="{007BE912-9528-F649-8020-8F944D55351D}" type="presParOf" srcId="{579AA7B5-6701-0947-83B1-0EF2CC2CDD48}" destId="{99BDE08C-78E2-0241-A595-07E57B3A6BA6}" srcOrd="0" destOrd="0" presId="urn:microsoft.com/office/officeart/2005/8/layout/hierarchy4"/>
    <dgm:cxn modelId="{417F81B7-721B-044C-90A9-25CA3DF7AF93}" type="presParOf" srcId="{99BDE08C-78E2-0241-A595-07E57B3A6BA6}" destId="{C48DAC3D-A829-F74E-801B-A02AF3B4BD9C}" srcOrd="0" destOrd="0" presId="urn:microsoft.com/office/officeart/2005/8/layout/hierarchy4"/>
    <dgm:cxn modelId="{9E4C6441-CA69-6546-8766-71C5273280E2}" type="presParOf" srcId="{99BDE08C-78E2-0241-A595-07E57B3A6BA6}" destId="{E732F986-EDB7-C846-8B4B-19B7DEA5267E}" srcOrd="1" destOrd="0" presId="urn:microsoft.com/office/officeart/2005/8/layout/hierarchy4"/>
    <dgm:cxn modelId="{C15E792F-034C-B04E-98B9-091C2DF5C118}" type="presParOf" srcId="{99BDE08C-78E2-0241-A595-07E57B3A6BA6}" destId="{DFA3C781-D87B-614F-87CC-61FED8E7E6F5}" srcOrd="2" destOrd="0" presId="urn:microsoft.com/office/officeart/2005/8/layout/hierarchy4"/>
    <dgm:cxn modelId="{5B78EC18-F950-ED41-B72B-B68606ADF9D7}" type="presParOf" srcId="{DFA3C781-D87B-614F-87CC-61FED8E7E6F5}" destId="{D4D94EEF-4E7E-2E4D-A0F6-D19D9C6F3894}" srcOrd="0" destOrd="0" presId="urn:microsoft.com/office/officeart/2005/8/layout/hierarchy4"/>
    <dgm:cxn modelId="{B59C89D0-7522-F041-9FC1-F12E21730BE6}" type="presParOf" srcId="{D4D94EEF-4E7E-2E4D-A0F6-D19D9C6F3894}" destId="{E184BDC3-81C5-DB48-A9E7-CB3D0D17B0E5}" srcOrd="0" destOrd="0" presId="urn:microsoft.com/office/officeart/2005/8/layout/hierarchy4"/>
    <dgm:cxn modelId="{A37D582C-51E3-4340-8117-B04DC4C504D1}" type="presParOf" srcId="{D4D94EEF-4E7E-2E4D-A0F6-D19D9C6F3894}" destId="{8BA7D934-46A7-2545-9C2B-0B9D9ACFEA66}" srcOrd="1" destOrd="0" presId="urn:microsoft.com/office/officeart/2005/8/layout/hierarchy4"/>
    <dgm:cxn modelId="{DE6F05FD-026A-2443-9E56-3DE15EE594D1}" type="presParOf" srcId="{DFA3C781-D87B-614F-87CC-61FED8E7E6F5}" destId="{652BD7BB-6BEB-3E4E-A5F4-AB81D5906D1D}" srcOrd="1" destOrd="0" presId="urn:microsoft.com/office/officeart/2005/8/layout/hierarchy4"/>
    <dgm:cxn modelId="{510B6D6D-32C9-2749-B65D-327B0B528749}" type="presParOf" srcId="{DFA3C781-D87B-614F-87CC-61FED8E7E6F5}" destId="{0461C12F-010A-3E40-BBF1-FDD8550F4253}" srcOrd="2" destOrd="0" presId="urn:microsoft.com/office/officeart/2005/8/layout/hierarchy4"/>
    <dgm:cxn modelId="{1022D59C-1B89-064B-85F9-92A8DE587843}" type="presParOf" srcId="{0461C12F-010A-3E40-BBF1-FDD8550F4253}" destId="{CF6DF67A-B7B3-B54A-B114-6A83A2931E5E}" srcOrd="0" destOrd="0" presId="urn:microsoft.com/office/officeart/2005/8/layout/hierarchy4"/>
    <dgm:cxn modelId="{7BE5C1C4-F159-014C-AD2A-082DABCDF715}" type="presParOf" srcId="{0461C12F-010A-3E40-BBF1-FDD8550F4253}" destId="{7100E809-A50A-B042-B0BA-A29AEA3FF590}" srcOrd="1" destOrd="0" presId="urn:microsoft.com/office/officeart/2005/8/layout/hierarchy4"/>
    <dgm:cxn modelId="{D4CAED41-A43A-8944-ACA2-D0C86E454379}" type="presParOf" srcId="{DFA3C781-D87B-614F-87CC-61FED8E7E6F5}" destId="{7817CB06-3E92-0441-A242-B8D705746DC8}" srcOrd="3" destOrd="0" presId="urn:microsoft.com/office/officeart/2005/8/layout/hierarchy4"/>
    <dgm:cxn modelId="{8A28223C-BEEA-2F4F-B9C0-834E3941EFB9}" type="presParOf" srcId="{DFA3C781-D87B-614F-87CC-61FED8E7E6F5}" destId="{24B279F8-B055-8347-9E17-20871555B255}" srcOrd="4" destOrd="0" presId="urn:microsoft.com/office/officeart/2005/8/layout/hierarchy4"/>
    <dgm:cxn modelId="{9041291A-4000-E649-81F3-E92B717B4C28}" type="presParOf" srcId="{24B279F8-B055-8347-9E17-20871555B255}" destId="{DD86141E-5B55-D94E-B192-FC7F1E019E50}" srcOrd="0" destOrd="0" presId="urn:microsoft.com/office/officeart/2005/8/layout/hierarchy4"/>
    <dgm:cxn modelId="{73337012-0D40-B644-8770-1B1CE85A67E1}" type="presParOf" srcId="{24B279F8-B055-8347-9E17-20871555B255}" destId="{7FCBD98E-F49F-3841-8D40-DC1B2F01038C}" srcOrd="1" destOrd="0" presId="urn:microsoft.com/office/officeart/2005/8/layout/hierarchy4"/>
    <dgm:cxn modelId="{9A9ADF10-7872-0E43-B021-839C2FB7FE33}" type="presParOf" srcId="{DFA3C781-D87B-614F-87CC-61FED8E7E6F5}" destId="{CED00B54-FA5A-AE44-8494-AC48F2D815AC}" srcOrd="5" destOrd="0" presId="urn:microsoft.com/office/officeart/2005/8/layout/hierarchy4"/>
    <dgm:cxn modelId="{5D3A7BFB-9043-474E-B6BB-1C63028AFC4F}" type="presParOf" srcId="{DFA3C781-D87B-614F-87CC-61FED8E7E6F5}" destId="{9FECECE2-CAB7-A043-A7A2-A95650770C0B}" srcOrd="6" destOrd="0" presId="urn:microsoft.com/office/officeart/2005/8/layout/hierarchy4"/>
    <dgm:cxn modelId="{0284B1B1-3EAF-0842-929A-EC243812BD0F}" type="presParOf" srcId="{9FECECE2-CAB7-A043-A7A2-A95650770C0B}" destId="{F1BA0EB5-0F4E-7542-8B16-4D9F40FB88D0}" srcOrd="0" destOrd="0" presId="urn:microsoft.com/office/officeart/2005/8/layout/hierarchy4"/>
    <dgm:cxn modelId="{D5A3B47A-0E41-1449-883A-0BE47D32B6CF}" type="presParOf" srcId="{9FECECE2-CAB7-A043-A7A2-A95650770C0B}" destId="{53A85C48-F7E1-E64B-81D6-FD89611FBD5B}" srcOrd="1" destOrd="0" presId="urn:microsoft.com/office/officeart/2005/8/layout/hierarchy4"/>
    <dgm:cxn modelId="{DF6DF678-0099-DE4B-83F5-BD255F0849D6}" type="presParOf" srcId="{DFA3C781-D87B-614F-87CC-61FED8E7E6F5}" destId="{CD292538-5372-734A-8791-AF4138F1D162}" srcOrd="7" destOrd="0" presId="urn:microsoft.com/office/officeart/2005/8/layout/hierarchy4"/>
    <dgm:cxn modelId="{4C0A7E5E-F8A9-624C-ADF8-E0D9D0172090}" type="presParOf" srcId="{DFA3C781-D87B-614F-87CC-61FED8E7E6F5}" destId="{FEC12B5F-678D-6547-8D47-ACC7439FB80A}" srcOrd="8" destOrd="0" presId="urn:microsoft.com/office/officeart/2005/8/layout/hierarchy4"/>
    <dgm:cxn modelId="{CC669645-DCDA-1D4E-A246-44F7127EB8EA}" type="presParOf" srcId="{FEC12B5F-678D-6547-8D47-ACC7439FB80A}" destId="{962CC485-79CF-4048-ADEE-991A8383AEFF}" srcOrd="0" destOrd="0" presId="urn:microsoft.com/office/officeart/2005/8/layout/hierarchy4"/>
    <dgm:cxn modelId="{9D1FC867-59A6-4C40-8F64-E813F3B5BDE3}" type="presParOf" srcId="{FEC12B5F-678D-6547-8D47-ACC7439FB80A}" destId="{049E8CD7-1815-AB48-B20B-136C53B1F7C8}" srcOrd="1" destOrd="0" presId="urn:microsoft.com/office/officeart/2005/8/layout/hierarchy4"/>
    <dgm:cxn modelId="{07170029-58F9-6F49-A30E-3E3E43278A66}" type="presParOf" srcId="{DFA3C781-D87B-614F-87CC-61FED8E7E6F5}" destId="{5F69CC81-8B03-EC48-98B6-742D68851C64}" srcOrd="9" destOrd="0" presId="urn:microsoft.com/office/officeart/2005/8/layout/hierarchy4"/>
    <dgm:cxn modelId="{2E1372B3-EE34-8A4A-9295-B7B0BF71EBD1}" type="presParOf" srcId="{DFA3C781-D87B-614F-87CC-61FED8E7E6F5}" destId="{780157FB-9FE4-4A43-A8CD-8C10E7BBBF96}" srcOrd="10" destOrd="0" presId="urn:microsoft.com/office/officeart/2005/8/layout/hierarchy4"/>
    <dgm:cxn modelId="{705B3BE1-00B1-864A-A292-8BBCBE41D61D}" type="presParOf" srcId="{780157FB-9FE4-4A43-A8CD-8C10E7BBBF96}" destId="{4D224473-2EE3-644A-828D-F4651CAAC7C9}" srcOrd="0" destOrd="0" presId="urn:microsoft.com/office/officeart/2005/8/layout/hierarchy4"/>
    <dgm:cxn modelId="{8406E71B-FC8F-4640-A562-CD5B532E1CDA}" type="presParOf" srcId="{780157FB-9FE4-4A43-A8CD-8C10E7BBBF96}" destId="{4739B40B-DA3C-1A44-9CC7-90F38DCD6B6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C96C65-D48B-574E-84F0-938EDF423429}" type="doc">
      <dgm:prSet loTypeId="urn:microsoft.com/office/officeart/2005/8/layout/orgChart1" loCatId="hierarchy" qsTypeId="urn:microsoft.com/office/officeart/2005/8/quickstyle/simple4" qsCatId="simple" csTypeId="urn:microsoft.com/office/officeart/2005/8/colors/colorful5" csCatId="colorful" phldr="1"/>
      <dgm:spPr/>
      <dgm:t>
        <a:bodyPr/>
        <a:lstStyle/>
        <a:p>
          <a:endParaRPr lang="en-US"/>
        </a:p>
      </dgm:t>
    </dgm:pt>
    <dgm:pt modelId="{6E73407D-A285-AE4B-95B1-E3DE1434BBF0}">
      <dgm:prSet/>
      <dgm:spPr/>
      <dgm:t>
        <a:bodyPr/>
        <a:lstStyle/>
        <a:p>
          <a:pPr rtl="0"/>
          <a:r>
            <a:rPr lang="en-US" dirty="0" err="1" smtClean="0">
              <a:solidFill>
                <a:srgbClr val="002060"/>
              </a:solidFill>
            </a:rPr>
            <a:t>Zauderer</a:t>
          </a:r>
          <a:r>
            <a:rPr lang="en-US" dirty="0" smtClean="0">
              <a:solidFill>
                <a:srgbClr val="002060"/>
              </a:solidFill>
            </a:rPr>
            <a:t> v. Office of Disciplinary Counsel of Supreme Court of Ohio, 471 U.S. 626, 651 (1985)</a:t>
          </a:r>
          <a:endParaRPr lang="en-US" dirty="0">
            <a:solidFill>
              <a:srgbClr val="002060"/>
            </a:solidFill>
          </a:endParaRPr>
        </a:p>
      </dgm:t>
    </dgm:pt>
    <dgm:pt modelId="{7FE18CBB-D3C5-9C4C-A0E7-C080ACBBED84}" type="parTrans" cxnId="{66FC8905-7E4F-6449-9627-D497CBB1F871}">
      <dgm:prSet/>
      <dgm:spPr/>
      <dgm:t>
        <a:bodyPr/>
        <a:lstStyle/>
        <a:p>
          <a:endParaRPr lang="en-US"/>
        </a:p>
      </dgm:t>
    </dgm:pt>
    <dgm:pt modelId="{435A5836-D5A5-A64F-A93C-664E52B2C716}" type="sibTrans" cxnId="{66FC8905-7E4F-6449-9627-D497CBB1F871}">
      <dgm:prSet/>
      <dgm:spPr/>
      <dgm:t>
        <a:bodyPr/>
        <a:lstStyle/>
        <a:p>
          <a:endParaRPr lang="en-US"/>
        </a:p>
      </dgm:t>
    </dgm:pt>
    <dgm:pt modelId="{6FBF151A-9666-2E48-81C3-E6799737EF87}">
      <dgm:prSet/>
      <dgm:spPr/>
      <dgm:t>
        <a:bodyPr/>
        <a:lstStyle/>
        <a:p>
          <a:pPr rtl="0"/>
          <a:r>
            <a:rPr lang="zh-CN" altLang="en-US" dirty="0" smtClean="0"/>
            <a:t>案例</a:t>
          </a:r>
          <a:r>
            <a:rPr lang="en-US" dirty="0" smtClean="0"/>
            <a:t>: </a:t>
          </a:r>
          <a:r>
            <a:rPr lang="zh-CN" altLang="en-US" dirty="0" smtClean="0"/>
            <a:t>俄亥俄律师监管部门处罚了</a:t>
          </a:r>
          <a:r>
            <a:rPr lang="en-US" dirty="0" smtClean="0"/>
            <a:t>Zauderer</a:t>
          </a:r>
          <a:r>
            <a:rPr lang="zh-CN" altLang="en-US" dirty="0" smtClean="0"/>
            <a:t>，部分原因是</a:t>
          </a:r>
          <a:r>
            <a:rPr lang="zh-CN" altLang="en-US" b="0" i="0" dirty="0" smtClean="0"/>
            <a:t>他没有在广告中披露他服务的意外费用，如果他们输了，客户可能会承担诉讼费用。</a:t>
          </a:r>
          <a:endParaRPr lang="en-US" dirty="0"/>
        </a:p>
      </dgm:t>
    </dgm:pt>
    <dgm:pt modelId="{B4F80039-6C18-004F-89E5-224A1A2EF191}" type="parTrans" cxnId="{00AFB7B7-31FC-A948-8557-7C048C9BFAD4}">
      <dgm:prSet/>
      <dgm:spPr/>
      <dgm:t>
        <a:bodyPr/>
        <a:lstStyle/>
        <a:p>
          <a:endParaRPr lang="en-US"/>
        </a:p>
      </dgm:t>
    </dgm:pt>
    <dgm:pt modelId="{65C2145D-E3E4-8C45-AF0D-25F323D59525}" type="sibTrans" cxnId="{00AFB7B7-31FC-A948-8557-7C048C9BFAD4}">
      <dgm:prSet/>
      <dgm:spPr/>
      <dgm:t>
        <a:bodyPr/>
        <a:lstStyle/>
        <a:p>
          <a:endParaRPr lang="en-US"/>
        </a:p>
      </dgm:t>
    </dgm:pt>
    <dgm:pt modelId="{72007A76-BAEB-CD49-A8D2-56A23B8F9363}">
      <dgm:prSet/>
      <dgm:spPr/>
      <dgm:t>
        <a:bodyPr/>
        <a:lstStyle/>
        <a:p>
          <a:pPr rtl="0"/>
          <a:r>
            <a:rPr lang="zh-CN" altLang="en-US" b="0" i="0" dirty="0" smtClean="0"/>
            <a:t>合理的基础标准</a:t>
          </a:r>
          <a:r>
            <a:rPr lang="en-US" altLang="zh-CN" b="0" i="0" dirty="0" smtClean="0"/>
            <a:t>:</a:t>
          </a:r>
          <a:r>
            <a:rPr lang="zh-CN" altLang="en-US" b="0" i="0" dirty="0" smtClean="0"/>
            <a:t>纯粹的事实性、无争议性、合理地与合法的政府利益相关，而不是过度的负担。</a:t>
          </a:r>
          <a:endParaRPr lang="en-US" dirty="0"/>
        </a:p>
      </dgm:t>
    </dgm:pt>
    <dgm:pt modelId="{741F8C4B-EE5D-3C4B-B741-52E4363C5187}" type="parTrans" cxnId="{4F2DF987-3A01-6E45-A5A3-B44BD113F5BA}">
      <dgm:prSet/>
      <dgm:spPr/>
      <dgm:t>
        <a:bodyPr/>
        <a:lstStyle/>
        <a:p>
          <a:endParaRPr lang="en-US"/>
        </a:p>
      </dgm:t>
    </dgm:pt>
    <dgm:pt modelId="{D3B5329A-B60C-CE45-8E06-0EDC4E227815}" type="sibTrans" cxnId="{4F2DF987-3A01-6E45-A5A3-B44BD113F5BA}">
      <dgm:prSet/>
      <dgm:spPr/>
      <dgm:t>
        <a:bodyPr/>
        <a:lstStyle/>
        <a:p>
          <a:endParaRPr lang="en-US"/>
        </a:p>
      </dgm:t>
    </dgm:pt>
    <dgm:pt modelId="{63697555-23FE-4C42-BE2A-2AC22FD6C1DC}">
      <dgm:prSet/>
      <dgm:spPr/>
      <dgm:t>
        <a:bodyPr/>
        <a:lstStyle/>
        <a:p>
          <a:pPr rtl="0"/>
          <a:r>
            <a:rPr lang="zh-CN" altLang="en-US" b="0" i="0" dirty="0" smtClean="0"/>
            <a:t>由于俄亥俄州要求律师广告中提供“纯粹的事实和无争议的信息”，这与各州放置欺骗的利益相符，登广告者的权利得到了“充分保护”</a:t>
          </a:r>
          <a:r>
            <a:rPr lang="en-US" dirty="0" smtClean="0"/>
            <a:t> Id. at 651”</a:t>
          </a:r>
          <a:endParaRPr lang="en-US" dirty="0"/>
        </a:p>
      </dgm:t>
    </dgm:pt>
    <dgm:pt modelId="{1B492273-6126-FA4A-ACA3-591E2D05B8EC}" type="parTrans" cxnId="{16871CD6-D08E-7C4A-BB69-53D985067599}">
      <dgm:prSet/>
      <dgm:spPr/>
      <dgm:t>
        <a:bodyPr/>
        <a:lstStyle/>
        <a:p>
          <a:endParaRPr lang="en-US"/>
        </a:p>
      </dgm:t>
    </dgm:pt>
    <dgm:pt modelId="{DDBB38D7-1ACC-2244-A705-844D2A91CD7C}" type="sibTrans" cxnId="{16871CD6-D08E-7C4A-BB69-53D985067599}">
      <dgm:prSet/>
      <dgm:spPr/>
      <dgm:t>
        <a:bodyPr/>
        <a:lstStyle/>
        <a:p>
          <a:endParaRPr lang="en-US"/>
        </a:p>
      </dgm:t>
    </dgm:pt>
    <dgm:pt modelId="{CBBBE684-8C25-3D4C-835C-1ED561872199}" type="pres">
      <dgm:prSet presAssocID="{84C96C65-D48B-574E-84F0-938EDF423429}" presName="hierChild1" presStyleCnt="0">
        <dgm:presLayoutVars>
          <dgm:orgChart val="1"/>
          <dgm:chPref val="1"/>
          <dgm:dir/>
          <dgm:animOne val="branch"/>
          <dgm:animLvl val="lvl"/>
          <dgm:resizeHandles/>
        </dgm:presLayoutVars>
      </dgm:prSet>
      <dgm:spPr/>
      <dgm:t>
        <a:bodyPr/>
        <a:lstStyle/>
        <a:p>
          <a:endParaRPr lang="en-US"/>
        </a:p>
      </dgm:t>
    </dgm:pt>
    <dgm:pt modelId="{ACD1144E-4FB7-3349-9C81-285117E3D8ED}" type="pres">
      <dgm:prSet presAssocID="{6E73407D-A285-AE4B-95B1-E3DE1434BBF0}" presName="hierRoot1" presStyleCnt="0">
        <dgm:presLayoutVars>
          <dgm:hierBranch val="init"/>
        </dgm:presLayoutVars>
      </dgm:prSet>
      <dgm:spPr/>
    </dgm:pt>
    <dgm:pt modelId="{45643577-2952-7740-989E-F4F90D089170}" type="pres">
      <dgm:prSet presAssocID="{6E73407D-A285-AE4B-95B1-E3DE1434BBF0}" presName="rootComposite1" presStyleCnt="0"/>
      <dgm:spPr/>
    </dgm:pt>
    <dgm:pt modelId="{B7AC1BB2-876B-A64D-89E7-61EC0B12B200}" type="pres">
      <dgm:prSet presAssocID="{6E73407D-A285-AE4B-95B1-E3DE1434BBF0}" presName="rootText1" presStyleLbl="node0" presStyleIdx="0" presStyleCnt="1" custScaleX="213653">
        <dgm:presLayoutVars>
          <dgm:chPref val="3"/>
        </dgm:presLayoutVars>
      </dgm:prSet>
      <dgm:spPr/>
      <dgm:t>
        <a:bodyPr/>
        <a:lstStyle/>
        <a:p>
          <a:endParaRPr lang="en-US"/>
        </a:p>
      </dgm:t>
    </dgm:pt>
    <dgm:pt modelId="{5AE9BE41-22D4-484A-8D97-ED1D0BAAD5F0}" type="pres">
      <dgm:prSet presAssocID="{6E73407D-A285-AE4B-95B1-E3DE1434BBF0}" presName="rootConnector1" presStyleLbl="node1" presStyleIdx="0" presStyleCnt="0"/>
      <dgm:spPr/>
      <dgm:t>
        <a:bodyPr/>
        <a:lstStyle/>
        <a:p>
          <a:endParaRPr lang="en-US"/>
        </a:p>
      </dgm:t>
    </dgm:pt>
    <dgm:pt modelId="{E65BE73D-BE4C-2F4B-B171-5A8E4B90E2BC}" type="pres">
      <dgm:prSet presAssocID="{6E73407D-A285-AE4B-95B1-E3DE1434BBF0}" presName="hierChild2" presStyleCnt="0"/>
      <dgm:spPr/>
    </dgm:pt>
    <dgm:pt modelId="{41212BAC-3430-0D43-942B-D3235B863F77}" type="pres">
      <dgm:prSet presAssocID="{B4F80039-6C18-004F-89E5-224A1A2EF191}" presName="Name37" presStyleLbl="parChTrans1D2" presStyleIdx="0" presStyleCnt="2"/>
      <dgm:spPr/>
      <dgm:t>
        <a:bodyPr/>
        <a:lstStyle/>
        <a:p>
          <a:endParaRPr lang="en-US"/>
        </a:p>
      </dgm:t>
    </dgm:pt>
    <dgm:pt modelId="{33042C60-9165-A243-9763-5B80CF9AF9D1}" type="pres">
      <dgm:prSet presAssocID="{6FBF151A-9666-2E48-81C3-E6799737EF87}" presName="hierRoot2" presStyleCnt="0">
        <dgm:presLayoutVars>
          <dgm:hierBranch val="init"/>
        </dgm:presLayoutVars>
      </dgm:prSet>
      <dgm:spPr/>
    </dgm:pt>
    <dgm:pt modelId="{44D960BF-D70C-9E41-AA3B-9ECF9CB58564}" type="pres">
      <dgm:prSet presAssocID="{6FBF151A-9666-2E48-81C3-E6799737EF87}" presName="rootComposite" presStyleCnt="0"/>
      <dgm:spPr/>
    </dgm:pt>
    <dgm:pt modelId="{7888306F-1202-9E4F-AD5C-D92945F07CD5}" type="pres">
      <dgm:prSet presAssocID="{6FBF151A-9666-2E48-81C3-E6799737EF87}" presName="rootText" presStyleLbl="node2" presStyleIdx="0" presStyleCnt="2" custScaleY="163586">
        <dgm:presLayoutVars>
          <dgm:chPref val="3"/>
        </dgm:presLayoutVars>
      </dgm:prSet>
      <dgm:spPr/>
      <dgm:t>
        <a:bodyPr/>
        <a:lstStyle/>
        <a:p>
          <a:endParaRPr lang="en-US"/>
        </a:p>
      </dgm:t>
    </dgm:pt>
    <dgm:pt modelId="{9EE4739F-20D8-9B49-8F47-B0FD5FAD124B}" type="pres">
      <dgm:prSet presAssocID="{6FBF151A-9666-2E48-81C3-E6799737EF87}" presName="rootConnector" presStyleLbl="node2" presStyleIdx="0" presStyleCnt="2"/>
      <dgm:spPr/>
      <dgm:t>
        <a:bodyPr/>
        <a:lstStyle/>
        <a:p>
          <a:endParaRPr lang="en-US"/>
        </a:p>
      </dgm:t>
    </dgm:pt>
    <dgm:pt modelId="{23989369-0730-F244-B9C4-E27856DC3700}" type="pres">
      <dgm:prSet presAssocID="{6FBF151A-9666-2E48-81C3-E6799737EF87}" presName="hierChild4" presStyleCnt="0"/>
      <dgm:spPr/>
    </dgm:pt>
    <dgm:pt modelId="{F43B0C47-C0E5-E04D-884F-88884F8B8128}" type="pres">
      <dgm:prSet presAssocID="{6FBF151A-9666-2E48-81C3-E6799737EF87}" presName="hierChild5" presStyleCnt="0"/>
      <dgm:spPr/>
    </dgm:pt>
    <dgm:pt modelId="{D107BA8E-3D9F-6D43-A532-A6F3A55E1AA4}" type="pres">
      <dgm:prSet presAssocID="{741F8C4B-EE5D-3C4B-B741-52E4363C5187}" presName="Name37" presStyleLbl="parChTrans1D2" presStyleIdx="1" presStyleCnt="2"/>
      <dgm:spPr/>
      <dgm:t>
        <a:bodyPr/>
        <a:lstStyle/>
        <a:p>
          <a:endParaRPr lang="en-US"/>
        </a:p>
      </dgm:t>
    </dgm:pt>
    <dgm:pt modelId="{CBF67AE2-7692-204A-B014-F16F00D8D5C2}" type="pres">
      <dgm:prSet presAssocID="{72007A76-BAEB-CD49-A8D2-56A23B8F9363}" presName="hierRoot2" presStyleCnt="0">
        <dgm:presLayoutVars>
          <dgm:hierBranch val="init"/>
        </dgm:presLayoutVars>
      </dgm:prSet>
      <dgm:spPr/>
    </dgm:pt>
    <dgm:pt modelId="{9974799C-3B9C-6F45-9227-92B918300331}" type="pres">
      <dgm:prSet presAssocID="{72007A76-BAEB-CD49-A8D2-56A23B8F9363}" presName="rootComposite" presStyleCnt="0"/>
      <dgm:spPr/>
    </dgm:pt>
    <dgm:pt modelId="{87390B19-9ED6-B748-A3FD-01CC705071EB}" type="pres">
      <dgm:prSet presAssocID="{72007A76-BAEB-CD49-A8D2-56A23B8F9363}" presName="rootText" presStyleLbl="node2" presStyleIdx="1" presStyleCnt="2" custScaleX="135918" custLinFactNeighborX="3028" custLinFactNeighborY="1045">
        <dgm:presLayoutVars>
          <dgm:chPref val="3"/>
        </dgm:presLayoutVars>
      </dgm:prSet>
      <dgm:spPr/>
      <dgm:t>
        <a:bodyPr/>
        <a:lstStyle/>
        <a:p>
          <a:endParaRPr lang="en-US"/>
        </a:p>
      </dgm:t>
    </dgm:pt>
    <dgm:pt modelId="{7E0612B3-6771-854C-AF73-8569F0ACD52A}" type="pres">
      <dgm:prSet presAssocID="{72007A76-BAEB-CD49-A8D2-56A23B8F9363}" presName="rootConnector" presStyleLbl="node2" presStyleIdx="1" presStyleCnt="2"/>
      <dgm:spPr/>
      <dgm:t>
        <a:bodyPr/>
        <a:lstStyle/>
        <a:p>
          <a:endParaRPr lang="en-US"/>
        </a:p>
      </dgm:t>
    </dgm:pt>
    <dgm:pt modelId="{722B2AFA-05F3-7C49-AD25-47E6720D6EE1}" type="pres">
      <dgm:prSet presAssocID="{72007A76-BAEB-CD49-A8D2-56A23B8F9363}" presName="hierChild4" presStyleCnt="0"/>
      <dgm:spPr/>
    </dgm:pt>
    <dgm:pt modelId="{6E934076-12B7-A847-BBE8-31BAF486AD88}" type="pres">
      <dgm:prSet presAssocID="{1B492273-6126-FA4A-ACA3-591E2D05B8EC}" presName="Name37" presStyleLbl="parChTrans1D3" presStyleIdx="0" presStyleCnt="1"/>
      <dgm:spPr/>
      <dgm:t>
        <a:bodyPr/>
        <a:lstStyle/>
        <a:p>
          <a:endParaRPr lang="en-US"/>
        </a:p>
      </dgm:t>
    </dgm:pt>
    <dgm:pt modelId="{0914A8CC-AF74-5C4B-8FC8-E0AAFD02F8F7}" type="pres">
      <dgm:prSet presAssocID="{63697555-23FE-4C42-BE2A-2AC22FD6C1DC}" presName="hierRoot2" presStyleCnt="0">
        <dgm:presLayoutVars>
          <dgm:hierBranch val="init"/>
        </dgm:presLayoutVars>
      </dgm:prSet>
      <dgm:spPr/>
    </dgm:pt>
    <dgm:pt modelId="{1DCA3057-0F5B-B541-99C9-191DB8177942}" type="pres">
      <dgm:prSet presAssocID="{63697555-23FE-4C42-BE2A-2AC22FD6C1DC}" presName="rootComposite" presStyleCnt="0"/>
      <dgm:spPr/>
    </dgm:pt>
    <dgm:pt modelId="{090CA2F2-6745-9242-A823-04AF8F34882B}" type="pres">
      <dgm:prSet presAssocID="{63697555-23FE-4C42-BE2A-2AC22FD6C1DC}" presName="rootText" presStyleLbl="node3" presStyleIdx="0" presStyleCnt="1" custScaleX="181099">
        <dgm:presLayoutVars>
          <dgm:chPref val="3"/>
        </dgm:presLayoutVars>
      </dgm:prSet>
      <dgm:spPr/>
      <dgm:t>
        <a:bodyPr/>
        <a:lstStyle/>
        <a:p>
          <a:endParaRPr lang="en-US"/>
        </a:p>
      </dgm:t>
    </dgm:pt>
    <dgm:pt modelId="{7B939684-869A-814B-BB82-F213B074040A}" type="pres">
      <dgm:prSet presAssocID="{63697555-23FE-4C42-BE2A-2AC22FD6C1DC}" presName="rootConnector" presStyleLbl="node3" presStyleIdx="0" presStyleCnt="1"/>
      <dgm:spPr/>
      <dgm:t>
        <a:bodyPr/>
        <a:lstStyle/>
        <a:p>
          <a:endParaRPr lang="en-US"/>
        </a:p>
      </dgm:t>
    </dgm:pt>
    <dgm:pt modelId="{49405F28-58DA-AA41-A196-2584F3A0F0DF}" type="pres">
      <dgm:prSet presAssocID="{63697555-23FE-4C42-BE2A-2AC22FD6C1DC}" presName="hierChild4" presStyleCnt="0"/>
      <dgm:spPr/>
    </dgm:pt>
    <dgm:pt modelId="{D436CE84-5818-C842-BEAD-B95DFBA28A9C}" type="pres">
      <dgm:prSet presAssocID="{63697555-23FE-4C42-BE2A-2AC22FD6C1DC}" presName="hierChild5" presStyleCnt="0"/>
      <dgm:spPr/>
    </dgm:pt>
    <dgm:pt modelId="{EBDAE750-6757-534D-B991-40A6A60DA0DB}" type="pres">
      <dgm:prSet presAssocID="{72007A76-BAEB-CD49-A8D2-56A23B8F9363}" presName="hierChild5" presStyleCnt="0"/>
      <dgm:spPr/>
    </dgm:pt>
    <dgm:pt modelId="{5BBD9998-BE01-0243-8575-AFB2EC3A8039}" type="pres">
      <dgm:prSet presAssocID="{6E73407D-A285-AE4B-95B1-E3DE1434BBF0}" presName="hierChild3" presStyleCnt="0"/>
      <dgm:spPr/>
    </dgm:pt>
  </dgm:ptLst>
  <dgm:cxnLst>
    <dgm:cxn modelId="{00AFB7B7-31FC-A948-8557-7C048C9BFAD4}" srcId="{6E73407D-A285-AE4B-95B1-E3DE1434BBF0}" destId="{6FBF151A-9666-2E48-81C3-E6799737EF87}" srcOrd="0" destOrd="0" parTransId="{B4F80039-6C18-004F-89E5-224A1A2EF191}" sibTransId="{65C2145D-E3E4-8C45-AF0D-25F323D59525}"/>
    <dgm:cxn modelId="{958AE62A-1694-F047-8A1B-01E1F1A52B6F}" type="presOf" srcId="{72007A76-BAEB-CD49-A8D2-56A23B8F9363}" destId="{7E0612B3-6771-854C-AF73-8569F0ACD52A}" srcOrd="1" destOrd="0" presId="urn:microsoft.com/office/officeart/2005/8/layout/orgChart1"/>
    <dgm:cxn modelId="{C626DB4C-AD6D-9A42-8459-7EDD26509302}" type="presOf" srcId="{B4F80039-6C18-004F-89E5-224A1A2EF191}" destId="{41212BAC-3430-0D43-942B-D3235B863F77}" srcOrd="0" destOrd="0" presId="urn:microsoft.com/office/officeart/2005/8/layout/orgChart1"/>
    <dgm:cxn modelId="{7CA75F0F-0B4E-6B4F-A05A-66017BF64B9C}" type="presOf" srcId="{741F8C4B-EE5D-3C4B-B741-52E4363C5187}" destId="{D107BA8E-3D9F-6D43-A532-A6F3A55E1AA4}" srcOrd="0" destOrd="0" presId="urn:microsoft.com/office/officeart/2005/8/layout/orgChart1"/>
    <dgm:cxn modelId="{4F2DF987-3A01-6E45-A5A3-B44BD113F5BA}" srcId="{6E73407D-A285-AE4B-95B1-E3DE1434BBF0}" destId="{72007A76-BAEB-CD49-A8D2-56A23B8F9363}" srcOrd="1" destOrd="0" parTransId="{741F8C4B-EE5D-3C4B-B741-52E4363C5187}" sibTransId="{D3B5329A-B60C-CE45-8E06-0EDC4E227815}"/>
    <dgm:cxn modelId="{0EEDF995-B806-3445-AA73-A032FD5189E2}" type="presOf" srcId="{6E73407D-A285-AE4B-95B1-E3DE1434BBF0}" destId="{B7AC1BB2-876B-A64D-89E7-61EC0B12B200}" srcOrd="0" destOrd="0" presId="urn:microsoft.com/office/officeart/2005/8/layout/orgChart1"/>
    <dgm:cxn modelId="{D29816D7-2CCF-F042-9BAD-714FB248621D}" type="presOf" srcId="{6E73407D-A285-AE4B-95B1-E3DE1434BBF0}" destId="{5AE9BE41-22D4-484A-8D97-ED1D0BAAD5F0}" srcOrd="1" destOrd="0" presId="urn:microsoft.com/office/officeart/2005/8/layout/orgChart1"/>
    <dgm:cxn modelId="{16871CD6-D08E-7C4A-BB69-53D985067599}" srcId="{72007A76-BAEB-CD49-A8D2-56A23B8F9363}" destId="{63697555-23FE-4C42-BE2A-2AC22FD6C1DC}" srcOrd="0" destOrd="0" parTransId="{1B492273-6126-FA4A-ACA3-591E2D05B8EC}" sibTransId="{DDBB38D7-1ACC-2244-A705-844D2A91CD7C}"/>
    <dgm:cxn modelId="{66FC8905-7E4F-6449-9627-D497CBB1F871}" srcId="{84C96C65-D48B-574E-84F0-938EDF423429}" destId="{6E73407D-A285-AE4B-95B1-E3DE1434BBF0}" srcOrd="0" destOrd="0" parTransId="{7FE18CBB-D3C5-9C4C-A0E7-C080ACBBED84}" sibTransId="{435A5836-D5A5-A64F-A93C-664E52B2C716}"/>
    <dgm:cxn modelId="{E8ED336C-439A-9C41-A9B7-4AEC4CA7A7FA}" type="presOf" srcId="{6FBF151A-9666-2E48-81C3-E6799737EF87}" destId="{7888306F-1202-9E4F-AD5C-D92945F07CD5}" srcOrd="0" destOrd="0" presId="urn:microsoft.com/office/officeart/2005/8/layout/orgChart1"/>
    <dgm:cxn modelId="{67FCBD45-9C74-C04A-9F27-CDC148D3B00A}" type="presOf" srcId="{84C96C65-D48B-574E-84F0-938EDF423429}" destId="{CBBBE684-8C25-3D4C-835C-1ED561872199}" srcOrd="0" destOrd="0" presId="urn:microsoft.com/office/officeart/2005/8/layout/orgChart1"/>
    <dgm:cxn modelId="{C34D4316-8772-C84C-AD68-DDBAE9BCD96F}" type="presOf" srcId="{63697555-23FE-4C42-BE2A-2AC22FD6C1DC}" destId="{090CA2F2-6745-9242-A823-04AF8F34882B}" srcOrd="0" destOrd="0" presId="urn:microsoft.com/office/officeart/2005/8/layout/orgChart1"/>
    <dgm:cxn modelId="{5B715E4D-92FA-9346-A35D-A6BA0A5D9869}" type="presOf" srcId="{1B492273-6126-FA4A-ACA3-591E2D05B8EC}" destId="{6E934076-12B7-A847-BBE8-31BAF486AD88}" srcOrd="0" destOrd="0" presId="urn:microsoft.com/office/officeart/2005/8/layout/orgChart1"/>
    <dgm:cxn modelId="{8D5B4700-4988-C347-9E60-3C2FBBE8A1CA}" type="presOf" srcId="{6FBF151A-9666-2E48-81C3-E6799737EF87}" destId="{9EE4739F-20D8-9B49-8F47-B0FD5FAD124B}" srcOrd="1" destOrd="0" presId="urn:microsoft.com/office/officeart/2005/8/layout/orgChart1"/>
    <dgm:cxn modelId="{F54E6897-856B-2D41-86FB-9495FE91AAFA}" type="presOf" srcId="{63697555-23FE-4C42-BE2A-2AC22FD6C1DC}" destId="{7B939684-869A-814B-BB82-F213B074040A}" srcOrd="1" destOrd="0" presId="urn:microsoft.com/office/officeart/2005/8/layout/orgChart1"/>
    <dgm:cxn modelId="{676097FD-9D3A-D14A-841E-4CD042097366}" type="presOf" srcId="{72007A76-BAEB-CD49-A8D2-56A23B8F9363}" destId="{87390B19-9ED6-B748-A3FD-01CC705071EB}" srcOrd="0" destOrd="0" presId="urn:microsoft.com/office/officeart/2005/8/layout/orgChart1"/>
    <dgm:cxn modelId="{001DCB92-ACD3-1E43-9084-1E4D07FC9428}" type="presParOf" srcId="{CBBBE684-8C25-3D4C-835C-1ED561872199}" destId="{ACD1144E-4FB7-3349-9C81-285117E3D8ED}" srcOrd="0" destOrd="0" presId="urn:microsoft.com/office/officeart/2005/8/layout/orgChart1"/>
    <dgm:cxn modelId="{51925610-9910-024E-897B-D15B20D717A6}" type="presParOf" srcId="{ACD1144E-4FB7-3349-9C81-285117E3D8ED}" destId="{45643577-2952-7740-989E-F4F90D089170}" srcOrd="0" destOrd="0" presId="urn:microsoft.com/office/officeart/2005/8/layout/orgChart1"/>
    <dgm:cxn modelId="{970D3C1D-B3A3-894D-94DD-1FB25802918D}" type="presParOf" srcId="{45643577-2952-7740-989E-F4F90D089170}" destId="{B7AC1BB2-876B-A64D-89E7-61EC0B12B200}" srcOrd="0" destOrd="0" presId="urn:microsoft.com/office/officeart/2005/8/layout/orgChart1"/>
    <dgm:cxn modelId="{3597A9F3-D580-8E4E-89E0-825FAD2BA22C}" type="presParOf" srcId="{45643577-2952-7740-989E-F4F90D089170}" destId="{5AE9BE41-22D4-484A-8D97-ED1D0BAAD5F0}" srcOrd="1" destOrd="0" presId="urn:microsoft.com/office/officeart/2005/8/layout/orgChart1"/>
    <dgm:cxn modelId="{9D12AA34-D43C-6447-BF88-4EAFC7831B5A}" type="presParOf" srcId="{ACD1144E-4FB7-3349-9C81-285117E3D8ED}" destId="{E65BE73D-BE4C-2F4B-B171-5A8E4B90E2BC}" srcOrd="1" destOrd="0" presId="urn:microsoft.com/office/officeart/2005/8/layout/orgChart1"/>
    <dgm:cxn modelId="{1DEFFB2C-CED6-8C40-A46B-7BE427B89D92}" type="presParOf" srcId="{E65BE73D-BE4C-2F4B-B171-5A8E4B90E2BC}" destId="{41212BAC-3430-0D43-942B-D3235B863F77}" srcOrd="0" destOrd="0" presId="urn:microsoft.com/office/officeart/2005/8/layout/orgChart1"/>
    <dgm:cxn modelId="{8D37BB4B-4914-FD41-A554-C3D131389569}" type="presParOf" srcId="{E65BE73D-BE4C-2F4B-B171-5A8E4B90E2BC}" destId="{33042C60-9165-A243-9763-5B80CF9AF9D1}" srcOrd="1" destOrd="0" presId="urn:microsoft.com/office/officeart/2005/8/layout/orgChart1"/>
    <dgm:cxn modelId="{BDE5632D-1886-2A43-958F-93FFA113753E}" type="presParOf" srcId="{33042C60-9165-A243-9763-5B80CF9AF9D1}" destId="{44D960BF-D70C-9E41-AA3B-9ECF9CB58564}" srcOrd="0" destOrd="0" presId="urn:microsoft.com/office/officeart/2005/8/layout/orgChart1"/>
    <dgm:cxn modelId="{26C8A924-D60C-AD47-B2EB-366FE0AFC1F7}" type="presParOf" srcId="{44D960BF-D70C-9E41-AA3B-9ECF9CB58564}" destId="{7888306F-1202-9E4F-AD5C-D92945F07CD5}" srcOrd="0" destOrd="0" presId="urn:microsoft.com/office/officeart/2005/8/layout/orgChart1"/>
    <dgm:cxn modelId="{4498A1C0-4A41-5542-8594-8045CA9A167F}" type="presParOf" srcId="{44D960BF-D70C-9E41-AA3B-9ECF9CB58564}" destId="{9EE4739F-20D8-9B49-8F47-B0FD5FAD124B}" srcOrd="1" destOrd="0" presId="urn:microsoft.com/office/officeart/2005/8/layout/orgChart1"/>
    <dgm:cxn modelId="{A8182560-EE93-2445-934E-EB3794F9B85D}" type="presParOf" srcId="{33042C60-9165-A243-9763-5B80CF9AF9D1}" destId="{23989369-0730-F244-B9C4-E27856DC3700}" srcOrd="1" destOrd="0" presId="urn:microsoft.com/office/officeart/2005/8/layout/orgChart1"/>
    <dgm:cxn modelId="{E4674070-64EC-A34D-925F-F80E63A7673E}" type="presParOf" srcId="{33042C60-9165-A243-9763-5B80CF9AF9D1}" destId="{F43B0C47-C0E5-E04D-884F-88884F8B8128}" srcOrd="2" destOrd="0" presId="urn:microsoft.com/office/officeart/2005/8/layout/orgChart1"/>
    <dgm:cxn modelId="{ED4AFBA1-5E88-5145-AEB3-8335F59E55F3}" type="presParOf" srcId="{E65BE73D-BE4C-2F4B-B171-5A8E4B90E2BC}" destId="{D107BA8E-3D9F-6D43-A532-A6F3A55E1AA4}" srcOrd="2" destOrd="0" presId="urn:microsoft.com/office/officeart/2005/8/layout/orgChart1"/>
    <dgm:cxn modelId="{EF569AA2-981A-CC4B-AC48-2F01217D35A7}" type="presParOf" srcId="{E65BE73D-BE4C-2F4B-B171-5A8E4B90E2BC}" destId="{CBF67AE2-7692-204A-B014-F16F00D8D5C2}" srcOrd="3" destOrd="0" presId="urn:microsoft.com/office/officeart/2005/8/layout/orgChart1"/>
    <dgm:cxn modelId="{70042703-5FB1-D042-B1DD-85E9259DED3B}" type="presParOf" srcId="{CBF67AE2-7692-204A-B014-F16F00D8D5C2}" destId="{9974799C-3B9C-6F45-9227-92B918300331}" srcOrd="0" destOrd="0" presId="urn:microsoft.com/office/officeart/2005/8/layout/orgChart1"/>
    <dgm:cxn modelId="{C7135636-9856-1D4B-B5DE-84790E3CCDFE}" type="presParOf" srcId="{9974799C-3B9C-6F45-9227-92B918300331}" destId="{87390B19-9ED6-B748-A3FD-01CC705071EB}" srcOrd="0" destOrd="0" presId="urn:microsoft.com/office/officeart/2005/8/layout/orgChart1"/>
    <dgm:cxn modelId="{D70ABA81-BFDA-CA45-8E47-3F6F3C6249A8}" type="presParOf" srcId="{9974799C-3B9C-6F45-9227-92B918300331}" destId="{7E0612B3-6771-854C-AF73-8569F0ACD52A}" srcOrd="1" destOrd="0" presId="urn:microsoft.com/office/officeart/2005/8/layout/orgChart1"/>
    <dgm:cxn modelId="{DBE52586-BA5F-DD40-B99D-E767E2A14DED}" type="presParOf" srcId="{CBF67AE2-7692-204A-B014-F16F00D8D5C2}" destId="{722B2AFA-05F3-7C49-AD25-47E6720D6EE1}" srcOrd="1" destOrd="0" presId="urn:microsoft.com/office/officeart/2005/8/layout/orgChart1"/>
    <dgm:cxn modelId="{4527EE61-97A7-FA45-8DCE-E8AB58F9543C}" type="presParOf" srcId="{722B2AFA-05F3-7C49-AD25-47E6720D6EE1}" destId="{6E934076-12B7-A847-BBE8-31BAF486AD88}" srcOrd="0" destOrd="0" presId="urn:microsoft.com/office/officeart/2005/8/layout/orgChart1"/>
    <dgm:cxn modelId="{7769D39B-969B-564D-A048-4A3337B388F9}" type="presParOf" srcId="{722B2AFA-05F3-7C49-AD25-47E6720D6EE1}" destId="{0914A8CC-AF74-5C4B-8FC8-E0AAFD02F8F7}" srcOrd="1" destOrd="0" presId="urn:microsoft.com/office/officeart/2005/8/layout/orgChart1"/>
    <dgm:cxn modelId="{F2B0F391-C2A5-6C46-B663-93C5928844D1}" type="presParOf" srcId="{0914A8CC-AF74-5C4B-8FC8-E0AAFD02F8F7}" destId="{1DCA3057-0F5B-B541-99C9-191DB8177942}" srcOrd="0" destOrd="0" presId="urn:microsoft.com/office/officeart/2005/8/layout/orgChart1"/>
    <dgm:cxn modelId="{B0594EF3-2DF1-A942-B9F5-CC37882B9C94}" type="presParOf" srcId="{1DCA3057-0F5B-B541-99C9-191DB8177942}" destId="{090CA2F2-6745-9242-A823-04AF8F34882B}" srcOrd="0" destOrd="0" presId="urn:microsoft.com/office/officeart/2005/8/layout/orgChart1"/>
    <dgm:cxn modelId="{41E6DDE6-35E6-D340-9A9E-5A5825AC57C1}" type="presParOf" srcId="{1DCA3057-0F5B-B541-99C9-191DB8177942}" destId="{7B939684-869A-814B-BB82-F213B074040A}" srcOrd="1" destOrd="0" presId="urn:microsoft.com/office/officeart/2005/8/layout/orgChart1"/>
    <dgm:cxn modelId="{3E0C4730-73AB-E945-8165-2C36C7D81024}" type="presParOf" srcId="{0914A8CC-AF74-5C4B-8FC8-E0AAFD02F8F7}" destId="{49405F28-58DA-AA41-A196-2584F3A0F0DF}" srcOrd="1" destOrd="0" presId="urn:microsoft.com/office/officeart/2005/8/layout/orgChart1"/>
    <dgm:cxn modelId="{29255861-AFA4-3249-99E1-87CF57E861BF}" type="presParOf" srcId="{0914A8CC-AF74-5C4B-8FC8-E0AAFD02F8F7}" destId="{D436CE84-5818-C842-BEAD-B95DFBA28A9C}" srcOrd="2" destOrd="0" presId="urn:microsoft.com/office/officeart/2005/8/layout/orgChart1"/>
    <dgm:cxn modelId="{9840D8BB-31BD-B240-97B6-4757B1BDD5DE}" type="presParOf" srcId="{CBF67AE2-7692-204A-B014-F16F00D8D5C2}" destId="{EBDAE750-6757-534D-B991-40A6A60DA0DB}" srcOrd="2" destOrd="0" presId="urn:microsoft.com/office/officeart/2005/8/layout/orgChart1"/>
    <dgm:cxn modelId="{8316BC4E-57A0-214F-B715-3D1E3AF30A42}" type="presParOf" srcId="{ACD1144E-4FB7-3349-9C81-285117E3D8ED}" destId="{5BBD9998-BE01-0243-8575-AFB2EC3A803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3D9AB91-C9D8-0D45-B297-21728C3C8BC2}"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FD6F7A73-6B6B-4448-8B8B-3C007A03F58B}">
      <dgm:prSet custT="1"/>
      <dgm:spPr>
        <a:solidFill>
          <a:srgbClr val="7030A0"/>
        </a:solidFill>
      </dgm:spPr>
      <dgm:t>
        <a:bodyPr/>
        <a:lstStyle/>
        <a:p>
          <a:pPr rtl="0"/>
          <a:r>
            <a:rPr lang="en-US" altLang="zh-CN" sz="1800" b="0" i="0" dirty="0" smtClean="0"/>
            <a:t>《</a:t>
          </a:r>
          <a:r>
            <a:rPr lang="zh-CN" altLang="en-US" sz="1800" b="0" i="0" dirty="0" smtClean="0"/>
            <a:t>多德</a:t>
          </a:r>
          <a:r>
            <a:rPr lang="en-US" altLang="zh-CN" sz="1800" b="0" i="0" dirty="0" smtClean="0"/>
            <a:t>-</a:t>
          </a:r>
          <a:r>
            <a:rPr lang="zh-CN" altLang="en-US" sz="1800" b="0" i="0" dirty="0" smtClean="0"/>
            <a:t>弗兰克法案</a:t>
          </a:r>
          <a:r>
            <a:rPr lang="en-US" altLang="zh-CN" sz="1800" b="0" i="0" dirty="0" smtClean="0"/>
            <a:t>》(</a:t>
          </a:r>
          <a:r>
            <a:rPr lang="en-US" sz="1800" b="0" i="0" dirty="0" smtClean="0"/>
            <a:t>dodd - frank)</a:t>
          </a:r>
          <a:r>
            <a:rPr lang="zh-CN" altLang="en-US" sz="1800" b="0" i="0" dirty="0" smtClean="0"/>
            <a:t>第</a:t>
          </a:r>
          <a:r>
            <a:rPr lang="en-US" altLang="zh-CN" sz="1800" b="0" i="0" dirty="0" smtClean="0"/>
            <a:t>1502(</a:t>
          </a:r>
          <a:r>
            <a:rPr lang="en-US" sz="1800" b="0" i="0" dirty="0" smtClean="0"/>
            <a:t>a)</a:t>
          </a:r>
          <a:r>
            <a:rPr lang="zh-CN" altLang="en-US" sz="1800" b="0" i="0" dirty="0" smtClean="0"/>
            <a:t>条指示证交会颁布一条规定，要求证券发行人对冲突矿物的来源和保管链进行调查，并对其发现进行某些披露。事项</a:t>
          </a:r>
          <a:r>
            <a:rPr lang="en-US" altLang="zh-CN" sz="1800" b="0" i="0" dirty="0" smtClean="0"/>
            <a:t>78(</a:t>
          </a:r>
          <a:r>
            <a:rPr lang="en-US" sz="1800" b="0" i="0" dirty="0" smtClean="0"/>
            <a:t>p)。</a:t>
          </a:r>
          <a:endParaRPr lang="en-US" sz="1800" dirty="0"/>
        </a:p>
      </dgm:t>
    </dgm:pt>
    <dgm:pt modelId="{11C7D04E-0D53-514A-A727-F63F3F338BA6}" type="parTrans" cxnId="{00D3B0B9-764A-E347-9485-164FFA41EC57}">
      <dgm:prSet/>
      <dgm:spPr/>
      <dgm:t>
        <a:bodyPr/>
        <a:lstStyle/>
        <a:p>
          <a:endParaRPr lang="en-US"/>
        </a:p>
      </dgm:t>
    </dgm:pt>
    <dgm:pt modelId="{6658BCE4-AD68-F64D-8090-6ACE40A4ED80}" type="sibTrans" cxnId="{00D3B0B9-764A-E347-9485-164FFA41EC57}">
      <dgm:prSet/>
      <dgm:spPr/>
      <dgm:t>
        <a:bodyPr/>
        <a:lstStyle/>
        <a:p>
          <a:endParaRPr lang="en-US"/>
        </a:p>
      </dgm:t>
    </dgm:pt>
    <dgm:pt modelId="{4B9C3886-E2E5-2144-8A2D-18A5FA4DB88D}">
      <dgm:prSet/>
      <dgm:spPr/>
      <dgm:t>
        <a:bodyPr/>
        <a:lstStyle/>
        <a:p>
          <a:pPr rtl="0"/>
          <a:r>
            <a:rPr lang="en-US" b="1" dirty="0" smtClean="0"/>
            <a:t>Conflict Minerals Rule, 17 C.F.R. 240.13p-1 </a:t>
          </a:r>
          <a:r>
            <a:rPr lang="zh-CN" altLang="en-US" b="0" i="0" dirty="0" smtClean="0"/>
            <a:t>要求发行人提交一份报告，其中包括对其冲突矿物的来源和保管链进行尽职调查的措施，以及对其产品的描述，这些产品“没有被发现是‘免于刚果民主共和国冲突’”。</a:t>
          </a:r>
          <a:endParaRPr lang="en-US" b="1" dirty="0"/>
        </a:p>
      </dgm:t>
    </dgm:pt>
    <dgm:pt modelId="{5100618B-AE81-ED40-A54A-D31592D6C651}" type="parTrans" cxnId="{D26CF402-98A6-1347-8C6F-03B5B43A8CFF}">
      <dgm:prSet/>
      <dgm:spPr/>
      <dgm:t>
        <a:bodyPr/>
        <a:lstStyle/>
        <a:p>
          <a:endParaRPr lang="en-US"/>
        </a:p>
      </dgm:t>
    </dgm:pt>
    <dgm:pt modelId="{814848F3-F8EE-E94F-A742-A5C479BEBCA1}" type="sibTrans" cxnId="{D26CF402-98A6-1347-8C6F-03B5B43A8CFF}">
      <dgm:prSet/>
      <dgm:spPr/>
      <dgm:t>
        <a:bodyPr/>
        <a:lstStyle/>
        <a:p>
          <a:endParaRPr lang="en-US"/>
        </a:p>
      </dgm:t>
    </dgm:pt>
    <dgm:pt modelId="{3879EB43-5F95-A04F-ADA3-D8D5EF3D6304}">
      <dgm:prSet/>
      <dgm:spPr>
        <a:solidFill>
          <a:srgbClr val="7030A0"/>
        </a:solidFill>
      </dgm:spPr>
      <dgm:t>
        <a:bodyPr/>
        <a:lstStyle/>
        <a:p>
          <a:pPr rtl="0"/>
          <a:r>
            <a:rPr lang="en-US" b="1" i="1" noProof="0" dirty="0" smtClean="0"/>
            <a:t>National Ass 'n of Mfrs. v. SE.C</a:t>
          </a:r>
          <a:r>
            <a:rPr lang="en-US" b="1" noProof="0" dirty="0" smtClean="0"/>
            <a:t>., 800 F.3d 518, 530 (D.C. Cir. 2014) en banc </a:t>
          </a:r>
          <a:r>
            <a:rPr lang="zh-CN" altLang="en-US" b="0" i="0" dirty="0" smtClean="0"/>
            <a:t>上诉法院裁定，要求一家公司在提交给其网站的</a:t>
          </a:r>
          <a:r>
            <a:rPr lang="en-US" b="0" i="0" dirty="0" smtClean="0"/>
            <a:t>SEC</a:t>
          </a:r>
          <a:r>
            <a:rPr lang="zh-CN" altLang="en-US" b="0" i="0" dirty="0" smtClean="0"/>
            <a:t>备案文件中发表声明，称其产品“未被发现是没有冲突的”。”原理</a:t>
          </a:r>
          <a:r>
            <a:rPr lang="en-US" altLang="zh-CN" b="0" i="0" dirty="0" smtClean="0"/>
            <a:t>:</a:t>
          </a:r>
          <a:endParaRPr lang="en-US" b="1" noProof="0" dirty="0"/>
        </a:p>
      </dgm:t>
    </dgm:pt>
    <dgm:pt modelId="{FC591B31-D950-A347-8622-9259694328B1}" type="parTrans" cxnId="{BE42C91D-6FDC-154D-B55E-770CF154E629}">
      <dgm:prSet/>
      <dgm:spPr/>
      <dgm:t>
        <a:bodyPr/>
        <a:lstStyle/>
        <a:p>
          <a:endParaRPr lang="en-US"/>
        </a:p>
      </dgm:t>
    </dgm:pt>
    <dgm:pt modelId="{B1517A61-EE10-0849-B1B0-1FCF5C12A9C1}" type="sibTrans" cxnId="{BE42C91D-6FDC-154D-B55E-770CF154E629}">
      <dgm:prSet/>
      <dgm:spPr/>
      <dgm:t>
        <a:bodyPr/>
        <a:lstStyle/>
        <a:p>
          <a:endParaRPr lang="en-US"/>
        </a:p>
      </dgm:t>
    </dgm:pt>
    <dgm:pt modelId="{95A285F8-FB3C-9542-858A-BE5DF6DB1374}">
      <dgm:prSet custT="1"/>
      <dgm:spPr>
        <a:solidFill>
          <a:schemeClr val="accent6">
            <a:lumMod val="50000"/>
          </a:schemeClr>
        </a:solidFill>
      </dgm:spPr>
      <dgm:t>
        <a:bodyPr/>
        <a:lstStyle/>
        <a:p>
          <a:pPr rtl="0"/>
          <a:r>
            <a:rPr lang="zh-CN" altLang="en-US" sz="1800" b="0" i="0" dirty="0" smtClean="0"/>
            <a:t>委员会未能证明强迫披露将在实质上减轻刚果民主共和国的人道主义危机</a:t>
          </a:r>
          <a:endParaRPr lang="en-US" sz="1800" dirty="0"/>
        </a:p>
      </dgm:t>
    </dgm:pt>
    <dgm:pt modelId="{C1EECF8B-D97C-F740-9E7B-58EA18016CD8}" type="parTrans" cxnId="{34C9627A-25AE-8640-A7EE-3B8AF5E23AF1}">
      <dgm:prSet/>
      <dgm:spPr/>
      <dgm:t>
        <a:bodyPr/>
        <a:lstStyle/>
        <a:p>
          <a:endParaRPr lang="en-US"/>
        </a:p>
      </dgm:t>
    </dgm:pt>
    <dgm:pt modelId="{2BE1E4AE-5021-3244-A5BD-9113A5AFE6EA}" type="sibTrans" cxnId="{34C9627A-25AE-8640-A7EE-3B8AF5E23AF1}">
      <dgm:prSet/>
      <dgm:spPr/>
      <dgm:t>
        <a:bodyPr/>
        <a:lstStyle/>
        <a:p>
          <a:endParaRPr lang="en-US"/>
        </a:p>
      </dgm:t>
    </dgm:pt>
    <dgm:pt modelId="{D4E783E2-360F-3442-AEBE-6C16B38DD528}">
      <dgm:prSet custT="1"/>
      <dgm:spPr>
        <a:solidFill>
          <a:schemeClr val="accent6">
            <a:lumMod val="50000"/>
          </a:schemeClr>
        </a:solidFill>
      </dgm:spPr>
      <dgm:t>
        <a:bodyPr/>
        <a:lstStyle/>
        <a:p>
          <a:pPr rtl="0"/>
          <a:r>
            <a:rPr lang="zh-CN" altLang="en-US" sz="1800" b="0" i="0" dirty="0" smtClean="0"/>
            <a:t>要求披露的信息并不局限于“纯粹的事实和无争议的信息”。</a:t>
          </a:r>
          <a:r>
            <a:rPr lang="en-US" sz="1800" i="1" dirty="0" smtClean="0"/>
            <a:t>Id</a:t>
          </a:r>
          <a:r>
            <a:rPr lang="en-US" sz="1800" i="1" dirty="0" smtClean="0"/>
            <a:t>. </a:t>
          </a:r>
          <a:r>
            <a:rPr lang="en-US" sz="1800" dirty="0" smtClean="0"/>
            <a:t>at 527­ 530</a:t>
          </a:r>
          <a:endParaRPr lang="en-US" sz="1800" dirty="0"/>
        </a:p>
      </dgm:t>
    </dgm:pt>
    <dgm:pt modelId="{DC247CEB-0C7C-7941-B1D5-9744F2D1733A}" type="parTrans" cxnId="{E7B33D34-A7FC-C04C-BA65-2E89F6D0DE63}">
      <dgm:prSet/>
      <dgm:spPr/>
      <dgm:t>
        <a:bodyPr/>
        <a:lstStyle/>
        <a:p>
          <a:endParaRPr lang="en-US"/>
        </a:p>
      </dgm:t>
    </dgm:pt>
    <dgm:pt modelId="{11AA92E9-313E-F14B-9BED-7CB10B1021B5}" type="sibTrans" cxnId="{E7B33D34-A7FC-C04C-BA65-2E89F6D0DE63}">
      <dgm:prSet/>
      <dgm:spPr/>
      <dgm:t>
        <a:bodyPr/>
        <a:lstStyle/>
        <a:p>
          <a:endParaRPr lang="en-US"/>
        </a:p>
      </dgm:t>
    </dgm:pt>
    <dgm:pt modelId="{D9876E43-3918-E443-BFAE-044284CCA89B}">
      <dgm:prSet custT="1"/>
      <dgm:spPr>
        <a:solidFill>
          <a:schemeClr val="accent6">
            <a:lumMod val="50000"/>
          </a:schemeClr>
        </a:solidFill>
      </dgm:spPr>
      <dgm:t>
        <a:bodyPr/>
        <a:lstStyle/>
        <a:p>
          <a:pPr rtl="0"/>
          <a:r>
            <a:rPr lang="zh-CN" altLang="en-US" sz="1800" b="0" i="0" dirty="0" smtClean="0"/>
            <a:t>规定某些产品没有被发现是“刚果民主共和国冲突自由”的规定，就像法规和规则所规定的那样，有效地“迫使发行人向其供认鲜血”，这妨碍了“第一修正案中言论自由的行使”。</a:t>
          </a:r>
          <a:r>
            <a:rPr lang="en-US" sz="1800" i="1" dirty="0" smtClean="0"/>
            <a:t>Id</a:t>
          </a:r>
          <a:r>
            <a:rPr lang="en-US" sz="1800" i="1" dirty="0" smtClean="0"/>
            <a:t>. </a:t>
          </a:r>
          <a:r>
            <a:rPr lang="en-US" sz="1800" dirty="0" smtClean="0"/>
            <a:t>at 530 </a:t>
          </a:r>
          <a:endParaRPr lang="en-US" sz="1800" dirty="0"/>
        </a:p>
      </dgm:t>
    </dgm:pt>
    <dgm:pt modelId="{3E62E33B-5201-BA4A-8D67-E841EFF83B8F}" type="parTrans" cxnId="{0D83F520-A271-084B-9D70-AB59074298E7}">
      <dgm:prSet/>
      <dgm:spPr/>
      <dgm:t>
        <a:bodyPr/>
        <a:lstStyle/>
        <a:p>
          <a:endParaRPr lang="en-US"/>
        </a:p>
      </dgm:t>
    </dgm:pt>
    <dgm:pt modelId="{2AE782A8-81BC-1744-BF07-B8B07DD58D7A}" type="sibTrans" cxnId="{0D83F520-A271-084B-9D70-AB59074298E7}">
      <dgm:prSet/>
      <dgm:spPr/>
      <dgm:t>
        <a:bodyPr/>
        <a:lstStyle/>
        <a:p>
          <a:endParaRPr lang="en-US"/>
        </a:p>
      </dgm:t>
    </dgm:pt>
    <dgm:pt modelId="{E8214A55-3D47-6348-B95D-2C4456A4078B}">
      <dgm:prSet custT="1"/>
      <dgm:spPr>
        <a:solidFill>
          <a:srgbClr val="7030A0"/>
        </a:solidFill>
      </dgm:spPr>
      <dgm:t>
        <a:bodyPr/>
        <a:lstStyle/>
        <a:p>
          <a:pPr rtl="0"/>
          <a:r>
            <a:rPr lang="zh-CN" altLang="en-US" sz="1800" b="0" i="0" dirty="0" smtClean="0"/>
            <a:t>美国政府和大赦国际都没有选择寻求</a:t>
          </a:r>
          <a:r>
            <a:rPr lang="en-US" sz="1800" b="0" i="0" dirty="0" smtClean="0"/>
            <a:t>cert.</a:t>
          </a:r>
          <a:endParaRPr lang="en-US" sz="1800" dirty="0"/>
        </a:p>
      </dgm:t>
    </dgm:pt>
    <dgm:pt modelId="{BAF29059-6C9B-4940-B025-95E8F4D2A49D}" type="parTrans" cxnId="{4FDCEB49-20D5-E04D-9213-6CBA51DFAD56}">
      <dgm:prSet/>
      <dgm:spPr/>
      <dgm:t>
        <a:bodyPr/>
        <a:lstStyle/>
        <a:p>
          <a:endParaRPr lang="en-US"/>
        </a:p>
      </dgm:t>
    </dgm:pt>
    <dgm:pt modelId="{CAC59881-ABE9-6E4C-A600-CD23DFC29982}" type="sibTrans" cxnId="{4FDCEB49-20D5-E04D-9213-6CBA51DFAD56}">
      <dgm:prSet/>
      <dgm:spPr/>
      <dgm:t>
        <a:bodyPr/>
        <a:lstStyle/>
        <a:p>
          <a:endParaRPr lang="en-US"/>
        </a:p>
      </dgm:t>
    </dgm:pt>
    <dgm:pt modelId="{D5500246-6FF4-124E-889D-DAB9753DB126}" type="pres">
      <dgm:prSet presAssocID="{63D9AB91-C9D8-0D45-B297-21728C3C8BC2}" presName="hierChild1" presStyleCnt="0">
        <dgm:presLayoutVars>
          <dgm:orgChart val="1"/>
          <dgm:chPref val="1"/>
          <dgm:dir/>
          <dgm:animOne val="branch"/>
          <dgm:animLvl val="lvl"/>
          <dgm:resizeHandles/>
        </dgm:presLayoutVars>
      </dgm:prSet>
      <dgm:spPr/>
      <dgm:t>
        <a:bodyPr/>
        <a:lstStyle/>
        <a:p>
          <a:endParaRPr lang="zh-CN" altLang="en-US"/>
        </a:p>
      </dgm:t>
    </dgm:pt>
    <dgm:pt modelId="{8D1B49C5-6914-6641-855F-9C5FAE5E8675}" type="pres">
      <dgm:prSet presAssocID="{FD6F7A73-6B6B-4448-8B8B-3C007A03F58B}" presName="hierRoot1" presStyleCnt="0">
        <dgm:presLayoutVars>
          <dgm:hierBranch val="init"/>
        </dgm:presLayoutVars>
      </dgm:prSet>
      <dgm:spPr/>
    </dgm:pt>
    <dgm:pt modelId="{00DFD613-FB44-4549-BEAE-D19AEC82C53A}" type="pres">
      <dgm:prSet presAssocID="{FD6F7A73-6B6B-4448-8B8B-3C007A03F58B}" presName="rootComposite1" presStyleCnt="0"/>
      <dgm:spPr/>
    </dgm:pt>
    <dgm:pt modelId="{D2FE12E6-27B2-3C42-B2B5-0128E9049C4E}" type="pres">
      <dgm:prSet presAssocID="{FD6F7A73-6B6B-4448-8B8B-3C007A03F58B}" presName="rootText1" presStyleLbl="node0" presStyleIdx="0" presStyleCnt="3" custScaleY="209987">
        <dgm:presLayoutVars>
          <dgm:chPref val="3"/>
        </dgm:presLayoutVars>
      </dgm:prSet>
      <dgm:spPr/>
      <dgm:t>
        <a:bodyPr/>
        <a:lstStyle/>
        <a:p>
          <a:endParaRPr lang="en-US"/>
        </a:p>
      </dgm:t>
    </dgm:pt>
    <dgm:pt modelId="{0F867C8D-AA94-9941-B980-3669052263C2}" type="pres">
      <dgm:prSet presAssocID="{FD6F7A73-6B6B-4448-8B8B-3C007A03F58B}" presName="rootConnector1" presStyleLbl="node1" presStyleIdx="0" presStyleCnt="0"/>
      <dgm:spPr/>
      <dgm:t>
        <a:bodyPr/>
        <a:lstStyle/>
        <a:p>
          <a:endParaRPr lang="zh-CN" altLang="en-US"/>
        </a:p>
      </dgm:t>
    </dgm:pt>
    <dgm:pt modelId="{F2A99104-8723-8B49-8757-B7AFC2E12C60}" type="pres">
      <dgm:prSet presAssocID="{FD6F7A73-6B6B-4448-8B8B-3C007A03F58B}" presName="hierChild2" presStyleCnt="0"/>
      <dgm:spPr/>
    </dgm:pt>
    <dgm:pt modelId="{AEBFA6F8-DC13-454E-A6C7-262E0C47EE96}" type="pres">
      <dgm:prSet presAssocID="{5100618B-AE81-ED40-A54A-D31592D6C651}" presName="Name37" presStyleLbl="parChTrans1D2" presStyleIdx="0" presStyleCnt="4"/>
      <dgm:spPr/>
      <dgm:t>
        <a:bodyPr/>
        <a:lstStyle/>
        <a:p>
          <a:endParaRPr lang="zh-CN" altLang="en-US"/>
        </a:p>
      </dgm:t>
    </dgm:pt>
    <dgm:pt modelId="{C3166568-BAD8-C94A-BA8A-1B7938CC4DCB}" type="pres">
      <dgm:prSet presAssocID="{4B9C3886-E2E5-2144-8A2D-18A5FA4DB88D}" presName="hierRoot2" presStyleCnt="0">
        <dgm:presLayoutVars>
          <dgm:hierBranch val="init"/>
        </dgm:presLayoutVars>
      </dgm:prSet>
      <dgm:spPr/>
    </dgm:pt>
    <dgm:pt modelId="{4E69BE6A-0823-5C4C-AA23-AD088D032822}" type="pres">
      <dgm:prSet presAssocID="{4B9C3886-E2E5-2144-8A2D-18A5FA4DB88D}" presName="rootComposite" presStyleCnt="0"/>
      <dgm:spPr/>
    </dgm:pt>
    <dgm:pt modelId="{C1DA506A-6A92-0041-8082-AA135FEA89C5}" type="pres">
      <dgm:prSet presAssocID="{4B9C3886-E2E5-2144-8A2D-18A5FA4DB88D}" presName="rootText" presStyleLbl="node2" presStyleIdx="0" presStyleCnt="4" custScaleX="100143" custScaleY="176202">
        <dgm:presLayoutVars>
          <dgm:chPref val="3"/>
        </dgm:presLayoutVars>
      </dgm:prSet>
      <dgm:spPr/>
      <dgm:t>
        <a:bodyPr/>
        <a:lstStyle/>
        <a:p>
          <a:endParaRPr lang="en-US"/>
        </a:p>
      </dgm:t>
    </dgm:pt>
    <dgm:pt modelId="{434EB599-B613-244C-BA3E-9B875654FE3E}" type="pres">
      <dgm:prSet presAssocID="{4B9C3886-E2E5-2144-8A2D-18A5FA4DB88D}" presName="rootConnector" presStyleLbl="node2" presStyleIdx="0" presStyleCnt="4"/>
      <dgm:spPr/>
      <dgm:t>
        <a:bodyPr/>
        <a:lstStyle/>
        <a:p>
          <a:endParaRPr lang="zh-CN" altLang="en-US"/>
        </a:p>
      </dgm:t>
    </dgm:pt>
    <dgm:pt modelId="{3CC6E30D-7A6D-B041-B5BF-12C6ADB6D135}" type="pres">
      <dgm:prSet presAssocID="{4B9C3886-E2E5-2144-8A2D-18A5FA4DB88D}" presName="hierChild4" presStyleCnt="0"/>
      <dgm:spPr/>
    </dgm:pt>
    <dgm:pt modelId="{5A675DAD-6466-9A4C-8273-7DEB6F689784}" type="pres">
      <dgm:prSet presAssocID="{4B9C3886-E2E5-2144-8A2D-18A5FA4DB88D}" presName="hierChild5" presStyleCnt="0"/>
      <dgm:spPr/>
    </dgm:pt>
    <dgm:pt modelId="{B1EF6097-3628-464A-B2EB-37DD3E242D60}" type="pres">
      <dgm:prSet presAssocID="{FD6F7A73-6B6B-4448-8B8B-3C007A03F58B}" presName="hierChild3" presStyleCnt="0"/>
      <dgm:spPr/>
    </dgm:pt>
    <dgm:pt modelId="{843E39E0-57C0-7047-974C-C3AEACEF9119}" type="pres">
      <dgm:prSet presAssocID="{3879EB43-5F95-A04F-ADA3-D8D5EF3D6304}" presName="hierRoot1" presStyleCnt="0">
        <dgm:presLayoutVars>
          <dgm:hierBranch val="init"/>
        </dgm:presLayoutVars>
      </dgm:prSet>
      <dgm:spPr/>
    </dgm:pt>
    <dgm:pt modelId="{502B660B-B027-BD44-9BED-3BE2C889BCC6}" type="pres">
      <dgm:prSet presAssocID="{3879EB43-5F95-A04F-ADA3-D8D5EF3D6304}" presName="rootComposite1" presStyleCnt="0"/>
      <dgm:spPr/>
    </dgm:pt>
    <dgm:pt modelId="{2C7A2A6D-8A48-4E41-926D-98BE6241414B}" type="pres">
      <dgm:prSet presAssocID="{3879EB43-5F95-A04F-ADA3-D8D5EF3D6304}" presName="rootText1" presStyleLbl="node0" presStyleIdx="1" presStyleCnt="3" custScaleX="136063" custLinFactNeighborX="1804" custLinFactNeighborY="-1804">
        <dgm:presLayoutVars>
          <dgm:chPref val="3"/>
        </dgm:presLayoutVars>
      </dgm:prSet>
      <dgm:spPr/>
      <dgm:t>
        <a:bodyPr/>
        <a:lstStyle/>
        <a:p>
          <a:endParaRPr lang="zh-CN" altLang="en-US"/>
        </a:p>
      </dgm:t>
    </dgm:pt>
    <dgm:pt modelId="{4AFF4F2A-9BB1-4D4B-A60E-A84C88570BB6}" type="pres">
      <dgm:prSet presAssocID="{3879EB43-5F95-A04F-ADA3-D8D5EF3D6304}" presName="rootConnector1" presStyleLbl="node1" presStyleIdx="0" presStyleCnt="0"/>
      <dgm:spPr/>
      <dgm:t>
        <a:bodyPr/>
        <a:lstStyle/>
        <a:p>
          <a:endParaRPr lang="zh-CN" altLang="en-US"/>
        </a:p>
      </dgm:t>
    </dgm:pt>
    <dgm:pt modelId="{305417E1-CEB7-5B49-9FC5-AE1752930695}" type="pres">
      <dgm:prSet presAssocID="{3879EB43-5F95-A04F-ADA3-D8D5EF3D6304}" presName="hierChild2" presStyleCnt="0"/>
      <dgm:spPr/>
    </dgm:pt>
    <dgm:pt modelId="{42923D5A-A0A2-F64B-82D1-3F00BF4C72EC}" type="pres">
      <dgm:prSet presAssocID="{C1EECF8B-D97C-F740-9E7B-58EA18016CD8}" presName="Name37" presStyleLbl="parChTrans1D2" presStyleIdx="1" presStyleCnt="4"/>
      <dgm:spPr/>
      <dgm:t>
        <a:bodyPr/>
        <a:lstStyle/>
        <a:p>
          <a:endParaRPr lang="zh-CN" altLang="en-US"/>
        </a:p>
      </dgm:t>
    </dgm:pt>
    <dgm:pt modelId="{1CBC4FCB-C270-A445-838E-566C307E1DF9}" type="pres">
      <dgm:prSet presAssocID="{95A285F8-FB3C-9542-858A-BE5DF6DB1374}" presName="hierRoot2" presStyleCnt="0">
        <dgm:presLayoutVars>
          <dgm:hierBranch val="init"/>
        </dgm:presLayoutVars>
      </dgm:prSet>
      <dgm:spPr/>
    </dgm:pt>
    <dgm:pt modelId="{79651826-559D-BC45-8FA2-8619475702C3}" type="pres">
      <dgm:prSet presAssocID="{95A285F8-FB3C-9542-858A-BE5DF6DB1374}" presName="rootComposite" presStyleCnt="0"/>
      <dgm:spPr/>
    </dgm:pt>
    <dgm:pt modelId="{9297491B-7A18-B74E-8357-6680CEEF721A}" type="pres">
      <dgm:prSet presAssocID="{95A285F8-FB3C-9542-858A-BE5DF6DB1374}" presName="rootText" presStyleLbl="node2" presStyleIdx="1" presStyleCnt="4" custScaleY="175652">
        <dgm:presLayoutVars>
          <dgm:chPref val="3"/>
        </dgm:presLayoutVars>
      </dgm:prSet>
      <dgm:spPr/>
      <dgm:t>
        <a:bodyPr/>
        <a:lstStyle/>
        <a:p>
          <a:endParaRPr lang="zh-CN" altLang="en-US"/>
        </a:p>
      </dgm:t>
    </dgm:pt>
    <dgm:pt modelId="{874003AF-3BB6-8642-8703-66C8855C9A1F}" type="pres">
      <dgm:prSet presAssocID="{95A285F8-FB3C-9542-858A-BE5DF6DB1374}" presName="rootConnector" presStyleLbl="node2" presStyleIdx="1" presStyleCnt="4"/>
      <dgm:spPr/>
      <dgm:t>
        <a:bodyPr/>
        <a:lstStyle/>
        <a:p>
          <a:endParaRPr lang="zh-CN" altLang="en-US"/>
        </a:p>
      </dgm:t>
    </dgm:pt>
    <dgm:pt modelId="{FBF689C4-21EC-9A4B-9CEF-728201EA10C4}" type="pres">
      <dgm:prSet presAssocID="{95A285F8-FB3C-9542-858A-BE5DF6DB1374}" presName="hierChild4" presStyleCnt="0"/>
      <dgm:spPr/>
    </dgm:pt>
    <dgm:pt modelId="{66DB3462-E887-6549-8B1F-EC4CDEDBCBE2}" type="pres">
      <dgm:prSet presAssocID="{95A285F8-FB3C-9542-858A-BE5DF6DB1374}" presName="hierChild5" presStyleCnt="0"/>
      <dgm:spPr/>
    </dgm:pt>
    <dgm:pt modelId="{198B3366-C715-8A47-968A-D76228D0422B}" type="pres">
      <dgm:prSet presAssocID="{DC247CEB-0C7C-7941-B1D5-9744F2D1733A}" presName="Name37" presStyleLbl="parChTrans1D2" presStyleIdx="2" presStyleCnt="4"/>
      <dgm:spPr/>
      <dgm:t>
        <a:bodyPr/>
        <a:lstStyle/>
        <a:p>
          <a:endParaRPr lang="zh-CN" altLang="en-US"/>
        </a:p>
      </dgm:t>
    </dgm:pt>
    <dgm:pt modelId="{610E5B9A-90D4-2E43-BE19-978722F0E447}" type="pres">
      <dgm:prSet presAssocID="{D4E783E2-360F-3442-AEBE-6C16B38DD528}" presName="hierRoot2" presStyleCnt="0">
        <dgm:presLayoutVars>
          <dgm:hierBranch val="init"/>
        </dgm:presLayoutVars>
      </dgm:prSet>
      <dgm:spPr/>
    </dgm:pt>
    <dgm:pt modelId="{10B66D3E-8CE5-5949-A08F-98C2F3A689AE}" type="pres">
      <dgm:prSet presAssocID="{D4E783E2-360F-3442-AEBE-6C16B38DD528}" presName="rootComposite" presStyleCnt="0"/>
      <dgm:spPr/>
    </dgm:pt>
    <dgm:pt modelId="{1DC4FD54-98B9-014C-9206-8A120D0C2C7A}" type="pres">
      <dgm:prSet presAssocID="{D4E783E2-360F-3442-AEBE-6C16B38DD528}" presName="rootText" presStyleLbl="node2" presStyleIdx="2" presStyleCnt="4" custScaleY="186080">
        <dgm:presLayoutVars>
          <dgm:chPref val="3"/>
        </dgm:presLayoutVars>
      </dgm:prSet>
      <dgm:spPr/>
      <dgm:t>
        <a:bodyPr/>
        <a:lstStyle/>
        <a:p>
          <a:endParaRPr lang="zh-CN" altLang="en-US"/>
        </a:p>
      </dgm:t>
    </dgm:pt>
    <dgm:pt modelId="{B5A1D6BF-0F36-C546-A4A3-715F8EB4AA32}" type="pres">
      <dgm:prSet presAssocID="{D4E783E2-360F-3442-AEBE-6C16B38DD528}" presName="rootConnector" presStyleLbl="node2" presStyleIdx="2" presStyleCnt="4"/>
      <dgm:spPr/>
      <dgm:t>
        <a:bodyPr/>
        <a:lstStyle/>
        <a:p>
          <a:endParaRPr lang="zh-CN" altLang="en-US"/>
        </a:p>
      </dgm:t>
    </dgm:pt>
    <dgm:pt modelId="{84E02B24-186A-9A41-B26F-A1A9F3EA0E13}" type="pres">
      <dgm:prSet presAssocID="{D4E783E2-360F-3442-AEBE-6C16B38DD528}" presName="hierChild4" presStyleCnt="0"/>
      <dgm:spPr/>
    </dgm:pt>
    <dgm:pt modelId="{DC9E9096-F50C-BB4F-B5DC-41F4BBDF7EC9}" type="pres">
      <dgm:prSet presAssocID="{D4E783E2-360F-3442-AEBE-6C16B38DD528}" presName="hierChild5" presStyleCnt="0"/>
      <dgm:spPr/>
    </dgm:pt>
    <dgm:pt modelId="{1DB48D21-1E3E-2641-A632-876BFFC9060C}" type="pres">
      <dgm:prSet presAssocID="{3E62E33B-5201-BA4A-8D67-E841EFF83B8F}" presName="Name37" presStyleLbl="parChTrans1D2" presStyleIdx="3" presStyleCnt="4"/>
      <dgm:spPr/>
      <dgm:t>
        <a:bodyPr/>
        <a:lstStyle/>
        <a:p>
          <a:endParaRPr lang="zh-CN" altLang="en-US"/>
        </a:p>
      </dgm:t>
    </dgm:pt>
    <dgm:pt modelId="{E33DC66F-9C38-054E-9A3E-520EC2FD48CF}" type="pres">
      <dgm:prSet presAssocID="{D9876E43-3918-E443-BFAE-044284CCA89B}" presName="hierRoot2" presStyleCnt="0">
        <dgm:presLayoutVars>
          <dgm:hierBranch val="init"/>
        </dgm:presLayoutVars>
      </dgm:prSet>
      <dgm:spPr/>
    </dgm:pt>
    <dgm:pt modelId="{5FD09CFF-D16E-6544-A42D-A9064091A967}" type="pres">
      <dgm:prSet presAssocID="{D9876E43-3918-E443-BFAE-044284CCA89B}" presName="rootComposite" presStyleCnt="0"/>
      <dgm:spPr/>
    </dgm:pt>
    <dgm:pt modelId="{96B319CD-8785-E644-8719-B6433470C864}" type="pres">
      <dgm:prSet presAssocID="{D9876E43-3918-E443-BFAE-044284CCA89B}" presName="rootText" presStyleLbl="node2" presStyleIdx="3" presStyleCnt="4" custScaleY="248044">
        <dgm:presLayoutVars>
          <dgm:chPref val="3"/>
        </dgm:presLayoutVars>
      </dgm:prSet>
      <dgm:spPr/>
      <dgm:t>
        <a:bodyPr/>
        <a:lstStyle/>
        <a:p>
          <a:endParaRPr lang="zh-CN" altLang="en-US"/>
        </a:p>
      </dgm:t>
    </dgm:pt>
    <dgm:pt modelId="{4540E715-E8E0-B548-A4CA-27AEAAAA0FEC}" type="pres">
      <dgm:prSet presAssocID="{D9876E43-3918-E443-BFAE-044284CCA89B}" presName="rootConnector" presStyleLbl="node2" presStyleIdx="3" presStyleCnt="4"/>
      <dgm:spPr/>
      <dgm:t>
        <a:bodyPr/>
        <a:lstStyle/>
        <a:p>
          <a:endParaRPr lang="zh-CN" altLang="en-US"/>
        </a:p>
      </dgm:t>
    </dgm:pt>
    <dgm:pt modelId="{4E7B6769-FDB8-374C-A58E-768D51EE54ED}" type="pres">
      <dgm:prSet presAssocID="{D9876E43-3918-E443-BFAE-044284CCA89B}" presName="hierChild4" presStyleCnt="0"/>
      <dgm:spPr/>
    </dgm:pt>
    <dgm:pt modelId="{49B824AE-E0D9-C54C-8863-32314FAEF2C0}" type="pres">
      <dgm:prSet presAssocID="{D9876E43-3918-E443-BFAE-044284CCA89B}" presName="hierChild5" presStyleCnt="0"/>
      <dgm:spPr/>
    </dgm:pt>
    <dgm:pt modelId="{24684431-4C6F-9B40-A4A2-47A89C31A6F0}" type="pres">
      <dgm:prSet presAssocID="{3879EB43-5F95-A04F-ADA3-D8D5EF3D6304}" presName="hierChild3" presStyleCnt="0"/>
      <dgm:spPr/>
    </dgm:pt>
    <dgm:pt modelId="{2E95E147-254F-C548-8363-9A105E6E1774}" type="pres">
      <dgm:prSet presAssocID="{E8214A55-3D47-6348-B95D-2C4456A4078B}" presName="hierRoot1" presStyleCnt="0">
        <dgm:presLayoutVars>
          <dgm:hierBranch val="init"/>
        </dgm:presLayoutVars>
      </dgm:prSet>
      <dgm:spPr/>
    </dgm:pt>
    <dgm:pt modelId="{B54311DE-F675-AC43-AB98-7EBFD57CBCE8}" type="pres">
      <dgm:prSet presAssocID="{E8214A55-3D47-6348-B95D-2C4456A4078B}" presName="rootComposite1" presStyleCnt="0"/>
      <dgm:spPr/>
    </dgm:pt>
    <dgm:pt modelId="{29BC2E9B-38DA-914F-BF16-231CEB312B96}" type="pres">
      <dgm:prSet presAssocID="{E8214A55-3D47-6348-B95D-2C4456A4078B}" presName="rootText1" presStyleLbl="node0" presStyleIdx="2" presStyleCnt="3">
        <dgm:presLayoutVars>
          <dgm:chPref val="3"/>
        </dgm:presLayoutVars>
      </dgm:prSet>
      <dgm:spPr/>
      <dgm:t>
        <a:bodyPr/>
        <a:lstStyle/>
        <a:p>
          <a:endParaRPr lang="zh-CN" altLang="en-US"/>
        </a:p>
      </dgm:t>
    </dgm:pt>
    <dgm:pt modelId="{3F489C1F-5557-5E48-B0D8-0577BAEADB42}" type="pres">
      <dgm:prSet presAssocID="{E8214A55-3D47-6348-B95D-2C4456A4078B}" presName="rootConnector1" presStyleLbl="node1" presStyleIdx="0" presStyleCnt="0"/>
      <dgm:spPr/>
      <dgm:t>
        <a:bodyPr/>
        <a:lstStyle/>
        <a:p>
          <a:endParaRPr lang="zh-CN" altLang="en-US"/>
        </a:p>
      </dgm:t>
    </dgm:pt>
    <dgm:pt modelId="{312808A2-5AC6-DE40-BE30-1AD84E37821A}" type="pres">
      <dgm:prSet presAssocID="{E8214A55-3D47-6348-B95D-2C4456A4078B}" presName="hierChild2" presStyleCnt="0"/>
      <dgm:spPr/>
    </dgm:pt>
    <dgm:pt modelId="{62230A25-5B9E-AD41-8EC6-1A409C1A04AF}" type="pres">
      <dgm:prSet presAssocID="{E8214A55-3D47-6348-B95D-2C4456A4078B}" presName="hierChild3" presStyleCnt="0"/>
      <dgm:spPr/>
    </dgm:pt>
  </dgm:ptLst>
  <dgm:cxnLst>
    <dgm:cxn modelId="{09D3C9C7-655A-9B42-B04C-416CCDD26398}" type="presOf" srcId="{4B9C3886-E2E5-2144-8A2D-18A5FA4DB88D}" destId="{C1DA506A-6A92-0041-8082-AA135FEA89C5}" srcOrd="0" destOrd="0" presId="urn:microsoft.com/office/officeart/2005/8/layout/orgChart1"/>
    <dgm:cxn modelId="{2C72397E-7BED-0743-8DEE-987E26672A76}" type="presOf" srcId="{D9876E43-3918-E443-BFAE-044284CCA89B}" destId="{4540E715-E8E0-B548-A4CA-27AEAAAA0FEC}" srcOrd="1" destOrd="0" presId="urn:microsoft.com/office/officeart/2005/8/layout/orgChart1"/>
    <dgm:cxn modelId="{A3D0E9A0-E0C6-A94E-AB87-18BF479C453C}" type="presOf" srcId="{FD6F7A73-6B6B-4448-8B8B-3C007A03F58B}" destId="{0F867C8D-AA94-9941-B980-3669052263C2}" srcOrd="1" destOrd="0" presId="urn:microsoft.com/office/officeart/2005/8/layout/orgChart1"/>
    <dgm:cxn modelId="{75E8603D-8DF7-1848-8E90-8033F0A562DE}" type="presOf" srcId="{5100618B-AE81-ED40-A54A-D31592D6C651}" destId="{AEBFA6F8-DC13-454E-A6C7-262E0C47EE96}" srcOrd="0" destOrd="0" presId="urn:microsoft.com/office/officeart/2005/8/layout/orgChart1"/>
    <dgm:cxn modelId="{59D8768B-C07D-7A43-B151-262C659C16D9}" type="presOf" srcId="{D9876E43-3918-E443-BFAE-044284CCA89B}" destId="{96B319CD-8785-E644-8719-B6433470C864}" srcOrd="0" destOrd="0" presId="urn:microsoft.com/office/officeart/2005/8/layout/orgChart1"/>
    <dgm:cxn modelId="{CF0B1AA2-CB15-294F-A1F6-5BFCB650CEAE}" type="presOf" srcId="{D4E783E2-360F-3442-AEBE-6C16B38DD528}" destId="{B5A1D6BF-0F36-C546-A4A3-715F8EB4AA32}" srcOrd="1" destOrd="0" presId="urn:microsoft.com/office/officeart/2005/8/layout/orgChart1"/>
    <dgm:cxn modelId="{80E58B4E-9B42-C945-8C16-51DD8909ED19}" type="presOf" srcId="{E8214A55-3D47-6348-B95D-2C4456A4078B}" destId="{3F489C1F-5557-5E48-B0D8-0577BAEADB42}" srcOrd="1" destOrd="0" presId="urn:microsoft.com/office/officeart/2005/8/layout/orgChart1"/>
    <dgm:cxn modelId="{A05E8E6D-BDB8-174A-AF26-7E332B46C4AE}" type="presOf" srcId="{3879EB43-5F95-A04F-ADA3-D8D5EF3D6304}" destId="{4AFF4F2A-9BB1-4D4B-A60E-A84C88570BB6}" srcOrd="1" destOrd="0" presId="urn:microsoft.com/office/officeart/2005/8/layout/orgChart1"/>
    <dgm:cxn modelId="{8B86FC72-0F65-0A4C-9E39-9AA302C61EB3}" type="presOf" srcId="{95A285F8-FB3C-9542-858A-BE5DF6DB1374}" destId="{874003AF-3BB6-8642-8703-66C8855C9A1F}" srcOrd="1" destOrd="0" presId="urn:microsoft.com/office/officeart/2005/8/layout/orgChart1"/>
    <dgm:cxn modelId="{C786752E-E52D-BB47-9861-1560DA038C6D}" type="presOf" srcId="{63D9AB91-C9D8-0D45-B297-21728C3C8BC2}" destId="{D5500246-6FF4-124E-889D-DAB9753DB126}" srcOrd="0" destOrd="0" presId="urn:microsoft.com/office/officeart/2005/8/layout/orgChart1"/>
    <dgm:cxn modelId="{C1D55B4D-54D6-DF44-B02C-3274BC67ACC9}" type="presOf" srcId="{C1EECF8B-D97C-F740-9E7B-58EA18016CD8}" destId="{42923D5A-A0A2-F64B-82D1-3F00BF4C72EC}" srcOrd="0" destOrd="0" presId="urn:microsoft.com/office/officeart/2005/8/layout/orgChart1"/>
    <dgm:cxn modelId="{4FDCEB49-20D5-E04D-9213-6CBA51DFAD56}" srcId="{63D9AB91-C9D8-0D45-B297-21728C3C8BC2}" destId="{E8214A55-3D47-6348-B95D-2C4456A4078B}" srcOrd="2" destOrd="0" parTransId="{BAF29059-6C9B-4940-B025-95E8F4D2A49D}" sibTransId="{CAC59881-ABE9-6E4C-A600-CD23DFC29982}"/>
    <dgm:cxn modelId="{0573BA93-C493-414C-B84A-C7458B5574CD}" type="presOf" srcId="{DC247CEB-0C7C-7941-B1D5-9744F2D1733A}" destId="{198B3366-C715-8A47-968A-D76228D0422B}" srcOrd="0" destOrd="0" presId="urn:microsoft.com/office/officeart/2005/8/layout/orgChart1"/>
    <dgm:cxn modelId="{00D3B0B9-764A-E347-9485-164FFA41EC57}" srcId="{63D9AB91-C9D8-0D45-B297-21728C3C8BC2}" destId="{FD6F7A73-6B6B-4448-8B8B-3C007A03F58B}" srcOrd="0" destOrd="0" parTransId="{11C7D04E-0D53-514A-A727-F63F3F338BA6}" sibTransId="{6658BCE4-AD68-F64D-8090-6ACE40A4ED80}"/>
    <dgm:cxn modelId="{BE42C91D-6FDC-154D-B55E-770CF154E629}" srcId="{63D9AB91-C9D8-0D45-B297-21728C3C8BC2}" destId="{3879EB43-5F95-A04F-ADA3-D8D5EF3D6304}" srcOrd="1" destOrd="0" parTransId="{FC591B31-D950-A347-8622-9259694328B1}" sibTransId="{B1517A61-EE10-0849-B1B0-1FCF5C12A9C1}"/>
    <dgm:cxn modelId="{80B0555C-AB2F-4542-BB21-2C34EBB1D815}" type="presOf" srcId="{FD6F7A73-6B6B-4448-8B8B-3C007A03F58B}" destId="{D2FE12E6-27B2-3C42-B2B5-0128E9049C4E}" srcOrd="0" destOrd="0" presId="urn:microsoft.com/office/officeart/2005/8/layout/orgChart1"/>
    <dgm:cxn modelId="{E7B33D34-A7FC-C04C-BA65-2E89F6D0DE63}" srcId="{3879EB43-5F95-A04F-ADA3-D8D5EF3D6304}" destId="{D4E783E2-360F-3442-AEBE-6C16B38DD528}" srcOrd="1" destOrd="0" parTransId="{DC247CEB-0C7C-7941-B1D5-9744F2D1733A}" sibTransId="{11AA92E9-313E-F14B-9BED-7CB10B1021B5}"/>
    <dgm:cxn modelId="{0D83F520-A271-084B-9D70-AB59074298E7}" srcId="{3879EB43-5F95-A04F-ADA3-D8D5EF3D6304}" destId="{D9876E43-3918-E443-BFAE-044284CCA89B}" srcOrd="2" destOrd="0" parTransId="{3E62E33B-5201-BA4A-8D67-E841EFF83B8F}" sibTransId="{2AE782A8-81BC-1744-BF07-B8B07DD58D7A}"/>
    <dgm:cxn modelId="{CAFD038C-59F8-0B47-B3A0-5ECD29D03D22}" type="presOf" srcId="{D4E783E2-360F-3442-AEBE-6C16B38DD528}" destId="{1DC4FD54-98B9-014C-9206-8A120D0C2C7A}" srcOrd="0" destOrd="0" presId="urn:microsoft.com/office/officeart/2005/8/layout/orgChart1"/>
    <dgm:cxn modelId="{C461896B-7BE2-FC4B-ACEC-8ED5227182B6}" type="presOf" srcId="{95A285F8-FB3C-9542-858A-BE5DF6DB1374}" destId="{9297491B-7A18-B74E-8357-6680CEEF721A}" srcOrd="0" destOrd="0" presId="urn:microsoft.com/office/officeart/2005/8/layout/orgChart1"/>
    <dgm:cxn modelId="{D26CF402-98A6-1347-8C6F-03B5B43A8CFF}" srcId="{FD6F7A73-6B6B-4448-8B8B-3C007A03F58B}" destId="{4B9C3886-E2E5-2144-8A2D-18A5FA4DB88D}" srcOrd="0" destOrd="0" parTransId="{5100618B-AE81-ED40-A54A-D31592D6C651}" sibTransId="{814848F3-F8EE-E94F-A742-A5C479BEBCA1}"/>
    <dgm:cxn modelId="{34C9627A-25AE-8640-A7EE-3B8AF5E23AF1}" srcId="{3879EB43-5F95-A04F-ADA3-D8D5EF3D6304}" destId="{95A285F8-FB3C-9542-858A-BE5DF6DB1374}" srcOrd="0" destOrd="0" parTransId="{C1EECF8B-D97C-F740-9E7B-58EA18016CD8}" sibTransId="{2BE1E4AE-5021-3244-A5BD-9113A5AFE6EA}"/>
    <dgm:cxn modelId="{58E6CFA0-1248-1A4F-A7E2-00898FFE685B}" type="presOf" srcId="{E8214A55-3D47-6348-B95D-2C4456A4078B}" destId="{29BC2E9B-38DA-914F-BF16-231CEB312B96}" srcOrd="0" destOrd="0" presId="urn:microsoft.com/office/officeart/2005/8/layout/orgChart1"/>
    <dgm:cxn modelId="{03597662-3CB7-C64F-B397-BA378B24CBA5}" type="presOf" srcId="{4B9C3886-E2E5-2144-8A2D-18A5FA4DB88D}" destId="{434EB599-B613-244C-BA3E-9B875654FE3E}" srcOrd="1" destOrd="0" presId="urn:microsoft.com/office/officeart/2005/8/layout/orgChart1"/>
    <dgm:cxn modelId="{6F032155-6574-EE4B-9D2F-7A1DE14BEFB7}" type="presOf" srcId="{3E62E33B-5201-BA4A-8D67-E841EFF83B8F}" destId="{1DB48D21-1E3E-2641-A632-876BFFC9060C}" srcOrd="0" destOrd="0" presId="urn:microsoft.com/office/officeart/2005/8/layout/orgChart1"/>
    <dgm:cxn modelId="{B9A27582-7C8B-A345-978D-25F349742D21}" type="presOf" srcId="{3879EB43-5F95-A04F-ADA3-D8D5EF3D6304}" destId="{2C7A2A6D-8A48-4E41-926D-98BE6241414B}" srcOrd="0" destOrd="0" presId="urn:microsoft.com/office/officeart/2005/8/layout/orgChart1"/>
    <dgm:cxn modelId="{630EB13D-0432-C541-9C4D-1712D9D07912}" type="presParOf" srcId="{D5500246-6FF4-124E-889D-DAB9753DB126}" destId="{8D1B49C5-6914-6641-855F-9C5FAE5E8675}" srcOrd="0" destOrd="0" presId="urn:microsoft.com/office/officeart/2005/8/layout/orgChart1"/>
    <dgm:cxn modelId="{323CBF68-DD73-B144-B095-B9AD2D684855}" type="presParOf" srcId="{8D1B49C5-6914-6641-855F-9C5FAE5E8675}" destId="{00DFD613-FB44-4549-BEAE-D19AEC82C53A}" srcOrd="0" destOrd="0" presId="urn:microsoft.com/office/officeart/2005/8/layout/orgChart1"/>
    <dgm:cxn modelId="{3DD7781B-13BA-AA49-BC7E-3C9A96230C43}" type="presParOf" srcId="{00DFD613-FB44-4549-BEAE-D19AEC82C53A}" destId="{D2FE12E6-27B2-3C42-B2B5-0128E9049C4E}" srcOrd="0" destOrd="0" presId="urn:microsoft.com/office/officeart/2005/8/layout/orgChart1"/>
    <dgm:cxn modelId="{B0FF476E-0C20-2F49-832A-C82BF1455BB7}" type="presParOf" srcId="{00DFD613-FB44-4549-BEAE-D19AEC82C53A}" destId="{0F867C8D-AA94-9941-B980-3669052263C2}" srcOrd="1" destOrd="0" presId="urn:microsoft.com/office/officeart/2005/8/layout/orgChart1"/>
    <dgm:cxn modelId="{D8E41185-DA94-4246-ACB8-81964C4A0F8C}" type="presParOf" srcId="{8D1B49C5-6914-6641-855F-9C5FAE5E8675}" destId="{F2A99104-8723-8B49-8757-B7AFC2E12C60}" srcOrd="1" destOrd="0" presId="urn:microsoft.com/office/officeart/2005/8/layout/orgChart1"/>
    <dgm:cxn modelId="{C13380F7-FEF8-5047-AE34-B63476CD0B3D}" type="presParOf" srcId="{F2A99104-8723-8B49-8757-B7AFC2E12C60}" destId="{AEBFA6F8-DC13-454E-A6C7-262E0C47EE96}" srcOrd="0" destOrd="0" presId="urn:microsoft.com/office/officeart/2005/8/layout/orgChart1"/>
    <dgm:cxn modelId="{B7F28101-D580-8740-A10E-C7FB12A4E3A3}" type="presParOf" srcId="{F2A99104-8723-8B49-8757-B7AFC2E12C60}" destId="{C3166568-BAD8-C94A-BA8A-1B7938CC4DCB}" srcOrd="1" destOrd="0" presId="urn:microsoft.com/office/officeart/2005/8/layout/orgChart1"/>
    <dgm:cxn modelId="{5F87417A-2F5A-7947-9940-811356868186}" type="presParOf" srcId="{C3166568-BAD8-C94A-BA8A-1B7938CC4DCB}" destId="{4E69BE6A-0823-5C4C-AA23-AD088D032822}" srcOrd="0" destOrd="0" presId="urn:microsoft.com/office/officeart/2005/8/layout/orgChart1"/>
    <dgm:cxn modelId="{D741CEDF-E8C1-2E47-8142-40C4D7BD964B}" type="presParOf" srcId="{4E69BE6A-0823-5C4C-AA23-AD088D032822}" destId="{C1DA506A-6A92-0041-8082-AA135FEA89C5}" srcOrd="0" destOrd="0" presId="urn:microsoft.com/office/officeart/2005/8/layout/orgChart1"/>
    <dgm:cxn modelId="{2AE01FC6-0ECD-E945-A243-5AB00B8E6008}" type="presParOf" srcId="{4E69BE6A-0823-5C4C-AA23-AD088D032822}" destId="{434EB599-B613-244C-BA3E-9B875654FE3E}" srcOrd="1" destOrd="0" presId="urn:microsoft.com/office/officeart/2005/8/layout/orgChart1"/>
    <dgm:cxn modelId="{D8D9AB1E-FFC2-EE48-8A85-84765A61AB65}" type="presParOf" srcId="{C3166568-BAD8-C94A-BA8A-1B7938CC4DCB}" destId="{3CC6E30D-7A6D-B041-B5BF-12C6ADB6D135}" srcOrd="1" destOrd="0" presId="urn:microsoft.com/office/officeart/2005/8/layout/orgChart1"/>
    <dgm:cxn modelId="{80B9EA05-31BE-E541-B513-2D4A09E1373E}" type="presParOf" srcId="{C3166568-BAD8-C94A-BA8A-1B7938CC4DCB}" destId="{5A675DAD-6466-9A4C-8273-7DEB6F689784}" srcOrd="2" destOrd="0" presId="urn:microsoft.com/office/officeart/2005/8/layout/orgChart1"/>
    <dgm:cxn modelId="{C86FC48D-457A-114D-83D6-AE0F9FB3F7D7}" type="presParOf" srcId="{8D1B49C5-6914-6641-855F-9C5FAE5E8675}" destId="{B1EF6097-3628-464A-B2EB-37DD3E242D60}" srcOrd="2" destOrd="0" presId="urn:microsoft.com/office/officeart/2005/8/layout/orgChart1"/>
    <dgm:cxn modelId="{225774C9-4BAB-C943-A9C1-8EE56B8BBB97}" type="presParOf" srcId="{D5500246-6FF4-124E-889D-DAB9753DB126}" destId="{843E39E0-57C0-7047-974C-C3AEACEF9119}" srcOrd="1" destOrd="0" presId="urn:microsoft.com/office/officeart/2005/8/layout/orgChart1"/>
    <dgm:cxn modelId="{D0403CB0-F7E9-9F46-ACD9-066A9BA1FB15}" type="presParOf" srcId="{843E39E0-57C0-7047-974C-C3AEACEF9119}" destId="{502B660B-B027-BD44-9BED-3BE2C889BCC6}" srcOrd="0" destOrd="0" presId="urn:microsoft.com/office/officeart/2005/8/layout/orgChart1"/>
    <dgm:cxn modelId="{697F8E05-07F4-C844-8AF3-8B681DD7CC9C}" type="presParOf" srcId="{502B660B-B027-BD44-9BED-3BE2C889BCC6}" destId="{2C7A2A6D-8A48-4E41-926D-98BE6241414B}" srcOrd="0" destOrd="0" presId="urn:microsoft.com/office/officeart/2005/8/layout/orgChart1"/>
    <dgm:cxn modelId="{50A311C3-127F-F348-98B1-4C55032B0B3B}" type="presParOf" srcId="{502B660B-B027-BD44-9BED-3BE2C889BCC6}" destId="{4AFF4F2A-9BB1-4D4B-A60E-A84C88570BB6}" srcOrd="1" destOrd="0" presId="urn:microsoft.com/office/officeart/2005/8/layout/orgChart1"/>
    <dgm:cxn modelId="{F376CF4B-FC82-8746-9D78-B3BF3D979D3F}" type="presParOf" srcId="{843E39E0-57C0-7047-974C-C3AEACEF9119}" destId="{305417E1-CEB7-5B49-9FC5-AE1752930695}" srcOrd="1" destOrd="0" presId="urn:microsoft.com/office/officeart/2005/8/layout/orgChart1"/>
    <dgm:cxn modelId="{F34DD44B-6EB0-6D41-914A-BE93FD1B70B9}" type="presParOf" srcId="{305417E1-CEB7-5B49-9FC5-AE1752930695}" destId="{42923D5A-A0A2-F64B-82D1-3F00BF4C72EC}" srcOrd="0" destOrd="0" presId="urn:microsoft.com/office/officeart/2005/8/layout/orgChart1"/>
    <dgm:cxn modelId="{62AD512A-3B12-C047-8112-78421CF62A96}" type="presParOf" srcId="{305417E1-CEB7-5B49-9FC5-AE1752930695}" destId="{1CBC4FCB-C270-A445-838E-566C307E1DF9}" srcOrd="1" destOrd="0" presId="urn:microsoft.com/office/officeart/2005/8/layout/orgChart1"/>
    <dgm:cxn modelId="{2FB74649-53E6-A94F-8404-EEE0B43C83A9}" type="presParOf" srcId="{1CBC4FCB-C270-A445-838E-566C307E1DF9}" destId="{79651826-559D-BC45-8FA2-8619475702C3}" srcOrd="0" destOrd="0" presId="urn:microsoft.com/office/officeart/2005/8/layout/orgChart1"/>
    <dgm:cxn modelId="{D8DEC1CA-CA1A-FB46-A333-EAE721CA213A}" type="presParOf" srcId="{79651826-559D-BC45-8FA2-8619475702C3}" destId="{9297491B-7A18-B74E-8357-6680CEEF721A}" srcOrd="0" destOrd="0" presId="urn:microsoft.com/office/officeart/2005/8/layout/orgChart1"/>
    <dgm:cxn modelId="{C7271593-9FFC-2C45-A76A-9BC72AD37903}" type="presParOf" srcId="{79651826-559D-BC45-8FA2-8619475702C3}" destId="{874003AF-3BB6-8642-8703-66C8855C9A1F}" srcOrd="1" destOrd="0" presId="urn:microsoft.com/office/officeart/2005/8/layout/orgChart1"/>
    <dgm:cxn modelId="{850AED5C-FF8F-B041-91F6-E11209A1AE2F}" type="presParOf" srcId="{1CBC4FCB-C270-A445-838E-566C307E1DF9}" destId="{FBF689C4-21EC-9A4B-9CEF-728201EA10C4}" srcOrd="1" destOrd="0" presId="urn:microsoft.com/office/officeart/2005/8/layout/orgChart1"/>
    <dgm:cxn modelId="{40319D32-E9F9-D446-81F2-D08BE439AA99}" type="presParOf" srcId="{1CBC4FCB-C270-A445-838E-566C307E1DF9}" destId="{66DB3462-E887-6549-8B1F-EC4CDEDBCBE2}" srcOrd="2" destOrd="0" presId="urn:microsoft.com/office/officeart/2005/8/layout/orgChart1"/>
    <dgm:cxn modelId="{03F5EBBE-60E4-5544-99C6-05CEB13028DE}" type="presParOf" srcId="{305417E1-CEB7-5B49-9FC5-AE1752930695}" destId="{198B3366-C715-8A47-968A-D76228D0422B}" srcOrd="2" destOrd="0" presId="urn:microsoft.com/office/officeart/2005/8/layout/orgChart1"/>
    <dgm:cxn modelId="{1E879981-8C11-4849-8F7C-4661B63295DF}" type="presParOf" srcId="{305417E1-CEB7-5B49-9FC5-AE1752930695}" destId="{610E5B9A-90D4-2E43-BE19-978722F0E447}" srcOrd="3" destOrd="0" presId="urn:microsoft.com/office/officeart/2005/8/layout/orgChart1"/>
    <dgm:cxn modelId="{5BA27455-F561-4B42-9A5D-BE433030EC90}" type="presParOf" srcId="{610E5B9A-90D4-2E43-BE19-978722F0E447}" destId="{10B66D3E-8CE5-5949-A08F-98C2F3A689AE}" srcOrd="0" destOrd="0" presId="urn:microsoft.com/office/officeart/2005/8/layout/orgChart1"/>
    <dgm:cxn modelId="{DB217F49-6067-D049-BFEF-09ABBBF7336B}" type="presParOf" srcId="{10B66D3E-8CE5-5949-A08F-98C2F3A689AE}" destId="{1DC4FD54-98B9-014C-9206-8A120D0C2C7A}" srcOrd="0" destOrd="0" presId="urn:microsoft.com/office/officeart/2005/8/layout/orgChart1"/>
    <dgm:cxn modelId="{59E6538D-28A2-494C-89CA-925A261B1ACC}" type="presParOf" srcId="{10B66D3E-8CE5-5949-A08F-98C2F3A689AE}" destId="{B5A1D6BF-0F36-C546-A4A3-715F8EB4AA32}" srcOrd="1" destOrd="0" presId="urn:microsoft.com/office/officeart/2005/8/layout/orgChart1"/>
    <dgm:cxn modelId="{66995F6B-8005-2347-98BB-2CAA6D8AF8C8}" type="presParOf" srcId="{610E5B9A-90D4-2E43-BE19-978722F0E447}" destId="{84E02B24-186A-9A41-B26F-A1A9F3EA0E13}" srcOrd="1" destOrd="0" presId="urn:microsoft.com/office/officeart/2005/8/layout/orgChart1"/>
    <dgm:cxn modelId="{29A1CD40-EB14-1840-834B-E62D15C87C7B}" type="presParOf" srcId="{610E5B9A-90D4-2E43-BE19-978722F0E447}" destId="{DC9E9096-F50C-BB4F-B5DC-41F4BBDF7EC9}" srcOrd="2" destOrd="0" presId="urn:microsoft.com/office/officeart/2005/8/layout/orgChart1"/>
    <dgm:cxn modelId="{37F15025-C589-C642-88D9-B3994E1DFEE4}" type="presParOf" srcId="{305417E1-CEB7-5B49-9FC5-AE1752930695}" destId="{1DB48D21-1E3E-2641-A632-876BFFC9060C}" srcOrd="4" destOrd="0" presId="urn:microsoft.com/office/officeart/2005/8/layout/orgChart1"/>
    <dgm:cxn modelId="{E0DF28C5-78F7-104F-A796-EB732CB352FD}" type="presParOf" srcId="{305417E1-CEB7-5B49-9FC5-AE1752930695}" destId="{E33DC66F-9C38-054E-9A3E-520EC2FD48CF}" srcOrd="5" destOrd="0" presId="urn:microsoft.com/office/officeart/2005/8/layout/orgChart1"/>
    <dgm:cxn modelId="{8DD1698E-372E-6643-B15D-2A0825C9C4AD}" type="presParOf" srcId="{E33DC66F-9C38-054E-9A3E-520EC2FD48CF}" destId="{5FD09CFF-D16E-6544-A42D-A9064091A967}" srcOrd="0" destOrd="0" presId="urn:microsoft.com/office/officeart/2005/8/layout/orgChart1"/>
    <dgm:cxn modelId="{4DA7489D-9468-CD4F-A4E5-1F8E1BB2F38D}" type="presParOf" srcId="{5FD09CFF-D16E-6544-A42D-A9064091A967}" destId="{96B319CD-8785-E644-8719-B6433470C864}" srcOrd="0" destOrd="0" presId="urn:microsoft.com/office/officeart/2005/8/layout/orgChart1"/>
    <dgm:cxn modelId="{ECC6AF91-3885-404B-A0D2-1663A973154A}" type="presParOf" srcId="{5FD09CFF-D16E-6544-A42D-A9064091A967}" destId="{4540E715-E8E0-B548-A4CA-27AEAAAA0FEC}" srcOrd="1" destOrd="0" presId="urn:microsoft.com/office/officeart/2005/8/layout/orgChart1"/>
    <dgm:cxn modelId="{B0601FAC-8C82-9F4D-B112-63A423E35856}" type="presParOf" srcId="{E33DC66F-9C38-054E-9A3E-520EC2FD48CF}" destId="{4E7B6769-FDB8-374C-A58E-768D51EE54ED}" srcOrd="1" destOrd="0" presId="urn:microsoft.com/office/officeart/2005/8/layout/orgChart1"/>
    <dgm:cxn modelId="{43B115CD-C36D-B747-A5FB-7B335AAEF6B9}" type="presParOf" srcId="{E33DC66F-9C38-054E-9A3E-520EC2FD48CF}" destId="{49B824AE-E0D9-C54C-8863-32314FAEF2C0}" srcOrd="2" destOrd="0" presId="urn:microsoft.com/office/officeart/2005/8/layout/orgChart1"/>
    <dgm:cxn modelId="{5222F7C1-DFA1-D94D-BCA8-324942E0A393}" type="presParOf" srcId="{843E39E0-57C0-7047-974C-C3AEACEF9119}" destId="{24684431-4C6F-9B40-A4A2-47A89C31A6F0}" srcOrd="2" destOrd="0" presId="urn:microsoft.com/office/officeart/2005/8/layout/orgChart1"/>
    <dgm:cxn modelId="{3727C230-E9D0-5A49-BFBA-DD113D3F11AC}" type="presParOf" srcId="{D5500246-6FF4-124E-889D-DAB9753DB126}" destId="{2E95E147-254F-C548-8363-9A105E6E1774}" srcOrd="2" destOrd="0" presId="urn:microsoft.com/office/officeart/2005/8/layout/orgChart1"/>
    <dgm:cxn modelId="{1190989D-104A-644E-B772-C9804D0FDB81}" type="presParOf" srcId="{2E95E147-254F-C548-8363-9A105E6E1774}" destId="{B54311DE-F675-AC43-AB98-7EBFD57CBCE8}" srcOrd="0" destOrd="0" presId="urn:microsoft.com/office/officeart/2005/8/layout/orgChart1"/>
    <dgm:cxn modelId="{1BA69645-27A3-C44E-B36C-2D9A1E2690A2}" type="presParOf" srcId="{B54311DE-F675-AC43-AB98-7EBFD57CBCE8}" destId="{29BC2E9B-38DA-914F-BF16-231CEB312B96}" srcOrd="0" destOrd="0" presId="urn:microsoft.com/office/officeart/2005/8/layout/orgChart1"/>
    <dgm:cxn modelId="{7D6683FA-C9A5-6F49-923A-C967336ECD1C}" type="presParOf" srcId="{B54311DE-F675-AC43-AB98-7EBFD57CBCE8}" destId="{3F489C1F-5557-5E48-B0D8-0577BAEADB42}" srcOrd="1" destOrd="0" presId="urn:microsoft.com/office/officeart/2005/8/layout/orgChart1"/>
    <dgm:cxn modelId="{823C411B-9DEF-9548-88BC-5722E229E0CD}" type="presParOf" srcId="{2E95E147-254F-C548-8363-9A105E6E1774}" destId="{312808A2-5AC6-DE40-BE30-1AD84E37821A}" srcOrd="1" destOrd="0" presId="urn:microsoft.com/office/officeart/2005/8/layout/orgChart1"/>
    <dgm:cxn modelId="{088BFECC-EFBB-F443-9029-F20D4DF8E7D0}" type="presParOf" srcId="{2E95E147-254F-C548-8363-9A105E6E1774}" destId="{62230A25-5B9E-AD41-8EC6-1A409C1A04A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A5CBB8D-37AA-A444-9C4C-52A95490BF6B}" type="doc">
      <dgm:prSet loTypeId="urn:microsoft.com/office/officeart/2008/layout/HorizontalMultiLevelHierarchy" loCatId="list" qsTypeId="urn:microsoft.com/office/officeart/2005/8/quickstyle/simple4" qsCatId="simple" csTypeId="urn:microsoft.com/office/officeart/2005/8/colors/colorful4" csCatId="colorful" phldr="1"/>
      <dgm:spPr/>
      <dgm:t>
        <a:bodyPr/>
        <a:lstStyle/>
        <a:p>
          <a:endParaRPr lang="en-US"/>
        </a:p>
      </dgm:t>
    </dgm:pt>
    <dgm:pt modelId="{4E4C8015-A12F-9840-A627-612801A3DC9A}">
      <dgm:prSet/>
      <dgm:spPr>
        <a:scene3d>
          <a:camera prst="orthographicFront"/>
          <a:lightRig rig="threePt" dir="t"/>
        </a:scene3d>
        <a:sp3d prstMaterial="metal"/>
      </dgm:spPr>
      <dgm:t>
        <a:bodyPr/>
        <a:lstStyle/>
        <a:p>
          <a:pPr rtl="0"/>
          <a:r>
            <a:rPr lang="en-US" smtClean="0"/>
            <a:t>Burwell v. Hobby Lobby Stores, Inc., 573 U.S. ___, 134 S.Ct. 2751 (2014)</a:t>
          </a:r>
          <a:endParaRPr lang="en-US"/>
        </a:p>
      </dgm:t>
    </dgm:pt>
    <dgm:pt modelId="{2F83593E-2977-8340-941E-0DB789618F8E}" type="parTrans" cxnId="{1F01A168-985F-4F4C-A66B-2FFF8F6B6842}">
      <dgm:prSet/>
      <dgm:spPr/>
      <dgm:t>
        <a:bodyPr/>
        <a:lstStyle/>
        <a:p>
          <a:endParaRPr lang="en-US"/>
        </a:p>
      </dgm:t>
    </dgm:pt>
    <dgm:pt modelId="{D27915F3-AE3E-AC46-A9BD-C1F2AB0E75A7}" type="sibTrans" cxnId="{1F01A168-985F-4F4C-A66B-2FFF8F6B6842}">
      <dgm:prSet/>
      <dgm:spPr/>
      <dgm:t>
        <a:bodyPr/>
        <a:lstStyle/>
        <a:p>
          <a:endParaRPr lang="en-US"/>
        </a:p>
      </dgm:t>
    </dgm:pt>
    <dgm:pt modelId="{DA61FEDD-AAA9-1A44-B393-18830BAA3C19}">
      <dgm:prSet/>
      <dgm:spPr>
        <a:scene3d>
          <a:camera prst="orthographicFront"/>
          <a:lightRig rig="threePt" dir="t"/>
        </a:scene3d>
        <a:sp3d prstMaterial="metal"/>
      </dgm:spPr>
      <dgm:t>
        <a:bodyPr/>
        <a:lstStyle/>
        <a:p>
          <a:pPr rtl="0"/>
          <a:r>
            <a:rPr lang="zh-CN" altLang="en-US" b="1" dirty="0" smtClean="0">
              <a:solidFill>
                <a:schemeClr val="tx1"/>
              </a:solidFill>
            </a:rPr>
            <a:t>案例</a:t>
          </a:r>
          <a:r>
            <a:rPr lang="en-US" b="1" dirty="0" smtClean="0">
              <a:solidFill>
                <a:schemeClr val="tx1"/>
              </a:solidFill>
            </a:rPr>
            <a:t>: </a:t>
          </a:r>
          <a:r>
            <a:rPr lang="zh-CN" altLang="en-US" b="0" i="0" dirty="0" smtClean="0">
              <a:solidFill>
                <a:schemeClr val="tx1"/>
              </a:solidFill>
            </a:rPr>
            <a:t>原告公司声称，根据“奥巴马医改”的规定，雇主在其医疗保险计划中包含避孕措施的规定违反了</a:t>
          </a:r>
          <a:r>
            <a:rPr lang="en-US" altLang="zh-CN" b="0" i="0" dirty="0" smtClean="0">
              <a:solidFill>
                <a:schemeClr val="tx1"/>
              </a:solidFill>
            </a:rPr>
            <a:t>《</a:t>
          </a:r>
          <a:r>
            <a:rPr lang="zh-CN" altLang="en-US" b="0" i="0" dirty="0" smtClean="0">
              <a:solidFill>
                <a:schemeClr val="tx1"/>
              </a:solidFill>
            </a:rPr>
            <a:t>宗教自由恢复法案</a:t>
          </a:r>
          <a:r>
            <a:rPr lang="en-US" altLang="zh-CN" b="0" i="0" dirty="0" smtClean="0">
              <a:solidFill>
                <a:schemeClr val="tx1"/>
              </a:solidFill>
            </a:rPr>
            <a:t>》</a:t>
          </a:r>
          <a:r>
            <a:rPr lang="zh-CN" altLang="en-US" b="0" i="0" dirty="0" smtClean="0">
              <a:solidFill>
                <a:schemeClr val="tx1"/>
              </a:solidFill>
            </a:rPr>
            <a:t>和</a:t>
          </a:r>
          <a:r>
            <a:rPr lang="en-US" altLang="zh-CN" b="0" i="0" dirty="0" smtClean="0">
              <a:solidFill>
                <a:schemeClr val="tx1"/>
              </a:solidFill>
            </a:rPr>
            <a:t>《</a:t>
          </a:r>
          <a:r>
            <a:rPr lang="zh-CN" altLang="en-US" b="0" i="0" dirty="0" smtClean="0">
              <a:solidFill>
                <a:schemeClr val="tx1"/>
              </a:solidFill>
            </a:rPr>
            <a:t>美国宪法</a:t>
          </a:r>
          <a:r>
            <a:rPr lang="en-US" altLang="zh-CN" b="0" i="0" dirty="0" smtClean="0">
              <a:solidFill>
                <a:schemeClr val="tx1"/>
              </a:solidFill>
            </a:rPr>
            <a:t>》</a:t>
          </a:r>
          <a:r>
            <a:rPr lang="zh-CN" altLang="en-US" b="0" i="0" dirty="0" smtClean="0">
              <a:solidFill>
                <a:schemeClr val="tx1"/>
              </a:solidFill>
            </a:rPr>
            <a:t>的自由行使条款。</a:t>
          </a:r>
          <a:endParaRPr lang="en-US" dirty="0"/>
        </a:p>
      </dgm:t>
    </dgm:pt>
    <dgm:pt modelId="{2D67D30D-1F72-024D-AD75-7F4C49BFA6CD}" type="parTrans" cxnId="{92D15769-BC24-2945-B1B8-14A1586F8AE6}">
      <dgm:prSet/>
      <dgm:spPr>
        <a:scene3d>
          <a:camera prst="orthographicFront"/>
          <a:lightRig rig="threePt" dir="t"/>
        </a:scene3d>
        <a:sp3d prstMaterial="metal"/>
      </dgm:spPr>
      <dgm:t>
        <a:bodyPr/>
        <a:lstStyle/>
        <a:p>
          <a:endParaRPr lang="en-US"/>
        </a:p>
      </dgm:t>
    </dgm:pt>
    <dgm:pt modelId="{DB6805EB-2EC2-074C-9F5E-408F74B158FF}" type="sibTrans" cxnId="{92D15769-BC24-2945-B1B8-14A1586F8AE6}">
      <dgm:prSet/>
      <dgm:spPr/>
      <dgm:t>
        <a:bodyPr/>
        <a:lstStyle/>
        <a:p>
          <a:endParaRPr lang="en-US"/>
        </a:p>
      </dgm:t>
    </dgm:pt>
    <dgm:pt modelId="{72A929AA-D9B4-6B49-B8C0-D8CF7F2B240D}">
      <dgm:prSet custT="1"/>
      <dgm:spPr>
        <a:scene3d>
          <a:camera prst="orthographicFront"/>
          <a:lightRig rig="threePt" dir="t"/>
        </a:scene3d>
        <a:sp3d prstMaterial="metal"/>
      </dgm:spPr>
      <dgm:t>
        <a:bodyPr/>
        <a:lstStyle/>
        <a:p>
          <a:pPr rtl="0"/>
          <a:r>
            <a:rPr lang="zh-CN" altLang="en-US" sz="2400" b="1" dirty="0" smtClean="0">
              <a:solidFill>
                <a:schemeClr val="tx1"/>
              </a:solidFill>
            </a:rPr>
            <a:t>分析</a:t>
          </a:r>
          <a:r>
            <a:rPr lang="en-US" sz="2400" b="1" dirty="0" smtClean="0">
              <a:solidFill>
                <a:schemeClr val="tx1"/>
              </a:solidFill>
            </a:rPr>
            <a:t>: </a:t>
          </a:r>
          <a:endParaRPr lang="en-US" sz="2400" b="1" dirty="0">
            <a:solidFill>
              <a:schemeClr val="tx1"/>
            </a:solidFill>
          </a:endParaRPr>
        </a:p>
      </dgm:t>
    </dgm:pt>
    <dgm:pt modelId="{7C80AFE5-4138-D948-B578-377E5648E340}" type="parTrans" cxnId="{6F73F98B-9862-1C46-9D1D-5E960065B864}">
      <dgm:prSet/>
      <dgm:spPr>
        <a:scene3d>
          <a:camera prst="orthographicFront"/>
          <a:lightRig rig="threePt" dir="t"/>
        </a:scene3d>
        <a:sp3d prstMaterial="metal"/>
      </dgm:spPr>
      <dgm:t>
        <a:bodyPr/>
        <a:lstStyle/>
        <a:p>
          <a:endParaRPr lang="en-US"/>
        </a:p>
      </dgm:t>
    </dgm:pt>
    <dgm:pt modelId="{F576295C-5B34-7844-A42C-06C5E9D8FFEE}" type="sibTrans" cxnId="{6F73F98B-9862-1C46-9D1D-5E960065B864}">
      <dgm:prSet/>
      <dgm:spPr/>
      <dgm:t>
        <a:bodyPr/>
        <a:lstStyle/>
        <a:p>
          <a:endParaRPr lang="en-US"/>
        </a:p>
      </dgm:t>
    </dgm:pt>
    <dgm:pt modelId="{B3117960-267F-1C49-816E-BDAC6DA2410B}">
      <dgm:prSet/>
      <dgm:spPr>
        <a:scene3d>
          <a:camera prst="orthographicFront"/>
          <a:lightRig rig="threePt" dir="t"/>
        </a:scene3d>
        <a:sp3d prstMaterial="metal"/>
      </dgm:spPr>
      <dgm:t>
        <a:bodyPr/>
        <a:lstStyle/>
        <a:p>
          <a:pPr rtl="0"/>
          <a:r>
            <a:rPr lang="en-US" altLang="zh-CN" b="0" i="0" dirty="0" smtClean="0">
              <a:solidFill>
                <a:schemeClr val="bg1"/>
              </a:solidFill>
            </a:rPr>
            <a:t>《</a:t>
          </a:r>
          <a:r>
            <a:rPr lang="zh-CN" altLang="en-US" b="0" i="0" dirty="0" smtClean="0">
              <a:solidFill>
                <a:schemeClr val="bg1"/>
              </a:solidFill>
            </a:rPr>
            <a:t>宗教自由恢复法案</a:t>
          </a:r>
          <a:r>
            <a:rPr lang="en-US" altLang="zh-CN" b="0" i="0" dirty="0" smtClean="0">
              <a:solidFill>
                <a:schemeClr val="bg1"/>
              </a:solidFill>
            </a:rPr>
            <a:t>》</a:t>
          </a:r>
          <a:r>
            <a:rPr lang="zh-CN" altLang="en-US" b="0" i="0" dirty="0" smtClean="0">
              <a:solidFill>
                <a:schemeClr val="bg1"/>
              </a:solidFill>
            </a:rPr>
            <a:t>适用于所有</a:t>
          </a:r>
          <a:r>
            <a:rPr lang="en-US" altLang="zh-CN" b="0" i="0" dirty="0" smtClean="0">
              <a:solidFill>
                <a:schemeClr val="bg1"/>
              </a:solidFill>
            </a:rPr>
            <a:t>”</a:t>
          </a:r>
          <a:r>
            <a:rPr lang="zh-CN" altLang="en-US" b="0" i="0" dirty="0" smtClean="0">
              <a:solidFill>
                <a:schemeClr val="bg1"/>
              </a:solidFill>
            </a:rPr>
            <a:t>人</a:t>
          </a:r>
          <a:r>
            <a:rPr lang="en-US" altLang="zh-CN" b="0" i="0" dirty="0" smtClean="0">
              <a:solidFill>
                <a:schemeClr val="bg1"/>
              </a:solidFill>
            </a:rPr>
            <a:t>”</a:t>
          </a:r>
          <a:endParaRPr lang="en-US" dirty="0"/>
        </a:p>
      </dgm:t>
    </dgm:pt>
    <dgm:pt modelId="{C916A561-147B-904B-8056-1324FBBBC495}" type="parTrans" cxnId="{7F5D0056-C523-1C42-B5E4-BEE7AB319F2B}">
      <dgm:prSet/>
      <dgm:spPr>
        <a:scene3d>
          <a:camera prst="orthographicFront"/>
          <a:lightRig rig="threePt" dir="t"/>
        </a:scene3d>
        <a:sp3d prstMaterial="metal"/>
      </dgm:spPr>
      <dgm:t>
        <a:bodyPr/>
        <a:lstStyle/>
        <a:p>
          <a:endParaRPr lang="en-US"/>
        </a:p>
      </dgm:t>
    </dgm:pt>
    <dgm:pt modelId="{6CD92EDE-E3AD-3944-ABF6-5BDAEAC52190}" type="sibTrans" cxnId="{7F5D0056-C523-1C42-B5E4-BEE7AB319F2B}">
      <dgm:prSet/>
      <dgm:spPr/>
      <dgm:t>
        <a:bodyPr/>
        <a:lstStyle/>
        <a:p>
          <a:endParaRPr lang="en-US"/>
        </a:p>
      </dgm:t>
    </dgm:pt>
    <dgm:pt modelId="{DD7B5B52-2FC1-0D40-BE3D-7E91F9E9044B}">
      <dgm:prSet/>
      <dgm:spPr>
        <a:scene3d>
          <a:camera prst="orthographicFront"/>
          <a:lightRig rig="threePt" dir="t"/>
        </a:scene3d>
        <a:sp3d prstMaterial="metal"/>
      </dgm:spPr>
      <dgm:t>
        <a:bodyPr/>
        <a:lstStyle/>
        <a:p>
          <a:pPr rtl="0"/>
          <a:r>
            <a:rPr lang="zh-CN" altLang="en-US" dirty="0" smtClean="0"/>
            <a:t>人包括公司</a:t>
          </a:r>
          <a:endParaRPr lang="en-US" dirty="0"/>
        </a:p>
      </dgm:t>
    </dgm:pt>
    <dgm:pt modelId="{56835AFF-C202-D841-AF15-E1715868A827}" type="parTrans" cxnId="{CF74F9FC-479A-CD4C-9D58-C185C4F830FA}">
      <dgm:prSet/>
      <dgm:spPr>
        <a:scene3d>
          <a:camera prst="orthographicFront"/>
          <a:lightRig rig="threePt" dir="t"/>
        </a:scene3d>
        <a:sp3d prstMaterial="metal"/>
      </dgm:spPr>
      <dgm:t>
        <a:bodyPr/>
        <a:lstStyle/>
        <a:p>
          <a:endParaRPr lang="en-US"/>
        </a:p>
      </dgm:t>
    </dgm:pt>
    <dgm:pt modelId="{6A2F402F-7518-7A4A-8FA8-21B7FF6E6CFD}" type="sibTrans" cxnId="{CF74F9FC-479A-CD4C-9D58-C185C4F830FA}">
      <dgm:prSet/>
      <dgm:spPr/>
      <dgm:t>
        <a:bodyPr/>
        <a:lstStyle/>
        <a:p>
          <a:endParaRPr lang="en-US"/>
        </a:p>
      </dgm:t>
    </dgm:pt>
    <dgm:pt modelId="{91FBC417-FB5B-EC49-9E9B-CC4ACD8BC5E6}">
      <dgm:prSet/>
      <dgm:spPr>
        <a:scene3d>
          <a:camera prst="orthographicFront"/>
          <a:lightRig rig="threePt" dir="t"/>
        </a:scene3d>
        <a:sp3d prstMaterial="metal"/>
      </dgm:spPr>
      <dgm:t>
        <a:bodyPr/>
        <a:lstStyle/>
        <a:p>
          <a:pPr rtl="0"/>
          <a:r>
            <a:rPr lang="zh-CN" altLang="en-US" dirty="0" smtClean="0"/>
            <a:t>公司也可以行使宗教</a:t>
          </a:r>
          <a:endParaRPr lang="en-US" dirty="0"/>
        </a:p>
      </dgm:t>
    </dgm:pt>
    <dgm:pt modelId="{9B4584E9-583A-F147-A2DD-82862177C74F}" type="parTrans" cxnId="{76DA6268-3D31-D143-955A-A6C991DAFA99}">
      <dgm:prSet/>
      <dgm:spPr>
        <a:scene3d>
          <a:camera prst="orthographicFront"/>
          <a:lightRig rig="threePt" dir="t"/>
        </a:scene3d>
        <a:sp3d prstMaterial="metal"/>
      </dgm:spPr>
      <dgm:t>
        <a:bodyPr/>
        <a:lstStyle/>
        <a:p>
          <a:endParaRPr lang="en-US"/>
        </a:p>
      </dgm:t>
    </dgm:pt>
    <dgm:pt modelId="{F5A445DD-3264-8A4D-88F3-5EE544691559}" type="sibTrans" cxnId="{76DA6268-3D31-D143-955A-A6C991DAFA99}">
      <dgm:prSet/>
      <dgm:spPr/>
      <dgm:t>
        <a:bodyPr/>
        <a:lstStyle/>
        <a:p>
          <a:endParaRPr lang="en-US"/>
        </a:p>
      </dgm:t>
    </dgm:pt>
    <dgm:pt modelId="{FCCE272A-3AC1-0A4C-B6A4-638C24CDBA3A}">
      <dgm:prSet/>
      <dgm:spPr>
        <a:scene3d>
          <a:camera prst="orthographicFront"/>
          <a:lightRig rig="threePt" dir="t"/>
        </a:scene3d>
        <a:sp3d prstMaterial="metal"/>
      </dgm:spPr>
      <dgm:t>
        <a:bodyPr/>
        <a:lstStyle/>
        <a:p>
          <a:pPr rtl="0"/>
          <a:r>
            <a:rPr lang="zh-CN" altLang="en-US" dirty="0" smtClean="0"/>
            <a:t>公司有关宗教的决定是公司治理的问题</a:t>
          </a:r>
          <a:endParaRPr lang="en-US" dirty="0"/>
        </a:p>
      </dgm:t>
    </dgm:pt>
    <dgm:pt modelId="{9683A626-6D51-0644-9AE8-9F86086D2755}" type="parTrans" cxnId="{6E589E54-6D25-7345-98F5-9D99750F4E60}">
      <dgm:prSet/>
      <dgm:spPr>
        <a:scene3d>
          <a:camera prst="orthographicFront"/>
          <a:lightRig rig="threePt" dir="t"/>
        </a:scene3d>
        <a:sp3d prstMaterial="metal"/>
      </dgm:spPr>
      <dgm:t>
        <a:bodyPr/>
        <a:lstStyle/>
        <a:p>
          <a:endParaRPr lang="en-US"/>
        </a:p>
      </dgm:t>
    </dgm:pt>
    <dgm:pt modelId="{9BA06C17-8FB1-494D-8741-39655D265BCB}" type="sibTrans" cxnId="{6E589E54-6D25-7345-98F5-9D99750F4E60}">
      <dgm:prSet/>
      <dgm:spPr/>
      <dgm:t>
        <a:bodyPr/>
        <a:lstStyle/>
        <a:p>
          <a:endParaRPr lang="en-US"/>
        </a:p>
      </dgm:t>
    </dgm:pt>
    <dgm:pt modelId="{CF64B5C5-16CE-DE40-98A9-E202BBF4E1F4}">
      <dgm:prSet custT="1"/>
      <dgm:spPr>
        <a:scene3d>
          <a:camera prst="orthographicFront"/>
          <a:lightRig rig="threePt" dir="t"/>
        </a:scene3d>
        <a:sp3d prstMaterial="metal"/>
      </dgm:spPr>
      <dgm:t>
        <a:bodyPr/>
        <a:lstStyle/>
        <a:p>
          <a:pPr rtl="0"/>
          <a:r>
            <a:rPr lang="zh-CN" altLang="en-US" sz="2000" b="1" dirty="0" smtClean="0">
              <a:solidFill>
                <a:schemeClr val="tx1"/>
              </a:solidFill>
            </a:rPr>
            <a:t>决定体现了董事会自治的观点或控股股东自治</a:t>
          </a:r>
          <a:endParaRPr lang="en-US" sz="2000" b="1" dirty="0">
            <a:solidFill>
              <a:schemeClr val="tx1"/>
            </a:solidFill>
          </a:endParaRPr>
        </a:p>
      </dgm:t>
    </dgm:pt>
    <dgm:pt modelId="{CB80D134-C809-D248-9F2A-4F5362978911}" type="parTrans" cxnId="{3533BD3E-984B-7B4F-9D4F-1CFAC11F0798}">
      <dgm:prSet/>
      <dgm:spPr>
        <a:scene3d>
          <a:camera prst="orthographicFront"/>
          <a:lightRig rig="threePt" dir="t"/>
        </a:scene3d>
        <a:sp3d prstMaterial="metal"/>
      </dgm:spPr>
      <dgm:t>
        <a:bodyPr/>
        <a:lstStyle/>
        <a:p>
          <a:endParaRPr lang="en-US"/>
        </a:p>
      </dgm:t>
    </dgm:pt>
    <dgm:pt modelId="{43AAA77E-013D-874A-94D4-3118116C3C71}" type="sibTrans" cxnId="{3533BD3E-984B-7B4F-9D4F-1CFAC11F0798}">
      <dgm:prSet/>
      <dgm:spPr/>
      <dgm:t>
        <a:bodyPr/>
        <a:lstStyle/>
        <a:p>
          <a:endParaRPr lang="en-US"/>
        </a:p>
      </dgm:t>
    </dgm:pt>
    <dgm:pt modelId="{8285DBA4-F118-0241-88BB-B7A24DEB5A77}" type="pres">
      <dgm:prSet presAssocID="{1A5CBB8D-37AA-A444-9C4C-52A95490BF6B}" presName="Name0" presStyleCnt="0">
        <dgm:presLayoutVars>
          <dgm:chPref val="1"/>
          <dgm:dir/>
          <dgm:animOne val="branch"/>
          <dgm:animLvl val="lvl"/>
          <dgm:resizeHandles val="exact"/>
        </dgm:presLayoutVars>
      </dgm:prSet>
      <dgm:spPr/>
      <dgm:t>
        <a:bodyPr/>
        <a:lstStyle/>
        <a:p>
          <a:endParaRPr lang="en-US"/>
        </a:p>
      </dgm:t>
    </dgm:pt>
    <dgm:pt modelId="{98359DC4-946D-0D44-8691-E6ACE03C70ED}" type="pres">
      <dgm:prSet presAssocID="{4E4C8015-A12F-9840-A627-612801A3DC9A}" presName="root1" presStyleCnt="0"/>
      <dgm:spPr>
        <a:scene3d>
          <a:camera prst="orthographicFront"/>
          <a:lightRig rig="threePt" dir="t"/>
        </a:scene3d>
        <a:sp3d prstMaterial="metal"/>
      </dgm:spPr>
    </dgm:pt>
    <dgm:pt modelId="{673662A7-F686-874A-B3F2-8468A416B25A}" type="pres">
      <dgm:prSet presAssocID="{4E4C8015-A12F-9840-A627-612801A3DC9A}" presName="LevelOneTextNode" presStyleLbl="node0" presStyleIdx="0" presStyleCnt="1" custScaleX="163813">
        <dgm:presLayoutVars>
          <dgm:chPref val="3"/>
        </dgm:presLayoutVars>
      </dgm:prSet>
      <dgm:spPr/>
      <dgm:t>
        <a:bodyPr/>
        <a:lstStyle/>
        <a:p>
          <a:endParaRPr lang="en-US"/>
        </a:p>
      </dgm:t>
    </dgm:pt>
    <dgm:pt modelId="{7720C8DF-AC4B-9048-86AC-C94D8D1C2033}" type="pres">
      <dgm:prSet presAssocID="{4E4C8015-A12F-9840-A627-612801A3DC9A}" presName="level2hierChild" presStyleCnt="0"/>
      <dgm:spPr>
        <a:scene3d>
          <a:camera prst="orthographicFront"/>
          <a:lightRig rig="threePt" dir="t"/>
        </a:scene3d>
        <a:sp3d prstMaterial="metal"/>
      </dgm:spPr>
    </dgm:pt>
    <dgm:pt modelId="{2904F5A9-14DA-F94B-ABD8-E0F9FEE7948D}" type="pres">
      <dgm:prSet presAssocID="{2D67D30D-1F72-024D-AD75-7F4C49BFA6CD}" presName="conn2-1" presStyleLbl="parChTrans1D2" presStyleIdx="0" presStyleCnt="3"/>
      <dgm:spPr/>
      <dgm:t>
        <a:bodyPr/>
        <a:lstStyle/>
        <a:p>
          <a:endParaRPr lang="en-US"/>
        </a:p>
      </dgm:t>
    </dgm:pt>
    <dgm:pt modelId="{7780C967-0D90-FF43-9FFC-8F8F86743ADC}" type="pres">
      <dgm:prSet presAssocID="{2D67D30D-1F72-024D-AD75-7F4C49BFA6CD}" presName="connTx" presStyleLbl="parChTrans1D2" presStyleIdx="0" presStyleCnt="3"/>
      <dgm:spPr/>
      <dgm:t>
        <a:bodyPr/>
        <a:lstStyle/>
        <a:p>
          <a:endParaRPr lang="en-US"/>
        </a:p>
      </dgm:t>
    </dgm:pt>
    <dgm:pt modelId="{3B975F4F-383A-E944-8092-5E739838B143}" type="pres">
      <dgm:prSet presAssocID="{DA61FEDD-AAA9-1A44-B393-18830BAA3C19}" presName="root2" presStyleCnt="0"/>
      <dgm:spPr>
        <a:scene3d>
          <a:camera prst="orthographicFront"/>
          <a:lightRig rig="threePt" dir="t"/>
        </a:scene3d>
        <a:sp3d prstMaterial="metal"/>
      </dgm:spPr>
    </dgm:pt>
    <dgm:pt modelId="{478C19B8-794A-AE40-8BA0-71C70CEA04B3}" type="pres">
      <dgm:prSet presAssocID="{DA61FEDD-AAA9-1A44-B393-18830BAA3C19}" presName="LevelTwoTextNode" presStyleLbl="node2" presStyleIdx="0" presStyleCnt="3" custScaleY="144561">
        <dgm:presLayoutVars>
          <dgm:chPref val="3"/>
        </dgm:presLayoutVars>
      </dgm:prSet>
      <dgm:spPr/>
      <dgm:t>
        <a:bodyPr/>
        <a:lstStyle/>
        <a:p>
          <a:endParaRPr lang="en-US"/>
        </a:p>
      </dgm:t>
    </dgm:pt>
    <dgm:pt modelId="{B2973014-8354-9348-AC3B-7D349E348CB1}" type="pres">
      <dgm:prSet presAssocID="{DA61FEDD-AAA9-1A44-B393-18830BAA3C19}" presName="level3hierChild" presStyleCnt="0"/>
      <dgm:spPr>
        <a:scene3d>
          <a:camera prst="orthographicFront"/>
          <a:lightRig rig="threePt" dir="t"/>
        </a:scene3d>
        <a:sp3d prstMaterial="metal"/>
      </dgm:spPr>
    </dgm:pt>
    <dgm:pt modelId="{A1F45770-A5FB-704F-AA7D-332A1F5787F2}" type="pres">
      <dgm:prSet presAssocID="{7C80AFE5-4138-D948-B578-377E5648E340}" presName="conn2-1" presStyleLbl="parChTrans1D2" presStyleIdx="1" presStyleCnt="3"/>
      <dgm:spPr/>
      <dgm:t>
        <a:bodyPr/>
        <a:lstStyle/>
        <a:p>
          <a:endParaRPr lang="en-US"/>
        </a:p>
      </dgm:t>
    </dgm:pt>
    <dgm:pt modelId="{2D0CA83D-272B-A843-A7BA-E777F04838F3}" type="pres">
      <dgm:prSet presAssocID="{7C80AFE5-4138-D948-B578-377E5648E340}" presName="connTx" presStyleLbl="parChTrans1D2" presStyleIdx="1" presStyleCnt="3"/>
      <dgm:spPr/>
      <dgm:t>
        <a:bodyPr/>
        <a:lstStyle/>
        <a:p>
          <a:endParaRPr lang="en-US"/>
        </a:p>
      </dgm:t>
    </dgm:pt>
    <dgm:pt modelId="{0CCC6927-2BF8-A24C-AEB1-E48653B4ED42}" type="pres">
      <dgm:prSet presAssocID="{72A929AA-D9B4-6B49-B8C0-D8CF7F2B240D}" presName="root2" presStyleCnt="0"/>
      <dgm:spPr>
        <a:scene3d>
          <a:camera prst="orthographicFront"/>
          <a:lightRig rig="threePt" dir="t"/>
        </a:scene3d>
        <a:sp3d prstMaterial="metal"/>
      </dgm:spPr>
    </dgm:pt>
    <dgm:pt modelId="{9F080A86-912A-BA42-810B-9644926C53B7}" type="pres">
      <dgm:prSet presAssocID="{72A929AA-D9B4-6B49-B8C0-D8CF7F2B240D}" presName="LevelTwoTextNode" presStyleLbl="node2" presStyleIdx="1" presStyleCnt="3">
        <dgm:presLayoutVars>
          <dgm:chPref val="3"/>
        </dgm:presLayoutVars>
      </dgm:prSet>
      <dgm:spPr/>
      <dgm:t>
        <a:bodyPr/>
        <a:lstStyle/>
        <a:p>
          <a:endParaRPr lang="en-US"/>
        </a:p>
      </dgm:t>
    </dgm:pt>
    <dgm:pt modelId="{3D17C62C-B939-FC49-BDC9-A66BB46776DF}" type="pres">
      <dgm:prSet presAssocID="{72A929AA-D9B4-6B49-B8C0-D8CF7F2B240D}" presName="level3hierChild" presStyleCnt="0"/>
      <dgm:spPr>
        <a:scene3d>
          <a:camera prst="orthographicFront"/>
          <a:lightRig rig="threePt" dir="t"/>
        </a:scene3d>
        <a:sp3d prstMaterial="metal"/>
      </dgm:spPr>
    </dgm:pt>
    <dgm:pt modelId="{FF568A50-618B-BD4C-99F1-E98081E4CE3F}" type="pres">
      <dgm:prSet presAssocID="{C916A561-147B-904B-8056-1324FBBBC495}" presName="conn2-1" presStyleLbl="parChTrans1D3" presStyleIdx="0" presStyleCnt="4"/>
      <dgm:spPr/>
      <dgm:t>
        <a:bodyPr/>
        <a:lstStyle/>
        <a:p>
          <a:endParaRPr lang="en-US"/>
        </a:p>
      </dgm:t>
    </dgm:pt>
    <dgm:pt modelId="{F5D45AB9-D4B0-9A41-86B3-D3D934B1B359}" type="pres">
      <dgm:prSet presAssocID="{C916A561-147B-904B-8056-1324FBBBC495}" presName="connTx" presStyleLbl="parChTrans1D3" presStyleIdx="0" presStyleCnt="4"/>
      <dgm:spPr/>
      <dgm:t>
        <a:bodyPr/>
        <a:lstStyle/>
        <a:p>
          <a:endParaRPr lang="en-US"/>
        </a:p>
      </dgm:t>
    </dgm:pt>
    <dgm:pt modelId="{8BA3ED17-0392-1F4E-AA1B-DA6388A1063D}" type="pres">
      <dgm:prSet presAssocID="{B3117960-267F-1C49-816E-BDAC6DA2410B}" presName="root2" presStyleCnt="0"/>
      <dgm:spPr>
        <a:scene3d>
          <a:camera prst="orthographicFront"/>
          <a:lightRig rig="threePt" dir="t"/>
        </a:scene3d>
        <a:sp3d prstMaterial="metal"/>
      </dgm:spPr>
    </dgm:pt>
    <dgm:pt modelId="{B3BEC8C8-551E-8942-BA1F-D7B25E7D1BA2}" type="pres">
      <dgm:prSet presAssocID="{B3117960-267F-1C49-816E-BDAC6DA2410B}" presName="LevelTwoTextNode" presStyleLbl="node3" presStyleIdx="0" presStyleCnt="4">
        <dgm:presLayoutVars>
          <dgm:chPref val="3"/>
        </dgm:presLayoutVars>
      </dgm:prSet>
      <dgm:spPr/>
      <dgm:t>
        <a:bodyPr/>
        <a:lstStyle/>
        <a:p>
          <a:endParaRPr lang="en-US"/>
        </a:p>
      </dgm:t>
    </dgm:pt>
    <dgm:pt modelId="{F6D3CABC-9D2F-E84B-9EE3-43BD08AE12A2}" type="pres">
      <dgm:prSet presAssocID="{B3117960-267F-1C49-816E-BDAC6DA2410B}" presName="level3hierChild" presStyleCnt="0"/>
      <dgm:spPr>
        <a:scene3d>
          <a:camera prst="orthographicFront"/>
          <a:lightRig rig="threePt" dir="t"/>
        </a:scene3d>
        <a:sp3d prstMaterial="metal"/>
      </dgm:spPr>
    </dgm:pt>
    <dgm:pt modelId="{E7717017-2741-0C4A-BA7E-EFB1C8524140}" type="pres">
      <dgm:prSet presAssocID="{56835AFF-C202-D841-AF15-E1715868A827}" presName="conn2-1" presStyleLbl="parChTrans1D3" presStyleIdx="1" presStyleCnt="4"/>
      <dgm:spPr/>
      <dgm:t>
        <a:bodyPr/>
        <a:lstStyle/>
        <a:p>
          <a:endParaRPr lang="en-US"/>
        </a:p>
      </dgm:t>
    </dgm:pt>
    <dgm:pt modelId="{83199849-C781-844C-940A-573927921B3C}" type="pres">
      <dgm:prSet presAssocID="{56835AFF-C202-D841-AF15-E1715868A827}" presName="connTx" presStyleLbl="parChTrans1D3" presStyleIdx="1" presStyleCnt="4"/>
      <dgm:spPr/>
      <dgm:t>
        <a:bodyPr/>
        <a:lstStyle/>
        <a:p>
          <a:endParaRPr lang="en-US"/>
        </a:p>
      </dgm:t>
    </dgm:pt>
    <dgm:pt modelId="{2890F92F-6AF2-3043-B5C3-863D33068190}" type="pres">
      <dgm:prSet presAssocID="{DD7B5B52-2FC1-0D40-BE3D-7E91F9E9044B}" presName="root2" presStyleCnt="0"/>
      <dgm:spPr>
        <a:scene3d>
          <a:camera prst="orthographicFront"/>
          <a:lightRig rig="threePt" dir="t"/>
        </a:scene3d>
        <a:sp3d prstMaterial="metal"/>
      </dgm:spPr>
    </dgm:pt>
    <dgm:pt modelId="{EC8EC393-742D-9D40-9F79-CEEDA56C4415}" type="pres">
      <dgm:prSet presAssocID="{DD7B5B52-2FC1-0D40-BE3D-7E91F9E9044B}" presName="LevelTwoTextNode" presStyleLbl="node3" presStyleIdx="1" presStyleCnt="4">
        <dgm:presLayoutVars>
          <dgm:chPref val="3"/>
        </dgm:presLayoutVars>
      </dgm:prSet>
      <dgm:spPr/>
      <dgm:t>
        <a:bodyPr/>
        <a:lstStyle/>
        <a:p>
          <a:endParaRPr lang="en-US"/>
        </a:p>
      </dgm:t>
    </dgm:pt>
    <dgm:pt modelId="{58EBD9CD-C9CF-374C-8F79-23537AE60162}" type="pres">
      <dgm:prSet presAssocID="{DD7B5B52-2FC1-0D40-BE3D-7E91F9E9044B}" presName="level3hierChild" presStyleCnt="0"/>
      <dgm:spPr>
        <a:scene3d>
          <a:camera prst="orthographicFront"/>
          <a:lightRig rig="threePt" dir="t"/>
        </a:scene3d>
        <a:sp3d prstMaterial="metal"/>
      </dgm:spPr>
    </dgm:pt>
    <dgm:pt modelId="{674E2AA5-A598-8346-A7F1-DC63CACB2BB5}" type="pres">
      <dgm:prSet presAssocID="{9B4584E9-583A-F147-A2DD-82862177C74F}" presName="conn2-1" presStyleLbl="parChTrans1D3" presStyleIdx="2" presStyleCnt="4"/>
      <dgm:spPr/>
      <dgm:t>
        <a:bodyPr/>
        <a:lstStyle/>
        <a:p>
          <a:endParaRPr lang="en-US"/>
        </a:p>
      </dgm:t>
    </dgm:pt>
    <dgm:pt modelId="{39928E87-313D-094B-BA3B-CC5D3F68626B}" type="pres">
      <dgm:prSet presAssocID="{9B4584E9-583A-F147-A2DD-82862177C74F}" presName="connTx" presStyleLbl="parChTrans1D3" presStyleIdx="2" presStyleCnt="4"/>
      <dgm:spPr/>
      <dgm:t>
        <a:bodyPr/>
        <a:lstStyle/>
        <a:p>
          <a:endParaRPr lang="en-US"/>
        </a:p>
      </dgm:t>
    </dgm:pt>
    <dgm:pt modelId="{B1D7F771-7414-8C45-A5F9-D5E4DEC9D668}" type="pres">
      <dgm:prSet presAssocID="{91FBC417-FB5B-EC49-9E9B-CC4ACD8BC5E6}" presName="root2" presStyleCnt="0"/>
      <dgm:spPr>
        <a:scene3d>
          <a:camera prst="orthographicFront"/>
          <a:lightRig rig="threePt" dir="t"/>
        </a:scene3d>
        <a:sp3d prstMaterial="metal"/>
      </dgm:spPr>
    </dgm:pt>
    <dgm:pt modelId="{16190FD7-1E99-B248-A7A6-D3B28EB7E57C}" type="pres">
      <dgm:prSet presAssocID="{91FBC417-FB5B-EC49-9E9B-CC4ACD8BC5E6}" presName="LevelTwoTextNode" presStyleLbl="node3" presStyleIdx="2" presStyleCnt="4">
        <dgm:presLayoutVars>
          <dgm:chPref val="3"/>
        </dgm:presLayoutVars>
      </dgm:prSet>
      <dgm:spPr/>
      <dgm:t>
        <a:bodyPr/>
        <a:lstStyle/>
        <a:p>
          <a:endParaRPr lang="en-US"/>
        </a:p>
      </dgm:t>
    </dgm:pt>
    <dgm:pt modelId="{8435E1A1-1F7D-184B-87C2-41ABACAD47B3}" type="pres">
      <dgm:prSet presAssocID="{91FBC417-FB5B-EC49-9E9B-CC4ACD8BC5E6}" presName="level3hierChild" presStyleCnt="0"/>
      <dgm:spPr>
        <a:scene3d>
          <a:camera prst="orthographicFront"/>
          <a:lightRig rig="threePt" dir="t"/>
        </a:scene3d>
        <a:sp3d prstMaterial="metal"/>
      </dgm:spPr>
    </dgm:pt>
    <dgm:pt modelId="{A554F38D-2F6D-144F-BBA9-F67EAD777478}" type="pres">
      <dgm:prSet presAssocID="{9683A626-6D51-0644-9AE8-9F86086D2755}" presName="conn2-1" presStyleLbl="parChTrans1D3" presStyleIdx="3" presStyleCnt="4"/>
      <dgm:spPr/>
      <dgm:t>
        <a:bodyPr/>
        <a:lstStyle/>
        <a:p>
          <a:endParaRPr lang="en-US"/>
        </a:p>
      </dgm:t>
    </dgm:pt>
    <dgm:pt modelId="{7E6D4973-AD01-6447-AC38-23A1BE99A478}" type="pres">
      <dgm:prSet presAssocID="{9683A626-6D51-0644-9AE8-9F86086D2755}" presName="connTx" presStyleLbl="parChTrans1D3" presStyleIdx="3" presStyleCnt="4"/>
      <dgm:spPr/>
      <dgm:t>
        <a:bodyPr/>
        <a:lstStyle/>
        <a:p>
          <a:endParaRPr lang="en-US"/>
        </a:p>
      </dgm:t>
    </dgm:pt>
    <dgm:pt modelId="{1B1286B3-16EB-6049-9720-C70805185E24}" type="pres">
      <dgm:prSet presAssocID="{FCCE272A-3AC1-0A4C-B6A4-638C24CDBA3A}" presName="root2" presStyleCnt="0"/>
      <dgm:spPr>
        <a:scene3d>
          <a:camera prst="orthographicFront"/>
          <a:lightRig rig="threePt" dir="t"/>
        </a:scene3d>
        <a:sp3d prstMaterial="metal"/>
      </dgm:spPr>
    </dgm:pt>
    <dgm:pt modelId="{021B18C6-E00C-4143-9D5A-C7C91D8EC6F7}" type="pres">
      <dgm:prSet presAssocID="{FCCE272A-3AC1-0A4C-B6A4-638C24CDBA3A}" presName="LevelTwoTextNode" presStyleLbl="node3" presStyleIdx="3" presStyleCnt="4">
        <dgm:presLayoutVars>
          <dgm:chPref val="3"/>
        </dgm:presLayoutVars>
      </dgm:prSet>
      <dgm:spPr/>
      <dgm:t>
        <a:bodyPr/>
        <a:lstStyle/>
        <a:p>
          <a:endParaRPr lang="en-US"/>
        </a:p>
      </dgm:t>
    </dgm:pt>
    <dgm:pt modelId="{68E28FD9-B94F-614A-8778-EB3276CF6A46}" type="pres">
      <dgm:prSet presAssocID="{FCCE272A-3AC1-0A4C-B6A4-638C24CDBA3A}" presName="level3hierChild" presStyleCnt="0"/>
      <dgm:spPr>
        <a:scene3d>
          <a:camera prst="orthographicFront"/>
          <a:lightRig rig="threePt" dir="t"/>
        </a:scene3d>
        <a:sp3d prstMaterial="metal"/>
      </dgm:spPr>
    </dgm:pt>
    <dgm:pt modelId="{7E728259-5248-974A-BF50-013C98260FD4}" type="pres">
      <dgm:prSet presAssocID="{CB80D134-C809-D248-9F2A-4F5362978911}" presName="conn2-1" presStyleLbl="parChTrans1D2" presStyleIdx="2" presStyleCnt="3"/>
      <dgm:spPr/>
      <dgm:t>
        <a:bodyPr/>
        <a:lstStyle/>
        <a:p>
          <a:endParaRPr lang="en-US"/>
        </a:p>
      </dgm:t>
    </dgm:pt>
    <dgm:pt modelId="{F1BE360F-FA23-4841-AF66-D9A594E0C2DC}" type="pres">
      <dgm:prSet presAssocID="{CB80D134-C809-D248-9F2A-4F5362978911}" presName="connTx" presStyleLbl="parChTrans1D2" presStyleIdx="2" presStyleCnt="3"/>
      <dgm:spPr/>
      <dgm:t>
        <a:bodyPr/>
        <a:lstStyle/>
        <a:p>
          <a:endParaRPr lang="en-US"/>
        </a:p>
      </dgm:t>
    </dgm:pt>
    <dgm:pt modelId="{FC5CEEEB-D686-E646-8129-0B0095685293}" type="pres">
      <dgm:prSet presAssocID="{CF64B5C5-16CE-DE40-98A9-E202BBF4E1F4}" presName="root2" presStyleCnt="0"/>
      <dgm:spPr>
        <a:scene3d>
          <a:camera prst="orthographicFront"/>
          <a:lightRig rig="threePt" dir="t"/>
        </a:scene3d>
        <a:sp3d prstMaterial="metal"/>
      </dgm:spPr>
    </dgm:pt>
    <dgm:pt modelId="{AE09401C-134B-BE4D-BD2E-BF6925EF10BB}" type="pres">
      <dgm:prSet presAssocID="{CF64B5C5-16CE-DE40-98A9-E202BBF4E1F4}" presName="LevelTwoTextNode" presStyleLbl="node2" presStyleIdx="2" presStyleCnt="3">
        <dgm:presLayoutVars>
          <dgm:chPref val="3"/>
        </dgm:presLayoutVars>
      </dgm:prSet>
      <dgm:spPr/>
      <dgm:t>
        <a:bodyPr/>
        <a:lstStyle/>
        <a:p>
          <a:endParaRPr lang="en-US"/>
        </a:p>
      </dgm:t>
    </dgm:pt>
    <dgm:pt modelId="{B4E93265-D4C6-B44A-9920-2D54E5EC2979}" type="pres">
      <dgm:prSet presAssocID="{CF64B5C5-16CE-DE40-98A9-E202BBF4E1F4}" presName="level3hierChild" presStyleCnt="0"/>
      <dgm:spPr>
        <a:scene3d>
          <a:camera prst="orthographicFront"/>
          <a:lightRig rig="threePt" dir="t"/>
        </a:scene3d>
        <a:sp3d prstMaterial="metal"/>
      </dgm:spPr>
    </dgm:pt>
  </dgm:ptLst>
  <dgm:cxnLst>
    <dgm:cxn modelId="{26F4B593-1B76-FD4D-95CB-8F54B71ECF89}" type="presOf" srcId="{56835AFF-C202-D841-AF15-E1715868A827}" destId="{E7717017-2741-0C4A-BA7E-EFB1C8524140}" srcOrd="0" destOrd="0" presId="urn:microsoft.com/office/officeart/2008/layout/HorizontalMultiLevelHierarchy"/>
    <dgm:cxn modelId="{258D51CD-DCAE-B841-B042-81D202DC2691}" type="presOf" srcId="{DD7B5B52-2FC1-0D40-BE3D-7E91F9E9044B}" destId="{EC8EC393-742D-9D40-9F79-CEEDA56C4415}" srcOrd="0" destOrd="0" presId="urn:microsoft.com/office/officeart/2008/layout/HorizontalMultiLevelHierarchy"/>
    <dgm:cxn modelId="{FFA2C533-9CAD-984B-B57A-47E8DAE6C673}" type="presOf" srcId="{4E4C8015-A12F-9840-A627-612801A3DC9A}" destId="{673662A7-F686-874A-B3F2-8468A416B25A}" srcOrd="0" destOrd="0" presId="urn:microsoft.com/office/officeart/2008/layout/HorizontalMultiLevelHierarchy"/>
    <dgm:cxn modelId="{02758CCB-C18F-E345-9CFF-67E0478D2F4B}" type="presOf" srcId="{7C80AFE5-4138-D948-B578-377E5648E340}" destId="{A1F45770-A5FB-704F-AA7D-332A1F5787F2}" srcOrd="0" destOrd="0" presId="urn:microsoft.com/office/officeart/2008/layout/HorizontalMultiLevelHierarchy"/>
    <dgm:cxn modelId="{92D15769-BC24-2945-B1B8-14A1586F8AE6}" srcId="{4E4C8015-A12F-9840-A627-612801A3DC9A}" destId="{DA61FEDD-AAA9-1A44-B393-18830BAA3C19}" srcOrd="0" destOrd="0" parTransId="{2D67D30D-1F72-024D-AD75-7F4C49BFA6CD}" sibTransId="{DB6805EB-2EC2-074C-9F5E-408F74B158FF}"/>
    <dgm:cxn modelId="{D0E379F9-FEFE-0E43-9231-B5F08A84B2A4}" type="presOf" srcId="{56835AFF-C202-D841-AF15-E1715868A827}" destId="{83199849-C781-844C-940A-573927921B3C}" srcOrd="1" destOrd="0" presId="urn:microsoft.com/office/officeart/2008/layout/HorizontalMultiLevelHierarchy"/>
    <dgm:cxn modelId="{6F73F98B-9862-1C46-9D1D-5E960065B864}" srcId="{4E4C8015-A12F-9840-A627-612801A3DC9A}" destId="{72A929AA-D9B4-6B49-B8C0-D8CF7F2B240D}" srcOrd="1" destOrd="0" parTransId="{7C80AFE5-4138-D948-B578-377E5648E340}" sibTransId="{F576295C-5B34-7844-A42C-06C5E9D8FFEE}"/>
    <dgm:cxn modelId="{1F01A168-985F-4F4C-A66B-2FFF8F6B6842}" srcId="{1A5CBB8D-37AA-A444-9C4C-52A95490BF6B}" destId="{4E4C8015-A12F-9840-A627-612801A3DC9A}" srcOrd="0" destOrd="0" parTransId="{2F83593E-2977-8340-941E-0DB789618F8E}" sibTransId="{D27915F3-AE3E-AC46-A9BD-C1F2AB0E75A7}"/>
    <dgm:cxn modelId="{72DB030A-E449-A742-ABC4-161B9D85A7CE}" type="presOf" srcId="{FCCE272A-3AC1-0A4C-B6A4-638C24CDBA3A}" destId="{021B18C6-E00C-4143-9D5A-C7C91D8EC6F7}" srcOrd="0" destOrd="0" presId="urn:microsoft.com/office/officeart/2008/layout/HorizontalMultiLevelHierarchy"/>
    <dgm:cxn modelId="{CF74F9FC-479A-CD4C-9D58-C185C4F830FA}" srcId="{72A929AA-D9B4-6B49-B8C0-D8CF7F2B240D}" destId="{DD7B5B52-2FC1-0D40-BE3D-7E91F9E9044B}" srcOrd="1" destOrd="0" parTransId="{56835AFF-C202-D841-AF15-E1715868A827}" sibTransId="{6A2F402F-7518-7A4A-8FA8-21B7FF6E6CFD}"/>
    <dgm:cxn modelId="{193E9050-4A8D-2F4D-BD8B-898327F2B660}" type="presOf" srcId="{C916A561-147B-904B-8056-1324FBBBC495}" destId="{FF568A50-618B-BD4C-99F1-E98081E4CE3F}" srcOrd="0" destOrd="0" presId="urn:microsoft.com/office/officeart/2008/layout/HorizontalMultiLevelHierarchy"/>
    <dgm:cxn modelId="{5D418740-6F3F-1544-AC2E-CFAC1784C40E}" type="presOf" srcId="{2D67D30D-1F72-024D-AD75-7F4C49BFA6CD}" destId="{2904F5A9-14DA-F94B-ABD8-E0F9FEE7948D}" srcOrd="0" destOrd="0" presId="urn:microsoft.com/office/officeart/2008/layout/HorizontalMultiLevelHierarchy"/>
    <dgm:cxn modelId="{0A6D262C-216C-1C42-8606-7702263D4B33}" type="presOf" srcId="{CF64B5C5-16CE-DE40-98A9-E202BBF4E1F4}" destId="{AE09401C-134B-BE4D-BD2E-BF6925EF10BB}" srcOrd="0" destOrd="0" presId="urn:microsoft.com/office/officeart/2008/layout/HorizontalMultiLevelHierarchy"/>
    <dgm:cxn modelId="{76DA6268-3D31-D143-955A-A6C991DAFA99}" srcId="{72A929AA-D9B4-6B49-B8C0-D8CF7F2B240D}" destId="{91FBC417-FB5B-EC49-9E9B-CC4ACD8BC5E6}" srcOrd="2" destOrd="0" parTransId="{9B4584E9-583A-F147-A2DD-82862177C74F}" sibTransId="{F5A445DD-3264-8A4D-88F3-5EE544691559}"/>
    <dgm:cxn modelId="{6E589E54-6D25-7345-98F5-9D99750F4E60}" srcId="{72A929AA-D9B4-6B49-B8C0-D8CF7F2B240D}" destId="{FCCE272A-3AC1-0A4C-B6A4-638C24CDBA3A}" srcOrd="3" destOrd="0" parTransId="{9683A626-6D51-0644-9AE8-9F86086D2755}" sibTransId="{9BA06C17-8FB1-494D-8741-39655D265BCB}"/>
    <dgm:cxn modelId="{63487389-63A7-954D-9D92-4346D39CD6E9}" type="presOf" srcId="{91FBC417-FB5B-EC49-9E9B-CC4ACD8BC5E6}" destId="{16190FD7-1E99-B248-A7A6-D3B28EB7E57C}" srcOrd="0" destOrd="0" presId="urn:microsoft.com/office/officeart/2008/layout/HorizontalMultiLevelHierarchy"/>
    <dgm:cxn modelId="{4A5B0F0D-AE3C-BC49-B37D-594E039D9821}" type="presOf" srcId="{B3117960-267F-1C49-816E-BDAC6DA2410B}" destId="{B3BEC8C8-551E-8942-BA1F-D7B25E7D1BA2}" srcOrd="0" destOrd="0" presId="urn:microsoft.com/office/officeart/2008/layout/HorizontalMultiLevelHierarchy"/>
    <dgm:cxn modelId="{E0769E44-44DE-624E-84AB-4C71718775B9}" type="presOf" srcId="{CB80D134-C809-D248-9F2A-4F5362978911}" destId="{F1BE360F-FA23-4841-AF66-D9A594E0C2DC}" srcOrd="1" destOrd="0" presId="urn:microsoft.com/office/officeart/2008/layout/HorizontalMultiLevelHierarchy"/>
    <dgm:cxn modelId="{4143DFBC-D981-2442-A2E8-0BAD689AEFFB}" type="presOf" srcId="{9B4584E9-583A-F147-A2DD-82862177C74F}" destId="{674E2AA5-A598-8346-A7F1-DC63CACB2BB5}" srcOrd="0" destOrd="0" presId="urn:microsoft.com/office/officeart/2008/layout/HorizontalMultiLevelHierarchy"/>
    <dgm:cxn modelId="{65963DCC-A673-E74D-BC82-C183EF79CE14}" type="presOf" srcId="{DA61FEDD-AAA9-1A44-B393-18830BAA3C19}" destId="{478C19B8-794A-AE40-8BA0-71C70CEA04B3}" srcOrd="0" destOrd="0" presId="urn:microsoft.com/office/officeart/2008/layout/HorizontalMultiLevelHierarchy"/>
    <dgm:cxn modelId="{25F717DA-CAC3-AF4C-A1E9-C23602F88421}" type="presOf" srcId="{7C80AFE5-4138-D948-B578-377E5648E340}" destId="{2D0CA83D-272B-A843-A7BA-E777F04838F3}" srcOrd="1" destOrd="0" presId="urn:microsoft.com/office/officeart/2008/layout/HorizontalMultiLevelHierarchy"/>
    <dgm:cxn modelId="{3533BD3E-984B-7B4F-9D4F-1CFAC11F0798}" srcId="{4E4C8015-A12F-9840-A627-612801A3DC9A}" destId="{CF64B5C5-16CE-DE40-98A9-E202BBF4E1F4}" srcOrd="2" destOrd="0" parTransId="{CB80D134-C809-D248-9F2A-4F5362978911}" sibTransId="{43AAA77E-013D-874A-94D4-3118116C3C71}"/>
    <dgm:cxn modelId="{8DD185E6-69F8-B343-89F7-CA0B1A42C80A}" type="presOf" srcId="{1A5CBB8D-37AA-A444-9C4C-52A95490BF6B}" destId="{8285DBA4-F118-0241-88BB-B7A24DEB5A77}" srcOrd="0" destOrd="0" presId="urn:microsoft.com/office/officeart/2008/layout/HorizontalMultiLevelHierarchy"/>
    <dgm:cxn modelId="{9D426F26-0E65-7844-8B02-C95324720394}" type="presOf" srcId="{72A929AA-D9B4-6B49-B8C0-D8CF7F2B240D}" destId="{9F080A86-912A-BA42-810B-9644926C53B7}" srcOrd="0" destOrd="0" presId="urn:microsoft.com/office/officeart/2008/layout/HorizontalMultiLevelHierarchy"/>
    <dgm:cxn modelId="{0F0B22F9-6EA2-014E-A496-7AA9C82DC0B9}" type="presOf" srcId="{CB80D134-C809-D248-9F2A-4F5362978911}" destId="{7E728259-5248-974A-BF50-013C98260FD4}" srcOrd="0" destOrd="0" presId="urn:microsoft.com/office/officeart/2008/layout/HorizontalMultiLevelHierarchy"/>
    <dgm:cxn modelId="{0237F6CD-8EE0-BD4F-A1D4-249F06A2F1F7}" type="presOf" srcId="{9683A626-6D51-0644-9AE8-9F86086D2755}" destId="{A554F38D-2F6D-144F-BBA9-F67EAD777478}" srcOrd="0" destOrd="0" presId="urn:microsoft.com/office/officeart/2008/layout/HorizontalMultiLevelHierarchy"/>
    <dgm:cxn modelId="{7F5D0056-C523-1C42-B5E4-BEE7AB319F2B}" srcId="{72A929AA-D9B4-6B49-B8C0-D8CF7F2B240D}" destId="{B3117960-267F-1C49-816E-BDAC6DA2410B}" srcOrd="0" destOrd="0" parTransId="{C916A561-147B-904B-8056-1324FBBBC495}" sibTransId="{6CD92EDE-E3AD-3944-ABF6-5BDAEAC52190}"/>
    <dgm:cxn modelId="{434AB82A-648D-5242-9441-C8E772265B48}" type="presOf" srcId="{C916A561-147B-904B-8056-1324FBBBC495}" destId="{F5D45AB9-D4B0-9A41-86B3-D3D934B1B359}" srcOrd="1" destOrd="0" presId="urn:microsoft.com/office/officeart/2008/layout/HorizontalMultiLevelHierarchy"/>
    <dgm:cxn modelId="{14B3D0D7-0D69-7E45-B3F6-D95D869F3681}" type="presOf" srcId="{9683A626-6D51-0644-9AE8-9F86086D2755}" destId="{7E6D4973-AD01-6447-AC38-23A1BE99A478}" srcOrd="1" destOrd="0" presId="urn:microsoft.com/office/officeart/2008/layout/HorizontalMultiLevelHierarchy"/>
    <dgm:cxn modelId="{851132EA-3EB6-D547-A6CE-9DC46B880903}" type="presOf" srcId="{9B4584E9-583A-F147-A2DD-82862177C74F}" destId="{39928E87-313D-094B-BA3B-CC5D3F68626B}" srcOrd="1" destOrd="0" presId="urn:microsoft.com/office/officeart/2008/layout/HorizontalMultiLevelHierarchy"/>
    <dgm:cxn modelId="{6D8C3806-AAB8-9349-B221-4B22F5774881}" type="presOf" srcId="{2D67D30D-1F72-024D-AD75-7F4C49BFA6CD}" destId="{7780C967-0D90-FF43-9FFC-8F8F86743ADC}" srcOrd="1" destOrd="0" presId="urn:microsoft.com/office/officeart/2008/layout/HorizontalMultiLevelHierarchy"/>
    <dgm:cxn modelId="{2275B109-874F-CC42-9961-A2F7750A923F}" type="presParOf" srcId="{8285DBA4-F118-0241-88BB-B7A24DEB5A77}" destId="{98359DC4-946D-0D44-8691-E6ACE03C70ED}" srcOrd="0" destOrd="0" presId="urn:microsoft.com/office/officeart/2008/layout/HorizontalMultiLevelHierarchy"/>
    <dgm:cxn modelId="{F4436BAA-8EF0-F349-900B-64C473D4ADC1}" type="presParOf" srcId="{98359DC4-946D-0D44-8691-E6ACE03C70ED}" destId="{673662A7-F686-874A-B3F2-8468A416B25A}" srcOrd="0" destOrd="0" presId="urn:microsoft.com/office/officeart/2008/layout/HorizontalMultiLevelHierarchy"/>
    <dgm:cxn modelId="{42065B80-A246-BD4A-B912-9B04267CEAD0}" type="presParOf" srcId="{98359DC4-946D-0D44-8691-E6ACE03C70ED}" destId="{7720C8DF-AC4B-9048-86AC-C94D8D1C2033}" srcOrd="1" destOrd="0" presId="urn:microsoft.com/office/officeart/2008/layout/HorizontalMultiLevelHierarchy"/>
    <dgm:cxn modelId="{780ECE4D-FA18-8F40-B537-9AA510E62B1E}" type="presParOf" srcId="{7720C8DF-AC4B-9048-86AC-C94D8D1C2033}" destId="{2904F5A9-14DA-F94B-ABD8-E0F9FEE7948D}" srcOrd="0" destOrd="0" presId="urn:microsoft.com/office/officeart/2008/layout/HorizontalMultiLevelHierarchy"/>
    <dgm:cxn modelId="{136A2FE5-68AA-294A-94CB-1569DDFB78A7}" type="presParOf" srcId="{2904F5A9-14DA-F94B-ABD8-E0F9FEE7948D}" destId="{7780C967-0D90-FF43-9FFC-8F8F86743ADC}" srcOrd="0" destOrd="0" presId="urn:microsoft.com/office/officeart/2008/layout/HorizontalMultiLevelHierarchy"/>
    <dgm:cxn modelId="{47C0B3FF-2040-8044-97B6-85E4A7BE9506}" type="presParOf" srcId="{7720C8DF-AC4B-9048-86AC-C94D8D1C2033}" destId="{3B975F4F-383A-E944-8092-5E739838B143}" srcOrd="1" destOrd="0" presId="urn:microsoft.com/office/officeart/2008/layout/HorizontalMultiLevelHierarchy"/>
    <dgm:cxn modelId="{B7254594-C2C8-2C4B-956A-B42AE9B1EDF9}" type="presParOf" srcId="{3B975F4F-383A-E944-8092-5E739838B143}" destId="{478C19B8-794A-AE40-8BA0-71C70CEA04B3}" srcOrd="0" destOrd="0" presId="urn:microsoft.com/office/officeart/2008/layout/HorizontalMultiLevelHierarchy"/>
    <dgm:cxn modelId="{3CFC6F54-DC9B-EE48-A2E1-92E47552F9CB}" type="presParOf" srcId="{3B975F4F-383A-E944-8092-5E739838B143}" destId="{B2973014-8354-9348-AC3B-7D349E348CB1}" srcOrd="1" destOrd="0" presId="urn:microsoft.com/office/officeart/2008/layout/HorizontalMultiLevelHierarchy"/>
    <dgm:cxn modelId="{DE7CC063-B9E9-B048-97FC-2B69F240B4BE}" type="presParOf" srcId="{7720C8DF-AC4B-9048-86AC-C94D8D1C2033}" destId="{A1F45770-A5FB-704F-AA7D-332A1F5787F2}" srcOrd="2" destOrd="0" presId="urn:microsoft.com/office/officeart/2008/layout/HorizontalMultiLevelHierarchy"/>
    <dgm:cxn modelId="{BF0FD7B0-5A74-CA4B-9AB3-EC1248F785AC}" type="presParOf" srcId="{A1F45770-A5FB-704F-AA7D-332A1F5787F2}" destId="{2D0CA83D-272B-A843-A7BA-E777F04838F3}" srcOrd="0" destOrd="0" presId="urn:microsoft.com/office/officeart/2008/layout/HorizontalMultiLevelHierarchy"/>
    <dgm:cxn modelId="{FE99FD1E-3941-7D43-8563-F957869449CA}" type="presParOf" srcId="{7720C8DF-AC4B-9048-86AC-C94D8D1C2033}" destId="{0CCC6927-2BF8-A24C-AEB1-E48653B4ED42}" srcOrd="3" destOrd="0" presId="urn:microsoft.com/office/officeart/2008/layout/HorizontalMultiLevelHierarchy"/>
    <dgm:cxn modelId="{93AC3B61-B51B-C547-9D49-56DE37E8BB65}" type="presParOf" srcId="{0CCC6927-2BF8-A24C-AEB1-E48653B4ED42}" destId="{9F080A86-912A-BA42-810B-9644926C53B7}" srcOrd="0" destOrd="0" presId="urn:microsoft.com/office/officeart/2008/layout/HorizontalMultiLevelHierarchy"/>
    <dgm:cxn modelId="{C871D48B-7440-0C40-92CC-CBCCEC4AE5E1}" type="presParOf" srcId="{0CCC6927-2BF8-A24C-AEB1-E48653B4ED42}" destId="{3D17C62C-B939-FC49-BDC9-A66BB46776DF}" srcOrd="1" destOrd="0" presId="urn:microsoft.com/office/officeart/2008/layout/HorizontalMultiLevelHierarchy"/>
    <dgm:cxn modelId="{B2CE7542-385F-F64C-822B-C4808399C03D}" type="presParOf" srcId="{3D17C62C-B939-FC49-BDC9-A66BB46776DF}" destId="{FF568A50-618B-BD4C-99F1-E98081E4CE3F}" srcOrd="0" destOrd="0" presId="urn:microsoft.com/office/officeart/2008/layout/HorizontalMultiLevelHierarchy"/>
    <dgm:cxn modelId="{A780E0A7-1B78-4F47-89FC-851D7E9AE4BC}" type="presParOf" srcId="{FF568A50-618B-BD4C-99F1-E98081E4CE3F}" destId="{F5D45AB9-D4B0-9A41-86B3-D3D934B1B359}" srcOrd="0" destOrd="0" presId="urn:microsoft.com/office/officeart/2008/layout/HorizontalMultiLevelHierarchy"/>
    <dgm:cxn modelId="{F13E5B27-F4A9-DE4D-A62A-1BCD62C6BAB9}" type="presParOf" srcId="{3D17C62C-B939-FC49-BDC9-A66BB46776DF}" destId="{8BA3ED17-0392-1F4E-AA1B-DA6388A1063D}" srcOrd="1" destOrd="0" presId="urn:microsoft.com/office/officeart/2008/layout/HorizontalMultiLevelHierarchy"/>
    <dgm:cxn modelId="{0B307360-441D-234E-9BF1-CEC57F11AFB1}" type="presParOf" srcId="{8BA3ED17-0392-1F4E-AA1B-DA6388A1063D}" destId="{B3BEC8C8-551E-8942-BA1F-D7B25E7D1BA2}" srcOrd="0" destOrd="0" presId="urn:microsoft.com/office/officeart/2008/layout/HorizontalMultiLevelHierarchy"/>
    <dgm:cxn modelId="{491E6805-633B-3E48-86D5-FDFABE88A73D}" type="presParOf" srcId="{8BA3ED17-0392-1F4E-AA1B-DA6388A1063D}" destId="{F6D3CABC-9D2F-E84B-9EE3-43BD08AE12A2}" srcOrd="1" destOrd="0" presId="urn:microsoft.com/office/officeart/2008/layout/HorizontalMultiLevelHierarchy"/>
    <dgm:cxn modelId="{83C78388-DE52-2C43-B309-959956AD5BE1}" type="presParOf" srcId="{3D17C62C-B939-FC49-BDC9-A66BB46776DF}" destId="{E7717017-2741-0C4A-BA7E-EFB1C8524140}" srcOrd="2" destOrd="0" presId="urn:microsoft.com/office/officeart/2008/layout/HorizontalMultiLevelHierarchy"/>
    <dgm:cxn modelId="{886EDF6F-A95A-0049-AAE0-CA200E36E553}" type="presParOf" srcId="{E7717017-2741-0C4A-BA7E-EFB1C8524140}" destId="{83199849-C781-844C-940A-573927921B3C}" srcOrd="0" destOrd="0" presId="urn:microsoft.com/office/officeart/2008/layout/HorizontalMultiLevelHierarchy"/>
    <dgm:cxn modelId="{47FD4195-F273-F64B-B2F6-5EDB12ADC9F1}" type="presParOf" srcId="{3D17C62C-B939-FC49-BDC9-A66BB46776DF}" destId="{2890F92F-6AF2-3043-B5C3-863D33068190}" srcOrd="3" destOrd="0" presId="urn:microsoft.com/office/officeart/2008/layout/HorizontalMultiLevelHierarchy"/>
    <dgm:cxn modelId="{AE7C89B4-21DF-BE4D-B706-2BDA4E1737C7}" type="presParOf" srcId="{2890F92F-6AF2-3043-B5C3-863D33068190}" destId="{EC8EC393-742D-9D40-9F79-CEEDA56C4415}" srcOrd="0" destOrd="0" presId="urn:microsoft.com/office/officeart/2008/layout/HorizontalMultiLevelHierarchy"/>
    <dgm:cxn modelId="{C98985D1-167C-1D46-BDD6-78929FA3114B}" type="presParOf" srcId="{2890F92F-6AF2-3043-B5C3-863D33068190}" destId="{58EBD9CD-C9CF-374C-8F79-23537AE60162}" srcOrd="1" destOrd="0" presId="urn:microsoft.com/office/officeart/2008/layout/HorizontalMultiLevelHierarchy"/>
    <dgm:cxn modelId="{0CEC9E9B-CBAE-E24B-9B9B-494E68AE5AA4}" type="presParOf" srcId="{3D17C62C-B939-FC49-BDC9-A66BB46776DF}" destId="{674E2AA5-A598-8346-A7F1-DC63CACB2BB5}" srcOrd="4" destOrd="0" presId="urn:microsoft.com/office/officeart/2008/layout/HorizontalMultiLevelHierarchy"/>
    <dgm:cxn modelId="{D6B79DE5-F20F-094C-8F12-6F68755639F9}" type="presParOf" srcId="{674E2AA5-A598-8346-A7F1-DC63CACB2BB5}" destId="{39928E87-313D-094B-BA3B-CC5D3F68626B}" srcOrd="0" destOrd="0" presId="urn:microsoft.com/office/officeart/2008/layout/HorizontalMultiLevelHierarchy"/>
    <dgm:cxn modelId="{774039C8-D2E2-D04B-908B-E6898F1CBDA9}" type="presParOf" srcId="{3D17C62C-B939-FC49-BDC9-A66BB46776DF}" destId="{B1D7F771-7414-8C45-A5F9-D5E4DEC9D668}" srcOrd="5" destOrd="0" presId="urn:microsoft.com/office/officeart/2008/layout/HorizontalMultiLevelHierarchy"/>
    <dgm:cxn modelId="{DEDB6080-E26A-9D41-BBC0-6A6EB88CAC81}" type="presParOf" srcId="{B1D7F771-7414-8C45-A5F9-D5E4DEC9D668}" destId="{16190FD7-1E99-B248-A7A6-D3B28EB7E57C}" srcOrd="0" destOrd="0" presId="urn:microsoft.com/office/officeart/2008/layout/HorizontalMultiLevelHierarchy"/>
    <dgm:cxn modelId="{DAB958FE-A45E-E14F-9DAF-E7B4E3D7B53E}" type="presParOf" srcId="{B1D7F771-7414-8C45-A5F9-D5E4DEC9D668}" destId="{8435E1A1-1F7D-184B-87C2-41ABACAD47B3}" srcOrd="1" destOrd="0" presId="urn:microsoft.com/office/officeart/2008/layout/HorizontalMultiLevelHierarchy"/>
    <dgm:cxn modelId="{65E8B439-473F-F745-865D-39C0C84F5102}" type="presParOf" srcId="{3D17C62C-B939-FC49-BDC9-A66BB46776DF}" destId="{A554F38D-2F6D-144F-BBA9-F67EAD777478}" srcOrd="6" destOrd="0" presId="urn:microsoft.com/office/officeart/2008/layout/HorizontalMultiLevelHierarchy"/>
    <dgm:cxn modelId="{42EF0BB4-050A-5A4C-BD4F-2F2B2FEE99AB}" type="presParOf" srcId="{A554F38D-2F6D-144F-BBA9-F67EAD777478}" destId="{7E6D4973-AD01-6447-AC38-23A1BE99A478}" srcOrd="0" destOrd="0" presId="urn:microsoft.com/office/officeart/2008/layout/HorizontalMultiLevelHierarchy"/>
    <dgm:cxn modelId="{7100B513-676C-5341-B3AB-C7938AB712E4}" type="presParOf" srcId="{3D17C62C-B939-FC49-BDC9-A66BB46776DF}" destId="{1B1286B3-16EB-6049-9720-C70805185E24}" srcOrd="7" destOrd="0" presId="urn:microsoft.com/office/officeart/2008/layout/HorizontalMultiLevelHierarchy"/>
    <dgm:cxn modelId="{E469A3E7-AE35-EE47-A861-5A366C45BE48}" type="presParOf" srcId="{1B1286B3-16EB-6049-9720-C70805185E24}" destId="{021B18C6-E00C-4143-9D5A-C7C91D8EC6F7}" srcOrd="0" destOrd="0" presId="urn:microsoft.com/office/officeart/2008/layout/HorizontalMultiLevelHierarchy"/>
    <dgm:cxn modelId="{02048329-9FE0-1C40-8D64-33CD23A9191B}" type="presParOf" srcId="{1B1286B3-16EB-6049-9720-C70805185E24}" destId="{68E28FD9-B94F-614A-8778-EB3276CF6A46}" srcOrd="1" destOrd="0" presId="urn:microsoft.com/office/officeart/2008/layout/HorizontalMultiLevelHierarchy"/>
    <dgm:cxn modelId="{2BD9D657-819D-164E-A4B6-8C146FB88572}" type="presParOf" srcId="{7720C8DF-AC4B-9048-86AC-C94D8D1C2033}" destId="{7E728259-5248-974A-BF50-013C98260FD4}" srcOrd="4" destOrd="0" presId="urn:microsoft.com/office/officeart/2008/layout/HorizontalMultiLevelHierarchy"/>
    <dgm:cxn modelId="{350D2492-7759-8645-957C-EF7348E2ED97}" type="presParOf" srcId="{7E728259-5248-974A-BF50-013C98260FD4}" destId="{F1BE360F-FA23-4841-AF66-D9A594E0C2DC}" srcOrd="0" destOrd="0" presId="urn:microsoft.com/office/officeart/2008/layout/HorizontalMultiLevelHierarchy"/>
    <dgm:cxn modelId="{7402A287-F7ED-0B4B-971B-6409F4C391D7}" type="presParOf" srcId="{7720C8DF-AC4B-9048-86AC-C94D8D1C2033}" destId="{FC5CEEEB-D686-E646-8129-0B0095685293}" srcOrd="5" destOrd="0" presId="urn:microsoft.com/office/officeart/2008/layout/HorizontalMultiLevelHierarchy"/>
    <dgm:cxn modelId="{C4A5C143-4849-E74E-ABDB-6D54134D3E45}" type="presParOf" srcId="{FC5CEEEB-D686-E646-8129-0B0095685293}" destId="{AE09401C-134B-BE4D-BD2E-BF6925EF10BB}" srcOrd="0" destOrd="0" presId="urn:microsoft.com/office/officeart/2008/layout/HorizontalMultiLevelHierarchy"/>
    <dgm:cxn modelId="{DE641CD7-77C5-5744-BFE8-8F06AA6F7FD3}" type="presParOf" srcId="{FC5CEEEB-D686-E646-8129-0B0095685293}" destId="{B4E93265-D4C6-B44A-9920-2D54E5EC2979}" srcOrd="1" destOrd="0" presId="urn:microsoft.com/office/officeart/2008/layout/HorizontalMultiLevelHierarchy"/>
  </dgm:cxnLst>
  <dgm:bg>
    <a:blipFill>
      <a:blip xmlns:r="http://schemas.openxmlformats.org/officeDocument/2006/relationships" r:embed="rId1">
        <a:alphaModFix amt="16000"/>
      </a:blip>
      <a:tile tx="0" ty="0" sx="100000" sy="100000" flip="none" algn="tl"/>
    </a:blipFill>
    <a:effectLst>
      <a:softEdge rad="838200"/>
    </a:effect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986A54B5-9AF7-3B45-AE60-934EEA1C596D}" type="doc">
      <dgm:prSet loTypeId="urn:microsoft.com/office/officeart/2005/8/layout/cycle4" loCatId="relationship" qsTypeId="urn:microsoft.com/office/officeart/2005/8/quickstyle/simple4" qsCatId="simple" csTypeId="urn:microsoft.com/office/officeart/2005/8/colors/accent1_2" csCatId="accent1" phldr="1"/>
      <dgm:spPr/>
      <dgm:t>
        <a:bodyPr/>
        <a:lstStyle/>
        <a:p>
          <a:endParaRPr lang="en-US"/>
        </a:p>
      </dgm:t>
    </dgm:pt>
    <dgm:pt modelId="{8E4FDDFA-A1AD-5542-AD8B-D9D30CEC7BA2}">
      <dgm:prSet/>
      <dgm:spPr>
        <a:solidFill>
          <a:schemeClr val="accent4">
            <a:lumMod val="75000"/>
          </a:schemeClr>
        </a:solidFill>
      </dgm:spPr>
      <dgm:t>
        <a:bodyPr/>
        <a:lstStyle/>
        <a:p>
          <a:pPr rtl="0"/>
          <a:r>
            <a:rPr lang="zh-CN" altLang="en-US" dirty="0" smtClean="0"/>
            <a:t>对更好地管制跨国生产链的需求</a:t>
          </a:r>
          <a:endParaRPr lang="en-US" dirty="0"/>
        </a:p>
      </dgm:t>
    </dgm:pt>
    <dgm:pt modelId="{288C6B31-3647-074C-887D-8BCC07E1F6E7}" type="parTrans" cxnId="{97C8BDA5-46B2-0948-A4E6-C1CAE35392C9}">
      <dgm:prSet/>
      <dgm:spPr/>
      <dgm:t>
        <a:bodyPr/>
        <a:lstStyle/>
        <a:p>
          <a:endParaRPr lang="en-US"/>
        </a:p>
      </dgm:t>
    </dgm:pt>
    <dgm:pt modelId="{168A3A49-F8F3-BF4D-9570-6EDC00B742D4}" type="sibTrans" cxnId="{97C8BDA5-46B2-0948-A4E6-C1CAE35392C9}">
      <dgm:prSet/>
      <dgm:spPr/>
      <dgm:t>
        <a:bodyPr/>
        <a:lstStyle/>
        <a:p>
          <a:endParaRPr lang="en-US"/>
        </a:p>
      </dgm:t>
    </dgm:pt>
    <dgm:pt modelId="{3448A64C-62FC-9043-90B0-A3FE57CD6F46}">
      <dgm:prSet/>
      <dgm:spPr>
        <a:solidFill>
          <a:schemeClr val="accent4">
            <a:lumMod val="75000"/>
          </a:schemeClr>
        </a:solidFill>
      </dgm:spPr>
      <dgm:t>
        <a:bodyPr/>
        <a:lstStyle/>
        <a:p>
          <a:pPr rtl="0"/>
          <a:r>
            <a:rPr lang="zh-CN" altLang="en-US" b="0" i="0" dirty="0" smtClean="0"/>
            <a:t>将法律风险</a:t>
          </a:r>
          <a:r>
            <a:rPr lang="en-US" altLang="zh-CN" b="0" i="0" dirty="0" smtClean="0"/>
            <a:t>/</a:t>
          </a:r>
          <a:r>
            <a:rPr lang="zh-CN" altLang="en-US" b="0" i="0" dirty="0" smtClean="0"/>
            <a:t>义务与经济活动结合起来的需求</a:t>
          </a:r>
          <a:endParaRPr lang="en-US" dirty="0"/>
        </a:p>
      </dgm:t>
    </dgm:pt>
    <dgm:pt modelId="{173B6144-484F-584A-A968-0C471D54B839}" type="parTrans" cxnId="{02D773EC-ADAA-6F4E-A181-3D4066CFFC61}">
      <dgm:prSet/>
      <dgm:spPr/>
      <dgm:t>
        <a:bodyPr/>
        <a:lstStyle/>
        <a:p>
          <a:endParaRPr lang="en-US"/>
        </a:p>
      </dgm:t>
    </dgm:pt>
    <dgm:pt modelId="{5487D34C-76BE-7F49-B5D6-60A4D1EB38F4}" type="sibTrans" cxnId="{02D773EC-ADAA-6F4E-A181-3D4066CFFC61}">
      <dgm:prSet/>
      <dgm:spPr/>
      <dgm:t>
        <a:bodyPr/>
        <a:lstStyle/>
        <a:p>
          <a:endParaRPr lang="en-US"/>
        </a:p>
      </dgm:t>
    </dgm:pt>
    <dgm:pt modelId="{1F1F246F-856E-954B-A755-17761C7C941C}">
      <dgm:prSet/>
      <dgm:spPr>
        <a:solidFill>
          <a:schemeClr val="accent4">
            <a:lumMod val="75000"/>
          </a:schemeClr>
        </a:solidFill>
      </dgm:spPr>
      <dgm:t>
        <a:bodyPr/>
        <a:lstStyle/>
        <a:p>
          <a:pPr rtl="0"/>
          <a:r>
            <a:rPr lang="zh-CN" altLang="en-US" dirty="0" smtClean="0"/>
            <a:t>政策动力</a:t>
          </a:r>
          <a:endParaRPr lang="en-US" dirty="0"/>
        </a:p>
      </dgm:t>
    </dgm:pt>
    <dgm:pt modelId="{C2C4655C-A706-A340-BF20-67D973284B8D}" type="parTrans" cxnId="{C5028AE3-92FA-E54B-A7E1-508A5A77046F}">
      <dgm:prSet/>
      <dgm:spPr/>
      <dgm:t>
        <a:bodyPr/>
        <a:lstStyle/>
        <a:p>
          <a:endParaRPr lang="en-US"/>
        </a:p>
      </dgm:t>
    </dgm:pt>
    <dgm:pt modelId="{F9CB7460-CF17-9147-A3DD-12387E324494}" type="sibTrans" cxnId="{C5028AE3-92FA-E54B-A7E1-508A5A77046F}">
      <dgm:prSet/>
      <dgm:spPr/>
      <dgm:t>
        <a:bodyPr/>
        <a:lstStyle/>
        <a:p>
          <a:endParaRPr lang="en-US"/>
        </a:p>
      </dgm:t>
    </dgm:pt>
    <dgm:pt modelId="{2E6E862C-4746-DD49-8CDC-78FC77122A40}">
      <dgm:prSet/>
      <dgm:spPr>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dgm:spPr>
      <dgm:t>
        <a:bodyPr/>
        <a:lstStyle/>
        <a:p>
          <a:pPr rtl="0"/>
          <a:r>
            <a:rPr lang="zh-CN" altLang="en-US" dirty="0" smtClean="0"/>
            <a:t>腐败</a:t>
          </a:r>
          <a:endParaRPr lang="en-US" dirty="0"/>
        </a:p>
      </dgm:t>
    </dgm:pt>
    <dgm:pt modelId="{2B3F49AE-A44D-F345-A307-3708C15D7705}" type="parTrans" cxnId="{09F7BAF4-04A4-364C-840D-754F45B1412D}">
      <dgm:prSet/>
      <dgm:spPr/>
      <dgm:t>
        <a:bodyPr/>
        <a:lstStyle/>
        <a:p>
          <a:endParaRPr lang="en-US"/>
        </a:p>
      </dgm:t>
    </dgm:pt>
    <dgm:pt modelId="{B10A78AA-A03B-8E49-886A-8933958B94F2}" type="sibTrans" cxnId="{09F7BAF4-04A4-364C-840D-754F45B1412D}">
      <dgm:prSet/>
      <dgm:spPr/>
      <dgm:t>
        <a:bodyPr/>
        <a:lstStyle/>
        <a:p>
          <a:endParaRPr lang="en-US"/>
        </a:p>
      </dgm:t>
    </dgm:pt>
    <dgm:pt modelId="{F44E9F08-E937-BE4A-B6FD-1A0893F7DD3E}">
      <dgm:prSet/>
      <dgm:spPr>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dgm:spPr>
      <dgm:t>
        <a:bodyPr/>
        <a:lstStyle/>
        <a:p>
          <a:pPr rtl="0"/>
          <a:r>
            <a:rPr lang="zh-CN" altLang="en-US" dirty="0" smtClean="0"/>
            <a:t>人权</a:t>
          </a:r>
          <a:endParaRPr lang="en-US" dirty="0"/>
        </a:p>
      </dgm:t>
    </dgm:pt>
    <dgm:pt modelId="{E584D934-6973-3042-8C7C-22C8E2B04150}" type="parTrans" cxnId="{317858C5-B0CF-4948-964E-97DE21129CB3}">
      <dgm:prSet/>
      <dgm:spPr/>
      <dgm:t>
        <a:bodyPr/>
        <a:lstStyle/>
        <a:p>
          <a:endParaRPr lang="en-US"/>
        </a:p>
      </dgm:t>
    </dgm:pt>
    <dgm:pt modelId="{A4517EF6-3281-4A46-B904-F7BA388E1A31}" type="sibTrans" cxnId="{317858C5-B0CF-4948-964E-97DE21129CB3}">
      <dgm:prSet/>
      <dgm:spPr/>
      <dgm:t>
        <a:bodyPr/>
        <a:lstStyle/>
        <a:p>
          <a:endParaRPr lang="en-US"/>
        </a:p>
      </dgm:t>
    </dgm:pt>
    <dgm:pt modelId="{8ACB6A2F-6A58-C646-9DDD-0A7F7E6DDAAD}">
      <dgm:prSet/>
      <dgm:spPr>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dgm:spPr>
      <dgm:t>
        <a:bodyPr/>
        <a:lstStyle/>
        <a:p>
          <a:pPr rtl="0"/>
          <a:r>
            <a:rPr lang="zh-CN" altLang="en-US" dirty="0" smtClean="0"/>
            <a:t>可持续性</a:t>
          </a:r>
          <a:endParaRPr lang="en-US" dirty="0"/>
        </a:p>
      </dgm:t>
    </dgm:pt>
    <dgm:pt modelId="{95453335-6F1F-C644-99D6-AC56129B1F1C}" type="parTrans" cxnId="{C67EFC2D-D1C5-D34D-B257-B90495692730}">
      <dgm:prSet/>
      <dgm:spPr/>
      <dgm:t>
        <a:bodyPr/>
        <a:lstStyle/>
        <a:p>
          <a:endParaRPr lang="en-US"/>
        </a:p>
      </dgm:t>
    </dgm:pt>
    <dgm:pt modelId="{0517D840-CD51-A043-8D94-190A4DD4BA9D}" type="sibTrans" cxnId="{C67EFC2D-D1C5-D34D-B257-B90495692730}">
      <dgm:prSet/>
      <dgm:spPr/>
      <dgm:t>
        <a:bodyPr/>
        <a:lstStyle/>
        <a:p>
          <a:endParaRPr lang="en-US"/>
        </a:p>
      </dgm:t>
    </dgm:pt>
    <dgm:pt modelId="{256DABD4-D76E-A640-A98E-717B80B52085}">
      <dgm:prSet/>
      <dgm:spPr>
        <a:solidFill>
          <a:schemeClr val="accent4">
            <a:lumMod val="75000"/>
          </a:schemeClr>
        </a:solidFill>
      </dgm:spPr>
      <dgm:t>
        <a:bodyPr/>
        <a:lstStyle/>
        <a:p>
          <a:pPr rtl="0"/>
          <a:r>
            <a:rPr lang="zh-CN" altLang="en-US" dirty="0" smtClean="0"/>
            <a:t>方法论</a:t>
          </a:r>
          <a:endParaRPr lang="en-US" dirty="0"/>
        </a:p>
      </dgm:t>
    </dgm:pt>
    <dgm:pt modelId="{1417121B-15B5-274B-B1D0-1E8C47BC4534}" type="parTrans" cxnId="{29627CFF-B5B3-6E40-BCC6-4E3923A28A53}">
      <dgm:prSet/>
      <dgm:spPr/>
      <dgm:t>
        <a:bodyPr/>
        <a:lstStyle/>
        <a:p>
          <a:endParaRPr lang="en-US"/>
        </a:p>
      </dgm:t>
    </dgm:pt>
    <dgm:pt modelId="{2028B16D-E241-2043-86AA-5BB86E238C30}" type="sibTrans" cxnId="{29627CFF-B5B3-6E40-BCC6-4E3923A28A53}">
      <dgm:prSet/>
      <dgm:spPr/>
      <dgm:t>
        <a:bodyPr/>
        <a:lstStyle/>
        <a:p>
          <a:endParaRPr lang="en-US"/>
        </a:p>
      </dgm:t>
    </dgm:pt>
    <dgm:pt modelId="{FD3B2122-A99D-F145-A9E8-4176AC98796B}">
      <dgm:prSet custT="1"/>
      <dgm:spPr>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dgm:spPr>
      <dgm:t>
        <a:bodyPr/>
        <a:lstStyle/>
        <a:p>
          <a:pPr rtl="0"/>
          <a:r>
            <a:rPr lang="zh-CN" altLang="en-US" sz="1800" dirty="0" smtClean="0"/>
            <a:t>合规</a:t>
          </a:r>
          <a:endParaRPr lang="en-US" sz="1800" dirty="0"/>
        </a:p>
      </dgm:t>
    </dgm:pt>
    <dgm:pt modelId="{3C5B2F3D-92C3-CB44-AF6D-2DD80186AF0A}" type="parTrans" cxnId="{94209096-4727-0C4D-BDAD-07F41F806741}">
      <dgm:prSet/>
      <dgm:spPr/>
      <dgm:t>
        <a:bodyPr/>
        <a:lstStyle/>
        <a:p>
          <a:endParaRPr lang="en-US"/>
        </a:p>
      </dgm:t>
    </dgm:pt>
    <dgm:pt modelId="{ED979AC4-BEDC-2449-AA6A-4CB07676AA05}" type="sibTrans" cxnId="{94209096-4727-0C4D-BDAD-07F41F806741}">
      <dgm:prSet/>
      <dgm:spPr/>
      <dgm:t>
        <a:bodyPr/>
        <a:lstStyle/>
        <a:p>
          <a:endParaRPr lang="en-US"/>
        </a:p>
      </dgm:t>
    </dgm:pt>
    <dgm:pt modelId="{0037A0CC-870C-4A47-9E29-4312346B1F81}">
      <dgm:prSet custT="1"/>
      <dgm:spPr>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dgm:spPr>
      <dgm:t>
        <a:bodyPr/>
        <a:lstStyle/>
        <a:p>
          <a:pPr rtl="0"/>
          <a:r>
            <a:rPr lang="zh-CN" altLang="en-US" sz="1800" dirty="0" smtClean="0"/>
            <a:t>风险控制</a:t>
          </a:r>
          <a:endParaRPr lang="en-US" sz="1800" dirty="0"/>
        </a:p>
      </dgm:t>
    </dgm:pt>
    <dgm:pt modelId="{C650D4E1-4683-5B49-BDE4-F5A420C385B7}" type="parTrans" cxnId="{AFDAF8BE-F5BB-9444-954C-678008B17605}">
      <dgm:prSet/>
      <dgm:spPr/>
      <dgm:t>
        <a:bodyPr/>
        <a:lstStyle/>
        <a:p>
          <a:endParaRPr lang="en-US"/>
        </a:p>
      </dgm:t>
    </dgm:pt>
    <dgm:pt modelId="{CDC97A27-C425-5D4E-8BE5-61583681DFCE}" type="sibTrans" cxnId="{AFDAF8BE-F5BB-9444-954C-678008B17605}">
      <dgm:prSet/>
      <dgm:spPr/>
      <dgm:t>
        <a:bodyPr/>
        <a:lstStyle/>
        <a:p>
          <a:endParaRPr lang="en-US"/>
        </a:p>
      </dgm:t>
    </dgm:pt>
    <dgm:pt modelId="{3873F8F8-C8FF-C04B-B0AA-0925F514DF73}">
      <dgm:prSet custT="1"/>
      <dgm:spPr>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dgm:spPr>
      <dgm:t>
        <a:bodyPr/>
        <a:lstStyle/>
        <a:p>
          <a:pPr rtl="0"/>
          <a:r>
            <a:rPr lang="zh-CN" altLang="en-US" sz="1800" dirty="0" smtClean="0"/>
            <a:t>跨生产链的公司治理</a:t>
          </a:r>
          <a:endParaRPr lang="en-US" sz="1800" dirty="0"/>
        </a:p>
      </dgm:t>
    </dgm:pt>
    <dgm:pt modelId="{8A7E244B-7CD5-4A4B-A2DE-7F6E6CB43B01}" type="parTrans" cxnId="{09BFA549-1D8B-3F47-972B-61E462265CCD}">
      <dgm:prSet/>
      <dgm:spPr/>
      <dgm:t>
        <a:bodyPr/>
        <a:lstStyle/>
        <a:p>
          <a:endParaRPr lang="en-US"/>
        </a:p>
      </dgm:t>
    </dgm:pt>
    <dgm:pt modelId="{534C0E73-360A-4A40-B44B-CFCE7E4ADEF5}" type="sibTrans" cxnId="{09BFA549-1D8B-3F47-972B-61E462265CCD}">
      <dgm:prSet/>
      <dgm:spPr/>
      <dgm:t>
        <a:bodyPr/>
        <a:lstStyle/>
        <a:p>
          <a:endParaRPr lang="en-US"/>
        </a:p>
      </dgm:t>
    </dgm:pt>
    <dgm:pt modelId="{D7E09D42-324D-DA40-8BB7-CE2C8E0C0412}">
      <dgm:prSet custT="1"/>
      <dgm:spPr>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dgm:spPr>
      <dgm:t>
        <a:bodyPr/>
        <a:lstStyle/>
        <a:p>
          <a:r>
            <a:rPr lang="zh-CN" altLang="en-US" sz="1800" dirty="0" smtClean="0"/>
            <a:t>推动主导公司获得更大控制能力</a:t>
          </a:r>
          <a:endParaRPr lang="en-US" sz="1800" dirty="0"/>
        </a:p>
      </dgm:t>
    </dgm:pt>
    <dgm:pt modelId="{4BCAF06D-6C63-DB44-AFFC-E66C8DE33F06}" type="parTrans" cxnId="{43A3AB75-0B05-A84D-9465-0C6B8C3D62BE}">
      <dgm:prSet/>
      <dgm:spPr/>
      <dgm:t>
        <a:bodyPr/>
        <a:lstStyle/>
        <a:p>
          <a:endParaRPr lang="en-US"/>
        </a:p>
      </dgm:t>
    </dgm:pt>
    <dgm:pt modelId="{14F66EE4-553A-634B-9A72-D6A0AB9EA4AF}" type="sibTrans" cxnId="{43A3AB75-0B05-A84D-9465-0C6B8C3D62BE}">
      <dgm:prSet/>
      <dgm:spPr/>
      <dgm:t>
        <a:bodyPr/>
        <a:lstStyle/>
        <a:p>
          <a:endParaRPr lang="en-US"/>
        </a:p>
      </dgm:t>
    </dgm:pt>
    <dgm:pt modelId="{EF1B3C80-595B-7E42-AC33-C2577E7B5F44}">
      <dgm:prSet custT="1"/>
      <dgm:spPr>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dgm:spPr>
      <dgm:t>
        <a:bodyPr/>
        <a:lstStyle/>
        <a:p>
          <a:r>
            <a:rPr lang="zh-CN" altLang="en-US" sz="1800" b="0" i="0" dirty="0" smtClean="0"/>
            <a:t>在单一</a:t>
          </a:r>
          <a:r>
            <a:rPr lang="en-US" altLang="zh-CN" sz="1800" b="0" i="0" dirty="0" smtClean="0"/>
            <a:t>(</a:t>
          </a:r>
          <a:r>
            <a:rPr lang="zh-CN" altLang="en-US" sz="1800" b="0" i="0" dirty="0" smtClean="0"/>
            <a:t>企业内部</a:t>
          </a:r>
          <a:r>
            <a:rPr lang="en-US" altLang="zh-CN" sz="1800" b="0" i="0" dirty="0" smtClean="0"/>
            <a:t>)</a:t>
          </a:r>
          <a:r>
            <a:rPr lang="zh-CN" altLang="en-US" sz="1800" b="0" i="0" dirty="0" smtClean="0"/>
            <a:t>管辖范围内产生管理效率</a:t>
          </a:r>
          <a:endParaRPr lang="en-US" sz="1800" dirty="0"/>
        </a:p>
      </dgm:t>
    </dgm:pt>
    <dgm:pt modelId="{3BCE7E1E-577D-8747-BB97-24B8ABD56618}" type="parTrans" cxnId="{F5EBCC61-4BC5-D345-944B-48800E11215C}">
      <dgm:prSet/>
      <dgm:spPr/>
      <dgm:t>
        <a:bodyPr/>
        <a:lstStyle/>
        <a:p>
          <a:endParaRPr lang="en-US"/>
        </a:p>
      </dgm:t>
    </dgm:pt>
    <dgm:pt modelId="{A646B512-9586-9B41-B6C8-DF7560133932}" type="sibTrans" cxnId="{F5EBCC61-4BC5-D345-944B-48800E11215C}">
      <dgm:prSet/>
      <dgm:spPr/>
      <dgm:t>
        <a:bodyPr/>
        <a:lstStyle/>
        <a:p>
          <a:endParaRPr lang="en-US"/>
        </a:p>
      </dgm:t>
    </dgm:pt>
    <dgm:pt modelId="{EF837E35-61F7-CF44-87D5-04DBB94E851D}" type="pres">
      <dgm:prSet presAssocID="{986A54B5-9AF7-3B45-AE60-934EEA1C596D}" presName="cycleMatrixDiagram" presStyleCnt="0">
        <dgm:presLayoutVars>
          <dgm:chMax val="1"/>
          <dgm:dir/>
          <dgm:animLvl val="lvl"/>
          <dgm:resizeHandles val="exact"/>
        </dgm:presLayoutVars>
      </dgm:prSet>
      <dgm:spPr/>
      <dgm:t>
        <a:bodyPr/>
        <a:lstStyle/>
        <a:p>
          <a:endParaRPr lang="zh-CN" altLang="en-US"/>
        </a:p>
      </dgm:t>
    </dgm:pt>
    <dgm:pt modelId="{6A37C223-3B41-E34C-B26C-786457B3C350}" type="pres">
      <dgm:prSet presAssocID="{986A54B5-9AF7-3B45-AE60-934EEA1C596D}" presName="children" presStyleCnt="0"/>
      <dgm:spPr/>
    </dgm:pt>
    <dgm:pt modelId="{70577019-C507-6942-97B3-3D3CE550881B}" type="pres">
      <dgm:prSet presAssocID="{986A54B5-9AF7-3B45-AE60-934EEA1C596D}" presName="child1group" presStyleCnt="0"/>
      <dgm:spPr/>
    </dgm:pt>
    <dgm:pt modelId="{22D6DD87-C722-D847-A0D8-B57291A332E2}" type="pres">
      <dgm:prSet presAssocID="{986A54B5-9AF7-3B45-AE60-934EEA1C596D}" presName="child1" presStyleLbl="bgAcc1" presStyleIdx="0" presStyleCnt="4"/>
      <dgm:spPr/>
      <dgm:t>
        <a:bodyPr/>
        <a:lstStyle/>
        <a:p>
          <a:endParaRPr lang="zh-CN" altLang="en-US"/>
        </a:p>
      </dgm:t>
    </dgm:pt>
    <dgm:pt modelId="{F0289A94-9F46-8445-9D0D-FECF290F507E}" type="pres">
      <dgm:prSet presAssocID="{986A54B5-9AF7-3B45-AE60-934EEA1C596D}" presName="child1Text" presStyleLbl="bgAcc1" presStyleIdx="0" presStyleCnt="4">
        <dgm:presLayoutVars>
          <dgm:bulletEnabled val="1"/>
        </dgm:presLayoutVars>
      </dgm:prSet>
      <dgm:spPr/>
      <dgm:t>
        <a:bodyPr/>
        <a:lstStyle/>
        <a:p>
          <a:endParaRPr lang="zh-CN" altLang="en-US"/>
        </a:p>
      </dgm:t>
    </dgm:pt>
    <dgm:pt modelId="{3558D5D1-6D65-5B4B-BE57-D3D8989F8DA2}" type="pres">
      <dgm:prSet presAssocID="{986A54B5-9AF7-3B45-AE60-934EEA1C596D}" presName="child2group" presStyleCnt="0"/>
      <dgm:spPr/>
    </dgm:pt>
    <dgm:pt modelId="{2536AD60-F957-1140-B2FC-F5FAFABD89D0}" type="pres">
      <dgm:prSet presAssocID="{986A54B5-9AF7-3B45-AE60-934EEA1C596D}" presName="child2" presStyleLbl="bgAcc1" presStyleIdx="1" presStyleCnt="4" custScaleX="107296"/>
      <dgm:spPr/>
      <dgm:t>
        <a:bodyPr/>
        <a:lstStyle/>
        <a:p>
          <a:endParaRPr lang="en-US"/>
        </a:p>
      </dgm:t>
    </dgm:pt>
    <dgm:pt modelId="{FCC17BF9-4CA8-4042-A20B-502FC9BBC66E}" type="pres">
      <dgm:prSet presAssocID="{986A54B5-9AF7-3B45-AE60-934EEA1C596D}" presName="child2Text" presStyleLbl="bgAcc1" presStyleIdx="1" presStyleCnt="4">
        <dgm:presLayoutVars>
          <dgm:bulletEnabled val="1"/>
        </dgm:presLayoutVars>
      </dgm:prSet>
      <dgm:spPr/>
      <dgm:t>
        <a:bodyPr/>
        <a:lstStyle/>
        <a:p>
          <a:endParaRPr lang="en-US"/>
        </a:p>
      </dgm:t>
    </dgm:pt>
    <dgm:pt modelId="{9ADFED5F-4D2A-1F4E-B21D-A93C2097EB98}" type="pres">
      <dgm:prSet presAssocID="{986A54B5-9AF7-3B45-AE60-934EEA1C596D}" presName="child3group" presStyleCnt="0"/>
      <dgm:spPr/>
    </dgm:pt>
    <dgm:pt modelId="{C9F88FC4-08A8-7641-8334-FDA4CF4BA65A}" type="pres">
      <dgm:prSet presAssocID="{986A54B5-9AF7-3B45-AE60-934EEA1C596D}" presName="child3" presStyleLbl="bgAcc1" presStyleIdx="2" presStyleCnt="4"/>
      <dgm:spPr/>
      <dgm:t>
        <a:bodyPr/>
        <a:lstStyle/>
        <a:p>
          <a:endParaRPr lang="zh-CN" altLang="en-US"/>
        </a:p>
      </dgm:t>
    </dgm:pt>
    <dgm:pt modelId="{642B84DF-B117-FF42-815D-0853EB20B906}" type="pres">
      <dgm:prSet presAssocID="{986A54B5-9AF7-3B45-AE60-934EEA1C596D}" presName="child3Text" presStyleLbl="bgAcc1" presStyleIdx="2" presStyleCnt="4">
        <dgm:presLayoutVars>
          <dgm:bulletEnabled val="1"/>
        </dgm:presLayoutVars>
      </dgm:prSet>
      <dgm:spPr/>
      <dgm:t>
        <a:bodyPr/>
        <a:lstStyle/>
        <a:p>
          <a:endParaRPr lang="zh-CN" altLang="en-US"/>
        </a:p>
      </dgm:t>
    </dgm:pt>
    <dgm:pt modelId="{86A18D1B-7F64-7144-9C61-6E2A6752B1B0}" type="pres">
      <dgm:prSet presAssocID="{986A54B5-9AF7-3B45-AE60-934EEA1C596D}" presName="child4group" presStyleCnt="0"/>
      <dgm:spPr/>
    </dgm:pt>
    <dgm:pt modelId="{EB92D7E9-22D4-0146-AB7B-4BF13F0B94DA}" type="pres">
      <dgm:prSet presAssocID="{986A54B5-9AF7-3B45-AE60-934EEA1C596D}" presName="child4" presStyleLbl="bgAcc1" presStyleIdx="3" presStyleCnt="4" custScaleX="140404"/>
      <dgm:spPr/>
      <dgm:t>
        <a:bodyPr/>
        <a:lstStyle/>
        <a:p>
          <a:endParaRPr lang="zh-CN" altLang="en-US"/>
        </a:p>
      </dgm:t>
    </dgm:pt>
    <dgm:pt modelId="{FDDAD40B-D6EB-EB49-954A-3814AC90CEAE}" type="pres">
      <dgm:prSet presAssocID="{986A54B5-9AF7-3B45-AE60-934EEA1C596D}" presName="child4Text" presStyleLbl="bgAcc1" presStyleIdx="3" presStyleCnt="4">
        <dgm:presLayoutVars>
          <dgm:bulletEnabled val="1"/>
        </dgm:presLayoutVars>
      </dgm:prSet>
      <dgm:spPr/>
      <dgm:t>
        <a:bodyPr/>
        <a:lstStyle/>
        <a:p>
          <a:endParaRPr lang="zh-CN" altLang="en-US"/>
        </a:p>
      </dgm:t>
    </dgm:pt>
    <dgm:pt modelId="{EC1ACCA8-ABB4-0640-9356-A099F898B9F6}" type="pres">
      <dgm:prSet presAssocID="{986A54B5-9AF7-3B45-AE60-934EEA1C596D}" presName="childPlaceholder" presStyleCnt="0"/>
      <dgm:spPr/>
    </dgm:pt>
    <dgm:pt modelId="{6AC1B4B1-D675-F443-9AB0-DFA8998AF6F2}" type="pres">
      <dgm:prSet presAssocID="{986A54B5-9AF7-3B45-AE60-934EEA1C596D}" presName="circle" presStyleCnt="0"/>
      <dgm:spPr/>
    </dgm:pt>
    <dgm:pt modelId="{1460E600-3523-334F-9DEB-CE9517B5E507}" type="pres">
      <dgm:prSet presAssocID="{986A54B5-9AF7-3B45-AE60-934EEA1C596D}" presName="quadrant1" presStyleLbl="node1" presStyleIdx="0" presStyleCnt="4">
        <dgm:presLayoutVars>
          <dgm:chMax val="1"/>
          <dgm:bulletEnabled val="1"/>
        </dgm:presLayoutVars>
      </dgm:prSet>
      <dgm:spPr/>
      <dgm:t>
        <a:bodyPr/>
        <a:lstStyle/>
        <a:p>
          <a:endParaRPr lang="zh-CN" altLang="en-US"/>
        </a:p>
      </dgm:t>
    </dgm:pt>
    <dgm:pt modelId="{48D5E4CF-ADD2-8B41-A4F5-68B106A4C595}" type="pres">
      <dgm:prSet presAssocID="{986A54B5-9AF7-3B45-AE60-934EEA1C596D}" presName="quadrant2" presStyleLbl="node1" presStyleIdx="1" presStyleCnt="4">
        <dgm:presLayoutVars>
          <dgm:chMax val="1"/>
          <dgm:bulletEnabled val="1"/>
        </dgm:presLayoutVars>
      </dgm:prSet>
      <dgm:spPr/>
      <dgm:t>
        <a:bodyPr/>
        <a:lstStyle/>
        <a:p>
          <a:endParaRPr lang="zh-CN" altLang="en-US"/>
        </a:p>
      </dgm:t>
    </dgm:pt>
    <dgm:pt modelId="{4A5BD455-E01D-5A4B-9FCC-D5C1DE60B913}" type="pres">
      <dgm:prSet presAssocID="{986A54B5-9AF7-3B45-AE60-934EEA1C596D}" presName="quadrant3" presStyleLbl="node1" presStyleIdx="2" presStyleCnt="4">
        <dgm:presLayoutVars>
          <dgm:chMax val="1"/>
          <dgm:bulletEnabled val="1"/>
        </dgm:presLayoutVars>
      </dgm:prSet>
      <dgm:spPr/>
      <dgm:t>
        <a:bodyPr/>
        <a:lstStyle/>
        <a:p>
          <a:endParaRPr lang="zh-CN" altLang="en-US"/>
        </a:p>
      </dgm:t>
    </dgm:pt>
    <dgm:pt modelId="{DF685004-72FA-4C42-A951-3DC8E50CF3F1}" type="pres">
      <dgm:prSet presAssocID="{986A54B5-9AF7-3B45-AE60-934EEA1C596D}" presName="quadrant4" presStyleLbl="node1" presStyleIdx="3" presStyleCnt="4">
        <dgm:presLayoutVars>
          <dgm:chMax val="1"/>
          <dgm:bulletEnabled val="1"/>
        </dgm:presLayoutVars>
      </dgm:prSet>
      <dgm:spPr/>
      <dgm:t>
        <a:bodyPr/>
        <a:lstStyle/>
        <a:p>
          <a:endParaRPr lang="zh-CN" altLang="en-US"/>
        </a:p>
      </dgm:t>
    </dgm:pt>
    <dgm:pt modelId="{FFAAB2EF-BC26-0F47-A333-F9715AF92087}" type="pres">
      <dgm:prSet presAssocID="{986A54B5-9AF7-3B45-AE60-934EEA1C596D}" presName="quadrantPlaceholder" presStyleCnt="0"/>
      <dgm:spPr/>
    </dgm:pt>
    <dgm:pt modelId="{BC335CFD-85CA-DD4F-A48E-1CF14133E821}" type="pres">
      <dgm:prSet presAssocID="{986A54B5-9AF7-3B45-AE60-934EEA1C596D}" presName="center1" presStyleLbl="fgShp" presStyleIdx="0" presStyleCnt="2"/>
      <dgm:spPr/>
    </dgm:pt>
    <dgm:pt modelId="{6370A827-13A5-9044-8BBD-FC36699BF0F8}" type="pres">
      <dgm:prSet presAssocID="{986A54B5-9AF7-3B45-AE60-934EEA1C596D}" presName="center2" presStyleLbl="fgShp" presStyleIdx="1" presStyleCnt="2"/>
      <dgm:spPr/>
    </dgm:pt>
  </dgm:ptLst>
  <dgm:cxnLst>
    <dgm:cxn modelId="{61028DEB-6E6F-9840-A975-0B85479206E5}" type="presOf" srcId="{8ACB6A2F-6A58-C646-9DDD-0A7F7E6DDAAD}" destId="{642B84DF-B117-FF42-815D-0853EB20B906}" srcOrd="1" destOrd="2" presId="urn:microsoft.com/office/officeart/2005/8/layout/cycle4"/>
    <dgm:cxn modelId="{AFDAF8BE-F5BB-9444-954C-678008B17605}" srcId="{256DABD4-D76E-A640-A98E-717B80B52085}" destId="{0037A0CC-870C-4A47-9E29-4312346B1F81}" srcOrd="1" destOrd="0" parTransId="{C650D4E1-4683-5B49-BDE4-F5A420C385B7}" sibTransId="{CDC97A27-C425-5D4E-8BE5-61583681DFCE}"/>
    <dgm:cxn modelId="{B4838471-A206-184D-8BED-5F35A3E139A1}" type="presOf" srcId="{1F1F246F-856E-954B-A755-17761C7C941C}" destId="{4A5BD455-E01D-5A4B-9FCC-D5C1DE60B913}" srcOrd="0" destOrd="0" presId="urn:microsoft.com/office/officeart/2005/8/layout/cycle4"/>
    <dgm:cxn modelId="{3A2C0C2C-CED3-CE45-90B7-369BA4F21B4D}" type="presOf" srcId="{8ACB6A2F-6A58-C646-9DDD-0A7F7E6DDAAD}" destId="{C9F88FC4-08A8-7641-8334-FDA4CF4BA65A}" srcOrd="0" destOrd="2" presId="urn:microsoft.com/office/officeart/2005/8/layout/cycle4"/>
    <dgm:cxn modelId="{DF6C5ACF-6510-C840-8094-4223BCAFD24B}" type="presOf" srcId="{256DABD4-D76E-A640-A98E-717B80B52085}" destId="{DF685004-72FA-4C42-A951-3DC8E50CF3F1}" srcOrd="0" destOrd="0" presId="urn:microsoft.com/office/officeart/2005/8/layout/cycle4"/>
    <dgm:cxn modelId="{317858C5-B0CF-4948-964E-97DE21129CB3}" srcId="{1F1F246F-856E-954B-A755-17761C7C941C}" destId="{F44E9F08-E937-BE4A-B6FD-1A0893F7DD3E}" srcOrd="1" destOrd="0" parTransId="{E584D934-6973-3042-8C7C-22C8E2B04150}" sibTransId="{A4517EF6-3281-4A46-B904-F7BA388E1A31}"/>
    <dgm:cxn modelId="{A8B34E9B-37BB-714B-A562-AC0FC495F844}" type="presOf" srcId="{EF1B3C80-595B-7E42-AC33-C2577E7B5F44}" destId="{2536AD60-F957-1140-B2FC-F5FAFABD89D0}" srcOrd="0" destOrd="0" presId="urn:microsoft.com/office/officeart/2005/8/layout/cycle4"/>
    <dgm:cxn modelId="{C49A5C43-D799-2C48-9369-9E07079AE788}" type="presOf" srcId="{2E6E862C-4746-DD49-8CDC-78FC77122A40}" destId="{C9F88FC4-08A8-7641-8334-FDA4CF4BA65A}" srcOrd="0" destOrd="0" presId="urn:microsoft.com/office/officeart/2005/8/layout/cycle4"/>
    <dgm:cxn modelId="{C67EFC2D-D1C5-D34D-B257-B90495692730}" srcId="{1F1F246F-856E-954B-A755-17761C7C941C}" destId="{8ACB6A2F-6A58-C646-9DDD-0A7F7E6DDAAD}" srcOrd="2" destOrd="0" parTransId="{95453335-6F1F-C644-99D6-AC56129B1F1C}" sibTransId="{0517D840-CD51-A043-8D94-190A4DD4BA9D}"/>
    <dgm:cxn modelId="{29627CFF-B5B3-6E40-BCC6-4E3923A28A53}" srcId="{986A54B5-9AF7-3B45-AE60-934EEA1C596D}" destId="{256DABD4-D76E-A640-A98E-717B80B52085}" srcOrd="3" destOrd="0" parTransId="{1417121B-15B5-274B-B1D0-1E8C47BC4534}" sibTransId="{2028B16D-E241-2043-86AA-5BB86E238C30}"/>
    <dgm:cxn modelId="{2418A80E-A433-DC49-A36C-7F02B40CF37B}" type="presOf" srcId="{8E4FDDFA-A1AD-5542-AD8B-D9D30CEC7BA2}" destId="{1460E600-3523-334F-9DEB-CE9517B5E507}" srcOrd="0" destOrd="0" presId="urn:microsoft.com/office/officeart/2005/8/layout/cycle4"/>
    <dgm:cxn modelId="{09BFA549-1D8B-3F47-972B-61E462265CCD}" srcId="{256DABD4-D76E-A640-A98E-717B80B52085}" destId="{3873F8F8-C8FF-C04B-B0AA-0925F514DF73}" srcOrd="2" destOrd="0" parTransId="{8A7E244B-7CD5-4A4B-A2DE-7F6E6CB43B01}" sibTransId="{534C0E73-360A-4A40-B44B-CFCE7E4ADEF5}"/>
    <dgm:cxn modelId="{F3330460-2B96-2A4C-985A-2E5534C81172}" type="presOf" srcId="{EF1B3C80-595B-7E42-AC33-C2577E7B5F44}" destId="{FCC17BF9-4CA8-4042-A20B-502FC9BBC66E}" srcOrd="1" destOrd="0" presId="urn:microsoft.com/office/officeart/2005/8/layout/cycle4"/>
    <dgm:cxn modelId="{D622C2BF-3EE3-EC4F-8C9D-0E940EEFB722}" type="presOf" srcId="{D7E09D42-324D-DA40-8BB7-CE2C8E0C0412}" destId="{F0289A94-9F46-8445-9D0D-FECF290F507E}" srcOrd="1" destOrd="0" presId="urn:microsoft.com/office/officeart/2005/8/layout/cycle4"/>
    <dgm:cxn modelId="{F28E3698-3CC7-D94B-9832-01D5C1E37760}" type="presOf" srcId="{F44E9F08-E937-BE4A-B6FD-1A0893F7DD3E}" destId="{642B84DF-B117-FF42-815D-0853EB20B906}" srcOrd="1" destOrd="1" presId="urn:microsoft.com/office/officeart/2005/8/layout/cycle4"/>
    <dgm:cxn modelId="{BA6F6154-9512-0E46-96BA-A916F54BC9C6}" type="presOf" srcId="{FD3B2122-A99D-F145-A9E8-4176AC98796B}" destId="{FDDAD40B-D6EB-EB49-954A-3814AC90CEAE}" srcOrd="1" destOrd="0" presId="urn:microsoft.com/office/officeart/2005/8/layout/cycle4"/>
    <dgm:cxn modelId="{94209096-4727-0C4D-BDAD-07F41F806741}" srcId="{256DABD4-D76E-A640-A98E-717B80B52085}" destId="{FD3B2122-A99D-F145-A9E8-4176AC98796B}" srcOrd="0" destOrd="0" parTransId="{3C5B2F3D-92C3-CB44-AF6D-2DD80186AF0A}" sibTransId="{ED979AC4-BEDC-2449-AA6A-4CB07676AA05}"/>
    <dgm:cxn modelId="{85A1B56B-EF82-EC4D-8B17-7BF7DFF38117}" type="presOf" srcId="{F44E9F08-E937-BE4A-B6FD-1A0893F7DD3E}" destId="{C9F88FC4-08A8-7641-8334-FDA4CF4BA65A}" srcOrd="0" destOrd="1" presId="urn:microsoft.com/office/officeart/2005/8/layout/cycle4"/>
    <dgm:cxn modelId="{97C8BDA5-46B2-0948-A4E6-C1CAE35392C9}" srcId="{986A54B5-9AF7-3B45-AE60-934EEA1C596D}" destId="{8E4FDDFA-A1AD-5542-AD8B-D9D30CEC7BA2}" srcOrd="0" destOrd="0" parTransId="{288C6B31-3647-074C-887D-8BCC07E1F6E7}" sibTransId="{168A3A49-F8F3-BF4D-9570-6EDC00B742D4}"/>
    <dgm:cxn modelId="{DA645D4A-1C61-904F-A101-4629244E5306}" type="presOf" srcId="{2E6E862C-4746-DD49-8CDC-78FC77122A40}" destId="{642B84DF-B117-FF42-815D-0853EB20B906}" srcOrd="1" destOrd="0" presId="urn:microsoft.com/office/officeart/2005/8/layout/cycle4"/>
    <dgm:cxn modelId="{FB9E2950-5A57-D540-86D0-CB1E26129C3B}" type="presOf" srcId="{0037A0CC-870C-4A47-9E29-4312346B1F81}" destId="{EB92D7E9-22D4-0146-AB7B-4BF13F0B94DA}" srcOrd="0" destOrd="1" presId="urn:microsoft.com/office/officeart/2005/8/layout/cycle4"/>
    <dgm:cxn modelId="{02D773EC-ADAA-6F4E-A181-3D4066CFFC61}" srcId="{986A54B5-9AF7-3B45-AE60-934EEA1C596D}" destId="{3448A64C-62FC-9043-90B0-A3FE57CD6F46}" srcOrd="1" destOrd="0" parTransId="{173B6144-484F-584A-A968-0C471D54B839}" sibTransId="{5487D34C-76BE-7F49-B5D6-60A4D1EB38F4}"/>
    <dgm:cxn modelId="{D3FFD8C4-8433-7F4B-8468-A26B5F721EF6}" type="presOf" srcId="{3873F8F8-C8FF-C04B-B0AA-0925F514DF73}" destId="{EB92D7E9-22D4-0146-AB7B-4BF13F0B94DA}" srcOrd="0" destOrd="2" presId="urn:microsoft.com/office/officeart/2005/8/layout/cycle4"/>
    <dgm:cxn modelId="{CA461288-C6C7-084A-9FA3-2611DA696E99}" type="presOf" srcId="{0037A0CC-870C-4A47-9E29-4312346B1F81}" destId="{FDDAD40B-D6EB-EB49-954A-3814AC90CEAE}" srcOrd="1" destOrd="1" presId="urn:microsoft.com/office/officeart/2005/8/layout/cycle4"/>
    <dgm:cxn modelId="{C5028AE3-92FA-E54B-A7E1-508A5A77046F}" srcId="{986A54B5-9AF7-3B45-AE60-934EEA1C596D}" destId="{1F1F246F-856E-954B-A755-17761C7C941C}" srcOrd="2" destOrd="0" parTransId="{C2C4655C-A706-A340-BF20-67D973284B8D}" sibTransId="{F9CB7460-CF17-9147-A3DD-12387E324494}"/>
    <dgm:cxn modelId="{ADF52D3E-CF83-E341-9F0D-FEC5DEA7AE6D}" type="presOf" srcId="{986A54B5-9AF7-3B45-AE60-934EEA1C596D}" destId="{EF837E35-61F7-CF44-87D5-04DBB94E851D}" srcOrd="0" destOrd="0" presId="urn:microsoft.com/office/officeart/2005/8/layout/cycle4"/>
    <dgm:cxn modelId="{43A3AB75-0B05-A84D-9465-0C6B8C3D62BE}" srcId="{8E4FDDFA-A1AD-5542-AD8B-D9D30CEC7BA2}" destId="{D7E09D42-324D-DA40-8BB7-CE2C8E0C0412}" srcOrd="0" destOrd="0" parTransId="{4BCAF06D-6C63-DB44-AFFC-E66C8DE33F06}" sibTransId="{14F66EE4-553A-634B-9A72-D6A0AB9EA4AF}"/>
    <dgm:cxn modelId="{4855AB85-6BE1-E94F-A21E-64E662FFF5E3}" type="presOf" srcId="{3873F8F8-C8FF-C04B-B0AA-0925F514DF73}" destId="{FDDAD40B-D6EB-EB49-954A-3814AC90CEAE}" srcOrd="1" destOrd="2" presId="urn:microsoft.com/office/officeart/2005/8/layout/cycle4"/>
    <dgm:cxn modelId="{09F7BAF4-04A4-364C-840D-754F45B1412D}" srcId="{1F1F246F-856E-954B-A755-17761C7C941C}" destId="{2E6E862C-4746-DD49-8CDC-78FC77122A40}" srcOrd="0" destOrd="0" parTransId="{2B3F49AE-A44D-F345-A307-3708C15D7705}" sibTransId="{B10A78AA-A03B-8E49-886A-8933958B94F2}"/>
    <dgm:cxn modelId="{B9277702-87FD-FE4D-862A-F485C6B3888C}" type="presOf" srcId="{3448A64C-62FC-9043-90B0-A3FE57CD6F46}" destId="{48D5E4CF-ADD2-8B41-A4F5-68B106A4C595}" srcOrd="0" destOrd="0" presId="urn:microsoft.com/office/officeart/2005/8/layout/cycle4"/>
    <dgm:cxn modelId="{0F5796E2-80F9-3540-AAAB-EE83FC592E0A}" type="presOf" srcId="{D7E09D42-324D-DA40-8BB7-CE2C8E0C0412}" destId="{22D6DD87-C722-D847-A0D8-B57291A332E2}" srcOrd="0" destOrd="0" presId="urn:microsoft.com/office/officeart/2005/8/layout/cycle4"/>
    <dgm:cxn modelId="{33BAB9F2-132B-4640-B043-04F4423D8CC2}" type="presOf" srcId="{FD3B2122-A99D-F145-A9E8-4176AC98796B}" destId="{EB92D7E9-22D4-0146-AB7B-4BF13F0B94DA}" srcOrd="0" destOrd="0" presId="urn:microsoft.com/office/officeart/2005/8/layout/cycle4"/>
    <dgm:cxn modelId="{F5EBCC61-4BC5-D345-944B-48800E11215C}" srcId="{3448A64C-62FC-9043-90B0-A3FE57CD6F46}" destId="{EF1B3C80-595B-7E42-AC33-C2577E7B5F44}" srcOrd="0" destOrd="0" parTransId="{3BCE7E1E-577D-8747-BB97-24B8ABD56618}" sibTransId="{A646B512-9586-9B41-B6C8-DF7560133932}"/>
    <dgm:cxn modelId="{1E02668E-8C57-6C4B-9C24-FF554069C73A}" type="presParOf" srcId="{EF837E35-61F7-CF44-87D5-04DBB94E851D}" destId="{6A37C223-3B41-E34C-B26C-786457B3C350}" srcOrd="0" destOrd="0" presId="urn:microsoft.com/office/officeart/2005/8/layout/cycle4"/>
    <dgm:cxn modelId="{36AC3886-7D77-C947-99AA-57FE39FC6F99}" type="presParOf" srcId="{6A37C223-3B41-E34C-B26C-786457B3C350}" destId="{70577019-C507-6942-97B3-3D3CE550881B}" srcOrd="0" destOrd="0" presId="urn:microsoft.com/office/officeart/2005/8/layout/cycle4"/>
    <dgm:cxn modelId="{ACD11A36-1A5F-2F45-B02F-810301E017FD}" type="presParOf" srcId="{70577019-C507-6942-97B3-3D3CE550881B}" destId="{22D6DD87-C722-D847-A0D8-B57291A332E2}" srcOrd="0" destOrd="0" presId="urn:microsoft.com/office/officeart/2005/8/layout/cycle4"/>
    <dgm:cxn modelId="{72C924D1-5A7A-3F42-9843-1EF12FAFD7E8}" type="presParOf" srcId="{70577019-C507-6942-97B3-3D3CE550881B}" destId="{F0289A94-9F46-8445-9D0D-FECF290F507E}" srcOrd="1" destOrd="0" presId="urn:microsoft.com/office/officeart/2005/8/layout/cycle4"/>
    <dgm:cxn modelId="{39F9897D-9E6E-5E4D-A082-3728E12CDB4F}" type="presParOf" srcId="{6A37C223-3B41-E34C-B26C-786457B3C350}" destId="{3558D5D1-6D65-5B4B-BE57-D3D8989F8DA2}" srcOrd="1" destOrd="0" presId="urn:microsoft.com/office/officeart/2005/8/layout/cycle4"/>
    <dgm:cxn modelId="{3E20B66A-E90C-184A-8746-8033E2D44910}" type="presParOf" srcId="{3558D5D1-6D65-5B4B-BE57-D3D8989F8DA2}" destId="{2536AD60-F957-1140-B2FC-F5FAFABD89D0}" srcOrd="0" destOrd="0" presId="urn:microsoft.com/office/officeart/2005/8/layout/cycle4"/>
    <dgm:cxn modelId="{7660A2B6-3F84-ED4C-A31D-1395F9095F92}" type="presParOf" srcId="{3558D5D1-6D65-5B4B-BE57-D3D8989F8DA2}" destId="{FCC17BF9-4CA8-4042-A20B-502FC9BBC66E}" srcOrd="1" destOrd="0" presId="urn:microsoft.com/office/officeart/2005/8/layout/cycle4"/>
    <dgm:cxn modelId="{4BF37533-D451-334D-A97D-62267D82892D}" type="presParOf" srcId="{6A37C223-3B41-E34C-B26C-786457B3C350}" destId="{9ADFED5F-4D2A-1F4E-B21D-A93C2097EB98}" srcOrd="2" destOrd="0" presId="urn:microsoft.com/office/officeart/2005/8/layout/cycle4"/>
    <dgm:cxn modelId="{411D062F-A554-994B-91FE-F31075ED55FC}" type="presParOf" srcId="{9ADFED5F-4D2A-1F4E-B21D-A93C2097EB98}" destId="{C9F88FC4-08A8-7641-8334-FDA4CF4BA65A}" srcOrd="0" destOrd="0" presId="urn:microsoft.com/office/officeart/2005/8/layout/cycle4"/>
    <dgm:cxn modelId="{39038DAA-A1D2-5D40-A788-8B7100692850}" type="presParOf" srcId="{9ADFED5F-4D2A-1F4E-B21D-A93C2097EB98}" destId="{642B84DF-B117-FF42-815D-0853EB20B906}" srcOrd="1" destOrd="0" presId="urn:microsoft.com/office/officeart/2005/8/layout/cycle4"/>
    <dgm:cxn modelId="{46D57F92-B174-D541-AD8F-C29A443D1EE8}" type="presParOf" srcId="{6A37C223-3B41-E34C-B26C-786457B3C350}" destId="{86A18D1B-7F64-7144-9C61-6E2A6752B1B0}" srcOrd="3" destOrd="0" presId="urn:microsoft.com/office/officeart/2005/8/layout/cycle4"/>
    <dgm:cxn modelId="{1CAA73E2-CA95-D64D-808D-B02EB324648E}" type="presParOf" srcId="{86A18D1B-7F64-7144-9C61-6E2A6752B1B0}" destId="{EB92D7E9-22D4-0146-AB7B-4BF13F0B94DA}" srcOrd="0" destOrd="0" presId="urn:microsoft.com/office/officeart/2005/8/layout/cycle4"/>
    <dgm:cxn modelId="{8E9E22D0-87DA-FF44-A0E8-C97713CDADA5}" type="presParOf" srcId="{86A18D1B-7F64-7144-9C61-6E2A6752B1B0}" destId="{FDDAD40B-D6EB-EB49-954A-3814AC90CEAE}" srcOrd="1" destOrd="0" presId="urn:microsoft.com/office/officeart/2005/8/layout/cycle4"/>
    <dgm:cxn modelId="{C2B90D6C-0BD3-5044-95E3-FFAFFA7DED30}" type="presParOf" srcId="{6A37C223-3B41-E34C-B26C-786457B3C350}" destId="{EC1ACCA8-ABB4-0640-9356-A099F898B9F6}" srcOrd="4" destOrd="0" presId="urn:microsoft.com/office/officeart/2005/8/layout/cycle4"/>
    <dgm:cxn modelId="{9506ED81-A51A-4D4A-9EFF-945E81BB5D41}" type="presParOf" srcId="{EF837E35-61F7-CF44-87D5-04DBB94E851D}" destId="{6AC1B4B1-D675-F443-9AB0-DFA8998AF6F2}" srcOrd="1" destOrd="0" presId="urn:microsoft.com/office/officeart/2005/8/layout/cycle4"/>
    <dgm:cxn modelId="{EDFCC77B-406C-C24F-9A9F-774DF8C27E73}" type="presParOf" srcId="{6AC1B4B1-D675-F443-9AB0-DFA8998AF6F2}" destId="{1460E600-3523-334F-9DEB-CE9517B5E507}" srcOrd="0" destOrd="0" presId="urn:microsoft.com/office/officeart/2005/8/layout/cycle4"/>
    <dgm:cxn modelId="{2A5422DD-A0A3-1449-90B1-FA61C375CE01}" type="presParOf" srcId="{6AC1B4B1-D675-F443-9AB0-DFA8998AF6F2}" destId="{48D5E4CF-ADD2-8B41-A4F5-68B106A4C595}" srcOrd="1" destOrd="0" presId="urn:microsoft.com/office/officeart/2005/8/layout/cycle4"/>
    <dgm:cxn modelId="{11F71BCA-551E-A04E-91C1-B29071B806AB}" type="presParOf" srcId="{6AC1B4B1-D675-F443-9AB0-DFA8998AF6F2}" destId="{4A5BD455-E01D-5A4B-9FCC-D5C1DE60B913}" srcOrd="2" destOrd="0" presId="urn:microsoft.com/office/officeart/2005/8/layout/cycle4"/>
    <dgm:cxn modelId="{E4A3564E-C844-444C-8E1D-E2E2A353085B}" type="presParOf" srcId="{6AC1B4B1-D675-F443-9AB0-DFA8998AF6F2}" destId="{DF685004-72FA-4C42-A951-3DC8E50CF3F1}" srcOrd="3" destOrd="0" presId="urn:microsoft.com/office/officeart/2005/8/layout/cycle4"/>
    <dgm:cxn modelId="{EFD0222F-9139-3244-B283-B3F45763A2BA}" type="presParOf" srcId="{6AC1B4B1-D675-F443-9AB0-DFA8998AF6F2}" destId="{FFAAB2EF-BC26-0F47-A333-F9715AF92087}" srcOrd="4" destOrd="0" presId="urn:microsoft.com/office/officeart/2005/8/layout/cycle4"/>
    <dgm:cxn modelId="{6DAAC4F9-511B-EC41-9FCB-D5A6383EEB22}" type="presParOf" srcId="{EF837E35-61F7-CF44-87D5-04DBB94E851D}" destId="{BC335CFD-85CA-DD4F-A48E-1CF14133E821}" srcOrd="2" destOrd="0" presId="urn:microsoft.com/office/officeart/2005/8/layout/cycle4"/>
    <dgm:cxn modelId="{DB972E40-E37F-5E4E-8BF3-90A1195C3B13}" type="presParOf" srcId="{EF837E35-61F7-CF44-87D5-04DBB94E851D}" destId="{6370A827-13A5-9044-8BBD-FC36699BF0F8}"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A5DE62B-6C18-504C-B895-D6B953A3FF13}"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BFD61A15-B6AA-7C4B-B5CD-D8DB2DFDAF17}">
      <dgm:prSet/>
      <dgm:spPr>
        <a:gradFill rotWithShape="0">
          <a:gsLst>
            <a:gs pos="0">
              <a:schemeClr val="accent2">
                <a:lumMod val="60000"/>
                <a:lumOff val="40000"/>
              </a:schemeClr>
            </a:gs>
            <a:gs pos="50000">
              <a:schemeClr val="accent2">
                <a:lumMod val="75000"/>
              </a:schemeClr>
            </a:gs>
            <a:gs pos="100000">
              <a:schemeClr val="accent2">
                <a:lumMod val="50000"/>
              </a:schemeClr>
            </a:gs>
          </a:gsLst>
        </a:gradFill>
      </dgm:spPr>
      <dgm:t>
        <a:bodyPr/>
        <a:lstStyle/>
        <a:p>
          <a:pPr rtl="0"/>
          <a:r>
            <a:rPr lang="zh-CN" altLang="en-US" b="0" i="0" dirty="0" smtClean="0"/>
            <a:t>在生产链上主导</a:t>
          </a:r>
          <a:r>
            <a:rPr lang="zh-CN" altLang="en-US" b="0" i="0" dirty="0" smtClean="0"/>
            <a:t>公司</a:t>
          </a:r>
          <a:r>
            <a:rPr lang="zh-CN" altLang="en-US" b="0" i="0" dirty="0" smtClean="0"/>
            <a:t>对施加控制义务的动力越大，</a:t>
          </a:r>
          <a:endParaRPr lang="en-US" dirty="0"/>
        </a:p>
      </dgm:t>
    </dgm:pt>
    <dgm:pt modelId="{D3CB59D4-DCCD-2847-A807-A715683F725E}" type="parTrans" cxnId="{9DCC0688-3945-BF48-A87C-B4ED865F2530}">
      <dgm:prSet/>
      <dgm:spPr/>
      <dgm:t>
        <a:bodyPr/>
        <a:lstStyle/>
        <a:p>
          <a:endParaRPr lang="en-US"/>
        </a:p>
      </dgm:t>
    </dgm:pt>
    <dgm:pt modelId="{56B42310-69FE-844E-A408-4EFA4C8F9283}" type="sibTrans" cxnId="{9DCC0688-3945-BF48-A87C-B4ED865F2530}">
      <dgm:prSet/>
      <dgm:spPr/>
      <dgm:t>
        <a:bodyPr/>
        <a:lstStyle/>
        <a:p>
          <a:endParaRPr lang="en-US"/>
        </a:p>
      </dgm:t>
    </dgm:pt>
    <dgm:pt modelId="{D6A9BDDD-132F-8B40-AED2-089EC3BC50DC}">
      <dgm:prSet/>
      <dgm:spPr>
        <a:gradFill rotWithShape="0">
          <a:gsLst>
            <a:gs pos="0">
              <a:schemeClr val="accent6">
                <a:lumMod val="40000"/>
                <a:lumOff val="60000"/>
              </a:schemeClr>
            </a:gs>
            <a:gs pos="50000">
              <a:schemeClr val="accent6">
                <a:lumMod val="75000"/>
              </a:schemeClr>
            </a:gs>
            <a:gs pos="100000">
              <a:schemeClr val="accent6">
                <a:lumMod val="50000"/>
              </a:schemeClr>
            </a:gs>
          </a:gsLst>
        </a:gradFill>
      </dgm:spPr>
      <dgm:t>
        <a:bodyPr/>
        <a:lstStyle/>
        <a:p>
          <a:pPr rtl="0"/>
          <a:r>
            <a:rPr lang="zh-CN" altLang="en-US" dirty="0" smtClean="0"/>
            <a:t>运用传统代理人和“揭开面纱”原则来使公司萎缩为企业（</a:t>
          </a:r>
          <a:r>
            <a:rPr lang="en-US" dirty="0" smtClean="0"/>
            <a:t>collapse the corporation into the enterprise</a:t>
          </a:r>
          <a:r>
            <a:rPr lang="zh-CN" altLang="en-US" dirty="0" smtClean="0"/>
            <a:t>）的努力就会越激进。</a:t>
          </a:r>
          <a:endParaRPr lang="en-US" dirty="0"/>
        </a:p>
      </dgm:t>
    </dgm:pt>
    <dgm:pt modelId="{FF447132-75C0-E640-8297-F155598C9DC3}" type="parTrans" cxnId="{1AB108DC-772E-4F49-AB95-9F56188811DA}">
      <dgm:prSet/>
      <dgm:spPr/>
      <dgm:t>
        <a:bodyPr/>
        <a:lstStyle/>
        <a:p>
          <a:endParaRPr lang="en-US"/>
        </a:p>
      </dgm:t>
    </dgm:pt>
    <dgm:pt modelId="{9D4E2860-8061-E545-8EB6-452D2EE2EB89}" type="sibTrans" cxnId="{1AB108DC-772E-4F49-AB95-9F56188811DA}">
      <dgm:prSet/>
      <dgm:spPr/>
      <dgm:t>
        <a:bodyPr/>
        <a:lstStyle/>
        <a:p>
          <a:endParaRPr lang="en-US"/>
        </a:p>
      </dgm:t>
    </dgm:pt>
    <dgm:pt modelId="{8D2D9AC9-A0AE-4D40-BECE-1D35CC4BBBD4}" type="pres">
      <dgm:prSet presAssocID="{DA5DE62B-6C18-504C-B895-D6B953A3FF13}" presName="CompostProcess" presStyleCnt="0">
        <dgm:presLayoutVars>
          <dgm:dir/>
          <dgm:resizeHandles val="exact"/>
        </dgm:presLayoutVars>
      </dgm:prSet>
      <dgm:spPr/>
      <dgm:t>
        <a:bodyPr/>
        <a:lstStyle/>
        <a:p>
          <a:endParaRPr lang="zh-CN" altLang="en-US"/>
        </a:p>
      </dgm:t>
    </dgm:pt>
    <dgm:pt modelId="{C48E2058-D580-0447-9D59-860EC6987037}" type="pres">
      <dgm:prSet presAssocID="{DA5DE62B-6C18-504C-B895-D6B953A3FF13}" presName="arrow" presStyleLbl="bgShp" presStyleIdx="0" presStyleCnt="1"/>
      <dgm:spPr/>
    </dgm:pt>
    <dgm:pt modelId="{2E45E912-3539-3C48-8231-778DD13C937D}" type="pres">
      <dgm:prSet presAssocID="{DA5DE62B-6C18-504C-B895-D6B953A3FF13}" presName="linearProcess" presStyleCnt="0"/>
      <dgm:spPr/>
    </dgm:pt>
    <dgm:pt modelId="{6790E8C4-AE19-B445-A535-C962758EF23C}" type="pres">
      <dgm:prSet presAssocID="{BFD61A15-B6AA-7C4B-B5CD-D8DB2DFDAF17}" presName="textNode" presStyleLbl="node1" presStyleIdx="0" presStyleCnt="2">
        <dgm:presLayoutVars>
          <dgm:bulletEnabled val="1"/>
        </dgm:presLayoutVars>
      </dgm:prSet>
      <dgm:spPr/>
      <dgm:t>
        <a:bodyPr/>
        <a:lstStyle/>
        <a:p>
          <a:endParaRPr lang="zh-CN" altLang="en-US"/>
        </a:p>
      </dgm:t>
    </dgm:pt>
    <dgm:pt modelId="{DF846CAC-5EE5-8F4A-A7A5-9E7BF35D02CF}" type="pres">
      <dgm:prSet presAssocID="{56B42310-69FE-844E-A408-4EFA4C8F9283}" presName="sibTrans" presStyleCnt="0"/>
      <dgm:spPr/>
    </dgm:pt>
    <dgm:pt modelId="{74783417-A76F-5A4A-9985-F90E224EA856}" type="pres">
      <dgm:prSet presAssocID="{D6A9BDDD-132F-8B40-AED2-089EC3BC50DC}" presName="textNode" presStyleLbl="node1" presStyleIdx="1" presStyleCnt="2">
        <dgm:presLayoutVars>
          <dgm:bulletEnabled val="1"/>
        </dgm:presLayoutVars>
      </dgm:prSet>
      <dgm:spPr/>
      <dgm:t>
        <a:bodyPr/>
        <a:lstStyle/>
        <a:p>
          <a:endParaRPr lang="zh-CN" altLang="en-US"/>
        </a:p>
      </dgm:t>
    </dgm:pt>
  </dgm:ptLst>
  <dgm:cxnLst>
    <dgm:cxn modelId="{1AB108DC-772E-4F49-AB95-9F56188811DA}" srcId="{DA5DE62B-6C18-504C-B895-D6B953A3FF13}" destId="{D6A9BDDD-132F-8B40-AED2-089EC3BC50DC}" srcOrd="1" destOrd="0" parTransId="{FF447132-75C0-E640-8297-F155598C9DC3}" sibTransId="{9D4E2860-8061-E545-8EB6-452D2EE2EB89}"/>
    <dgm:cxn modelId="{737CC291-AE3E-134A-934C-34E780AE31E8}" type="presOf" srcId="{D6A9BDDD-132F-8B40-AED2-089EC3BC50DC}" destId="{74783417-A76F-5A4A-9985-F90E224EA856}" srcOrd="0" destOrd="0" presId="urn:microsoft.com/office/officeart/2005/8/layout/hProcess9"/>
    <dgm:cxn modelId="{9DCC0688-3945-BF48-A87C-B4ED865F2530}" srcId="{DA5DE62B-6C18-504C-B895-D6B953A3FF13}" destId="{BFD61A15-B6AA-7C4B-B5CD-D8DB2DFDAF17}" srcOrd="0" destOrd="0" parTransId="{D3CB59D4-DCCD-2847-A807-A715683F725E}" sibTransId="{56B42310-69FE-844E-A408-4EFA4C8F9283}"/>
    <dgm:cxn modelId="{DC052132-ADDE-4B43-9AB9-18731BC837C6}" type="presOf" srcId="{BFD61A15-B6AA-7C4B-B5CD-D8DB2DFDAF17}" destId="{6790E8C4-AE19-B445-A535-C962758EF23C}" srcOrd="0" destOrd="0" presId="urn:microsoft.com/office/officeart/2005/8/layout/hProcess9"/>
    <dgm:cxn modelId="{1DE226B9-9202-CD45-96D9-12E6FAB1FFAF}" type="presOf" srcId="{DA5DE62B-6C18-504C-B895-D6B953A3FF13}" destId="{8D2D9AC9-A0AE-4D40-BECE-1D35CC4BBBD4}" srcOrd="0" destOrd="0" presId="urn:microsoft.com/office/officeart/2005/8/layout/hProcess9"/>
    <dgm:cxn modelId="{3A995592-2659-5C44-A33B-52044BB14385}" type="presParOf" srcId="{8D2D9AC9-A0AE-4D40-BECE-1D35CC4BBBD4}" destId="{C48E2058-D580-0447-9D59-860EC6987037}" srcOrd="0" destOrd="0" presId="urn:microsoft.com/office/officeart/2005/8/layout/hProcess9"/>
    <dgm:cxn modelId="{E01CD61D-90F9-6D4A-BAA7-BB9DB1B79E30}" type="presParOf" srcId="{8D2D9AC9-A0AE-4D40-BECE-1D35CC4BBBD4}" destId="{2E45E912-3539-3C48-8231-778DD13C937D}" srcOrd="1" destOrd="0" presId="urn:microsoft.com/office/officeart/2005/8/layout/hProcess9"/>
    <dgm:cxn modelId="{98036358-5441-1945-B2A1-00318C0135D5}" type="presParOf" srcId="{2E45E912-3539-3C48-8231-778DD13C937D}" destId="{6790E8C4-AE19-B445-A535-C962758EF23C}" srcOrd="0" destOrd="0" presId="urn:microsoft.com/office/officeart/2005/8/layout/hProcess9"/>
    <dgm:cxn modelId="{87CBC17B-C739-A846-8B34-D8D6390D8C8C}" type="presParOf" srcId="{2E45E912-3539-3C48-8231-778DD13C937D}" destId="{DF846CAC-5EE5-8F4A-A7A5-9E7BF35D02CF}" srcOrd="1" destOrd="0" presId="urn:microsoft.com/office/officeart/2005/8/layout/hProcess9"/>
    <dgm:cxn modelId="{85D4607D-B620-FC4A-9381-F31C80BB2378}" type="presParOf" srcId="{2E45E912-3539-3C48-8231-778DD13C937D}" destId="{74783417-A76F-5A4A-9985-F90E224EA856}"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972A146-190E-D141-8BF1-7E624CC3CCE5}"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64451432-A8BB-D441-9E2B-F70851B161D1}">
      <dgm:prSet/>
      <dgm:spPr/>
      <dgm:t>
        <a:bodyPr/>
        <a:lstStyle/>
        <a:p>
          <a:pPr rtl="0"/>
          <a:r>
            <a:rPr lang="zh-CN" altLang="en-US" b="0" i="0" dirty="0" smtClean="0"/>
            <a:t>“揭开面纱”的基本原理正在改变</a:t>
          </a:r>
          <a:endParaRPr lang="en-US" dirty="0"/>
        </a:p>
      </dgm:t>
    </dgm:pt>
    <dgm:pt modelId="{7049A688-FCC0-EF44-A120-527BE914BA9B}" type="parTrans" cxnId="{66DE70A6-83B0-F040-9949-270F7BAD0BCB}">
      <dgm:prSet/>
      <dgm:spPr/>
      <dgm:t>
        <a:bodyPr/>
        <a:lstStyle/>
        <a:p>
          <a:endParaRPr lang="en-US"/>
        </a:p>
      </dgm:t>
    </dgm:pt>
    <dgm:pt modelId="{859826BE-5960-D04A-990B-55F535B3D918}" type="sibTrans" cxnId="{66DE70A6-83B0-F040-9949-270F7BAD0BCB}">
      <dgm:prSet/>
      <dgm:spPr/>
      <dgm:t>
        <a:bodyPr/>
        <a:lstStyle/>
        <a:p>
          <a:endParaRPr lang="en-US"/>
        </a:p>
      </dgm:t>
    </dgm:pt>
    <dgm:pt modelId="{3BFB94A9-72E5-8243-9641-122C76953D57}">
      <dgm:prSet/>
      <dgm:spPr>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dgm:spPr>
      <dgm:t>
        <a:bodyPr/>
        <a:lstStyle/>
        <a:p>
          <a:pPr rtl="0"/>
          <a:r>
            <a:rPr lang="zh-CN" altLang="en-US" b="0" i="0" dirty="0" smtClean="0"/>
            <a:t>从专注于欺骗和自主能力到专注于运作</a:t>
          </a:r>
          <a:endParaRPr lang="en-US" dirty="0"/>
        </a:p>
      </dgm:t>
    </dgm:pt>
    <dgm:pt modelId="{09CE8C95-56E8-E544-9D37-868578DA2628}" type="parTrans" cxnId="{78AD9949-FD89-6542-894E-CFA68AA979C4}">
      <dgm:prSet/>
      <dgm:spPr/>
      <dgm:t>
        <a:bodyPr/>
        <a:lstStyle/>
        <a:p>
          <a:endParaRPr lang="en-US"/>
        </a:p>
      </dgm:t>
    </dgm:pt>
    <dgm:pt modelId="{6F911163-4829-E449-BA8C-D04463897DCA}" type="sibTrans" cxnId="{78AD9949-FD89-6542-894E-CFA68AA979C4}">
      <dgm:prSet/>
      <dgm:spPr/>
      <dgm:t>
        <a:bodyPr/>
        <a:lstStyle/>
        <a:p>
          <a:endParaRPr lang="en-US"/>
        </a:p>
      </dgm:t>
    </dgm:pt>
    <dgm:pt modelId="{433CB6B2-1249-284B-A99E-7EB9E3E412CE}">
      <dgm:prSet/>
      <dgm:spPr>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dgm:spPr>
      <dgm:t>
        <a:bodyPr/>
        <a:lstStyle/>
        <a:p>
          <a:pPr rtl="0"/>
          <a:r>
            <a:rPr lang="zh-CN" altLang="en-US" b="0" i="0" dirty="0" smtClean="0"/>
            <a:t>重点关注控制问题和经济活动的整合</a:t>
          </a:r>
          <a:endParaRPr lang="en-US" dirty="0"/>
        </a:p>
      </dgm:t>
    </dgm:pt>
    <dgm:pt modelId="{0E5192D3-959D-814F-8ECF-B6AF8CB84940}" type="parTrans" cxnId="{2ADCF43F-82AE-1D45-9B3B-533E572F3A03}">
      <dgm:prSet/>
      <dgm:spPr/>
      <dgm:t>
        <a:bodyPr/>
        <a:lstStyle/>
        <a:p>
          <a:endParaRPr lang="en-US"/>
        </a:p>
      </dgm:t>
    </dgm:pt>
    <dgm:pt modelId="{F6B08963-361A-C242-B9AD-9D466AB23742}" type="sibTrans" cxnId="{2ADCF43F-82AE-1D45-9B3B-533E572F3A03}">
      <dgm:prSet/>
      <dgm:spPr/>
      <dgm:t>
        <a:bodyPr/>
        <a:lstStyle/>
        <a:p>
          <a:endParaRPr lang="en-US"/>
        </a:p>
      </dgm:t>
    </dgm:pt>
    <dgm:pt modelId="{AB41565E-0C05-FE45-82B1-02A8629DCD15}">
      <dgm:prSet/>
      <dgm:spPr/>
      <dgm:t>
        <a:bodyPr/>
        <a:lstStyle/>
        <a:p>
          <a:pPr rtl="0"/>
          <a:r>
            <a:rPr lang="zh-CN" altLang="en-US" b="0" i="0" dirty="0" smtClean="0"/>
            <a:t>代理人的应用也在发生变化</a:t>
          </a:r>
          <a:endParaRPr lang="en-US" dirty="0"/>
        </a:p>
      </dgm:t>
    </dgm:pt>
    <dgm:pt modelId="{DB218A76-2FEE-C444-AD7A-97FEB4BA75FE}" type="parTrans" cxnId="{D82DFA54-295D-124D-A9AA-FC91B120A7DF}">
      <dgm:prSet/>
      <dgm:spPr/>
      <dgm:t>
        <a:bodyPr/>
        <a:lstStyle/>
        <a:p>
          <a:endParaRPr lang="en-US"/>
        </a:p>
      </dgm:t>
    </dgm:pt>
    <dgm:pt modelId="{266B30E0-6002-D545-9413-8002E35C2A6F}" type="sibTrans" cxnId="{D82DFA54-295D-124D-A9AA-FC91B120A7DF}">
      <dgm:prSet/>
      <dgm:spPr/>
      <dgm:t>
        <a:bodyPr/>
        <a:lstStyle/>
        <a:p>
          <a:endParaRPr lang="en-US"/>
        </a:p>
      </dgm:t>
    </dgm:pt>
    <dgm:pt modelId="{A162D257-95E7-844E-8459-30247A62F998}">
      <dgm:prSet/>
      <dgm:spPr>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dgm:spPr>
      <dgm:t>
        <a:bodyPr/>
        <a:lstStyle/>
        <a:p>
          <a:pPr rtl="0"/>
          <a:r>
            <a:rPr lang="zh-CN" altLang="en-US" b="0" i="0" dirty="0" smtClean="0"/>
            <a:t>主仆情结中直接关系的控制，有时在不相关实体的情况下带有欺骗</a:t>
          </a:r>
          <a:endParaRPr lang="en-US" dirty="0"/>
        </a:p>
      </dgm:t>
    </dgm:pt>
    <dgm:pt modelId="{41C117F9-4F11-F94A-B810-FE36DE370EC3}" type="parTrans" cxnId="{0DEB2A2F-BCA5-FD48-85C1-9B481A83D83D}">
      <dgm:prSet/>
      <dgm:spPr/>
      <dgm:t>
        <a:bodyPr/>
        <a:lstStyle/>
        <a:p>
          <a:endParaRPr lang="en-US"/>
        </a:p>
      </dgm:t>
    </dgm:pt>
    <dgm:pt modelId="{9F00384D-2F8D-6F43-BFE3-7A86CEEFEAEA}" type="sibTrans" cxnId="{0DEB2A2F-BCA5-FD48-85C1-9B481A83D83D}">
      <dgm:prSet/>
      <dgm:spPr/>
      <dgm:t>
        <a:bodyPr/>
        <a:lstStyle/>
        <a:p>
          <a:endParaRPr lang="en-US"/>
        </a:p>
      </dgm:t>
    </dgm:pt>
    <dgm:pt modelId="{B50EA1DD-876A-2640-B7F5-DEEF716082C5}">
      <dgm:prSet/>
      <dgm:spPr>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dgm:spPr>
      <dgm:t>
        <a:bodyPr/>
        <a:lstStyle/>
        <a:p>
          <a:pPr rtl="0"/>
          <a:r>
            <a:rPr lang="zh-CN" altLang="en-US" b="0" i="0" dirty="0" smtClean="0"/>
            <a:t>运用控制原则，在经济关系中与行动者保持一致，而不考虑这些关系的正式法律性质</a:t>
          </a:r>
          <a:endParaRPr lang="en-US" dirty="0"/>
        </a:p>
      </dgm:t>
    </dgm:pt>
    <dgm:pt modelId="{5F55916B-6046-4C41-9F01-C320CD9BCADB}" type="parTrans" cxnId="{8B8CA923-C1BB-0241-BECB-43607EE8C7E1}">
      <dgm:prSet/>
      <dgm:spPr/>
      <dgm:t>
        <a:bodyPr/>
        <a:lstStyle/>
        <a:p>
          <a:endParaRPr lang="en-US"/>
        </a:p>
      </dgm:t>
    </dgm:pt>
    <dgm:pt modelId="{D13F0582-2B19-DB44-B4E3-DD53F0A97CE0}" type="sibTrans" cxnId="{8B8CA923-C1BB-0241-BECB-43607EE8C7E1}">
      <dgm:prSet/>
      <dgm:spPr/>
      <dgm:t>
        <a:bodyPr/>
        <a:lstStyle/>
        <a:p>
          <a:endParaRPr lang="en-US"/>
        </a:p>
      </dgm:t>
    </dgm:pt>
    <dgm:pt modelId="{93013985-3998-5A4C-9BFC-41E2CF30E2D2}" type="pres">
      <dgm:prSet presAssocID="{4972A146-190E-D141-8BF1-7E624CC3CCE5}" presName="diagram" presStyleCnt="0">
        <dgm:presLayoutVars>
          <dgm:chPref val="1"/>
          <dgm:dir/>
          <dgm:animOne val="branch"/>
          <dgm:animLvl val="lvl"/>
          <dgm:resizeHandles/>
        </dgm:presLayoutVars>
      </dgm:prSet>
      <dgm:spPr/>
      <dgm:t>
        <a:bodyPr/>
        <a:lstStyle/>
        <a:p>
          <a:endParaRPr lang="zh-CN" altLang="en-US"/>
        </a:p>
      </dgm:t>
    </dgm:pt>
    <dgm:pt modelId="{B77620D8-7558-8D45-B0FD-A021A3ACD34E}" type="pres">
      <dgm:prSet presAssocID="{64451432-A8BB-D441-9E2B-F70851B161D1}" presName="root" presStyleCnt="0"/>
      <dgm:spPr/>
    </dgm:pt>
    <dgm:pt modelId="{879A0EAE-E9B5-CD43-8299-0E41C44563AC}" type="pres">
      <dgm:prSet presAssocID="{64451432-A8BB-D441-9E2B-F70851B161D1}" presName="rootComposite" presStyleCnt="0"/>
      <dgm:spPr/>
    </dgm:pt>
    <dgm:pt modelId="{E67BF52A-4572-EF43-BD1C-B06FE94A03E2}" type="pres">
      <dgm:prSet presAssocID="{64451432-A8BB-D441-9E2B-F70851B161D1}" presName="rootText" presStyleLbl="node1" presStyleIdx="0" presStyleCnt="2"/>
      <dgm:spPr/>
      <dgm:t>
        <a:bodyPr/>
        <a:lstStyle/>
        <a:p>
          <a:endParaRPr lang="zh-CN" altLang="en-US"/>
        </a:p>
      </dgm:t>
    </dgm:pt>
    <dgm:pt modelId="{241BE58A-ED8E-474D-BF0D-628703B2C4F7}" type="pres">
      <dgm:prSet presAssocID="{64451432-A8BB-D441-9E2B-F70851B161D1}" presName="rootConnector" presStyleLbl="node1" presStyleIdx="0" presStyleCnt="2"/>
      <dgm:spPr/>
      <dgm:t>
        <a:bodyPr/>
        <a:lstStyle/>
        <a:p>
          <a:endParaRPr lang="zh-CN" altLang="en-US"/>
        </a:p>
      </dgm:t>
    </dgm:pt>
    <dgm:pt modelId="{F6CADED8-CC62-8843-B9AF-D02C3C8D7FBB}" type="pres">
      <dgm:prSet presAssocID="{64451432-A8BB-D441-9E2B-F70851B161D1}" presName="childShape" presStyleCnt="0"/>
      <dgm:spPr/>
    </dgm:pt>
    <dgm:pt modelId="{E83BAF55-7619-3148-A365-0DC55E6AE4D1}" type="pres">
      <dgm:prSet presAssocID="{09CE8C95-56E8-E544-9D37-868578DA2628}" presName="Name13" presStyleLbl="parChTrans1D2" presStyleIdx="0" presStyleCnt="4"/>
      <dgm:spPr/>
      <dgm:t>
        <a:bodyPr/>
        <a:lstStyle/>
        <a:p>
          <a:endParaRPr lang="zh-CN" altLang="en-US"/>
        </a:p>
      </dgm:t>
    </dgm:pt>
    <dgm:pt modelId="{76D7255C-2E67-3545-ADC1-BA1825BFD7A1}" type="pres">
      <dgm:prSet presAssocID="{3BFB94A9-72E5-8243-9641-122C76953D57}" presName="childText" presStyleLbl="bgAcc1" presStyleIdx="0" presStyleCnt="4">
        <dgm:presLayoutVars>
          <dgm:bulletEnabled val="1"/>
        </dgm:presLayoutVars>
      </dgm:prSet>
      <dgm:spPr/>
      <dgm:t>
        <a:bodyPr/>
        <a:lstStyle/>
        <a:p>
          <a:endParaRPr lang="zh-CN" altLang="en-US"/>
        </a:p>
      </dgm:t>
    </dgm:pt>
    <dgm:pt modelId="{9704FEBF-9321-B54C-9F20-928A1BDB010E}" type="pres">
      <dgm:prSet presAssocID="{0E5192D3-959D-814F-8ECF-B6AF8CB84940}" presName="Name13" presStyleLbl="parChTrans1D2" presStyleIdx="1" presStyleCnt="4"/>
      <dgm:spPr/>
      <dgm:t>
        <a:bodyPr/>
        <a:lstStyle/>
        <a:p>
          <a:endParaRPr lang="zh-CN" altLang="en-US"/>
        </a:p>
      </dgm:t>
    </dgm:pt>
    <dgm:pt modelId="{115CFFBA-A457-E04E-A669-24868EA60009}" type="pres">
      <dgm:prSet presAssocID="{433CB6B2-1249-284B-A99E-7EB9E3E412CE}" presName="childText" presStyleLbl="bgAcc1" presStyleIdx="1" presStyleCnt="4">
        <dgm:presLayoutVars>
          <dgm:bulletEnabled val="1"/>
        </dgm:presLayoutVars>
      </dgm:prSet>
      <dgm:spPr/>
      <dgm:t>
        <a:bodyPr/>
        <a:lstStyle/>
        <a:p>
          <a:endParaRPr lang="zh-CN" altLang="en-US"/>
        </a:p>
      </dgm:t>
    </dgm:pt>
    <dgm:pt modelId="{CA87F143-D624-CA42-B533-CF1C169F19A5}" type="pres">
      <dgm:prSet presAssocID="{AB41565E-0C05-FE45-82B1-02A8629DCD15}" presName="root" presStyleCnt="0"/>
      <dgm:spPr/>
    </dgm:pt>
    <dgm:pt modelId="{D7746425-A71F-A947-B288-140F6513A94E}" type="pres">
      <dgm:prSet presAssocID="{AB41565E-0C05-FE45-82B1-02A8629DCD15}" presName="rootComposite" presStyleCnt="0"/>
      <dgm:spPr/>
    </dgm:pt>
    <dgm:pt modelId="{9BD744C4-93E0-C946-9F17-555047458D7B}" type="pres">
      <dgm:prSet presAssocID="{AB41565E-0C05-FE45-82B1-02A8629DCD15}" presName="rootText" presStyleLbl="node1" presStyleIdx="1" presStyleCnt="2"/>
      <dgm:spPr/>
      <dgm:t>
        <a:bodyPr/>
        <a:lstStyle/>
        <a:p>
          <a:endParaRPr lang="zh-CN" altLang="en-US"/>
        </a:p>
      </dgm:t>
    </dgm:pt>
    <dgm:pt modelId="{55470079-D9F4-7444-90E0-987917D16E1A}" type="pres">
      <dgm:prSet presAssocID="{AB41565E-0C05-FE45-82B1-02A8629DCD15}" presName="rootConnector" presStyleLbl="node1" presStyleIdx="1" presStyleCnt="2"/>
      <dgm:spPr/>
      <dgm:t>
        <a:bodyPr/>
        <a:lstStyle/>
        <a:p>
          <a:endParaRPr lang="zh-CN" altLang="en-US"/>
        </a:p>
      </dgm:t>
    </dgm:pt>
    <dgm:pt modelId="{33D965E9-FC15-8545-A589-9FC96BC48C44}" type="pres">
      <dgm:prSet presAssocID="{AB41565E-0C05-FE45-82B1-02A8629DCD15}" presName="childShape" presStyleCnt="0"/>
      <dgm:spPr/>
    </dgm:pt>
    <dgm:pt modelId="{6350C726-ABEB-D249-88AF-7D337EE31014}" type="pres">
      <dgm:prSet presAssocID="{41C117F9-4F11-F94A-B810-FE36DE370EC3}" presName="Name13" presStyleLbl="parChTrans1D2" presStyleIdx="2" presStyleCnt="4"/>
      <dgm:spPr/>
      <dgm:t>
        <a:bodyPr/>
        <a:lstStyle/>
        <a:p>
          <a:endParaRPr lang="zh-CN" altLang="en-US"/>
        </a:p>
      </dgm:t>
    </dgm:pt>
    <dgm:pt modelId="{B17D7D27-22A2-9442-B494-8D40282EC02D}" type="pres">
      <dgm:prSet presAssocID="{A162D257-95E7-844E-8459-30247A62F998}" presName="childText" presStyleLbl="bgAcc1" presStyleIdx="2" presStyleCnt="4">
        <dgm:presLayoutVars>
          <dgm:bulletEnabled val="1"/>
        </dgm:presLayoutVars>
      </dgm:prSet>
      <dgm:spPr/>
      <dgm:t>
        <a:bodyPr/>
        <a:lstStyle/>
        <a:p>
          <a:endParaRPr lang="zh-CN" altLang="en-US"/>
        </a:p>
      </dgm:t>
    </dgm:pt>
    <dgm:pt modelId="{914E5882-8445-0248-94C0-333008BC75B4}" type="pres">
      <dgm:prSet presAssocID="{5F55916B-6046-4C41-9F01-C320CD9BCADB}" presName="Name13" presStyleLbl="parChTrans1D2" presStyleIdx="3" presStyleCnt="4"/>
      <dgm:spPr/>
      <dgm:t>
        <a:bodyPr/>
        <a:lstStyle/>
        <a:p>
          <a:endParaRPr lang="zh-CN" altLang="en-US"/>
        </a:p>
      </dgm:t>
    </dgm:pt>
    <dgm:pt modelId="{9BBC8E2F-A30B-6A4F-B0D1-418E706D2D62}" type="pres">
      <dgm:prSet presAssocID="{B50EA1DD-876A-2640-B7F5-DEEF716082C5}" presName="childText" presStyleLbl="bgAcc1" presStyleIdx="3" presStyleCnt="4">
        <dgm:presLayoutVars>
          <dgm:bulletEnabled val="1"/>
        </dgm:presLayoutVars>
      </dgm:prSet>
      <dgm:spPr/>
      <dgm:t>
        <a:bodyPr/>
        <a:lstStyle/>
        <a:p>
          <a:endParaRPr lang="zh-CN" altLang="en-US"/>
        </a:p>
      </dgm:t>
    </dgm:pt>
  </dgm:ptLst>
  <dgm:cxnLst>
    <dgm:cxn modelId="{2BCDBFA6-0C23-FE42-B07B-F086959C99FB}" type="presOf" srcId="{41C117F9-4F11-F94A-B810-FE36DE370EC3}" destId="{6350C726-ABEB-D249-88AF-7D337EE31014}" srcOrd="0" destOrd="0" presId="urn:microsoft.com/office/officeart/2005/8/layout/hierarchy3"/>
    <dgm:cxn modelId="{659B2052-1561-FD47-983A-BD9DCE98D7E8}" type="presOf" srcId="{64451432-A8BB-D441-9E2B-F70851B161D1}" destId="{241BE58A-ED8E-474D-BF0D-628703B2C4F7}" srcOrd="1" destOrd="0" presId="urn:microsoft.com/office/officeart/2005/8/layout/hierarchy3"/>
    <dgm:cxn modelId="{087024D0-0EF0-3443-99FC-1A74A167DC8C}" type="presOf" srcId="{A162D257-95E7-844E-8459-30247A62F998}" destId="{B17D7D27-22A2-9442-B494-8D40282EC02D}" srcOrd="0" destOrd="0" presId="urn:microsoft.com/office/officeart/2005/8/layout/hierarchy3"/>
    <dgm:cxn modelId="{8B8CA923-C1BB-0241-BECB-43607EE8C7E1}" srcId="{AB41565E-0C05-FE45-82B1-02A8629DCD15}" destId="{B50EA1DD-876A-2640-B7F5-DEEF716082C5}" srcOrd="1" destOrd="0" parTransId="{5F55916B-6046-4C41-9F01-C320CD9BCADB}" sibTransId="{D13F0582-2B19-DB44-B4E3-DD53F0A97CE0}"/>
    <dgm:cxn modelId="{C7D97B22-9032-CE49-B181-AB134A492445}" type="presOf" srcId="{AB41565E-0C05-FE45-82B1-02A8629DCD15}" destId="{55470079-D9F4-7444-90E0-987917D16E1A}" srcOrd="1" destOrd="0" presId="urn:microsoft.com/office/officeart/2005/8/layout/hierarchy3"/>
    <dgm:cxn modelId="{B766B081-2847-894A-8374-BA65B56A47BE}" type="presOf" srcId="{433CB6B2-1249-284B-A99E-7EB9E3E412CE}" destId="{115CFFBA-A457-E04E-A669-24868EA60009}" srcOrd="0" destOrd="0" presId="urn:microsoft.com/office/officeart/2005/8/layout/hierarchy3"/>
    <dgm:cxn modelId="{66DE70A6-83B0-F040-9949-270F7BAD0BCB}" srcId="{4972A146-190E-D141-8BF1-7E624CC3CCE5}" destId="{64451432-A8BB-D441-9E2B-F70851B161D1}" srcOrd="0" destOrd="0" parTransId="{7049A688-FCC0-EF44-A120-527BE914BA9B}" sibTransId="{859826BE-5960-D04A-990B-55F535B3D918}"/>
    <dgm:cxn modelId="{D82DFA54-295D-124D-A9AA-FC91B120A7DF}" srcId="{4972A146-190E-D141-8BF1-7E624CC3CCE5}" destId="{AB41565E-0C05-FE45-82B1-02A8629DCD15}" srcOrd="1" destOrd="0" parTransId="{DB218A76-2FEE-C444-AD7A-97FEB4BA75FE}" sibTransId="{266B30E0-6002-D545-9413-8002E35C2A6F}"/>
    <dgm:cxn modelId="{78AD9949-FD89-6542-894E-CFA68AA979C4}" srcId="{64451432-A8BB-D441-9E2B-F70851B161D1}" destId="{3BFB94A9-72E5-8243-9641-122C76953D57}" srcOrd="0" destOrd="0" parTransId="{09CE8C95-56E8-E544-9D37-868578DA2628}" sibTransId="{6F911163-4829-E449-BA8C-D04463897DCA}"/>
    <dgm:cxn modelId="{504C0C76-F7B5-9942-B759-8B04625D1330}" type="presOf" srcId="{3BFB94A9-72E5-8243-9641-122C76953D57}" destId="{76D7255C-2E67-3545-ADC1-BA1825BFD7A1}" srcOrd="0" destOrd="0" presId="urn:microsoft.com/office/officeart/2005/8/layout/hierarchy3"/>
    <dgm:cxn modelId="{8FB76FDE-C7C5-BA49-B176-20C13BAFE37A}" type="presOf" srcId="{B50EA1DD-876A-2640-B7F5-DEEF716082C5}" destId="{9BBC8E2F-A30B-6A4F-B0D1-418E706D2D62}" srcOrd="0" destOrd="0" presId="urn:microsoft.com/office/officeart/2005/8/layout/hierarchy3"/>
    <dgm:cxn modelId="{0DEB2A2F-BCA5-FD48-85C1-9B481A83D83D}" srcId="{AB41565E-0C05-FE45-82B1-02A8629DCD15}" destId="{A162D257-95E7-844E-8459-30247A62F998}" srcOrd="0" destOrd="0" parTransId="{41C117F9-4F11-F94A-B810-FE36DE370EC3}" sibTransId="{9F00384D-2F8D-6F43-BFE3-7A86CEEFEAEA}"/>
    <dgm:cxn modelId="{D56739E7-65D9-8645-B879-FFB03EEBE34C}" type="presOf" srcId="{64451432-A8BB-D441-9E2B-F70851B161D1}" destId="{E67BF52A-4572-EF43-BD1C-B06FE94A03E2}" srcOrd="0" destOrd="0" presId="urn:microsoft.com/office/officeart/2005/8/layout/hierarchy3"/>
    <dgm:cxn modelId="{65736C50-9D58-EF47-906C-742B0551FB9D}" type="presOf" srcId="{09CE8C95-56E8-E544-9D37-868578DA2628}" destId="{E83BAF55-7619-3148-A365-0DC55E6AE4D1}" srcOrd="0" destOrd="0" presId="urn:microsoft.com/office/officeart/2005/8/layout/hierarchy3"/>
    <dgm:cxn modelId="{2ADCF43F-82AE-1D45-9B3B-533E572F3A03}" srcId="{64451432-A8BB-D441-9E2B-F70851B161D1}" destId="{433CB6B2-1249-284B-A99E-7EB9E3E412CE}" srcOrd="1" destOrd="0" parTransId="{0E5192D3-959D-814F-8ECF-B6AF8CB84940}" sibTransId="{F6B08963-361A-C242-B9AD-9D466AB23742}"/>
    <dgm:cxn modelId="{1B7C7677-5745-3545-8E56-BBD8B14686E6}" type="presOf" srcId="{4972A146-190E-D141-8BF1-7E624CC3CCE5}" destId="{93013985-3998-5A4C-9BFC-41E2CF30E2D2}" srcOrd="0" destOrd="0" presId="urn:microsoft.com/office/officeart/2005/8/layout/hierarchy3"/>
    <dgm:cxn modelId="{253A3EDF-C6F1-D541-A3CE-EABF153002D1}" type="presOf" srcId="{0E5192D3-959D-814F-8ECF-B6AF8CB84940}" destId="{9704FEBF-9321-B54C-9F20-928A1BDB010E}" srcOrd="0" destOrd="0" presId="urn:microsoft.com/office/officeart/2005/8/layout/hierarchy3"/>
    <dgm:cxn modelId="{639FCEB0-C660-5B4D-83FE-41E41D3B3B42}" type="presOf" srcId="{5F55916B-6046-4C41-9F01-C320CD9BCADB}" destId="{914E5882-8445-0248-94C0-333008BC75B4}" srcOrd="0" destOrd="0" presId="urn:microsoft.com/office/officeart/2005/8/layout/hierarchy3"/>
    <dgm:cxn modelId="{4E701F95-EDD3-9142-9517-98578279B97B}" type="presOf" srcId="{AB41565E-0C05-FE45-82B1-02A8629DCD15}" destId="{9BD744C4-93E0-C946-9F17-555047458D7B}" srcOrd="0" destOrd="0" presId="urn:microsoft.com/office/officeart/2005/8/layout/hierarchy3"/>
    <dgm:cxn modelId="{8886FBC1-5EFB-DB4E-868F-89045A09B9C4}" type="presParOf" srcId="{93013985-3998-5A4C-9BFC-41E2CF30E2D2}" destId="{B77620D8-7558-8D45-B0FD-A021A3ACD34E}" srcOrd="0" destOrd="0" presId="urn:microsoft.com/office/officeart/2005/8/layout/hierarchy3"/>
    <dgm:cxn modelId="{F5128F73-5E6F-FF4A-9D1C-C5241B57A955}" type="presParOf" srcId="{B77620D8-7558-8D45-B0FD-A021A3ACD34E}" destId="{879A0EAE-E9B5-CD43-8299-0E41C44563AC}" srcOrd="0" destOrd="0" presId="urn:microsoft.com/office/officeart/2005/8/layout/hierarchy3"/>
    <dgm:cxn modelId="{26B8DB71-D267-CC4F-84BE-566720FFE495}" type="presParOf" srcId="{879A0EAE-E9B5-CD43-8299-0E41C44563AC}" destId="{E67BF52A-4572-EF43-BD1C-B06FE94A03E2}" srcOrd="0" destOrd="0" presId="urn:microsoft.com/office/officeart/2005/8/layout/hierarchy3"/>
    <dgm:cxn modelId="{72F64D34-1B40-BF42-B8D7-2535B889077C}" type="presParOf" srcId="{879A0EAE-E9B5-CD43-8299-0E41C44563AC}" destId="{241BE58A-ED8E-474D-BF0D-628703B2C4F7}" srcOrd="1" destOrd="0" presId="urn:microsoft.com/office/officeart/2005/8/layout/hierarchy3"/>
    <dgm:cxn modelId="{82C938C1-0C63-CC44-BC0E-D422DD55A0FF}" type="presParOf" srcId="{B77620D8-7558-8D45-B0FD-A021A3ACD34E}" destId="{F6CADED8-CC62-8843-B9AF-D02C3C8D7FBB}" srcOrd="1" destOrd="0" presId="urn:microsoft.com/office/officeart/2005/8/layout/hierarchy3"/>
    <dgm:cxn modelId="{86817503-384D-C043-829E-B56890DA306E}" type="presParOf" srcId="{F6CADED8-CC62-8843-B9AF-D02C3C8D7FBB}" destId="{E83BAF55-7619-3148-A365-0DC55E6AE4D1}" srcOrd="0" destOrd="0" presId="urn:microsoft.com/office/officeart/2005/8/layout/hierarchy3"/>
    <dgm:cxn modelId="{64CFBCDA-BFBB-1749-83B6-D1D3797B88F7}" type="presParOf" srcId="{F6CADED8-CC62-8843-B9AF-D02C3C8D7FBB}" destId="{76D7255C-2E67-3545-ADC1-BA1825BFD7A1}" srcOrd="1" destOrd="0" presId="urn:microsoft.com/office/officeart/2005/8/layout/hierarchy3"/>
    <dgm:cxn modelId="{D4DFA149-F0B9-C04F-B863-AB0D60E2B94D}" type="presParOf" srcId="{F6CADED8-CC62-8843-B9AF-D02C3C8D7FBB}" destId="{9704FEBF-9321-B54C-9F20-928A1BDB010E}" srcOrd="2" destOrd="0" presId="urn:microsoft.com/office/officeart/2005/8/layout/hierarchy3"/>
    <dgm:cxn modelId="{0B474600-396E-4545-9774-9D6EA193C1D2}" type="presParOf" srcId="{F6CADED8-CC62-8843-B9AF-D02C3C8D7FBB}" destId="{115CFFBA-A457-E04E-A669-24868EA60009}" srcOrd="3" destOrd="0" presId="urn:microsoft.com/office/officeart/2005/8/layout/hierarchy3"/>
    <dgm:cxn modelId="{87CC89AB-8834-674F-A534-9E3EB7678BDE}" type="presParOf" srcId="{93013985-3998-5A4C-9BFC-41E2CF30E2D2}" destId="{CA87F143-D624-CA42-B533-CF1C169F19A5}" srcOrd="1" destOrd="0" presId="urn:microsoft.com/office/officeart/2005/8/layout/hierarchy3"/>
    <dgm:cxn modelId="{D0F6C40C-3C97-F34E-8A7B-64ABE5E4771D}" type="presParOf" srcId="{CA87F143-D624-CA42-B533-CF1C169F19A5}" destId="{D7746425-A71F-A947-B288-140F6513A94E}" srcOrd="0" destOrd="0" presId="urn:microsoft.com/office/officeart/2005/8/layout/hierarchy3"/>
    <dgm:cxn modelId="{3598230F-4A5E-7945-AD42-C2FDC33C83A6}" type="presParOf" srcId="{D7746425-A71F-A947-B288-140F6513A94E}" destId="{9BD744C4-93E0-C946-9F17-555047458D7B}" srcOrd="0" destOrd="0" presId="urn:microsoft.com/office/officeart/2005/8/layout/hierarchy3"/>
    <dgm:cxn modelId="{7AD76C0E-D179-1942-865D-F6E4EFE66ED8}" type="presParOf" srcId="{D7746425-A71F-A947-B288-140F6513A94E}" destId="{55470079-D9F4-7444-90E0-987917D16E1A}" srcOrd="1" destOrd="0" presId="urn:microsoft.com/office/officeart/2005/8/layout/hierarchy3"/>
    <dgm:cxn modelId="{21153E38-6672-9C45-A559-EEE78F05D56F}" type="presParOf" srcId="{CA87F143-D624-CA42-B533-CF1C169F19A5}" destId="{33D965E9-FC15-8545-A589-9FC96BC48C44}" srcOrd="1" destOrd="0" presId="urn:microsoft.com/office/officeart/2005/8/layout/hierarchy3"/>
    <dgm:cxn modelId="{06EEBC3F-0411-E145-A638-439DA6E08A3A}" type="presParOf" srcId="{33D965E9-FC15-8545-A589-9FC96BC48C44}" destId="{6350C726-ABEB-D249-88AF-7D337EE31014}" srcOrd="0" destOrd="0" presId="urn:microsoft.com/office/officeart/2005/8/layout/hierarchy3"/>
    <dgm:cxn modelId="{EAA5FB74-0CA3-BB4B-876F-42BDC371E951}" type="presParOf" srcId="{33D965E9-FC15-8545-A589-9FC96BC48C44}" destId="{B17D7D27-22A2-9442-B494-8D40282EC02D}" srcOrd="1" destOrd="0" presId="urn:microsoft.com/office/officeart/2005/8/layout/hierarchy3"/>
    <dgm:cxn modelId="{17663109-E88D-204D-87A7-9B6CBAEDE726}" type="presParOf" srcId="{33D965E9-FC15-8545-A589-9FC96BC48C44}" destId="{914E5882-8445-0248-94C0-333008BC75B4}" srcOrd="2" destOrd="0" presId="urn:microsoft.com/office/officeart/2005/8/layout/hierarchy3"/>
    <dgm:cxn modelId="{3AF13E13-5586-614D-8C0F-F41F58F07B4F}" type="presParOf" srcId="{33D965E9-FC15-8545-A589-9FC96BC48C44}" destId="{9BBC8E2F-A30B-6A4F-B0D1-418E706D2D6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C16199C-5C9C-3B41-9BD1-C4F5AEDF1166}" type="doc">
      <dgm:prSet loTypeId="urn:microsoft.com/office/officeart/2005/8/layout/orgChart1" loCatId="hierarchy" qsTypeId="urn:microsoft.com/office/officeart/2005/8/quickstyle/simple4" qsCatId="simple" csTypeId="urn:microsoft.com/office/officeart/2005/8/colors/colorful5" csCatId="colorful" phldr="1"/>
      <dgm:spPr/>
      <dgm:t>
        <a:bodyPr/>
        <a:lstStyle/>
        <a:p>
          <a:endParaRPr lang="en-US"/>
        </a:p>
      </dgm:t>
    </dgm:pt>
    <dgm:pt modelId="{AF64C879-2EBA-604E-AC24-9D727CE90EEA}">
      <dgm:prSet custT="1"/>
      <dgm:spPr/>
      <dgm:t>
        <a:bodyPr/>
        <a:lstStyle/>
        <a:p>
          <a:pPr rtl="0"/>
          <a:r>
            <a:rPr lang="zh-CN" altLang="en-US" sz="1500" b="1" dirty="0" smtClean="0">
              <a:solidFill>
                <a:schemeClr val="tx1"/>
              </a:solidFill>
            </a:rPr>
            <a:t>关于传统权利</a:t>
          </a:r>
          <a:endParaRPr lang="en-US" sz="1500" b="1" dirty="0">
            <a:solidFill>
              <a:schemeClr val="tx1"/>
            </a:solidFill>
          </a:endParaRPr>
        </a:p>
      </dgm:t>
    </dgm:pt>
    <dgm:pt modelId="{327BE485-D053-9544-BD17-F3C6F895CA7E}" type="parTrans" cxnId="{C47F8B21-F2D2-804B-BA88-BFAED752258B}">
      <dgm:prSet/>
      <dgm:spPr/>
      <dgm:t>
        <a:bodyPr/>
        <a:lstStyle/>
        <a:p>
          <a:endParaRPr lang="en-US"/>
        </a:p>
      </dgm:t>
    </dgm:pt>
    <dgm:pt modelId="{610D63DE-3091-E341-8385-577DC5AC00A5}" type="sibTrans" cxnId="{C47F8B21-F2D2-804B-BA88-BFAED752258B}">
      <dgm:prSet/>
      <dgm:spPr/>
      <dgm:t>
        <a:bodyPr/>
        <a:lstStyle/>
        <a:p>
          <a:endParaRPr lang="en-US"/>
        </a:p>
      </dgm:t>
    </dgm:pt>
    <dgm:pt modelId="{9647BFCC-F67C-5547-BEF8-319FE720D4A6}">
      <dgm:prSet custT="1"/>
      <dgm:spPr/>
      <dgm:t>
        <a:bodyPr/>
        <a:lstStyle/>
        <a:p>
          <a:pPr rtl="0"/>
          <a:r>
            <a:rPr lang="zh-CN" altLang="en-US" sz="2000" dirty="0" smtClean="0"/>
            <a:t>基于对财产的保护</a:t>
          </a:r>
          <a:endParaRPr lang="en-US" sz="2000" dirty="0"/>
        </a:p>
      </dgm:t>
    </dgm:pt>
    <dgm:pt modelId="{C6562A53-E977-2341-B9D6-3F8874BAF029}" type="parTrans" cxnId="{9AD77988-71DD-D641-A6E7-1480945FC433}">
      <dgm:prSet/>
      <dgm:spPr/>
      <dgm:t>
        <a:bodyPr/>
        <a:lstStyle/>
        <a:p>
          <a:endParaRPr lang="en-US"/>
        </a:p>
      </dgm:t>
    </dgm:pt>
    <dgm:pt modelId="{77CE3994-8183-9044-BAA9-62C7F4199164}" type="sibTrans" cxnId="{9AD77988-71DD-D641-A6E7-1480945FC433}">
      <dgm:prSet/>
      <dgm:spPr/>
      <dgm:t>
        <a:bodyPr/>
        <a:lstStyle/>
        <a:p>
          <a:endParaRPr lang="en-US"/>
        </a:p>
      </dgm:t>
    </dgm:pt>
    <dgm:pt modelId="{11DB8133-BF3F-9B42-BAF7-3DB5682A41C3}">
      <dgm:prSet custT="1"/>
      <dgm:spPr/>
      <dgm:t>
        <a:bodyPr/>
        <a:lstStyle/>
        <a:p>
          <a:pPr rtl="0"/>
          <a:r>
            <a:rPr lang="zh-CN" altLang="en-US" sz="1800" b="1" dirty="0" smtClean="0">
              <a:solidFill>
                <a:schemeClr val="tx1"/>
              </a:solidFill>
            </a:rPr>
            <a:t>关于新的宪法权利</a:t>
          </a:r>
          <a:endParaRPr lang="en-US" sz="1800" b="1" dirty="0">
            <a:solidFill>
              <a:schemeClr val="tx1"/>
            </a:solidFill>
          </a:endParaRPr>
        </a:p>
      </dgm:t>
    </dgm:pt>
    <dgm:pt modelId="{C2F619BF-9CD8-9C4A-B63E-285C3985A336}" type="parTrans" cxnId="{EF382029-0B7F-CD49-BB2F-1A54198DA6D2}">
      <dgm:prSet/>
      <dgm:spPr/>
      <dgm:t>
        <a:bodyPr/>
        <a:lstStyle/>
        <a:p>
          <a:endParaRPr lang="en-US"/>
        </a:p>
      </dgm:t>
    </dgm:pt>
    <dgm:pt modelId="{A16E4E56-3428-3649-819C-A5088AE72F75}" type="sibTrans" cxnId="{EF382029-0B7F-CD49-BB2F-1A54198DA6D2}">
      <dgm:prSet/>
      <dgm:spPr/>
      <dgm:t>
        <a:bodyPr/>
        <a:lstStyle/>
        <a:p>
          <a:endParaRPr lang="en-US"/>
        </a:p>
      </dgm:t>
    </dgm:pt>
    <dgm:pt modelId="{C3187243-9025-7E40-BEDF-E9825A163997}">
      <dgm:prSet custT="1"/>
      <dgm:spPr/>
      <dgm:t>
        <a:bodyPr/>
        <a:lstStyle/>
        <a:p>
          <a:pPr rtl="0"/>
          <a:r>
            <a:rPr lang="zh-CN" altLang="en-US" sz="2000" dirty="0" smtClean="0"/>
            <a:t>言论</a:t>
          </a:r>
          <a:r>
            <a:rPr lang="en-US" sz="2000" dirty="0" smtClean="0"/>
            <a:t>:</a:t>
          </a:r>
          <a:endParaRPr lang="en-US" sz="2000" dirty="0"/>
        </a:p>
      </dgm:t>
    </dgm:pt>
    <dgm:pt modelId="{13EAB7DB-49F5-794F-8BC7-850F902A5744}" type="parTrans" cxnId="{D62FBEC2-A542-9548-A623-EC929F97840F}">
      <dgm:prSet/>
      <dgm:spPr/>
      <dgm:t>
        <a:bodyPr/>
        <a:lstStyle/>
        <a:p>
          <a:endParaRPr lang="en-US"/>
        </a:p>
      </dgm:t>
    </dgm:pt>
    <dgm:pt modelId="{A1D8AECE-ACDE-8E4F-99DF-A4F0A75F4E8C}" type="sibTrans" cxnId="{D62FBEC2-A542-9548-A623-EC929F97840F}">
      <dgm:prSet/>
      <dgm:spPr/>
      <dgm:t>
        <a:bodyPr/>
        <a:lstStyle/>
        <a:p>
          <a:endParaRPr lang="en-US"/>
        </a:p>
      </dgm:t>
    </dgm:pt>
    <dgm:pt modelId="{54834367-596C-6347-B838-2A117E49F649}">
      <dgm:prSet/>
      <dgm:spPr/>
      <dgm:t>
        <a:bodyPr/>
        <a:lstStyle/>
        <a:p>
          <a:pPr rtl="0"/>
          <a:r>
            <a:rPr lang="zh-CN" altLang="en-US" dirty="0" smtClean="0"/>
            <a:t>基于公司自主的理念</a:t>
          </a:r>
          <a:r>
            <a:rPr lang="en-US" dirty="0" smtClean="0"/>
            <a:t>; </a:t>
          </a:r>
          <a:r>
            <a:rPr lang="zh-CN" altLang="en-US" dirty="0" smtClean="0"/>
            <a:t>公司的言论与利益相关方的言论不同</a:t>
          </a:r>
          <a:endParaRPr lang="en-US" dirty="0"/>
        </a:p>
      </dgm:t>
    </dgm:pt>
    <dgm:pt modelId="{EEFD87B9-FA2D-584F-84F4-BFE5384F264C}" type="parTrans" cxnId="{C6B3404E-0D76-6341-B533-C09E37CF49B7}">
      <dgm:prSet/>
      <dgm:spPr/>
      <dgm:t>
        <a:bodyPr/>
        <a:lstStyle/>
        <a:p>
          <a:endParaRPr lang="en-US"/>
        </a:p>
      </dgm:t>
    </dgm:pt>
    <dgm:pt modelId="{626FFEF7-7A55-3443-8AF5-FBFDC08BA75F}" type="sibTrans" cxnId="{C6B3404E-0D76-6341-B533-C09E37CF49B7}">
      <dgm:prSet/>
      <dgm:spPr/>
      <dgm:t>
        <a:bodyPr/>
        <a:lstStyle/>
        <a:p>
          <a:endParaRPr lang="en-US"/>
        </a:p>
      </dgm:t>
    </dgm:pt>
    <dgm:pt modelId="{E7F325F9-32B7-AC44-BD53-14053FBF8C9B}">
      <dgm:prSet custT="1"/>
      <dgm:spPr/>
      <dgm:t>
        <a:bodyPr/>
        <a:lstStyle/>
        <a:p>
          <a:pPr rtl="0"/>
          <a:r>
            <a:rPr lang="zh-CN" altLang="en-US" sz="2000" dirty="0" smtClean="0"/>
            <a:t>宗教</a:t>
          </a:r>
          <a:r>
            <a:rPr lang="en-US" sz="2000" dirty="0" smtClean="0"/>
            <a:t>:</a:t>
          </a:r>
          <a:endParaRPr lang="en-US" sz="2000" dirty="0"/>
        </a:p>
      </dgm:t>
    </dgm:pt>
    <dgm:pt modelId="{DE10C7BF-A857-0C4F-9807-62A7DFF30237}" type="parTrans" cxnId="{6714B7A8-9DAD-DD43-BFC0-7E418D674A1D}">
      <dgm:prSet/>
      <dgm:spPr/>
      <dgm:t>
        <a:bodyPr/>
        <a:lstStyle/>
        <a:p>
          <a:endParaRPr lang="en-US"/>
        </a:p>
      </dgm:t>
    </dgm:pt>
    <dgm:pt modelId="{33B87797-21D9-2241-AE0E-5F9CAB1FF8B9}" type="sibTrans" cxnId="{6714B7A8-9DAD-DD43-BFC0-7E418D674A1D}">
      <dgm:prSet/>
      <dgm:spPr/>
      <dgm:t>
        <a:bodyPr/>
        <a:lstStyle/>
        <a:p>
          <a:endParaRPr lang="en-US"/>
        </a:p>
      </dgm:t>
    </dgm:pt>
    <dgm:pt modelId="{662DFB7F-A169-D541-A35D-EADA07478E7F}">
      <dgm:prSet/>
      <dgm:spPr/>
      <dgm:t>
        <a:bodyPr/>
        <a:lstStyle/>
        <a:p>
          <a:pPr rtl="0"/>
          <a:r>
            <a:rPr lang="zh-CN" altLang="en-US" dirty="0" smtClean="0"/>
            <a:t>基于公司是股东的财产这样一种观点或者是国家的承认（</a:t>
          </a:r>
          <a:r>
            <a:rPr lang="en-US" altLang="zh-CN" dirty="0" smtClean="0"/>
            <a:t>concession</a:t>
          </a:r>
          <a:r>
            <a:rPr lang="zh-CN" altLang="en-US" dirty="0" smtClean="0"/>
            <a:t>）</a:t>
          </a:r>
          <a:endParaRPr lang="en-US" dirty="0"/>
        </a:p>
      </dgm:t>
    </dgm:pt>
    <dgm:pt modelId="{BC9D6BB9-51DF-624E-BDBE-464F35F5A65C}" type="parTrans" cxnId="{2A31323A-1D1F-E04E-9AC1-D940574200F0}">
      <dgm:prSet/>
      <dgm:spPr/>
      <dgm:t>
        <a:bodyPr/>
        <a:lstStyle/>
        <a:p>
          <a:endParaRPr lang="en-US"/>
        </a:p>
      </dgm:t>
    </dgm:pt>
    <dgm:pt modelId="{CB8E53CA-E90F-8B42-BBAA-9A1282E2468C}" type="sibTrans" cxnId="{2A31323A-1D1F-E04E-9AC1-D940574200F0}">
      <dgm:prSet/>
      <dgm:spPr/>
      <dgm:t>
        <a:bodyPr/>
        <a:lstStyle/>
        <a:p>
          <a:endParaRPr lang="en-US"/>
        </a:p>
      </dgm:t>
    </dgm:pt>
    <dgm:pt modelId="{DD36E4ED-5DCD-7643-89D4-9B83375D505C}" type="pres">
      <dgm:prSet presAssocID="{6C16199C-5C9C-3B41-9BD1-C4F5AEDF1166}" presName="hierChild1" presStyleCnt="0">
        <dgm:presLayoutVars>
          <dgm:orgChart val="1"/>
          <dgm:chPref val="1"/>
          <dgm:dir/>
          <dgm:animOne val="branch"/>
          <dgm:animLvl val="lvl"/>
          <dgm:resizeHandles/>
        </dgm:presLayoutVars>
      </dgm:prSet>
      <dgm:spPr/>
      <dgm:t>
        <a:bodyPr/>
        <a:lstStyle/>
        <a:p>
          <a:endParaRPr lang="en-US"/>
        </a:p>
      </dgm:t>
    </dgm:pt>
    <dgm:pt modelId="{44E91BCE-BE66-4343-B167-443DD6605B2F}" type="pres">
      <dgm:prSet presAssocID="{AF64C879-2EBA-604E-AC24-9D727CE90EEA}" presName="hierRoot1" presStyleCnt="0">
        <dgm:presLayoutVars>
          <dgm:hierBranch val="init"/>
        </dgm:presLayoutVars>
      </dgm:prSet>
      <dgm:spPr/>
    </dgm:pt>
    <dgm:pt modelId="{A2EB0F8D-CA83-3143-846D-2FEA4C0D67C2}" type="pres">
      <dgm:prSet presAssocID="{AF64C879-2EBA-604E-AC24-9D727CE90EEA}" presName="rootComposite1" presStyleCnt="0"/>
      <dgm:spPr/>
    </dgm:pt>
    <dgm:pt modelId="{04C37856-6A51-D445-B168-63E1CD422C2C}" type="pres">
      <dgm:prSet presAssocID="{AF64C879-2EBA-604E-AC24-9D727CE90EEA}" presName="rootText1" presStyleLbl="node0" presStyleIdx="0" presStyleCnt="2" custScaleX="159682">
        <dgm:presLayoutVars>
          <dgm:chPref val="3"/>
        </dgm:presLayoutVars>
      </dgm:prSet>
      <dgm:spPr/>
      <dgm:t>
        <a:bodyPr/>
        <a:lstStyle/>
        <a:p>
          <a:endParaRPr lang="en-US"/>
        </a:p>
      </dgm:t>
    </dgm:pt>
    <dgm:pt modelId="{043532CF-06B9-E641-853F-1DFFF741E2ED}" type="pres">
      <dgm:prSet presAssocID="{AF64C879-2EBA-604E-AC24-9D727CE90EEA}" presName="rootConnector1" presStyleLbl="node1" presStyleIdx="0" presStyleCnt="0"/>
      <dgm:spPr/>
      <dgm:t>
        <a:bodyPr/>
        <a:lstStyle/>
        <a:p>
          <a:endParaRPr lang="en-US"/>
        </a:p>
      </dgm:t>
    </dgm:pt>
    <dgm:pt modelId="{2FF8CCA9-4B2F-6B4D-BA3E-CC878F8EDB15}" type="pres">
      <dgm:prSet presAssocID="{AF64C879-2EBA-604E-AC24-9D727CE90EEA}" presName="hierChild2" presStyleCnt="0"/>
      <dgm:spPr/>
    </dgm:pt>
    <dgm:pt modelId="{CAD63FB6-73BA-4043-B481-EF8ADA2F14D6}" type="pres">
      <dgm:prSet presAssocID="{C6562A53-E977-2341-B9D6-3F8874BAF029}" presName="Name37" presStyleLbl="parChTrans1D2" presStyleIdx="0" presStyleCnt="3"/>
      <dgm:spPr/>
      <dgm:t>
        <a:bodyPr/>
        <a:lstStyle/>
        <a:p>
          <a:endParaRPr lang="en-US"/>
        </a:p>
      </dgm:t>
    </dgm:pt>
    <dgm:pt modelId="{9C373D82-B7DC-0A49-8630-39BBC48BAB15}" type="pres">
      <dgm:prSet presAssocID="{9647BFCC-F67C-5547-BEF8-319FE720D4A6}" presName="hierRoot2" presStyleCnt="0">
        <dgm:presLayoutVars>
          <dgm:hierBranch val="init"/>
        </dgm:presLayoutVars>
      </dgm:prSet>
      <dgm:spPr/>
    </dgm:pt>
    <dgm:pt modelId="{8739D651-B625-1149-971A-49922320DEE3}" type="pres">
      <dgm:prSet presAssocID="{9647BFCC-F67C-5547-BEF8-319FE720D4A6}" presName="rootComposite" presStyleCnt="0"/>
      <dgm:spPr/>
    </dgm:pt>
    <dgm:pt modelId="{766502F5-3967-CD43-BA58-A7E8795C168C}" type="pres">
      <dgm:prSet presAssocID="{9647BFCC-F67C-5547-BEF8-319FE720D4A6}" presName="rootText" presStyleLbl="node2" presStyleIdx="0" presStyleCnt="3">
        <dgm:presLayoutVars>
          <dgm:chPref val="3"/>
        </dgm:presLayoutVars>
      </dgm:prSet>
      <dgm:spPr/>
      <dgm:t>
        <a:bodyPr/>
        <a:lstStyle/>
        <a:p>
          <a:endParaRPr lang="en-US"/>
        </a:p>
      </dgm:t>
    </dgm:pt>
    <dgm:pt modelId="{933F1E72-581D-0A41-ABF8-83695FE74EEF}" type="pres">
      <dgm:prSet presAssocID="{9647BFCC-F67C-5547-BEF8-319FE720D4A6}" presName="rootConnector" presStyleLbl="node2" presStyleIdx="0" presStyleCnt="3"/>
      <dgm:spPr/>
      <dgm:t>
        <a:bodyPr/>
        <a:lstStyle/>
        <a:p>
          <a:endParaRPr lang="en-US"/>
        </a:p>
      </dgm:t>
    </dgm:pt>
    <dgm:pt modelId="{7576DD3A-2CD0-1C43-B329-848F88CDD396}" type="pres">
      <dgm:prSet presAssocID="{9647BFCC-F67C-5547-BEF8-319FE720D4A6}" presName="hierChild4" presStyleCnt="0"/>
      <dgm:spPr/>
    </dgm:pt>
    <dgm:pt modelId="{38F9E301-0162-2E4C-AE54-434F7FBB1B12}" type="pres">
      <dgm:prSet presAssocID="{9647BFCC-F67C-5547-BEF8-319FE720D4A6}" presName="hierChild5" presStyleCnt="0"/>
      <dgm:spPr/>
    </dgm:pt>
    <dgm:pt modelId="{CBB6FE4C-0CEF-5F4A-825D-CAC4FF482D42}" type="pres">
      <dgm:prSet presAssocID="{AF64C879-2EBA-604E-AC24-9D727CE90EEA}" presName="hierChild3" presStyleCnt="0"/>
      <dgm:spPr/>
    </dgm:pt>
    <dgm:pt modelId="{9494B3F4-080F-B746-B6B0-F295F8275C6C}" type="pres">
      <dgm:prSet presAssocID="{11DB8133-BF3F-9B42-BAF7-3DB5682A41C3}" presName="hierRoot1" presStyleCnt="0">
        <dgm:presLayoutVars>
          <dgm:hierBranch val="init"/>
        </dgm:presLayoutVars>
      </dgm:prSet>
      <dgm:spPr/>
    </dgm:pt>
    <dgm:pt modelId="{D712C051-7C1D-7F4F-B403-1D8B9965992C}" type="pres">
      <dgm:prSet presAssocID="{11DB8133-BF3F-9B42-BAF7-3DB5682A41C3}" presName="rootComposite1" presStyleCnt="0"/>
      <dgm:spPr/>
    </dgm:pt>
    <dgm:pt modelId="{B84953F7-630D-E140-AC5A-F7FE422E0DFC}" type="pres">
      <dgm:prSet presAssocID="{11DB8133-BF3F-9B42-BAF7-3DB5682A41C3}" presName="rootText1" presStyleLbl="node0" presStyleIdx="1" presStyleCnt="2" custScaleX="178478">
        <dgm:presLayoutVars>
          <dgm:chPref val="3"/>
        </dgm:presLayoutVars>
      </dgm:prSet>
      <dgm:spPr/>
      <dgm:t>
        <a:bodyPr/>
        <a:lstStyle/>
        <a:p>
          <a:endParaRPr lang="en-US"/>
        </a:p>
      </dgm:t>
    </dgm:pt>
    <dgm:pt modelId="{8E0B886F-E8BB-FB43-83A9-08BDDAE05597}" type="pres">
      <dgm:prSet presAssocID="{11DB8133-BF3F-9B42-BAF7-3DB5682A41C3}" presName="rootConnector1" presStyleLbl="node1" presStyleIdx="0" presStyleCnt="0"/>
      <dgm:spPr/>
      <dgm:t>
        <a:bodyPr/>
        <a:lstStyle/>
        <a:p>
          <a:endParaRPr lang="en-US"/>
        </a:p>
      </dgm:t>
    </dgm:pt>
    <dgm:pt modelId="{2108E925-B90E-D54D-AB03-9DA0F01319C7}" type="pres">
      <dgm:prSet presAssocID="{11DB8133-BF3F-9B42-BAF7-3DB5682A41C3}" presName="hierChild2" presStyleCnt="0"/>
      <dgm:spPr/>
    </dgm:pt>
    <dgm:pt modelId="{7F4D1653-BF7F-6B45-9B0B-467D973DBA27}" type="pres">
      <dgm:prSet presAssocID="{13EAB7DB-49F5-794F-8BC7-850F902A5744}" presName="Name37" presStyleLbl="parChTrans1D2" presStyleIdx="1" presStyleCnt="3"/>
      <dgm:spPr/>
      <dgm:t>
        <a:bodyPr/>
        <a:lstStyle/>
        <a:p>
          <a:endParaRPr lang="en-US"/>
        </a:p>
      </dgm:t>
    </dgm:pt>
    <dgm:pt modelId="{A11482E7-C86B-5D4A-A5E7-D1E53557B440}" type="pres">
      <dgm:prSet presAssocID="{C3187243-9025-7E40-BEDF-E9825A163997}" presName="hierRoot2" presStyleCnt="0">
        <dgm:presLayoutVars>
          <dgm:hierBranch val="init"/>
        </dgm:presLayoutVars>
      </dgm:prSet>
      <dgm:spPr/>
    </dgm:pt>
    <dgm:pt modelId="{E7431506-26C5-E14A-B248-DC32DDDF74D1}" type="pres">
      <dgm:prSet presAssocID="{C3187243-9025-7E40-BEDF-E9825A163997}" presName="rootComposite" presStyleCnt="0"/>
      <dgm:spPr/>
    </dgm:pt>
    <dgm:pt modelId="{E5F191CE-B0DE-CD41-8462-955B8F0F5CEE}" type="pres">
      <dgm:prSet presAssocID="{C3187243-9025-7E40-BEDF-E9825A163997}" presName="rootText" presStyleLbl="node2" presStyleIdx="1" presStyleCnt="3">
        <dgm:presLayoutVars>
          <dgm:chPref val="3"/>
        </dgm:presLayoutVars>
      </dgm:prSet>
      <dgm:spPr/>
      <dgm:t>
        <a:bodyPr/>
        <a:lstStyle/>
        <a:p>
          <a:endParaRPr lang="en-US"/>
        </a:p>
      </dgm:t>
    </dgm:pt>
    <dgm:pt modelId="{244E92C1-980C-0149-8A1B-A69DAC133750}" type="pres">
      <dgm:prSet presAssocID="{C3187243-9025-7E40-BEDF-E9825A163997}" presName="rootConnector" presStyleLbl="node2" presStyleIdx="1" presStyleCnt="3"/>
      <dgm:spPr/>
      <dgm:t>
        <a:bodyPr/>
        <a:lstStyle/>
        <a:p>
          <a:endParaRPr lang="en-US"/>
        </a:p>
      </dgm:t>
    </dgm:pt>
    <dgm:pt modelId="{1199DDF1-2BCB-D640-9275-0F3898D21999}" type="pres">
      <dgm:prSet presAssocID="{C3187243-9025-7E40-BEDF-E9825A163997}" presName="hierChild4" presStyleCnt="0"/>
      <dgm:spPr/>
    </dgm:pt>
    <dgm:pt modelId="{27D4091B-FB87-AD45-9A5A-7E759CE284F5}" type="pres">
      <dgm:prSet presAssocID="{EEFD87B9-FA2D-584F-84F4-BFE5384F264C}" presName="Name37" presStyleLbl="parChTrans1D3" presStyleIdx="0" presStyleCnt="2"/>
      <dgm:spPr/>
      <dgm:t>
        <a:bodyPr/>
        <a:lstStyle/>
        <a:p>
          <a:endParaRPr lang="en-US"/>
        </a:p>
      </dgm:t>
    </dgm:pt>
    <dgm:pt modelId="{D0EE8888-29BA-494E-A7FA-8AE538B41F83}" type="pres">
      <dgm:prSet presAssocID="{54834367-596C-6347-B838-2A117E49F649}" presName="hierRoot2" presStyleCnt="0">
        <dgm:presLayoutVars>
          <dgm:hierBranch val="init"/>
        </dgm:presLayoutVars>
      </dgm:prSet>
      <dgm:spPr/>
    </dgm:pt>
    <dgm:pt modelId="{9D56D4D9-C7FE-EE47-A107-5FA90A42E04E}" type="pres">
      <dgm:prSet presAssocID="{54834367-596C-6347-B838-2A117E49F649}" presName="rootComposite" presStyleCnt="0"/>
      <dgm:spPr/>
    </dgm:pt>
    <dgm:pt modelId="{27D0A8C3-035A-D340-8487-008839E6033E}" type="pres">
      <dgm:prSet presAssocID="{54834367-596C-6347-B838-2A117E49F649}" presName="rootText" presStyleLbl="node3" presStyleIdx="0" presStyleCnt="2">
        <dgm:presLayoutVars>
          <dgm:chPref val="3"/>
        </dgm:presLayoutVars>
      </dgm:prSet>
      <dgm:spPr/>
      <dgm:t>
        <a:bodyPr/>
        <a:lstStyle/>
        <a:p>
          <a:endParaRPr lang="en-US"/>
        </a:p>
      </dgm:t>
    </dgm:pt>
    <dgm:pt modelId="{2A4C5914-12AB-964A-9539-C4B70878FE50}" type="pres">
      <dgm:prSet presAssocID="{54834367-596C-6347-B838-2A117E49F649}" presName="rootConnector" presStyleLbl="node3" presStyleIdx="0" presStyleCnt="2"/>
      <dgm:spPr/>
      <dgm:t>
        <a:bodyPr/>
        <a:lstStyle/>
        <a:p>
          <a:endParaRPr lang="en-US"/>
        </a:p>
      </dgm:t>
    </dgm:pt>
    <dgm:pt modelId="{F9EBEC03-73DE-554D-B3FD-9969D1BB92C0}" type="pres">
      <dgm:prSet presAssocID="{54834367-596C-6347-B838-2A117E49F649}" presName="hierChild4" presStyleCnt="0"/>
      <dgm:spPr/>
    </dgm:pt>
    <dgm:pt modelId="{95A62735-D930-B14B-89F4-DF3851CECF54}" type="pres">
      <dgm:prSet presAssocID="{54834367-596C-6347-B838-2A117E49F649}" presName="hierChild5" presStyleCnt="0"/>
      <dgm:spPr/>
    </dgm:pt>
    <dgm:pt modelId="{9A0EA179-4C23-FF45-8113-6096643A4224}" type="pres">
      <dgm:prSet presAssocID="{C3187243-9025-7E40-BEDF-E9825A163997}" presName="hierChild5" presStyleCnt="0"/>
      <dgm:spPr/>
    </dgm:pt>
    <dgm:pt modelId="{A7BA414D-6C9B-9F4A-A140-DF8C88ED24E0}" type="pres">
      <dgm:prSet presAssocID="{DE10C7BF-A857-0C4F-9807-62A7DFF30237}" presName="Name37" presStyleLbl="parChTrans1D2" presStyleIdx="2" presStyleCnt="3"/>
      <dgm:spPr/>
      <dgm:t>
        <a:bodyPr/>
        <a:lstStyle/>
        <a:p>
          <a:endParaRPr lang="en-US"/>
        </a:p>
      </dgm:t>
    </dgm:pt>
    <dgm:pt modelId="{5F3ECA4F-AA82-C146-8927-F30D1C530FBC}" type="pres">
      <dgm:prSet presAssocID="{E7F325F9-32B7-AC44-BD53-14053FBF8C9B}" presName="hierRoot2" presStyleCnt="0">
        <dgm:presLayoutVars>
          <dgm:hierBranch val="init"/>
        </dgm:presLayoutVars>
      </dgm:prSet>
      <dgm:spPr/>
    </dgm:pt>
    <dgm:pt modelId="{23F5AA59-B229-E346-9484-8EE62C6C2931}" type="pres">
      <dgm:prSet presAssocID="{E7F325F9-32B7-AC44-BD53-14053FBF8C9B}" presName="rootComposite" presStyleCnt="0"/>
      <dgm:spPr/>
    </dgm:pt>
    <dgm:pt modelId="{1173D53F-A2FD-614A-A106-F6C45AC81A59}" type="pres">
      <dgm:prSet presAssocID="{E7F325F9-32B7-AC44-BD53-14053FBF8C9B}" presName="rootText" presStyleLbl="node2" presStyleIdx="2" presStyleCnt="3">
        <dgm:presLayoutVars>
          <dgm:chPref val="3"/>
        </dgm:presLayoutVars>
      </dgm:prSet>
      <dgm:spPr/>
      <dgm:t>
        <a:bodyPr/>
        <a:lstStyle/>
        <a:p>
          <a:endParaRPr lang="en-US"/>
        </a:p>
      </dgm:t>
    </dgm:pt>
    <dgm:pt modelId="{03D817C8-A454-F844-9182-51872A6A9962}" type="pres">
      <dgm:prSet presAssocID="{E7F325F9-32B7-AC44-BD53-14053FBF8C9B}" presName="rootConnector" presStyleLbl="node2" presStyleIdx="2" presStyleCnt="3"/>
      <dgm:spPr/>
      <dgm:t>
        <a:bodyPr/>
        <a:lstStyle/>
        <a:p>
          <a:endParaRPr lang="en-US"/>
        </a:p>
      </dgm:t>
    </dgm:pt>
    <dgm:pt modelId="{319C56FC-E7E3-8342-A98E-51A00B1C3C3B}" type="pres">
      <dgm:prSet presAssocID="{E7F325F9-32B7-AC44-BD53-14053FBF8C9B}" presName="hierChild4" presStyleCnt="0"/>
      <dgm:spPr/>
    </dgm:pt>
    <dgm:pt modelId="{99CA3099-06EF-C744-9AE6-97B23E2D6751}" type="pres">
      <dgm:prSet presAssocID="{BC9D6BB9-51DF-624E-BDBE-464F35F5A65C}" presName="Name37" presStyleLbl="parChTrans1D3" presStyleIdx="1" presStyleCnt="2"/>
      <dgm:spPr/>
      <dgm:t>
        <a:bodyPr/>
        <a:lstStyle/>
        <a:p>
          <a:endParaRPr lang="en-US"/>
        </a:p>
      </dgm:t>
    </dgm:pt>
    <dgm:pt modelId="{676DD40B-175D-E449-8AC9-FEAAB1697F81}" type="pres">
      <dgm:prSet presAssocID="{662DFB7F-A169-D541-A35D-EADA07478E7F}" presName="hierRoot2" presStyleCnt="0">
        <dgm:presLayoutVars>
          <dgm:hierBranch val="init"/>
        </dgm:presLayoutVars>
      </dgm:prSet>
      <dgm:spPr/>
    </dgm:pt>
    <dgm:pt modelId="{7AABDA9C-116D-2D47-9ACA-8B955A466298}" type="pres">
      <dgm:prSet presAssocID="{662DFB7F-A169-D541-A35D-EADA07478E7F}" presName="rootComposite" presStyleCnt="0"/>
      <dgm:spPr/>
    </dgm:pt>
    <dgm:pt modelId="{4548FF4C-DE43-924C-A0E9-FB3A59B13D90}" type="pres">
      <dgm:prSet presAssocID="{662DFB7F-A169-D541-A35D-EADA07478E7F}" presName="rootText" presStyleLbl="node3" presStyleIdx="1" presStyleCnt="2">
        <dgm:presLayoutVars>
          <dgm:chPref val="3"/>
        </dgm:presLayoutVars>
      </dgm:prSet>
      <dgm:spPr/>
      <dgm:t>
        <a:bodyPr/>
        <a:lstStyle/>
        <a:p>
          <a:endParaRPr lang="en-US"/>
        </a:p>
      </dgm:t>
    </dgm:pt>
    <dgm:pt modelId="{116E6B08-1A91-B041-9E39-960D8B1CFDBB}" type="pres">
      <dgm:prSet presAssocID="{662DFB7F-A169-D541-A35D-EADA07478E7F}" presName="rootConnector" presStyleLbl="node3" presStyleIdx="1" presStyleCnt="2"/>
      <dgm:spPr/>
      <dgm:t>
        <a:bodyPr/>
        <a:lstStyle/>
        <a:p>
          <a:endParaRPr lang="en-US"/>
        </a:p>
      </dgm:t>
    </dgm:pt>
    <dgm:pt modelId="{7737BD38-29AE-5E4E-B5DD-6640A784480C}" type="pres">
      <dgm:prSet presAssocID="{662DFB7F-A169-D541-A35D-EADA07478E7F}" presName="hierChild4" presStyleCnt="0"/>
      <dgm:spPr/>
    </dgm:pt>
    <dgm:pt modelId="{F8C23E02-2494-5048-A415-E2C5090BABCA}" type="pres">
      <dgm:prSet presAssocID="{662DFB7F-A169-D541-A35D-EADA07478E7F}" presName="hierChild5" presStyleCnt="0"/>
      <dgm:spPr/>
    </dgm:pt>
    <dgm:pt modelId="{64732EC2-5B5B-DD44-9E02-EAEF95803299}" type="pres">
      <dgm:prSet presAssocID="{E7F325F9-32B7-AC44-BD53-14053FBF8C9B}" presName="hierChild5" presStyleCnt="0"/>
      <dgm:spPr/>
    </dgm:pt>
    <dgm:pt modelId="{A18D8C41-5356-9347-A6DA-B041E8147E01}" type="pres">
      <dgm:prSet presAssocID="{11DB8133-BF3F-9B42-BAF7-3DB5682A41C3}" presName="hierChild3" presStyleCnt="0"/>
      <dgm:spPr/>
    </dgm:pt>
  </dgm:ptLst>
  <dgm:cxnLst>
    <dgm:cxn modelId="{E557FF9D-F195-2D4E-8C42-66631AD94493}" type="presOf" srcId="{662DFB7F-A169-D541-A35D-EADA07478E7F}" destId="{4548FF4C-DE43-924C-A0E9-FB3A59B13D90}" srcOrd="0" destOrd="0" presId="urn:microsoft.com/office/officeart/2005/8/layout/orgChart1"/>
    <dgm:cxn modelId="{398F380D-4964-1849-A926-2D2FE5A44C88}" type="presOf" srcId="{9647BFCC-F67C-5547-BEF8-319FE720D4A6}" destId="{933F1E72-581D-0A41-ABF8-83695FE74EEF}" srcOrd="1" destOrd="0" presId="urn:microsoft.com/office/officeart/2005/8/layout/orgChart1"/>
    <dgm:cxn modelId="{7E10BA3E-2EB8-7041-AB3D-E9FC7796F910}" type="presOf" srcId="{C6562A53-E977-2341-B9D6-3F8874BAF029}" destId="{CAD63FB6-73BA-4043-B481-EF8ADA2F14D6}" srcOrd="0" destOrd="0" presId="urn:microsoft.com/office/officeart/2005/8/layout/orgChart1"/>
    <dgm:cxn modelId="{C47F8B21-F2D2-804B-BA88-BFAED752258B}" srcId="{6C16199C-5C9C-3B41-9BD1-C4F5AEDF1166}" destId="{AF64C879-2EBA-604E-AC24-9D727CE90EEA}" srcOrd="0" destOrd="0" parTransId="{327BE485-D053-9544-BD17-F3C6F895CA7E}" sibTransId="{610D63DE-3091-E341-8385-577DC5AC00A5}"/>
    <dgm:cxn modelId="{1FD6CA7B-0D3A-1B42-B058-EA1A6BFB8C67}" type="presOf" srcId="{54834367-596C-6347-B838-2A117E49F649}" destId="{27D0A8C3-035A-D340-8487-008839E6033E}" srcOrd="0" destOrd="0" presId="urn:microsoft.com/office/officeart/2005/8/layout/orgChart1"/>
    <dgm:cxn modelId="{1F6D1305-1DDA-D54F-8A88-A511E95EA99E}" type="presOf" srcId="{AF64C879-2EBA-604E-AC24-9D727CE90EEA}" destId="{043532CF-06B9-E641-853F-1DFFF741E2ED}" srcOrd="1" destOrd="0" presId="urn:microsoft.com/office/officeart/2005/8/layout/orgChart1"/>
    <dgm:cxn modelId="{D62FBEC2-A542-9548-A623-EC929F97840F}" srcId="{11DB8133-BF3F-9B42-BAF7-3DB5682A41C3}" destId="{C3187243-9025-7E40-BEDF-E9825A163997}" srcOrd="0" destOrd="0" parTransId="{13EAB7DB-49F5-794F-8BC7-850F902A5744}" sibTransId="{A1D8AECE-ACDE-8E4F-99DF-A4F0A75F4E8C}"/>
    <dgm:cxn modelId="{2A31323A-1D1F-E04E-9AC1-D940574200F0}" srcId="{E7F325F9-32B7-AC44-BD53-14053FBF8C9B}" destId="{662DFB7F-A169-D541-A35D-EADA07478E7F}" srcOrd="0" destOrd="0" parTransId="{BC9D6BB9-51DF-624E-BDBE-464F35F5A65C}" sibTransId="{CB8E53CA-E90F-8B42-BBAA-9A1282E2468C}"/>
    <dgm:cxn modelId="{C6B3404E-0D76-6341-B533-C09E37CF49B7}" srcId="{C3187243-9025-7E40-BEDF-E9825A163997}" destId="{54834367-596C-6347-B838-2A117E49F649}" srcOrd="0" destOrd="0" parTransId="{EEFD87B9-FA2D-584F-84F4-BFE5384F264C}" sibTransId="{626FFEF7-7A55-3443-8AF5-FBFDC08BA75F}"/>
    <dgm:cxn modelId="{EE0C2AE2-3C88-2A4D-9FE7-629412438B4E}" type="presOf" srcId="{9647BFCC-F67C-5547-BEF8-319FE720D4A6}" destId="{766502F5-3967-CD43-BA58-A7E8795C168C}" srcOrd="0" destOrd="0" presId="urn:microsoft.com/office/officeart/2005/8/layout/orgChart1"/>
    <dgm:cxn modelId="{72FAB8BC-0EB6-FD48-B788-D6B40B70FDD0}" type="presOf" srcId="{54834367-596C-6347-B838-2A117E49F649}" destId="{2A4C5914-12AB-964A-9539-C4B70878FE50}" srcOrd="1" destOrd="0" presId="urn:microsoft.com/office/officeart/2005/8/layout/orgChart1"/>
    <dgm:cxn modelId="{C29B87FB-A5D5-F947-8252-438C3D0C5FA1}" type="presOf" srcId="{6C16199C-5C9C-3B41-9BD1-C4F5AEDF1166}" destId="{DD36E4ED-5DCD-7643-89D4-9B83375D505C}" srcOrd="0" destOrd="0" presId="urn:microsoft.com/office/officeart/2005/8/layout/orgChart1"/>
    <dgm:cxn modelId="{EF382029-0B7F-CD49-BB2F-1A54198DA6D2}" srcId="{6C16199C-5C9C-3B41-9BD1-C4F5AEDF1166}" destId="{11DB8133-BF3F-9B42-BAF7-3DB5682A41C3}" srcOrd="1" destOrd="0" parTransId="{C2F619BF-9CD8-9C4A-B63E-285C3985A336}" sibTransId="{A16E4E56-3428-3649-819C-A5088AE72F75}"/>
    <dgm:cxn modelId="{CD236964-07E8-6A4B-9E5D-2001C1CEE19A}" type="presOf" srcId="{E7F325F9-32B7-AC44-BD53-14053FBF8C9B}" destId="{1173D53F-A2FD-614A-A106-F6C45AC81A59}" srcOrd="0" destOrd="0" presId="urn:microsoft.com/office/officeart/2005/8/layout/orgChart1"/>
    <dgm:cxn modelId="{6714B7A8-9DAD-DD43-BFC0-7E418D674A1D}" srcId="{11DB8133-BF3F-9B42-BAF7-3DB5682A41C3}" destId="{E7F325F9-32B7-AC44-BD53-14053FBF8C9B}" srcOrd="1" destOrd="0" parTransId="{DE10C7BF-A857-0C4F-9807-62A7DFF30237}" sibTransId="{33B87797-21D9-2241-AE0E-5F9CAB1FF8B9}"/>
    <dgm:cxn modelId="{D6C602A3-76C4-B047-AE68-F7D877BF2503}" type="presOf" srcId="{11DB8133-BF3F-9B42-BAF7-3DB5682A41C3}" destId="{8E0B886F-E8BB-FB43-83A9-08BDDAE05597}" srcOrd="1" destOrd="0" presId="urn:microsoft.com/office/officeart/2005/8/layout/orgChart1"/>
    <dgm:cxn modelId="{1F17C375-D275-644E-969A-B105B2EE23A0}" type="presOf" srcId="{AF64C879-2EBA-604E-AC24-9D727CE90EEA}" destId="{04C37856-6A51-D445-B168-63E1CD422C2C}" srcOrd="0" destOrd="0" presId="urn:microsoft.com/office/officeart/2005/8/layout/orgChart1"/>
    <dgm:cxn modelId="{9AD77988-71DD-D641-A6E7-1480945FC433}" srcId="{AF64C879-2EBA-604E-AC24-9D727CE90EEA}" destId="{9647BFCC-F67C-5547-BEF8-319FE720D4A6}" srcOrd="0" destOrd="0" parTransId="{C6562A53-E977-2341-B9D6-3F8874BAF029}" sibTransId="{77CE3994-8183-9044-BAA9-62C7F4199164}"/>
    <dgm:cxn modelId="{9D0F09ED-5FFE-3841-A2FA-BF5281690547}" type="presOf" srcId="{13EAB7DB-49F5-794F-8BC7-850F902A5744}" destId="{7F4D1653-BF7F-6B45-9B0B-467D973DBA27}" srcOrd="0" destOrd="0" presId="urn:microsoft.com/office/officeart/2005/8/layout/orgChart1"/>
    <dgm:cxn modelId="{8F4C3437-52DE-254B-A66D-813C490F106B}" type="presOf" srcId="{C3187243-9025-7E40-BEDF-E9825A163997}" destId="{244E92C1-980C-0149-8A1B-A69DAC133750}" srcOrd="1" destOrd="0" presId="urn:microsoft.com/office/officeart/2005/8/layout/orgChart1"/>
    <dgm:cxn modelId="{AEA131B5-C584-004A-9F77-9BAE6ED0BCF5}" type="presOf" srcId="{662DFB7F-A169-D541-A35D-EADA07478E7F}" destId="{116E6B08-1A91-B041-9E39-960D8B1CFDBB}" srcOrd="1" destOrd="0" presId="urn:microsoft.com/office/officeart/2005/8/layout/orgChart1"/>
    <dgm:cxn modelId="{A495189D-E1CE-0D4E-A113-766A32B97DD6}" type="presOf" srcId="{BC9D6BB9-51DF-624E-BDBE-464F35F5A65C}" destId="{99CA3099-06EF-C744-9AE6-97B23E2D6751}" srcOrd="0" destOrd="0" presId="urn:microsoft.com/office/officeart/2005/8/layout/orgChart1"/>
    <dgm:cxn modelId="{EBB3C1FF-EFEE-2A40-A8B2-F876CBE6CE1F}" type="presOf" srcId="{EEFD87B9-FA2D-584F-84F4-BFE5384F264C}" destId="{27D4091B-FB87-AD45-9A5A-7E759CE284F5}" srcOrd="0" destOrd="0" presId="urn:microsoft.com/office/officeart/2005/8/layout/orgChart1"/>
    <dgm:cxn modelId="{0420145C-D68E-6746-AA82-957326FFB8E0}" type="presOf" srcId="{DE10C7BF-A857-0C4F-9807-62A7DFF30237}" destId="{A7BA414D-6C9B-9F4A-A140-DF8C88ED24E0}" srcOrd="0" destOrd="0" presId="urn:microsoft.com/office/officeart/2005/8/layout/orgChart1"/>
    <dgm:cxn modelId="{5805FD6A-F49B-F14B-88B2-046F83F597EC}" type="presOf" srcId="{C3187243-9025-7E40-BEDF-E9825A163997}" destId="{E5F191CE-B0DE-CD41-8462-955B8F0F5CEE}" srcOrd="0" destOrd="0" presId="urn:microsoft.com/office/officeart/2005/8/layout/orgChart1"/>
    <dgm:cxn modelId="{209C4134-ED2C-4340-BD8C-DBE0B396CA38}" type="presOf" srcId="{E7F325F9-32B7-AC44-BD53-14053FBF8C9B}" destId="{03D817C8-A454-F844-9182-51872A6A9962}" srcOrd="1" destOrd="0" presId="urn:microsoft.com/office/officeart/2005/8/layout/orgChart1"/>
    <dgm:cxn modelId="{4BC12A5D-7518-F34F-BBE6-89084F291707}" type="presOf" srcId="{11DB8133-BF3F-9B42-BAF7-3DB5682A41C3}" destId="{B84953F7-630D-E140-AC5A-F7FE422E0DFC}" srcOrd="0" destOrd="0" presId="urn:microsoft.com/office/officeart/2005/8/layout/orgChart1"/>
    <dgm:cxn modelId="{6CA1A5DA-D041-CA46-A84B-BFC9009A2771}" type="presParOf" srcId="{DD36E4ED-5DCD-7643-89D4-9B83375D505C}" destId="{44E91BCE-BE66-4343-B167-443DD6605B2F}" srcOrd="0" destOrd="0" presId="urn:microsoft.com/office/officeart/2005/8/layout/orgChart1"/>
    <dgm:cxn modelId="{D5B99BE2-2C5E-9043-A753-8DD17ED53288}" type="presParOf" srcId="{44E91BCE-BE66-4343-B167-443DD6605B2F}" destId="{A2EB0F8D-CA83-3143-846D-2FEA4C0D67C2}" srcOrd="0" destOrd="0" presId="urn:microsoft.com/office/officeart/2005/8/layout/orgChart1"/>
    <dgm:cxn modelId="{AA100766-8D62-2643-90D7-3027EDF7D0E5}" type="presParOf" srcId="{A2EB0F8D-CA83-3143-846D-2FEA4C0D67C2}" destId="{04C37856-6A51-D445-B168-63E1CD422C2C}" srcOrd="0" destOrd="0" presId="urn:microsoft.com/office/officeart/2005/8/layout/orgChart1"/>
    <dgm:cxn modelId="{190FD3CA-29EC-C549-B488-654459F8BE64}" type="presParOf" srcId="{A2EB0F8D-CA83-3143-846D-2FEA4C0D67C2}" destId="{043532CF-06B9-E641-853F-1DFFF741E2ED}" srcOrd="1" destOrd="0" presId="urn:microsoft.com/office/officeart/2005/8/layout/orgChart1"/>
    <dgm:cxn modelId="{28E8E5C3-B1E6-EC48-9C30-78E63084F3FA}" type="presParOf" srcId="{44E91BCE-BE66-4343-B167-443DD6605B2F}" destId="{2FF8CCA9-4B2F-6B4D-BA3E-CC878F8EDB15}" srcOrd="1" destOrd="0" presId="urn:microsoft.com/office/officeart/2005/8/layout/orgChart1"/>
    <dgm:cxn modelId="{B07BB74C-76B3-2244-953D-54E29535F98B}" type="presParOf" srcId="{2FF8CCA9-4B2F-6B4D-BA3E-CC878F8EDB15}" destId="{CAD63FB6-73BA-4043-B481-EF8ADA2F14D6}" srcOrd="0" destOrd="0" presId="urn:microsoft.com/office/officeart/2005/8/layout/orgChart1"/>
    <dgm:cxn modelId="{AC8DA671-DFA0-6847-A978-E800D947B6BF}" type="presParOf" srcId="{2FF8CCA9-4B2F-6B4D-BA3E-CC878F8EDB15}" destId="{9C373D82-B7DC-0A49-8630-39BBC48BAB15}" srcOrd="1" destOrd="0" presId="urn:microsoft.com/office/officeart/2005/8/layout/orgChart1"/>
    <dgm:cxn modelId="{61928D23-AD0B-3446-A3F6-6387D286747D}" type="presParOf" srcId="{9C373D82-B7DC-0A49-8630-39BBC48BAB15}" destId="{8739D651-B625-1149-971A-49922320DEE3}" srcOrd="0" destOrd="0" presId="urn:microsoft.com/office/officeart/2005/8/layout/orgChart1"/>
    <dgm:cxn modelId="{F09318F7-7E18-804D-9FBC-6B317B0F426A}" type="presParOf" srcId="{8739D651-B625-1149-971A-49922320DEE3}" destId="{766502F5-3967-CD43-BA58-A7E8795C168C}" srcOrd="0" destOrd="0" presId="urn:microsoft.com/office/officeart/2005/8/layout/orgChart1"/>
    <dgm:cxn modelId="{8140948B-C94D-FC41-A9B9-F2F9B5900618}" type="presParOf" srcId="{8739D651-B625-1149-971A-49922320DEE3}" destId="{933F1E72-581D-0A41-ABF8-83695FE74EEF}" srcOrd="1" destOrd="0" presId="urn:microsoft.com/office/officeart/2005/8/layout/orgChart1"/>
    <dgm:cxn modelId="{5EFA4A5E-F07A-0B44-9561-A44F9C1B08D7}" type="presParOf" srcId="{9C373D82-B7DC-0A49-8630-39BBC48BAB15}" destId="{7576DD3A-2CD0-1C43-B329-848F88CDD396}" srcOrd="1" destOrd="0" presId="urn:microsoft.com/office/officeart/2005/8/layout/orgChart1"/>
    <dgm:cxn modelId="{81D20859-ADD8-2549-B6EF-98405AC253C3}" type="presParOf" srcId="{9C373D82-B7DC-0A49-8630-39BBC48BAB15}" destId="{38F9E301-0162-2E4C-AE54-434F7FBB1B12}" srcOrd="2" destOrd="0" presId="urn:microsoft.com/office/officeart/2005/8/layout/orgChart1"/>
    <dgm:cxn modelId="{9E5305F2-56BC-AB4C-8D1E-EEB8D9B1DC9C}" type="presParOf" srcId="{44E91BCE-BE66-4343-B167-443DD6605B2F}" destId="{CBB6FE4C-0CEF-5F4A-825D-CAC4FF482D42}" srcOrd="2" destOrd="0" presId="urn:microsoft.com/office/officeart/2005/8/layout/orgChart1"/>
    <dgm:cxn modelId="{4BAE41AC-5D48-8142-A054-5A9356CDAD60}" type="presParOf" srcId="{DD36E4ED-5DCD-7643-89D4-9B83375D505C}" destId="{9494B3F4-080F-B746-B6B0-F295F8275C6C}" srcOrd="1" destOrd="0" presId="urn:microsoft.com/office/officeart/2005/8/layout/orgChart1"/>
    <dgm:cxn modelId="{D47C82D0-75DF-104E-BC17-1A176401072C}" type="presParOf" srcId="{9494B3F4-080F-B746-B6B0-F295F8275C6C}" destId="{D712C051-7C1D-7F4F-B403-1D8B9965992C}" srcOrd="0" destOrd="0" presId="urn:microsoft.com/office/officeart/2005/8/layout/orgChart1"/>
    <dgm:cxn modelId="{532E693D-A47C-5E4B-9D1E-EE07FDA956C2}" type="presParOf" srcId="{D712C051-7C1D-7F4F-B403-1D8B9965992C}" destId="{B84953F7-630D-E140-AC5A-F7FE422E0DFC}" srcOrd="0" destOrd="0" presId="urn:microsoft.com/office/officeart/2005/8/layout/orgChart1"/>
    <dgm:cxn modelId="{CD80ED3F-50F7-974D-BABB-61BD9EB13F5C}" type="presParOf" srcId="{D712C051-7C1D-7F4F-B403-1D8B9965992C}" destId="{8E0B886F-E8BB-FB43-83A9-08BDDAE05597}" srcOrd="1" destOrd="0" presId="urn:microsoft.com/office/officeart/2005/8/layout/orgChart1"/>
    <dgm:cxn modelId="{CBE02EE8-E246-1D47-9024-0A9F53EB99C7}" type="presParOf" srcId="{9494B3F4-080F-B746-B6B0-F295F8275C6C}" destId="{2108E925-B90E-D54D-AB03-9DA0F01319C7}" srcOrd="1" destOrd="0" presId="urn:microsoft.com/office/officeart/2005/8/layout/orgChart1"/>
    <dgm:cxn modelId="{3A13B0C3-B02D-384E-8EE4-8CC33B93A6AE}" type="presParOf" srcId="{2108E925-B90E-D54D-AB03-9DA0F01319C7}" destId="{7F4D1653-BF7F-6B45-9B0B-467D973DBA27}" srcOrd="0" destOrd="0" presId="urn:microsoft.com/office/officeart/2005/8/layout/orgChart1"/>
    <dgm:cxn modelId="{E637329E-7057-1741-8FEB-C01B2F091FAC}" type="presParOf" srcId="{2108E925-B90E-D54D-AB03-9DA0F01319C7}" destId="{A11482E7-C86B-5D4A-A5E7-D1E53557B440}" srcOrd="1" destOrd="0" presId="urn:microsoft.com/office/officeart/2005/8/layout/orgChart1"/>
    <dgm:cxn modelId="{CA4B4584-B8F9-A946-8845-8999EE893CF7}" type="presParOf" srcId="{A11482E7-C86B-5D4A-A5E7-D1E53557B440}" destId="{E7431506-26C5-E14A-B248-DC32DDDF74D1}" srcOrd="0" destOrd="0" presId="urn:microsoft.com/office/officeart/2005/8/layout/orgChart1"/>
    <dgm:cxn modelId="{359FAFBE-2509-8447-896A-01ADEA23FA34}" type="presParOf" srcId="{E7431506-26C5-E14A-B248-DC32DDDF74D1}" destId="{E5F191CE-B0DE-CD41-8462-955B8F0F5CEE}" srcOrd="0" destOrd="0" presId="urn:microsoft.com/office/officeart/2005/8/layout/orgChart1"/>
    <dgm:cxn modelId="{BCDDDA07-B649-E24C-A6A4-849DD4AA7A13}" type="presParOf" srcId="{E7431506-26C5-E14A-B248-DC32DDDF74D1}" destId="{244E92C1-980C-0149-8A1B-A69DAC133750}" srcOrd="1" destOrd="0" presId="urn:microsoft.com/office/officeart/2005/8/layout/orgChart1"/>
    <dgm:cxn modelId="{D141FA49-D735-844B-84E0-A602BC5FE563}" type="presParOf" srcId="{A11482E7-C86B-5D4A-A5E7-D1E53557B440}" destId="{1199DDF1-2BCB-D640-9275-0F3898D21999}" srcOrd="1" destOrd="0" presId="urn:microsoft.com/office/officeart/2005/8/layout/orgChart1"/>
    <dgm:cxn modelId="{D9A25EBA-7882-B945-A4FF-B2C11B4F9BFC}" type="presParOf" srcId="{1199DDF1-2BCB-D640-9275-0F3898D21999}" destId="{27D4091B-FB87-AD45-9A5A-7E759CE284F5}" srcOrd="0" destOrd="0" presId="urn:microsoft.com/office/officeart/2005/8/layout/orgChart1"/>
    <dgm:cxn modelId="{E7BDE96E-9BEA-C64F-BA13-119BA40969B2}" type="presParOf" srcId="{1199DDF1-2BCB-D640-9275-0F3898D21999}" destId="{D0EE8888-29BA-494E-A7FA-8AE538B41F83}" srcOrd="1" destOrd="0" presId="urn:microsoft.com/office/officeart/2005/8/layout/orgChart1"/>
    <dgm:cxn modelId="{18A9E29D-5F62-3640-9E1D-FC8DF161A248}" type="presParOf" srcId="{D0EE8888-29BA-494E-A7FA-8AE538B41F83}" destId="{9D56D4D9-C7FE-EE47-A107-5FA90A42E04E}" srcOrd="0" destOrd="0" presId="urn:microsoft.com/office/officeart/2005/8/layout/orgChart1"/>
    <dgm:cxn modelId="{547C2142-21C8-FD47-9363-77E7C8264C17}" type="presParOf" srcId="{9D56D4D9-C7FE-EE47-A107-5FA90A42E04E}" destId="{27D0A8C3-035A-D340-8487-008839E6033E}" srcOrd="0" destOrd="0" presId="urn:microsoft.com/office/officeart/2005/8/layout/orgChart1"/>
    <dgm:cxn modelId="{37A55CDA-7E97-444A-9A72-3B345AB3B561}" type="presParOf" srcId="{9D56D4D9-C7FE-EE47-A107-5FA90A42E04E}" destId="{2A4C5914-12AB-964A-9539-C4B70878FE50}" srcOrd="1" destOrd="0" presId="urn:microsoft.com/office/officeart/2005/8/layout/orgChart1"/>
    <dgm:cxn modelId="{5C2BBA50-68BC-9C44-AD06-82F96330CC22}" type="presParOf" srcId="{D0EE8888-29BA-494E-A7FA-8AE538B41F83}" destId="{F9EBEC03-73DE-554D-B3FD-9969D1BB92C0}" srcOrd="1" destOrd="0" presId="urn:microsoft.com/office/officeart/2005/8/layout/orgChart1"/>
    <dgm:cxn modelId="{4D7121A9-EE28-B349-AC86-BA1B0C6D01F6}" type="presParOf" srcId="{D0EE8888-29BA-494E-A7FA-8AE538B41F83}" destId="{95A62735-D930-B14B-89F4-DF3851CECF54}" srcOrd="2" destOrd="0" presId="urn:microsoft.com/office/officeart/2005/8/layout/orgChart1"/>
    <dgm:cxn modelId="{F0C53131-1550-4A49-BBE9-9849556F29CC}" type="presParOf" srcId="{A11482E7-C86B-5D4A-A5E7-D1E53557B440}" destId="{9A0EA179-4C23-FF45-8113-6096643A4224}" srcOrd="2" destOrd="0" presId="urn:microsoft.com/office/officeart/2005/8/layout/orgChart1"/>
    <dgm:cxn modelId="{08D4890F-DC31-7743-BBD5-C411E3320598}" type="presParOf" srcId="{2108E925-B90E-D54D-AB03-9DA0F01319C7}" destId="{A7BA414D-6C9B-9F4A-A140-DF8C88ED24E0}" srcOrd="2" destOrd="0" presId="urn:microsoft.com/office/officeart/2005/8/layout/orgChart1"/>
    <dgm:cxn modelId="{08DE4269-E151-BB42-8958-436F7ACCF0A6}" type="presParOf" srcId="{2108E925-B90E-D54D-AB03-9DA0F01319C7}" destId="{5F3ECA4F-AA82-C146-8927-F30D1C530FBC}" srcOrd="3" destOrd="0" presId="urn:microsoft.com/office/officeart/2005/8/layout/orgChart1"/>
    <dgm:cxn modelId="{4488A2CA-268E-4B4A-A259-07D9C8ACF350}" type="presParOf" srcId="{5F3ECA4F-AA82-C146-8927-F30D1C530FBC}" destId="{23F5AA59-B229-E346-9484-8EE62C6C2931}" srcOrd="0" destOrd="0" presId="urn:microsoft.com/office/officeart/2005/8/layout/orgChart1"/>
    <dgm:cxn modelId="{13A8BA2B-2D5C-0A45-8579-E64A4AF32EBF}" type="presParOf" srcId="{23F5AA59-B229-E346-9484-8EE62C6C2931}" destId="{1173D53F-A2FD-614A-A106-F6C45AC81A59}" srcOrd="0" destOrd="0" presId="urn:microsoft.com/office/officeart/2005/8/layout/orgChart1"/>
    <dgm:cxn modelId="{0D1DC682-DF2A-604E-B970-C6B7EB9A7ED6}" type="presParOf" srcId="{23F5AA59-B229-E346-9484-8EE62C6C2931}" destId="{03D817C8-A454-F844-9182-51872A6A9962}" srcOrd="1" destOrd="0" presId="urn:microsoft.com/office/officeart/2005/8/layout/orgChart1"/>
    <dgm:cxn modelId="{D9898151-9D43-574D-8649-70FA509774C7}" type="presParOf" srcId="{5F3ECA4F-AA82-C146-8927-F30D1C530FBC}" destId="{319C56FC-E7E3-8342-A98E-51A00B1C3C3B}" srcOrd="1" destOrd="0" presId="urn:microsoft.com/office/officeart/2005/8/layout/orgChart1"/>
    <dgm:cxn modelId="{F2C79CA2-6C33-B54D-9039-8B542B711F9B}" type="presParOf" srcId="{319C56FC-E7E3-8342-A98E-51A00B1C3C3B}" destId="{99CA3099-06EF-C744-9AE6-97B23E2D6751}" srcOrd="0" destOrd="0" presId="urn:microsoft.com/office/officeart/2005/8/layout/orgChart1"/>
    <dgm:cxn modelId="{20A14964-99E5-9F44-9B4E-6F0998B60139}" type="presParOf" srcId="{319C56FC-E7E3-8342-A98E-51A00B1C3C3B}" destId="{676DD40B-175D-E449-8AC9-FEAAB1697F81}" srcOrd="1" destOrd="0" presId="urn:microsoft.com/office/officeart/2005/8/layout/orgChart1"/>
    <dgm:cxn modelId="{53AC1D8F-0B79-3048-B946-F7F526309E39}" type="presParOf" srcId="{676DD40B-175D-E449-8AC9-FEAAB1697F81}" destId="{7AABDA9C-116D-2D47-9ACA-8B955A466298}" srcOrd="0" destOrd="0" presId="urn:microsoft.com/office/officeart/2005/8/layout/orgChart1"/>
    <dgm:cxn modelId="{44502D31-F767-FB46-80E8-C3E9F1E65FCA}" type="presParOf" srcId="{7AABDA9C-116D-2D47-9ACA-8B955A466298}" destId="{4548FF4C-DE43-924C-A0E9-FB3A59B13D90}" srcOrd="0" destOrd="0" presId="urn:microsoft.com/office/officeart/2005/8/layout/orgChart1"/>
    <dgm:cxn modelId="{F96BFC04-AEF6-0D40-A509-058D3BE1B29B}" type="presParOf" srcId="{7AABDA9C-116D-2D47-9ACA-8B955A466298}" destId="{116E6B08-1A91-B041-9E39-960D8B1CFDBB}" srcOrd="1" destOrd="0" presId="urn:microsoft.com/office/officeart/2005/8/layout/orgChart1"/>
    <dgm:cxn modelId="{2D51F2C9-8C00-964F-BC83-4E1AE21CB433}" type="presParOf" srcId="{676DD40B-175D-E449-8AC9-FEAAB1697F81}" destId="{7737BD38-29AE-5E4E-B5DD-6640A784480C}" srcOrd="1" destOrd="0" presId="urn:microsoft.com/office/officeart/2005/8/layout/orgChart1"/>
    <dgm:cxn modelId="{E92DDCC3-EE33-B747-9A8E-AB92D13DED0C}" type="presParOf" srcId="{676DD40B-175D-E449-8AC9-FEAAB1697F81}" destId="{F8C23E02-2494-5048-A415-E2C5090BABCA}" srcOrd="2" destOrd="0" presId="urn:microsoft.com/office/officeart/2005/8/layout/orgChart1"/>
    <dgm:cxn modelId="{7A541032-1754-B14B-925D-7D7F8ABB35E1}" type="presParOf" srcId="{5F3ECA4F-AA82-C146-8927-F30D1C530FBC}" destId="{64732EC2-5B5B-DD44-9E02-EAEF95803299}" srcOrd="2" destOrd="0" presId="urn:microsoft.com/office/officeart/2005/8/layout/orgChart1"/>
    <dgm:cxn modelId="{6944E935-081B-DE43-82DD-C40081793988}" type="presParOf" srcId="{9494B3F4-080F-B746-B6B0-F295F8275C6C}" destId="{A18D8C41-5356-9347-A6DA-B041E8147E0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EB29BBF-CB1C-CC47-A65B-12783DFAC846}" type="doc">
      <dgm:prSet loTypeId="urn:microsoft.com/office/officeart/2005/8/layout/hierarchy3" loCatId="hierarchy" qsTypeId="urn:microsoft.com/office/officeart/2005/8/quickstyle/simple4" qsCatId="simple" csTypeId="urn:microsoft.com/office/officeart/2005/8/colors/accent0_3" csCatId="mainScheme" phldr="1"/>
      <dgm:spPr/>
      <dgm:t>
        <a:bodyPr/>
        <a:lstStyle/>
        <a:p>
          <a:endParaRPr lang="en-US"/>
        </a:p>
      </dgm:t>
    </dgm:pt>
    <dgm:pt modelId="{DD8EA5EF-C145-6B4B-8C63-EA825BED3E95}">
      <dgm:prSet/>
      <dgm:spPr>
        <a:gradFill rotWithShape="0">
          <a:gsLst>
            <a:gs pos="0">
              <a:schemeClr val="accent6">
                <a:lumMod val="50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gradFill>
      </dgm:spPr>
      <dgm:t>
        <a:bodyPr/>
        <a:lstStyle/>
        <a:p>
          <a:pPr rtl="0"/>
          <a:r>
            <a:rPr lang="zh-CN" altLang="en-US" b="0" i="0" dirty="0" smtClean="0"/>
            <a:t>两种曾经截然不同的定义和构建的方法已经开始以有趣的方式融合。</a:t>
          </a:r>
          <a:endParaRPr lang="en-US" b="1" dirty="0"/>
        </a:p>
      </dgm:t>
    </dgm:pt>
    <dgm:pt modelId="{357FE071-E1EB-0049-8AE3-5FD9DC0AC48B}" type="parTrans" cxnId="{27E2CA49-BADF-BF41-9FF3-212AA6292627}">
      <dgm:prSet/>
      <dgm:spPr/>
      <dgm:t>
        <a:bodyPr/>
        <a:lstStyle/>
        <a:p>
          <a:endParaRPr lang="en-US"/>
        </a:p>
      </dgm:t>
    </dgm:pt>
    <dgm:pt modelId="{BB267700-4021-EF47-8986-9048CB7B5F13}" type="sibTrans" cxnId="{27E2CA49-BADF-BF41-9FF3-212AA6292627}">
      <dgm:prSet/>
      <dgm:spPr/>
      <dgm:t>
        <a:bodyPr/>
        <a:lstStyle/>
        <a:p>
          <a:endParaRPr lang="en-US"/>
        </a:p>
      </dgm:t>
    </dgm:pt>
    <dgm:pt modelId="{736A8F44-12AA-BE43-9583-2845AD65C9A3}">
      <dgm:prSet custT="1"/>
      <dgm:spPr/>
      <dgm:t>
        <a:bodyPr/>
        <a:lstStyle/>
        <a:p>
          <a:pPr rtl="0"/>
          <a:r>
            <a:rPr lang="zh-CN" altLang="en-US" sz="1600" dirty="0" smtClean="0"/>
            <a:t>一方面，指导资产分割的原则</a:t>
          </a:r>
          <a:r>
            <a:rPr lang="en-US" altLang="zh-CN" sz="1600" dirty="0" smtClean="0"/>
            <a:t>—</a:t>
          </a:r>
          <a:r>
            <a:rPr lang="zh-CN" altLang="en-US" sz="1600" dirty="0" smtClean="0"/>
            <a:t>“揭开面纱”和代理人</a:t>
          </a:r>
          <a:r>
            <a:rPr lang="en-US" altLang="zh-CN" sz="1600" dirty="0" smtClean="0"/>
            <a:t>– </a:t>
          </a:r>
          <a:r>
            <a:rPr lang="zh-CN" altLang="en-US" sz="1600" dirty="0" smtClean="0"/>
            <a:t>已经开始被用于塑造新的跨国公司、企业法律</a:t>
          </a:r>
          <a:r>
            <a:rPr lang="en-US" sz="1600" dirty="0" smtClean="0"/>
            <a:t> </a:t>
          </a:r>
          <a:endParaRPr lang="en-US" sz="1600" dirty="0"/>
        </a:p>
      </dgm:t>
    </dgm:pt>
    <dgm:pt modelId="{CC371F2A-3F59-6440-BC65-99CEFD4CD277}" type="parTrans" cxnId="{F80FFFEF-526A-B747-BF79-070C392701C6}">
      <dgm:prSet/>
      <dgm:spPr/>
      <dgm:t>
        <a:bodyPr/>
        <a:lstStyle/>
        <a:p>
          <a:endParaRPr lang="en-US"/>
        </a:p>
      </dgm:t>
    </dgm:pt>
    <dgm:pt modelId="{0961D776-B122-0943-8EA2-79ED92666F36}" type="sibTrans" cxnId="{F80FFFEF-526A-B747-BF79-070C392701C6}">
      <dgm:prSet/>
      <dgm:spPr/>
      <dgm:t>
        <a:bodyPr/>
        <a:lstStyle/>
        <a:p>
          <a:endParaRPr lang="en-US"/>
        </a:p>
      </dgm:t>
    </dgm:pt>
    <dgm:pt modelId="{D9C6BBFB-128F-AA4D-A813-35C6191794B0}">
      <dgm:prSet custT="1"/>
      <dgm:spPr/>
      <dgm:t>
        <a:bodyPr/>
        <a:lstStyle/>
        <a:p>
          <a:pPr rtl="0"/>
          <a:r>
            <a:rPr lang="zh-CN" altLang="en-US" sz="1600" b="0" i="0" dirty="0" smtClean="0"/>
            <a:t>另一方面，定义企业自治的学说已经开始以奇怪的方式发生转变，既使企业成为言论的来源，同时又为股东寻求宗教权利的稳固性提供了有力的证据。</a:t>
          </a:r>
          <a:endParaRPr lang="en-US" sz="1500" dirty="0"/>
        </a:p>
      </dgm:t>
    </dgm:pt>
    <dgm:pt modelId="{B141A865-1821-9049-B362-D20BA7C83BF8}" type="parTrans" cxnId="{0494C14E-9018-4E43-BD8F-F2A7F063825C}">
      <dgm:prSet/>
      <dgm:spPr/>
      <dgm:t>
        <a:bodyPr/>
        <a:lstStyle/>
        <a:p>
          <a:endParaRPr lang="en-US"/>
        </a:p>
      </dgm:t>
    </dgm:pt>
    <dgm:pt modelId="{99B66A4C-46B0-6048-B330-DC71F1D0DCBF}" type="sibTrans" cxnId="{0494C14E-9018-4E43-BD8F-F2A7F063825C}">
      <dgm:prSet/>
      <dgm:spPr/>
      <dgm:t>
        <a:bodyPr/>
        <a:lstStyle/>
        <a:p>
          <a:endParaRPr lang="en-US"/>
        </a:p>
      </dgm:t>
    </dgm:pt>
    <dgm:pt modelId="{226FB23D-B7C2-CE43-8F37-9D83288A7442}">
      <dgm:prSet/>
      <dgm:spPr>
        <a:gradFill rotWithShape="0">
          <a:gsLst>
            <a:gs pos="0">
              <a:schemeClr val="accent6">
                <a:lumMod val="50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gradFill>
      </dgm:spPr>
      <dgm:t>
        <a:bodyPr/>
        <a:lstStyle/>
        <a:p>
          <a:pPr rtl="0"/>
          <a:r>
            <a:rPr lang="zh-CN" altLang="en-US" b="0" i="0" dirty="0" smtClean="0"/>
            <a:t>在这两种情况下，新兴人权、合规、腐败和安全问题的覆盖都推动了这些变化。</a:t>
          </a:r>
          <a:endParaRPr lang="en-US" b="1" dirty="0"/>
        </a:p>
      </dgm:t>
    </dgm:pt>
    <dgm:pt modelId="{CF50B402-A56B-FD4D-A60E-F602DEE6C018}" type="parTrans" cxnId="{CDD14C3D-C545-1F40-AE82-887B2C20B855}">
      <dgm:prSet/>
      <dgm:spPr/>
      <dgm:t>
        <a:bodyPr/>
        <a:lstStyle/>
        <a:p>
          <a:endParaRPr lang="en-US"/>
        </a:p>
      </dgm:t>
    </dgm:pt>
    <dgm:pt modelId="{9E453E4E-B33A-8E41-80E7-2B2CB0F4D8FB}" type="sibTrans" cxnId="{CDD14C3D-C545-1F40-AE82-887B2C20B855}">
      <dgm:prSet/>
      <dgm:spPr/>
      <dgm:t>
        <a:bodyPr/>
        <a:lstStyle/>
        <a:p>
          <a:endParaRPr lang="en-US"/>
        </a:p>
      </dgm:t>
    </dgm:pt>
    <dgm:pt modelId="{01BC8A66-73BD-EC47-AD6C-3CF5C54D2CDF}">
      <dgm:prSet custT="1"/>
      <dgm:spPr/>
      <dgm:t>
        <a:bodyPr/>
        <a:lstStyle/>
        <a:p>
          <a:pPr rtl="0"/>
          <a:r>
            <a:rPr lang="zh-CN" altLang="en-US" sz="1600" b="0" i="0" dirty="0" smtClean="0"/>
            <a:t>这些运动同时使传统的公司与其他公司</a:t>
          </a:r>
          <a:r>
            <a:rPr lang="en-US" altLang="zh-CN" sz="1600" b="0" i="0" dirty="0" smtClean="0"/>
            <a:t>——</a:t>
          </a:r>
          <a:r>
            <a:rPr lang="zh-CN" altLang="en-US" sz="1600" b="0" i="0" dirty="0" smtClean="0"/>
            <a:t>跨国企业、生产链、合同、政治和教会</a:t>
          </a:r>
          <a:r>
            <a:rPr lang="en-US" altLang="zh-CN" sz="1600" b="0" i="0" dirty="0" smtClean="0"/>
            <a:t>——</a:t>
          </a:r>
          <a:r>
            <a:rPr lang="zh-CN" altLang="en-US" sz="1600" b="0" i="0" dirty="0" smtClean="0"/>
            <a:t>相结合。</a:t>
          </a:r>
          <a:endParaRPr lang="en-US" sz="1600" dirty="0"/>
        </a:p>
      </dgm:t>
    </dgm:pt>
    <dgm:pt modelId="{1066B949-FE0B-094C-8C8D-5631CF44868A}" type="parTrans" cxnId="{211D3393-3258-AF4B-86D6-5E978412D4CD}">
      <dgm:prSet/>
      <dgm:spPr/>
      <dgm:t>
        <a:bodyPr/>
        <a:lstStyle/>
        <a:p>
          <a:endParaRPr lang="en-US"/>
        </a:p>
      </dgm:t>
    </dgm:pt>
    <dgm:pt modelId="{33EE1ED1-EE1D-9045-B896-0CD391A3D16E}" type="sibTrans" cxnId="{211D3393-3258-AF4B-86D6-5E978412D4CD}">
      <dgm:prSet/>
      <dgm:spPr/>
      <dgm:t>
        <a:bodyPr/>
        <a:lstStyle/>
        <a:p>
          <a:endParaRPr lang="en-US"/>
        </a:p>
      </dgm:t>
    </dgm:pt>
    <dgm:pt modelId="{B07B11AE-DD42-8F40-A774-63C9273DABD3}">
      <dgm:prSet/>
      <dgm:spPr>
        <a:gradFill rotWithShape="0">
          <a:gsLst>
            <a:gs pos="0">
              <a:schemeClr val="accent6">
                <a:lumMod val="50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gradFill>
      </dgm:spPr>
      <dgm:t>
        <a:bodyPr/>
        <a:lstStyle/>
        <a:p>
          <a:pPr rtl="0"/>
          <a:r>
            <a:rPr lang="zh-CN" altLang="en-US" b="0" i="0" dirty="0" smtClean="0"/>
            <a:t>公司人格再次成为影响经济活动与管理经济活动的法律结构关系的重要问题</a:t>
          </a:r>
          <a:endParaRPr lang="en-US" b="1" dirty="0"/>
        </a:p>
      </dgm:t>
    </dgm:pt>
    <dgm:pt modelId="{A47CB523-5696-7442-8198-5A057D691F45}" type="parTrans" cxnId="{8E7D4016-5BD2-4847-8843-672BEE85489F}">
      <dgm:prSet/>
      <dgm:spPr/>
      <dgm:t>
        <a:bodyPr/>
        <a:lstStyle/>
        <a:p>
          <a:endParaRPr lang="en-US"/>
        </a:p>
      </dgm:t>
    </dgm:pt>
    <dgm:pt modelId="{DF9B2210-83D0-874F-9A2E-665C48B6A96E}" type="sibTrans" cxnId="{8E7D4016-5BD2-4847-8843-672BEE85489F}">
      <dgm:prSet/>
      <dgm:spPr/>
      <dgm:t>
        <a:bodyPr/>
        <a:lstStyle/>
        <a:p>
          <a:endParaRPr lang="en-US"/>
        </a:p>
      </dgm:t>
    </dgm:pt>
    <dgm:pt modelId="{BFA3C266-457E-9540-9C7B-2F350BA393BE}">
      <dgm:prSet custT="1"/>
      <dgm:spPr/>
      <dgm:t>
        <a:bodyPr/>
        <a:lstStyle/>
        <a:p>
          <a:pPr rtl="0"/>
          <a:r>
            <a:rPr lang="zh-CN" altLang="en-US" sz="1800" b="0" i="0" dirty="0" smtClean="0"/>
            <a:t>这些新公司现在有了政府化的责任。</a:t>
          </a:r>
          <a:endParaRPr lang="en-US" sz="1800" dirty="0"/>
        </a:p>
      </dgm:t>
    </dgm:pt>
    <dgm:pt modelId="{5C8C44AD-955F-F849-8063-D8E8401FB308}" type="parTrans" cxnId="{CBE15149-FD21-5F44-B9D8-99EC96AB9A91}">
      <dgm:prSet/>
      <dgm:spPr/>
      <dgm:t>
        <a:bodyPr/>
        <a:lstStyle/>
        <a:p>
          <a:endParaRPr lang="en-US"/>
        </a:p>
      </dgm:t>
    </dgm:pt>
    <dgm:pt modelId="{751D4AA6-67EF-DF4F-BD8E-129A4A13B94A}" type="sibTrans" cxnId="{CBE15149-FD21-5F44-B9D8-99EC96AB9A91}">
      <dgm:prSet/>
      <dgm:spPr/>
      <dgm:t>
        <a:bodyPr/>
        <a:lstStyle/>
        <a:p>
          <a:endParaRPr lang="en-US"/>
        </a:p>
      </dgm:t>
    </dgm:pt>
    <dgm:pt modelId="{24C5433A-B59D-CE41-B634-39428D3F29AC}">
      <dgm:prSet custT="1"/>
      <dgm:spPr/>
      <dgm:t>
        <a:bodyPr/>
        <a:lstStyle/>
        <a:p>
          <a:pPr rtl="0"/>
          <a:r>
            <a:rPr lang="zh-CN" altLang="en-US" sz="1600" b="0" i="0" dirty="0" smtClean="0"/>
            <a:t>这些责任范围从传统的责任到强制执行监督和遵守义务，特别是当与新认识的信托义务相结合的时候。</a:t>
          </a:r>
          <a:endParaRPr lang="en-US" sz="1600" dirty="0"/>
        </a:p>
      </dgm:t>
    </dgm:pt>
    <dgm:pt modelId="{0124E9CF-8F52-1C47-9FD4-AA5480547539}" type="parTrans" cxnId="{261D40A1-3970-8B49-8C04-84E2B3B7D1C9}">
      <dgm:prSet/>
      <dgm:spPr/>
      <dgm:t>
        <a:bodyPr/>
        <a:lstStyle/>
        <a:p>
          <a:endParaRPr lang="en-US"/>
        </a:p>
      </dgm:t>
    </dgm:pt>
    <dgm:pt modelId="{7B0CB446-748A-9046-9988-49F6ACB37C00}" type="sibTrans" cxnId="{261D40A1-3970-8B49-8C04-84E2B3B7D1C9}">
      <dgm:prSet/>
      <dgm:spPr/>
      <dgm:t>
        <a:bodyPr/>
        <a:lstStyle/>
        <a:p>
          <a:endParaRPr lang="en-US"/>
        </a:p>
      </dgm:t>
    </dgm:pt>
    <dgm:pt modelId="{8C1A5CFE-8F00-1A47-8F52-D59D1DCFF4B6}" type="pres">
      <dgm:prSet presAssocID="{1EB29BBF-CB1C-CC47-A65B-12783DFAC846}" presName="diagram" presStyleCnt="0">
        <dgm:presLayoutVars>
          <dgm:chPref val="1"/>
          <dgm:dir/>
          <dgm:animOne val="branch"/>
          <dgm:animLvl val="lvl"/>
          <dgm:resizeHandles/>
        </dgm:presLayoutVars>
      </dgm:prSet>
      <dgm:spPr/>
      <dgm:t>
        <a:bodyPr/>
        <a:lstStyle/>
        <a:p>
          <a:endParaRPr lang="zh-CN" altLang="en-US"/>
        </a:p>
      </dgm:t>
    </dgm:pt>
    <dgm:pt modelId="{0D48D242-2FFC-5541-B1BD-0BAC7B87B86A}" type="pres">
      <dgm:prSet presAssocID="{DD8EA5EF-C145-6B4B-8C63-EA825BED3E95}" presName="root" presStyleCnt="0"/>
      <dgm:spPr/>
    </dgm:pt>
    <dgm:pt modelId="{3F9913BE-26B9-3C43-8B33-BDE8E8D66D99}" type="pres">
      <dgm:prSet presAssocID="{DD8EA5EF-C145-6B4B-8C63-EA825BED3E95}" presName="rootComposite" presStyleCnt="0"/>
      <dgm:spPr/>
    </dgm:pt>
    <dgm:pt modelId="{F478D645-3319-1347-8471-D124379150AE}" type="pres">
      <dgm:prSet presAssocID="{DD8EA5EF-C145-6B4B-8C63-EA825BED3E95}" presName="rootText" presStyleLbl="node1" presStyleIdx="0" presStyleCnt="3"/>
      <dgm:spPr/>
      <dgm:t>
        <a:bodyPr/>
        <a:lstStyle/>
        <a:p>
          <a:endParaRPr lang="en-US"/>
        </a:p>
      </dgm:t>
    </dgm:pt>
    <dgm:pt modelId="{77FC1220-7B41-5340-AD38-617EDF36A8B8}" type="pres">
      <dgm:prSet presAssocID="{DD8EA5EF-C145-6B4B-8C63-EA825BED3E95}" presName="rootConnector" presStyleLbl="node1" presStyleIdx="0" presStyleCnt="3"/>
      <dgm:spPr/>
      <dgm:t>
        <a:bodyPr/>
        <a:lstStyle/>
        <a:p>
          <a:endParaRPr lang="zh-CN" altLang="en-US"/>
        </a:p>
      </dgm:t>
    </dgm:pt>
    <dgm:pt modelId="{B9A8F8AF-2C5B-FA49-88E2-0DB258C8CF49}" type="pres">
      <dgm:prSet presAssocID="{DD8EA5EF-C145-6B4B-8C63-EA825BED3E95}" presName="childShape" presStyleCnt="0"/>
      <dgm:spPr/>
    </dgm:pt>
    <dgm:pt modelId="{E17E698B-7B88-AB4C-8831-08B87BF59C63}" type="pres">
      <dgm:prSet presAssocID="{CC371F2A-3F59-6440-BC65-99CEFD4CD277}" presName="Name13" presStyleLbl="parChTrans1D2" presStyleIdx="0" presStyleCnt="5"/>
      <dgm:spPr/>
      <dgm:t>
        <a:bodyPr/>
        <a:lstStyle/>
        <a:p>
          <a:endParaRPr lang="zh-CN" altLang="en-US"/>
        </a:p>
      </dgm:t>
    </dgm:pt>
    <dgm:pt modelId="{ECEEB826-E2D8-E74A-8D06-F3518A3C3758}" type="pres">
      <dgm:prSet presAssocID="{736A8F44-12AA-BE43-9583-2845AD65C9A3}" presName="childText" presStyleLbl="bgAcc1" presStyleIdx="0" presStyleCnt="5">
        <dgm:presLayoutVars>
          <dgm:bulletEnabled val="1"/>
        </dgm:presLayoutVars>
      </dgm:prSet>
      <dgm:spPr/>
      <dgm:t>
        <a:bodyPr/>
        <a:lstStyle/>
        <a:p>
          <a:endParaRPr lang="zh-CN" altLang="en-US"/>
        </a:p>
      </dgm:t>
    </dgm:pt>
    <dgm:pt modelId="{838C3985-6CD6-6344-AE2C-6E4CDDF82F9D}" type="pres">
      <dgm:prSet presAssocID="{B141A865-1821-9049-B362-D20BA7C83BF8}" presName="Name13" presStyleLbl="parChTrans1D2" presStyleIdx="1" presStyleCnt="5"/>
      <dgm:spPr/>
      <dgm:t>
        <a:bodyPr/>
        <a:lstStyle/>
        <a:p>
          <a:endParaRPr lang="zh-CN" altLang="en-US"/>
        </a:p>
      </dgm:t>
    </dgm:pt>
    <dgm:pt modelId="{FF4107C8-A90C-EB4C-AFA4-AFA933106C6D}" type="pres">
      <dgm:prSet presAssocID="{D9C6BBFB-128F-AA4D-A813-35C6191794B0}" presName="childText" presStyleLbl="bgAcc1" presStyleIdx="1" presStyleCnt="5" custScaleX="145471" custScaleY="120725">
        <dgm:presLayoutVars>
          <dgm:bulletEnabled val="1"/>
        </dgm:presLayoutVars>
      </dgm:prSet>
      <dgm:spPr/>
      <dgm:t>
        <a:bodyPr/>
        <a:lstStyle/>
        <a:p>
          <a:endParaRPr lang="zh-CN" altLang="en-US"/>
        </a:p>
      </dgm:t>
    </dgm:pt>
    <dgm:pt modelId="{6AA4FEA1-C71E-A64C-B6EA-E757278BA0BB}" type="pres">
      <dgm:prSet presAssocID="{226FB23D-B7C2-CE43-8F37-9D83288A7442}" presName="root" presStyleCnt="0"/>
      <dgm:spPr/>
    </dgm:pt>
    <dgm:pt modelId="{F9D2836F-7E07-1743-BB8B-D99158557881}" type="pres">
      <dgm:prSet presAssocID="{226FB23D-B7C2-CE43-8F37-9D83288A7442}" presName="rootComposite" presStyleCnt="0"/>
      <dgm:spPr/>
    </dgm:pt>
    <dgm:pt modelId="{75B22E9F-94B0-ED45-8888-8761675E666D}" type="pres">
      <dgm:prSet presAssocID="{226FB23D-B7C2-CE43-8F37-9D83288A7442}" presName="rootText" presStyleLbl="node1" presStyleIdx="1" presStyleCnt="3"/>
      <dgm:spPr/>
      <dgm:t>
        <a:bodyPr/>
        <a:lstStyle/>
        <a:p>
          <a:endParaRPr lang="zh-CN" altLang="en-US"/>
        </a:p>
      </dgm:t>
    </dgm:pt>
    <dgm:pt modelId="{49DC365D-8492-0E4A-AAC3-72028336263D}" type="pres">
      <dgm:prSet presAssocID="{226FB23D-B7C2-CE43-8F37-9D83288A7442}" presName="rootConnector" presStyleLbl="node1" presStyleIdx="1" presStyleCnt="3"/>
      <dgm:spPr/>
      <dgm:t>
        <a:bodyPr/>
        <a:lstStyle/>
        <a:p>
          <a:endParaRPr lang="zh-CN" altLang="en-US"/>
        </a:p>
      </dgm:t>
    </dgm:pt>
    <dgm:pt modelId="{469B6AA8-63E5-7F40-B39F-DDEA9C6983D0}" type="pres">
      <dgm:prSet presAssocID="{226FB23D-B7C2-CE43-8F37-9D83288A7442}" presName="childShape" presStyleCnt="0"/>
      <dgm:spPr/>
    </dgm:pt>
    <dgm:pt modelId="{BBF7D9B0-F4B8-F948-9009-CF0B80F68DAA}" type="pres">
      <dgm:prSet presAssocID="{1066B949-FE0B-094C-8C8D-5631CF44868A}" presName="Name13" presStyleLbl="parChTrans1D2" presStyleIdx="2" presStyleCnt="5"/>
      <dgm:spPr/>
      <dgm:t>
        <a:bodyPr/>
        <a:lstStyle/>
        <a:p>
          <a:endParaRPr lang="zh-CN" altLang="en-US"/>
        </a:p>
      </dgm:t>
    </dgm:pt>
    <dgm:pt modelId="{FD7AD1AF-1B96-2B40-BCEA-A35840EDD05B}" type="pres">
      <dgm:prSet presAssocID="{01BC8A66-73BD-EC47-AD6C-3CF5C54D2CDF}" presName="childText" presStyleLbl="bgAcc1" presStyleIdx="2" presStyleCnt="5" custScaleY="133565">
        <dgm:presLayoutVars>
          <dgm:bulletEnabled val="1"/>
        </dgm:presLayoutVars>
      </dgm:prSet>
      <dgm:spPr/>
      <dgm:t>
        <a:bodyPr/>
        <a:lstStyle/>
        <a:p>
          <a:endParaRPr lang="zh-CN" altLang="en-US"/>
        </a:p>
      </dgm:t>
    </dgm:pt>
    <dgm:pt modelId="{BE68EB82-0D27-C242-9ABC-664E7C329A43}" type="pres">
      <dgm:prSet presAssocID="{B07B11AE-DD42-8F40-A774-63C9273DABD3}" presName="root" presStyleCnt="0"/>
      <dgm:spPr/>
    </dgm:pt>
    <dgm:pt modelId="{68196CFE-D6B3-7D4C-AC61-81F3B1E6F8F1}" type="pres">
      <dgm:prSet presAssocID="{B07B11AE-DD42-8F40-A774-63C9273DABD3}" presName="rootComposite" presStyleCnt="0"/>
      <dgm:spPr/>
    </dgm:pt>
    <dgm:pt modelId="{93E16169-7320-8044-9AD1-43D2E986E67B}" type="pres">
      <dgm:prSet presAssocID="{B07B11AE-DD42-8F40-A774-63C9273DABD3}" presName="rootText" presStyleLbl="node1" presStyleIdx="2" presStyleCnt="3" custScaleX="113941"/>
      <dgm:spPr/>
      <dgm:t>
        <a:bodyPr/>
        <a:lstStyle/>
        <a:p>
          <a:endParaRPr lang="zh-CN" altLang="en-US"/>
        </a:p>
      </dgm:t>
    </dgm:pt>
    <dgm:pt modelId="{44381327-4F1A-6748-94C0-ECE083941C00}" type="pres">
      <dgm:prSet presAssocID="{B07B11AE-DD42-8F40-A774-63C9273DABD3}" presName="rootConnector" presStyleLbl="node1" presStyleIdx="2" presStyleCnt="3"/>
      <dgm:spPr/>
      <dgm:t>
        <a:bodyPr/>
        <a:lstStyle/>
        <a:p>
          <a:endParaRPr lang="zh-CN" altLang="en-US"/>
        </a:p>
      </dgm:t>
    </dgm:pt>
    <dgm:pt modelId="{9D526EC5-5A14-3E42-AFCF-4E56899D12E3}" type="pres">
      <dgm:prSet presAssocID="{B07B11AE-DD42-8F40-A774-63C9273DABD3}" presName="childShape" presStyleCnt="0"/>
      <dgm:spPr/>
    </dgm:pt>
    <dgm:pt modelId="{E1AE540B-3BF2-8A4A-93B8-DF980461FD46}" type="pres">
      <dgm:prSet presAssocID="{5C8C44AD-955F-F849-8063-D8E8401FB308}" presName="Name13" presStyleLbl="parChTrans1D2" presStyleIdx="3" presStyleCnt="5"/>
      <dgm:spPr/>
      <dgm:t>
        <a:bodyPr/>
        <a:lstStyle/>
        <a:p>
          <a:endParaRPr lang="zh-CN" altLang="en-US"/>
        </a:p>
      </dgm:t>
    </dgm:pt>
    <dgm:pt modelId="{70F4285F-C5F1-7A44-BC13-8138B235E6DE}" type="pres">
      <dgm:prSet presAssocID="{BFA3C266-457E-9540-9C7B-2F350BA393BE}" presName="childText" presStyleLbl="bgAcc1" presStyleIdx="3" presStyleCnt="5">
        <dgm:presLayoutVars>
          <dgm:bulletEnabled val="1"/>
        </dgm:presLayoutVars>
      </dgm:prSet>
      <dgm:spPr/>
      <dgm:t>
        <a:bodyPr/>
        <a:lstStyle/>
        <a:p>
          <a:endParaRPr lang="en-US"/>
        </a:p>
      </dgm:t>
    </dgm:pt>
    <dgm:pt modelId="{B307B8E4-9B1C-6946-AF08-A34F695B63F2}" type="pres">
      <dgm:prSet presAssocID="{0124E9CF-8F52-1C47-9FD4-AA5480547539}" presName="Name13" presStyleLbl="parChTrans1D2" presStyleIdx="4" presStyleCnt="5"/>
      <dgm:spPr/>
      <dgm:t>
        <a:bodyPr/>
        <a:lstStyle/>
        <a:p>
          <a:endParaRPr lang="zh-CN" altLang="en-US"/>
        </a:p>
      </dgm:t>
    </dgm:pt>
    <dgm:pt modelId="{20FA31CB-4EA3-4441-8C40-B973AB9E0F59}" type="pres">
      <dgm:prSet presAssocID="{24C5433A-B59D-CE41-B634-39428D3F29AC}" presName="childText" presStyleLbl="bgAcc1" presStyleIdx="4" presStyleCnt="5" custScaleX="130579" custScaleY="119217">
        <dgm:presLayoutVars>
          <dgm:bulletEnabled val="1"/>
        </dgm:presLayoutVars>
      </dgm:prSet>
      <dgm:spPr/>
      <dgm:t>
        <a:bodyPr/>
        <a:lstStyle/>
        <a:p>
          <a:endParaRPr lang="zh-CN" altLang="en-US"/>
        </a:p>
      </dgm:t>
    </dgm:pt>
  </dgm:ptLst>
  <dgm:cxnLst>
    <dgm:cxn modelId="{0765DCC7-47B3-DA4F-B0EE-E3F0EE3D2D76}" type="presOf" srcId="{01BC8A66-73BD-EC47-AD6C-3CF5C54D2CDF}" destId="{FD7AD1AF-1B96-2B40-BCEA-A35840EDD05B}" srcOrd="0" destOrd="0" presId="urn:microsoft.com/office/officeart/2005/8/layout/hierarchy3"/>
    <dgm:cxn modelId="{F80FFFEF-526A-B747-BF79-070C392701C6}" srcId="{DD8EA5EF-C145-6B4B-8C63-EA825BED3E95}" destId="{736A8F44-12AA-BE43-9583-2845AD65C9A3}" srcOrd="0" destOrd="0" parTransId="{CC371F2A-3F59-6440-BC65-99CEFD4CD277}" sibTransId="{0961D776-B122-0943-8EA2-79ED92666F36}"/>
    <dgm:cxn modelId="{5337E484-1805-1E4F-804B-1C8247394FB8}" type="presOf" srcId="{226FB23D-B7C2-CE43-8F37-9D83288A7442}" destId="{49DC365D-8492-0E4A-AAC3-72028336263D}" srcOrd="1" destOrd="0" presId="urn:microsoft.com/office/officeart/2005/8/layout/hierarchy3"/>
    <dgm:cxn modelId="{B5FA6AB0-9E5B-1144-B4C1-5017C6526D5C}" type="presOf" srcId="{736A8F44-12AA-BE43-9583-2845AD65C9A3}" destId="{ECEEB826-E2D8-E74A-8D06-F3518A3C3758}" srcOrd="0" destOrd="0" presId="urn:microsoft.com/office/officeart/2005/8/layout/hierarchy3"/>
    <dgm:cxn modelId="{211D3393-3258-AF4B-86D6-5E978412D4CD}" srcId="{226FB23D-B7C2-CE43-8F37-9D83288A7442}" destId="{01BC8A66-73BD-EC47-AD6C-3CF5C54D2CDF}" srcOrd="0" destOrd="0" parTransId="{1066B949-FE0B-094C-8C8D-5631CF44868A}" sibTransId="{33EE1ED1-EE1D-9045-B896-0CD391A3D16E}"/>
    <dgm:cxn modelId="{2272BDDC-CC16-1244-B3B6-443D86227CBB}" type="presOf" srcId="{BFA3C266-457E-9540-9C7B-2F350BA393BE}" destId="{70F4285F-C5F1-7A44-BC13-8138B235E6DE}" srcOrd="0" destOrd="0" presId="urn:microsoft.com/office/officeart/2005/8/layout/hierarchy3"/>
    <dgm:cxn modelId="{AB455D10-091F-1248-A2D6-A0C147DD8A64}" type="presOf" srcId="{1EB29BBF-CB1C-CC47-A65B-12783DFAC846}" destId="{8C1A5CFE-8F00-1A47-8F52-D59D1DCFF4B6}" srcOrd="0" destOrd="0" presId="urn:microsoft.com/office/officeart/2005/8/layout/hierarchy3"/>
    <dgm:cxn modelId="{CDD14C3D-C545-1F40-AE82-887B2C20B855}" srcId="{1EB29BBF-CB1C-CC47-A65B-12783DFAC846}" destId="{226FB23D-B7C2-CE43-8F37-9D83288A7442}" srcOrd="1" destOrd="0" parTransId="{CF50B402-A56B-FD4D-A60E-F602DEE6C018}" sibTransId="{9E453E4E-B33A-8E41-80E7-2B2CB0F4D8FB}"/>
    <dgm:cxn modelId="{261D40A1-3970-8B49-8C04-84E2B3B7D1C9}" srcId="{B07B11AE-DD42-8F40-A774-63C9273DABD3}" destId="{24C5433A-B59D-CE41-B634-39428D3F29AC}" srcOrd="1" destOrd="0" parTransId="{0124E9CF-8F52-1C47-9FD4-AA5480547539}" sibTransId="{7B0CB446-748A-9046-9988-49F6ACB37C00}"/>
    <dgm:cxn modelId="{BFF3080F-6791-0040-B569-DCDFC52655AF}" type="presOf" srcId="{D9C6BBFB-128F-AA4D-A813-35C6191794B0}" destId="{FF4107C8-A90C-EB4C-AFA4-AFA933106C6D}" srcOrd="0" destOrd="0" presId="urn:microsoft.com/office/officeart/2005/8/layout/hierarchy3"/>
    <dgm:cxn modelId="{8E7D4016-5BD2-4847-8843-672BEE85489F}" srcId="{1EB29BBF-CB1C-CC47-A65B-12783DFAC846}" destId="{B07B11AE-DD42-8F40-A774-63C9273DABD3}" srcOrd="2" destOrd="0" parTransId="{A47CB523-5696-7442-8198-5A057D691F45}" sibTransId="{DF9B2210-83D0-874F-9A2E-665C48B6A96E}"/>
    <dgm:cxn modelId="{CBE15149-FD21-5F44-B9D8-99EC96AB9A91}" srcId="{B07B11AE-DD42-8F40-A774-63C9273DABD3}" destId="{BFA3C266-457E-9540-9C7B-2F350BA393BE}" srcOrd="0" destOrd="0" parTransId="{5C8C44AD-955F-F849-8063-D8E8401FB308}" sibTransId="{751D4AA6-67EF-DF4F-BD8E-129A4A13B94A}"/>
    <dgm:cxn modelId="{2C414237-399A-B24B-9EC6-D8F72E0D8A1D}" type="presOf" srcId="{1066B949-FE0B-094C-8C8D-5631CF44868A}" destId="{BBF7D9B0-F4B8-F948-9009-CF0B80F68DAA}" srcOrd="0" destOrd="0" presId="urn:microsoft.com/office/officeart/2005/8/layout/hierarchy3"/>
    <dgm:cxn modelId="{85421488-FE45-E04D-B8F9-0473719599C0}" type="presOf" srcId="{CC371F2A-3F59-6440-BC65-99CEFD4CD277}" destId="{E17E698B-7B88-AB4C-8831-08B87BF59C63}" srcOrd="0" destOrd="0" presId="urn:microsoft.com/office/officeart/2005/8/layout/hierarchy3"/>
    <dgm:cxn modelId="{0494C14E-9018-4E43-BD8F-F2A7F063825C}" srcId="{DD8EA5EF-C145-6B4B-8C63-EA825BED3E95}" destId="{D9C6BBFB-128F-AA4D-A813-35C6191794B0}" srcOrd="1" destOrd="0" parTransId="{B141A865-1821-9049-B362-D20BA7C83BF8}" sibTransId="{99B66A4C-46B0-6048-B330-DC71F1D0DCBF}"/>
    <dgm:cxn modelId="{16D14FCE-9F46-0B48-A221-818EDF28A851}" type="presOf" srcId="{DD8EA5EF-C145-6B4B-8C63-EA825BED3E95}" destId="{77FC1220-7B41-5340-AD38-617EDF36A8B8}" srcOrd="1" destOrd="0" presId="urn:microsoft.com/office/officeart/2005/8/layout/hierarchy3"/>
    <dgm:cxn modelId="{7FEDE59A-4099-9144-9065-5904D32A6843}" type="presOf" srcId="{226FB23D-B7C2-CE43-8F37-9D83288A7442}" destId="{75B22E9F-94B0-ED45-8888-8761675E666D}" srcOrd="0" destOrd="0" presId="urn:microsoft.com/office/officeart/2005/8/layout/hierarchy3"/>
    <dgm:cxn modelId="{C4F4C65C-8562-4145-9C58-5AC7E93BBB5F}" type="presOf" srcId="{0124E9CF-8F52-1C47-9FD4-AA5480547539}" destId="{B307B8E4-9B1C-6946-AF08-A34F695B63F2}" srcOrd="0" destOrd="0" presId="urn:microsoft.com/office/officeart/2005/8/layout/hierarchy3"/>
    <dgm:cxn modelId="{FC6E8692-76C2-FC4E-B259-B51A26F1E6E4}" type="presOf" srcId="{5C8C44AD-955F-F849-8063-D8E8401FB308}" destId="{E1AE540B-3BF2-8A4A-93B8-DF980461FD46}" srcOrd="0" destOrd="0" presId="urn:microsoft.com/office/officeart/2005/8/layout/hierarchy3"/>
    <dgm:cxn modelId="{27E2CA49-BADF-BF41-9FF3-212AA6292627}" srcId="{1EB29BBF-CB1C-CC47-A65B-12783DFAC846}" destId="{DD8EA5EF-C145-6B4B-8C63-EA825BED3E95}" srcOrd="0" destOrd="0" parTransId="{357FE071-E1EB-0049-8AE3-5FD9DC0AC48B}" sibTransId="{BB267700-4021-EF47-8986-9048CB7B5F13}"/>
    <dgm:cxn modelId="{6D8D3197-5507-8949-9E05-4E954B374F99}" type="presOf" srcId="{24C5433A-B59D-CE41-B634-39428D3F29AC}" destId="{20FA31CB-4EA3-4441-8C40-B973AB9E0F59}" srcOrd="0" destOrd="0" presId="urn:microsoft.com/office/officeart/2005/8/layout/hierarchy3"/>
    <dgm:cxn modelId="{C0A1D59E-C824-F440-8890-5715F3C8704E}" type="presOf" srcId="{B141A865-1821-9049-B362-D20BA7C83BF8}" destId="{838C3985-6CD6-6344-AE2C-6E4CDDF82F9D}" srcOrd="0" destOrd="0" presId="urn:microsoft.com/office/officeart/2005/8/layout/hierarchy3"/>
    <dgm:cxn modelId="{4066B269-3CC0-2D47-8DCE-F9168F5F871C}" type="presOf" srcId="{B07B11AE-DD42-8F40-A774-63C9273DABD3}" destId="{93E16169-7320-8044-9AD1-43D2E986E67B}" srcOrd="0" destOrd="0" presId="urn:microsoft.com/office/officeart/2005/8/layout/hierarchy3"/>
    <dgm:cxn modelId="{2241DAAA-D735-F241-986B-D996180DF69A}" type="presOf" srcId="{DD8EA5EF-C145-6B4B-8C63-EA825BED3E95}" destId="{F478D645-3319-1347-8471-D124379150AE}" srcOrd="0" destOrd="0" presId="urn:microsoft.com/office/officeart/2005/8/layout/hierarchy3"/>
    <dgm:cxn modelId="{6735F248-17FC-AF44-8493-072790BD1586}" type="presOf" srcId="{B07B11AE-DD42-8F40-A774-63C9273DABD3}" destId="{44381327-4F1A-6748-94C0-ECE083941C00}" srcOrd="1" destOrd="0" presId="urn:microsoft.com/office/officeart/2005/8/layout/hierarchy3"/>
    <dgm:cxn modelId="{FCEA551A-48D3-D346-AF20-B817E7B1B2C2}" type="presParOf" srcId="{8C1A5CFE-8F00-1A47-8F52-D59D1DCFF4B6}" destId="{0D48D242-2FFC-5541-B1BD-0BAC7B87B86A}" srcOrd="0" destOrd="0" presId="urn:microsoft.com/office/officeart/2005/8/layout/hierarchy3"/>
    <dgm:cxn modelId="{700C9CC9-CD13-A442-8E87-D4FBFE02EF5D}" type="presParOf" srcId="{0D48D242-2FFC-5541-B1BD-0BAC7B87B86A}" destId="{3F9913BE-26B9-3C43-8B33-BDE8E8D66D99}" srcOrd="0" destOrd="0" presId="urn:microsoft.com/office/officeart/2005/8/layout/hierarchy3"/>
    <dgm:cxn modelId="{271A9B8C-8D3C-5347-AADB-A18D66F2BD29}" type="presParOf" srcId="{3F9913BE-26B9-3C43-8B33-BDE8E8D66D99}" destId="{F478D645-3319-1347-8471-D124379150AE}" srcOrd="0" destOrd="0" presId="urn:microsoft.com/office/officeart/2005/8/layout/hierarchy3"/>
    <dgm:cxn modelId="{547A93E2-6D45-F949-B54F-3C0D75CC1B21}" type="presParOf" srcId="{3F9913BE-26B9-3C43-8B33-BDE8E8D66D99}" destId="{77FC1220-7B41-5340-AD38-617EDF36A8B8}" srcOrd="1" destOrd="0" presId="urn:microsoft.com/office/officeart/2005/8/layout/hierarchy3"/>
    <dgm:cxn modelId="{87EEFF7B-9213-5F4B-BA16-CE6A31316A52}" type="presParOf" srcId="{0D48D242-2FFC-5541-B1BD-0BAC7B87B86A}" destId="{B9A8F8AF-2C5B-FA49-88E2-0DB258C8CF49}" srcOrd="1" destOrd="0" presId="urn:microsoft.com/office/officeart/2005/8/layout/hierarchy3"/>
    <dgm:cxn modelId="{B0441DC1-F0CC-A74D-AD47-FB4B29661EBA}" type="presParOf" srcId="{B9A8F8AF-2C5B-FA49-88E2-0DB258C8CF49}" destId="{E17E698B-7B88-AB4C-8831-08B87BF59C63}" srcOrd="0" destOrd="0" presId="urn:microsoft.com/office/officeart/2005/8/layout/hierarchy3"/>
    <dgm:cxn modelId="{93133D2B-D127-6E4C-AEF5-6E6D225D43A7}" type="presParOf" srcId="{B9A8F8AF-2C5B-FA49-88E2-0DB258C8CF49}" destId="{ECEEB826-E2D8-E74A-8D06-F3518A3C3758}" srcOrd="1" destOrd="0" presId="urn:microsoft.com/office/officeart/2005/8/layout/hierarchy3"/>
    <dgm:cxn modelId="{B3318E77-E81F-A949-8C54-CB8E7CE1CA54}" type="presParOf" srcId="{B9A8F8AF-2C5B-FA49-88E2-0DB258C8CF49}" destId="{838C3985-6CD6-6344-AE2C-6E4CDDF82F9D}" srcOrd="2" destOrd="0" presId="urn:microsoft.com/office/officeart/2005/8/layout/hierarchy3"/>
    <dgm:cxn modelId="{1DE10822-1984-044A-8023-D807B0E5A699}" type="presParOf" srcId="{B9A8F8AF-2C5B-FA49-88E2-0DB258C8CF49}" destId="{FF4107C8-A90C-EB4C-AFA4-AFA933106C6D}" srcOrd="3" destOrd="0" presId="urn:microsoft.com/office/officeart/2005/8/layout/hierarchy3"/>
    <dgm:cxn modelId="{AD3F043C-E38A-7541-98C4-CF03EB747364}" type="presParOf" srcId="{8C1A5CFE-8F00-1A47-8F52-D59D1DCFF4B6}" destId="{6AA4FEA1-C71E-A64C-B6EA-E757278BA0BB}" srcOrd="1" destOrd="0" presId="urn:microsoft.com/office/officeart/2005/8/layout/hierarchy3"/>
    <dgm:cxn modelId="{07917E97-23BB-504B-A72A-2AD5008D2B4C}" type="presParOf" srcId="{6AA4FEA1-C71E-A64C-B6EA-E757278BA0BB}" destId="{F9D2836F-7E07-1743-BB8B-D99158557881}" srcOrd="0" destOrd="0" presId="urn:microsoft.com/office/officeart/2005/8/layout/hierarchy3"/>
    <dgm:cxn modelId="{03DADE1F-79B7-804B-9FC9-21C507932C90}" type="presParOf" srcId="{F9D2836F-7E07-1743-BB8B-D99158557881}" destId="{75B22E9F-94B0-ED45-8888-8761675E666D}" srcOrd="0" destOrd="0" presId="urn:microsoft.com/office/officeart/2005/8/layout/hierarchy3"/>
    <dgm:cxn modelId="{88EE98E5-6D65-5248-BAB6-2B6DCD278B61}" type="presParOf" srcId="{F9D2836F-7E07-1743-BB8B-D99158557881}" destId="{49DC365D-8492-0E4A-AAC3-72028336263D}" srcOrd="1" destOrd="0" presId="urn:microsoft.com/office/officeart/2005/8/layout/hierarchy3"/>
    <dgm:cxn modelId="{6BED26D1-0068-B84E-ABE0-3882672093DF}" type="presParOf" srcId="{6AA4FEA1-C71E-A64C-B6EA-E757278BA0BB}" destId="{469B6AA8-63E5-7F40-B39F-DDEA9C6983D0}" srcOrd="1" destOrd="0" presId="urn:microsoft.com/office/officeart/2005/8/layout/hierarchy3"/>
    <dgm:cxn modelId="{0DA00A23-A6D2-BB4F-BAD5-448C804B31D9}" type="presParOf" srcId="{469B6AA8-63E5-7F40-B39F-DDEA9C6983D0}" destId="{BBF7D9B0-F4B8-F948-9009-CF0B80F68DAA}" srcOrd="0" destOrd="0" presId="urn:microsoft.com/office/officeart/2005/8/layout/hierarchy3"/>
    <dgm:cxn modelId="{BDF38FC1-7707-FA4F-8701-806D338D5030}" type="presParOf" srcId="{469B6AA8-63E5-7F40-B39F-DDEA9C6983D0}" destId="{FD7AD1AF-1B96-2B40-BCEA-A35840EDD05B}" srcOrd="1" destOrd="0" presId="urn:microsoft.com/office/officeart/2005/8/layout/hierarchy3"/>
    <dgm:cxn modelId="{D50D84BB-59CA-3849-863C-C7AD96DB0A82}" type="presParOf" srcId="{8C1A5CFE-8F00-1A47-8F52-D59D1DCFF4B6}" destId="{BE68EB82-0D27-C242-9ABC-664E7C329A43}" srcOrd="2" destOrd="0" presId="urn:microsoft.com/office/officeart/2005/8/layout/hierarchy3"/>
    <dgm:cxn modelId="{68673D58-9BD8-B94D-9E36-04D26DD7A833}" type="presParOf" srcId="{BE68EB82-0D27-C242-9ABC-664E7C329A43}" destId="{68196CFE-D6B3-7D4C-AC61-81F3B1E6F8F1}" srcOrd="0" destOrd="0" presId="urn:microsoft.com/office/officeart/2005/8/layout/hierarchy3"/>
    <dgm:cxn modelId="{C0D94DA7-F9E4-4643-8D07-62D925202F93}" type="presParOf" srcId="{68196CFE-D6B3-7D4C-AC61-81F3B1E6F8F1}" destId="{93E16169-7320-8044-9AD1-43D2E986E67B}" srcOrd="0" destOrd="0" presId="urn:microsoft.com/office/officeart/2005/8/layout/hierarchy3"/>
    <dgm:cxn modelId="{A175BEC1-AF43-034F-929D-96D76B985FF0}" type="presParOf" srcId="{68196CFE-D6B3-7D4C-AC61-81F3B1E6F8F1}" destId="{44381327-4F1A-6748-94C0-ECE083941C00}" srcOrd="1" destOrd="0" presId="urn:microsoft.com/office/officeart/2005/8/layout/hierarchy3"/>
    <dgm:cxn modelId="{2C0F5E86-1E36-C54B-BB17-9258DCF11A20}" type="presParOf" srcId="{BE68EB82-0D27-C242-9ABC-664E7C329A43}" destId="{9D526EC5-5A14-3E42-AFCF-4E56899D12E3}" srcOrd="1" destOrd="0" presId="urn:microsoft.com/office/officeart/2005/8/layout/hierarchy3"/>
    <dgm:cxn modelId="{70620A65-BEB2-A244-84F0-4D484B55E175}" type="presParOf" srcId="{9D526EC5-5A14-3E42-AFCF-4E56899D12E3}" destId="{E1AE540B-3BF2-8A4A-93B8-DF980461FD46}" srcOrd="0" destOrd="0" presId="urn:microsoft.com/office/officeart/2005/8/layout/hierarchy3"/>
    <dgm:cxn modelId="{9A9466E1-F841-AE44-A3B8-77A00C56A983}" type="presParOf" srcId="{9D526EC5-5A14-3E42-AFCF-4E56899D12E3}" destId="{70F4285F-C5F1-7A44-BC13-8138B235E6DE}" srcOrd="1" destOrd="0" presId="urn:microsoft.com/office/officeart/2005/8/layout/hierarchy3"/>
    <dgm:cxn modelId="{AA050D95-CADC-E740-8A42-E0E467DBF46E}" type="presParOf" srcId="{9D526EC5-5A14-3E42-AFCF-4E56899D12E3}" destId="{B307B8E4-9B1C-6946-AF08-A34F695B63F2}" srcOrd="2" destOrd="0" presId="urn:microsoft.com/office/officeart/2005/8/layout/hierarchy3"/>
    <dgm:cxn modelId="{85B44D45-3EC4-4044-8FA8-96593B81FEF6}" type="presParOf" srcId="{9D526EC5-5A14-3E42-AFCF-4E56899D12E3}" destId="{20FA31CB-4EA3-4441-8C40-B973AB9E0F5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3693BB3-47DB-694C-AE82-4799E304865B}"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7B16BFC0-258C-424F-A22C-DE54B4D3B4B7}">
      <dgm:prSet/>
      <dgm:spPr>
        <a:solidFill>
          <a:schemeClr val="accent6">
            <a:lumMod val="40000"/>
            <a:lumOff val="60000"/>
            <a:alpha val="90000"/>
          </a:schemeClr>
        </a:solidFill>
      </dgm:spPr>
      <dgm:t>
        <a:bodyPr/>
        <a:lstStyle/>
        <a:p>
          <a:pPr rtl="0"/>
          <a:r>
            <a:rPr lang="zh-CN" altLang="en-US" b="0" i="0" dirty="0" smtClean="0"/>
            <a:t>作为具有法律义务的实体，将跨国公司固化</a:t>
          </a:r>
          <a:endParaRPr lang="en-US" dirty="0"/>
        </a:p>
      </dgm:t>
    </dgm:pt>
    <dgm:pt modelId="{BB61388F-8416-8E4B-A8C7-44DA93C23543}" type="parTrans" cxnId="{451B54AA-FE88-704A-934A-01F785870AC4}">
      <dgm:prSet/>
      <dgm:spPr/>
      <dgm:t>
        <a:bodyPr/>
        <a:lstStyle/>
        <a:p>
          <a:endParaRPr lang="en-US"/>
        </a:p>
      </dgm:t>
    </dgm:pt>
    <dgm:pt modelId="{C85E72C7-AD1D-A345-B1DE-C5E9D272E60F}" type="sibTrans" cxnId="{451B54AA-FE88-704A-934A-01F785870AC4}">
      <dgm:prSet/>
      <dgm:spPr/>
      <dgm:t>
        <a:bodyPr/>
        <a:lstStyle/>
        <a:p>
          <a:endParaRPr lang="en-US"/>
        </a:p>
      </dgm:t>
    </dgm:pt>
    <dgm:pt modelId="{EDF0B5F6-60F9-0045-93E5-BA0CAFD55E9D}">
      <dgm:prSet/>
      <dgm:spPr/>
      <dgm:t>
        <a:bodyPr/>
        <a:lstStyle/>
        <a:p>
          <a:pPr rtl="0"/>
          <a:r>
            <a:rPr lang="zh-CN" altLang="en-US" dirty="0" smtClean="0"/>
            <a:t>目前没有关注权利</a:t>
          </a:r>
          <a:endParaRPr lang="en-US" dirty="0"/>
        </a:p>
      </dgm:t>
    </dgm:pt>
    <dgm:pt modelId="{DD605861-DA27-524F-9B16-2B71682B3F31}" type="parTrans" cxnId="{31538DAA-CB18-E547-A2D0-97A50074320E}">
      <dgm:prSet/>
      <dgm:spPr/>
      <dgm:t>
        <a:bodyPr/>
        <a:lstStyle/>
        <a:p>
          <a:endParaRPr lang="en-US"/>
        </a:p>
      </dgm:t>
    </dgm:pt>
    <dgm:pt modelId="{DC9B8FA3-76B4-5046-BB55-F1A180115AA6}" type="sibTrans" cxnId="{31538DAA-CB18-E547-A2D0-97A50074320E}">
      <dgm:prSet/>
      <dgm:spPr/>
      <dgm:t>
        <a:bodyPr/>
        <a:lstStyle/>
        <a:p>
          <a:endParaRPr lang="en-US"/>
        </a:p>
      </dgm:t>
    </dgm:pt>
    <dgm:pt modelId="{8C31F7F8-A2D7-C941-BE3C-E64D97DF5CEE}">
      <dgm:prSet/>
      <dgm:spPr>
        <a:solidFill>
          <a:schemeClr val="accent4">
            <a:lumMod val="40000"/>
            <a:lumOff val="60000"/>
            <a:alpha val="90000"/>
          </a:schemeClr>
        </a:solidFill>
      </dgm:spPr>
      <dgm:t>
        <a:bodyPr/>
        <a:lstStyle/>
        <a:p>
          <a:pPr rtl="0"/>
          <a:r>
            <a:rPr lang="zh-CN" altLang="en-US" b="0" i="0" dirty="0" smtClean="0"/>
            <a:t>分散企业内部各部分公司的稳固性</a:t>
          </a:r>
          <a:endParaRPr lang="en-US" dirty="0"/>
        </a:p>
      </dgm:t>
    </dgm:pt>
    <dgm:pt modelId="{1ADAA050-153B-1347-9AC2-F21FE4384544}" type="parTrans" cxnId="{9F6052D8-FE4D-5C4E-AA63-7CAD7FEE9AE7}">
      <dgm:prSet/>
      <dgm:spPr/>
      <dgm:t>
        <a:bodyPr/>
        <a:lstStyle/>
        <a:p>
          <a:endParaRPr lang="en-US"/>
        </a:p>
      </dgm:t>
    </dgm:pt>
    <dgm:pt modelId="{67339A6B-92DF-3D4A-B830-E871B4B3705E}" type="sibTrans" cxnId="{9F6052D8-FE4D-5C4E-AA63-7CAD7FEE9AE7}">
      <dgm:prSet/>
      <dgm:spPr/>
      <dgm:t>
        <a:bodyPr/>
        <a:lstStyle/>
        <a:p>
          <a:endParaRPr lang="en-US"/>
        </a:p>
      </dgm:t>
    </dgm:pt>
    <dgm:pt modelId="{E9571045-A3A0-F144-A9B8-014BDE8195F8}">
      <dgm:prSet/>
      <dgm:spPr/>
      <dgm:t>
        <a:bodyPr/>
        <a:lstStyle/>
        <a:p>
          <a:pPr rtl="0"/>
          <a:r>
            <a:rPr lang="zh-CN" altLang="en-US" b="0" i="0" dirty="0" smtClean="0"/>
            <a:t>公司之间与合同关系之间的有效差异很小</a:t>
          </a:r>
          <a:endParaRPr lang="en-US" dirty="0"/>
        </a:p>
      </dgm:t>
    </dgm:pt>
    <dgm:pt modelId="{50F1742B-C0DC-BF4F-AF77-3D53C2678590}" type="parTrans" cxnId="{39A380D0-3061-8643-A6FE-23590ED7B59B}">
      <dgm:prSet/>
      <dgm:spPr/>
      <dgm:t>
        <a:bodyPr/>
        <a:lstStyle/>
        <a:p>
          <a:endParaRPr lang="en-US"/>
        </a:p>
      </dgm:t>
    </dgm:pt>
    <dgm:pt modelId="{896A375E-40B9-664C-9381-4FC78E4CF566}" type="sibTrans" cxnId="{39A380D0-3061-8643-A6FE-23590ED7B59B}">
      <dgm:prSet/>
      <dgm:spPr/>
      <dgm:t>
        <a:bodyPr/>
        <a:lstStyle/>
        <a:p>
          <a:endParaRPr lang="en-US"/>
        </a:p>
      </dgm:t>
    </dgm:pt>
    <dgm:pt modelId="{9D77E938-E6E3-5E4C-8991-7E53A1B8435D}">
      <dgm:prSet/>
      <dgm:spPr>
        <a:solidFill>
          <a:schemeClr val="accent2">
            <a:lumMod val="20000"/>
            <a:lumOff val="80000"/>
          </a:schemeClr>
        </a:solidFill>
      </dgm:spPr>
      <dgm:t>
        <a:bodyPr/>
        <a:lstStyle/>
        <a:p>
          <a:pPr rtl="0"/>
          <a:r>
            <a:rPr lang="zh-CN" altLang="en-US" b="0" i="0" dirty="0" smtClean="0"/>
            <a:t>破坏公司自治的概念，以实现宪法的目的</a:t>
          </a:r>
          <a:endParaRPr lang="en-US" dirty="0"/>
        </a:p>
      </dgm:t>
    </dgm:pt>
    <dgm:pt modelId="{E13A6A0F-AF35-2746-BC65-7DD70CB448B8}" type="parTrans" cxnId="{863D98DC-B61A-B24B-9DB8-84B8E7FB90D9}">
      <dgm:prSet/>
      <dgm:spPr/>
      <dgm:t>
        <a:bodyPr/>
        <a:lstStyle/>
        <a:p>
          <a:endParaRPr lang="en-US"/>
        </a:p>
      </dgm:t>
    </dgm:pt>
    <dgm:pt modelId="{F2F6BA1B-C0C8-2F4F-B7F2-8D44D5A9C9FB}" type="sibTrans" cxnId="{863D98DC-B61A-B24B-9DB8-84B8E7FB90D9}">
      <dgm:prSet/>
      <dgm:spPr/>
      <dgm:t>
        <a:bodyPr/>
        <a:lstStyle/>
        <a:p>
          <a:endParaRPr lang="en-US"/>
        </a:p>
      </dgm:t>
    </dgm:pt>
    <dgm:pt modelId="{90350EEF-D440-FE4A-9D9D-F44E8D034AF0}">
      <dgm:prSet/>
      <dgm:spPr/>
      <dgm:t>
        <a:bodyPr/>
        <a:lstStyle/>
        <a:p>
          <a:pPr rtl="0"/>
          <a:r>
            <a:rPr lang="zh-CN" altLang="en-US" dirty="0" smtClean="0"/>
            <a:t>权利而非权利持有人驱动着公司的有形性</a:t>
          </a:r>
          <a:r>
            <a:rPr lang="en-US" altLang="zh-CN" dirty="0" smtClean="0"/>
            <a:t>/</a:t>
          </a:r>
          <a:r>
            <a:rPr lang="zh-CN" altLang="en-US" dirty="0" smtClean="0"/>
            <a:t>无形性</a:t>
          </a:r>
          <a:endParaRPr lang="en-US" dirty="0"/>
        </a:p>
      </dgm:t>
    </dgm:pt>
    <dgm:pt modelId="{76EEEEB7-2AFC-9043-BFEB-11877484A29E}" type="parTrans" cxnId="{005428E8-8845-F84D-A8CB-CFCD41E7D311}">
      <dgm:prSet/>
      <dgm:spPr/>
      <dgm:t>
        <a:bodyPr/>
        <a:lstStyle/>
        <a:p>
          <a:endParaRPr lang="en-US"/>
        </a:p>
      </dgm:t>
    </dgm:pt>
    <dgm:pt modelId="{38AE4F32-A3A4-174F-8B99-61598D054BE7}" type="sibTrans" cxnId="{005428E8-8845-F84D-A8CB-CFCD41E7D311}">
      <dgm:prSet/>
      <dgm:spPr/>
      <dgm:t>
        <a:bodyPr/>
        <a:lstStyle/>
        <a:p>
          <a:endParaRPr lang="en-US"/>
        </a:p>
      </dgm:t>
    </dgm:pt>
    <dgm:pt modelId="{D03965BA-CE5E-3D42-B8C4-2A2FE9573A76}">
      <dgm:prSet/>
      <dgm:spPr/>
      <dgm:t>
        <a:bodyPr/>
        <a:lstStyle/>
        <a:p>
          <a:pPr rtl="0"/>
          <a:r>
            <a:rPr lang="zh-CN" altLang="en-US" b="0" i="0" dirty="0" smtClean="0"/>
            <a:t>公司人格是实质性宪法政策的可塑工具</a:t>
          </a:r>
          <a:endParaRPr lang="en-US" dirty="0"/>
        </a:p>
      </dgm:t>
    </dgm:pt>
    <dgm:pt modelId="{B3C1ED30-B482-6446-9E70-4958F137B87D}" type="parTrans" cxnId="{6EDD3757-6F0B-A84C-BA66-702F60BEA8B3}">
      <dgm:prSet/>
      <dgm:spPr/>
      <dgm:t>
        <a:bodyPr/>
        <a:lstStyle/>
        <a:p>
          <a:endParaRPr lang="en-US"/>
        </a:p>
      </dgm:t>
    </dgm:pt>
    <dgm:pt modelId="{C39F1184-FB6B-F74F-BA79-B13985C2AD12}" type="sibTrans" cxnId="{6EDD3757-6F0B-A84C-BA66-702F60BEA8B3}">
      <dgm:prSet/>
      <dgm:spPr/>
      <dgm:t>
        <a:bodyPr/>
        <a:lstStyle/>
        <a:p>
          <a:endParaRPr lang="en-US"/>
        </a:p>
      </dgm:t>
    </dgm:pt>
    <dgm:pt modelId="{3A8D43A8-8821-324E-BF17-35EF289F2BDB}">
      <dgm:prSet/>
      <dgm:spPr>
        <a:solidFill>
          <a:schemeClr val="bg2">
            <a:lumMod val="90000"/>
          </a:schemeClr>
        </a:solidFill>
      </dgm:spPr>
      <dgm:t>
        <a:bodyPr/>
        <a:lstStyle/>
        <a:p>
          <a:pPr rtl="0"/>
          <a:r>
            <a:rPr lang="zh-CN" altLang="en-US" b="0" i="0" dirty="0" smtClean="0"/>
            <a:t>结果</a:t>
          </a:r>
          <a:r>
            <a:rPr lang="en-US" altLang="zh-CN" b="0" i="0" dirty="0" smtClean="0"/>
            <a:t>:</a:t>
          </a:r>
          <a:r>
            <a:rPr lang="zh-CN" altLang="en-US" b="0" i="0" dirty="0" smtClean="0"/>
            <a:t>无政府状态</a:t>
          </a:r>
          <a:r>
            <a:rPr lang="en-US" altLang="zh-CN" b="0" i="0" dirty="0" smtClean="0"/>
            <a:t>-</a:t>
          </a:r>
          <a:r>
            <a:rPr lang="zh-CN" altLang="en-US" b="0" i="0" dirty="0" smtClean="0"/>
            <a:t>无中心的顺序</a:t>
          </a:r>
          <a:endParaRPr lang="en-US" dirty="0"/>
        </a:p>
      </dgm:t>
    </dgm:pt>
    <dgm:pt modelId="{27F04528-3CB9-0E4B-B176-207581A4DA8C}" type="parTrans" cxnId="{2744FAAA-4D64-C740-B829-A620A9E97732}">
      <dgm:prSet/>
      <dgm:spPr/>
      <dgm:t>
        <a:bodyPr/>
        <a:lstStyle/>
        <a:p>
          <a:endParaRPr lang="en-US"/>
        </a:p>
      </dgm:t>
    </dgm:pt>
    <dgm:pt modelId="{92CF3D25-C2BC-CA47-A4E1-00ED5761903C}" type="sibTrans" cxnId="{2744FAAA-4D64-C740-B829-A620A9E97732}">
      <dgm:prSet/>
      <dgm:spPr/>
      <dgm:t>
        <a:bodyPr/>
        <a:lstStyle/>
        <a:p>
          <a:endParaRPr lang="en-US"/>
        </a:p>
      </dgm:t>
    </dgm:pt>
    <dgm:pt modelId="{E6C1E53A-7D67-C347-B128-4A6C4D32A4FD}">
      <dgm:prSet/>
      <dgm:spPr/>
      <dgm:t>
        <a:bodyPr/>
        <a:lstStyle/>
        <a:p>
          <a:pPr rtl="0"/>
          <a:r>
            <a:rPr lang="zh-CN" altLang="en-US" b="0" i="0" dirty="0" smtClean="0"/>
            <a:t>对于公司及其利益相关者来说，一个更加不稳定的经营环境</a:t>
          </a:r>
          <a:endParaRPr lang="en-US" dirty="0"/>
        </a:p>
      </dgm:t>
    </dgm:pt>
    <dgm:pt modelId="{C2E5B081-55F7-DA43-A7C5-FE596868B5BC}" type="parTrans" cxnId="{5B9C9B06-7A68-3348-973B-A6B64F75F3B5}">
      <dgm:prSet/>
      <dgm:spPr/>
      <dgm:t>
        <a:bodyPr/>
        <a:lstStyle/>
        <a:p>
          <a:endParaRPr lang="en-US"/>
        </a:p>
      </dgm:t>
    </dgm:pt>
    <dgm:pt modelId="{C1D28CE9-75B5-A645-AB8D-3611BA92D117}" type="sibTrans" cxnId="{5B9C9B06-7A68-3348-973B-A6B64F75F3B5}">
      <dgm:prSet/>
      <dgm:spPr/>
      <dgm:t>
        <a:bodyPr/>
        <a:lstStyle/>
        <a:p>
          <a:endParaRPr lang="en-US"/>
        </a:p>
      </dgm:t>
    </dgm:pt>
    <dgm:pt modelId="{4967D4FF-D7FB-5540-B51F-D0B0C38A5C4C}" type="pres">
      <dgm:prSet presAssocID="{C3693BB3-47DB-694C-AE82-4799E304865B}" presName="Name0" presStyleCnt="0">
        <dgm:presLayoutVars>
          <dgm:chMax val="7"/>
          <dgm:dir/>
          <dgm:animLvl val="lvl"/>
          <dgm:resizeHandles val="exact"/>
        </dgm:presLayoutVars>
      </dgm:prSet>
      <dgm:spPr/>
      <dgm:t>
        <a:bodyPr/>
        <a:lstStyle/>
        <a:p>
          <a:endParaRPr lang="zh-CN" altLang="en-US"/>
        </a:p>
      </dgm:t>
    </dgm:pt>
    <dgm:pt modelId="{D729B6F0-31EB-6B42-A30E-E2AFF1843781}" type="pres">
      <dgm:prSet presAssocID="{7B16BFC0-258C-424F-A22C-DE54B4D3B4B7}" presName="circle1" presStyleLbl="node1" presStyleIdx="0" presStyleCnt="4"/>
      <dgm:spPr>
        <a:gradFill rotWithShape="0">
          <a:gsLst>
            <a:gs pos="0">
              <a:schemeClr val="accent6">
                <a:lumMod val="75000"/>
              </a:schemeClr>
            </a:gs>
            <a:gs pos="50000">
              <a:schemeClr val="accent1">
                <a:hueOff val="0"/>
                <a:satOff val="0"/>
                <a:lumOff val="0"/>
                <a:alphaOff val="0"/>
                <a:satMod val="110000"/>
                <a:lumMod val="100000"/>
                <a:shade val="100000"/>
              </a:schemeClr>
            </a:gs>
            <a:gs pos="100000">
              <a:srgbClr val="7030A0"/>
            </a:gs>
          </a:gsLst>
        </a:gradFill>
      </dgm:spPr>
    </dgm:pt>
    <dgm:pt modelId="{8D1921BD-AF03-7E4E-A942-FA1E31F91D3C}" type="pres">
      <dgm:prSet presAssocID="{7B16BFC0-258C-424F-A22C-DE54B4D3B4B7}" presName="space" presStyleCnt="0"/>
      <dgm:spPr/>
    </dgm:pt>
    <dgm:pt modelId="{9411D197-863F-DD46-955C-B48B740B6E21}" type="pres">
      <dgm:prSet presAssocID="{7B16BFC0-258C-424F-A22C-DE54B4D3B4B7}" presName="rect1" presStyleLbl="alignAcc1" presStyleIdx="0" presStyleCnt="4"/>
      <dgm:spPr/>
      <dgm:t>
        <a:bodyPr/>
        <a:lstStyle/>
        <a:p>
          <a:endParaRPr lang="zh-CN" altLang="en-US"/>
        </a:p>
      </dgm:t>
    </dgm:pt>
    <dgm:pt modelId="{712C5439-3014-4A4D-990A-973DC25B4749}" type="pres">
      <dgm:prSet presAssocID="{8C31F7F8-A2D7-C941-BE3C-E64D97DF5CEE}" presName="vertSpace2" presStyleLbl="node1" presStyleIdx="0" presStyleCnt="4"/>
      <dgm:spPr/>
    </dgm:pt>
    <dgm:pt modelId="{34A1E5C8-CAE9-B247-8658-DE742BF97BA6}" type="pres">
      <dgm:prSet presAssocID="{8C31F7F8-A2D7-C941-BE3C-E64D97DF5CEE}" presName="circle2" presStyleLbl="node1" presStyleIdx="1" presStyleCnt="4"/>
      <dgm:spPr>
        <a:gradFill rotWithShape="0">
          <a:gsLst>
            <a:gs pos="0">
              <a:schemeClr val="accent4">
                <a:lumMod val="75000"/>
              </a:schemeClr>
            </a:gs>
            <a:gs pos="50000">
              <a:schemeClr val="accent1">
                <a:hueOff val="0"/>
                <a:satOff val="0"/>
                <a:lumOff val="0"/>
                <a:alphaOff val="0"/>
                <a:satMod val="110000"/>
                <a:lumMod val="100000"/>
                <a:shade val="100000"/>
              </a:schemeClr>
            </a:gs>
            <a:gs pos="100000">
              <a:srgbClr val="00B0F0"/>
            </a:gs>
          </a:gsLst>
        </a:gradFill>
      </dgm:spPr>
    </dgm:pt>
    <dgm:pt modelId="{D46B9025-D8B6-5F41-885D-B07404FA7D81}" type="pres">
      <dgm:prSet presAssocID="{8C31F7F8-A2D7-C941-BE3C-E64D97DF5CEE}" presName="rect2" presStyleLbl="alignAcc1" presStyleIdx="1" presStyleCnt="4"/>
      <dgm:spPr/>
      <dgm:t>
        <a:bodyPr/>
        <a:lstStyle/>
        <a:p>
          <a:endParaRPr lang="zh-CN" altLang="en-US"/>
        </a:p>
      </dgm:t>
    </dgm:pt>
    <dgm:pt modelId="{378F79DC-66D6-D644-9C91-5809CDA9BB6C}" type="pres">
      <dgm:prSet presAssocID="{9D77E938-E6E3-5E4C-8991-7E53A1B8435D}" presName="vertSpace3" presStyleLbl="node1" presStyleIdx="1" presStyleCnt="4"/>
      <dgm:spPr/>
    </dgm:pt>
    <dgm:pt modelId="{8546BFDB-CFFE-7845-9DC4-B3738891A808}" type="pres">
      <dgm:prSet presAssocID="{9D77E938-E6E3-5E4C-8991-7E53A1B8435D}" presName="circle3" presStyleLbl="node1" presStyleIdx="2" presStyleCnt="4"/>
      <dgm:spPr>
        <a:gradFill rotWithShape="0">
          <a:gsLst>
            <a:gs pos="0">
              <a:schemeClr val="accent2">
                <a:lumMod val="75000"/>
              </a:schemeClr>
            </a:gs>
            <a:gs pos="50000">
              <a:schemeClr val="accent1">
                <a:hueOff val="0"/>
                <a:satOff val="0"/>
                <a:lumOff val="0"/>
                <a:alphaOff val="0"/>
                <a:satMod val="110000"/>
                <a:lumMod val="100000"/>
                <a:shade val="100000"/>
              </a:schemeClr>
            </a:gs>
            <a:gs pos="100000">
              <a:srgbClr val="92D050"/>
            </a:gs>
          </a:gsLst>
        </a:gradFill>
      </dgm:spPr>
    </dgm:pt>
    <dgm:pt modelId="{0E1AA5BA-783E-8B4F-81A8-93C6B4DAB418}" type="pres">
      <dgm:prSet presAssocID="{9D77E938-E6E3-5E4C-8991-7E53A1B8435D}" presName="rect3" presStyleLbl="alignAcc1" presStyleIdx="2" presStyleCnt="4"/>
      <dgm:spPr/>
      <dgm:t>
        <a:bodyPr/>
        <a:lstStyle/>
        <a:p>
          <a:endParaRPr lang="zh-CN" altLang="en-US"/>
        </a:p>
      </dgm:t>
    </dgm:pt>
    <dgm:pt modelId="{A8F31B81-4581-EA4E-8B46-A474ADCDFDD3}" type="pres">
      <dgm:prSet presAssocID="{3A8D43A8-8821-324E-BF17-35EF289F2BDB}" presName="vertSpace4" presStyleLbl="node1" presStyleIdx="2" presStyleCnt="4"/>
      <dgm:spPr/>
    </dgm:pt>
    <dgm:pt modelId="{3BDD2C35-51E2-DE4F-9762-1D90FC92720E}" type="pres">
      <dgm:prSet presAssocID="{3A8D43A8-8821-324E-BF17-35EF289F2BDB}" presName="circle4" presStyleLbl="node1" presStyleIdx="3" presStyleCnt="4"/>
      <dgm:spPr>
        <a:gradFill rotWithShape="0">
          <a:gsLst>
            <a:gs pos="0">
              <a:schemeClr val="tx1">
                <a:lumMod val="85000"/>
                <a:lumOff val="15000"/>
              </a:schemeClr>
            </a:gs>
            <a:gs pos="50000">
              <a:schemeClr val="accent1">
                <a:hueOff val="0"/>
                <a:satOff val="0"/>
                <a:lumOff val="0"/>
                <a:alphaOff val="0"/>
                <a:satMod val="110000"/>
                <a:lumMod val="100000"/>
                <a:shade val="100000"/>
              </a:schemeClr>
            </a:gs>
            <a:gs pos="100000">
              <a:schemeClr val="accent4">
                <a:lumMod val="50000"/>
              </a:schemeClr>
            </a:gs>
          </a:gsLst>
        </a:gradFill>
      </dgm:spPr>
    </dgm:pt>
    <dgm:pt modelId="{EAA3BCEA-ECB1-A04F-804E-C3AFE6197E1D}" type="pres">
      <dgm:prSet presAssocID="{3A8D43A8-8821-324E-BF17-35EF289F2BDB}" presName="rect4" presStyleLbl="alignAcc1" presStyleIdx="3" presStyleCnt="4"/>
      <dgm:spPr/>
      <dgm:t>
        <a:bodyPr/>
        <a:lstStyle/>
        <a:p>
          <a:endParaRPr lang="zh-CN" altLang="en-US"/>
        </a:p>
      </dgm:t>
    </dgm:pt>
    <dgm:pt modelId="{A79805C8-711A-3646-9550-698F2D3C82D0}" type="pres">
      <dgm:prSet presAssocID="{7B16BFC0-258C-424F-A22C-DE54B4D3B4B7}" presName="rect1ParTx" presStyleLbl="alignAcc1" presStyleIdx="3" presStyleCnt="4">
        <dgm:presLayoutVars>
          <dgm:chMax val="1"/>
          <dgm:bulletEnabled val="1"/>
        </dgm:presLayoutVars>
      </dgm:prSet>
      <dgm:spPr/>
      <dgm:t>
        <a:bodyPr/>
        <a:lstStyle/>
        <a:p>
          <a:endParaRPr lang="zh-CN" altLang="en-US"/>
        </a:p>
      </dgm:t>
    </dgm:pt>
    <dgm:pt modelId="{776E42F8-DE10-6344-83DA-7A73C9C352A6}" type="pres">
      <dgm:prSet presAssocID="{7B16BFC0-258C-424F-A22C-DE54B4D3B4B7}" presName="rect1ChTx" presStyleLbl="alignAcc1" presStyleIdx="3" presStyleCnt="4">
        <dgm:presLayoutVars>
          <dgm:bulletEnabled val="1"/>
        </dgm:presLayoutVars>
      </dgm:prSet>
      <dgm:spPr/>
      <dgm:t>
        <a:bodyPr/>
        <a:lstStyle/>
        <a:p>
          <a:endParaRPr lang="zh-CN" altLang="en-US"/>
        </a:p>
      </dgm:t>
    </dgm:pt>
    <dgm:pt modelId="{62F8A592-A584-BF48-A47D-2ED41BBE5720}" type="pres">
      <dgm:prSet presAssocID="{8C31F7F8-A2D7-C941-BE3C-E64D97DF5CEE}" presName="rect2ParTx" presStyleLbl="alignAcc1" presStyleIdx="3" presStyleCnt="4">
        <dgm:presLayoutVars>
          <dgm:chMax val="1"/>
          <dgm:bulletEnabled val="1"/>
        </dgm:presLayoutVars>
      </dgm:prSet>
      <dgm:spPr/>
      <dgm:t>
        <a:bodyPr/>
        <a:lstStyle/>
        <a:p>
          <a:endParaRPr lang="zh-CN" altLang="en-US"/>
        </a:p>
      </dgm:t>
    </dgm:pt>
    <dgm:pt modelId="{B01F52DE-59A3-9544-8C30-64DB6A12FFC7}" type="pres">
      <dgm:prSet presAssocID="{8C31F7F8-A2D7-C941-BE3C-E64D97DF5CEE}" presName="rect2ChTx" presStyleLbl="alignAcc1" presStyleIdx="3" presStyleCnt="4">
        <dgm:presLayoutVars>
          <dgm:bulletEnabled val="1"/>
        </dgm:presLayoutVars>
      </dgm:prSet>
      <dgm:spPr/>
      <dgm:t>
        <a:bodyPr/>
        <a:lstStyle/>
        <a:p>
          <a:endParaRPr lang="zh-CN" altLang="en-US"/>
        </a:p>
      </dgm:t>
    </dgm:pt>
    <dgm:pt modelId="{CD771C85-56F6-FE4D-AB3A-F7A15712238A}" type="pres">
      <dgm:prSet presAssocID="{9D77E938-E6E3-5E4C-8991-7E53A1B8435D}" presName="rect3ParTx" presStyleLbl="alignAcc1" presStyleIdx="3" presStyleCnt="4">
        <dgm:presLayoutVars>
          <dgm:chMax val="1"/>
          <dgm:bulletEnabled val="1"/>
        </dgm:presLayoutVars>
      </dgm:prSet>
      <dgm:spPr/>
      <dgm:t>
        <a:bodyPr/>
        <a:lstStyle/>
        <a:p>
          <a:endParaRPr lang="zh-CN" altLang="en-US"/>
        </a:p>
      </dgm:t>
    </dgm:pt>
    <dgm:pt modelId="{0A2176BA-F9B1-C94F-A27B-052437889593}" type="pres">
      <dgm:prSet presAssocID="{9D77E938-E6E3-5E4C-8991-7E53A1B8435D}" presName="rect3ChTx" presStyleLbl="alignAcc1" presStyleIdx="3" presStyleCnt="4">
        <dgm:presLayoutVars>
          <dgm:bulletEnabled val="1"/>
        </dgm:presLayoutVars>
      </dgm:prSet>
      <dgm:spPr/>
      <dgm:t>
        <a:bodyPr/>
        <a:lstStyle/>
        <a:p>
          <a:endParaRPr lang="zh-CN" altLang="en-US"/>
        </a:p>
      </dgm:t>
    </dgm:pt>
    <dgm:pt modelId="{FDDFB33B-BA36-454C-8D36-162D4626CC95}" type="pres">
      <dgm:prSet presAssocID="{3A8D43A8-8821-324E-BF17-35EF289F2BDB}" presName="rect4ParTx" presStyleLbl="alignAcc1" presStyleIdx="3" presStyleCnt="4">
        <dgm:presLayoutVars>
          <dgm:chMax val="1"/>
          <dgm:bulletEnabled val="1"/>
        </dgm:presLayoutVars>
      </dgm:prSet>
      <dgm:spPr/>
      <dgm:t>
        <a:bodyPr/>
        <a:lstStyle/>
        <a:p>
          <a:endParaRPr lang="zh-CN" altLang="en-US"/>
        </a:p>
      </dgm:t>
    </dgm:pt>
    <dgm:pt modelId="{567BF55A-4C98-454E-884B-A344E6C1DC62}" type="pres">
      <dgm:prSet presAssocID="{3A8D43A8-8821-324E-BF17-35EF289F2BDB}" presName="rect4ChTx" presStyleLbl="alignAcc1" presStyleIdx="3" presStyleCnt="4">
        <dgm:presLayoutVars>
          <dgm:bulletEnabled val="1"/>
        </dgm:presLayoutVars>
      </dgm:prSet>
      <dgm:spPr/>
      <dgm:t>
        <a:bodyPr/>
        <a:lstStyle/>
        <a:p>
          <a:endParaRPr lang="zh-CN" altLang="en-US"/>
        </a:p>
      </dgm:t>
    </dgm:pt>
  </dgm:ptLst>
  <dgm:cxnLst>
    <dgm:cxn modelId="{31538DAA-CB18-E547-A2D0-97A50074320E}" srcId="{7B16BFC0-258C-424F-A22C-DE54B4D3B4B7}" destId="{EDF0B5F6-60F9-0045-93E5-BA0CAFD55E9D}" srcOrd="0" destOrd="0" parTransId="{DD605861-DA27-524F-9B16-2B71682B3F31}" sibTransId="{DC9B8FA3-76B4-5046-BB55-F1A180115AA6}"/>
    <dgm:cxn modelId="{79195154-76F5-A946-9B5B-7BD04DCD212A}" type="presOf" srcId="{7B16BFC0-258C-424F-A22C-DE54B4D3B4B7}" destId="{9411D197-863F-DD46-955C-B48B740B6E21}" srcOrd="0" destOrd="0" presId="urn:microsoft.com/office/officeart/2005/8/layout/target3"/>
    <dgm:cxn modelId="{B614766C-8F9A-9247-BD2E-BD601D1D2AA8}" type="presOf" srcId="{3A8D43A8-8821-324E-BF17-35EF289F2BDB}" destId="{EAA3BCEA-ECB1-A04F-804E-C3AFE6197E1D}" srcOrd="0" destOrd="0" presId="urn:microsoft.com/office/officeart/2005/8/layout/target3"/>
    <dgm:cxn modelId="{5F16149A-2DFE-7B49-9A39-9350ACCF2253}" type="presOf" srcId="{9D77E938-E6E3-5E4C-8991-7E53A1B8435D}" destId="{CD771C85-56F6-FE4D-AB3A-F7A15712238A}" srcOrd="1" destOrd="0" presId="urn:microsoft.com/office/officeart/2005/8/layout/target3"/>
    <dgm:cxn modelId="{7F4D30A1-926F-0549-AC72-1BFF5458C53A}" type="presOf" srcId="{C3693BB3-47DB-694C-AE82-4799E304865B}" destId="{4967D4FF-D7FB-5540-B51F-D0B0C38A5C4C}" srcOrd="0" destOrd="0" presId="urn:microsoft.com/office/officeart/2005/8/layout/target3"/>
    <dgm:cxn modelId="{F3DCABFA-D193-A24C-9B0D-9F3D8A53F781}" type="presOf" srcId="{D03965BA-CE5E-3D42-B8C4-2A2FE9573A76}" destId="{0A2176BA-F9B1-C94F-A27B-052437889593}" srcOrd="0" destOrd="1" presId="urn:microsoft.com/office/officeart/2005/8/layout/target3"/>
    <dgm:cxn modelId="{C39ED068-3866-824D-8D5C-5A4854FEAEDB}" type="presOf" srcId="{3A8D43A8-8821-324E-BF17-35EF289F2BDB}" destId="{FDDFB33B-BA36-454C-8D36-162D4626CC95}" srcOrd="1" destOrd="0" presId="urn:microsoft.com/office/officeart/2005/8/layout/target3"/>
    <dgm:cxn modelId="{160D65F8-C070-CF44-8A3A-4353787E8E0B}" type="presOf" srcId="{7B16BFC0-258C-424F-A22C-DE54B4D3B4B7}" destId="{A79805C8-711A-3646-9550-698F2D3C82D0}" srcOrd="1" destOrd="0" presId="urn:microsoft.com/office/officeart/2005/8/layout/target3"/>
    <dgm:cxn modelId="{005428E8-8845-F84D-A8CB-CFCD41E7D311}" srcId="{9D77E938-E6E3-5E4C-8991-7E53A1B8435D}" destId="{90350EEF-D440-FE4A-9D9D-F44E8D034AF0}" srcOrd="0" destOrd="0" parTransId="{76EEEEB7-2AFC-9043-BFEB-11877484A29E}" sibTransId="{38AE4F32-A3A4-174F-8B99-61598D054BE7}"/>
    <dgm:cxn modelId="{030EEC1A-750C-0D49-AF8F-0B3E94C18E07}" type="presOf" srcId="{E6C1E53A-7D67-C347-B128-4A6C4D32A4FD}" destId="{567BF55A-4C98-454E-884B-A344E6C1DC62}" srcOrd="0" destOrd="0" presId="urn:microsoft.com/office/officeart/2005/8/layout/target3"/>
    <dgm:cxn modelId="{2744FAAA-4D64-C740-B829-A620A9E97732}" srcId="{C3693BB3-47DB-694C-AE82-4799E304865B}" destId="{3A8D43A8-8821-324E-BF17-35EF289F2BDB}" srcOrd="3" destOrd="0" parTransId="{27F04528-3CB9-0E4B-B176-207581A4DA8C}" sibTransId="{92CF3D25-C2BC-CA47-A4E1-00ED5761903C}"/>
    <dgm:cxn modelId="{4BFBFB49-9E35-C74C-ABB7-EDD5A4A8AC5C}" type="presOf" srcId="{8C31F7F8-A2D7-C941-BE3C-E64D97DF5CEE}" destId="{62F8A592-A584-BF48-A47D-2ED41BBE5720}" srcOrd="1" destOrd="0" presId="urn:microsoft.com/office/officeart/2005/8/layout/target3"/>
    <dgm:cxn modelId="{39A380D0-3061-8643-A6FE-23590ED7B59B}" srcId="{8C31F7F8-A2D7-C941-BE3C-E64D97DF5CEE}" destId="{E9571045-A3A0-F144-A9B8-014BDE8195F8}" srcOrd="0" destOrd="0" parTransId="{50F1742B-C0DC-BF4F-AF77-3D53C2678590}" sibTransId="{896A375E-40B9-664C-9381-4FC78E4CF566}"/>
    <dgm:cxn modelId="{1E81C88F-9CCD-A94A-AD0B-5C0CAB7B525C}" type="presOf" srcId="{EDF0B5F6-60F9-0045-93E5-BA0CAFD55E9D}" destId="{776E42F8-DE10-6344-83DA-7A73C9C352A6}" srcOrd="0" destOrd="0" presId="urn:microsoft.com/office/officeart/2005/8/layout/target3"/>
    <dgm:cxn modelId="{01CC424C-E650-B34B-8FA8-596377AD5E1A}" type="presOf" srcId="{E9571045-A3A0-F144-A9B8-014BDE8195F8}" destId="{B01F52DE-59A3-9544-8C30-64DB6A12FFC7}" srcOrd="0" destOrd="0" presId="urn:microsoft.com/office/officeart/2005/8/layout/target3"/>
    <dgm:cxn modelId="{5B9C9B06-7A68-3348-973B-A6B64F75F3B5}" srcId="{3A8D43A8-8821-324E-BF17-35EF289F2BDB}" destId="{E6C1E53A-7D67-C347-B128-4A6C4D32A4FD}" srcOrd="0" destOrd="0" parTransId="{C2E5B081-55F7-DA43-A7C5-FE596868B5BC}" sibTransId="{C1D28CE9-75B5-A645-AB8D-3611BA92D117}"/>
    <dgm:cxn modelId="{9F6052D8-FE4D-5C4E-AA63-7CAD7FEE9AE7}" srcId="{C3693BB3-47DB-694C-AE82-4799E304865B}" destId="{8C31F7F8-A2D7-C941-BE3C-E64D97DF5CEE}" srcOrd="1" destOrd="0" parTransId="{1ADAA050-153B-1347-9AC2-F21FE4384544}" sibTransId="{67339A6B-92DF-3D4A-B830-E871B4B3705E}"/>
    <dgm:cxn modelId="{6EDD3757-6F0B-A84C-BA66-702F60BEA8B3}" srcId="{9D77E938-E6E3-5E4C-8991-7E53A1B8435D}" destId="{D03965BA-CE5E-3D42-B8C4-2A2FE9573A76}" srcOrd="1" destOrd="0" parTransId="{B3C1ED30-B482-6446-9E70-4958F137B87D}" sibTransId="{C39F1184-FB6B-F74F-BA79-B13985C2AD12}"/>
    <dgm:cxn modelId="{D89B45F1-0202-6045-B9A0-93CC745723B4}" type="presOf" srcId="{90350EEF-D440-FE4A-9D9D-F44E8D034AF0}" destId="{0A2176BA-F9B1-C94F-A27B-052437889593}" srcOrd="0" destOrd="0" presId="urn:microsoft.com/office/officeart/2005/8/layout/target3"/>
    <dgm:cxn modelId="{451B54AA-FE88-704A-934A-01F785870AC4}" srcId="{C3693BB3-47DB-694C-AE82-4799E304865B}" destId="{7B16BFC0-258C-424F-A22C-DE54B4D3B4B7}" srcOrd="0" destOrd="0" parTransId="{BB61388F-8416-8E4B-A8C7-44DA93C23543}" sibTransId="{C85E72C7-AD1D-A345-B1DE-C5E9D272E60F}"/>
    <dgm:cxn modelId="{FD601AAF-4E25-9A42-898E-D07ADDB25B09}" type="presOf" srcId="{8C31F7F8-A2D7-C941-BE3C-E64D97DF5CEE}" destId="{D46B9025-D8B6-5F41-885D-B07404FA7D81}" srcOrd="0" destOrd="0" presId="urn:microsoft.com/office/officeart/2005/8/layout/target3"/>
    <dgm:cxn modelId="{863D98DC-B61A-B24B-9DB8-84B8E7FB90D9}" srcId="{C3693BB3-47DB-694C-AE82-4799E304865B}" destId="{9D77E938-E6E3-5E4C-8991-7E53A1B8435D}" srcOrd="2" destOrd="0" parTransId="{E13A6A0F-AF35-2746-BC65-7DD70CB448B8}" sibTransId="{F2F6BA1B-C0C8-2F4F-B7F2-8D44D5A9C9FB}"/>
    <dgm:cxn modelId="{E2056286-9B29-1242-B535-7773C24B3BB1}" type="presOf" srcId="{9D77E938-E6E3-5E4C-8991-7E53A1B8435D}" destId="{0E1AA5BA-783E-8B4F-81A8-93C6B4DAB418}" srcOrd="0" destOrd="0" presId="urn:microsoft.com/office/officeart/2005/8/layout/target3"/>
    <dgm:cxn modelId="{13E5834A-7D7C-584A-8D64-CC32C42EE73E}" type="presParOf" srcId="{4967D4FF-D7FB-5540-B51F-D0B0C38A5C4C}" destId="{D729B6F0-31EB-6B42-A30E-E2AFF1843781}" srcOrd="0" destOrd="0" presId="urn:microsoft.com/office/officeart/2005/8/layout/target3"/>
    <dgm:cxn modelId="{6D6A8F55-0C3F-2B4B-BF47-2FEEAC29751F}" type="presParOf" srcId="{4967D4FF-D7FB-5540-B51F-D0B0C38A5C4C}" destId="{8D1921BD-AF03-7E4E-A942-FA1E31F91D3C}" srcOrd="1" destOrd="0" presId="urn:microsoft.com/office/officeart/2005/8/layout/target3"/>
    <dgm:cxn modelId="{E172DC21-4F58-D94F-9584-228727C8ABCD}" type="presParOf" srcId="{4967D4FF-D7FB-5540-B51F-D0B0C38A5C4C}" destId="{9411D197-863F-DD46-955C-B48B740B6E21}" srcOrd="2" destOrd="0" presId="urn:microsoft.com/office/officeart/2005/8/layout/target3"/>
    <dgm:cxn modelId="{4B20EFBD-519F-6349-B020-C2FE936CC424}" type="presParOf" srcId="{4967D4FF-D7FB-5540-B51F-D0B0C38A5C4C}" destId="{712C5439-3014-4A4D-990A-973DC25B4749}" srcOrd="3" destOrd="0" presId="urn:microsoft.com/office/officeart/2005/8/layout/target3"/>
    <dgm:cxn modelId="{E493639B-6EEC-2D4E-9451-98D8EA4A08A3}" type="presParOf" srcId="{4967D4FF-D7FB-5540-B51F-D0B0C38A5C4C}" destId="{34A1E5C8-CAE9-B247-8658-DE742BF97BA6}" srcOrd="4" destOrd="0" presId="urn:microsoft.com/office/officeart/2005/8/layout/target3"/>
    <dgm:cxn modelId="{610A2D48-E3D0-AB48-855B-C028851129E2}" type="presParOf" srcId="{4967D4FF-D7FB-5540-B51F-D0B0C38A5C4C}" destId="{D46B9025-D8B6-5F41-885D-B07404FA7D81}" srcOrd="5" destOrd="0" presId="urn:microsoft.com/office/officeart/2005/8/layout/target3"/>
    <dgm:cxn modelId="{711AD200-1EA6-8E49-9171-B378479EE3F2}" type="presParOf" srcId="{4967D4FF-D7FB-5540-B51F-D0B0C38A5C4C}" destId="{378F79DC-66D6-D644-9C91-5809CDA9BB6C}" srcOrd="6" destOrd="0" presId="urn:microsoft.com/office/officeart/2005/8/layout/target3"/>
    <dgm:cxn modelId="{C74A59BC-029E-5247-801C-38768DBD968E}" type="presParOf" srcId="{4967D4FF-D7FB-5540-B51F-D0B0C38A5C4C}" destId="{8546BFDB-CFFE-7845-9DC4-B3738891A808}" srcOrd="7" destOrd="0" presId="urn:microsoft.com/office/officeart/2005/8/layout/target3"/>
    <dgm:cxn modelId="{90D6F1B8-FDF8-7847-A508-6B71294E1AFE}" type="presParOf" srcId="{4967D4FF-D7FB-5540-B51F-D0B0C38A5C4C}" destId="{0E1AA5BA-783E-8B4F-81A8-93C6B4DAB418}" srcOrd="8" destOrd="0" presId="urn:microsoft.com/office/officeart/2005/8/layout/target3"/>
    <dgm:cxn modelId="{48025297-45DE-584D-8B7C-3C2C27F20988}" type="presParOf" srcId="{4967D4FF-D7FB-5540-B51F-D0B0C38A5C4C}" destId="{A8F31B81-4581-EA4E-8B46-A474ADCDFDD3}" srcOrd="9" destOrd="0" presId="urn:microsoft.com/office/officeart/2005/8/layout/target3"/>
    <dgm:cxn modelId="{62478CA4-E4BD-9C4F-AD42-BE199FE318E9}" type="presParOf" srcId="{4967D4FF-D7FB-5540-B51F-D0B0C38A5C4C}" destId="{3BDD2C35-51E2-DE4F-9762-1D90FC92720E}" srcOrd="10" destOrd="0" presId="urn:microsoft.com/office/officeart/2005/8/layout/target3"/>
    <dgm:cxn modelId="{4EFED356-8602-5F4F-B13F-7665033EFC67}" type="presParOf" srcId="{4967D4FF-D7FB-5540-B51F-D0B0C38A5C4C}" destId="{EAA3BCEA-ECB1-A04F-804E-C3AFE6197E1D}" srcOrd="11" destOrd="0" presId="urn:microsoft.com/office/officeart/2005/8/layout/target3"/>
    <dgm:cxn modelId="{8901892D-DA4D-4146-9D2E-F18A259710F7}" type="presParOf" srcId="{4967D4FF-D7FB-5540-B51F-D0B0C38A5C4C}" destId="{A79805C8-711A-3646-9550-698F2D3C82D0}" srcOrd="12" destOrd="0" presId="urn:microsoft.com/office/officeart/2005/8/layout/target3"/>
    <dgm:cxn modelId="{D9946090-8228-EE43-B06A-83D2627C44D2}" type="presParOf" srcId="{4967D4FF-D7FB-5540-B51F-D0B0C38A5C4C}" destId="{776E42F8-DE10-6344-83DA-7A73C9C352A6}" srcOrd="13" destOrd="0" presId="urn:microsoft.com/office/officeart/2005/8/layout/target3"/>
    <dgm:cxn modelId="{F6E5B8D0-3662-EE4A-8293-083C9B85D017}" type="presParOf" srcId="{4967D4FF-D7FB-5540-B51F-D0B0C38A5C4C}" destId="{62F8A592-A584-BF48-A47D-2ED41BBE5720}" srcOrd="14" destOrd="0" presId="urn:microsoft.com/office/officeart/2005/8/layout/target3"/>
    <dgm:cxn modelId="{2201E4F5-93F2-5648-9F58-6991FB28259D}" type="presParOf" srcId="{4967D4FF-D7FB-5540-B51F-D0B0C38A5C4C}" destId="{B01F52DE-59A3-9544-8C30-64DB6A12FFC7}" srcOrd="15" destOrd="0" presId="urn:microsoft.com/office/officeart/2005/8/layout/target3"/>
    <dgm:cxn modelId="{76B9F7F6-98C4-DF45-B98E-B1F8C5E1D4F8}" type="presParOf" srcId="{4967D4FF-D7FB-5540-B51F-D0B0C38A5C4C}" destId="{CD771C85-56F6-FE4D-AB3A-F7A15712238A}" srcOrd="16" destOrd="0" presId="urn:microsoft.com/office/officeart/2005/8/layout/target3"/>
    <dgm:cxn modelId="{3069C277-3DCF-B741-AA8C-D84BA89798C7}" type="presParOf" srcId="{4967D4FF-D7FB-5540-B51F-D0B0C38A5C4C}" destId="{0A2176BA-F9B1-C94F-A27B-052437889593}" srcOrd="17" destOrd="0" presId="urn:microsoft.com/office/officeart/2005/8/layout/target3"/>
    <dgm:cxn modelId="{E4CCFAAF-40AB-B444-B48A-694E79B34334}" type="presParOf" srcId="{4967D4FF-D7FB-5540-B51F-D0B0C38A5C4C}" destId="{FDDFB33B-BA36-454C-8D36-162D4626CC95}" srcOrd="18" destOrd="0" presId="urn:microsoft.com/office/officeart/2005/8/layout/target3"/>
    <dgm:cxn modelId="{E15EC609-800A-BB47-B03C-72DD9047BFFD}" type="presParOf" srcId="{4967D4FF-D7FB-5540-B51F-D0B0C38A5C4C}" destId="{567BF55A-4C98-454E-884B-A344E6C1DC62}"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9FAF94-8D22-E14A-9B3A-6B8E9C4EC40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571869FC-38D5-774C-A25C-A40C0363BEF3}">
      <dgm:prSet/>
      <dgm:spPr>
        <a:gradFill rotWithShape="0">
          <a:gsLst>
            <a:gs pos="0">
              <a:schemeClr val="accent6">
                <a:lumMod val="60000"/>
                <a:lumOff val="40000"/>
              </a:schemeClr>
            </a:gs>
            <a:gs pos="50000">
              <a:schemeClr val="accent6">
                <a:lumMod val="75000"/>
              </a:schemeClr>
            </a:gs>
            <a:gs pos="100000">
              <a:schemeClr val="accent1">
                <a:hueOff val="0"/>
                <a:satOff val="0"/>
                <a:lumOff val="0"/>
                <a:alphaOff val="0"/>
                <a:lumMod val="99000"/>
                <a:satMod val="120000"/>
                <a:shade val="78000"/>
              </a:schemeClr>
            </a:gs>
          </a:gsLst>
        </a:gradFill>
      </dgm:spPr>
      <dgm:t>
        <a:bodyPr/>
        <a:lstStyle/>
        <a:p>
          <a:pPr rtl="0"/>
          <a:r>
            <a:rPr lang="zh-CN" altLang="en-US" b="0" i="0" dirty="0" smtClean="0"/>
            <a:t>从公司</a:t>
          </a:r>
          <a:r>
            <a:rPr lang="en-US" altLang="zh-CN" b="0" i="0" dirty="0" smtClean="0"/>
            <a:t>(Corporation)</a:t>
          </a:r>
          <a:r>
            <a:rPr lang="zh-CN" altLang="en-US" b="0" i="0" dirty="0" smtClean="0"/>
            <a:t>到企业</a:t>
          </a:r>
          <a:r>
            <a:rPr lang="en-US" altLang="zh-CN" b="0" i="0" dirty="0" smtClean="0"/>
            <a:t>(Enterprise)</a:t>
          </a:r>
          <a:r>
            <a:rPr lang="zh-CN" altLang="en-US" b="0" i="0" dirty="0" smtClean="0"/>
            <a:t>的转变，对传统的保护公司自主权的法律结构造成了巨大的压力</a:t>
          </a:r>
          <a:endParaRPr lang="en-US" dirty="0"/>
        </a:p>
      </dgm:t>
    </dgm:pt>
    <dgm:pt modelId="{CFF505FB-DDB8-E74B-B93B-B6E1BC4F1421}" type="parTrans" cxnId="{62D45B2E-5408-8048-8F2A-1A9CF64224F0}">
      <dgm:prSet/>
      <dgm:spPr/>
      <dgm:t>
        <a:bodyPr/>
        <a:lstStyle/>
        <a:p>
          <a:endParaRPr lang="en-US"/>
        </a:p>
      </dgm:t>
    </dgm:pt>
    <dgm:pt modelId="{86B38460-8989-E645-B03F-9554AEAF4C21}" type="sibTrans" cxnId="{62D45B2E-5408-8048-8F2A-1A9CF64224F0}">
      <dgm:prSet/>
      <dgm:spPr/>
      <dgm:t>
        <a:bodyPr/>
        <a:lstStyle/>
        <a:p>
          <a:endParaRPr lang="en-US"/>
        </a:p>
      </dgm:t>
    </dgm:pt>
    <dgm:pt modelId="{E0A07242-F6B0-B34A-B92C-B7E0A19E5DF2}">
      <dgm:prSet/>
      <dgm:spPr>
        <a:gradFill rotWithShape="0">
          <a:gsLst>
            <a:gs pos="0">
              <a:schemeClr val="accent6">
                <a:lumMod val="60000"/>
                <a:lumOff val="40000"/>
              </a:schemeClr>
            </a:gs>
            <a:gs pos="50000">
              <a:schemeClr val="accent6">
                <a:lumMod val="75000"/>
              </a:schemeClr>
            </a:gs>
            <a:gs pos="100000">
              <a:schemeClr val="accent1">
                <a:hueOff val="0"/>
                <a:satOff val="0"/>
                <a:lumOff val="0"/>
                <a:alphaOff val="0"/>
                <a:lumMod val="99000"/>
                <a:satMod val="120000"/>
                <a:shade val="78000"/>
              </a:schemeClr>
            </a:gs>
          </a:gsLst>
        </a:gradFill>
      </dgm:spPr>
      <dgm:t>
        <a:bodyPr/>
        <a:lstStyle/>
        <a:p>
          <a:pPr rtl="0"/>
          <a:r>
            <a:rPr lang="zh-CN" altLang="en-US" b="0" i="0" dirty="0" smtClean="0"/>
            <a:t>公司权力的宪法化（</a:t>
          </a:r>
          <a:r>
            <a:rPr lang="en-US" altLang="zh-CN" b="0" i="0" dirty="0" smtClean="0"/>
            <a:t>constitutionalization</a:t>
          </a:r>
          <a:r>
            <a:rPr lang="zh-CN" altLang="en-US" b="0" i="0" dirty="0" smtClean="0"/>
            <a:t>）又增加了一层不稳定</a:t>
          </a:r>
          <a:endParaRPr lang="en-US" dirty="0"/>
        </a:p>
      </dgm:t>
    </dgm:pt>
    <dgm:pt modelId="{D6C34F5E-51A3-DE4C-A6F6-98662ECAE7BC}" type="parTrans" cxnId="{E90E2ADC-F4A0-3E41-B8B5-B2D56BDA2B1C}">
      <dgm:prSet/>
      <dgm:spPr/>
      <dgm:t>
        <a:bodyPr/>
        <a:lstStyle/>
        <a:p>
          <a:endParaRPr lang="en-US"/>
        </a:p>
      </dgm:t>
    </dgm:pt>
    <dgm:pt modelId="{A9309C5B-083B-8242-96AB-F1BE7A4506EF}" type="sibTrans" cxnId="{E90E2ADC-F4A0-3E41-B8B5-B2D56BDA2B1C}">
      <dgm:prSet/>
      <dgm:spPr/>
      <dgm:t>
        <a:bodyPr/>
        <a:lstStyle/>
        <a:p>
          <a:endParaRPr lang="en-US"/>
        </a:p>
      </dgm:t>
    </dgm:pt>
    <dgm:pt modelId="{24B6AE16-77BD-B34D-B1ED-82F2BB7F8ADE}">
      <dgm:prSet/>
      <dgm:spPr>
        <a:gradFill rotWithShape="0">
          <a:gsLst>
            <a:gs pos="0">
              <a:schemeClr val="accent6">
                <a:lumMod val="60000"/>
                <a:lumOff val="40000"/>
              </a:schemeClr>
            </a:gs>
            <a:gs pos="50000">
              <a:schemeClr val="accent6">
                <a:lumMod val="75000"/>
              </a:schemeClr>
            </a:gs>
            <a:gs pos="100000">
              <a:schemeClr val="accent1">
                <a:hueOff val="0"/>
                <a:satOff val="0"/>
                <a:lumOff val="0"/>
                <a:alphaOff val="0"/>
                <a:lumMod val="99000"/>
                <a:satMod val="120000"/>
                <a:shade val="78000"/>
              </a:schemeClr>
            </a:gs>
          </a:gsLst>
        </a:gradFill>
      </dgm:spPr>
      <dgm:t>
        <a:bodyPr/>
        <a:lstStyle/>
        <a:p>
          <a:endParaRPr lang="en-US" dirty="0"/>
        </a:p>
      </dgm:t>
    </dgm:pt>
    <dgm:pt modelId="{4889FD82-1B1C-AA4E-950A-DBE8873BBFEF}" type="sibTrans" cxnId="{2E2E3306-DA72-CA40-AD53-D4BA58E007AD}">
      <dgm:prSet/>
      <dgm:spPr/>
      <dgm:t>
        <a:bodyPr/>
        <a:lstStyle/>
        <a:p>
          <a:endParaRPr lang="en-US"/>
        </a:p>
      </dgm:t>
    </dgm:pt>
    <dgm:pt modelId="{3D9D56D1-1B58-DF43-A980-1C44DA07F778}" type="parTrans" cxnId="{2E2E3306-DA72-CA40-AD53-D4BA58E007AD}">
      <dgm:prSet/>
      <dgm:spPr/>
      <dgm:t>
        <a:bodyPr/>
        <a:lstStyle/>
        <a:p>
          <a:endParaRPr lang="en-US"/>
        </a:p>
      </dgm:t>
    </dgm:pt>
    <dgm:pt modelId="{7558C34C-3398-1A49-A469-4EEB10F61AFC}" type="pres">
      <dgm:prSet presAssocID="{A09FAF94-8D22-E14A-9B3A-6B8E9C4EC401}" presName="linear" presStyleCnt="0">
        <dgm:presLayoutVars>
          <dgm:animLvl val="lvl"/>
          <dgm:resizeHandles val="exact"/>
        </dgm:presLayoutVars>
      </dgm:prSet>
      <dgm:spPr/>
      <dgm:t>
        <a:bodyPr/>
        <a:lstStyle/>
        <a:p>
          <a:endParaRPr lang="zh-CN" altLang="en-US"/>
        </a:p>
      </dgm:t>
    </dgm:pt>
    <dgm:pt modelId="{C76DE82C-D783-664F-B6DD-90396A734E80}" type="pres">
      <dgm:prSet presAssocID="{571869FC-38D5-774C-A25C-A40C0363BEF3}" presName="parentText" presStyleLbl="node1" presStyleIdx="0" presStyleCnt="3">
        <dgm:presLayoutVars>
          <dgm:chMax val="0"/>
          <dgm:bulletEnabled val="1"/>
        </dgm:presLayoutVars>
      </dgm:prSet>
      <dgm:spPr/>
      <dgm:t>
        <a:bodyPr/>
        <a:lstStyle/>
        <a:p>
          <a:endParaRPr lang="zh-CN" altLang="en-US"/>
        </a:p>
      </dgm:t>
    </dgm:pt>
    <dgm:pt modelId="{CDA06DAF-FA56-4646-956F-D510B521C3AD}" type="pres">
      <dgm:prSet presAssocID="{86B38460-8989-E645-B03F-9554AEAF4C21}" presName="spacer" presStyleCnt="0"/>
      <dgm:spPr/>
    </dgm:pt>
    <dgm:pt modelId="{E8C1EC6C-BD32-2840-865D-5DC50FFF273E}" type="pres">
      <dgm:prSet presAssocID="{E0A07242-F6B0-B34A-B92C-B7E0A19E5DF2}" presName="parentText" presStyleLbl="node1" presStyleIdx="1" presStyleCnt="3">
        <dgm:presLayoutVars>
          <dgm:chMax val="0"/>
          <dgm:bulletEnabled val="1"/>
        </dgm:presLayoutVars>
      </dgm:prSet>
      <dgm:spPr/>
      <dgm:t>
        <a:bodyPr/>
        <a:lstStyle/>
        <a:p>
          <a:endParaRPr lang="zh-CN" altLang="en-US"/>
        </a:p>
      </dgm:t>
    </dgm:pt>
    <dgm:pt modelId="{68D6C9FA-1E79-3746-B0BD-E93722218D24}" type="pres">
      <dgm:prSet presAssocID="{A9309C5B-083B-8242-96AB-F1BE7A4506EF}" presName="spacer" presStyleCnt="0"/>
      <dgm:spPr/>
    </dgm:pt>
    <dgm:pt modelId="{295E72F7-D123-5D46-9091-72C3460F910A}" type="pres">
      <dgm:prSet presAssocID="{24B6AE16-77BD-B34D-B1ED-82F2BB7F8ADE}" presName="parentText" presStyleLbl="node1" presStyleIdx="2" presStyleCnt="3">
        <dgm:presLayoutVars>
          <dgm:chMax val="0"/>
          <dgm:bulletEnabled val="1"/>
        </dgm:presLayoutVars>
      </dgm:prSet>
      <dgm:spPr/>
      <dgm:t>
        <a:bodyPr/>
        <a:lstStyle/>
        <a:p>
          <a:endParaRPr lang="zh-CN" altLang="en-US"/>
        </a:p>
      </dgm:t>
    </dgm:pt>
  </dgm:ptLst>
  <dgm:cxnLst>
    <dgm:cxn modelId="{62D45B2E-5408-8048-8F2A-1A9CF64224F0}" srcId="{A09FAF94-8D22-E14A-9B3A-6B8E9C4EC401}" destId="{571869FC-38D5-774C-A25C-A40C0363BEF3}" srcOrd="0" destOrd="0" parTransId="{CFF505FB-DDB8-E74B-B93B-B6E1BC4F1421}" sibTransId="{86B38460-8989-E645-B03F-9554AEAF4C21}"/>
    <dgm:cxn modelId="{E90E2ADC-F4A0-3E41-B8B5-B2D56BDA2B1C}" srcId="{A09FAF94-8D22-E14A-9B3A-6B8E9C4EC401}" destId="{E0A07242-F6B0-B34A-B92C-B7E0A19E5DF2}" srcOrd="1" destOrd="0" parTransId="{D6C34F5E-51A3-DE4C-A6F6-98662ECAE7BC}" sibTransId="{A9309C5B-083B-8242-96AB-F1BE7A4506EF}"/>
    <dgm:cxn modelId="{BD0CC04F-B0BE-7C49-92C6-90D756E02A28}" type="presOf" srcId="{571869FC-38D5-774C-A25C-A40C0363BEF3}" destId="{C76DE82C-D783-664F-B6DD-90396A734E80}" srcOrd="0" destOrd="0" presId="urn:microsoft.com/office/officeart/2005/8/layout/vList2"/>
    <dgm:cxn modelId="{C658EC15-3C31-4F48-A36E-5C200951B934}" type="presOf" srcId="{A09FAF94-8D22-E14A-9B3A-6B8E9C4EC401}" destId="{7558C34C-3398-1A49-A469-4EEB10F61AFC}" srcOrd="0" destOrd="0" presId="urn:microsoft.com/office/officeart/2005/8/layout/vList2"/>
    <dgm:cxn modelId="{3C952920-3E3C-D24E-A41F-3E1C111049D4}" type="presOf" srcId="{24B6AE16-77BD-B34D-B1ED-82F2BB7F8ADE}" destId="{295E72F7-D123-5D46-9091-72C3460F910A}" srcOrd="0" destOrd="0" presId="urn:microsoft.com/office/officeart/2005/8/layout/vList2"/>
    <dgm:cxn modelId="{2E2E3306-DA72-CA40-AD53-D4BA58E007AD}" srcId="{A09FAF94-8D22-E14A-9B3A-6B8E9C4EC401}" destId="{24B6AE16-77BD-B34D-B1ED-82F2BB7F8ADE}" srcOrd="2" destOrd="0" parTransId="{3D9D56D1-1B58-DF43-A980-1C44DA07F778}" sibTransId="{4889FD82-1B1C-AA4E-950A-DBE8873BBFEF}"/>
    <dgm:cxn modelId="{8DFBCD78-9461-234C-925D-FF3472EDB907}" type="presOf" srcId="{E0A07242-F6B0-B34A-B92C-B7E0A19E5DF2}" destId="{E8C1EC6C-BD32-2840-865D-5DC50FFF273E}" srcOrd="0" destOrd="0" presId="urn:microsoft.com/office/officeart/2005/8/layout/vList2"/>
    <dgm:cxn modelId="{C7441970-DF51-2443-A919-90ACCAE86E7B}" type="presParOf" srcId="{7558C34C-3398-1A49-A469-4EEB10F61AFC}" destId="{C76DE82C-D783-664F-B6DD-90396A734E80}" srcOrd="0" destOrd="0" presId="urn:microsoft.com/office/officeart/2005/8/layout/vList2"/>
    <dgm:cxn modelId="{56CD26D4-6D4D-9348-8CCF-1C71E062B16A}" type="presParOf" srcId="{7558C34C-3398-1A49-A469-4EEB10F61AFC}" destId="{CDA06DAF-FA56-4646-956F-D510B521C3AD}" srcOrd="1" destOrd="0" presId="urn:microsoft.com/office/officeart/2005/8/layout/vList2"/>
    <dgm:cxn modelId="{0C13CE94-8119-4F4A-B0F7-950566922B8C}" type="presParOf" srcId="{7558C34C-3398-1A49-A469-4EEB10F61AFC}" destId="{E8C1EC6C-BD32-2840-865D-5DC50FFF273E}" srcOrd="2" destOrd="0" presId="urn:microsoft.com/office/officeart/2005/8/layout/vList2"/>
    <dgm:cxn modelId="{7561D9AF-C25E-BB41-8C17-D8546A1449F4}" type="presParOf" srcId="{7558C34C-3398-1A49-A469-4EEB10F61AFC}" destId="{68D6C9FA-1E79-3746-B0BD-E93722218D24}" srcOrd="3" destOrd="0" presId="urn:microsoft.com/office/officeart/2005/8/layout/vList2"/>
    <dgm:cxn modelId="{E1F533E0-3020-0847-821A-BC244F325C79}" type="presParOf" srcId="{7558C34C-3398-1A49-A469-4EEB10F61AFC}" destId="{295E72F7-D123-5D46-9091-72C3460F910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B8A426-A9D2-0C4D-A2FC-AE9A721E0444}"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C67C6618-BECA-0D40-884D-19A6F29A9797}">
      <dgm:prSet custT="1"/>
      <dgm:spPr/>
      <dgm:t>
        <a:bodyPr/>
        <a:lstStyle/>
        <a:p>
          <a:pPr rtl="0"/>
          <a:r>
            <a:rPr lang="zh-CN" altLang="en-US" sz="2400" dirty="0" smtClean="0"/>
            <a:t>虚构承认理论</a:t>
          </a:r>
          <a:endParaRPr lang="en-US" altLang="zh-CN" sz="2400" dirty="0" smtClean="0"/>
        </a:p>
        <a:p>
          <a:pPr rtl="0"/>
          <a:r>
            <a:rPr lang="en-US" sz="2400" dirty="0" smtClean="0"/>
            <a:t>Fiction Concession</a:t>
          </a:r>
          <a:endParaRPr lang="en-US" sz="2400" dirty="0"/>
        </a:p>
      </dgm:t>
    </dgm:pt>
    <dgm:pt modelId="{2025D62C-8E05-0742-B155-395134993D7F}" type="parTrans" cxnId="{3683D34D-70C1-0243-A63D-048875B8D634}">
      <dgm:prSet/>
      <dgm:spPr/>
      <dgm:t>
        <a:bodyPr/>
        <a:lstStyle/>
        <a:p>
          <a:endParaRPr lang="en-US"/>
        </a:p>
      </dgm:t>
    </dgm:pt>
    <dgm:pt modelId="{4970A6CA-DD03-9041-8A40-B844D65BA819}" type="sibTrans" cxnId="{3683D34D-70C1-0243-A63D-048875B8D634}">
      <dgm:prSet/>
      <dgm:spPr/>
      <dgm:t>
        <a:bodyPr/>
        <a:lstStyle/>
        <a:p>
          <a:endParaRPr lang="en-US"/>
        </a:p>
      </dgm:t>
    </dgm:pt>
    <dgm:pt modelId="{0FEF9962-D9E1-434D-9C7F-98F7F8D2EADB}">
      <dgm:prSet custT="1"/>
      <dgm:spPr/>
      <dgm:t>
        <a:bodyPr/>
        <a:lstStyle/>
        <a:p>
          <a:pPr rtl="0"/>
          <a:r>
            <a:rPr lang="zh-CN" altLang="en-US" sz="2400" dirty="0" smtClean="0"/>
            <a:t>公司只在法律允许的程度上存在</a:t>
          </a:r>
          <a:endParaRPr lang="en-US" sz="2400" dirty="0"/>
        </a:p>
      </dgm:t>
    </dgm:pt>
    <dgm:pt modelId="{C8D12287-440D-104E-9072-8261AD196EC4}" type="parTrans" cxnId="{66DB597C-098A-9941-8DF1-F19592434BEF}">
      <dgm:prSet/>
      <dgm:spPr/>
      <dgm:t>
        <a:bodyPr/>
        <a:lstStyle/>
        <a:p>
          <a:endParaRPr lang="en-US"/>
        </a:p>
      </dgm:t>
    </dgm:pt>
    <dgm:pt modelId="{7E3095C3-C432-D34C-A173-54BA375A818F}" type="sibTrans" cxnId="{66DB597C-098A-9941-8DF1-F19592434BEF}">
      <dgm:prSet/>
      <dgm:spPr/>
      <dgm:t>
        <a:bodyPr/>
        <a:lstStyle/>
        <a:p>
          <a:endParaRPr lang="en-US"/>
        </a:p>
      </dgm:t>
    </dgm:pt>
    <dgm:pt modelId="{5DA5696F-CD1B-774C-BBE5-73483C70D434}">
      <dgm:prSet custT="1"/>
      <dgm:spPr/>
      <dgm:t>
        <a:bodyPr/>
        <a:lstStyle/>
        <a:p>
          <a:pPr rtl="0"/>
          <a:r>
            <a:rPr lang="zh-CN" altLang="en-US" sz="2400" dirty="0" smtClean="0"/>
            <a:t>契约连结理论</a:t>
          </a:r>
          <a:endParaRPr lang="en-US" altLang="zh-CN" sz="2400" dirty="0" smtClean="0"/>
        </a:p>
        <a:p>
          <a:pPr rtl="0"/>
          <a:r>
            <a:rPr lang="en-US" sz="2400" dirty="0" smtClean="0"/>
            <a:t>N</a:t>
          </a:r>
          <a:r>
            <a:rPr lang="en-US" altLang="zh-CN" sz="2400" dirty="0" smtClean="0"/>
            <a:t>exus of Contract</a:t>
          </a:r>
          <a:endParaRPr lang="en-US" sz="2400" dirty="0"/>
        </a:p>
      </dgm:t>
    </dgm:pt>
    <dgm:pt modelId="{EB5BCB70-FBE5-FC4C-B469-AA56BDCDA9D4}" type="parTrans" cxnId="{24728D3E-2F22-FA41-95BC-9733CE9D9BC3}">
      <dgm:prSet/>
      <dgm:spPr/>
      <dgm:t>
        <a:bodyPr/>
        <a:lstStyle/>
        <a:p>
          <a:endParaRPr lang="en-US"/>
        </a:p>
      </dgm:t>
    </dgm:pt>
    <dgm:pt modelId="{805109E7-4E88-EE4E-9249-7B3C0C4177DD}" type="sibTrans" cxnId="{24728D3E-2F22-FA41-95BC-9733CE9D9BC3}">
      <dgm:prSet/>
      <dgm:spPr/>
      <dgm:t>
        <a:bodyPr/>
        <a:lstStyle/>
        <a:p>
          <a:endParaRPr lang="en-US"/>
        </a:p>
      </dgm:t>
    </dgm:pt>
    <dgm:pt modelId="{9785143F-9195-DA47-8197-3386145933B8}">
      <dgm:prSet custT="1"/>
      <dgm:spPr/>
      <dgm:t>
        <a:bodyPr/>
        <a:lstStyle/>
        <a:p>
          <a:pPr rtl="0"/>
          <a:r>
            <a:rPr lang="zh-CN" altLang="en-US" sz="1800" dirty="0" smtClean="0"/>
            <a:t>公司是各方（主要是利益相关方）契约的集合</a:t>
          </a:r>
          <a:endParaRPr lang="en-US" sz="1800" dirty="0"/>
        </a:p>
      </dgm:t>
    </dgm:pt>
    <dgm:pt modelId="{80103DDB-8027-DD43-A49C-00DFAE41260C}" type="parTrans" cxnId="{6CE2EFF8-F7BC-FF46-AB47-E13AB28F67FE}">
      <dgm:prSet/>
      <dgm:spPr/>
      <dgm:t>
        <a:bodyPr/>
        <a:lstStyle/>
        <a:p>
          <a:endParaRPr lang="en-US"/>
        </a:p>
      </dgm:t>
    </dgm:pt>
    <dgm:pt modelId="{4EAEB5B3-1CF0-3B46-9EEF-4C17B4073AAF}" type="sibTrans" cxnId="{6CE2EFF8-F7BC-FF46-AB47-E13AB28F67FE}">
      <dgm:prSet/>
      <dgm:spPr/>
      <dgm:t>
        <a:bodyPr/>
        <a:lstStyle/>
        <a:p>
          <a:endParaRPr lang="en-US"/>
        </a:p>
      </dgm:t>
    </dgm:pt>
    <dgm:pt modelId="{B15DB797-158E-BF4B-A020-565B9BF57F66}">
      <dgm:prSet custT="1"/>
      <dgm:spPr/>
      <dgm:t>
        <a:bodyPr/>
        <a:lstStyle/>
        <a:p>
          <a:pPr rtl="0"/>
          <a:r>
            <a:rPr lang="zh-CN" altLang="en-US" sz="2000" dirty="0" smtClean="0"/>
            <a:t>公司是股东的财产</a:t>
          </a:r>
          <a:endParaRPr lang="en-US" sz="2000" dirty="0"/>
        </a:p>
      </dgm:t>
    </dgm:pt>
    <dgm:pt modelId="{FD80A80E-AFA0-034F-9FB5-CFE704FA2D9C}" type="parTrans" cxnId="{52F87BF1-7BF8-2246-9845-28A09274AFF5}">
      <dgm:prSet/>
      <dgm:spPr/>
      <dgm:t>
        <a:bodyPr/>
        <a:lstStyle/>
        <a:p>
          <a:endParaRPr lang="en-US"/>
        </a:p>
      </dgm:t>
    </dgm:pt>
    <dgm:pt modelId="{75D919AF-4ADC-644F-885F-F81574E5D546}" type="sibTrans" cxnId="{52F87BF1-7BF8-2246-9845-28A09274AFF5}">
      <dgm:prSet/>
      <dgm:spPr/>
      <dgm:t>
        <a:bodyPr/>
        <a:lstStyle/>
        <a:p>
          <a:endParaRPr lang="en-US"/>
        </a:p>
      </dgm:t>
    </dgm:pt>
    <dgm:pt modelId="{E7CD9DD3-1C37-1A43-9977-E44C7DAE08E9}">
      <dgm:prSet custT="1"/>
      <dgm:spPr/>
      <dgm:t>
        <a:bodyPr/>
        <a:lstStyle/>
        <a:p>
          <a:pPr rtl="0"/>
          <a:r>
            <a:rPr lang="zh-CN" altLang="en-US" sz="2000" dirty="0" smtClean="0"/>
            <a:t>焦点在于股东而非公司</a:t>
          </a:r>
          <a:endParaRPr lang="en-US" sz="2000" dirty="0"/>
        </a:p>
      </dgm:t>
    </dgm:pt>
    <dgm:pt modelId="{3065EBA2-B53E-FB49-AD51-9270B75DCA78}" type="parTrans" cxnId="{846D411E-93CD-5740-A263-842CDBA5E82A}">
      <dgm:prSet/>
      <dgm:spPr/>
      <dgm:t>
        <a:bodyPr/>
        <a:lstStyle/>
        <a:p>
          <a:endParaRPr lang="en-US"/>
        </a:p>
      </dgm:t>
    </dgm:pt>
    <dgm:pt modelId="{8BC5478A-E819-9546-B639-7F59C35B309D}" type="sibTrans" cxnId="{846D411E-93CD-5740-A263-842CDBA5E82A}">
      <dgm:prSet/>
      <dgm:spPr/>
      <dgm:t>
        <a:bodyPr/>
        <a:lstStyle/>
        <a:p>
          <a:endParaRPr lang="en-US"/>
        </a:p>
      </dgm:t>
    </dgm:pt>
    <dgm:pt modelId="{19B22F60-A0A1-5547-9220-A1F302952292}">
      <dgm:prSet custT="1"/>
      <dgm:spPr/>
      <dgm:t>
        <a:bodyPr/>
        <a:lstStyle/>
        <a:p>
          <a:pPr rtl="0"/>
          <a:r>
            <a:rPr lang="zh-CN" altLang="en-US" sz="2400" dirty="0" smtClean="0"/>
            <a:t>自主权</a:t>
          </a:r>
          <a:r>
            <a:rPr lang="en-US" altLang="zh-CN" sz="2400" dirty="0" smtClean="0"/>
            <a:t>/</a:t>
          </a:r>
          <a:r>
            <a:rPr lang="zh-CN" altLang="en-US" sz="2400" dirty="0" smtClean="0"/>
            <a:t>集合理论</a:t>
          </a:r>
          <a:endParaRPr lang="en-US" sz="2400" dirty="0" smtClean="0"/>
        </a:p>
        <a:p>
          <a:pPr rtl="0"/>
          <a:r>
            <a:rPr lang="en-US" sz="2400" dirty="0" smtClean="0"/>
            <a:t>Autonomy/Aggregation</a:t>
          </a:r>
          <a:endParaRPr lang="en-US" sz="2400" dirty="0"/>
        </a:p>
      </dgm:t>
    </dgm:pt>
    <dgm:pt modelId="{E77334CC-3317-1447-BCF4-D9BB8DE1D5F7}" type="parTrans" cxnId="{80C4460C-CCE4-D54E-A2B8-DB652CA4ADD5}">
      <dgm:prSet/>
      <dgm:spPr/>
      <dgm:t>
        <a:bodyPr/>
        <a:lstStyle/>
        <a:p>
          <a:endParaRPr lang="en-US"/>
        </a:p>
      </dgm:t>
    </dgm:pt>
    <dgm:pt modelId="{4D92F827-A499-6A44-A9A0-502691E3609F}" type="sibTrans" cxnId="{80C4460C-CCE4-D54E-A2B8-DB652CA4ADD5}">
      <dgm:prSet/>
      <dgm:spPr/>
      <dgm:t>
        <a:bodyPr/>
        <a:lstStyle/>
        <a:p>
          <a:endParaRPr lang="en-US"/>
        </a:p>
      </dgm:t>
    </dgm:pt>
    <dgm:pt modelId="{B031D8F0-BD04-514C-AF23-3DF050F9F566}">
      <dgm:prSet custT="1"/>
      <dgm:spPr/>
      <dgm:t>
        <a:bodyPr/>
        <a:lstStyle/>
        <a:p>
          <a:pPr rtl="0"/>
          <a:r>
            <a:rPr lang="zh-CN" altLang="en-US" sz="1800" dirty="0" smtClean="0"/>
            <a:t>当一个团体共同组成一个公司时，这个公司与团体中的任何一个成员都不同，这是制度上的不同</a:t>
          </a:r>
          <a:endParaRPr lang="en-US" sz="1800" dirty="0"/>
        </a:p>
      </dgm:t>
    </dgm:pt>
    <dgm:pt modelId="{537C4A29-D326-2145-9425-47AE112ECA91}" type="parTrans" cxnId="{17AD9427-24F8-1841-8130-34686DB275C9}">
      <dgm:prSet/>
      <dgm:spPr/>
      <dgm:t>
        <a:bodyPr/>
        <a:lstStyle/>
        <a:p>
          <a:endParaRPr lang="en-US"/>
        </a:p>
      </dgm:t>
    </dgm:pt>
    <dgm:pt modelId="{309C2896-B612-2A49-9403-8991FCABB144}" type="sibTrans" cxnId="{17AD9427-24F8-1841-8130-34686DB275C9}">
      <dgm:prSet/>
      <dgm:spPr/>
      <dgm:t>
        <a:bodyPr/>
        <a:lstStyle/>
        <a:p>
          <a:endParaRPr lang="en-US"/>
        </a:p>
      </dgm:t>
    </dgm:pt>
    <dgm:pt modelId="{272514F2-495E-B448-A34F-CC48A374F64E}">
      <dgm:prSet/>
      <dgm:spPr/>
      <dgm:t>
        <a:bodyPr/>
        <a:lstStyle/>
        <a:p>
          <a:pPr rtl="0"/>
          <a:r>
            <a:rPr lang="zh-CN" altLang="en-US" dirty="0" smtClean="0"/>
            <a:t>公司作为一个经济共同体的“政府”</a:t>
          </a:r>
          <a:endParaRPr lang="en-US" dirty="0"/>
        </a:p>
      </dgm:t>
    </dgm:pt>
    <dgm:pt modelId="{880E3B7F-F34E-F840-A42D-3EF25425BE2F}" type="parTrans" cxnId="{070D5D6E-E5EE-1E41-9262-CBDA4B605E45}">
      <dgm:prSet/>
      <dgm:spPr/>
      <dgm:t>
        <a:bodyPr/>
        <a:lstStyle/>
        <a:p>
          <a:endParaRPr lang="en-US"/>
        </a:p>
      </dgm:t>
    </dgm:pt>
    <dgm:pt modelId="{50BE822E-982E-9F4E-B435-6BEA855D9310}" type="sibTrans" cxnId="{070D5D6E-E5EE-1E41-9262-CBDA4B605E45}">
      <dgm:prSet/>
      <dgm:spPr/>
      <dgm:t>
        <a:bodyPr/>
        <a:lstStyle/>
        <a:p>
          <a:endParaRPr lang="en-US"/>
        </a:p>
      </dgm:t>
    </dgm:pt>
    <dgm:pt modelId="{EFD064E2-F6AF-5D4C-BE64-808E42A97CE9}">
      <dgm:prSet/>
      <dgm:spPr/>
      <dgm:t>
        <a:bodyPr/>
        <a:lstStyle/>
        <a:p>
          <a:pPr rtl="0"/>
          <a:r>
            <a:rPr lang="zh-CN" altLang="en-US" dirty="0" smtClean="0"/>
            <a:t>焦点在于公司而非股东</a:t>
          </a:r>
          <a:endParaRPr lang="en-US" dirty="0"/>
        </a:p>
      </dgm:t>
    </dgm:pt>
    <dgm:pt modelId="{BA070EBD-59EA-3342-9506-04AC8EBAA50E}" type="parTrans" cxnId="{C0FD4DFF-E2EC-8645-91AC-590807FFFC62}">
      <dgm:prSet/>
      <dgm:spPr/>
      <dgm:t>
        <a:bodyPr/>
        <a:lstStyle/>
        <a:p>
          <a:endParaRPr lang="en-US"/>
        </a:p>
      </dgm:t>
    </dgm:pt>
    <dgm:pt modelId="{5D596A98-5E50-4443-95BB-631628E910A7}" type="sibTrans" cxnId="{C0FD4DFF-E2EC-8645-91AC-590807FFFC62}">
      <dgm:prSet/>
      <dgm:spPr/>
      <dgm:t>
        <a:bodyPr/>
        <a:lstStyle/>
        <a:p>
          <a:endParaRPr lang="en-US"/>
        </a:p>
      </dgm:t>
    </dgm:pt>
    <dgm:pt modelId="{93E79CDB-F03F-CF44-B093-4FF11978040F}">
      <dgm:prSet/>
      <dgm:spPr/>
      <dgm:t>
        <a:bodyPr/>
        <a:lstStyle/>
        <a:p>
          <a:r>
            <a:rPr lang="zh-CN" altLang="en-US" dirty="0" smtClean="0"/>
            <a:t>作为国家</a:t>
          </a:r>
          <a:r>
            <a:rPr lang="zh-CN" altLang="en-US" i="1" dirty="0" smtClean="0"/>
            <a:t>控制</a:t>
          </a:r>
          <a:r>
            <a:rPr lang="zh-CN" altLang="en-US" dirty="0" smtClean="0"/>
            <a:t>的财产的公司形式</a:t>
          </a:r>
          <a:endParaRPr lang="en-US" dirty="0"/>
        </a:p>
      </dgm:t>
    </dgm:pt>
    <dgm:pt modelId="{E2AC7CAD-AE25-B045-A08B-E61E7203C6E4}" type="parTrans" cxnId="{4F579EE3-8080-D945-96AD-C1805D58C767}">
      <dgm:prSet/>
      <dgm:spPr/>
      <dgm:t>
        <a:bodyPr/>
        <a:lstStyle/>
        <a:p>
          <a:endParaRPr lang="en-US"/>
        </a:p>
      </dgm:t>
    </dgm:pt>
    <dgm:pt modelId="{1347121B-5448-D045-A8D1-C28FB7D6242F}" type="sibTrans" cxnId="{4F579EE3-8080-D945-96AD-C1805D58C767}">
      <dgm:prSet/>
      <dgm:spPr/>
      <dgm:t>
        <a:bodyPr/>
        <a:lstStyle/>
        <a:p>
          <a:endParaRPr lang="en-US"/>
        </a:p>
      </dgm:t>
    </dgm:pt>
    <dgm:pt modelId="{93648353-E56B-5441-A09B-FA6786D395D2}" type="pres">
      <dgm:prSet presAssocID="{15B8A426-A9D2-0C4D-A2FC-AE9A721E0444}" presName="diagram" presStyleCnt="0">
        <dgm:presLayoutVars>
          <dgm:chPref val="1"/>
          <dgm:dir/>
          <dgm:animOne val="branch"/>
          <dgm:animLvl val="lvl"/>
          <dgm:resizeHandles/>
        </dgm:presLayoutVars>
      </dgm:prSet>
      <dgm:spPr/>
      <dgm:t>
        <a:bodyPr/>
        <a:lstStyle/>
        <a:p>
          <a:endParaRPr lang="en-US"/>
        </a:p>
      </dgm:t>
    </dgm:pt>
    <dgm:pt modelId="{4F1D62D1-996A-D043-A1DA-AA353E12F9CF}" type="pres">
      <dgm:prSet presAssocID="{C67C6618-BECA-0D40-884D-19A6F29A9797}" presName="root" presStyleCnt="0"/>
      <dgm:spPr/>
    </dgm:pt>
    <dgm:pt modelId="{7F44B8E3-DFAB-E24B-A2E6-6F1259659031}" type="pres">
      <dgm:prSet presAssocID="{C67C6618-BECA-0D40-884D-19A6F29A9797}" presName="rootComposite" presStyleCnt="0"/>
      <dgm:spPr/>
    </dgm:pt>
    <dgm:pt modelId="{C0F1620B-DF9E-2345-89EF-078D2D9012A8}" type="pres">
      <dgm:prSet presAssocID="{C67C6618-BECA-0D40-884D-19A6F29A9797}" presName="rootText" presStyleLbl="node1" presStyleIdx="0" presStyleCnt="3"/>
      <dgm:spPr/>
      <dgm:t>
        <a:bodyPr/>
        <a:lstStyle/>
        <a:p>
          <a:endParaRPr lang="en-US"/>
        </a:p>
      </dgm:t>
    </dgm:pt>
    <dgm:pt modelId="{ED56FB91-659C-9E4C-ACA9-F0C1915D2800}" type="pres">
      <dgm:prSet presAssocID="{C67C6618-BECA-0D40-884D-19A6F29A9797}" presName="rootConnector" presStyleLbl="node1" presStyleIdx="0" presStyleCnt="3"/>
      <dgm:spPr/>
      <dgm:t>
        <a:bodyPr/>
        <a:lstStyle/>
        <a:p>
          <a:endParaRPr lang="en-US"/>
        </a:p>
      </dgm:t>
    </dgm:pt>
    <dgm:pt modelId="{15D16091-896A-C34B-AA1A-D46D83E08D6C}" type="pres">
      <dgm:prSet presAssocID="{C67C6618-BECA-0D40-884D-19A6F29A9797}" presName="childShape" presStyleCnt="0"/>
      <dgm:spPr/>
    </dgm:pt>
    <dgm:pt modelId="{883DCAEF-BACC-6749-BB9C-CA1C7D8CC36E}" type="pres">
      <dgm:prSet presAssocID="{C8D12287-440D-104E-9072-8261AD196EC4}" presName="Name13" presStyleLbl="parChTrans1D2" presStyleIdx="0" presStyleCnt="8"/>
      <dgm:spPr/>
      <dgm:t>
        <a:bodyPr/>
        <a:lstStyle/>
        <a:p>
          <a:endParaRPr lang="en-US"/>
        </a:p>
      </dgm:t>
    </dgm:pt>
    <dgm:pt modelId="{B0D0FB06-0B5C-8F4C-9A62-3D5B83D0E4DA}" type="pres">
      <dgm:prSet presAssocID="{0FEF9962-D9E1-434D-9C7F-98F7F8D2EADB}" presName="childText" presStyleLbl="bgAcc1" presStyleIdx="0" presStyleCnt="8" custScaleX="142046">
        <dgm:presLayoutVars>
          <dgm:bulletEnabled val="1"/>
        </dgm:presLayoutVars>
      </dgm:prSet>
      <dgm:spPr/>
      <dgm:t>
        <a:bodyPr/>
        <a:lstStyle/>
        <a:p>
          <a:endParaRPr lang="en-US"/>
        </a:p>
      </dgm:t>
    </dgm:pt>
    <dgm:pt modelId="{ACEF4433-DFDE-FE44-B729-2667603D8DED}" type="pres">
      <dgm:prSet presAssocID="{E2AC7CAD-AE25-B045-A08B-E61E7203C6E4}" presName="Name13" presStyleLbl="parChTrans1D2" presStyleIdx="1" presStyleCnt="8"/>
      <dgm:spPr/>
      <dgm:t>
        <a:bodyPr/>
        <a:lstStyle/>
        <a:p>
          <a:endParaRPr lang="zh-CN" altLang="en-US"/>
        </a:p>
      </dgm:t>
    </dgm:pt>
    <dgm:pt modelId="{04582387-CD0A-3F48-B1F6-59D7AD96FCB0}" type="pres">
      <dgm:prSet presAssocID="{93E79CDB-F03F-CF44-B093-4FF11978040F}" presName="childText" presStyleLbl="bgAcc1" presStyleIdx="1" presStyleCnt="8" custScaleX="135899">
        <dgm:presLayoutVars>
          <dgm:bulletEnabled val="1"/>
        </dgm:presLayoutVars>
      </dgm:prSet>
      <dgm:spPr/>
      <dgm:t>
        <a:bodyPr/>
        <a:lstStyle/>
        <a:p>
          <a:endParaRPr lang="en-US"/>
        </a:p>
      </dgm:t>
    </dgm:pt>
    <dgm:pt modelId="{23E331E5-FB76-E24B-8989-FAAFBE893B9E}" type="pres">
      <dgm:prSet presAssocID="{5DA5696F-CD1B-774C-BBE5-73483C70D434}" presName="root" presStyleCnt="0"/>
      <dgm:spPr/>
    </dgm:pt>
    <dgm:pt modelId="{49DAC849-35FB-BE45-83B6-5B6ACEDE80B6}" type="pres">
      <dgm:prSet presAssocID="{5DA5696F-CD1B-774C-BBE5-73483C70D434}" presName="rootComposite" presStyleCnt="0"/>
      <dgm:spPr/>
    </dgm:pt>
    <dgm:pt modelId="{75CB0993-971A-A540-95D8-3FA527BB306A}" type="pres">
      <dgm:prSet presAssocID="{5DA5696F-CD1B-774C-BBE5-73483C70D434}" presName="rootText" presStyleLbl="node1" presStyleIdx="1" presStyleCnt="3"/>
      <dgm:spPr/>
      <dgm:t>
        <a:bodyPr/>
        <a:lstStyle/>
        <a:p>
          <a:endParaRPr lang="en-US"/>
        </a:p>
      </dgm:t>
    </dgm:pt>
    <dgm:pt modelId="{6E7318C7-F6CD-4043-A3E0-7E2CD539DB22}" type="pres">
      <dgm:prSet presAssocID="{5DA5696F-CD1B-774C-BBE5-73483C70D434}" presName="rootConnector" presStyleLbl="node1" presStyleIdx="1" presStyleCnt="3"/>
      <dgm:spPr/>
      <dgm:t>
        <a:bodyPr/>
        <a:lstStyle/>
        <a:p>
          <a:endParaRPr lang="en-US"/>
        </a:p>
      </dgm:t>
    </dgm:pt>
    <dgm:pt modelId="{B816B4B0-9FD3-614B-915A-AAF9EE401ABD}" type="pres">
      <dgm:prSet presAssocID="{5DA5696F-CD1B-774C-BBE5-73483C70D434}" presName="childShape" presStyleCnt="0"/>
      <dgm:spPr/>
    </dgm:pt>
    <dgm:pt modelId="{6128A787-A048-0549-B786-262A7C78925D}" type="pres">
      <dgm:prSet presAssocID="{80103DDB-8027-DD43-A49C-00DFAE41260C}" presName="Name13" presStyleLbl="parChTrans1D2" presStyleIdx="2" presStyleCnt="8"/>
      <dgm:spPr/>
      <dgm:t>
        <a:bodyPr/>
        <a:lstStyle/>
        <a:p>
          <a:endParaRPr lang="en-US"/>
        </a:p>
      </dgm:t>
    </dgm:pt>
    <dgm:pt modelId="{E5D01CC7-6172-A247-A9A4-68D6A4613203}" type="pres">
      <dgm:prSet presAssocID="{9785143F-9195-DA47-8197-3386145933B8}" presName="childText" presStyleLbl="bgAcc1" presStyleIdx="2" presStyleCnt="8" custScaleX="147438">
        <dgm:presLayoutVars>
          <dgm:bulletEnabled val="1"/>
        </dgm:presLayoutVars>
      </dgm:prSet>
      <dgm:spPr/>
      <dgm:t>
        <a:bodyPr/>
        <a:lstStyle/>
        <a:p>
          <a:endParaRPr lang="en-US"/>
        </a:p>
      </dgm:t>
    </dgm:pt>
    <dgm:pt modelId="{A511FB22-919D-8449-922F-51F8652DF749}" type="pres">
      <dgm:prSet presAssocID="{FD80A80E-AFA0-034F-9FB5-CFE704FA2D9C}" presName="Name13" presStyleLbl="parChTrans1D2" presStyleIdx="3" presStyleCnt="8"/>
      <dgm:spPr/>
      <dgm:t>
        <a:bodyPr/>
        <a:lstStyle/>
        <a:p>
          <a:endParaRPr lang="en-US"/>
        </a:p>
      </dgm:t>
    </dgm:pt>
    <dgm:pt modelId="{F68ACFA1-42F8-7D40-B570-FC6B5BED64D1}" type="pres">
      <dgm:prSet presAssocID="{B15DB797-158E-BF4B-A020-565B9BF57F66}" presName="childText" presStyleLbl="bgAcc1" presStyleIdx="3" presStyleCnt="8" custScaleX="141308">
        <dgm:presLayoutVars>
          <dgm:bulletEnabled val="1"/>
        </dgm:presLayoutVars>
      </dgm:prSet>
      <dgm:spPr/>
      <dgm:t>
        <a:bodyPr/>
        <a:lstStyle/>
        <a:p>
          <a:endParaRPr lang="en-US"/>
        </a:p>
      </dgm:t>
    </dgm:pt>
    <dgm:pt modelId="{CCD99982-24D7-9E42-A539-11B09D086630}" type="pres">
      <dgm:prSet presAssocID="{3065EBA2-B53E-FB49-AD51-9270B75DCA78}" presName="Name13" presStyleLbl="parChTrans1D2" presStyleIdx="4" presStyleCnt="8"/>
      <dgm:spPr/>
      <dgm:t>
        <a:bodyPr/>
        <a:lstStyle/>
        <a:p>
          <a:endParaRPr lang="en-US"/>
        </a:p>
      </dgm:t>
    </dgm:pt>
    <dgm:pt modelId="{C00D90B9-DB12-6548-A958-A80CACDB1D28}" type="pres">
      <dgm:prSet presAssocID="{E7CD9DD3-1C37-1A43-9977-E44C7DAE08E9}" presName="childText" presStyleLbl="bgAcc1" presStyleIdx="4" presStyleCnt="8" custScaleX="143667">
        <dgm:presLayoutVars>
          <dgm:bulletEnabled val="1"/>
        </dgm:presLayoutVars>
      </dgm:prSet>
      <dgm:spPr/>
      <dgm:t>
        <a:bodyPr/>
        <a:lstStyle/>
        <a:p>
          <a:endParaRPr lang="en-US"/>
        </a:p>
      </dgm:t>
    </dgm:pt>
    <dgm:pt modelId="{6DB69A01-8B22-734B-A422-F50CDD04FE52}" type="pres">
      <dgm:prSet presAssocID="{19B22F60-A0A1-5547-9220-A1F302952292}" presName="root" presStyleCnt="0"/>
      <dgm:spPr/>
    </dgm:pt>
    <dgm:pt modelId="{FADBF9A6-7910-4F42-9FE2-E85214A20887}" type="pres">
      <dgm:prSet presAssocID="{19B22F60-A0A1-5547-9220-A1F302952292}" presName="rootComposite" presStyleCnt="0"/>
      <dgm:spPr/>
    </dgm:pt>
    <dgm:pt modelId="{E30E9F69-CF0E-7242-8DEA-FCEB78304C84}" type="pres">
      <dgm:prSet presAssocID="{19B22F60-A0A1-5547-9220-A1F302952292}" presName="rootText" presStyleLbl="node1" presStyleIdx="2" presStyleCnt="3" custScaleX="143962"/>
      <dgm:spPr/>
      <dgm:t>
        <a:bodyPr/>
        <a:lstStyle/>
        <a:p>
          <a:endParaRPr lang="en-US"/>
        </a:p>
      </dgm:t>
    </dgm:pt>
    <dgm:pt modelId="{9586E73E-A3A3-E94B-973E-687BD75D7416}" type="pres">
      <dgm:prSet presAssocID="{19B22F60-A0A1-5547-9220-A1F302952292}" presName="rootConnector" presStyleLbl="node1" presStyleIdx="2" presStyleCnt="3"/>
      <dgm:spPr/>
      <dgm:t>
        <a:bodyPr/>
        <a:lstStyle/>
        <a:p>
          <a:endParaRPr lang="en-US"/>
        </a:p>
      </dgm:t>
    </dgm:pt>
    <dgm:pt modelId="{AFC7BFE0-575D-584A-95D4-63AE5C25594F}" type="pres">
      <dgm:prSet presAssocID="{19B22F60-A0A1-5547-9220-A1F302952292}" presName="childShape" presStyleCnt="0"/>
      <dgm:spPr/>
    </dgm:pt>
    <dgm:pt modelId="{8496E59B-0055-0743-9ABA-97FBE7DEC28F}" type="pres">
      <dgm:prSet presAssocID="{537C4A29-D326-2145-9425-47AE112ECA91}" presName="Name13" presStyleLbl="parChTrans1D2" presStyleIdx="5" presStyleCnt="8"/>
      <dgm:spPr/>
      <dgm:t>
        <a:bodyPr/>
        <a:lstStyle/>
        <a:p>
          <a:endParaRPr lang="en-US"/>
        </a:p>
      </dgm:t>
    </dgm:pt>
    <dgm:pt modelId="{3A6506D4-0D15-064C-8A48-569BC6CEBCCB}" type="pres">
      <dgm:prSet presAssocID="{B031D8F0-BD04-514C-AF23-3DF050F9F566}" presName="childText" presStyleLbl="bgAcc1" presStyleIdx="5" presStyleCnt="8" custScaleX="165522">
        <dgm:presLayoutVars>
          <dgm:bulletEnabled val="1"/>
        </dgm:presLayoutVars>
      </dgm:prSet>
      <dgm:spPr/>
      <dgm:t>
        <a:bodyPr/>
        <a:lstStyle/>
        <a:p>
          <a:endParaRPr lang="en-US"/>
        </a:p>
      </dgm:t>
    </dgm:pt>
    <dgm:pt modelId="{7F7AD221-8AF6-5F4E-B3B8-84FF2AB114E3}" type="pres">
      <dgm:prSet presAssocID="{880E3B7F-F34E-F840-A42D-3EF25425BE2F}" presName="Name13" presStyleLbl="parChTrans1D2" presStyleIdx="6" presStyleCnt="8"/>
      <dgm:spPr/>
      <dgm:t>
        <a:bodyPr/>
        <a:lstStyle/>
        <a:p>
          <a:endParaRPr lang="en-US"/>
        </a:p>
      </dgm:t>
    </dgm:pt>
    <dgm:pt modelId="{29732D09-E414-1E43-A40F-E7029420DFF7}" type="pres">
      <dgm:prSet presAssocID="{272514F2-495E-B448-A34F-CC48A374F64E}" presName="childText" presStyleLbl="bgAcc1" presStyleIdx="6" presStyleCnt="8" custScaleX="165522">
        <dgm:presLayoutVars>
          <dgm:bulletEnabled val="1"/>
        </dgm:presLayoutVars>
      </dgm:prSet>
      <dgm:spPr/>
      <dgm:t>
        <a:bodyPr/>
        <a:lstStyle/>
        <a:p>
          <a:endParaRPr lang="en-US"/>
        </a:p>
      </dgm:t>
    </dgm:pt>
    <dgm:pt modelId="{CD4CB3DE-6849-E04D-A826-19980B7C18DF}" type="pres">
      <dgm:prSet presAssocID="{BA070EBD-59EA-3342-9506-04AC8EBAA50E}" presName="Name13" presStyleLbl="parChTrans1D2" presStyleIdx="7" presStyleCnt="8"/>
      <dgm:spPr/>
      <dgm:t>
        <a:bodyPr/>
        <a:lstStyle/>
        <a:p>
          <a:endParaRPr lang="en-US"/>
        </a:p>
      </dgm:t>
    </dgm:pt>
    <dgm:pt modelId="{482AC30F-46BE-8D4F-B12D-3D1B6C475627}" type="pres">
      <dgm:prSet presAssocID="{EFD064E2-F6AF-5D4C-BE64-808E42A97CE9}" presName="childText" presStyleLbl="bgAcc1" presStyleIdx="7" presStyleCnt="8" custScaleX="165522">
        <dgm:presLayoutVars>
          <dgm:bulletEnabled val="1"/>
        </dgm:presLayoutVars>
      </dgm:prSet>
      <dgm:spPr/>
      <dgm:t>
        <a:bodyPr/>
        <a:lstStyle/>
        <a:p>
          <a:endParaRPr lang="en-US"/>
        </a:p>
      </dgm:t>
    </dgm:pt>
  </dgm:ptLst>
  <dgm:cxnLst>
    <dgm:cxn modelId="{EB1AE84A-1730-8242-B000-0236D784BA54}" type="presOf" srcId="{EFD064E2-F6AF-5D4C-BE64-808E42A97CE9}" destId="{482AC30F-46BE-8D4F-B12D-3D1B6C475627}" srcOrd="0" destOrd="0" presId="urn:microsoft.com/office/officeart/2005/8/layout/hierarchy3"/>
    <dgm:cxn modelId="{846D411E-93CD-5740-A263-842CDBA5E82A}" srcId="{5DA5696F-CD1B-774C-BBE5-73483C70D434}" destId="{E7CD9DD3-1C37-1A43-9977-E44C7DAE08E9}" srcOrd="2" destOrd="0" parTransId="{3065EBA2-B53E-FB49-AD51-9270B75DCA78}" sibTransId="{8BC5478A-E819-9546-B639-7F59C35B309D}"/>
    <dgm:cxn modelId="{CA290FEB-950E-D54D-B8D1-46B6CDCB8622}" type="presOf" srcId="{E2AC7CAD-AE25-B045-A08B-E61E7203C6E4}" destId="{ACEF4433-DFDE-FE44-B729-2667603D8DED}" srcOrd="0" destOrd="0" presId="urn:microsoft.com/office/officeart/2005/8/layout/hierarchy3"/>
    <dgm:cxn modelId="{24728D3E-2F22-FA41-95BC-9733CE9D9BC3}" srcId="{15B8A426-A9D2-0C4D-A2FC-AE9A721E0444}" destId="{5DA5696F-CD1B-774C-BBE5-73483C70D434}" srcOrd="1" destOrd="0" parTransId="{EB5BCB70-FBE5-FC4C-B469-AA56BDCDA9D4}" sibTransId="{805109E7-4E88-EE4E-9249-7B3C0C4177DD}"/>
    <dgm:cxn modelId="{4FB0B722-960F-4F44-A635-E2C5178D80B4}" type="presOf" srcId="{880E3B7F-F34E-F840-A42D-3EF25425BE2F}" destId="{7F7AD221-8AF6-5F4E-B3B8-84FF2AB114E3}" srcOrd="0" destOrd="0" presId="urn:microsoft.com/office/officeart/2005/8/layout/hierarchy3"/>
    <dgm:cxn modelId="{3909074A-9287-5D44-BF64-B7331E37DA44}" type="presOf" srcId="{FD80A80E-AFA0-034F-9FB5-CFE704FA2D9C}" destId="{A511FB22-919D-8449-922F-51F8652DF749}" srcOrd="0" destOrd="0" presId="urn:microsoft.com/office/officeart/2005/8/layout/hierarchy3"/>
    <dgm:cxn modelId="{14060510-B463-614F-A007-33A98F97E229}" type="presOf" srcId="{80103DDB-8027-DD43-A49C-00DFAE41260C}" destId="{6128A787-A048-0549-B786-262A7C78925D}" srcOrd="0" destOrd="0" presId="urn:microsoft.com/office/officeart/2005/8/layout/hierarchy3"/>
    <dgm:cxn modelId="{CD9AC7DB-D211-6F4B-8021-D11C351E486B}" type="presOf" srcId="{BA070EBD-59EA-3342-9506-04AC8EBAA50E}" destId="{CD4CB3DE-6849-E04D-A826-19980B7C18DF}" srcOrd="0" destOrd="0" presId="urn:microsoft.com/office/officeart/2005/8/layout/hierarchy3"/>
    <dgm:cxn modelId="{CEF645D5-7D66-D846-9502-7DC9384E1FD7}" type="presOf" srcId="{5DA5696F-CD1B-774C-BBE5-73483C70D434}" destId="{6E7318C7-F6CD-4043-A3E0-7E2CD539DB22}" srcOrd="1" destOrd="0" presId="urn:microsoft.com/office/officeart/2005/8/layout/hierarchy3"/>
    <dgm:cxn modelId="{6CE2EFF8-F7BC-FF46-AB47-E13AB28F67FE}" srcId="{5DA5696F-CD1B-774C-BBE5-73483C70D434}" destId="{9785143F-9195-DA47-8197-3386145933B8}" srcOrd="0" destOrd="0" parTransId="{80103DDB-8027-DD43-A49C-00DFAE41260C}" sibTransId="{4EAEB5B3-1CF0-3B46-9EEF-4C17B4073AAF}"/>
    <dgm:cxn modelId="{D7ABF18A-3148-AF4D-9D9F-39876FCD96B7}" type="presOf" srcId="{0FEF9962-D9E1-434D-9C7F-98F7F8D2EADB}" destId="{B0D0FB06-0B5C-8F4C-9A62-3D5B83D0E4DA}" srcOrd="0" destOrd="0" presId="urn:microsoft.com/office/officeart/2005/8/layout/hierarchy3"/>
    <dgm:cxn modelId="{35E2B478-FE26-AA47-8099-3D520EB271F0}" type="presOf" srcId="{19B22F60-A0A1-5547-9220-A1F302952292}" destId="{9586E73E-A3A3-E94B-973E-687BD75D7416}" srcOrd="1" destOrd="0" presId="urn:microsoft.com/office/officeart/2005/8/layout/hierarchy3"/>
    <dgm:cxn modelId="{3683D34D-70C1-0243-A63D-048875B8D634}" srcId="{15B8A426-A9D2-0C4D-A2FC-AE9A721E0444}" destId="{C67C6618-BECA-0D40-884D-19A6F29A9797}" srcOrd="0" destOrd="0" parTransId="{2025D62C-8E05-0742-B155-395134993D7F}" sibTransId="{4970A6CA-DD03-9041-8A40-B844D65BA819}"/>
    <dgm:cxn modelId="{5D714656-1096-0448-B326-CE6CB79802B9}" type="presOf" srcId="{15B8A426-A9D2-0C4D-A2FC-AE9A721E0444}" destId="{93648353-E56B-5441-A09B-FA6786D395D2}" srcOrd="0" destOrd="0" presId="urn:microsoft.com/office/officeart/2005/8/layout/hierarchy3"/>
    <dgm:cxn modelId="{42505003-4630-3247-8860-573D5C9581C4}" type="presOf" srcId="{C67C6618-BECA-0D40-884D-19A6F29A9797}" destId="{C0F1620B-DF9E-2345-89EF-078D2D9012A8}" srcOrd="0" destOrd="0" presId="urn:microsoft.com/office/officeart/2005/8/layout/hierarchy3"/>
    <dgm:cxn modelId="{37E6E227-0351-994B-9BFB-467C46E42D66}" type="presOf" srcId="{19B22F60-A0A1-5547-9220-A1F302952292}" destId="{E30E9F69-CF0E-7242-8DEA-FCEB78304C84}" srcOrd="0" destOrd="0" presId="urn:microsoft.com/office/officeart/2005/8/layout/hierarchy3"/>
    <dgm:cxn modelId="{66DB597C-098A-9941-8DF1-F19592434BEF}" srcId="{C67C6618-BECA-0D40-884D-19A6F29A9797}" destId="{0FEF9962-D9E1-434D-9C7F-98F7F8D2EADB}" srcOrd="0" destOrd="0" parTransId="{C8D12287-440D-104E-9072-8261AD196EC4}" sibTransId="{7E3095C3-C432-D34C-A173-54BA375A818F}"/>
    <dgm:cxn modelId="{80C4460C-CCE4-D54E-A2B8-DB652CA4ADD5}" srcId="{15B8A426-A9D2-0C4D-A2FC-AE9A721E0444}" destId="{19B22F60-A0A1-5547-9220-A1F302952292}" srcOrd="2" destOrd="0" parTransId="{E77334CC-3317-1447-BCF4-D9BB8DE1D5F7}" sibTransId="{4D92F827-A499-6A44-A9A0-502691E3609F}"/>
    <dgm:cxn modelId="{0B094A3A-9CA8-3F42-8CD2-458BAC36DDD0}" type="presOf" srcId="{C8D12287-440D-104E-9072-8261AD196EC4}" destId="{883DCAEF-BACC-6749-BB9C-CA1C7D8CC36E}" srcOrd="0" destOrd="0" presId="urn:microsoft.com/office/officeart/2005/8/layout/hierarchy3"/>
    <dgm:cxn modelId="{5D9EE4D4-6062-B74A-BD3B-63B683DEF432}" type="presOf" srcId="{E7CD9DD3-1C37-1A43-9977-E44C7DAE08E9}" destId="{C00D90B9-DB12-6548-A958-A80CACDB1D28}" srcOrd="0" destOrd="0" presId="urn:microsoft.com/office/officeart/2005/8/layout/hierarchy3"/>
    <dgm:cxn modelId="{C0FD4DFF-E2EC-8645-91AC-590807FFFC62}" srcId="{19B22F60-A0A1-5547-9220-A1F302952292}" destId="{EFD064E2-F6AF-5D4C-BE64-808E42A97CE9}" srcOrd="2" destOrd="0" parTransId="{BA070EBD-59EA-3342-9506-04AC8EBAA50E}" sibTransId="{5D596A98-5E50-4443-95BB-631628E910A7}"/>
    <dgm:cxn modelId="{39753D91-9C0F-4A42-B82D-5282188D60E8}" type="presOf" srcId="{93E79CDB-F03F-CF44-B093-4FF11978040F}" destId="{04582387-CD0A-3F48-B1F6-59D7AD96FCB0}" srcOrd="0" destOrd="0" presId="urn:microsoft.com/office/officeart/2005/8/layout/hierarchy3"/>
    <dgm:cxn modelId="{47C17409-9DD9-064F-B40E-00BB54254729}" type="presOf" srcId="{B15DB797-158E-BF4B-A020-565B9BF57F66}" destId="{F68ACFA1-42F8-7D40-B570-FC6B5BED64D1}" srcOrd="0" destOrd="0" presId="urn:microsoft.com/office/officeart/2005/8/layout/hierarchy3"/>
    <dgm:cxn modelId="{587174DB-F6C8-7B4E-A612-A256F02B80DD}" type="presOf" srcId="{B031D8F0-BD04-514C-AF23-3DF050F9F566}" destId="{3A6506D4-0D15-064C-8A48-569BC6CEBCCB}" srcOrd="0" destOrd="0" presId="urn:microsoft.com/office/officeart/2005/8/layout/hierarchy3"/>
    <dgm:cxn modelId="{C68EEBD8-9DED-2A47-B362-137394BF8EFA}" type="presOf" srcId="{5DA5696F-CD1B-774C-BBE5-73483C70D434}" destId="{75CB0993-971A-A540-95D8-3FA527BB306A}" srcOrd="0" destOrd="0" presId="urn:microsoft.com/office/officeart/2005/8/layout/hierarchy3"/>
    <dgm:cxn modelId="{070D5D6E-E5EE-1E41-9262-CBDA4B605E45}" srcId="{19B22F60-A0A1-5547-9220-A1F302952292}" destId="{272514F2-495E-B448-A34F-CC48A374F64E}" srcOrd="1" destOrd="0" parTransId="{880E3B7F-F34E-F840-A42D-3EF25425BE2F}" sibTransId="{50BE822E-982E-9F4E-B435-6BEA855D9310}"/>
    <dgm:cxn modelId="{E071B61C-660E-9F45-9A1D-5AB2DC71595E}" type="presOf" srcId="{3065EBA2-B53E-FB49-AD51-9270B75DCA78}" destId="{CCD99982-24D7-9E42-A539-11B09D086630}" srcOrd="0" destOrd="0" presId="urn:microsoft.com/office/officeart/2005/8/layout/hierarchy3"/>
    <dgm:cxn modelId="{52F87BF1-7BF8-2246-9845-28A09274AFF5}" srcId="{5DA5696F-CD1B-774C-BBE5-73483C70D434}" destId="{B15DB797-158E-BF4B-A020-565B9BF57F66}" srcOrd="1" destOrd="0" parTransId="{FD80A80E-AFA0-034F-9FB5-CFE704FA2D9C}" sibTransId="{75D919AF-4ADC-644F-885F-F81574E5D546}"/>
    <dgm:cxn modelId="{0EEDFEE8-566F-8845-8D03-4742A1EA3FBF}" type="presOf" srcId="{9785143F-9195-DA47-8197-3386145933B8}" destId="{E5D01CC7-6172-A247-A9A4-68D6A4613203}" srcOrd="0" destOrd="0" presId="urn:microsoft.com/office/officeart/2005/8/layout/hierarchy3"/>
    <dgm:cxn modelId="{6B2E80F1-FFBB-FF44-BEF7-C1A8CA9717AD}" type="presOf" srcId="{272514F2-495E-B448-A34F-CC48A374F64E}" destId="{29732D09-E414-1E43-A40F-E7029420DFF7}" srcOrd="0" destOrd="0" presId="urn:microsoft.com/office/officeart/2005/8/layout/hierarchy3"/>
    <dgm:cxn modelId="{D6833F9E-6D82-0B4E-A167-7C1AF0D89CE3}" type="presOf" srcId="{537C4A29-D326-2145-9425-47AE112ECA91}" destId="{8496E59B-0055-0743-9ABA-97FBE7DEC28F}" srcOrd="0" destOrd="0" presId="urn:microsoft.com/office/officeart/2005/8/layout/hierarchy3"/>
    <dgm:cxn modelId="{E7F9EB46-2693-B84C-B310-DC205753D2CE}" type="presOf" srcId="{C67C6618-BECA-0D40-884D-19A6F29A9797}" destId="{ED56FB91-659C-9E4C-ACA9-F0C1915D2800}" srcOrd="1" destOrd="0" presId="urn:microsoft.com/office/officeart/2005/8/layout/hierarchy3"/>
    <dgm:cxn modelId="{4F579EE3-8080-D945-96AD-C1805D58C767}" srcId="{C67C6618-BECA-0D40-884D-19A6F29A9797}" destId="{93E79CDB-F03F-CF44-B093-4FF11978040F}" srcOrd="1" destOrd="0" parTransId="{E2AC7CAD-AE25-B045-A08B-E61E7203C6E4}" sibTransId="{1347121B-5448-D045-A8D1-C28FB7D6242F}"/>
    <dgm:cxn modelId="{17AD9427-24F8-1841-8130-34686DB275C9}" srcId="{19B22F60-A0A1-5547-9220-A1F302952292}" destId="{B031D8F0-BD04-514C-AF23-3DF050F9F566}" srcOrd="0" destOrd="0" parTransId="{537C4A29-D326-2145-9425-47AE112ECA91}" sibTransId="{309C2896-B612-2A49-9403-8991FCABB144}"/>
    <dgm:cxn modelId="{4D36BE3A-29F1-3340-AFCF-003B1860F825}" type="presParOf" srcId="{93648353-E56B-5441-A09B-FA6786D395D2}" destId="{4F1D62D1-996A-D043-A1DA-AA353E12F9CF}" srcOrd="0" destOrd="0" presId="urn:microsoft.com/office/officeart/2005/8/layout/hierarchy3"/>
    <dgm:cxn modelId="{93D4E3CD-3B63-CE4B-865A-DD13762F8F56}" type="presParOf" srcId="{4F1D62D1-996A-D043-A1DA-AA353E12F9CF}" destId="{7F44B8E3-DFAB-E24B-A2E6-6F1259659031}" srcOrd="0" destOrd="0" presId="urn:microsoft.com/office/officeart/2005/8/layout/hierarchy3"/>
    <dgm:cxn modelId="{D13AD526-6CA2-6D4B-AE50-8233808C7615}" type="presParOf" srcId="{7F44B8E3-DFAB-E24B-A2E6-6F1259659031}" destId="{C0F1620B-DF9E-2345-89EF-078D2D9012A8}" srcOrd="0" destOrd="0" presId="urn:microsoft.com/office/officeart/2005/8/layout/hierarchy3"/>
    <dgm:cxn modelId="{3D132CA7-D706-2A48-ACAC-5B8EAAFA311E}" type="presParOf" srcId="{7F44B8E3-DFAB-E24B-A2E6-6F1259659031}" destId="{ED56FB91-659C-9E4C-ACA9-F0C1915D2800}" srcOrd="1" destOrd="0" presId="urn:microsoft.com/office/officeart/2005/8/layout/hierarchy3"/>
    <dgm:cxn modelId="{6A90F16E-93C3-564E-BA45-600CD230B722}" type="presParOf" srcId="{4F1D62D1-996A-D043-A1DA-AA353E12F9CF}" destId="{15D16091-896A-C34B-AA1A-D46D83E08D6C}" srcOrd="1" destOrd="0" presId="urn:microsoft.com/office/officeart/2005/8/layout/hierarchy3"/>
    <dgm:cxn modelId="{E81AE54B-AF26-7D44-B14B-C71720D79281}" type="presParOf" srcId="{15D16091-896A-C34B-AA1A-D46D83E08D6C}" destId="{883DCAEF-BACC-6749-BB9C-CA1C7D8CC36E}" srcOrd="0" destOrd="0" presId="urn:microsoft.com/office/officeart/2005/8/layout/hierarchy3"/>
    <dgm:cxn modelId="{23DA12A0-E084-024C-8091-8007C6BC837E}" type="presParOf" srcId="{15D16091-896A-C34B-AA1A-D46D83E08D6C}" destId="{B0D0FB06-0B5C-8F4C-9A62-3D5B83D0E4DA}" srcOrd="1" destOrd="0" presId="urn:microsoft.com/office/officeart/2005/8/layout/hierarchy3"/>
    <dgm:cxn modelId="{768FE5CB-A590-2F47-A500-B00005F90A2A}" type="presParOf" srcId="{15D16091-896A-C34B-AA1A-D46D83E08D6C}" destId="{ACEF4433-DFDE-FE44-B729-2667603D8DED}" srcOrd="2" destOrd="0" presId="urn:microsoft.com/office/officeart/2005/8/layout/hierarchy3"/>
    <dgm:cxn modelId="{351E2F3F-7021-7948-AA2C-2723BB139E71}" type="presParOf" srcId="{15D16091-896A-C34B-AA1A-D46D83E08D6C}" destId="{04582387-CD0A-3F48-B1F6-59D7AD96FCB0}" srcOrd="3" destOrd="0" presId="urn:microsoft.com/office/officeart/2005/8/layout/hierarchy3"/>
    <dgm:cxn modelId="{6A9EEC7A-565D-8244-A8DD-B991F1ADBB20}" type="presParOf" srcId="{93648353-E56B-5441-A09B-FA6786D395D2}" destId="{23E331E5-FB76-E24B-8989-FAAFBE893B9E}" srcOrd="1" destOrd="0" presId="urn:microsoft.com/office/officeart/2005/8/layout/hierarchy3"/>
    <dgm:cxn modelId="{5540C6AE-9C94-2847-A911-6605825991FB}" type="presParOf" srcId="{23E331E5-FB76-E24B-8989-FAAFBE893B9E}" destId="{49DAC849-35FB-BE45-83B6-5B6ACEDE80B6}" srcOrd="0" destOrd="0" presId="urn:microsoft.com/office/officeart/2005/8/layout/hierarchy3"/>
    <dgm:cxn modelId="{FC89A6E7-6A6A-324F-940F-238761B72B9C}" type="presParOf" srcId="{49DAC849-35FB-BE45-83B6-5B6ACEDE80B6}" destId="{75CB0993-971A-A540-95D8-3FA527BB306A}" srcOrd="0" destOrd="0" presId="urn:microsoft.com/office/officeart/2005/8/layout/hierarchy3"/>
    <dgm:cxn modelId="{B0D7B833-6EE3-7F4C-AADB-05A7E896EC88}" type="presParOf" srcId="{49DAC849-35FB-BE45-83B6-5B6ACEDE80B6}" destId="{6E7318C7-F6CD-4043-A3E0-7E2CD539DB22}" srcOrd="1" destOrd="0" presId="urn:microsoft.com/office/officeart/2005/8/layout/hierarchy3"/>
    <dgm:cxn modelId="{042CE0E7-DEA9-D14C-A4A2-562AE09F3874}" type="presParOf" srcId="{23E331E5-FB76-E24B-8989-FAAFBE893B9E}" destId="{B816B4B0-9FD3-614B-915A-AAF9EE401ABD}" srcOrd="1" destOrd="0" presId="urn:microsoft.com/office/officeart/2005/8/layout/hierarchy3"/>
    <dgm:cxn modelId="{A761A1C9-E1A3-DA48-AFDF-4A0E1C98962A}" type="presParOf" srcId="{B816B4B0-9FD3-614B-915A-AAF9EE401ABD}" destId="{6128A787-A048-0549-B786-262A7C78925D}" srcOrd="0" destOrd="0" presId="urn:microsoft.com/office/officeart/2005/8/layout/hierarchy3"/>
    <dgm:cxn modelId="{078428B0-2940-ED4C-BC15-1F4CBEE74128}" type="presParOf" srcId="{B816B4B0-9FD3-614B-915A-AAF9EE401ABD}" destId="{E5D01CC7-6172-A247-A9A4-68D6A4613203}" srcOrd="1" destOrd="0" presId="urn:microsoft.com/office/officeart/2005/8/layout/hierarchy3"/>
    <dgm:cxn modelId="{F96D2F61-26B7-ED4D-9D57-90F58CF03332}" type="presParOf" srcId="{B816B4B0-9FD3-614B-915A-AAF9EE401ABD}" destId="{A511FB22-919D-8449-922F-51F8652DF749}" srcOrd="2" destOrd="0" presId="urn:microsoft.com/office/officeart/2005/8/layout/hierarchy3"/>
    <dgm:cxn modelId="{6F228E97-A63A-2E43-9876-B137CD50C7B1}" type="presParOf" srcId="{B816B4B0-9FD3-614B-915A-AAF9EE401ABD}" destId="{F68ACFA1-42F8-7D40-B570-FC6B5BED64D1}" srcOrd="3" destOrd="0" presId="urn:microsoft.com/office/officeart/2005/8/layout/hierarchy3"/>
    <dgm:cxn modelId="{29AF62CF-341E-1949-8377-74E8DF92BCC0}" type="presParOf" srcId="{B816B4B0-9FD3-614B-915A-AAF9EE401ABD}" destId="{CCD99982-24D7-9E42-A539-11B09D086630}" srcOrd="4" destOrd="0" presId="urn:microsoft.com/office/officeart/2005/8/layout/hierarchy3"/>
    <dgm:cxn modelId="{49F185FE-5C90-C54C-92AB-1B7E7C87C1DC}" type="presParOf" srcId="{B816B4B0-9FD3-614B-915A-AAF9EE401ABD}" destId="{C00D90B9-DB12-6548-A958-A80CACDB1D28}" srcOrd="5" destOrd="0" presId="urn:microsoft.com/office/officeart/2005/8/layout/hierarchy3"/>
    <dgm:cxn modelId="{B75DC5CA-3979-3445-B81E-68437F514117}" type="presParOf" srcId="{93648353-E56B-5441-A09B-FA6786D395D2}" destId="{6DB69A01-8B22-734B-A422-F50CDD04FE52}" srcOrd="2" destOrd="0" presId="urn:microsoft.com/office/officeart/2005/8/layout/hierarchy3"/>
    <dgm:cxn modelId="{04B4BEEA-E3DF-7844-BE1C-E8A3FF595DAA}" type="presParOf" srcId="{6DB69A01-8B22-734B-A422-F50CDD04FE52}" destId="{FADBF9A6-7910-4F42-9FE2-E85214A20887}" srcOrd="0" destOrd="0" presId="urn:microsoft.com/office/officeart/2005/8/layout/hierarchy3"/>
    <dgm:cxn modelId="{0B4AEF00-E375-694A-B667-A5B778F5ADBE}" type="presParOf" srcId="{FADBF9A6-7910-4F42-9FE2-E85214A20887}" destId="{E30E9F69-CF0E-7242-8DEA-FCEB78304C84}" srcOrd="0" destOrd="0" presId="urn:microsoft.com/office/officeart/2005/8/layout/hierarchy3"/>
    <dgm:cxn modelId="{75E98029-E9B9-FC4A-ADEC-D50C452A1F7E}" type="presParOf" srcId="{FADBF9A6-7910-4F42-9FE2-E85214A20887}" destId="{9586E73E-A3A3-E94B-973E-687BD75D7416}" srcOrd="1" destOrd="0" presId="urn:microsoft.com/office/officeart/2005/8/layout/hierarchy3"/>
    <dgm:cxn modelId="{8F479BAB-8CA4-6748-8C39-8680CA2D8FCB}" type="presParOf" srcId="{6DB69A01-8B22-734B-A422-F50CDD04FE52}" destId="{AFC7BFE0-575D-584A-95D4-63AE5C25594F}" srcOrd="1" destOrd="0" presId="urn:microsoft.com/office/officeart/2005/8/layout/hierarchy3"/>
    <dgm:cxn modelId="{251B8F58-F288-5649-B47C-E8EFC4BA3958}" type="presParOf" srcId="{AFC7BFE0-575D-584A-95D4-63AE5C25594F}" destId="{8496E59B-0055-0743-9ABA-97FBE7DEC28F}" srcOrd="0" destOrd="0" presId="urn:microsoft.com/office/officeart/2005/8/layout/hierarchy3"/>
    <dgm:cxn modelId="{A0C7CC82-C45F-724D-B0ED-FDD8ED9F3F3C}" type="presParOf" srcId="{AFC7BFE0-575D-584A-95D4-63AE5C25594F}" destId="{3A6506D4-0D15-064C-8A48-569BC6CEBCCB}" srcOrd="1" destOrd="0" presId="urn:microsoft.com/office/officeart/2005/8/layout/hierarchy3"/>
    <dgm:cxn modelId="{96CD0243-BC8F-3844-AD53-10973EC7C8F8}" type="presParOf" srcId="{AFC7BFE0-575D-584A-95D4-63AE5C25594F}" destId="{7F7AD221-8AF6-5F4E-B3B8-84FF2AB114E3}" srcOrd="2" destOrd="0" presId="urn:microsoft.com/office/officeart/2005/8/layout/hierarchy3"/>
    <dgm:cxn modelId="{724D9A2C-E838-1841-B090-5271905E15D5}" type="presParOf" srcId="{AFC7BFE0-575D-584A-95D4-63AE5C25594F}" destId="{29732D09-E414-1E43-A40F-E7029420DFF7}" srcOrd="3" destOrd="0" presId="urn:microsoft.com/office/officeart/2005/8/layout/hierarchy3"/>
    <dgm:cxn modelId="{77A2C90F-6A3F-434D-B22E-9B178DF0D3C4}" type="presParOf" srcId="{AFC7BFE0-575D-584A-95D4-63AE5C25594F}" destId="{CD4CB3DE-6849-E04D-A826-19980B7C18DF}" srcOrd="4" destOrd="0" presId="urn:microsoft.com/office/officeart/2005/8/layout/hierarchy3"/>
    <dgm:cxn modelId="{AF2A8E5A-9976-3148-A7DC-2E2C8672FD34}" type="presParOf" srcId="{AFC7BFE0-575D-584A-95D4-63AE5C25594F}" destId="{482AC30F-46BE-8D4F-B12D-3D1B6C475627}" srcOrd="5" destOrd="0" presId="urn:microsoft.com/office/officeart/2005/8/layout/hierarchy3"/>
  </dgm:cxnLst>
  <dgm:bg>
    <a:blipFill>
      <a:blip xmlns:r="http://schemas.openxmlformats.org/officeDocument/2006/relationships" r:embed="rId1">
        <a:alphaModFix amt="16000"/>
      </a:blip>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5E402D-F02A-9143-8DB0-598E7F537F24}" type="doc">
      <dgm:prSet loTypeId="urn:microsoft.com/office/officeart/2005/8/layout/venn3" loCatId="relationship" qsTypeId="urn:microsoft.com/office/officeart/2005/8/quickstyle/3D7" qsCatId="3D" csTypeId="urn:microsoft.com/office/officeart/2005/8/colors/colorful4" csCatId="colorful" phldr="1"/>
      <dgm:spPr/>
      <dgm:t>
        <a:bodyPr/>
        <a:lstStyle/>
        <a:p>
          <a:endParaRPr lang="en-US"/>
        </a:p>
      </dgm:t>
    </dgm:pt>
    <dgm:pt modelId="{A94461FF-DC40-0246-BFDE-40B2AE4CE82A}">
      <dgm:prSet/>
      <dgm:spPr/>
      <dgm:t>
        <a:bodyPr/>
        <a:lstStyle/>
        <a:p>
          <a:pPr rtl="0"/>
          <a:r>
            <a:rPr lang="zh-CN" altLang="en-US" dirty="0" smtClean="0"/>
            <a:t>传统资产分割途径的分解</a:t>
          </a:r>
          <a:endParaRPr lang="en-US" dirty="0"/>
        </a:p>
      </dgm:t>
    </dgm:pt>
    <dgm:pt modelId="{C39AA1C1-7DC5-9946-9406-B3F85EA6BD54}" type="parTrans" cxnId="{CFD5760F-CBCF-7F48-8378-B6E4081820DA}">
      <dgm:prSet/>
      <dgm:spPr/>
      <dgm:t>
        <a:bodyPr/>
        <a:lstStyle/>
        <a:p>
          <a:endParaRPr lang="en-US"/>
        </a:p>
      </dgm:t>
    </dgm:pt>
    <dgm:pt modelId="{CD17C31A-B6B5-5C45-8FE0-B491988048E2}" type="sibTrans" cxnId="{CFD5760F-CBCF-7F48-8378-B6E4081820DA}">
      <dgm:prSet/>
      <dgm:spPr/>
      <dgm:t>
        <a:bodyPr/>
        <a:lstStyle/>
        <a:p>
          <a:endParaRPr lang="en-US"/>
        </a:p>
      </dgm:t>
    </dgm:pt>
    <dgm:pt modelId="{72F331CD-ADB7-1746-896F-8F21BF82B5D7}">
      <dgm:prSet/>
      <dgm:spPr/>
      <dgm:t>
        <a:bodyPr/>
        <a:lstStyle/>
        <a:p>
          <a:pPr rtl="0"/>
          <a:r>
            <a:rPr lang="zh-CN" altLang="en-US" dirty="0" smtClean="0"/>
            <a:t>新揭开公司面纱</a:t>
          </a:r>
          <a:endParaRPr lang="en-US" dirty="0"/>
        </a:p>
      </dgm:t>
    </dgm:pt>
    <dgm:pt modelId="{848CA032-8475-AD42-AE8D-987A7041CB9F}" type="parTrans" cxnId="{C927C3AE-62BA-1646-A35D-C6B191605737}">
      <dgm:prSet/>
      <dgm:spPr/>
      <dgm:t>
        <a:bodyPr/>
        <a:lstStyle/>
        <a:p>
          <a:endParaRPr lang="en-US"/>
        </a:p>
      </dgm:t>
    </dgm:pt>
    <dgm:pt modelId="{69C97280-8CF9-784B-9E6E-6B8230E16377}" type="sibTrans" cxnId="{C927C3AE-62BA-1646-A35D-C6B191605737}">
      <dgm:prSet/>
      <dgm:spPr/>
      <dgm:t>
        <a:bodyPr/>
        <a:lstStyle/>
        <a:p>
          <a:endParaRPr lang="en-US"/>
        </a:p>
      </dgm:t>
    </dgm:pt>
    <dgm:pt modelId="{4A6870BE-3510-9B44-8C0C-1264A654FF03}">
      <dgm:prSet/>
      <dgm:spPr/>
      <dgm:t>
        <a:bodyPr/>
        <a:lstStyle/>
        <a:p>
          <a:pPr rtl="0"/>
          <a:r>
            <a:rPr lang="zh-CN" altLang="en-US" dirty="0" smtClean="0"/>
            <a:t>公司多重人格混乱的宪法化（</a:t>
          </a:r>
          <a:r>
            <a:rPr lang="en-US" altLang="zh-CN" dirty="0" smtClean="0"/>
            <a:t>Constutionalization</a:t>
          </a:r>
          <a:r>
            <a:rPr lang="zh-CN" altLang="en-US" dirty="0" smtClean="0"/>
            <a:t>）</a:t>
          </a:r>
          <a:endParaRPr lang="en-US" dirty="0"/>
        </a:p>
      </dgm:t>
    </dgm:pt>
    <dgm:pt modelId="{B1DC8F8D-0D82-3540-80E5-8FAFBD690813}" type="parTrans" cxnId="{F4BCA380-238F-DD45-ABF7-94687A1C6BD1}">
      <dgm:prSet/>
      <dgm:spPr/>
      <dgm:t>
        <a:bodyPr/>
        <a:lstStyle/>
        <a:p>
          <a:endParaRPr lang="en-US"/>
        </a:p>
      </dgm:t>
    </dgm:pt>
    <dgm:pt modelId="{9C8D045E-792C-7642-B795-AD15412C9F4D}" type="sibTrans" cxnId="{F4BCA380-238F-DD45-ABF7-94687A1C6BD1}">
      <dgm:prSet/>
      <dgm:spPr/>
      <dgm:t>
        <a:bodyPr/>
        <a:lstStyle/>
        <a:p>
          <a:endParaRPr lang="en-US"/>
        </a:p>
      </dgm:t>
    </dgm:pt>
    <dgm:pt modelId="{F8ABCB6C-60F4-044F-8F9E-818B1D3F45A5}">
      <dgm:prSet/>
      <dgm:spPr/>
      <dgm:t>
        <a:bodyPr/>
        <a:lstStyle/>
        <a:p>
          <a:pPr rtl="0"/>
          <a:r>
            <a:rPr lang="zh-CN" altLang="en-US" dirty="0" smtClean="0"/>
            <a:t>公司言论</a:t>
          </a:r>
          <a:endParaRPr lang="en-US" dirty="0"/>
        </a:p>
      </dgm:t>
    </dgm:pt>
    <dgm:pt modelId="{F5DCF7E7-7BCB-8748-8E04-37ECCE810C78}" type="parTrans" cxnId="{74C3A5D1-2619-0945-A73B-34347FE1DD7D}">
      <dgm:prSet/>
      <dgm:spPr/>
      <dgm:t>
        <a:bodyPr/>
        <a:lstStyle/>
        <a:p>
          <a:endParaRPr lang="en-US"/>
        </a:p>
      </dgm:t>
    </dgm:pt>
    <dgm:pt modelId="{6A439EA8-5611-9546-AB46-C3B24AC63A76}" type="sibTrans" cxnId="{74C3A5D1-2619-0945-A73B-34347FE1DD7D}">
      <dgm:prSet/>
      <dgm:spPr/>
      <dgm:t>
        <a:bodyPr/>
        <a:lstStyle/>
        <a:p>
          <a:endParaRPr lang="en-US"/>
        </a:p>
      </dgm:t>
    </dgm:pt>
    <dgm:pt modelId="{3E3CDDD0-831F-9C44-B485-66ADB35834CE}">
      <dgm:prSet/>
      <dgm:spPr/>
      <dgm:t>
        <a:bodyPr/>
        <a:lstStyle/>
        <a:p>
          <a:pPr rtl="0"/>
          <a:r>
            <a:rPr lang="zh-CN" altLang="en-US" dirty="0" smtClean="0"/>
            <a:t>公司宗教</a:t>
          </a:r>
          <a:endParaRPr lang="en-US" dirty="0"/>
        </a:p>
      </dgm:t>
    </dgm:pt>
    <dgm:pt modelId="{4C0D48E0-4881-7042-910F-74D3E0D885A5}" type="parTrans" cxnId="{1852BD5B-9485-8249-B698-AABB47A3944C}">
      <dgm:prSet/>
      <dgm:spPr/>
      <dgm:t>
        <a:bodyPr/>
        <a:lstStyle/>
        <a:p>
          <a:endParaRPr lang="en-US"/>
        </a:p>
      </dgm:t>
    </dgm:pt>
    <dgm:pt modelId="{161499BC-CC17-F445-BAC5-E02C0B603F01}" type="sibTrans" cxnId="{1852BD5B-9485-8249-B698-AABB47A3944C}">
      <dgm:prSet/>
      <dgm:spPr/>
      <dgm:t>
        <a:bodyPr/>
        <a:lstStyle/>
        <a:p>
          <a:endParaRPr lang="en-US"/>
        </a:p>
      </dgm:t>
    </dgm:pt>
    <dgm:pt modelId="{4F968D1B-C80D-CC47-B859-372470DB29E3}">
      <dgm:prSet/>
      <dgm:spPr/>
      <dgm:t>
        <a:bodyPr/>
        <a:lstStyle/>
        <a:p>
          <a:pPr rtl="0"/>
          <a:r>
            <a:rPr lang="zh-CN" altLang="en-US" dirty="0" smtClean="0"/>
            <a:t>趋势和后果</a:t>
          </a:r>
          <a:endParaRPr lang="en-US" dirty="0"/>
        </a:p>
      </dgm:t>
    </dgm:pt>
    <dgm:pt modelId="{84437E54-87FB-1C40-932B-27B5CD8E69CD}" type="parTrans" cxnId="{0D8AFE3F-FEBD-4943-A2FF-6522B9F11EBF}">
      <dgm:prSet/>
      <dgm:spPr/>
      <dgm:t>
        <a:bodyPr/>
        <a:lstStyle/>
        <a:p>
          <a:endParaRPr lang="en-US"/>
        </a:p>
      </dgm:t>
    </dgm:pt>
    <dgm:pt modelId="{035F5297-8088-CC48-8772-91210685B963}" type="sibTrans" cxnId="{0D8AFE3F-FEBD-4943-A2FF-6522B9F11EBF}">
      <dgm:prSet/>
      <dgm:spPr/>
      <dgm:t>
        <a:bodyPr/>
        <a:lstStyle/>
        <a:p>
          <a:endParaRPr lang="en-US"/>
        </a:p>
      </dgm:t>
    </dgm:pt>
    <dgm:pt modelId="{8F328469-02A7-F74C-A238-1F508D50ADC8}">
      <dgm:prSet/>
      <dgm:spPr/>
      <dgm:t>
        <a:bodyPr/>
        <a:lstStyle/>
        <a:p>
          <a:pPr rtl="0"/>
          <a:r>
            <a:rPr lang="zh-CN" altLang="en-US" dirty="0" smtClean="0"/>
            <a:t>从公司到企业</a:t>
          </a:r>
          <a:endParaRPr lang="en-US" dirty="0"/>
        </a:p>
      </dgm:t>
    </dgm:pt>
    <dgm:pt modelId="{CCDBF617-E679-C243-824D-1683775EDF92}" type="parTrans" cxnId="{E2C81937-1462-4947-9D6E-5AF5D84F31F0}">
      <dgm:prSet/>
      <dgm:spPr/>
      <dgm:t>
        <a:bodyPr/>
        <a:lstStyle/>
        <a:p>
          <a:endParaRPr lang="en-US"/>
        </a:p>
      </dgm:t>
    </dgm:pt>
    <dgm:pt modelId="{4E113032-3046-844B-8B33-0CE4E751FE99}" type="sibTrans" cxnId="{E2C81937-1462-4947-9D6E-5AF5D84F31F0}">
      <dgm:prSet/>
      <dgm:spPr/>
      <dgm:t>
        <a:bodyPr/>
        <a:lstStyle/>
        <a:p>
          <a:endParaRPr lang="en-US"/>
        </a:p>
      </dgm:t>
    </dgm:pt>
    <dgm:pt modelId="{931D0F2E-2239-CE43-8961-800A738CE70E}">
      <dgm:prSet/>
      <dgm:spPr/>
      <dgm:t>
        <a:bodyPr/>
        <a:lstStyle/>
        <a:p>
          <a:pPr rtl="0"/>
          <a:r>
            <a:rPr lang="zh-CN" altLang="en-US" b="0" i="0" dirty="0" smtClean="0"/>
            <a:t>公司人格正在丧失其稳固性，因为它可以促进关于企业在社会和政治生活中的作用和使用的辩论</a:t>
          </a:r>
          <a:endParaRPr lang="en-US" dirty="0"/>
        </a:p>
      </dgm:t>
    </dgm:pt>
    <dgm:pt modelId="{927350CF-E15A-D94B-8CDC-E90F1E23B85C}" type="parTrans" cxnId="{424EE7A3-F057-A347-9AED-AE5FA59EDD9E}">
      <dgm:prSet/>
      <dgm:spPr/>
      <dgm:t>
        <a:bodyPr/>
        <a:lstStyle/>
        <a:p>
          <a:endParaRPr lang="en-US"/>
        </a:p>
      </dgm:t>
    </dgm:pt>
    <dgm:pt modelId="{7A382F1A-16F3-BE42-9C19-A205D094876F}" type="sibTrans" cxnId="{424EE7A3-F057-A347-9AED-AE5FA59EDD9E}">
      <dgm:prSet/>
      <dgm:spPr/>
      <dgm:t>
        <a:bodyPr/>
        <a:lstStyle/>
        <a:p>
          <a:endParaRPr lang="en-US"/>
        </a:p>
      </dgm:t>
    </dgm:pt>
    <dgm:pt modelId="{4AA4963A-C1DB-4D4C-8770-24FA25701C39}">
      <dgm:prSet/>
      <dgm:spPr/>
      <dgm:t>
        <a:bodyPr/>
        <a:lstStyle/>
        <a:p>
          <a:pPr rtl="0"/>
          <a:r>
            <a:rPr lang="zh-CN" altLang="en-US" dirty="0" smtClean="0"/>
            <a:t>结论</a:t>
          </a:r>
          <a:endParaRPr lang="en-US" dirty="0"/>
        </a:p>
      </dgm:t>
    </dgm:pt>
    <dgm:pt modelId="{39A2043A-82AA-B74A-99AC-BE16C1BF3CD7}" type="parTrans" cxnId="{43F5D53C-192F-9F4A-8DD8-C11485456204}">
      <dgm:prSet/>
      <dgm:spPr/>
      <dgm:t>
        <a:bodyPr/>
        <a:lstStyle/>
        <a:p>
          <a:endParaRPr lang="en-US"/>
        </a:p>
      </dgm:t>
    </dgm:pt>
    <dgm:pt modelId="{9B6DC745-AEA1-4149-A48F-385A3E85F201}" type="sibTrans" cxnId="{43F5D53C-192F-9F4A-8DD8-C11485456204}">
      <dgm:prSet/>
      <dgm:spPr/>
      <dgm:t>
        <a:bodyPr/>
        <a:lstStyle/>
        <a:p>
          <a:endParaRPr lang="en-US"/>
        </a:p>
      </dgm:t>
    </dgm:pt>
    <dgm:pt modelId="{4B98AAEA-A43A-3F47-B21A-C8EB2B5A887B}">
      <dgm:prSet/>
      <dgm:spPr/>
      <dgm:t>
        <a:bodyPr/>
        <a:lstStyle/>
        <a:p>
          <a:pPr rtl="0"/>
          <a:r>
            <a:rPr lang="zh-CN" altLang="en-US" b="0" i="0" dirty="0" smtClean="0"/>
            <a:t>政策和政治驱动因素正在推动公司人格辩论形成企业（</a:t>
          </a:r>
          <a:r>
            <a:rPr lang="en-US" altLang="zh-CN" b="0" i="0" dirty="0" smtClean="0"/>
            <a:t>Enterprise</a:t>
          </a:r>
          <a:r>
            <a:rPr lang="zh-CN" altLang="en-US" b="0" i="0" dirty="0" smtClean="0"/>
            <a:t>）</a:t>
          </a:r>
          <a:endParaRPr lang="en-US" dirty="0"/>
        </a:p>
      </dgm:t>
    </dgm:pt>
    <dgm:pt modelId="{32897540-19F9-F34F-B5A3-88B06C382B5A}" type="parTrans" cxnId="{E19CE44B-07EC-7C4D-8197-2E63952E1055}">
      <dgm:prSet/>
      <dgm:spPr/>
      <dgm:t>
        <a:bodyPr/>
        <a:lstStyle/>
        <a:p>
          <a:endParaRPr lang="en-US"/>
        </a:p>
      </dgm:t>
    </dgm:pt>
    <dgm:pt modelId="{E8987E01-7ED9-E04F-B607-A7D0425417F1}" type="sibTrans" cxnId="{E19CE44B-07EC-7C4D-8197-2E63952E1055}">
      <dgm:prSet/>
      <dgm:spPr/>
      <dgm:t>
        <a:bodyPr/>
        <a:lstStyle/>
        <a:p>
          <a:endParaRPr lang="en-US"/>
        </a:p>
      </dgm:t>
    </dgm:pt>
    <dgm:pt modelId="{5FECB7C5-22B5-41E6-A570-E977CB563CC7}">
      <dgm:prSet/>
      <dgm:spPr/>
      <dgm:t>
        <a:bodyPr/>
        <a:lstStyle/>
        <a:p>
          <a:pPr rtl="0"/>
          <a:r>
            <a:rPr lang="zh-CN" altLang="en-US" dirty="0" smtClean="0"/>
            <a:t>代理人</a:t>
          </a:r>
          <a:endParaRPr lang="en-US" dirty="0"/>
        </a:p>
      </dgm:t>
    </dgm:pt>
    <dgm:pt modelId="{90E46DE2-608D-45AC-A886-EF3CDAE28BB2}" type="parTrans" cxnId="{C3733F5D-0B84-4A6D-9F5C-F260D8CCA84C}">
      <dgm:prSet/>
      <dgm:spPr/>
      <dgm:t>
        <a:bodyPr/>
        <a:lstStyle/>
        <a:p>
          <a:endParaRPr lang="zh-CN" altLang="en-US"/>
        </a:p>
      </dgm:t>
    </dgm:pt>
    <dgm:pt modelId="{FBB89E42-D75E-4267-80D0-BD9DB43C6529}" type="sibTrans" cxnId="{C3733F5D-0B84-4A6D-9F5C-F260D8CCA84C}">
      <dgm:prSet/>
      <dgm:spPr/>
      <dgm:t>
        <a:bodyPr/>
        <a:lstStyle/>
        <a:p>
          <a:endParaRPr lang="zh-CN" altLang="en-US"/>
        </a:p>
      </dgm:t>
    </dgm:pt>
    <dgm:pt modelId="{555BC155-F43E-F441-ABF2-58A6F57FDD71}" type="pres">
      <dgm:prSet presAssocID="{9B5E402D-F02A-9143-8DB0-598E7F537F24}" presName="Name0" presStyleCnt="0">
        <dgm:presLayoutVars>
          <dgm:dir/>
          <dgm:resizeHandles val="exact"/>
        </dgm:presLayoutVars>
      </dgm:prSet>
      <dgm:spPr/>
      <dgm:t>
        <a:bodyPr/>
        <a:lstStyle/>
        <a:p>
          <a:endParaRPr lang="zh-CN" altLang="en-US"/>
        </a:p>
      </dgm:t>
    </dgm:pt>
    <dgm:pt modelId="{17AD52A6-C594-D94A-94EA-39883C8B43E0}" type="pres">
      <dgm:prSet presAssocID="{A94461FF-DC40-0246-BFDE-40B2AE4CE82A}" presName="Name5" presStyleLbl="vennNode1" presStyleIdx="0" presStyleCnt="4" custLinFactNeighborX="-73778" custLinFactNeighborY="-4611">
        <dgm:presLayoutVars>
          <dgm:bulletEnabled val="1"/>
        </dgm:presLayoutVars>
      </dgm:prSet>
      <dgm:spPr/>
      <dgm:t>
        <a:bodyPr/>
        <a:lstStyle/>
        <a:p>
          <a:endParaRPr lang="zh-CN" altLang="en-US"/>
        </a:p>
      </dgm:t>
    </dgm:pt>
    <dgm:pt modelId="{A6E70D0D-17B9-7C44-8C57-A88254EE6F4E}" type="pres">
      <dgm:prSet presAssocID="{CD17C31A-B6B5-5C45-8FE0-B491988048E2}" presName="space" presStyleCnt="0"/>
      <dgm:spPr/>
    </dgm:pt>
    <dgm:pt modelId="{46F3CB16-2A01-7443-9958-1978441B172A}" type="pres">
      <dgm:prSet presAssocID="{4A6870BE-3510-9B44-8C0C-1264A654FF03}" presName="Name5" presStyleLbl="vennNode1" presStyleIdx="1" presStyleCnt="4">
        <dgm:presLayoutVars>
          <dgm:bulletEnabled val="1"/>
        </dgm:presLayoutVars>
      </dgm:prSet>
      <dgm:spPr/>
      <dgm:t>
        <a:bodyPr/>
        <a:lstStyle/>
        <a:p>
          <a:endParaRPr lang="zh-CN" altLang="en-US"/>
        </a:p>
      </dgm:t>
    </dgm:pt>
    <dgm:pt modelId="{788033F1-2960-934E-9DB8-5CA113D69425}" type="pres">
      <dgm:prSet presAssocID="{9C8D045E-792C-7642-B795-AD15412C9F4D}" presName="space" presStyleCnt="0"/>
      <dgm:spPr/>
    </dgm:pt>
    <dgm:pt modelId="{08834D6F-CC82-D443-A6EE-715DC052C3F3}" type="pres">
      <dgm:prSet presAssocID="{4F968D1B-C80D-CC47-B859-372470DB29E3}" presName="Name5" presStyleLbl="vennNode1" presStyleIdx="2" presStyleCnt="4">
        <dgm:presLayoutVars>
          <dgm:bulletEnabled val="1"/>
        </dgm:presLayoutVars>
      </dgm:prSet>
      <dgm:spPr/>
      <dgm:t>
        <a:bodyPr/>
        <a:lstStyle/>
        <a:p>
          <a:endParaRPr lang="zh-CN" altLang="en-US"/>
        </a:p>
      </dgm:t>
    </dgm:pt>
    <dgm:pt modelId="{B93163C9-2C22-C74A-A6FC-32887D5D4E84}" type="pres">
      <dgm:prSet presAssocID="{035F5297-8088-CC48-8772-91210685B963}" presName="space" presStyleCnt="0"/>
      <dgm:spPr/>
    </dgm:pt>
    <dgm:pt modelId="{7FA34358-F771-4644-AB7B-CAE35172AAFC}" type="pres">
      <dgm:prSet presAssocID="{4AA4963A-C1DB-4D4C-8770-24FA25701C39}" presName="Name5" presStyleLbl="vennNode1" presStyleIdx="3" presStyleCnt="4">
        <dgm:presLayoutVars>
          <dgm:bulletEnabled val="1"/>
        </dgm:presLayoutVars>
      </dgm:prSet>
      <dgm:spPr/>
      <dgm:t>
        <a:bodyPr/>
        <a:lstStyle/>
        <a:p>
          <a:endParaRPr lang="en-US"/>
        </a:p>
      </dgm:t>
    </dgm:pt>
  </dgm:ptLst>
  <dgm:cxnLst>
    <dgm:cxn modelId="{4EA45B15-6177-294B-A046-0AE4306BAB13}" type="presOf" srcId="{A94461FF-DC40-0246-BFDE-40B2AE4CE82A}" destId="{17AD52A6-C594-D94A-94EA-39883C8B43E0}" srcOrd="0" destOrd="0" presId="urn:microsoft.com/office/officeart/2005/8/layout/venn3"/>
    <dgm:cxn modelId="{B9C63DA5-C32D-F14A-B802-F19F8412346D}" type="presOf" srcId="{8F328469-02A7-F74C-A238-1F508D50ADC8}" destId="{08834D6F-CC82-D443-A6EE-715DC052C3F3}" srcOrd="0" destOrd="1" presId="urn:microsoft.com/office/officeart/2005/8/layout/venn3"/>
    <dgm:cxn modelId="{424EE7A3-F057-A347-9AED-AE5FA59EDD9E}" srcId="{4F968D1B-C80D-CC47-B859-372470DB29E3}" destId="{931D0F2E-2239-CE43-8961-800A738CE70E}" srcOrd="1" destOrd="0" parTransId="{927350CF-E15A-D94B-8CDC-E90F1E23B85C}" sibTransId="{7A382F1A-16F3-BE42-9C19-A205D094876F}"/>
    <dgm:cxn modelId="{B513A79F-9CB6-2448-9FBB-9E3C8C84A2C6}" type="presOf" srcId="{72F331CD-ADB7-1746-896F-8F21BF82B5D7}" destId="{17AD52A6-C594-D94A-94EA-39883C8B43E0}" srcOrd="0" destOrd="1" presId="urn:microsoft.com/office/officeart/2005/8/layout/venn3"/>
    <dgm:cxn modelId="{0D8AFE3F-FEBD-4943-A2FF-6522B9F11EBF}" srcId="{9B5E402D-F02A-9143-8DB0-598E7F537F24}" destId="{4F968D1B-C80D-CC47-B859-372470DB29E3}" srcOrd="2" destOrd="0" parTransId="{84437E54-87FB-1C40-932B-27B5CD8E69CD}" sibTransId="{035F5297-8088-CC48-8772-91210685B963}"/>
    <dgm:cxn modelId="{9B30E17D-BDD2-0E4C-AB9D-9A85EBA08FE0}" type="presOf" srcId="{931D0F2E-2239-CE43-8961-800A738CE70E}" destId="{08834D6F-CC82-D443-A6EE-715DC052C3F3}" srcOrd="0" destOrd="2" presId="urn:microsoft.com/office/officeart/2005/8/layout/venn3"/>
    <dgm:cxn modelId="{CFD5760F-CBCF-7F48-8378-B6E4081820DA}" srcId="{9B5E402D-F02A-9143-8DB0-598E7F537F24}" destId="{A94461FF-DC40-0246-BFDE-40B2AE4CE82A}" srcOrd="0" destOrd="0" parTransId="{C39AA1C1-7DC5-9946-9406-B3F85EA6BD54}" sibTransId="{CD17C31A-B6B5-5C45-8FE0-B491988048E2}"/>
    <dgm:cxn modelId="{4675C7F0-79E5-4A4F-87F4-8B34A64EECE6}" type="presOf" srcId="{F8ABCB6C-60F4-044F-8F9E-818B1D3F45A5}" destId="{46F3CB16-2A01-7443-9958-1978441B172A}" srcOrd="0" destOrd="1" presId="urn:microsoft.com/office/officeart/2005/8/layout/venn3"/>
    <dgm:cxn modelId="{C927C3AE-62BA-1646-A35D-C6B191605737}" srcId="{A94461FF-DC40-0246-BFDE-40B2AE4CE82A}" destId="{72F331CD-ADB7-1746-896F-8F21BF82B5D7}" srcOrd="0" destOrd="0" parTransId="{848CA032-8475-AD42-AE8D-987A7041CB9F}" sibTransId="{69C97280-8CF9-784B-9E6E-6B8230E16377}"/>
    <dgm:cxn modelId="{250F3282-C602-0B48-A572-BF8E45C83F82}" type="presOf" srcId="{4AA4963A-C1DB-4D4C-8770-24FA25701C39}" destId="{7FA34358-F771-4644-AB7B-CAE35172AAFC}" srcOrd="0" destOrd="0" presId="urn:microsoft.com/office/officeart/2005/8/layout/venn3"/>
    <dgm:cxn modelId="{3F3354B5-BF73-4945-88C9-2517AF5649A1}" type="presOf" srcId="{4F968D1B-C80D-CC47-B859-372470DB29E3}" destId="{08834D6F-CC82-D443-A6EE-715DC052C3F3}" srcOrd="0" destOrd="0" presId="urn:microsoft.com/office/officeart/2005/8/layout/venn3"/>
    <dgm:cxn modelId="{3BE7B9EE-8A55-A64A-89F8-CB82AD1E9720}" type="presOf" srcId="{4B98AAEA-A43A-3F47-B21A-C8EB2B5A887B}" destId="{7FA34358-F771-4644-AB7B-CAE35172AAFC}" srcOrd="0" destOrd="1" presId="urn:microsoft.com/office/officeart/2005/8/layout/venn3"/>
    <dgm:cxn modelId="{C3174C06-2B4E-4549-85FA-0F0F4E9E03C3}" type="presOf" srcId="{4A6870BE-3510-9B44-8C0C-1264A654FF03}" destId="{46F3CB16-2A01-7443-9958-1978441B172A}" srcOrd="0" destOrd="0" presId="urn:microsoft.com/office/officeart/2005/8/layout/venn3"/>
    <dgm:cxn modelId="{F4BCA380-238F-DD45-ABF7-94687A1C6BD1}" srcId="{9B5E402D-F02A-9143-8DB0-598E7F537F24}" destId="{4A6870BE-3510-9B44-8C0C-1264A654FF03}" srcOrd="1" destOrd="0" parTransId="{B1DC8F8D-0D82-3540-80E5-8FAFBD690813}" sibTransId="{9C8D045E-792C-7642-B795-AD15412C9F4D}"/>
    <dgm:cxn modelId="{1852BD5B-9485-8249-B698-AABB47A3944C}" srcId="{4A6870BE-3510-9B44-8C0C-1264A654FF03}" destId="{3E3CDDD0-831F-9C44-B485-66ADB35834CE}" srcOrd="1" destOrd="0" parTransId="{4C0D48E0-4881-7042-910F-74D3E0D885A5}" sibTransId="{161499BC-CC17-F445-BAC5-E02C0B603F01}"/>
    <dgm:cxn modelId="{C3733F5D-0B84-4A6D-9F5C-F260D8CCA84C}" srcId="{A94461FF-DC40-0246-BFDE-40B2AE4CE82A}" destId="{5FECB7C5-22B5-41E6-A570-E977CB563CC7}" srcOrd="1" destOrd="0" parTransId="{90E46DE2-608D-45AC-A886-EF3CDAE28BB2}" sibTransId="{FBB89E42-D75E-4267-80D0-BD9DB43C6529}"/>
    <dgm:cxn modelId="{E2C81937-1462-4947-9D6E-5AF5D84F31F0}" srcId="{4F968D1B-C80D-CC47-B859-372470DB29E3}" destId="{8F328469-02A7-F74C-A238-1F508D50ADC8}" srcOrd="0" destOrd="0" parTransId="{CCDBF617-E679-C243-824D-1683775EDF92}" sibTransId="{4E113032-3046-844B-8B33-0CE4E751FE99}"/>
    <dgm:cxn modelId="{CC4F8B78-2C89-D948-87D1-EA54FD1893E4}" type="presOf" srcId="{9B5E402D-F02A-9143-8DB0-598E7F537F24}" destId="{555BC155-F43E-F441-ABF2-58A6F57FDD71}" srcOrd="0" destOrd="0" presId="urn:microsoft.com/office/officeart/2005/8/layout/venn3"/>
    <dgm:cxn modelId="{74C3A5D1-2619-0945-A73B-34347FE1DD7D}" srcId="{4A6870BE-3510-9B44-8C0C-1264A654FF03}" destId="{F8ABCB6C-60F4-044F-8F9E-818B1D3F45A5}" srcOrd="0" destOrd="0" parTransId="{F5DCF7E7-7BCB-8748-8E04-37ECCE810C78}" sibTransId="{6A439EA8-5611-9546-AB46-C3B24AC63A76}"/>
    <dgm:cxn modelId="{039F202D-21D9-7140-A311-3D9A8E7A42F8}" type="presOf" srcId="{3E3CDDD0-831F-9C44-B485-66ADB35834CE}" destId="{46F3CB16-2A01-7443-9958-1978441B172A}" srcOrd="0" destOrd="2" presId="urn:microsoft.com/office/officeart/2005/8/layout/venn3"/>
    <dgm:cxn modelId="{E19CE44B-07EC-7C4D-8197-2E63952E1055}" srcId="{4AA4963A-C1DB-4D4C-8770-24FA25701C39}" destId="{4B98AAEA-A43A-3F47-B21A-C8EB2B5A887B}" srcOrd="0" destOrd="0" parTransId="{32897540-19F9-F34F-B5A3-88B06C382B5A}" sibTransId="{E8987E01-7ED9-E04F-B607-A7D0425417F1}"/>
    <dgm:cxn modelId="{43F5D53C-192F-9F4A-8DD8-C11485456204}" srcId="{9B5E402D-F02A-9143-8DB0-598E7F537F24}" destId="{4AA4963A-C1DB-4D4C-8770-24FA25701C39}" srcOrd="3" destOrd="0" parTransId="{39A2043A-82AA-B74A-99AC-BE16C1BF3CD7}" sibTransId="{9B6DC745-AEA1-4149-A48F-385A3E85F201}"/>
    <dgm:cxn modelId="{1AA6FDDD-0389-4787-AA28-981A4F162E58}" type="presOf" srcId="{5FECB7C5-22B5-41E6-A570-E977CB563CC7}" destId="{17AD52A6-C594-D94A-94EA-39883C8B43E0}" srcOrd="0" destOrd="2" presId="urn:microsoft.com/office/officeart/2005/8/layout/venn3"/>
    <dgm:cxn modelId="{04F3CDEB-E08F-5E40-96FF-A74FE36D74EA}" type="presParOf" srcId="{555BC155-F43E-F441-ABF2-58A6F57FDD71}" destId="{17AD52A6-C594-D94A-94EA-39883C8B43E0}" srcOrd="0" destOrd="0" presId="urn:microsoft.com/office/officeart/2005/8/layout/venn3"/>
    <dgm:cxn modelId="{9F12EA27-3E85-A441-AA98-CC4DCCAD964D}" type="presParOf" srcId="{555BC155-F43E-F441-ABF2-58A6F57FDD71}" destId="{A6E70D0D-17B9-7C44-8C57-A88254EE6F4E}" srcOrd="1" destOrd="0" presId="urn:microsoft.com/office/officeart/2005/8/layout/venn3"/>
    <dgm:cxn modelId="{E9654E81-0773-C44D-962C-1EA4DD0CF2A2}" type="presParOf" srcId="{555BC155-F43E-F441-ABF2-58A6F57FDD71}" destId="{46F3CB16-2A01-7443-9958-1978441B172A}" srcOrd="2" destOrd="0" presId="urn:microsoft.com/office/officeart/2005/8/layout/venn3"/>
    <dgm:cxn modelId="{198DF490-F63A-DD42-88C3-42150D7A46F2}" type="presParOf" srcId="{555BC155-F43E-F441-ABF2-58A6F57FDD71}" destId="{788033F1-2960-934E-9DB8-5CA113D69425}" srcOrd="3" destOrd="0" presId="urn:microsoft.com/office/officeart/2005/8/layout/venn3"/>
    <dgm:cxn modelId="{43037EC6-EEF5-A547-9BF8-444EB1C631B7}" type="presParOf" srcId="{555BC155-F43E-F441-ABF2-58A6F57FDD71}" destId="{08834D6F-CC82-D443-A6EE-715DC052C3F3}" srcOrd="4" destOrd="0" presId="urn:microsoft.com/office/officeart/2005/8/layout/venn3"/>
    <dgm:cxn modelId="{3B6172F1-27EA-5940-8E92-76D18334A154}" type="presParOf" srcId="{555BC155-F43E-F441-ABF2-58A6F57FDD71}" destId="{B93163C9-2C22-C74A-A6FC-32887D5D4E84}" srcOrd="5" destOrd="0" presId="urn:microsoft.com/office/officeart/2005/8/layout/venn3"/>
    <dgm:cxn modelId="{61B8AD5F-C7AF-4940-9E0D-45CFFFE4DB70}" type="presParOf" srcId="{555BC155-F43E-F441-ABF2-58A6F57FDD71}" destId="{7FA34358-F771-4644-AB7B-CAE35172AAFC}"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A092F4-3126-5E42-A4C8-FF184D5CEEFC}"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E01C859F-8ADB-0F47-ABD8-CDEA1A70BFCC}">
      <dgm:prSet/>
      <dgm:spPr>
        <a:solidFill>
          <a:schemeClr val="accent5">
            <a:lumMod val="50000"/>
          </a:schemeClr>
        </a:solidFill>
      </dgm:spPr>
      <dgm:t>
        <a:bodyPr/>
        <a:lstStyle/>
        <a:p>
          <a:pPr rtl="0"/>
          <a:r>
            <a:rPr lang="zh-CN" altLang="en-US" dirty="0" smtClean="0"/>
            <a:t>传统的“揭开面纱”</a:t>
          </a:r>
          <a:endParaRPr lang="en-US" dirty="0"/>
        </a:p>
      </dgm:t>
    </dgm:pt>
    <dgm:pt modelId="{E91FB46F-5723-DD43-9E0D-BB2FC1B06D66}" type="parTrans" cxnId="{04AF2367-F4BF-D84D-90DA-477608EA3C66}">
      <dgm:prSet/>
      <dgm:spPr/>
      <dgm:t>
        <a:bodyPr/>
        <a:lstStyle/>
        <a:p>
          <a:endParaRPr lang="en-US"/>
        </a:p>
      </dgm:t>
    </dgm:pt>
    <dgm:pt modelId="{25175822-3A08-864E-95B3-95D4A3620FEC}" type="sibTrans" cxnId="{04AF2367-F4BF-D84D-90DA-477608EA3C66}">
      <dgm:prSet/>
      <dgm:spPr/>
      <dgm:t>
        <a:bodyPr/>
        <a:lstStyle/>
        <a:p>
          <a:endParaRPr lang="en-US"/>
        </a:p>
      </dgm:t>
    </dgm:pt>
    <dgm:pt modelId="{7E524041-962A-7B42-8C11-056F3D6A9878}">
      <dgm:prSet/>
      <dgm:spPr>
        <a:solidFill>
          <a:schemeClr val="accent6">
            <a:lumMod val="50000"/>
          </a:schemeClr>
        </a:solidFill>
      </dgm:spPr>
      <dgm:t>
        <a:bodyPr/>
        <a:lstStyle/>
        <a:p>
          <a:pPr rtl="0"/>
          <a:r>
            <a:rPr lang="zh-CN" altLang="en-US" dirty="0" smtClean="0"/>
            <a:t>欺骗，控制，资本化</a:t>
          </a:r>
          <a:endParaRPr lang="en-US" dirty="0" smtClean="0"/>
        </a:p>
      </dgm:t>
    </dgm:pt>
    <dgm:pt modelId="{B67F5DA6-E392-7849-8F8E-FEBE8093F006}" type="parTrans" cxnId="{8F8BCD07-296E-0247-9CD3-90384C9956A0}">
      <dgm:prSet/>
      <dgm:spPr/>
      <dgm:t>
        <a:bodyPr/>
        <a:lstStyle/>
        <a:p>
          <a:endParaRPr lang="en-US"/>
        </a:p>
      </dgm:t>
    </dgm:pt>
    <dgm:pt modelId="{FA2FD03C-7629-D44B-BA7F-7EFA52914E8E}" type="sibTrans" cxnId="{8F8BCD07-296E-0247-9CD3-90384C9956A0}">
      <dgm:prSet/>
      <dgm:spPr/>
      <dgm:t>
        <a:bodyPr/>
        <a:lstStyle/>
        <a:p>
          <a:endParaRPr lang="en-US"/>
        </a:p>
      </dgm:t>
    </dgm:pt>
    <dgm:pt modelId="{5EF10035-550B-3C40-8A23-2040F16A89B0}">
      <dgm:prSet/>
      <dgm:spPr>
        <a:solidFill>
          <a:schemeClr val="accent6">
            <a:lumMod val="50000"/>
          </a:schemeClr>
        </a:solidFill>
      </dgm:spPr>
      <dgm:t>
        <a:bodyPr/>
        <a:lstStyle/>
        <a:p>
          <a:pPr rtl="0"/>
          <a:r>
            <a:rPr lang="zh-CN" altLang="en-US" b="0" i="0" dirty="0" smtClean="0"/>
            <a:t>再次讨论了侵权与合同债权人之间的区别</a:t>
          </a:r>
          <a:endParaRPr lang="en-US" dirty="0"/>
        </a:p>
      </dgm:t>
    </dgm:pt>
    <dgm:pt modelId="{863332C1-1E11-2F4F-9DCD-61F7505B96FB}" type="parTrans" cxnId="{E7CEE510-BAD2-E44A-A34E-50E946C15E98}">
      <dgm:prSet/>
      <dgm:spPr/>
      <dgm:t>
        <a:bodyPr/>
        <a:lstStyle/>
        <a:p>
          <a:endParaRPr lang="en-US"/>
        </a:p>
      </dgm:t>
    </dgm:pt>
    <dgm:pt modelId="{562E5685-3B66-5643-B355-F612DE9AFE35}" type="sibTrans" cxnId="{E7CEE510-BAD2-E44A-A34E-50E946C15E98}">
      <dgm:prSet/>
      <dgm:spPr/>
      <dgm:t>
        <a:bodyPr/>
        <a:lstStyle/>
        <a:p>
          <a:endParaRPr lang="en-US"/>
        </a:p>
      </dgm:t>
    </dgm:pt>
    <dgm:pt modelId="{B107B2C9-BD9A-294C-A721-70C3820EF384}">
      <dgm:prSet/>
      <dgm:spPr>
        <a:solidFill>
          <a:schemeClr val="accent2">
            <a:lumMod val="50000"/>
          </a:schemeClr>
        </a:solidFill>
      </dgm:spPr>
      <dgm:t>
        <a:bodyPr/>
        <a:lstStyle/>
        <a:p>
          <a:pPr rtl="0"/>
          <a:r>
            <a:rPr lang="zh-CN" altLang="en-US" dirty="0" smtClean="0"/>
            <a:t>新兴的观点</a:t>
          </a:r>
          <a:endParaRPr lang="en-US" dirty="0"/>
        </a:p>
      </dgm:t>
    </dgm:pt>
    <dgm:pt modelId="{C7E98D63-4D60-214E-9C4D-03BB3D84BFEE}" type="parTrans" cxnId="{0EFD89EF-223B-EC48-8590-25660112D84E}">
      <dgm:prSet/>
      <dgm:spPr/>
      <dgm:t>
        <a:bodyPr/>
        <a:lstStyle/>
        <a:p>
          <a:endParaRPr lang="en-US"/>
        </a:p>
      </dgm:t>
    </dgm:pt>
    <dgm:pt modelId="{086B8F41-3409-EB42-90D9-7B50E064F419}" type="sibTrans" cxnId="{0EFD89EF-223B-EC48-8590-25660112D84E}">
      <dgm:prSet/>
      <dgm:spPr/>
      <dgm:t>
        <a:bodyPr/>
        <a:lstStyle/>
        <a:p>
          <a:endParaRPr lang="en-US"/>
        </a:p>
      </dgm:t>
    </dgm:pt>
    <dgm:pt modelId="{D451A086-B01B-1347-AD9C-1391ECFA136B}">
      <dgm:prSet/>
      <dgm:spPr>
        <a:solidFill>
          <a:schemeClr val="accent2">
            <a:lumMod val="75000"/>
          </a:schemeClr>
        </a:solidFill>
      </dgm:spPr>
      <dgm:t>
        <a:bodyPr/>
        <a:lstStyle/>
        <a:p>
          <a:pPr rtl="0"/>
          <a:r>
            <a:rPr lang="zh-CN" altLang="en-US" b="0" i="0" dirty="0" smtClean="0"/>
            <a:t>在生产链上寻求将企业合并到主导公司</a:t>
          </a:r>
          <a:endParaRPr lang="en-US" dirty="0"/>
        </a:p>
      </dgm:t>
    </dgm:pt>
    <dgm:pt modelId="{992A7578-FA45-0C45-AA46-4A7361EA8034}" type="parTrans" cxnId="{241CEC3F-14E4-8D48-AD6B-540AA76A0D8A}">
      <dgm:prSet/>
      <dgm:spPr/>
      <dgm:t>
        <a:bodyPr/>
        <a:lstStyle/>
        <a:p>
          <a:endParaRPr lang="en-US"/>
        </a:p>
      </dgm:t>
    </dgm:pt>
    <dgm:pt modelId="{AC61EFF2-3AA4-B545-88E2-6410EF421EB0}" type="sibTrans" cxnId="{241CEC3F-14E4-8D48-AD6B-540AA76A0D8A}">
      <dgm:prSet/>
      <dgm:spPr/>
      <dgm:t>
        <a:bodyPr/>
        <a:lstStyle/>
        <a:p>
          <a:endParaRPr lang="en-US"/>
        </a:p>
      </dgm:t>
    </dgm:pt>
    <dgm:pt modelId="{40F27F01-0275-B643-A2F3-580C1BF50CFF}">
      <dgm:prSet/>
      <dgm:spPr>
        <a:solidFill>
          <a:schemeClr val="accent2">
            <a:lumMod val="75000"/>
          </a:schemeClr>
        </a:solidFill>
      </dgm:spPr>
      <dgm:t>
        <a:bodyPr/>
        <a:lstStyle/>
        <a:p>
          <a:pPr rtl="0"/>
          <a:r>
            <a:rPr lang="zh-CN" altLang="en-US" b="0" i="0" dirty="0" smtClean="0"/>
            <a:t>基础是有效的控制和价值流</a:t>
          </a:r>
          <a:endParaRPr lang="en-US" dirty="0"/>
        </a:p>
      </dgm:t>
    </dgm:pt>
    <dgm:pt modelId="{1F1A2B4A-A317-BC47-97BC-F2EBD0CC1F83}" type="parTrans" cxnId="{E7FD3382-6163-3642-AFB4-FF875326BAD6}">
      <dgm:prSet/>
      <dgm:spPr/>
      <dgm:t>
        <a:bodyPr/>
        <a:lstStyle/>
        <a:p>
          <a:endParaRPr lang="en-US"/>
        </a:p>
      </dgm:t>
    </dgm:pt>
    <dgm:pt modelId="{B532ED98-EE25-8B4C-8DEE-49861B387A5C}" type="sibTrans" cxnId="{E7FD3382-6163-3642-AFB4-FF875326BAD6}">
      <dgm:prSet/>
      <dgm:spPr/>
      <dgm:t>
        <a:bodyPr/>
        <a:lstStyle/>
        <a:p>
          <a:endParaRPr lang="en-US"/>
        </a:p>
      </dgm:t>
    </dgm:pt>
    <dgm:pt modelId="{5236AE91-7C7E-D14D-9C26-05CA6A2A218B}" type="pres">
      <dgm:prSet presAssocID="{28A092F4-3126-5E42-A4C8-FF184D5CEEFC}" presName="hierChild1" presStyleCnt="0">
        <dgm:presLayoutVars>
          <dgm:orgChart val="1"/>
          <dgm:chPref val="1"/>
          <dgm:dir/>
          <dgm:animOne val="branch"/>
          <dgm:animLvl val="lvl"/>
          <dgm:resizeHandles/>
        </dgm:presLayoutVars>
      </dgm:prSet>
      <dgm:spPr/>
      <dgm:t>
        <a:bodyPr/>
        <a:lstStyle/>
        <a:p>
          <a:endParaRPr lang="zh-CN" altLang="en-US"/>
        </a:p>
      </dgm:t>
    </dgm:pt>
    <dgm:pt modelId="{67DC2BD7-6E4A-8944-A5B1-0A4991045443}" type="pres">
      <dgm:prSet presAssocID="{E01C859F-8ADB-0F47-ABD8-CDEA1A70BFCC}" presName="hierRoot1" presStyleCnt="0">
        <dgm:presLayoutVars>
          <dgm:hierBranch val="init"/>
        </dgm:presLayoutVars>
      </dgm:prSet>
      <dgm:spPr/>
    </dgm:pt>
    <dgm:pt modelId="{C73260C7-8636-CE4E-98CD-B7902061420F}" type="pres">
      <dgm:prSet presAssocID="{E01C859F-8ADB-0F47-ABD8-CDEA1A70BFCC}" presName="rootComposite1" presStyleCnt="0"/>
      <dgm:spPr/>
    </dgm:pt>
    <dgm:pt modelId="{87FDE4AD-957D-F64E-9004-FE568F429E31}" type="pres">
      <dgm:prSet presAssocID="{E01C859F-8ADB-0F47-ABD8-CDEA1A70BFCC}" presName="rootText1" presStyleLbl="node0" presStyleIdx="0" presStyleCnt="2">
        <dgm:presLayoutVars>
          <dgm:chPref val="3"/>
        </dgm:presLayoutVars>
      </dgm:prSet>
      <dgm:spPr/>
      <dgm:t>
        <a:bodyPr/>
        <a:lstStyle/>
        <a:p>
          <a:endParaRPr lang="zh-CN" altLang="en-US"/>
        </a:p>
      </dgm:t>
    </dgm:pt>
    <dgm:pt modelId="{621F7BD1-8565-2D4C-A61E-A4E57E3FBBDF}" type="pres">
      <dgm:prSet presAssocID="{E01C859F-8ADB-0F47-ABD8-CDEA1A70BFCC}" presName="rootConnector1" presStyleLbl="node1" presStyleIdx="0" presStyleCnt="0"/>
      <dgm:spPr/>
      <dgm:t>
        <a:bodyPr/>
        <a:lstStyle/>
        <a:p>
          <a:endParaRPr lang="zh-CN" altLang="en-US"/>
        </a:p>
      </dgm:t>
    </dgm:pt>
    <dgm:pt modelId="{BE4A0889-8670-8B4F-AC36-7F14B5E2A6E5}" type="pres">
      <dgm:prSet presAssocID="{E01C859F-8ADB-0F47-ABD8-CDEA1A70BFCC}" presName="hierChild2" presStyleCnt="0"/>
      <dgm:spPr/>
    </dgm:pt>
    <dgm:pt modelId="{10B5A653-FC04-9C4E-A32A-DE489EB778C3}" type="pres">
      <dgm:prSet presAssocID="{B67F5DA6-E392-7849-8F8E-FEBE8093F006}" presName="Name37" presStyleLbl="parChTrans1D2" presStyleIdx="0" presStyleCnt="4"/>
      <dgm:spPr/>
      <dgm:t>
        <a:bodyPr/>
        <a:lstStyle/>
        <a:p>
          <a:endParaRPr lang="zh-CN" altLang="en-US"/>
        </a:p>
      </dgm:t>
    </dgm:pt>
    <dgm:pt modelId="{74D7AC64-A18E-8B45-828A-055502AFDFE8}" type="pres">
      <dgm:prSet presAssocID="{7E524041-962A-7B42-8C11-056F3D6A9878}" presName="hierRoot2" presStyleCnt="0">
        <dgm:presLayoutVars>
          <dgm:hierBranch val="init"/>
        </dgm:presLayoutVars>
      </dgm:prSet>
      <dgm:spPr/>
    </dgm:pt>
    <dgm:pt modelId="{1305CED9-6E73-294D-B832-770C6ADBA92F}" type="pres">
      <dgm:prSet presAssocID="{7E524041-962A-7B42-8C11-056F3D6A9878}" presName="rootComposite" presStyleCnt="0"/>
      <dgm:spPr/>
    </dgm:pt>
    <dgm:pt modelId="{32EC174B-90DB-964A-8380-C7A6823FED9E}" type="pres">
      <dgm:prSet presAssocID="{7E524041-962A-7B42-8C11-056F3D6A9878}" presName="rootText" presStyleLbl="node2" presStyleIdx="0" presStyleCnt="4">
        <dgm:presLayoutVars>
          <dgm:chPref val="3"/>
        </dgm:presLayoutVars>
      </dgm:prSet>
      <dgm:spPr/>
      <dgm:t>
        <a:bodyPr/>
        <a:lstStyle/>
        <a:p>
          <a:endParaRPr lang="zh-CN" altLang="en-US"/>
        </a:p>
      </dgm:t>
    </dgm:pt>
    <dgm:pt modelId="{A7B89E65-FB1E-8848-89F9-A38E06451D48}" type="pres">
      <dgm:prSet presAssocID="{7E524041-962A-7B42-8C11-056F3D6A9878}" presName="rootConnector" presStyleLbl="node2" presStyleIdx="0" presStyleCnt="4"/>
      <dgm:spPr/>
      <dgm:t>
        <a:bodyPr/>
        <a:lstStyle/>
        <a:p>
          <a:endParaRPr lang="zh-CN" altLang="en-US"/>
        </a:p>
      </dgm:t>
    </dgm:pt>
    <dgm:pt modelId="{A6106DC6-21ED-9348-80B6-4A784AD65A00}" type="pres">
      <dgm:prSet presAssocID="{7E524041-962A-7B42-8C11-056F3D6A9878}" presName="hierChild4" presStyleCnt="0"/>
      <dgm:spPr/>
    </dgm:pt>
    <dgm:pt modelId="{A4798588-A4B7-004C-B762-5832A6C4DEFE}" type="pres">
      <dgm:prSet presAssocID="{7E524041-962A-7B42-8C11-056F3D6A9878}" presName="hierChild5" presStyleCnt="0"/>
      <dgm:spPr/>
    </dgm:pt>
    <dgm:pt modelId="{EED6AFD6-F65A-BA4B-80F7-F1015430C18C}" type="pres">
      <dgm:prSet presAssocID="{863332C1-1E11-2F4F-9DCD-61F7505B96FB}" presName="Name37" presStyleLbl="parChTrans1D2" presStyleIdx="1" presStyleCnt="4"/>
      <dgm:spPr/>
      <dgm:t>
        <a:bodyPr/>
        <a:lstStyle/>
        <a:p>
          <a:endParaRPr lang="zh-CN" altLang="en-US"/>
        </a:p>
      </dgm:t>
    </dgm:pt>
    <dgm:pt modelId="{68EB6A93-AAA0-1E46-8D98-4DF88D917ED3}" type="pres">
      <dgm:prSet presAssocID="{5EF10035-550B-3C40-8A23-2040F16A89B0}" presName="hierRoot2" presStyleCnt="0">
        <dgm:presLayoutVars>
          <dgm:hierBranch val="init"/>
        </dgm:presLayoutVars>
      </dgm:prSet>
      <dgm:spPr/>
    </dgm:pt>
    <dgm:pt modelId="{23A3524B-794A-8E4D-8504-E1BB34CC2D16}" type="pres">
      <dgm:prSet presAssocID="{5EF10035-550B-3C40-8A23-2040F16A89B0}" presName="rootComposite" presStyleCnt="0"/>
      <dgm:spPr/>
    </dgm:pt>
    <dgm:pt modelId="{5E5CF158-B479-4346-BBD1-EF6399354335}" type="pres">
      <dgm:prSet presAssocID="{5EF10035-550B-3C40-8A23-2040F16A89B0}" presName="rootText" presStyleLbl="node2" presStyleIdx="1" presStyleCnt="4">
        <dgm:presLayoutVars>
          <dgm:chPref val="3"/>
        </dgm:presLayoutVars>
      </dgm:prSet>
      <dgm:spPr/>
      <dgm:t>
        <a:bodyPr/>
        <a:lstStyle/>
        <a:p>
          <a:endParaRPr lang="zh-CN" altLang="en-US"/>
        </a:p>
      </dgm:t>
    </dgm:pt>
    <dgm:pt modelId="{4B1CEE2B-42AB-0C44-A1A8-4DB308C17833}" type="pres">
      <dgm:prSet presAssocID="{5EF10035-550B-3C40-8A23-2040F16A89B0}" presName="rootConnector" presStyleLbl="node2" presStyleIdx="1" presStyleCnt="4"/>
      <dgm:spPr/>
      <dgm:t>
        <a:bodyPr/>
        <a:lstStyle/>
        <a:p>
          <a:endParaRPr lang="zh-CN" altLang="en-US"/>
        </a:p>
      </dgm:t>
    </dgm:pt>
    <dgm:pt modelId="{D444DC2E-B0FB-4A42-B2D8-25976797F5E4}" type="pres">
      <dgm:prSet presAssocID="{5EF10035-550B-3C40-8A23-2040F16A89B0}" presName="hierChild4" presStyleCnt="0"/>
      <dgm:spPr/>
    </dgm:pt>
    <dgm:pt modelId="{0D25A057-1A17-9B40-AC6D-1C59D873D691}" type="pres">
      <dgm:prSet presAssocID="{5EF10035-550B-3C40-8A23-2040F16A89B0}" presName="hierChild5" presStyleCnt="0"/>
      <dgm:spPr/>
    </dgm:pt>
    <dgm:pt modelId="{B38BDAB8-07EB-304E-8D47-34DD3414CF82}" type="pres">
      <dgm:prSet presAssocID="{E01C859F-8ADB-0F47-ABD8-CDEA1A70BFCC}" presName="hierChild3" presStyleCnt="0"/>
      <dgm:spPr/>
    </dgm:pt>
    <dgm:pt modelId="{1409E778-9D94-9A4C-998C-8F3A328A0E8E}" type="pres">
      <dgm:prSet presAssocID="{B107B2C9-BD9A-294C-A721-70C3820EF384}" presName="hierRoot1" presStyleCnt="0">
        <dgm:presLayoutVars>
          <dgm:hierBranch val="init"/>
        </dgm:presLayoutVars>
      </dgm:prSet>
      <dgm:spPr/>
    </dgm:pt>
    <dgm:pt modelId="{BF081676-A0AF-F149-A223-7B06792A5EEF}" type="pres">
      <dgm:prSet presAssocID="{B107B2C9-BD9A-294C-A721-70C3820EF384}" presName="rootComposite1" presStyleCnt="0"/>
      <dgm:spPr/>
    </dgm:pt>
    <dgm:pt modelId="{B8F3E51B-EB80-E647-9462-0741A16CDBB0}" type="pres">
      <dgm:prSet presAssocID="{B107B2C9-BD9A-294C-A721-70C3820EF384}" presName="rootText1" presStyleLbl="node0" presStyleIdx="1" presStyleCnt="2">
        <dgm:presLayoutVars>
          <dgm:chPref val="3"/>
        </dgm:presLayoutVars>
      </dgm:prSet>
      <dgm:spPr/>
      <dgm:t>
        <a:bodyPr/>
        <a:lstStyle/>
        <a:p>
          <a:endParaRPr lang="zh-CN" altLang="en-US"/>
        </a:p>
      </dgm:t>
    </dgm:pt>
    <dgm:pt modelId="{C3AC2322-2ED3-0045-A2C9-9A9F901E2C57}" type="pres">
      <dgm:prSet presAssocID="{B107B2C9-BD9A-294C-A721-70C3820EF384}" presName="rootConnector1" presStyleLbl="node1" presStyleIdx="0" presStyleCnt="0"/>
      <dgm:spPr/>
      <dgm:t>
        <a:bodyPr/>
        <a:lstStyle/>
        <a:p>
          <a:endParaRPr lang="zh-CN" altLang="en-US"/>
        </a:p>
      </dgm:t>
    </dgm:pt>
    <dgm:pt modelId="{CDCCB314-EF64-3344-B833-2052820AFAF0}" type="pres">
      <dgm:prSet presAssocID="{B107B2C9-BD9A-294C-A721-70C3820EF384}" presName="hierChild2" presStyleCnt="0"/>
      <dgm:spPr/>
    </dgm:pt>
    <dgm:pt modelId="{445BDC8E-FCDD-A042-9BD8-E390A3EFA348}" type="pres">
      <dgm:prSet presAssocID="{992A7578-FA45-0C45-AA46-4A7361EA8034}" presName="Name37" presStyleLbl="parChTrans1D2" presStyleIdx="2" presStyleCnt="4"/>
      <dgm:spPr/>
      <dgm:t>
        <a:bodyPr/>
        <a:lstStyle/>
        <a:p>
          <a:endParaRPr lang="zh-CN" altLang="en-US"/>
        </a:p>
      </dgm:t>
    </dgm:pt>
    <dgm:pt modelId="{C3E9E53B-D0DF-A749-BA2D-B83729374131}" type="pres">
      <dgm:prSet presAssocID="{D451A086-B01B-1347-AD9C-1391ECFA136B}" presName="hierRoot2" presStyleCnt="0">
        <dgm:presLayoutVars>
          <dgm:hierBranch val="init"/>
        </dgm:presLayoutVars>
      </dgm:prSet>
      <dgm:spPr/>
    </dgm:pt>
    <dgm:pt modelId="{51F7E2AC-0B13-BD4E-A7BE-F818982785C9}" type="pres">
      <dgm:prSet presAssocID="{D451A086-B01B-1347-AD9C-1391ECFA136B}" presName="rootComposite" presStyleCnt="0"/>
      <dgm:spPr/>
    </dgm:pt>
    <dgm:pt modelId="{0DF877AC-4D4F-B243-9AFA-6E445403FA00}" type="pres">
      <dgm:prSet presAssocID="{D451A086-B01B-1347-AD9C-1391ECFA136B}" presName="rootText" presStyleLbl="node2" presStyleIdx="2" presStyleCnt="4">
        <dgm:presLayoutVars>
          <dgm:chPref val="3"/>
        </dgm:presLayoutVars>
      </dgm:prSet>
      <dgm:spPr/>
      <dgm:t>
        <a:bodyPr/>
        <a:lstStyle/>
        <a:p>
          <a:endParaRPr lang="zh-CN" altLang="en-US"/>
        </a:p>
      </dgm:t>
    </dgm:pt>
    <dgm:pt modelId="{027B2B05-0E54-6940-9646-A627BE847BB1}" type="pres">
      <dgm:prSet presAssocID="{D451A086-B01B-1347-AD9C-1391ECFA136B}" presName="rootConnector" presStyleLbl="node2" presStyleIdx="2" presStyleCnt="4"/>
      <dgm:spPr/>
      <dgm:t>
        <a:bodyPr/>
        <a:lstStyle/>
        <a:p>
          <a:endParaRPr lang="zh-CN" altLang="en-US"/>
        </a:p>
      </dgm:t>
    </dgm:pt>
    <dgm:pt modelId="{3CED1B58-E49F-1F49-8FA9-5817D4C83642}" type="pres">
      <dgm:prSet presAssocID="{D451A086-B01B-1347-AD9C-1391ECFA136B}" presName="hierChild4" presStyleCnt="0"/>
      <dgm:spPr/>
    </dgm:pt>
    <dgm:pt modelId="{5367C24D-CAD9-D245-9B71-ADD5E603CB4A}" type="pres">
      <dgm:prSet presAssocID="{D451A086-B01B-1347-AD9C-1391ECFA136B}" presName="hierChild5" presStyleCnt="0"/>
      <dgm:spPr/>
    </dgm:pt>
    <dgm:pt modelId="{7A0A7A29-28ED-AC4A-9644-6DC47BFCD1AB}" type="pres">
      <dgm:prSet presAssocID="{1F1A2B4A-A317-BC47-97BC-F2EBD0CC1F83}" presName="Name37" presStyleLbl="parChTrans1D2" presStyleIdx="3" presStyleCnt="4"/>
      <dgm:spPr/>
      <dgm:t>
        <a:bodyPr/>
        <a:lstStyle/>
        <a:p>
          <a:endParaRPr lang="zh-CN" altLang="en-US"/>
        </a:p>
      </dgm:t>
    </dgm:pt>
    <dgm:pt modelId="{31763404-979B-4941-86C4-ACF0F8BF7FC9}" type="pres">
      <dgm:prSet presAssocID="{40F27F01-0275-B643-A2F3-580C1BF50CFF}" presName="hierRoot2" presStyleCnt="0">
        <dgm:presLayoutVars>
          <dgm:hierBranch val="init"/>
        </dgm:presLayoutVars>
      </dgm:prSet>
      <dgm:spPr/>
    </dgm:pt>
    <dgm:pt modelId="{71F1DB75-0F1E-EB49-909D-3D8F53294D00}" type="pres">
      <dgm:prSet presAssocID="{40F27F01-0275-B643-A2F3-580C1BF50CFF}" presName="rootComposite" presStyleCnt="0"/>
      <dgm:spPr/>
    </dgm:pt>
    <dgm:pt modelId="{FD72EF09-7722-F344-A5B6-8BF14EB67E4F}" type="pres">
      <dgm:prSet presAssocID="{40F27F01-0275-B643-A2F3-580C1BF50CFF}" presName="rootText" presStyleLbl="node2" presStyleIdx="3" presStyleCnt="4">
        <dgm:presLayoutVars>
          <dgm:chPref val="3"/>
        </dgm:presLayoutVars>
      </dgm:prSet>
      <dgm:spPr/>
      <dgm:t>
        <a:bodyPr/>
        <a:lstStyle/>
        <a:p>
          <a:endParaRPr lang="zh-CN" altLang="en-US"/>
        </a:p>
      </dgm:t>
    </dgm:pt>
    <dgm:pt modelId="{C2663B5F-A5F2-BB43-A2EA-1483F798572C}" type="pres">
      <dgm:prSet presAssocID="{40F27F01-0275-B643-A2F3-580C1BF50CFF}" presName="rootConnector" presStyleLbl="node2" presStyleIdx="3" presStyleCnt="4"/>
      <dgm:spPr/>
      <dgm:t>
        <a:bodyPr/>
        <a:lstStyle/>
        <a:p>
          <a:endParaRPr lang="zh-CN" altLang="en-US"/>
        </a:p>
      </dgm:t>
    </dgm:pt>
    <dgm:pt modelId="{AD035649-56D9-694F-9A30-8D6753953D6C}" type="pres">
      <dgm:prSet presAssocID="{40F27F01-0275-B643-A2F3-580C1BF50CFF}" presName="hierChild4" presStyleCnt="0"/>
      <dgm:spPr/>
    </dgm:pt>
    <dgm:pt modelId="{1E9AF208-5A4B-8A49-BF56-0FCCC5555FAE}" type="pres">
      <dgm:prSet presAssocID="{40F27F01-0275-B643-A2F3-580C1BF50CFF}" presName="hierChild5" presStyleCnt="0"/>
      <dgm:spPr/>
    </dgm:pt>
    <dgm:pt modelId="{E4071F8D-9E21-3141-AED7-CD765677E16C}" type="pres">
      <dgm:prSet presAssocID="{B107B2C9-BD9A-294C-A721-70C3820EF384}" presName="hierChild3" presStyleCnt="0"/>
      <dgm:spPr/>
    </dgm:pt>
  </dgm:ptLst>
  <dgm:cxnLst>
    <dgm:cxn modelId="{6B5BDF31-DE2B-FA4C-8C5C-64C49CD2A8D3}" type="presOf" srcId="{E01C859F-8ADB-0F47-ABD8-CDEA1A70BFCC}" destId="{87FDE4AD-957D-F64E-9004-FE568F429E31}" srcOrd="0" destOrd="0" presId="urn:microsoft.com/office/officeart/2005/8/layout/orgChart1"/>
    <dgm:cxn modelId="{3379E6D1-18BB-F545-AF19-51C1927DAE1B}" type="presOf" srcId="{5EF10035-550B-3C40-8A23-2040F16A89B0}" destId="{4B1CEE2B-42AB-0C44-A1A8-4DB308C17833}" srcOrd="1" destOrd="0" presId="urn:microsoft.com/office/officeart/2005/8/layout/orgChart1"/>
    <dgm:cxn modelId="{74D1A1D5-D515-C544-8E4E-540DA22B023F}" type="presOf" srcId="{7E524041-962A-7B42-8C11-056F3D6A9878}" destId="{32EC174B-90DB-964A-8380-C7A6823FED9E}" srcOrd="0" destOrd="0" presId="urn:microsoft.com/office/officeart/2005/8/layout/orgChart1"/>
    <dgm:cxn modelId="{E7FD3382-6163-3642-AFB4-FF875326BAD6}" srcId="{B107B2C9-BD9A-294C-A721-70C3820EF384}" destId="{40F27F01-0275-B643-A2F3-580C1BF50CFF}" srcOrd="1" destOrd="0" parTransId="{1F1A2B4A-A317-BC47-97BC-F2EBD0CC1F83}" sibTransId="{B532ED98-EE25-8B4C-8DEE-49861B387A5C}"/>
    <dgm:cxn modelId="{70B4A8EA-C286-7541-9079-F2636E29BECC}" type="presOf" srcId="{D451A086-B01B-1347-AD9C-1391ECFA136B}" destId="{0DF877AC-4D4F-B243-9AFA-6E445403FA00}" srcOrd="0" destOrd="0" presId="urn:microsoft.com/office/officeart/2005/8/layout/orgChart1"/>
    <dgm:cxn modelId="{6C79BE7C-6A8F-4746-B89F-08BDAD7A4320}" type="presOf" srcId="{5EF10035-550B-3C40-8A23-2040F16A89B0}" destId="{5E5CF158-B479-4346-BBD1-EF6399354335}" srcOrd="0" destOrd="0" presId="urn:microsoft.com/office/officeart/2005/8/layout/orgChart1"/>
    <dgm:cxn modelId="{9B662E1E-F03D-2749-9F83-A606C01DE1E6}" type="presOf" srcId="{28A092F4-3126-5E42-A4C8-FF184D5CEEFC}" destId="{5236AE91-7C7E-D14D-9C26-05CA6A2A218B}" srcOrd="0" destOrd="0" presId="urn:microsoft.com/office/officeart/2005/8/layout/orgChart1"/>
    <dgm:cxn modelId="{97675502-4103-9A4F-A2E2-52D079EBEF19}" type="presOf" srcId="{863332C1-1E11-2F4F-9DCD-61F7505B96FB}" destId="{EED6AFD6-F65A-BA4B-80F7-F1015430C18C}" srcOrd="0" destOrd="0" presId="urn:microsoft.com/office/officeart/2005/8/layout/orgChart1"/>
    <dgm:cxn modelId="{543F4172-7A08-774A-B9B8-F37F2ACC7470}" type="presOf" srcId="{B107B2C9-BD9A-294C-A721-70C3820EF384}" destId="{C3AC2322-2ED3-0045-A2C9-9A9F901E2C57}" srcOrd="1" destOrd="0" presId="urn:microsoft.com/office/officeart/2005/8/layout/orgChart1"/>
    <dgm:cxn modelId="{DF4BDB16-7063-8844-BFD2-F70EBD8B17CB}" type="presOf" srcId="{992A7578-FA45-0C45-AA46-4A7361EA8034}" destId="{445BDC8E-FCDD-A042-9BD8-E390A3EFA348}" srcOrd="0" destOrd="0" presId="urn:microsoft.com/office/officeart/2005/8/layout/orgChart1"/>
    <dgm:cxn modelId="{04AF2367-F4BF-D84D-90DA-477608EA3C66}" srcId="{28A092F4-3126-5E42-A4C8-FF184D5CEEFC}" destId="{E01C859F-8ADB-0F47-ABD8-CDEA1A70BFCC}" srcOrd="0" destOrd="0" parTransId="{E91FB46F-5723-DD43-9E0D-BB2FC1B06D66}" sibTransId="{25175822-3A08-864E-95B3-95D4A3620FEC}"/>
    <dgm:cxn modelId="{E7CEE510-BAD2-E44A-A34E-50E946C15E98}" srcId="{E01C859F-8ADB-0F47-ABD8-CDEA1A70BFCC}" destId="{5EF10035-550B-3C40-8A23-2040F16A89B0}" srcOrd="1" destOrd="0" parTransId="{863332C1-1E11-2F4F-9DCD-61F7505B96FB}" sibTransId="{562E5685-3B66-5643-B355-F612DE9AFE35}"/>
    <dgm:cxn modelId="{C3B642AA-AA20-0D41-8253-64B3E10AE0FD}" type="presOf" srcId="{E01C859F-8ADB-0F47-ABD8-CDEA1A70BFCC}" destId="{621F7BD1-8565-2D4C-A61E-A4E57E3FBBDF}" srcOrd="1" destOrd="0" presId="urn:microsoft.com/office/officeart/2005/8/layout/orgChart1"/>
    <dgm:cxn modelId="{241CEC3F-14E4-8D48-AD6B-540AA76A0D8A}" srcId="{B107B2C9-BD9A-294C-A721-70C3820EF384}" destId="{D451A086-B01B-1347-AD9C-1391ECFA136B}" srcOrd="0" destOrd="0" parTransId="{992A7578-FA45-0C45-AA46-4A7361EA8034}" sibTransId="{AC61EFF2-3AA4-B545-88E2-6410EF421EB0}"/>
    <dgm:cxn modelId="{0EFD89EF-223B-EC48-8590-25660112D84E}" srcId="{28A092F4-3126-5E42-A4C8-FF184D5CEEFC}" destId="{B107B2C9-BD9A-294C-A721-70C3820EF384}" srcOrd="1" destOrd="0" parTransId="{C7E98D63-4D60-214E-9C4D-03BB3D84BFEE}" sibTransId="{086B8F41-3409-EB42-90D9-7B50E064F419}"/>
    <dgm:cxn modelId="{3D524638-B018-3D47-A24F-0D836FCBB43B}" type="presOf" srcId="{D451A086-B01B-1347-AD9C-1391ECFA136B}" destId="{027B2B05-0E54-6940-9646-A627BE847BB1}" srcOrd="1" destOrd="0" presId="urn:microsoft.com/office/officeart/2005/8/layout/orgChart1"/>
    <dgm:cxn modelId="{A18834C3-99B8-B54A-A577-01BC2338E1F1}" type="presOf" srcId="{1F1A2B4A-A317-BC47-97BC-F2EBD0CC1F83}" destId="{7A0A7A29-28ED-AC4A-9644-6DC47BFCD1AB}" srcOrd="0" destOrd="0" presId="urn:microsoft.com/office/officeart/2005/8/layout/orgChart1"/>
    <dgm:cxn modelId="{3799954A-818E-B046-943A-CA8BC22B3B05}" type="presOf" srcId="{B107B2C9-BD9A-294C-A721-70C3820EF384}" destId="{B8F3E51B-EB80-E647-9462-0741A16CDBB0}" srcOrd="0" destOrd="0" presId="urn:microsoft.com/office/officeart/2005/8/layout/orgChart1"/>
    <dgm:cxn modelId="{422BE74B-4F05-BB47-AC06-61DD8F6C065E}" type="presOf" srcId="{B67F5DA6-E392-7849-8F8E-FEBE8093F006}" destId="{10B5A653-FC04-9C4E-A32A-DE489EB778C3}" srcOrd="0" destOrd="0" presId="urn:microsoft.com/office/officeart/2005/8/layout/orgChart1"/>
    <dgm:cxn modelId="{B378B1E5-C56A-9B46-AB9D-8684426EF2AD}" type="presOf" srcId="{7E524041-962A-7B42-8C11-056F3D6A9878}" destId="{A7B89E65-FB1E-8848-89F9-A38E06451D48}" srcOrd="1" destOrd="0" presId="urn:microsoft.com/office/officeart/2005/8/layout/orgChart1"/>
    <dgm:cxn modelId="{E9D6D711-8DC0-9240-805D-664BF38555AA}" type="presOf" srcId="{40F27F01-0275-B643-A2F3-580C1BF50CFF}" destId="{C2663B5F-A5F2-BB43-A2EA-1483F798572C}" srcOrd="1" destOrd="0" presId="urn:microsoft.com/office/officeart/2005/8/layout/orgChart1"/>
    <dgm:cxn modelId="{8F8BCD07-296E-0247-9CD3-90384C9956A0}" srcId="{E01C859F-8ADB-0F47-ABD8-CDEA1A70BFCC}" destId="{7E524041-962A-7B42-8C11-056F3D6A9878}" srcOrd="0" destOrd="0" parTransId="{B67F5DA6-E392-7849-8F8E-FEBE8093F006}" sibTransId="{FA2FD03C-7629-D44B-BA7F-7EFA52914E8E}"/>
    <dgm:cxn modelId="{41941043-40B4-EF4C-B5BB-46958E862B3D}" type="presOf" srcId="{40F27F01-0275-B643-A2F3-580C1BF50CFF}" destId="{FD72EF09-7722-F344-A5B6-8BF14EB67E4F}" srcOrd="0" destOrd="0" presId="urn:microsoft.com/office/officeart/2005/8/layout/orgChart1"/>
    <dgm:cxn modelId="{D6687770-8294-E245-B5C5-A5EAA5950092}" type="presParOf" srcId="{5236AE91-7C7E-D14D-9C26-05CA6A2A218B}" destId="{67DC2BD7-6E4A-8944-A5B1-0A4991045443}" srcOrd="0" destOrd="0" presId="urn:microsoft.com/office/officeart/2005/8/layout/orgChart1"/>
    <dgm:cxn modelId="{E4F6F5F0-26B3-9342-840A-1D524907C8F3}" type="presParOf" srcId="{67DC2BD7-6E4A-8944-A5B1-0A4991045443}" destId="{C73260C7-8636-CE4E-98CD-B7902061420F}" srcOrd="0" destOrd="0" presId="urn:microsoft.com/office/officeart/2005/8/layout/orgChart1"/>
    <dgm:cxn modelId="{C834CB9C-A3F1-4544-9B63-115A1CDD79A0}" type="presParOf" srcId="{C73260C7-8636-CE4E-98CD-B7902061420F}" destId="{87FDE4AD-957D-F64E-9004-FE568F429E31}" srcOrd="0" destOrd="0" presId="urn:microsoft.com/office/officeart/2005/8/layout/orgChart1"/>
    <dgm:cxn modelId="{4C2C6BD6-6C01-3E42-A750-FDA7DF71C22C}" type="presParOf" srcId="{C73260C7-8636-CE4E-98CD-B7902061420F}" destId="{621F7BD1-8565-2D4C-A61E-A4E57E3FBBDF}" srcOrd="1" destOrd="0" presId="urn:microsoft.com/office/officeart/2005/8/layout/orgChart1"/>
    <dgm:cxn modelId="{155361BC-7A02-3D45-A06C-3666E112AE82}" type="presParOf" srcId="{67DC2BD7-6E4A-8944-A5B1-0A4991045443}" destId="{BE4A0889-8670-8B4F-AC36-7F14B5E2A6E5}" srcOrd="1" destOrd="0" presId="urn:microsoft.com/office/officeart/2005/8/layout/orgChart1"/>
    <dgm:cxn modelId="{76B1D85C-A372-B349-93C0-CE4911F3C605}" type="presParOf" srcId="{BE4A0889-8670-8B4F-AC36-7F14B5E2A6E5}" destId="{10B5A653-FC04-9C4E-A32A-DE489EB778C3}" srcOrd="0" destOrd="0" presId="urn:microsoft.com/office/officeart/2005/8/layout/orgChart1"/>
    <dgm:cxn modelId="{79EBCB49-8B4B-9D41-A65D-7EDB04F699FB}" type="presParOf" srcId="{BE4A0889-8670-8B4F-AC36-7F14B5E2A6E5}" destId="{74D7AC64-A18E-8B45-828A-055502AFDFE8}" srcOrd="1" destOrd="0" presId="urn:microsoft.com/office/officeart/2005/8/layout/orgChart1"/>
    <dgm:cxn modelId="{53950991-7059-F447-A886-7C7F49CF3658}" type="presParOf" srcId="{74D7AC64-A18E-8B45-828A-055502AFDFE8}" destId="{1305CED9-6E73-294D-B832-770C6ADBA92F}" srcOrd="0" destOrd="0" presId="urn:microsoft.com/office/officeart/2005/8/layout/orgChart1"/>
    <dgm:cxn modelId="{AE195829-5BCB-0D49-905A-2E487A7F47F2}" type="presParOf" srcId="{1305CED9-6E73-294D-B832-770C6ADBA92F}" destId="{32EC174B-90DB-964A-8380-C7A6823FED9E}" srcOrd="0" destOrd="0" presId="urn:microsoft.com/office/officeart/2005/8/layout/orgChart1"/>
    <dgm:cxn modelId="{4369D340-3814-884D-9C61-85614010455E}" type="presParOf" srcId="{1305CED9-6E73-294D-B832-770C6ADBA92F}" destId="{A7B89E65-FB1E-8848-89F9-A38E06451D48}" srcOrd="1" destOrd="0" presId="urn:microsoft.com/office/officeart/2005/8/layout/orgChart1"/>
    <dgm:cxn modelId="{4B8DF152-8140-EA43-ACAD-D9FB87B5EF6A}" type="presParOf" srcId="{74D7AC64-A18E-8B45-828A-055502AFDFE8}" destId="{A6106DC6-21ED-9348-80B6-4A784AD65A00}" srcOrd="1" destOrd="0" presId="urn:microsoft.com/office/officeart/2005/8/layout/orgChart1"/>
    <dgm:cxn modelId="{237BE2F0-BDC0-0548-9F76-A76EDC68F5A0}" type="presParOf" srcId="{74D7AC64-A18E-8B45-828A-055502AFDFE8}" destId="{A4798588-A4B7-004C-B762-5832A6C4DEFE}" srcOrd="2" destOrd="0" presId="urn:microsoft.com/office/officeart/2005/8/layout/orgChart1"/>
    <dgm:cxn modelId="{2AC369C9-81B4-4549-97B5-5A617C26F632}" type="presParOf" srcId="{BE4A0889-8670-8B4F-AC36-7F14B5E2A6E5}" destId="{EED6AFD6-F65A-BA4B-80F7-F1015430C18C}" srcOrd="2" destOrd="0" presId="urn:microsoft.com/office/officeart/2005/8/layout/orgChart1"/>
    <dgm:cxn modelId="{837FC038-ABB3-8D4F-87BE-941DB3EA4C42}" type="presParOf" srcId="{BE4A0889-8670-8B4F-AC36-7F14B5E2A6E5}" destId="{68EB6A93-AAA0-1E46-8D98-4DF88D917ED3}" srcOrd="3" destOrd="0" presId="urn:microsoft.com/office/officeart/2005/8/layout/orgChart1"/>
    <dgm:cxn modelId="{E078E215-8DDF-3B46-9634-756AD136D785}" type="presParOf" srcId="{68EB6A93-AAA0-1E46-8D98-4DF88D917ED3}" destId="{23A3524B-794A-8E4D-8504-E1BB34CC2D16}" srcOrd="0" destOrd="0" presId="urn:microsoft.com/office/officeart/2005/8/layout/orgChart1"/>
    <dgm:cxn modelId="{C7C50053-B35B-5D4D-B501-FDA050C8B5D0}" type="presParOf" srcId="{23A3524B-794A-8E4D-8504-E1BB34CC2D16}" destId="{5E5CF158-B479-4346-BBD1-EF6399354335}" srcOrd="0" destOrd="0" presId="urn:microsoft.com/office/officeart/2005/8/layout/orgChart1"/>
    <dgm:cxn modelId="{04FA50AE-0CEE-124F-BCCD-E42F2594A0B5}" type="presParOf" srcId="{23A3524B-794A-8E4D-8504-E1BB34CC2D16}" destId="{4B1CEE2B-42AB-0C44-A1A8-4DB308C17833}" srcOrd="1" destOrd="0" presId="urn:microsoft.com/office/officeart/2005/8/layout/orgChart1"/>
    <dgm:cxn modelId="{682C9856-C7FE-604A-8710-7019BB6ABA81}" type="presParOf" srcId="{68EB6A93-AAA0-1E46-8D98-4DF88D917ED3}" destId="{D444DC2E-B0FB-4A42-B2D8-25976797F5E4}" srcOrd="1" destOrd="0" presId="urn:microsoft.com/office/officeart/2005/8/layout/orgChart1"/>
    <dgm:cxn modelId="{934F0FD3-E49D-7E4A-9A56-AD3BDE84F5A2}" type="presParOf" srcId="{68EB6A93-AAA0-1E46-8D98-4DF88D917ED3}" destId="{0D25A057-1A17-9B40-AC6D-1C59D873D691}" srcOrd="2" destOrd="0" presId="urn:microsoft.com/office/officeart/2005/8/layout/orgChart1"/>
    <dgm:cxn modelId="{09B4AA2D-39C3-DD4A-B8FC-5260D38929F2}" type="presParOf" srcId="{67DC2BD7-6E4A-8944-A5B1-0A4991045443}" destId="{B38BDAB8-07EB-304E-8D47-34DD3414CF82}" srcOrd="2" destOrd="0" presId="urn:microsoft.com/office/officeart/2005/8/layout/orgChart1"/>
    <dgm:cxn modelId="{DA2B3C4A-E0D1-6241-8D1C-8950F95B8F1D}" type="presParOf" srcId="{5236AE91-7C7E-D14D-9C26-05CA6A2A218B}" destId="{1409E778-9D94-9A4C-998C-8F3A328A0E8E}" srcOrd="1" destOrd="0" presId="urn:microsoft.com/office/officeart/2005/8/layout/orgChart1"/>
    <dgm:cxn modelId="{F1C9F053-3E68-B341-971C-78BBB3BE0A89}" type="presParOf" srcId="{1409E778-9D94-9A4C-998C-8F3A328A0E8E}" destId="{BF081676-A0AF-F149-A223-7B06792A5EEF}" srcOrd="0" destOrd="0" presId="urn:microsoft.com/office/officeart/2005/8/layout/orgChart1"/>
    <dgm:cxn modelId="{D9614882-0899-4346-9ED0-123A7F85D6C7}" type="presParOf" srcId="{BF081676-A0AF-F149-A223-7B06792A5EEF}" destId="{B8F3E51B-EB80-E647-9462-0741A16CDBB0}" srcOrd="0" destOrd="0" presId="urn:microsoft.com/office/officeart/2005/8/layout/orgChart1"/>
    <dgm:cxn modelId="{302145DA-A068-724C-B3B9-9FA29B14C42D}" type="presParOf" srcId="{BF081676-A0AF-F149-A223-7B06792A5EEF}" destId="{C3AC2322-2ED3-0045-A2C9-9A9F901E2C57}" srcOrd="1" destOrd="0" presId="urn:microsoft.com/office/officeart/2005/8/layout/orgChart1"/>
    <dgm:cxn modelId="{566776CF-9DA7-3F45-98FF-6C42FA8EAB02}" type="presParOf" srcId="{1409E778-9D94-9A4C-998C-8F3A328A0E8E}" destId="{CDCCB314-EF64-3344-B833-2052820AFAF0}" srcOrd="1" destOrd="0" presId="urn:microsoft.com/office/officeart/2005/8/layout/orgChart1"/>
    <dgm:cxn modelId="{BD3925D7-DDC2-854C-BCB9-F600AD253876}" type="presParOf" srcId="{CDCCB314-EF64-3344-B833-2052820AFAF0}" destId="{445BDC8E-FCDD-A042-9BD8-E390A3EFA348}" srcOrd="0" destOrd="0" presId="urn:microsoft.com/office/officeart/2005/8/layout/orgChart1"/>
    <dgm:cxn modelId="{C1D94BC9-1C95-8D46-B538-9F6F6D3271A7}" type="presParOf" srcId="{CDCCB314-EF64-3344-B833-2052820AFAF0}" destId="{C3E9E53B-D0DF-A749-BA2D-B83729374131}" srcOrd="1" destOrd="0" presId="urn:microsoft.com/office/officeart/2005/8/layout/orgChart1"/>
    <dgm:cxn modelId="{4C0FF6DE-8806-874B-97E6-86896DE4159F}" type="presParOf" srcId="{C3E9E53B-D0DF-A749-BA2D-B83729374131}" destId="{51F7E2AC-0B13-BD4E-A7BE-F818982785C9}" srcOrd="0" destOrd="0" presId="urn:microsoft.com/office/officeart/2005/8/layout/orgChart1"/>
    <dgm:cxn modelId="{FCF5CAA0-58CF-B34D-B7AB-CE27FA6DDA59}" type="presParOf" srcId="{51F7E2AC-0B13-BD4E-A7BE-F818982785C9}" destId="{0DF877AC-4D4F-B243-9AFA-6E445403FA00}" srcOrd="0" destOrd="0" presId="urn:microsoft.com/office/officeart/2005/8/layout/orgChart1"/>
    <dgm:cxn modelId="{052DE784-2F0D-4A4B-8FAF-A4D4C07F8534}" type="presParOf" srcId="{51F7E2AC-0B13-BD4E-A7BE-F818982785C9}" destId="{027B2B05-0E54-6940-9646-A627BE847BB1}" srcOrd="1" destOrd="0" presId="urn:microsoft.com/office/officeart/2005/8/layout/orgChart1"/>
    <dgm:cxn modelId="{B61CC014-7584-4A40-AB0F-7EDF9B4AD441}" type="presParOf" srcId="{C3E9E53B-D0DF-A749-BA2D-B83729374131}" destId="{3CED1B58-E49F-1F49-8FA9-5817D4C83642}" srcOrd="1" destOrd="0" presId="urn:microsoft.com/office/officeart/2005/8/layout/orgChart1"/>
    <dgm:cxn modelId="{9E96D372-EF3D-A64A-A924-23E70BAFD9AA}" type="presParOf" srcId="{C3E9E53B-D0DF-A749-BA2D-B83729374131}" destId="{5367C24D-CAD9-D245-9B71-ADD5E603CB4A}" srcOrd="2" destOrd="0" presId="urn:microsoft.com/office/officeart/2005/8/layout/orgChart1"/>
    <dgm:cxn modelId="{B5F0E51F-5D4E-8C46-BAB2-D6524F1972AF}" type="presParOf" srcId="{CDCCB314-EF64-3344-B833-2052820AFAF0}" destId="{7A0A7A29-28ED-AC4A-9644-6DC47BFCD1AB}" srcOrd="2" destOrd="0" presId="urn:microsoft.com/office/officeart/2005/8/layout/orgChart1"/>
    <dgm:cxn modelId="{55FF409C-8C4F-6C49-AA3D-45725E49306B}" type="presParOf" srcId="{CDCCB314-EF64-3344-B833-2052820AFAF0}" destId="{31763404-979B-4941-86C4-ACF0F8BF7FC9}" srcOrd="3" destOrd="0" presId="urn:microsoft.com/office/officeart/2005/8/layout/orgChart1"/>
    <dgm:cxn modelId="{F8EA8557-D368-F644-82C1-4CCD7779295B}" type="presParOf" srcId="{31763404-979B-4941-86C4-ACF0F8BF7FC9}" destId="{71F1DB75-0F1E-EB49-909D-3D8F53294D00}" srcOrd="0" destOrd="0" presId="urn:microsoft.com/office/officeart/2005/8/layout/orgChart1"/>
    <dgm:cxn modelId="{BE6D4A6F-6E9A-A54D-8E1A-51F85E37520D}" type="presParOf" srcId="{71F1DB75-0F1E-EB49-909D-3D8F53294D00}" destId="{FD72EF09-7722-F344-A5B6-8BF14EB67E4F}" srcOrd="0" destOrd="0" presId="urn:microsoft.com/office/officeart/2005/8/layout/orgChart1"/>
    <dgm:cxn modelId="{41C76C79-1AF2-334E-99C0-BF6C9307EF22}" type="presParOf" srcId="{71F1DB75-0F1E-EB49-909D-3D8F53294D00}" destId="{C2663B5F-A5F2-BB43-A2EA-1483F798572C}" srcOrd="1" destOrd="0" presId="urn:microsoft.com/office/officeart/2005/8/layout/orgChart1"/>
    <dgm:cxn modelId="{F5DDCF45-93B8-134C-94CC-C9A13212F296}" type="presParOf" srcId="{31763404-979B-4941-86C4-ACF0F8BF7FC9}" destId="{AD035649-56D9-694F-9A30-8D6753953D6C}" srcOrd="1" destOrd="0" presId="urn:microsoft.com/office/officeart/2005/8/layout/orgChart1"/>
    <dgm:cxn modelId="{BAA1D2EB-4100-6C4C-84A8-91EE7E93C031}" type="presParOf" srcId="{31763404-979B-4941-86C4-ACF0F8BF7FC9}" destId="{1E9AF208-5A4B-8A49-BF56-0FCCC5555FAE}" srcOrd="2" destOrd="0" presId="urn:microsoft.com/office/officeart/2005/8/layout/orgChart1"/>
    <dgm:cxn modelId="{C340FFAE-E408-334B-B4BF-2D571527B895}" type="presParOf" srcId="{1409E778-9D94-9A4C-998C-8F3A328A0E8E}" destId="{E4071F8D-9E21-3141-AED7-CD765677E16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A5E2C2-8BB5-8441-ACC1-8FEDFAD9BA77}"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71AAB0E6-6988-5E4F-9CA7-49ACDA007DC1}">
      <dgm:prSet/>
      <dgm:spPr>
        <a:gradFill rotWithShape="0">
          <a:gsLst>
            <a:gs pos="0">
              <a:schemeClr val="accent6">
                <a:lumMod val="75000"/>
              </a:schemeClr>
            </a:gs>
            <a:gs pos="50000">
              <a:schemeClr val="accent6"/>
            </a:gs>
            <a:gs pos="100000">
              <a:schemeClr val="accent6">
                <a:lumMod val="50000"/>
              </a:schemeClr>
            </a:gs>
          </a:gsLst>
        </a:gradFill>
      </dgm:spPr>
      <dgm:t>
        <a:bodyPr/>
        <a:lstStyle/>
        <a:p>
          <a:pPr rtl="0"/>
          <a:r>
            <a:rPr lang="zh-CN" altLang="en-US" b="0" i="0" dirty="0" smtClean="0"/>
            <a:t>美国的变化</a:t>
          </a:r>
          <a:r>
            <a:rPr lang="en-US" altLang="zh-CN" b="0" i="0" dirty="0" smtClean="0"/>
            <a:t>:</a:t>
          </a:r>
          <a:r>
            <a:rPr lang="zh-CN" altLang="en-US" b="0" i="0" dirty="0" smtClean="0"/>
            <a:t>联合雇主</a:t>
          </a:r>
          <a:r>
            <a:rPr lang="en-US" altLang="zh-CN" b="0" i="0" dirty="0" smtClean="0"/>
            <a:t>;</a:t>
          </a:r>
          <a:r>
            <a:rPr lang="zh-CN" altLang="en-US" b="0" i="0" dirty="0" smtClean="0"/>
            <a:t>通过企业社会责任准则的控制</a:t>
          </a:r>
          <a:endParaRPr lang="en-US" dirty="0"/>
        </a:p>
      </dgm:t>
    </dgm:pt>
    <dgm:pt modelId="{4B266071-2DC8-B747-8BE5-1374719D90EF}" type="parTrans" cxnId="{D024B506-C230-7043-956A-F98CE2BA66EB}">
      <dgm:prSet/>
      <dgm:spPr/>
      <dgm:t>
        <a:bodyPr/>
        <a:lstStyle/>
        <a:p>
          <a:endParaRPr lang="en-US"/>
        </a:p>
      </dgm:t>
    </dgm:pt>
    <dgm:pt modelId="{0F565329-802E-D840-9805-1036059F06FA}" type="sibTrans" cxnId="{D024B506-C230-7043-956A-F98CE2BA66EB}">
      <dgm:prSet/>
      <dgm:spPr/>
      <dgm:t>
        <a:bodyPr/>
        <a:lstStyle/>
        <a:p>
          <a:endParaRPr lang="en-US"/>
        </a:p>
      </dgm:t>
    </dgm:pt>
    <dgm:pt modelId="{A6896205-5B8A-1E42-9C42-D5C5E2480FDD}">
      <dgm:prSet/>
      <dgm:spPr>
        <a:solidFill>
          <a:schemeClr val="accent6">
            <a:lumMod val="50000"/>
          </a:schemeClr>
        </a:solidFill>
      </dgm:spPr>
      <dgm:t>
        <a:bodyPr/>
        <a:lstStyle/>
        <a:p>
          <a:pPr rtl="0"/>
          <a:r>
            <a:rPr lang="en-US" dirty="0" smtClean="0"/>
            <a:t>Doe v. Walmart (9</a:t>
          </a:r>
          <a:r>
            <a:rPr lang="en-US" baseline="30000" dirty="0" smtClean="0"/>
            <a:t>th</a:t>
          </a:r>
          <a:r>
            <a:rPr lang="en-US" dirty="0" smtClean="0"/>
            <a:t> Cir., 2005): </a:t>
          </a:r>
          <a:r>
            <a:rPr lang="zh-CN" altLang="en-US" dirty="0" smtClean="0"/>
            <a:t>反对理论</a:t>
          </a:r>
          <a:endParaRPr lang="en-US" dirty="0"/>
        </a:p>
      </dgm:t>
    </dgm:pt>
    <dgm:pt modelId="{4AD312AA-626F-4C49-8906-035DB815BE7E}" type="parTrans" cxnId="{E60B0E75-B98E-6043-9CFE-35E3C6BEC178}">
      <dgm:prSet/>
      <dgm:spPr/>
      <dgm:t>
        <a:bodyPr/>
        <a:lstStyle/>
        <a:p>
          <a:endParaRPr lang="en-US"/>
        </a:p>
      </dgm:t>
    </dgm:pt>
    <dgm:pt modelId="{D6F40930-CB0B-DE4A-8360-D7C75F65CE08}" type="sibTrans" cxnId="{E60B0E75-B98E-6043-9CFE-35E3C6BEC178}">
      <dgm:prSet/>
      <dgm:spPr/>
      <dgm:t>
        <a:bodyPr/>
        <a:lstStyle/>
        <a:p>
          <a:endParaRPr lang="en-US"/>
        </a:p>
      </dgm:t>
    </dgm:pt>
    <dgm:pt modelId="{3E5A39F2-3665-DC4A-BAD7-29D84CFB3F2A}">
      <dgm:prSet/>
      <dgm:spPr>
        <a:solidFill>
          <a:schemeClr val="accent6">
            <a:lumMod val="50000"/>
          </a:schemeClr>
        </a:solidFill>
      </dgm:spPr>
      <dgm:t>
        <a:bodyPr/>
        <a:lstStyle/>
        <a:p>
          <a:pPr rtl="0"/>
          <a:r>
            <a:rPr lang="en-US" dirty="0" smtClean="0"/>
            <a:t>Loomis Cabinet Co. v. OSHRC, 20 F.3d 938, 942 (9th Cir. 1994) </a:t>
          </a:r>
          <a:r>
            <a:rPr lang="en-US" dirty="0" smtClean="0"/>
            <a:t>(</a:t>
          </a:r>
          <a:r>
            <a:rPr lang="zh-CN" altLang="en-US" b="0" i="0" dirty="0" smtClean="0"/>
            <a:t>所谓雇主“拥有车间和所有设备”和“在很大程度上参与</a:t>
          </a:r>
          <a:r>
            <a:rPr lang="en-US" altLang="zh-CN" b="0" i="0" dirty="0" smtClean="0"/>
            <a:t>……”</a:t>
          </a:r>
          <a:r>
            <a:rPr lang="zh-CN" altLang="en-US" b="0" i="0" dirty="0" smtClean="0"/>
            <a:t>雇佣和解雇”</a:t>
          </a:r>
          <a:r>
            <a:rPr lang="en-US" dirty="0" smtClean="0"/>
            <a:t>. </a:t>
          </a:r>
          <a:endParaRPr lang="en-US" dirty="0"/>
        </a:p>
      </dgm:t>
    </dgm:pt>
    <dgm:pt modelId="{09AD9149-749E-C047-9CCD-C3222E82BD41}" type="parTrans" cxnId="{9E73D5D5-1990-E145-98CA-3576A9E57887}">
      <dgm:prSet/>
      <dgm:spPr/>
      <dgm:t>
        <a:bodyPr/>
        <a:lstStyle/>
        <a:p>
          <a:endParaRPr lang="en-US"/>
        </a:p>
      </dgm:t>
    </dgm:pt>
    <dgm:pt modelId="{B5ABE95C-ADAB-0D43-A195-548B99EC6FFC}" type="sibTrans" cxnId="{9E73D5D5-1990-E145-98CA-3576A9E57887}">
      <dgm:prSet/>
      <dgm:spPr/>
      <dgm:t>
        <a:bodyPr/>
        <a:lstStyle/>
        <a:p>
          <a:endParaRPr lang="en-US"/>
        </a:p>
      </dgm:t>
    </dgm:pt>
    <dgm:pt modelId="{742A17A5-F9BE-9747-8561-32AD9BEA102B}">
      <dgm:prSet/>
      <dgm:spPr>
        <a:gradFill rotWithShape="0">
          <a:gsLst>
            <a:gs pos="0">
              <a:srgbClr val="3316CB"/>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pPr rtl="0"/>
          <a:r>
            <a:rPr lang="zh-CN" altLang="en-US" dirty="0" smtClean="0"/>
            <a:t>英国的变化</a:t>
          </a:r>
          <a:r>
            <a:rPr lang="en-US" dirty="0" smtClean="0"/>
            <a:t>: </a:t>
          </a:r>
          <a:r>
            <a:rPr lang="zh-CN" altLang="en-US" dirty="0" smtClean="0"/>
            <a:t>企业守则和承担责任</a:t>
          </a:r>
          <a:endParaRPr lang="en-US" dirty="0"/>
        </a:p>
      </dgm:t>
    </dgm:pt>
    <dgm:pt modelId="{9ACFD86A-7257-3E4A-AAE3-9CD2CF43144C}" type="parTrans" cxnId="{C67EB049-2139-234D-99A9-080D95605169}">
      <dgm:prSet/>
      <dgm:spPr/>
      <dgm:t>
        <a:bodyPr/>
        <a:lstStyle/>
        <a:p>
          <a:endParaRPr lang="en-US"/>
        </a:p>
      </dgm:t>
    </dgm:pt>
    <dgm:pt modelId="{900381E0-3BE1-2F48-BC06-557DEA63C2CA}" type="sibTrans" cxnId="{C67EB049-2139-234D-99A9-080D95605169}">
      <dgm:prSet/>
      <dgm:spPr/>
      <dgm:t>
        <a:bodyPr/>
        <a:lstStyle/>
        <a:p>
          <a:endParaRPr lang="en-US"/>
        </a:p>
      </dgm:t>
    </dgm:pt>
    <dgm:pt modelId="{5116EF33-7F12-8B46-8489-7493257BE598}">
      <dgm:prSet custT="1"/>
      <dgm:spPr>
        <a:solidFill>
          <a:srgbClr val="7030A0"/>
        </a:solidFill>
      </dgm:spPr>
      <dgm:t>
        <a:bodyPr/>
        <a:lstStyle/>
        <a:p>
          <a:pPr rtl="0"/>
          <a:r>
            <a:rPr lang="en-US" sz="1600" dirty="0" smtClean="0"/>
            <a:t>Chandler v Cape Plc [2012] 1 WLR 3111 </a:t>
          </a:r>
          <a:r>
            <a:rPr lang="zh-CN" altLang="en-US" sz="1600" dirty="0" smtClean="0"/>
            <a:t>将承担责任的概念应用于母子公司关系中，其结果是，在健康和安全措施方面，母公司对法律上独立的子公司的雇员有了照顾义务</a:t>
          </a:r>
          <a:endParaRPr lang="en-US" sz="1600" dirty="0"/>
        </a:p>
      </dgm:t>
    </dgm:pt>
    <dgm:pt modelId="{3F51D9F7-7356-6A4F-9BCD-28192D413978}" type="parTrans" cxnId="{31769FA3-9EE3-FA4F-82B1-C5B27862584E}">
      <dgm:prSet/>
      <dgm:spPr/>
      <dgm:t>
        <a:bodyPr/>
        <a:lstStyle/>
        <a:p>
          <a:endParaRPr lang="en-US"/>
        </a:p>
      </dgm:t>
    </dgm:pt>
    <dgm:pt modelId="{62B5E971-BC73-334B-94B6-23F9678E51A2}" type="sibTrans" cxnId="{31769FA3-9EE3-FA4F-82B1-C5B27862584E}">
      <dgm:prSet/>
      <dgm:spPr/>
      <dgm:t>
        <a:bodyPr/>
        <a:lstStyle/>
        <a:p>
          <a:endParaRPr lang="en-US"/>
        </a:p>
      </dgm:t>
    </dgm:pt>
    <dgm:pt modelId="{0E012A45-7B18-AE47-BE97-C1B5C09377AE}">
      <dgm:prSet custT="1"/>
      <dgm:spPr>
        <a:solidFill>
          <a:srgbClr val="7030A0"/>
        </a:solidFill>
      </dgm:spPr>
      <dgm:t>
        <a:bodyPr/>
        <a:lstStyle/>
        <a:p>
          <a:pPr rtl="0"/>
          <a:r>
            <a:rPr lang="zh-CN" altLang="en-US" sz="2000" dirty="0" smtClean="0"/>
            <a:t>母公司制定了一项关于健康和安全标准的组策略，该政策是在包括技术援助在内的母公司层面上组织的</a:t>
          </a:r>
          <a:endParaRPr lang="en-US" sz="2000" dirty="0"/>
        </a:p>
      </dgm:t>
    </dgm:pt>
    <dgm:pt modelId="{D991EB46-8F34-B64E-855F-7F00CDB883D2}" type="parTrans" cxnId="{3DE062D5-972C-A444-BAB7-96CAA1F96EA4}">
      <dgm:prSet/>
      <dgm:spPr/>
      <dgm:t>
        <a:bodyPr/>
        <a:lstStyle/>
        <a:p>
          <a:endParaRPr lang="en-US"/>
        </a:p>
      </dgm:t>
    </dgm:pt>
    <dgm:pt modelId="{3EAC478F-999E-C749-AEB3-6E9A1FCDE8F0}" type="sibTrans" cxnId="{3DE062D5-972C-A444-BAB7-96CAA1F96EA4}">
      <dgm:prSet/>
      <dgm:spPr/>
      <dgm:t>
        <a:bodyPr/>
        <a:lstStyle/>
        <a:p>
          <a:endParaRPr lang="en-US"/>
        </a:p>
      </dgm:t>
    </dgm:pt>
    <dgm:pt modelId="{B1AB25C0-ADEC-A74E-B84E-0547343C3B98}">
      <dgm:prSet custT="1"/>
      <dgm:spPr>
        <a:solidFill>
          <a:srgbClr val="7030A0"/>
        </a:solidFill>
      </dgm:spPr>
      <dgm:t>
        <a:bodyPr/>
        <a:lstStyle/>
        <a:p>
          <a:pPr rtl="0"/>
          <a:r>
            <a:rPr lang="zh-CN" altLang="en-US" sz="2400" dirty="0" smtClean="0"/>
            <a:t>区别于产生一般责任的“揭开面纱”</a:t>
          </a:r>
          <a:r>
            <a:rPr lang="en-US" sz="2400" dirty="0" smtClean="0"/>
            <a:t>(</a:t>
          </a:r>
          <a:r>
            <a:rPr lang="en-US" sz="2400" dirty="0" smtClean="0"/>
            <a:t>1 WLR 3111, 3128 )</a:t>
          </a:r>
          <a:endParaRPr lang="en-US" sz="2400" dirty="0"/>
        </a:p>
      </dgm:t>
    </dgm:pt>
    <dgm:pt modelId="{4C1F4CA0-C019-904D-9F9C-734F0B59F759}" type="parTrans" cxnId="{1CAA7DAC-177F-AE44-A746-1E2454B483FE}">
      <dgm:prSet/>
      <dgm:spPr/>
      <dgm:t>
        <a:bodyPr/>
        <a:lstStyle/>
        <a:p>
          <a:endParaRPr lang="en-US"/>
        </a:p>
      </dgm:t>
    </dgm:pt>
    <dgm:pt modelId="{AFE2FA37-D85B-8444-85FF-ABD31313CFE8}" type="sibTrans" cxnId="{1CAA7DAC-177F-AE44-A746-1E2454B483FE}">
      <dgm:prSet/>
      <dgm:spPr/>
      <dgm:t>
        <a:bodyPr/>
        <a:lstStyle/>
        <a:p>
          <a:endParaRPr lang="en-US"/>
        </a:p>
      </dgm:t>
    </dgm:pt>
    <dgm:pt modelId="{04B41340-D2CA-514B-8A5D-1E845FE3FB37}" type="pres">
      <dgm:prSet presAssocID="{AEA5E2C2-8BB5-8441-ACC1-8FEDFAD9BA77}" presName="hierChild1" presStyleCnt="0">
        <dgm:presLayoutVars>
          <dgm:orgChart val="1"/>
          <dgm:chPref val="1"/>
          <dgm:dir/>
          <dgm:animOne val="branch"/>
          <dgm:animLvl val="lvl"/>
          <dgm:resizeHandles/>
        </dgm:presLayoutVars>
      </dgm:prSet>
      <dgm:spPr/>
      <dgm:t>
        <a:bodyPr/>
        <a:lstStyle/>
        <a:p>
          <a:endParaRPr lang="zh-CN" altLang="en-US"/>
        </a:p>
      </dgm:t>
    </dgm:pt>
    <dgm:pt modelId="{B248205A-29F8-6746-BB57-720678B7611A}" type="pres">
      <dgm:prSet presAssocID="{71AAB0E6-6988-5E4F-9CA7-49ACDA007DC1}" presName="hierRoot1" presStyleCnt="0">
        <dgm:presLayoutVars>
          <dgm:hierBranch val="init"/>
        </dgm:presLayoutVars>
      </dgm:prSet>
      <dgm:spPr/>
    </dgm:pt>
    <dgm:pt modelId="{1040F7C7-9ED3-4F44-B99F-3231AE22872A}" type="pres">
      <dgm:prSet presAssocID="{71AAB0E6-6988-5E4F-9CA7-49ACDA007DC1}" presName="rootComposite1" presStyleCnt="0"/>
      <dgm:spPr/>
    </dgm:pt>
    <dgm:pt modelId="{5BB29B66-7AAE-6043-A18B-B732774CD7DD}" type="pres">
      <dgm:prSet presAssocID="{71AAB0E6-6988-5E4F-9CA7-49ACDA007DC1}" presName="rootText1" presStyleLbl="node0" presStyleIdx="0" presStyleCnt="2" custScaleX="144693">
        <dgm:presLayoutVars>
          <dgm:chPref val="3"/>
        </dgm:presLayoutVars>
      </dgm:prSet>
      <dgm:spPr/>
      <dgm:t>
        <a:bodyPr/>
        <a:lstStyle/>
        <a:p>
          <a:endParaRPr lang="zh-CN" altLang="en-US"/>
        </a:p>
      </dgm:t>
    </dgm:pt>
    <dgm:pt modelId="{9D724F33-5625-9341-B42C-838FAD19709F}" type="pres">
      <dgm:prSet presAssocID="{71AAB0E6-6988-5E4F-9CA7-49ACDA007DC1}" presName="rootConnector1" presStyleLbl="node1" presStyleIdx="0" presStyleCnt="0"/>
      <dgm:spPr/>
      <dgm:t>
        <a:bodyPr/>
        <a:lstStyle/>
        <a:p>
          <a:endParaRPr lang="zh-CN" altLang="en-US"/>
        </a:p>
      </dgm:t>
    </dgm:pt>
    <dgm:pt modelId="{321C4432-C66C-254D-9F63-A1DC799659E5}" type="pres">
      <dgm:prSet presAssocID="{71AAB0E6-6988-5E4F-9CA7-49ACDA007DC1}" presName="hierChild2" presStyleCnt="0"/>
      <dgm:spPr/>
    </dgm:pt>
    <dgm:pt modelId="{681062F5-1EB3-DE42-8D27-5B39B14C268A}" type="pres">
      <dgm:prSet presAssocID="{4AD312AA-626F-4C49-8906-035DB815BE7E}" presName="Name37" presStyleLbl="parChTrans1D2" presStyleIdx="0" presStyleCnt="5"/>
      <dgm:spPr/>
      <dgm:t>
        <a:bodyPr/>
        <a:lstStyle/>
        <a:p>
          <a:endParaRPr lang="zh-CN" altLang="en-US"/>
        </a:p>
      </dgm:t>
    </dgm:pt>
    <dgm:pt modelId="{96D4D576-6719-A945-ADE8-80F39688C692}" type="pres">
      <dgm:prSet presAssocID="{A6896205-5B8A-1E42-9C42-D5C5E2480FDD}" presName="hierRoot2" presStyleCnt="0">
        <dgm:presLayoutVars>
          <dgm:hierBranch val="init"/>
        </dgm:presLayoutVars>
      </dgm:prSet>
      <dgm:spPr/>
    </dgm:pt>
    <dgm:pt modelId="{9FEA9F19-A361-804F-B5DB-CCC4E367453A}" type="pres">
      <dgm:prSet presAssocID="{A6896205-5B8A-1E42-9C42-D5C5E2480FDD}" presName="rootComposite" presStyleCnt="0"/>
      <dgm:spPr/>
    </dgm:pt>
    <dgm:pt modelId="{883A53B7-7F0A-A349-86DD-C4FE8B7ED257}" type="pres">
      <dgm:prSet presAssocID="{A6896205-5B8A-1E42-9C42-D5C5E2480FDD}" presName="rootText" presStyleLbl="node2" presStyleIdx="0" presStyleCnt="5" custScaleY="380368">
        <dgm:presLayoutVars>
          <dgm:chPref val="3"/>
        </dgm:presLayoutVars>
      </dgm:prSet>
      <dgm:spPr/>
      <dgm:t>
        <a:bodyPr/>
        <a:lstStyle/>
        <a:p>
          <a:endParaRPr lang="en-US"/>
        </a:p>
      </dgm:t>
    </dgm:pt>
    <dgm:pt modelId="{0F3F4ED7-67B9-864F-873F-30C02F004AAA}" type="pres">
      <dgm:prSet presAssocID="{A6896205-5B8A-1E42-9C42-D5C5E2480FDD}" presName="rootConnector" presStyleLbl="node2" presStyleIdx="0" presStyleCnt="5"/>
      <dgm:spPr/>
      <dgm:t>
        <a:bodyPr/>
        <a:lstStyle/>
        <a:p>
          <a:endParaRPr lang="zh-CN" altLang="en-US"/>
        </a:p>
      </dgm:t>
    </dgm:pt>
    <dgm:pt modelId="{5DC980E9-20AB-1F47-9DA7-3ED686797F72}" type="pres">
      <dgm:prSet presAssocID="{A6896205-5B8A-1E42-9C42-D5C5E2480FDD}" presName="hierChild4" presStyleCnt="0"/>
      <dgm:spPr/>
    </dgm:pt>
    <dgm:pt modelId="{C5ADB52F-9A8E-E24A-A141-60FB7C9C4F3C}" type="pres">
      <dgm:prSet presAssocID="{A6896205-5B8A-1E42-9C42-D5C5E2480FDD}" presName="hierChild5" presStyleCnt="0"/>
      <dgm:spPr/>
    </dgm:pt>
    <dgm:pt modelId="{A9928709-9389-4F44-81A7-35AD4FEE61DC}" type="pres">
      <dgm:prSet presAssocID="{09AD9149-749E-C047-9CCD-C3222E82BD41}" presName="Name37" presStyleLbl="parChTrans1D2" presStyleIdx="1" presStyleCnt="5"/>
      <dgm:spPr/>
      <dgm:t>
        <a:bodyPr/>
        <a:lstStyle/>
        <a:p>
          <a:endParaRPr lang="zh-CN" altLang="en-US"/>
        </a:p>
      </dgm:t>
    </dgm:pt>
    <dgm:pt modelId="{2411089E-CE68-2B48-8D12-E4D11DF74B48}" type="pres">
      <dgm:prSet presAssocID="{3E5A39F2-3665-DC4A-BAD7-29D84CFB3F2A}" presName="hierRoot2" presStyleCnt="0">
        <dgm:presLayoutVars>
          <dgm:hierBranch val="init"/>
        </dgm:presLayoutVars>
      </dgm:prSet>
      <dgm:spPr/>
    </dgm:pt>
    <dgm:pt modelId="{CB8096A5-67EA-0B45-B838-6BC4BF50B606}" type="pres">
      <dgm:prSet presAssocID="{3E5A39F2-3665-DC4A-BAD7-29D84CFB3F2A}" presName="rootComposite" presStyleCnt="0"/>
      <dgm:spPr/>
    </dgm:pt>
    <dgm:pt modelId="{8521F858-8369-6244-8FE2-CE947D1FD7BC}" type="pres">
      <dgm:prSet presAssocID="{3E5A39F2-3665-DC4A-BAD7-29D84CFB3F2A}" presName="rootText" presStyleLbl="node2" presStyleIdx="1" presStyleCnt="5" custScaleY="396832">
        <dgm:presLayoutVars>
          <dgm:chPref val="3"/>
        </dgm:presLayoutVars>
      </dgm:prSet>
      <dgm:spPr/>
      <dgm:t>
        <a:bodyPr/>
        <a:lstStyle/>
        <a:p>
          <a:endParaRPr lang="zh-CN" altLang="en-US"/>
        </a:p>
      </dgm:t>
    </dgm:pt>
    <dgm:pt modelId="{B7F146DF-115E-014E-AE48-09BCD0642AE7}" type="pres">
      <dgm:prSet presAssocID="{3E5A39F2-3665-DC4A-BAD7-29D84CFB3F2A}" presName="rootConnector" presStyleLbl="node2" presStyleIdx="1" presStyleCnt="5"/>
      <dgm:spPr/>
      <dgm:t>
        <a:bodyPr/>
        <a:lstStyle/>
        <a:p>
          <a:endParaRPr lang="zh-CN" altLang="en-US"/>
        </a:p>
      </dgm:t>
    </dgm:pt>
    <dgm:pt modelId="{76F59B0C-5EBD-7148-A013-5BD8AD7BFC3B}" type="pres">
      <dgm:prSet presAssocID="{3E5A39F2-3665-DC4A-BAD7-29D84CFB3F2A}" presName="hierChild4" presStyleCnt="0"/>
      <dgm:spPr/>
    </dgm:pt>
    <dgm:pt modelId="{C3FE7A4B-0A77-DA46-9404-A43E89A58544}" type="pres">
      <dgm:prSet presAssocID="{3E5A39F2-3665-DC4A-BAD7-29D84CFB3F2A}" presName="hierChild5" presStyleCnt="0"/>
      <dgm:spPr/>
    </dgm:pt>
    <dgm:pt modelId="{014BC66C-7EBE-0348-8F3B-01BE3036ABD5}" type="pres">
      <dgm:prSet presAssocID="{71AAB0E6-6988-5E4F-9CA7-49ACDA007DC1}" presName="hierChild3" presStyleCnt="0"/>
      <dgm:spPr/>
    </dgm:pt>
    <dgm:pt modelId="{74287D1E-411C-174A-87CF-E23ADC2F6D4B}" type="pres">
      <dgm:prSet presAssocID="{742A17A5-F9BE-9747-8561-32AD9BEA102B}" presName="hierRoot1" presStyleCnt="0">
        <dgm:presLayoutVars>
          <dgm:hierBranch val="init"/>
        </dgm:presLayoutVars>
      </dgm:prSet>
      <dgm:spPr/>
    </dgm:pt>
    <dgm:pt modelId="{936BAF66-59F9-9949-9BF6-AA684DAF4C13}" type="pres">
      <dgm:prSet presAssocID="{742A17A5-F9BE-9747-8561-32AD9BEA102B}" presName="rootComposite1" presStyleCnt="0"/>
      <dgm:spPr/>
    </dgm:pt>
    <dgm:pt modelId="{9E9851A2-0BF0-354F-8E5A-8A77FC3FDFE0}" type="pres">
      <dgm:prSet presAssocID="{742A17A5-F9BE-9747-8561-32AD9BEA102B}" presName="rootText1" presStyleLbl="node0" presStyleIdx="1" presStyleCnt="2" custScaleX="183663">
        <dgm:presLayoutVars>
          <dgm:chPref val="3"/>
        </dgm:presLayoutVars>
      </dgm:prSet>
      <dgm:spPr/>
      <dgm:t>
        <a:bodyPr/>
        <a:lstStyle/>
        <a:p>
          <a:endParaRPr lang="zh-CN" altLang="en-US"/>
        </a:p>
      </dgm:t>
    </dgm:pt>
    <dgm:pt modelId="{27FC3322-E897-834D-8519-150B8CB7B5B1}" type="pres">
      <dgm:prSet presAssocID="{742A17A5-F9BE-9747-8561-32AD9BEA102B}" presName="rootConnector1" presStyleLbl="node1" presStyleIdx="0" presStyleCnt="0"/>
      <dgm:spPr/>
      <dgm:t>
        <a:bodyPr/>
        <a:lstStyle/>
        <a:p>
          <a:endParaRPr lang="zh-CN" altLang="en-US"/>
        </a:p>
      </dgm:t>
    </dgm:pt>
    <dgm:pt modelId="{AC8BDC42-9DD4-2A4E-8458-322598A3AA8A}" type="pres">
      <dgm:prSet presAssocID="{742A17A5-F9BE-9747-8561-32AD9BEA102B}" presName="hierChild2" presStyleCnt="0"/>
      <dgm:spPr/>
    </dgm:pt>
    <dgm:pt modelId="{080C4745-0064-624B-AC1F-649918455E32}" type="pres">
      <dgm:prSet presAssocID="{3F51D9F7-7356-6A4F-9BCD-28192D413978}" presName="Name37" presStyleLbl="parChTrans1D2" presStyleIdx="2" presStyleCnt="5"/>
      <dgm:spPr/>
      <dgm:t>
        <a:bodyPr/>
        <a:lstStyle/>
        <a:p>
          <a:endParaRPr lang="zh-CN" altLang="en-US"/>
        </a:p>
      </dgm:t>
    </dgm:pt>
    <dgm:pt modelId="{CC48F535-D965-264C-898F-5ECF9A071DD2}" type="pres">
      <dgm:prSet presAssocID="{5116EF33-7F12-8B46-8489-7493257BE598}" presName="hierRoot2" presStyleCnt="0">
        <dgm:presLayoutVars>
          <dgm:hierBranch val="init"/>
        </dgm:presLayoutVars>
      </dgm:prSet>
      <dgm:spPr/>
    </dgm:pt>
    <dgm:pt modelId="{E1BEEF43-C179-7E47-8AC6-D7DC85E5ED57}" type="pres">
      <dgm:prSet presAssocID="{5116EF33-7F12-8B46-8489-7493257BE598}" presName="rootComposite" presStyleCnt="0"/>
      <dgm:spPr/>
    </dgm:pt>
    <dgm:pt modelId="{CDF0A175-1497-4B46-A1E7-C91B7B27914A}" type="pres">
      <dgm:prSet presAssocID="{5116EF33-7F12-8B46-8489-7493257BE598}" presName="rootText" presStyleLbl="node2" presStyleIdx="2" presStyleCnt="5" custScaleY="401213">
        <dgm:presLayoutVars>
          <dgm:chPref val="3"/>
        </dgm:presLayoutVars>
      </dgm:prSet>
      <dgm:spPr/>
      <dgm:t>
        <a:bodyPr/>
        <a:lstStyle/>
        <a:p>
          <a:endParaRPr lang="zh-CN" altLang="en-US"/>
        </a:p>
      </dgm:t>
    </dgm:pt>
    <dgm:pt modelId="{0A5F02A4-E97C-CC40-8174-0B8D3763586B}" type="pres">
      <dgm:prSet presAssocID="{5116EF33-7F12-8B46-8489-7493257BE598}" presName="rootConnector" presStyleLbl="node2" presStyleIdx="2" presStyleCnt="5"/>
      <dgm:spPr/>
      <dgm:t>
        <a:bodyPr/>
        <a:lstStyle/>
        <a:p>
          <a:endParaRPr lang="zh-CN" altLang="en-US"/>
        </a:p>
      </dgm:t>
    </dgm:pt>
    <dgm:pt modelId="{C73BB97A-D18D-E948-B6ED-8186BF502DBB}" type="pres">
      <dgm:prSet presAssocID="{5116EF33-7F12-8B46-8489-7493257BE598}" presName="hierChild4" presStyleCnt="0"/>
      <dgm:spPr/>
    </dgm:pt>
    <dgm:pt modelId="{95046FC1-9B5D-B24D-90CF-D890759211D4}" type="pres">
      <dgm:prSet presAssocID="{5116EF33-7F12-8B46-8489-7493257BE598}" presName="hierChild5" presStyleCnt="0"/>
      <dgm:spPr/>
    </dgm:pt>
    <dgm:pt modelId="{6C424665-C7E2-F046-B503-F9647F4E872C}" type="pres">
      <dgm:prSet presAssocID="{D991EB46-8F34-B64E-855F-7F00CDB883D2}" presName="Name37" presStyleLbl="parChTrans1D2" presStyleIdx="3" presStyleCnt="5"/>
      <dgm:spPr/>
      <dgm:t>
        <a:bodyPr/>
        <a:lstStyle/>
        <a:p>
          <a:endParaRPr lang="zh-CN" altLang="en-US"/>
        </a:p>
      </dgm:t>
    </dgm:pt>
    <dgm:pt modelId="{8A0AC4CA-BB03-C74A-BE90-3EC02CBC3F43}" type="pres">
      <dgm:prSet presAssocID="{0E012A45-7B18-AE47-BE97-C1B5C09377AE}" presName="hierRoot2" presStyleCnt="0">
        <dgm:presLayoutVars>
          <dgm:hierBranch val="init"/>
        </dgm:presLayoutVars>
      </dgm:prSet>
      <dgm:spPr/>
    </dgm:pt>
    <dgm:pt modelId="{A819D52C-55E8-D14C-8DC9-18F4D7F62B88}" type="pres">
      <dgm:prSet presAssocID="{0E012A45-7B18-AE47-BE97-C1B5C09377AE}" presName="rootComposite" presStyleCnt="0"/>
      <dgm:spPr/>
    </dgm:pt>
    <dgm:pt modelId="{B5D52C7F-F042-1A45-B353-F3162EA8CF41}" type="pres">
      <dgm:prSet presAssocID="{0E012A45-7B18-AE47-BE97-C1B5C09377AE}" presName="rootText" presStyleLbl="node2" presStyleIdx="3" presStyleCnt="5" custScaleY="396832">
        <dgm:presLayoutVars>
          <dgm:chPref val="3"/>
        </dgm:presLayoutVars>
      </dgm:prSet>
      <dgm:spPr/>
      <dgm:t>
        <a:bodyPr/>
        <a:lstStyle/>
        <a:p>
          <a:endParaRPr lang="zh-CN" altLang="en-US"/>
        </a:p>
      </dgm:t>
    </dgm:pt>
    <dgm:pt modelId="{125EE361-B0E0-9D43-ADD9-85879E24D404}" type="pres">
      <dgm:prSet presAssocID="{0E012A45-7B18-AE47-BE97-C1B5C09377AE}" presName="rootConnector" presStyleLbl="node2" presStyleIdx="3" presStyleCnt="5"/>
      <dgm:spPr/>
      <dgm:t>
        <a:bodyPr/>
        <a:lstStyle/>
        <a:p>
          <a:endParaRPr lang="zh-CN" altLang="en-US"/>
        </a:p>
      </dgm:t>
    </dgm:pt>
    <dgm:pt modelId="{4FFD4442-02E8-3C4A-94C4-D6DFF7009823}" type="pres">
      <dgm:prSet presAssocID="{0E012A45-7B18-AE47-BE97-C1B5C09377AE}" presName="hierChild4" presStyleCnt="0"/>
      <dgm:spPr/>
    </dgm:pt>
    <dgm:pt modelId="{72308A89-9261-714A-A232-A25B90CB4BC0}" type="pres">
      <dgm:prSet presAssocID="{0E012A45-7B18-AE47-BE97-C1B5C09377AE}" presName="hierChild5" presStyleCnt="0"/>
      <dgm:spPr/>
    </dgm:pt>
    <dgm:pt modelId="{E627A194-4055-C44A-9EB3-7295C6B92880}" type="pres">
      <dgm:prSet presAssocID="{4C1F4CA0-C019-904D-9F9C-734F0B59F759}" presName="Name37" presStyleLbl="parChTrans1D2" presStyleIdx="4" presStyleCnt="5"/>
      <dgm:spPr/>
      <dgm:t>
        <a:bodyPr/>
        <a:lstStyle/>
        <a:p>
          <a:endParaRPr lang="zh-CN" altLang="en-US"/>
        </a:p>
      </dgm:t>
    </dgm:pt>
    <dgm:pt modelId="{643FA2F9-DC99-3C40-BB6D-5CB0E99FB0DA}" type="pres">
      <dgm:prSet presAssocID="{B1AB25C0-ADEC-A74E-B84E-0547343C3B98}" presName="hierRoot2" presStyleCnt="0">
        <dgm:presLayoutVars>
          <dgm:hierBranch val="init"/>
        </dgm:presLayoutVars>
      </dgm:prSet>
      <dgm:spPr/>
    </dgm:pt>
    <dgm:pt modelId="{B9B5CD51-CEA4-EB4A-928A-8F0144B6B0A4}" type="pres">
      <dgm:prSet presAssocID="{B1AB25C0-ADEC-A74E-B84E-0547343C3B98}" presName="rootComposite" presStyleCnt="0"/>
      <dgm:spPr/>
    </dgm:pt>
    <dgm:pt modelId="{9D07DB41-7A7B-E24F-8643-5E15B5BD0B1F}" type="pres">
      <dgm:prSet presAssocID="{B1AB25C0-ADEC-A74E-B84E-0547343C3B98}" presName="rootText" presStyleLbl="node2" presStyleIdx="4" presStyleCnt="5" custScaleY="388071">
        <dgm:presLayoutVars>
          <dgm:chPref val="3"/>
        </dgm:presLayoutVars>
      </dgm:prSet>
      <dgm:spPr/>
      <dgm:t>
        <a:bodyPr/>
        <a:lstStyle/>
        <a:p>
          <a:endParaRPr lang="zh-CN" altLang="en-US"/>
        </a:p>
      </dgm:t>
    </dgm:pt>
    <dgm:pt modelId="{E6B01C53-EB02-F648-AEB6-187A6F4CEF3A}" type="pres">
      <dgm:prSet presAssocID="{B1AB25C0-ADEC-A74E-B84E-0547343C3B98}" presName="rootConnector" presStyleLbl="node2" presStyleIdx="4" presStyleCnt="5"/>
      <dgm:spPr/>
      <dgm:t>
        <a:bodyPr/>
        <a:lstStyle/>
        <a:p>
          <a:endParaRPr lang="zh-CN" altLang="en-US"/>
        </a:p>
      </dgm:t>
    </dgm:pt>
    <dgm:pt modelId="{5B427599-2A23-C34C-877A-A3AE2E9B4939}" type="pres">
      <dgm:prSet presAssocID="{B1AB25C0-ADEC-A74E-B84E-0547343C3B98}" presName="hierChild4" presStyleCnt="0"/>
      <dgm:spPr/>
    </dgm:pt>
    <dgm:pt modelId="{E70D263E-1736-D345-BB6F-8909D82BF487}" type="pres">
      <dgm:prSet presAssocID="{B1AB25C0-ADEC-A74E-B84E-0547343C3B98}" presName="hierChild5" presStyleCnt="0"/>
      <dgm:spPr/>
    </dgm:pt>
    <dgm:pt modelId="{0807BBBC-3D30-4C44-A753-0552241F7F8B}" type="pres">
      <dgm:prSet presAssocID="{742A17A5-F9BE-9747-8561-32AD9BEA102B}" presName="hierChild3" presStyleCnt="0"/>
      <dgm:spPr/>
    </dgm:pt>
  </dgm:ptLst>
  <dgm:cxnLst>
    <dgm:cxn modelId="{68C6A902-0AB8-2C43-BFBD-FC0C44408FB0}" type="presOf" srcId="{3E5A39F2-3665-DC4A-BAD7-29D84CFB3F2A}" destId="{8521F858-8369-6244-8FE2-CE947D1FD7BC}" srcOrd="0" destOrd="0" presId="urn:microsoft.com/office/officeart/2005/8/layout/orgChart1"/>
    <dgm:cxn modelId="{3DE062D5-972C-A444-BAB7-96CAA1F96EA4}" srcId="{742A17A5-F9BE-9747-8561-32AD9BEA102B}" destId="{0E012A45-7B18-AE47-BE97-C1B5C09377AE}" srcOrd="1" destOrd="0" parTransId="{D991EB46-8F34-B64E-855F-7F00CDB883D2}" sibTransId="{3EAC478F-999E-C749-AEB3-6E9A1FCDE8F0}"/>
    <dgm:cxn modelId="{E8B1EBDF-99DC-654E-BCB4-07EAD39AEE37}" type="presOf" srcId="{5116EF33-7F12-8B46-8489-7493257BE598}" destId="{0A5F02A4-E97C-CC40-8174-0B8D3763586B}" srcOrd="1" destOrd="0" presId="urn:microsoft.com/office/officeart/2005/8/layout/orgChart1"/>
    <dgm:cxn modelId="{EBB492F4-ACFA-EB47-BE8A-ABC0A8A746BE}" type="presOf" srcId="{0E012A45-7B18-AE47-BE97-C1B5C09377AE}" destId="{B5D52C7F-F042-1A45-B353-F3162EA8CF41}" srcOrd="0" destOrd="0" presId="urn:microsoft.com/office/officeart/2005/8/layout/orgChart1"/>
    <dgm:cxn modelId="{1CAA7DAC-177F-AE44-A746-1E2454B483FE}" srcId="{742A17A5-F9BE-9747-8561-32AD9BEA102B}" destId="{B1AB25C0-ADEC-A74E-B84E-0547343C3B98}" srcOrd="2" destOrd="0" parTransId="{4C1F4CA0-C019-904D-9F9C-734F0B59F759}" sibTransId="{AFE2FA37-D85B-8444-85FF-ABD31313CFE8}"/>
    <dgm:cxn modelId="{977CA12D-9EA6-BD44-915F-AD378539F8D1}" type="presOf" srcId="{4AD312AA-626F-4C49-8906-035DB815BE7E}" destId="{681062F5-1EB3-DE42-8D27-5B39B14C268A}" srcOrd="0" destOrd="0" presId="urn:microsoft.com/office/officeart/2005/8/layout/orgChart1"/>
    <dgm:cxn modelId="{7A1445E1-B452-794D-9EF6-FC019B0D5C13}" type="presOf" srcId="{742A17A5-F9BE-9747-8561-32AD9BEA102B}" destId="{9E9851A2-0BF0-354F-8E5A-8A77FC3FDFE0}" srcOrd="0" destOrd="0" presId="urn:microsoft.com/office/officeart/2005/8/layout/orgChart1"/>
    <dgm:cxn modelId="{0EC4DE34-63F3-2243-B943-7576A49AF732}" type="presOf" srcId="{D991EB46-8F34-B64E-855F-7F00CDB883D2}" destId="{6C424665-C7E2-F046-B503-F9647F4E872C}" srcOrd="0" destOrd="0" presId="urn:microsoft.com/office/officeart/2005/8/layout/orgChart1"/>
    <dgm:cxn modelId="{CA00727F-C53F-3E4C-9EF0-DEC306574479}" type="presOf" srcId="{3E5A39F2-3665-DC4A-BAD7-29D84CFB3F2A}" destId="{B7F146DF-115E-014E-AE48-09BCD0642AE7}" srcOrd="1" destOrd="0" presId="urn:microsoft.com/office/officeart/2005/8/layout/orgChart1"/>
    <dgm:cxn modelId="{D024B506-C230-7043-956A-F98CE2BA66EB}" srcId="{AEA5E2C2-8BB5-8441-ACC1-8FEDFAD9BA77}" destId="{71AAB0E6-6988-5E4F-9CA7-49ACDA007DC1}" srcOrd="0" destOrd="0" parTransId="{4B266071-2DC8-B747-8BE5-1374719D90EF}" sibTransId="{0F565329-802E-D840-9805-1036059F06FA}"/>
    <dgm:cxn modelId="{F1336582-C8A4-5C43-81C0-353ED465755E}" type="presOf" srcId="{5116EF33-7F12-8B46-8489-7493257BE598}" destId="{CDF0A175-1497-4B46-A1E7-C91B7B27914A}" srcOrd="0" destOrd="0" presId="urn:microsoft.com/office/officeart/2005/8/layout/orgChart1"/>
    <dgm:cxn modelId="{AEC94D58-17F4-AD46-89B3-B4804E516E73}" type="presOf" srcId="{3F51D9F7-7356-6A4F-9BCD-28192D413978}" destId="{080C4745-0064-624B-AC1F-649918455E32}" srcOrd="0" destOrd="0" presId="urn:microsoft.com/office/officeart/2005/8/layout/orgChart1"/>
    <dgm:cxn modelId="{6AFDB3E6-A117-4646-8A15-A1A795086F6C}" type="presOf" srcId="{4C1F4CA0-C019-904D-9F9C-734F0B59F759}" destId="{E627A194-4055-C44A-9EB3-7295C6B92880}" srcOrd="0" destOrd="0" presId="urn:microsoft.com/office/officeart/2005/8/layout/orgChart1"/>
    <dgm:cxn modelId="{9B0FED61-F10E-3447-B69C-7D26454CC6AA}" type="presOf" srcId="{71AAB0E6-6988-5E4F-9CA7-49ACDA007DC1}" destId="{9D724F33-5625-9341-B42C-838FAD19709F}" srcOrd="1" destOrd="0" presId="urn:microsoft.com/office/officeart/2005/8/layout/orgChart1"/>
    <dgm:cxn modelId="{E60B0E75-B98E-6043-9CFE-35E3C6BEC178}" srcId="{71AAB0E6-6988-5E4F-9CA7-49ACDA007DC1}" destId="{A6896205-5B8A-1E42-9C42-D5C5E2480FDD}" srcOrd="0" destOrd="0" parTransId="{4AD312AA-626F-4C49-8906-035DB815BE7E}" sibTransId="{D6F40930-CB0B-DE4A-8360-D7C75F65CE08}"/>
    <dgm:cxn modelId="{9E73D5D5-1990-E145-98CA-3576A9E57887}" srcId="{71AAB0E6-6988-5E4F-9CA7-49ACDA007DC1}" destId="{3E5A39F2-3665-DC4A-BAD7-29D84CFB3F2A}" srcOrd="1" destOrd="0" parTransId="{09AD9149-749E-C047-9CCD-C3222E82BD41}" sibTransId="{B5ABE95C-ADAB-0D43-A195-548B99EC6FFC}"/>
    <dgm:cxn modelId="{9B52404D-333E-734F-A9CB-884D993A7035}" type="presOf" srcId="{0E012A45-7B18-AE47-BE97-C1B5C09377AE}" destId="{125EE361-B0E0-9D43-ADD9-85879E24D404}" srcOrd="1" destOrd="0" presId="urn:microsoft.com/office/officeart/2005/8/layout/orgChart1"/>
    <dgm:cxn modelId="{78A9336C-27E5-9C4A-A480-E0E9B2AA289C}" type="presOf" srcId="{AEA5E2C2-8BB5-8441-ACC1-8FEDFAD9BA77}" destId="{04B41340-D2CA-514B-8A5D-1E845FE3FB37}" srcOrd="0" destOrd="0" presId="urn:microsoft.com/office/officeart/2005/8/layout/orgChart1"/>
    <dgm:cxn modelId="{0CB8C8E4-0EAC-4B48-93F3-27EC24B4494B}" type="presOf" srcId="{A6896205-5B8A-1E42-9C42-D5C5E2480FDD}" destId="{0F3F4ED7-67B9-864F-873F-30C02F004AAA}" srcOrd="1" destOrd="0" presId="urn:microsoft.com/office/officeart/2005/8/layout/orgChart1"/>
    <dgm:cxn modelId="{678FA8FC-D6CE-794E-820C-943DA314C514}" type="presOf" srcId="{09AD9149-749E-C047-9CCD-C3222E82BD41}" destId="{A9928709-9389-4F44-81A7-35AD4FEE61DC}" srcOrd="0" destOrd="0" presId="urn:microsoft.com/office/officeart/2005/8/layout/orgChart1"/>
    <dgm:cxn modelId="{96EFE15B-D9AE-C247-8051-5558127D86EE}" type="presOf" srcId="{742A17A5-F9BE-9747-8561-32AD9BEA102B}" destId="{27FC3322-E897-834D-8519-150B8CB7B5B1}" srcOrd="1" destOrd="0" presId="urn:microsoft.com/office/officeart/2005/8/layout/orgChart1"/>
    <dgm:cxn modelId="{31769FA3-9EE3-FA4F-82B1-C5B27862584E}" srcId="{742A17A5-F9BE-9747-8561-32AD9BEA102B}" destId="{5116EF33-7F12-8B46-8489-7493257BE598}" srcOrd="0" destOrd="0" parTransId="{3F51D9F7-7356-6A4F-9BCD-28192D413978}" sibTransId="{62B5E971-BC73-334B-94B6-23F9678E51A2}"/>
    <dgm:cxn modelId="{4D8EFC50-379A-8943-B1DD-9601DE5C203F}" type="presOf" srcId="{B1AB25C0-ADEC-A74E-B84E-0547343C3B98}" destId="{9D07DB41-7A7B-E24F-8643-5E15B5BD0B1F}" srcOrd="0" destOrd="0" presId="urn:microsoft.com/office/officeart/2005/8/layout/orgChart1"/>
    <dgm:cxn modelId="{4DA127C2-6467-D14B-B2D6-51BA01E00477}" type="presOf" srcId="{A6896205-5B8A-1E42-9C42-D5C5E2480FDD}" destId="{883A53B7-7F0A-A349-86DD-C4FE8B7ED257}" srcOrd="0" destOrd="0" presId="urn:microsoft.com/office/officeart/2005/8/layout/orgChart1"/>
    <dgm:cxn modelId="{005976E1-3646-1544-B414-ED402D6B3819}" type="presOf" srcId="{71AAB0E6-6988-5E4F-9CA7-49ACDA007DC1}" destId="{5BB29B66-7AAE-6043-A18B-B732774CD7DD}" srcOrd="0" destOrd="0" presId="urn:microsoft.com/office/officeart/2005/8/layout/orgChart1"/>
    <dgm:cxn modelId="{C67EB049-2139-234D-99A9-080D95605169}" srcId="{AEA5E2C2-8BB5-8441-ACC1-8FEDFAD9BA77}" destId="{742A17A5-F9BE-9747-8561-32AD9BEA102B}" srcOrd="1" destOrd="0" parTransId="{9ACFD86A-7257-3E4A-AAE3-9CD2CF43144C}" sibTransId="{900381E0-3BE1-2F48-BC06-557DEA63C2CA}"/>
    <dgm:cxn modelId="{ED549564-6B7B-624E-9642-48BE69153167}" type="presOf" srcId="{B1AB25C0-ADEC-A74E-B84E-0547343C3B98}" destId="{E6B01C53-EB02-F648-AEB6-187A6F4CEF3A}" srcOrd="1" destOrd="0" presId="urn:microsoft.com/office/officeart/2005/8/layout/orgChart1"/>
    <dgm:cxn modelId="{409BA8D8-7B9A-BB4F-B128-E5847178C65B}" type="presParOf" srcId="{04B41340-D2CA-514B-8A5D-1E845FE3FB37}" destId="{B248205A-29F8-6746-BB57-720678B7611A}" srcOrd="0" destOrd="0" presId="urn:microsoft.com/office/officeart/2005/8/layout/orgChart1"/>
    <dgm:cxn modelId="{566A352B-0CBC-0A4A-B9F7-F11C0BEB3325}" type="presParOf" srcId="{B248205A-29F8-6746-BB57-720678B7611A}" destId="{1040F7C7-9ED3-4F44-B99F-3231AE22872A}" srcOrd="0" destOrd="0" presId="urn:microsoft.com/office/officeart/2005/8/layout/orgChart1"/>
    <dgm:cxn modelId="{988D8B5C-3077-4444-A688-CE4E51A0D563}" type="presParOf" srcId="{1040F7C7-9ED3-4F44-B99F-3231AE22872A}" destId="{5BB29B66-7AAE-6043-A18B-B732774CD7DD}" srcOrd="0" destOrd="0" presId="urn:microsoft.com/office/officeart/2005/8/layout/orgChart1"/>
    <dgm:cxn modelId="{AB0FF480-3FDA-3545-8361-CF17D8D0E0E1}" type="presParOf" srcId="{1040F7C7-9ED3-4F44-B99F-3231AE22872A}" destId="{9D724F33-5625-9341-B42C-838FAD19709F}" srcOrd="1" destOrd="0" presId="urn:microsoft.com/office/officeart/2005/8/layout/orgChart1"/>
    <dgm:cxn modelId="{8DBA783C-90E1-0E46-959C-207133CB4FAD}" type="presParOf" srcId="{B248205A-29F8-6746-BB57-720678B7611A}" destId="{321C4432-C66C-254D-9F63-A1DC799659E5}" srcOrd="1" destOrd="0" presId="urn:microsoft.com/office/officeart/2005/8/layout/orgChart1"/>
    <dgm:cxn modelId="{CC098A39-E98B-D34E-A7A7-46B7DBA9F298}" type="presParOf" srcId="{321C4432-C66C-254D-9F63-A1DC799659E5}" destId="{681062F5-1EB3-DE42-8D27-5B39B14C268A}" srcOrd="0" destOrd="0" presId="urn:microsoft.com/office/officeart/2005/8/layout/orgChart1"/>
    <dgm:cxn modelId="{5E45977A-D8BE-0B4C-AB08-D122E5229E2E}" type="presParOf" srcId="{321C4432-C66C-254D-9F63-A1DC799659E5}" destId="{96D4D576-6719-A945-ADE8-80F39688C692}" srcOrd="1" destOrd="0" presId="urn:microsoft.com/office/officeart/2005/8/layout/orgChart1"/>
    <dgm:cxn modelId="{E871B6C3-C39E-DA40-A2B6-E28EEFE4C5F6}" type="presParOf" srcId="{96D4D576-6719-A945-ADE8-80F39688C692}" destId="{9FEA9F19-A361-804F-B5DB-CCC4E367453A}" srcOrd="0" destOrd="0" presId="urn:microsoft.com/office/officeart/2005/8/layout/orgChart1"/>
    <dgm:cxn modelId="{BA4DCC3B-22DB-2B4D-B2CA-F40CF4307E05}" type="presParOf" srcId="{9FEA9F19-A361-804F-B5DB-CCC4E367453A}" destId="{883A53B7-7F0A-A349-86DD-C4FE8B7ED257}" srcOrd="0" destOrd="0" presId="urn:microsoft.com/office/officeart/2005/8/layout/orgChart1"/>
    <dgm:cxn modelId="{F21762C8-8671-6D47-9FD4-53CED28F1ED5}" type="presParOf" srcId="{9FEA9F19-A361-804F-B5DB-CCC4E367453A}" destId="{0F3F4ED7-67B9-864F-873F-30C02F004AAA}" srcOrd="1" destOrd="0" presId="urn:microsoft.com/office/officeart/2005/8/layout/orgChart1"/>
    <dgm:cxn modelId="{C7B23CE0-BCAD-B04F-9ACC-31F26750920E}" type="presParOf" srcId="{96D4D576-6719-A945-ADE8-80F39688C692}" destId="{5DC980E9-20AB-1F47-9DA7-3ED686797F72}" srcOrd="1" destOrd="0" presId="urn:microsoft.com/office/officeart/2005/8/layout/orgChart1"/>
    <dgm:cxn modelId="{6BE43EA4-C241-CA4A-BFA7-CB9DAAE73D54}" type="presParOf" srcId="{96D4D576-6719-A945-ADE8-80F39688C692}" destId="{C5ADB52F-9A8E-E24A-A141-60FB7C9C4F3C}" srcOrd="2" destOrd="0" presId="urn:microsoft.com/office/officeart/2005/8/layout/orgChart1"/>
    <dgm:cxn modelId="{1ABEFA6F-FD71-D84D-B6B7-EA30EDE7862A}" type="presParOf" srcId="{321C4432-C66C-254D-9F63-A1DC799659E5}" destId="{A9928709-9389-4F44-81A7-35AD4FEE61DC}" srcOrd="2" destOrd="0" presId="urn:microsoft.com/office/officeart/2005/8/layout/orgChart1"/>
    <dgm:cxn modelId="{A7C1FA9B-0F23-8A43-B7CF-83FC0A3EB381}" type="presParOf" srcId="{321C4432-C66C-254D-9F63-A1DC799659E5}" destId="{2411089E-CE68-2B48-8D12-E4D11DF74B48}" srcOrd="3" destOrd="0" presId="urn:microsoft.com/office/officeart/2005/8/layout/orgChart1"/>
    <dgm:cxn modelId="{58D16BF3-F3D4-C846-A6E1-A74CEABA3E5F}" type="presParOf" srcId="{2411089E-CE68-2B48-8D12-E4D11DF74B48}" destId="{CB8096A5-67EA-0B45-B838-6BC4BF50B606}" srcOrd="0" destOrd="0" presId="urn:microsoft.com/office/officeart/2005/8/layout/orgChart1"/>
    <dgm:cxn modelId="{8B17D60E-4169-6B44-950F-B07625C1759D}" type="presParOf" srcId="{CB8096A5-67EA-0B45-B838-6BC4BF50B606}" destId="{8521F858-8369-6244-8FE2-CE947D1FD7BC}" srcOrd="0" destOrd="0" presId="urn:microsoft.com/office/officeart/2005/8/layout/orgChart1"/>
    <dgm:cxn modelId="{5D7C33B2-A7FD-434B-A394-D8A4FC608896}" type="presParOf" srcId="{CB8096A5-67EA-0B45-B838-6BC4BF50B606}" destId="{B7F146DF-115E-014E-AE48-09BCD0642AE7}" srcOrd="1" destOrd="0" presId="urn:microsoft.com/office/officeart/2005/8/layout/orgChart1"/>
    <dgm:cxn modelId="{736064E9-DE51-D344-94A3-854EF862DAB7}" type="presParOf" srcId="{2411089E-CE68-2B48-8D12-E4D11DF74B48}" destId="{76F59B0C-5EBD-7148-A013-5BD8AD7BFC3B}" srcOrd="1" destOrd="0" presId="urn:microsoft.com/office/officeart/2005/8/layout/orgChart1"/>
    <dgm:cxn modelId="{32753DBA-5216-5246-86A2-0F101BE8FD3C}" type="presParOf" srcId="{2411089E-CE68-2B48-8D12-E4D11DF74B48}" destId="{C3FE7A4B-0A77-DA46-9404-A43E89A58544}" srcOrd="2" destOrd="0" presId="urn:microsoft.com/office/officeart/2005/8/layout/orgChart1"/>
    <dgm:cxn modelId="{5A49C358-E3C1-5A4A-9F7F-A974D1AE4AB5}" type="presParOf" srcId="{B248205A-29F8-6746-BB57-720678B7611A}" destId="{014BC66C-7EBE-0348-8F3B-01BE3036ABD5}" srcOrd="2" destOrd="0" presId="urn:microsoft.com/office/officeart/2005/8/layout/orgChart1"/>
    <dgm:cxn modelId="{BC57CA8C-8E1A-4249-813E-E060AB5998F5}" type="presParOf" srcId="{04B41340-D2CA-514B-8A5D-1E845FE3FB37}" destId="{74287D1E-411C-174A-87CF-E23ADC2F6D4B}" srcOrd="1" destOrd="0" presId="urn:microsoft.com/office/officeart/2005/8/layout/orgChart1"/>
    <dgm:cxn modelId="{B6360CA3-5128-5249-B97F-B2136F8F6DC7}" type="presParOf" srcId="{74287D1E-411C-174A-87CF-E23ADC2F6D4B}" destId="{936BAF66-59F9-9949-9BF6-AA684DAF4C13}" srcOrd="0" destOrd="0" presId="urn:microsoft.com/office/officeart/2005/8/layout/orgChart1"/>
    <dgm:cxn modelId="{D2DEAB6E-FE36-9F4A-865C-3E2643C2034A}" type="presParOf" srcId="{936BAF66-59F9-9949-9BF6-AA684DAF4C13}" destId="{9E9851A2-0BF0-354F-8E5A-8A77FC3FDFE0}" srcOrd="0" destOrd="0" presId="urn:microsoft.com/office/officeart/2005/8/layout/orgChart1"/>
    <dgm:cxn modelId="{F3B5C177-9AF4-F149-98C7-31B058F80346}" type="presParOf" srcId="{936BAF66-59F9-9949-9BF6-AA684DAF4C13}" destId="{27FC3322-E897-834D-8519-150B8CB7B5B1}" srcOrd="1" destOrd="0" presId="urn:microsoft.com/office/officeart/2005/8/layout/orgChart1"/>
    <dgm:cxn modelId="{6F4ACA4D-AA48-7340-8774-2C9C4DB46D67}" type="presParOf" srcId="{74287D1E-411C-174A-87CF-E23ADC2F6D4B}" destId="{AC8BDC42-9DD4-2A4E-8458-322598A3AA8A}" srcOrd="1" destOrd="0" presId="urn:microsoft.com/office/officeart/2005/8/layout/orgChart1"/>
    <dgm:cxn modelId="{80A9279A-E098-994D-B12F-9848B5EBD73A}" type="presParOf" srcId="{AC8BDC42-9DD4-2A4E-8458-322598A3AA8A}" destId="{080C4745-0064-624B-AC1F-649918455E32}" srcOrd="0" destOrd="0" presId="urn:microsoft.com/office/officeart/2005/8/layout/orgChart1"/>
    <dgm:cxn modelId="{45DE2E2C-91E7-8D4C-B77F-D0028BAB31D1}" type="presParOf" srcId="{AC8BDC42-9DD4-2A4E-8458-322598A3AA8A}" destId="{CC48F535-D965-264C-898F-5ECF9A071DD2}" srcOrd="1" destOrd="0" presId="urn:microsoft.com/office/officeart/2005/8/layout/orgChart1"/>
    <dgm:cxn modelId="{048A52E8-5F6C-BF4D-A1E8-8B4115086EDE}" type="presParOf" srcId="{CC48F535-D965-264C-898F-5ECF9A071DD2}" destId="{E1BEEF43-C179-7E47-8AC6-D7DC85E5ED57}" srcOrd="0" destOrd="0" presId="urn:microsoft.com/office/officeart/2005/8/layout/orgChart1"/>
    <dgm:cxn modelId="{3C9BE708-E9C0-504B-9881-9CD6A93ED034}" type="presParOf" srcId="{E1BEEF43-C179-7E47-8AC6-D7DC85E5ED57}" destId="{CDF0A175-1497-4B46-A1E7-C91B7B27914A}" srcOrd="0" destOrd="0" presId="urn:microsoft.com/office/officeart/2005/8/layout/orgChart1"/>
    <dgm:cxn modelId="{07091E97-95F1-8948-84B2-EF7D98874224}" type="presParOf" srcId="{E1BEEF43-C179-7E47-8AC6-D7DC85E5ED57}" destId="{0A5F02A4-E97C-CC40-8174-0B8D3763586B}" srcOrd="1" destOrd="0" presId="urn:microsoft.com/office/officeart/2005/8/layout/orgChart1"/>
    <dgm:cxn modelId="{12B7A998-6A58-1A4D-BDB1-6F9B91FD8F50}" type="presParOf" srcId="{CC48F535-D965-264C-898F-5ECF9A071DD2}" destId="{C73BB97A-D18D-E948-B6ED-8186BF502DBB}" srcOrd="1" destOrd="0" presId="urn:microsoft.com/office/officeart/2005/8/layout/orgChart1"/>
    <dgm:cxn modelId="{A74732E9-DDD9-1E49-A3DF-EFF781CD198C}" type="presParOf" srcId="{CC48F535-D965-264C-898F-5ECF9A071DD2}" destId="{95046FC1-9B5D-B24D-90CF-D890759211D4}" srcOrd="2" destOrd="0" presId="urn:microsoft.com/office/officeart/2005/8/layout/orgChart1"/>
    <dgm:cxn modelId="{45916D56-D95C-4F45-A3A3-CD3F15A773F1}" type="presParOf" srcId="{AC8BDC42-9DD4-2A4E-8458-322598A3AA8A}" destId="{6C424665-C7E2-F046-B503-F9647F4E872C}" srcOrd="2" destOrd="0" presId="urn:microsoft.com/office/officeart/2005/8/layout/orgChart1"/>
    <dgm:cxn modelId="{EDA66541-4172-8D49-84BB-3806AFBD6107}" type="presParOf" srcId="{AC8BDC42-9DD4-2A4E-8458-322598A3AA8A}" destId="{8A0AC4CA-BB03-C74A-BE90-3EC02CBC3F43}" srcOrd="3" destOrd="0" presId="urn:microsoft.com/office/officeart/2005/8/layout/orgChart1"/>
    <dgm:cxn modelId="{311463F8-A150-1C44-B953-CD6ECEBBBFE5}" type="presParOf" srcId="{8A0AC4CA-BB03-C74A-BE90-3EC02CBC3F43}" destId="{A819D52C-55E8-D14C-8DC9-18F4D7F62B88}" srcOrd="0" destOrd="0" presId="urn:microsoft.com/office/officeart/2005/8/layout/orgChart1"/>
    <dgm:cxn modelId="{6C8146DA-78D5-8842-B2F0-44F1949B2CEC}" type="presParOf" srcId="{A819D52C-55E8-D14C-8DC9-18F4D7F62B88}" destId="{B5D52C7F-F042-1A45-B353-F3162EA8CF41}" srcOrd="0" destOrd="0" presId="urn:microsoft.com/office/officeart/2005/8/layout/orgChart1"/>
    <dgm:cxn modelId="{B9C43D5B-2995-0A4C-A1EB-14CE1EB9ED21}" type="presParOf" srcId="{A819D52C-55E8-D14C-8DC9-18F4D7F62B88}" destId="{125EE361-B0E0-9D43-ADD9-85879E24D404}" srcOrd="1" destOrd="0" presId="urn:microsoft.com/office/officeart/2005/8/layout/orgChart1"/>
    <dgm:cxn modelId="{990363FB-23F4-A34F-AD6F-BD041D493F8D}" type="presParOf" srcId="{8A0AC4CA-BB03-C74A-BE90-3EC02CBC3F43}" destId="{4FFD4442-02E8-3C4A-94C4-D6DFF7009823}" srcOrd="1" destOrd="0" presId="urn:microsoft.com/office/officeart/2005/8/layout/orgChart1"/>
    <dgm:cxn modelId="{486156E4-4EDE-CA4F-BD50-E69DDFE2CAC1}" type="presParOf" srcId="{8A0AC4CA-BB03-C74A-BE90-3EC02CBC3F43}" destId="{72308A89-9261-714A-A232-A25B90CB4BC0}" srcOrd="2" destOrd="0" presId="urn:microsoft.com/office/officeart/2005/8/layout/orgChart1"/>
    <dgm:cxn modelId="{666BED01-8ADC-8F47-B50A-04DD307C11A5}" type="presParOf" srcId="{AC8BDC42-9DD4-2A4E-8458-322598A3AA8A}" destId="{E627A194-4055-C44A-9EB3-7295C6B92880}" srcOrd="4" destOrd="0" presId="urn:microsoft.com/office/officeart/2005/8/layout/orgChart1"/>
    <dgm:cxn modelId="{65139142-C6CE-3847-9F69-5DD40AFE623C}" type="presParOf" srcId="{AC8BDC42-9DD4-2A4E-8458-322598A3AA8A}" destId="{643FA2F9-DC99-3C40-BB6D-5CB0E99FB0DA}" srcOrd="5" destOrd="0" presId="urn:microsoft.com/office/officeart/2005/8/layout/orgChart1"/>
    <dgm:cxn modelId="{8439F996-3610-8048-9211-C135AEB806DB}" type="presParOf" srcId="{643FA2F9-DC99-3C40-BB6D-5CB0E99FB0DA}" destId="{B9B5CD51-CEA4-EB4A-928A-8F0144B6B0A4}" srcOrd="0" destOrd="0" presId="urn:microsoft.com/office/officeart/2005/8/layout/orgChart1"/>
    <dgm:cxn modelId="{DE3F0901-DEE6-0C44-B71F-D847DF2B5BFC}" type="presParOf" srcId="{B9B5CD51-CEA4-EB4A-928A-8F0144B6B0A4}" destId="{9D07DB41-7A7B-E24F-8643-5E15B5BD0B1F}" srcOrd="0" destOrd="0" presId="urn:microsoft.com/office/officeart/2005/8/layout/orgChart1"/>
    <dgm:cxn modelId="{5D7D7FB2-8516-4F40-914F-D795555E61EA}" type="presParOf" srcId="{B9B5CD51-CEA4-EB4A-928A-8F0144B6B0A4}" destId="{E6B01C53-EB02-F648-AEB6-187A6F4CEF3A}" srcOrd="1" destOrd="0" presId="urn:microsoft.com/office/officeart/2005/8/layout/orgChart1"/>
    <dgm:cxn modelId="{79170C44-0FB2-CD47-8F3A-287642702FEE}" type="presParOf" srcId="{643FA2F9-DC99-3C40-BB6D-5CB0E99FB0DA}" destId="{5B427599-2A23-C34C-877A-A3AE2E9B4939}" srcOrd="1" destOrd="0" presId="urn:microsoft.com/office/officeart/2005/8/layout/orgChart1"/>
    <dgm:cxn modelId="{87AAD586-948F-F44F-8B80-D4C7BD5E85CF}" type="presParOf" srcId="{643FA2F9-DC99-3C40-BB6D-5CB0E99FB0DA}" destId="{E70D263E-1736-D345-BB6F-8909D82BF487}" srcOrd="2" destOrd="0" presId="urn:microsoft.com/office/officeart/2005/8/layout/orgChart1"/>
    <dgm:cxn modelId="{26539BDD-24ED-144C-92B7-AC59CFBB9878}" type="presParOf" srcId="{74287D1E-411C-174A-87CF-E23ADC2F6D4B}" destId="{0807BBBC-3D30-4C44-A753-0552241F7F8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B803D2-750C-3946-9F38-2471931F1B8E}"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79118F82-4475-C242-8690-C9ACC0F1D667}">
      <dgm:prSet/>
      <dgm:spPr>
        <a:gradFill rotWithShape="0">
          <a:gsLst>
            <a:gs pos="0">
              <a:schemeClr val="accent4">
                <a:lumMod val="60000"/>
                <a:lumOff val="40000"/>
              </a:schemeClr>
            </a:gs>
            <a:gs pos="50000">
              <a:schemeClr val="accent4">
                <a:lumMod val="75000"/>
              </a:schemeClr>
            </a:gs>
            <a:gs pos="100000">
              <a:schemeClr val="accent4">
                <a:lumMod val="50000"/>
              </a:schemeClr>
            </a:gs>
          </a:gsLst>
        </a:gradFill>
      </dgm:spPr>
      <dgm:t>
        <a:bodyPr/>
        <a:lstStyle/>
        <a:p>
          <a:pPr rtl="0"/>
          <a:r>
            <a:rPr lang="zh-CN" altLang="en-US" dirty="0" smtClean="0"/>
            <a:t>传统</a:t>
          </a:r>
          <a:endParaRPr lang="en-US" dirty="0"/>
        </a:p>
      </dgm:t>
    </dgm:pt>
    <dgm:pt modelId="{97C2CAD4-3D54-204F-9FDA-CF4E470F6D85}" type="parTrans" cxnId="{4432AB89-E837-2948-BFB6-8352C266429F}">
      <dgm:prSet/>
      <dgm:spPr/>
      <dgm:t>
        <a:bodyPr/>
        <a:lstStyle/>
        <a:p>
          <a:endParaRPr lang="en-US"/>
        </a:p>
      </dgm:t>
    </dgm:pt>
    <dgm:pt modelId="{3B31B6F6-72A5-F745-97EB-995D0174887E}" type="sibTrans" cxnId="{4432AB89-E837-2948-BFB6-8352C266429F}">
      <dgm:prSet/>
      <dgm:spPr/>
      <dgm:t>
        <a:bodyPr/>
        <a:lstStyle/>
        <a:p>
          <a:endParaRPr lang="en-US"/>
        </a:p>
      </dgm:t>
    </dgm:pt>
    <dgm:pt modelId="{5567E992-4C89-8A41-9E2D-0A76F8157875}">
      <dgm:prSet/>
      <dgm:spPr>
        <a:gradFill rotWithShape="0">
          <a:gsLst>
            <a:gs pos="0">
              <a:schemeClr val="accent1">
                <a:lumMod val="50000"/>
              </a:schemeClr>
            </a:gs>
            <a:gs pos="50000">
              <a:schemeClr val="accent1">
                <a:lumMod val="75000"/>
              </a:schemeClr>
            </a:gs>
            <a:gs pos="100000">
              <a:schemeClr val="accent1">
                <a:lumMod val="60000"/>
                <a:lumOff val="40000"/>
              </a:schemeClr>
            </a:gs>
          </a:gsLst>
          <a:lin ang="5400000" scaled="0"/>
        </a:gradFill>
      </dgm:spPr>
      <dgm:t>
        <a:bodyPr/>
        <a:lstStyle/>
        <a:p>
          <a:pPr rtl="0"/>
          <a:r>
            <a:rPr lang="zh-CN" altLang="en-US" dirty="0" smtClean="0">
              <a:solidFill>
                <a:schemeClr val="bg1"/>
              </a:solidFill>
            </a:rPr>
            <a:t>利用控制关系和欺骗的概念，将法律责任与不相关的实体联系起来</a:t>
          </a:r>
          <a:endParaRPr lang="en-US" dirty="0">
            <a:solidFill>
              <a:schemeClr val="bg1"/>
            </a:solidFill>
          </a:endParaRPr>
        </a:p>
      </dgm:t>
    </dgm:pt>
    <dgm:pt modelId="{B56A53E9-A7FD-D540-B1FB-69ADB05EE4E2}" type="parTrans" cxnId="{908A6DB9-B506-E34B-8885-8F48BA505E97}">
      <dgm:prSet/>
      <dgm:spPr/>
      <dgm:t>
        <a:bodyPr/>
        <a:lstStyle/>
        <a:p>
          <a:endParaRPr lang="en-US"/>
        </a:p>
      </dgm:t>
    </dgm:pt>
    <dgm:pt modelId="{8278A94D-A13B-BA49-AC76-8272478B7408}" type="sibTrans" cxnId="{908A6DB9-B506-E34B-8885-8F48BA505E97}">
      <dgm:prSet/>
      <dgm:spPr/>
      <dgm:t>
        <a:bodyPr/>
        <a:lstStyle/>
        <a:p>
          <a:endParaRPr lang="en-US"/>
        </a:p>
      </dgm:t>
    </dgm:pt>
    <dgm:pt modelId="{1BFA7CC8-37D7-9C43-8EE3-19C7042F6327}">
      <dgm:prSet/>
      <dgm:spPr>
        <a:gradFill rotWithShape="0">
          <a:gsLst>
            <a:gs pos="0">
              <a:schemeClr val="accent1">
                <a:lumMod val="50000"/>
              </a:schemeClr>
            </a:gs>
            <a:gs pos="50000">
              <a:schemeClr val="accent1">
                <a:lumMod val="75000"/>
              </a:schemeClr>
            </a:gs>
            <a:gs pos="100000">
              <a:schemeClr val="accent1">
                <a:lumMod val="60000"/>
                <a:lumOff val="40000"/>
              </a:schemeClr>
            </a:gs>
          </a:gsLst>
          <a:lin ang="5400000" scaled="0"/>
        </a:gradFill>
      </dgm:spPr>
      <dgm:t>
        <a:bodyPr/>
        <a:lstStyle/>
        <a:p>
          <a:pPr rtl="0"/>
          <a:r>
            <a:rPr lang="zh-CN" altLang="en-US" dirty="0" smtClean="0">
              <a:solidFill>
                <a:schemeClr val="bg1"/>
              </a:solidFill>
            </a:rPr>
            <a:t>例子</a:t>
          </a:r>
          <a:r>
            <a:rPr lang="en-US" dirty="0" smtClean="0">
              <a:solidFill>
                <a:schemeClr val="bg1"/>
              </a:solidFill>
            </a:rPr>
            <a:t>: </a:t>
          </a:r>
          <a:r>
            <a:rPr lang="en-US" dirty="0" smtClean="0">
              <a:solidFill>
                <a:schemeClr val="bg1"/>
              </a:solidFill>
            </a:rPr>
            <a:t>Gay Jenson Farms, Inc. v. Cargill, Inc.</a:t>
          </a:r>
          <a:endParaRPr lang="en-US" dirty="0">
            <a:solidFill>
              <a:schemeClr val="bg1"/>
            </a:solidFill>
          </a:endParaRPr>
        </a:p>
      </dgm:t>
    </dgm:pt>
    <dgm:pt modelId="{FE6FE2DE-1A0A-E146-A6C5-90A1E7492AEA}" type="parTrans" cxnId="{7107BC3E-3278-2A47-8F98-9CB19F10BE15}">
      <dgm:prSet/>
      <dgm:spPr/>
      <dgm:t>
        <a:bodyPr/>
        <a:lstStyle/>
        <a:p>
          <a:endParaRPr lang="en-US"/>
        </a:p>
      </dgm:t>
    </dgm:pt>
    <dgm:pt modelId="{6FE8E51C-97C4-2E47-97F6-94FCBE6E69B6}" type="sibTrans" cxnId="{7107BC3E-3278-2A47-8F98-9CB19F10BE15}">
      <dgm:prSet/>
      <dgm:spPr/>
      <dgm:t>
        <a:bodyPr/>
        <a:lstStyle/>
        <a:p>
          <a:endParaRPr lang="en-US"/>
        </a:p>
      </dgm:t>
    </dgm:pt>
    <dgm:pt modelId="{D8141517-26C4-4247-B444-402AE54A1817}">
      <dgm:prSet/>
      <dgm:spPr>
        <a:gradFill rotWithShape="0">
          <a:gsLst>
            <a:gs pos="0">
              <a:schemeClr val="accent1">
                <a:lumMod val="50000"/>
              </a:schemeClr>
            </a:gs>
            <a:gs pos="50000">
              <a:schemeClr val="accent1">
                <a:lumMod val="75000"/>
              </a:schemeClr>
            </a:gs>
            <a:gs pos="100000">
              <a:schemeClr val="accent1">
                <a:lumMod val="60000"/>
                <a:lumOff val="40000"/>
              </a:schemeClr>
            </a:gs>
          </a:gsLst>
        </a:gradFill>
      </dgm:spPr>
      <dgm:t>
        <a:bodyPr/>
        <a:lstStyle/>
        <a:p>
          <a:pPr rtl="0"/>
          <a:r>
            <a:rPr lang="zh-CN" altLang="en-US" dirty="0" smtClean="0"/>
            <a:t>当代</a:t>
          </a:r>
          <a:endParaRPr lang="en-US" dirty="0"/>
        </a:p>
      </dgm:t>
    </dgm:pt>
    <dgm:pt modelId="{C3171840-CCD5-9549-9F83-9D41F72FEFAB}" type="parTrans" cxnId="{1EF110F7-A254-6D49-A88A-25DA8C8EAA0E}">
      <dgm:prSet/>
      <dgm:spPr/>
      <dgm:t>
        <a:bodyPr/>
        <a:lstStyle/>
        <a:p>
          <a:endParaRPr lang="en-US"/>
        </a:p>
      </dgm:t>
    </dgm:pt>
    <dgm:pt modelId="{063DE785-7360-2149-8011-1BC98015794A}" type="sibTrans" cxnId="{1EF110F7-A254-6D49-A88A-25DA8C8EAA0E}">
      <dgm:prSet/>
      <dgm:spPr/>
      <dgm:t>
        <a:bodyPr/>
        <a:lstStyle/>
        <a:p>
          <a:endParaRPr lang="en-US"/>
        </a:p>
      </dgm:t>
    </dgm:pt>
    <dgm:pt modelId="{5FB29B8E-6550-7641-A0DA-8958634DAA97}">
      <dgm:prSet/>
      <dgm:spPr>
        <a:gradFill rotWithShape="0">
          <a:gsLst>
            <a:gs pos="0">
              <a:schemeClr val="accent4">
                <a:lumMod val="50000"/>
              </a:schemeClr>
            </a:gs>
            <a:gs pos="50000">
              <a:schemeClr val="accent4">
                <a:lumMod val="75000"/>
              </a:schemeClr>
            </a:gs>
            <a:gs pos="100000">
              <a:schemeClr val="accent4">
                <a:lumMod val="60000"/>
                <a:lumOff val="40000"/>
              </a:schemeClr>
            </a:gs>
          </a:gsLst>
          <a:lin ang="5400000" scaled="0"/>
        </a:gradFill>
      </dgm:spPr>
      <dgm:t>
        <a:bodyPr/>
        <a:lstStyle/>
        <a:p>
          <a:pPr rtl="0"/>
          <a:r>
            <a:rPr lang="zh-CN" altLang="en-US" b="0" i="0" dirty="0" smtClean="0"/>
            <a:t>使用控制原则使不相关的当事人之间的法律责任保持一致</a:t>
          </a:r>
          <a:endParaRPr lang="en-US" dirty="0"/>
        </a:p>
      </dgm:t>
    </dgm:pt>
    <dgm:pt modelId="{DBC82A30-E87A-9842-A323-F474DC813682}" type="parTrans" cxnId="{513DB103-A07C-B445-A425-AB4FA88544FF}">
      <dgm:prSet/>
      <dgm:spPr/>
      <dgm:t>
        <a:bodyPr/>
        <a:lstStyle/>
        <a:p>
          <a:endParaRPr lang="en-US"/>
        </a:p>
      </dgm:t>
    </dgm:pt>
    <dgm:pt modelId="{9A88F37E-EEF4-F243-962C-BDB97708A193}" type="sibTrans" cxnId="{513DB103-A07C-B445-A425-AB4FA88544FF}">
      <dgm:prSet/>
      <dgm:spPr/>
      <dgm:t>
        <a:bodyPr/>
        <a:lstStyle/>
        <a:p>
          <a:endParaRPr lang="en-US"/>
        </a:p>
      </dgm:t>
    </dgm:pt>
    <dgm:pt modelId="{8347AB7C-72C1-264C-B9AC-7167F66B6E57}">
      <dgm:prSet/>
      <dgm:spPr>
        <a:gradFill rotWithShape="0">
          <a:gsLst>
            <a:gs pos="0">
              <a:schemeClr val="accent4">
                <a:lumMod val="50000"/>
              </a:schemeClr>
            </a:gs>
            <a:gs pos="50000">
              <a:schemeClr val="accent4">
                <a:lumMod val="75000"/>
              </a:schemeClr>
            </a:gs>
            <a:gs pos="100000">
              <a:schemeClr val="accent4">
                <a:lumMod val="60000"/>
                <a:lumOff val="40000"/>
              </a:schemeClr>
            </a:gs>
          </a:gsLst>
          <a:lin ang="5400000" scaled="0"/>
        </a:gradFill>
      </dgm:spPr>
      <dgm:t>
        <a:bodyPr/>
        <a:lstStyle/>
        <a:p>
          <a:pPr rtl="0"/>
          <a:r>
            <a:rPr lang="zh-CN" altLang="en-US" b="0" i="0" dirty="0" smtClean="0"/>
            <a:t>不考虑下游关系的形式，将生产链简化成主导公司本身</a:t>
          </a:r>
          <a:endParaRPr lang="en-US" dirty="0"/>
        </a:p>
      </dgm:t>
    </dgm:pt>
    <dgm:pt modelId="{2A74B116-2DD5-6445-95A7-C8576F119910}" type="parTrans" cxnId="{DFA7ABE4-591F-FA40-83A6-F0CC0C314E7E}">
      <dgm:prSet/>
      <dgm:spPr/>
      <dgm:t>
        <a:bodyPr/>
        <a:lstStyle/>
        <a:p>
          <a:endParaRPr lang="en-US"/>
        </a:p>
      </dgm:t>
    </dgm:pt>
    <dgm:pt modelId="{EBCB0EA1-FD47-BD4A-9F8E-1FC3F22B1720}" type="sibTrans" cxnId="{DFA7ABE4-591F-FA40-83A6-F0CC0C314E7E}">
      <dgm:prSet/>
      <dgm:spPr/>
      <dgm:t>
        <a:bodyPr/>
        <a:lstStyle/>
        <a:p>
          <a:endParaRPr lang="en-US"/>
        </a:p>
      </dgm:t>
    </dgm:pt>
    <dgm:pt modelId="{112D45B7-1535-714F-A8C6-BFDA4EEEB47F}" type="pres">
      <dgm:prSet presAssocID="{9DB803D2-750C-3946-9F38-2471931F1B8E}" presName="linearFlow" presStyleCnt="0">
        <dgm:presLayoutVars>
          <dgm:dir/>
          <dgm:animLvl val="lvl"/>
          <dgm:resizeHandles val="exact"/>
        </dgm:presLayoutVars>
      </dgm:prSet>
      <dgm:spPr/>
      <dgm:t>
        <a:bodyPr/>
        <a:lstStyle/>
        <a:p>
          <a:endParaRPr lang="zh-CN" altLang="en-US"/>
        </a:p>
      </dgm:t>
    </dgm:pt>
    <dgm:pt modelId="{23594A91-A7AC-E949-9D3F-5FA1031C8017}" type="pres">
      <dgm:prSet presAssocID="{79118F82-4475-C242-8690-C9ACC0F1D667}" presName="composite" presStyleCnt="0"/>
      <dgm:spPr/>
    </dgm:pt>
    <dgm:pt modelId="{2815E947-FA5E-FD40-A81F-8F6434FFEE32}" type="pres">
      <dgm:prSet presAssocID="{79118F82-4475-C242-8690-C9ACC0F1D667}" presName="parentText" presStyleLbl="alignNode1" presStyleIdx="0" presStyleCnt="2">
        <dgm:presLayoutVars>
          <dgm:chMax val="1"/>
          <dgm:bulletEnabled val="1"/>
        </dgm:presLayoutVars>
      </dgm:prSet>
      <dgm:spPr/>
      <dgm:t>
        <a:bodyPr/>
        <a:lstStyle/>
        <a:p>
          <a:endParaRPr lang="zh-CN" altLang="en-US"/>
        </a:p>
      </dgm:t>
    </dgm:pt>
    <dgm:pt modelId="{098C800B-054A-274C-BE3F-8A4439BDD71A}" type="pres">
      <dgm:prSet presAssocID="{79118F82-4475-C242-8690-C9ACC0F1D667}" presName="descendantText" presStyleLbl="alignAcc1" presStyleIdx="0" presStyleCnt="2">
        <dgm:presLayoutVars>
          <dgm:bulletEnabled val="1"/>
        </dgm:presLayoutVars>
      </dgm:prSet>
      <dgm:spPr/>
      <dgm:t>
        <a:bodyPr/>
        <a:lstStyle/>
        <a:p>
          <a:endParaRPr lang="zh-CN" altLang="en-US"/>
        </a:p>
      </dgm:t>
    </dgm:pt>
    <dgm:pt modelId="{264DB101-F33E-6A4E-8937-E5B0800C570D}" type="pres">
      <dgm:prSet presAssocID="{3B31B6F6-72A5-F745-97EB-995D0174887E}" presName="sp" presStyleCnt="0"/>
      <dgm:spPr/>
    </dgm:pt>
    <dgm:pt modelId="{D3BB0A31-37BF-034B-A0FC-0936D9C7A057}" type="pres">
      <dgm:prSet presAssocID="{D8141517-26C4-4247-B444-402AE54A1817}" presName="composite" presStyleCnt="0"/>
      <dgm:spPr/>
    </dgm:pt>
    <dgm:pt modelId="{615F4ED5-ACEA-CD45-850B-8B0FD2373D35}" type="pres">
      <dgm:prSet presAssocID="{D8141517-26C4-4247-B444-402AE54A1817}" presName="parentText" presStyleLbl="alignNode1" presStyleIdx="1" presStyleCnt="2">
        <dgm:presLayoutVars>
          <dgm:chMax val="1"/>
          <dgm:bulletEnabled val="1"/>
        </dgm:presLayoutVars>
      </dgm:prSet>
      <dgm:spPr/>
      <dgm:t>
        <a:bodyPr/>
        <a:lstStyle/>
        <a:p>
          <a:endParaRPr lang="zh-CN" altLang="en-US"/>
        </a:p>
      </dgm:t>
    </dgm:pt>
    <dgm:pt modelId="{5213DB0D-395E-0040-AB73-DE2A4CFD3F5E}" type="pres">
      <dgm:prSet presAssocID="{D8141517-26C4-4247-B444-402AE54A1817}" presName="descendantText" presStyleLbl="alignAcc1" presStyleIdx="1" presStyleCnt="2">
        <dgm:presLayoutVars>
          <dgm:bulletEnabled val="1"/>
        </dgm:presLayoutVars>
      </dgm:prSet>
      <dgm:spPr/>
      <dgm:t>
        <a:bodyPr/>
        <a:lstStyle/>
        <a:p>
          <a:endParaRPr lang="zh-CN" altLang="en-US"/>
        </a:p>
      </dgm:t>
    </dgm:pt>
  </dgm:ptLst>
  <dgm:cxnLst>
    <dgm:cxn modelId="{64A4B980-61EC-9B4A-AFCA-9BF6233B5283}" type="presOf" srcId="{8347AB7C-72C1-264C-B9AC-7167F66B6E57}" destId="{5213DB0D-395E-0040-AB73-DE2A4CFD3F5E}" srcOrd="0" destOrd="1" presId="urn:microsoft.com/office/officeart/2005/8/layout/chevron2"/>
    <dgm:cxn modelId="{6D318F93-2195-DB4E-8895-9A0564D6E6BA}" type="presOf" srcId="{5567E992-4C89-8A41-9E2D-0A76F8157875}" destId="{098C800B-054A-274C-BE3F-8A4439BDD71A}" srcOrd="0" destOrd="0" presId="urn:microsoft.com/office/officeart/2005/8/layout/chevron2"/>
    <dgm:cxn modelId="{24AA2F61-4399-B544-8DE2-8E2D5F15A62D}" type="presOf" srcId="{5FB29B8E-6550-7641-A0DA-8958634DAA97}" destId="{5213DB0D-395E-0040-AB73-DE2A4CFD3F5E}" srcOrd="0" destOrd="0" presId="urn:microsoft.com/office/officeart/2005/8/layout/chevron2"/>
    <dgm:cxn modelId="{4432AB89-E837-2948-BFB6-8352C266429F}" srcId="{9DB803D2-750C-3946-9F38-2471931F1B8E}" destId="{79118F82-4475-C242-8690-C9ACC0F1D667}" srcOrd="0" destOrd="0" parTransId="{97C2CAD4-3D54-204F-9FDA-CF4E470F6D85}" sibTransId="{3B31B6F6-72A5-F745-97EB-995D0174887E}"/>
    <dgm:cxn modelId="{908A6DB9-B506-E34B-8885-8F48BA505E97}" srcId="{79118F82-4475-C242-8690-C9ACC0F1D667}" destId="{5567E992-4C89-8A41-9E2D-0A76F8157875}" srcOrd="0" destOrd="0" parTransId="{B56A53E9-A7FD-D540-B1FB-69ADB05EE4E2}" sibTransId="{8278A94D-A13B-BA49-AC76-8272478B7408}"/>
    <dgm:cxn modelId="{7107BC3E-3278-2A47-8F98-9CB19F10BE15}" srcId="{79118F82-4475-C242-8690-C9ACC0F1D667}" destId="{1BFA7CC8-37D7-9C43-8EE3-19C7042F6327}" srcOrd="1" destOrd="0" parTransId="{FE6FE2DE-1A0A-E146-A6C5-90A1E7492AEA}" sibTransId="{6FE8E51C-97C4-2E47-97F6-94FCBE6E69B6}"/>
    <dgm:cxn modelId="{F4113BFF-8489-9743-9DD3-87DA7F924BB6}" type="presOf" srcId="{9DB803D2-750C-3946-9F38-2471931F1B8E}" destId="{112D45B7-1535-714F-A8C6-BFDA4EEEB47F}" srcOrd="0" destOrd="0" presId="urn:microsoft.com/office/officeart/2005/8/layout/chevron2"/>
    <dgm:cxn modelId="{DFA7ABE4-591F-FA40-83A6-F0CC0C314E7E}" srcId="{D8141517-26C4-4247-B444-402AE54A1817}" destId="{8347AB7C-72C1-264C-B9AC-7167F66B6E57}" srcOrd="1" destOrd="0" parTransId="{2A74B116-2DD5-6445-95A7-C8576F119910}" sibTransId="{EBCB0EA1-FD47-BD4A-9F8E-1FC3F22B1720}"/>
    <dgm:cxn modelId="{513DB103-A07C-B445-A425-AB4FA88544FF}" srcId="{D8141517-26C4-4247-B444-402AE54A1817}" destId="{5FB29B8E-6550-7641-A0DA-8958634DAA97}" srcOrd="0" destOrd="0" parTransId="{DBC82A30-E87A-9842-A323-F474DC813682}" sibTransId="{9A88F37E-EEF4-F243-962C-BDB97708A193}"/>
    <dgm:cxn modelId="{0F69B8BA-0C66-FC40-BC8C-74829FE5F3AA}" type="presOf" srcId="{D8141517-26C4-4247-B444-402AE54A1817}" destId="{615F4ED5-ACEA-CD45-850B-8B0FD2373D35}" srcOrd="0" destOrd="0" presId="urn:microsoft.com/office/officeart/2005/8/layout/chevron2"/>
    <dgm:cxn modelId="{1EF110F7-A254-6D49-A88A-25DA8C8EAA0E}" srcId="{9DB803D2-750C-3946-9F38-2471931F1B8E}" destId="{D8141517-26C4-4247-B444-402AE54A1817}" srcOrd="1" destOrd="0" parTransId="{C3171840-CCD5-9549-9F83-9D41F72FEFAB}" sibTransId="{063DE785-7360-2149-8011-1BC98015794A}"/>
    <dgm:cxn modelId="{A30C1382-70EC-5445-9AB6-C965E54E58F7}" type="presOf" srcId="{1BFA7CC8-37D7-9C43-8EE3-19C7042F6327}" destId="{098C800B-054A-274C-BE3F-8A4439BDD71A}" srcOrd="0" destOrd="1" presId="urn:microsoft.com/office/officeart/2005/8/layout/chevron2"/>
    <dgm:cxn modelId="{85AD1FD9-ECD9-9748-A917-F6DA49FB48A5}" type="presOf" srcId="{79118F82-4475-C242-8690-C9ACC0F1D667}" destId="{2815E947-FA5E-FD40-A81F-8F6434FFEE32}" srcOrd="0" destOrd="0" presId="urn:microsoft.com/office/officeart/2005/8/layout/chevron2"/>
    <dgm:cxn modelId="{5322FE30-7F2E-DE41-9893-DF7A9D4C7EEC}" type="presParOf" srcId="{112D45B7-1535-714F-A8C6-BFDA4EEEB47F}" destId="{23594A91-A7AC-E949-9D3F-5FA1031C8017}" srcOrd="0" destOrd="0" presId="urn:microsoft.com/office/officeart/2005/8/layout/chevron2"/>
    <dgm:cxn modelId="{365CB500-120E-C441-876D-750C1B60A854}" type="presParOf" srcId="{23594A91-A7AC-E949-9D3F-5FA1031C8017}" destId="{2815E947-FA5E-FD40-A81F-8F6434FFEE32}" srcOrd="0" destOrd="0" presId="urn:microsoft.com/office/officeart/2005/8/layout/chevron2"/>
    <dgm:cxn modelId="{C6A0948A-EEC6-FA4F-B6BE-4E3181CDC636}" type="presParOf" srcId="{23594A91-A7AC-E949-9D3F-5FA1031C8017}" destId="{098C800B-054A-274C-BE3F-8A4439BDD71A}" srcOrd="1" destOrd="0" presId="urn:microsoft.com/office/officeart/2005/8/layout/chevron2"/>
    <dgm:cxn modelId="{F8ECBAB0-44E4-364F-BBE5-B84AF760AB59}" type="presParOf" srcId="{112D45B7-1535-714F-A8C6-BFDA4EEEB47F}" destId="{264DB101-F33E-6A4E-8937-E5B0800C570D}" srcOrd="1" destOrd="0" presId="urn:microsoft.com/office/officeart/2005/8/layout/chevron2"/>
    <dgm:cxn modelId="{EB5F99B6-4B88-8249-A1C9-E0FA54910E28}" type="presParOf" srcId="{112D45B7-1535-714F-A8C6-BFDA4EEEB47F}" destId="{D3BB0A31-37BF-034B-A0FC-0936D9C7A057}" srcOrd="2" destOrd="0" presId="urn:microsoft.com/office/officeart/2005/8/layout/chevron2"/>
    <dgm:cxn modelId="{46340835-F5E3-F246-9CDA-28B395D11818}" type="presParOf" srcId="{D3BB0A31-37BF-034B-A0FC-0936D9C7A057}" destId="{615F4ED5-ACEA-CD45-850B-8B0FD2373D35}" srcOrd="0" destOrd="0" presId="urn:microsoft.com/office/officeart/2005/8/layout/chevron2"/>
    <dgm:cxn modelId="{E8942232-348B-884E-B34F-98AF009AF69A}" type="presParOf" srcId="{D3BB0A31-37BF-034B-A0FC-0936D9C7A057}" destId="{5213DB0D-395E-0040-AB73-DE2A4CFD3F5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3247B6-A831-DA43-BA31-DC27103D90BD}" type="doc">
      <dgm:prSet loTypeId="urn:microsoft.com/office/officeart/2005/8/layout/venn3" loCatId="list" qsTypeId="urn:microsoft.com/office/officeart/2005/8/quickstyle/simple4" qsCatId="simple" csTypeId="urn:microsoft.com/office/officeart/2005/8/colors/colorful4" csCatId="colorful" phldr="1"/>
      <dgm:spPr/>
      <dgm:t>
        <a:bodyPr/>
        <a:lstStyle/>
        <a:p>
          <a:endParaRPr lang="en-US"/>
        </a:p>
      </dgm:t>
    </dgm:pt>
    <dgm:pt modelId="{327E8CD7-F1F0-654E-BE99-F5712D604723}">
      <dgm:prSet/>
      <dgm:spPr/>
      <dgm:t>
        <a:bodyPr/>
        <a:lstStyle/>
        <a:p>
          <a:pPr rtl="0"/>
          <a:r>
            <a:rPr lang="zh-CN" altLang="en-US" dirty="0" smtClean="0"/>
            <a:t>自愿政治言论</a:t>
          </a:r>
          <a:endParaRPr lang="en-US" dirty="0"/>
        </a:p>
      </dgm:t>
    </dgm:pt>
    <dgm:pt modelId="{6B35C218-7944-5A4C-A92A-73CC28C5FC79}" type="parTrans" cxnId="{C92E35A9-2450-A342-BEB2-195791C7E121}">
      <dgm:prSet/>
      <dgm:spPr/>
      <dgm:t>
        <a:bodyPr/>
        <a:lstStyle/>
        <a:p>
          <a:endParaRPr lang="en-US"/>
        </a:p>
      </dgm:t>
    </dgm:pt>
    <dgm:pt modelId="{DE272D55-7832-3E4A-B768-B5D131445DE4}" type="sibTrans" cxnId="{C92E35A9-2450-A342-BEB2-195791C7E121}">
      <dgm:prSet/>
      <dgm:spPr/>
      <dgm:t>
        <a:bodyPr/>
        <a:lstStyle/>
        <a:p>
          <a:endParaRPr lang="en-US"/>
        </a:p>
      </dgm:t>
    </dgm:pt>
    <dgm:pt modelId="{E3E7188B-6C06-4A49-B8C6-81E0433615EB}">
      <dgm:prSet/>
      <dgm:spPr/>
      <dgm:t>
        <a:bodyPr/>
        <a:lstStyle/>
        <a:p>
          <a:pPr rtl="0"/>
          <a:r>
            <a:rPr lang="zh-CN" altLang="en-US" dirty="0" smtClean="0"/>
            <a:t>自愿商业言论</a:t>
          </a:r>
          <a:endParaRPr lang="en-US" dirty="0"/>
        </a:p>
      </dgm:t>
    </dgm:pt>
    <dgm:pt modelId="{56961949-7A32-CA4C-B1AD-C5D5121776CB}" type="parTrans" cxnId="{5DC39387-3CB6-8C49-A3F7-CDEBFAEFFF74}">
      <dgm:prSet/>
      <dgm:spPr/>
      <dgm:t>
        <a:bodyPr/>
        <a:lstStyle/>
        <a:p>
          <a:endParaRPr lang="en-US"/>
        </a:p>
      </dgm:t>
    </dgm:pt>
    <dgm:pt modelId="{EE8B3202-A677-2D4C-B77C-94274E5D337E}" type="sibTrans" cxnId="{5DC39387-3CB6-8C49-A3F7-CDEBFAEFFF74}">
      <dgm:prSet/>
      <dgm:spPr/>
      <dgm:t>
        <a:bodyPr/>
        <a:lstStyle/>
        <a:p>
          <a:endParaRPr lang="en-US"/>
        </a:p>
      </dgm:t>
    </dgm:pt>
    <dgm:pt modelId="{9B1528EE-E2F3-5843-A9C4-24D65614EA7A}">
      <dgm:prSet/>
      <dgm:spPr/>
      <dgm:t>
        <a:bodyPr/>
        <a:lstStyle/>
        <a:p>
          <a:pPr rtl="0"/>
          <a:r>
            <a:rPr lang="zh-CN" altLang="en-US" dirty="0" smtClean="0"/>
            <a:t>被迫的言论</a:t>
          </a:r>
          <a:endParaRPr lang="en-US" dirty="0"/>
        </a:p>
      </dgm:t>
    </dgm:pt>
    <dgm:pt modelId="{B21B579D-B5C5-BD47-BB42-5E8BD150CE09}" type="parTrans" cxnId="{168CBCD1-5D7E-C148-A643-54CD6A3E1730}">
      <dgm:prSet/>
      <dgm:spPr/>
      <dgm:t>
        <a:bodyPr/>
        <a:lstStyle/>
        <a:p>
          <a:endParaRPr lang="en-US"/>
        </a:p>
      </dgm:t>
    </dgm:pt>
    <dgm:pt modelId="{48784774-38E8-D04B-A47D-E65CC84678E8}" type="sibTrans" cxnId="{168CBCD1-5D7E-C148-A643-54CD6A3E1730}">
      <dgm:prSet/>
      <dgm:spPr/>
      <dgm:t>
        <a:bodyPr/>
        <a:lstStyle/>
        <a:p>
          <a:endParaRPr lang="en-US"/>
        </a:p>
      </dgm:t>
    </dgm:pt>
    <dgm:pt modelId="{8939C811-0587-9946-B1A8-0FF80AD9B69E}">
      <dgm:prSet/>
      <dgm:spPr/>
      <dgm:t>
        <a:bodyPr/>
        <a:lstStyle/>
        <a:p>
          <a:pPr rtl="0"/>
          <a:r>
            <a:rPr lang="zh-CN" altLang="en-US" dirty="0" smtClean="0"/>
            <a:t>宗教自由</a:t>
          </a:r>
          <a:endParaRPr lang="en-US" dirty="0"/>
        </a:p>
      </dgm:t>
    </dgm:pt>
    <dgm:pt modelId="{E2988B39-88B9-7B4C-A0C9-D21209F7B0E6}" type="parTrans" cxnId="{DB42404F-4071-0D49-BCC6-8CF21E585655}">
      <dgm:prSet/>
      <dgm:spPr/>
      <dgm:t>
        <a:bodyPr/>
        <a:lstStyle/>
        <a:p>
          <a:endParaRPr lang="en-US"/>
        </a:p>
      </dgm:t>
    </dgm:pt>
    <dgm:pt modelId="{304A4F99-3787-C54B-811E-B8CBF2D95031}" type="sibTrans" cxnId="{DB42404F-4071-0D49-BCC6-8CF21E585655}">
      <dgm:prSet/>
      <dgm:spPr/>
      <dgm:t>
        <a:bodyPr/>
        <a:lstStyle/>
        <a:p>
          <a:endParaRPr lang="en-US"/>
        </a:p>
      </dgm:t>
    </dgm:pt>
    <dgm:pt modelId="{CE252582-D574-FE48-A66E-7B1093420C7F}" type="pres">
      <dgm:prSet presAssocID="{2B3247B6-A831-DA43-BA31-DC27103D90BD}" presName="Name0" presStyleCnt="0">
        <dgm:presLayoutVars>
          <dgm:dir/>
          <dgm:resizeHandles val="exact"/>
        </dgm:presLayoutVars>
      </dgm:prSet>
      <dgm:spPr/>
      <dgm:t>
        <a:bodyPr/>
        <a:lstStyle/>
        <a:p>
          <a:endParaRPr lang="en-US"/>
        </a:p>
      </dgm:t>
    </dgm:pt>
    <dgm:pt modelId="{2E6569C4-F4DE-5845-9D3C-0D39F504FC58}" type="pres">
      <dgm:prSet presAssocID="{327E8CD7-F1F0-654E-BE99-F5712D604723}" presName="Name5" presStyleLbl="vennNode1" presStyleIdx="0" presStyleCnt="4">
        <dgm:presLayoutVars>
          <dgm:bulletEnabled val="1"/>
        </dgm:presLayoutVars>
      </dgm:prSet>
      <dgm:spPr/>
      <dgm:t>
        <a:bodyPr/>
        <a:lstStyle/>
        <a:p>
          <a:endParaRPr lang="en-US"/>
        </a:p>
      </dgm:t>
    </dgm:pt>
    <dgm:pt modelId="{0CC9CA3C-23F8-E94C-B75D-EE6852186C94}" type="pres">
      <dgm:prSet presAssocID="{DE272D55-7832-3E4A-B768-B5D131445DE4}" presName="space" presStyleCnt="0"/>
      <dgm:spPr/>
    </dgm:pt>
    <dgm:pt modelId="{4DDD0C58-4424-894A-9A28-2ABC10C4FB4E}" type="pres">
      <dgm:prSet presAssocID="{E3E7188B-6C06-4A49-B8C6-81E0433615EB}" presName="Name5" presStyleLbl="vennNode1" presStyleIdx="1" presStyleCnt="4">
        <dgm:presLayoutVars>
          <dgm:bulletEnabled val="1"/>
        </dgm:presLayoutVars>
      </dgm:prSet>
      <dgm:spPr/>
      <dgm:t>
        <a:bodyPr/>
        <a:lstStyle/>
        <a:p>
          <a:endParaRPr lang="en-US"/>
        </a:p>
      </dgm:t>
    </dgm:pt>
    <dgm:pt modelId="{A4B43E59-6FA3-1449-BF0A-347D06970041}" type="pres">
      <dgm:prSet presAssocID="{EE8B3202-A677-2D4C-B77C-94274E5D337E}" presName="space" presStyleCnt="0"/>
      <dgm:spPr/>
    </dgm:pt>
    <dgm:pt modelId="{4E0BEFB1-FD6E-BD48-8943-9ABD5BCB7C9F}" type="pres">
      <dgm:prSet presAssocID="{9B1528EE-E2F3-5843-A9C4-24D65614EA7A}" presName="Name5" presStyleLbl="vennNode1" presStyleIdx="2" presStyleCnt="4">
        <dgm:presLayoutVars>
          <dgm:bulletEnabled val="1"/>
        </dgm:presLayoutVars>
      </dgm:prSet>
      <dgm:spPr/>
      <dgm:t>
        <a:bodyPr/>
        <a:lstStyle/>
        <a:p>
          <a:endParaRPr lang="en-US"/>
        </a:p>
      </dgm:t>
    </dgm:pt>
    <dgm:pt modelId="{ACCA1976-C581-8F4C-9F3A-A0E585873238}" type="pres">
      <dgm:prSet presAssocID="{48784774-38E8-D04B-A47D-E65CC84678E8}" presName="space" presStyleCnt="0"/>
      <dgm:spPr/>
    </dgm:pt>
    <dgm:pt modelId="{2F2BAE75-D63B-AB44-94B3-A0B80BF247C2}" type="pres">
      <dgm:prSet presAssocID="{8939C811-0587-9946-B1A8-0FF80AD9B69E}" presName="Name5" presStyleLbl="vennNode1" presStyleIdx="3" presStyleCnt="4">
        <dgm:presLayoutVars>
          <dgm:bulletEnabled val="1"/>
        </dgm:presLayoutVars>
      </dgm:prSet>
      <dgm:spPr/>
      <dgm:t>
        <a:bodyPr/>
        <a:lstStyle/>
        <a:p>
          <a:endParaRPr lang="en-US"/>
        </a:p>
      </dgm:t>
    </dgm:pt>
  </dgm:ptLst>
  <dgm:cxnLst>
    <dgm:cxn modelId="{168CBCD1-5D7E-C148-A643-54CD6A3E1730}" srcId="{2B3247B6-A831-DA43-BA31-DC27103D90BD}" destId="{9B1528EE-E2F3-5843-A9C4-24D65614EA7A}" srcOrd="2" destOrd="0" parTransId="{B21B579D-B5C5-BD47-BB42-5E8BD150CE09}" sibTransId="{48784774-38E8-D04B-A47D-E65CC84678E8}"/>
    <dgm:cxn modelId="{5DC39387-3CB6-8C49-A3F7-CDEBFAEFFF74}" srcId="{2B3247B6-A831-DA43-BA31-DC27103D90BD}" destId="{E3E7188B-6C06-4A49-B8C6-81E0433615EB}" srcOrd="1" destOrd="0" parTransId="{56961949-7A32-CA4C-B1AD-C5D5121776CB}" sibTransId="{EE8B3202-A677-2D4C-B77C-94274E5D337E}"/>
    <dgm:cxn modelId="{2BFCEAF3-4372-48C2-B3A0-BA8525D55662}" type="presOf" srcId="{9B1528EE-E2F3-5843-A9C4-24D65614EA7A}" destId="{4E0BEFB1-FD6E-BD48-8943-9ABD5BCB7C9F}" srcOrd="0" destOrd="0" presId="urn:microsoft.com/office/officeart/2005/8/layout/venn3"/>
    <dgm:cxn modelId="{DB42404F-4071-0D49-BCC6-8CF21E585655}" srcId="{2B3247B6-A831-DA43-BA31-DC27103D90BD}" destId="{8939C811-0587-9946-B1A8-0FF80AD9B69E}" srcOrd="3" destOrd="0" parTransId="{E2988B39-88B9-7B4C-A0C9-D21209F7B0E6}" sibTransId="{304A4F99-3787-C54B-811E-B8CBF2D95031}"/>
    <dgm:cxn modelId="{26204CD4-25C5-42E4-84D7-176B587C77AE}" type="presOf" srcId="{8939C811-0587-9946-B1A8-0FF80AD9B69E}" destId="{2F2BAE75-D63B-AB44-94B3-A0B80BF247C2}" srcOrd="0" destOrd="0" presId="urn:microsoft.com/office/officeart/2005/8/layout/venn3"/>
    <dgm:cxn modelId="{C92E35A9-2450-A342-BEB2-195791C7E121}" srcId="{2B3247B6-A831-DA43-BA31-DC27103D90BD}" destId="{327E8CD7-F1F0-654E-BE99-F5712D604723}" srcOrd="0" destOrd="0" parTransId="{6B35C218-7944-5A4C-A92A-73CC28C5FC79}" sibTransId="{DE272D55-7832-3E4A-B768-B5D131445DE4}"/>
    <dgm:cxn modelId="{99A5A2EC-FD8A-44BD-AD85-C52748B230CA}" type="presOf" srcId="{327E8CD7-F1F0-654E-BE99-F5712D604723}" destId="{2E6569C4-F4DE-5845-9D3C-0D39F504FC58}" srcOrd="0" destOrd="0" presId="urn:microsoft.com/office/officeart/2005/8/layout/venn3"/>
    <dgm:cxn modelId="{0A066CB4-E5CB-4CCF-B546-A36DCA5BAB0C}" type="presOf" srcId="{2B3247B6-A831-DA43-BA31-DC27103D90BD}" destId="{CE252582-D574-FE48-A66E-7B1093420C7F}" srcOrd="0" destOrd="0" presId="urn:microsoft.com/office/officeart/2005/8/layout/venn3"/>
    <dgm:cxn modelId="{AE258704-7C8D-4D29-91BF-4E8FC5F45384}" type="presOf" srcId="{E3E7188B-6C06-4A49-B8C6-81E0433615EB}" destId="{4DDD0C58-4424-894A-9A28-2ABC10C4FB4E}" srcOrd="0" destOrd="0" presId="urn:microsoft.com/office/officeart/2005/8/layout/venn3"/>
    <dgm:cxn modelId="{00E246A5-0C12-4058-9FB6-F6FB6FDC9315}" type="presParOf" srcId="{CE252582-D574-FE48-A66E-7B1093420C7F}" destId="{2E6569C4-F4DE-5845-9D3C-0D39F504FC58}" srcOrd="0" destOrd="0" presId="urn:microsoft.com/office/officeart/2005/8/layout/venn3"/>
    <dgm:cxn modelId="{A4CF8AB5-DACA-47DD-8E7A-BD277CE27611}" type="presParOf" srcId="{CE252582-D574-FE48-A66E-7B1093420C7F}" destId="{0CC9CA3C-23F8-E94C-B75D-EE6852186C94}" srcOrd="1" destOrd="0" presId="urn:microsoft.com/office/officeart/2005/8/layout/venn3"/>
    <dgm:cxn modelId="{B74FA508-3F78-4F4C-AC5B-09D39D06978B}" type="presParOf" srcId="{CE252582-D574-FE48-A66E-7B1093420C7F}" destId="{4DDD0C58-4424-894A-9A28-2ABC10C4FB4E}" srcOrd="2" destOrd="0" presId="urn:microsoft.com/office/officeart/2005/8/layout/venn3"/>
    <dgm:cxn modelId="{9EF6A2B0-2675-4E03-BF0E-858BBF6C7FDC}" type="presParOf" srcId="{CE252582-D574-FE48-A66E-7B1093420C7F}" destId="{A4B43E59-6FA3-1449-BF0A-347D06970041}" srcOrd="3" destOrd="0" presId="urn:microsoft.com/office/officeart/2005/8/layout/venn3"/>
    <dgm:cxn modelId="{C0F5D4CC-707D-43B6-BCE6-6AC557EB3AC2}" type="presParOf" srcId="{CE252582-D574-FE48-A66E-7B1093420C7F}" destId="{4E0BEFB1-FD6E-BD48-8943-9ABD5BCB7C9F}" srcOrd="4" destOrd="0" presId="urn:microsoft.com/office/officeart/2005/8/layout/venn3"/>
    <dgm:cxn modelId="{7B5764DA-7951-4EE1-811C-70A568D8383C}" type="presParOf" srcId="{CE252582-D574-FE48-A66E-7B1093420C7F}" destId="{ACCA1976-C581-8F4C-9F3A-A0E585873238}" srcOrd="5" destOrd="0" presId="urn:microsoft.com/office/officeart/2005/8/layout/venn3"/>
    <dgm:cxn modelId="{338017C3-5559-4BB5-BD1E-ACD314FEB8F4}" type="presParOf" srcId="{CE252582-D574-FE48-A66E-7B1093420C7F}" destId="{2F2BAE75-D63B-AB44-94B3-A0B80BF247C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CC1EADE6-A8A2-4640-A200-35C6CE2E4320}"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86740043-1FB3-0F4C-B42C-5B30B209DD03}">
      <dgm:prSet custT="1"/>
      <dgm:spPr>
        <a:gradFill rotWithShape="0">
          <a:gsLst>
            <a:gs pos="0">
              <a:schemeClr val="accent1">
                <a:hueOff val="0"/>
                <a:satOff val="0"/>
                <a:lumOff val="0"/>
                <a:alphaOff val="0"/>
                <a:satMod val="103000"/>
                <a:lumMod val="102000"/>
                <a:tint val="94000"/>
              </a:schemeClr>
            </a:gs>
            <a:gs pos="50000">
              <a:schemeClr val="accent4">
                <a:lumMod val="50000"/>
              </a:schemeClr>
            </a:gs>
            <a:gs pos="100000">
              <a:schemeClr val="accent6">
                <a:lumMod val="50000"/>
              </a:schemeClr>
            </a:gs>
          </a:gsLst>
        </a:gradFill>
      </dgm:spPr>
      <dgm:t>
        <a:bodyPr/>
        <a:lstStyle/>
        <a:p>
          <a:pPr rtl="0"/>
          <a:r>
            <a:rPr lang="en-US" sz="2400" dirty="0" smtClean="0"/>
            <a:t>1st National Bank of Boston v. Bellotti, 435 U.S. 765 (1978)</a:t>
          </a:r>
          <a:endParaRPr lang="en-US" sz="2400" dirty="0"/>
        </a:p>
      </dgm:t>
    </dgm:pt>
    <dgm:pt modelId="{58680F62-0DE4-7742-BCC2-71D3F250C3A4}" type="parTrans" cxnId="{330A2332-47E7-F143-BF85-AEB792F1B51A}">
      <dgm:prSet/>
      <dgm:spPr/>
      <dgm:t>
        <a:bodyPr/>
        <a:lstStyle/>
        <a:p>
          <a:endParaRPr lang="en-US"/>
        </a:p>
      </dgm:t>
    </dgm:pt>
    <dgm:pt modelId="{FD834F40-3FEE-5E4C-BE2E-5F389BDC2C19}" type="sibTrans" cxnId="{330A2332-47E7-F143-BF85-AEB792F1B51A}">
      <dgm:prSet/>
      <dgm:spPr/>
      <dgm:t>
        <a:bodyPr/>
        <a:lstStyle/>
        <a:p>
          <a:endParaRPr lang="en-US"/>
        </a:p>
      </dgm:t>
    </dgm:pt>
    <dgm:pt modelId="{0C44FCBB-334D-E04A-AD27-12CA0B7A3EBD}">
      <dgm:prSet/>
      <dgm:spPr>
        <a:gradFill rotWithShape="0">
          <a:gsLst>
            <a:gs pos="0">
              <a:schemeClr val="accent1">
                <a:hueOff val="0"/>
                <a:satOff val="0"/>
                <a:lumOff val="0"/>
                <a:alphaOff val="0"/>
                <a:satMod val="103000"/>
                <a:lumMod val="102000"/>
                <a:tint val="94000"/>
              </a:schemeClr>
            </a:gs>
            <a:gs pos="50000">
              <a:schemeClr val="accent4">
                <a:lumMod val="50000"/>
              </a:schemeClr>
            </a:gs>
            <a:gs pos="100000">
              <a:schemeClr val="accent6">
                <a:lumMod val="50000"/>
              </a:schemeClr>
            </a:gs>
          </a:gsLst>
        </a:gradFill>
      </dgm:spPr>
      <dgm:t>
        <a:bodyPr/>
        <a:lstStyle/>
        <a:p>
          <a:pPr rtl="0"/>
          <a:r>
            <a:rPr lang="zh-CN" altLang="en-US" dirty="0" smtClean="0"/>
            <a:t>案例简介</a:t>
          </a:r>
          <a:r>
            <a:rPr lang="en-US" dirty="0" smtClean="0"/>
            <a:t>: </a:t>
          </a:r>
          <a:r>
            <a:rPr lang="zh-CN" altLang="en-US" b="0" i="0" dirty="0" smtClean="0"/>
            <a:t>法院判定马萨诸塞州的一项法令违宪，该法令禁止银行和公司的支出，因为这些支出的目的是影响对公民投票提案的投票，而不是“对其财产、商业或资产造成重大影响”。</a:t>
          </a:r>
          <a:endParaRPr lang="en-US" dirty="0"/>
        </a:p>
      </dgm:t>
    </dgm:pt>
    <dgm:pt modelId="{83A8BD31-7100-5F46-90DB-4CDF70F13B25}" type="parTrans" cxnId="{C1675076-E6BB-644B-AFD9-D7F3EB500F46}">
      <dgm:prSet/>
      <dgm:spPr/>
      <dgm:t>
        <a:bodyPr/>
        <a:lstStyle/>
        <a:p>
          <a:endParaRPr lang="en-US"/>
        </a:p>
      </dgm:t>
    </dgm:pt>
    <dgm:pt modelId="{3AF2AE06-AFC0-CB4A-8563-4914E656767D}" type="sibTrans" cxnId="{C1675076-E6BB-644B-AFD9-D7F3EB500F46}">
      <dgm:prSet/>
      <dgm:spPr/>
      <dgm:t>
        <a:bodyPr/>
        <a:lstStyle/>
        <a:p>
          <a:endParaRPr lang="en-US"/>
        </a:p>
      </dgm:t>
    </dgm:pt>
    <dgm:pt modelId="{A3EF091E-373B-204D-BB51-73AF8902FEBA}">
      <dgm:prSet/>
      <dgm:spPr>
        <a:gradFill rotWithShape="0">
          <a:gsLst>
            <a:gs pos="0">
              <a:schemeClr val="accent1">
                <a:hueOff val="0"/>
                <a:satOff val="0"/>
                <a:lumOff val="0"/>
                <a:alphaOff val="0"/>
                <a:satMod val="103000"/>
                <a:lumMod val="102000"/>
                <a:tint val="94000"/>
              </a:schemeClr>
            </a:gs>
            <a:gs pos="50000">
              <a:schemeClr val="accent4">
                <a:lumMod val="50000"/>
              </a:schemeClr>
            </a:gs>
            <a:gs pos="100000">
              <a:schemeClr val="accent6">
                <a:lumMod val="50000"/>
              </a:schemeClr>
            </a:gs>
          </a:gsLst>
        </a:gradFill>
      </dgm:spPr>
      <dgm:t>
        <a:bodyPr/>
        <a:lstStyle/>
        <a:p>
          <a:pPr rtl="0"/>
          <a:r>
            <a:rPr lang="zh-CN" altLang="en-US" b="0" i="0" dirty="0" smtClean="0"/>
            <a:t>法院驳回了这一论点，即法律必须保护股东的利益不受公司经理的影响</a:t>
          </a:r>
          <a:endParaRPr lang="en-US" dirty="0"/>
        </a:p>
      </dgm:t>
    </dgm:pt>
    <dgm:pt modelId="{D8EBFDD3-BDAF-3646-ACEE-8F9D18485B6A}" type="parTrans" cxnId="{50BCA752-7438-D64B-B759-202DC48A7750}">
      <dgm:prSet/>
      <dgm:spPr/>
      <dgm:t>
        <a:bodyPr/>
        <a:lstStyle/>
        <a:p>
          <a:endParaRPr lang="en-US"/>
        </a:p>
      </dgm:t>
    </dgm:pt>
    <dgm:pt modelId="{7C45DDBA-07C2-9C4C-97E4-97152EF37098}" type="sibTrans" cxnId="{50BCA752-7438-D64B-B759-202DC48A7750}">
      <dgm:prSet/>
      <dgm:spPr/>
      <dgm:t>
        <a:bodyPr/>
        <a:lstStyle/>
        <a:p>
          <a:endParaRPr lang="en-US"/>
        </a:p>
      </dgm:t>
    </dgm:pt>
    <dgm:pt modelId="{CA7AB708-3F6C-6944-A109-E104D55A78FF}">
      <dgm:prSet/>
      <dgm:spPr>
        <a:gradFill rotWithShape="0">
          <a:gsLst>
            <a:gs pos="0">
              <a:schemeClr val="accent1">
                <a:hueOff val="0"/>
                <a:satOff val="0"/>
                <a:lumOff val="0"/>
                <a:alphaOff val="0"/>
                <a:satMod val="103000"/>
                <a:lumMod val="102000"/>
                <a:tint val="94000"/>
              </a:schemeClr>
            </a:gs>
            <a:gs pos="50000">
              <a:schemeClr val="accent4">
                <a:lumMod val="50000"/>
              </a:schemeClr>
            </a:gs>
            <a:gs pos="100000">
              <a:schemeClr val="accent6">
                <a:lumMod val="50000"/>
              </a:schemeClr>
            </a:gs>
          </a:gsLst>
        </a:gradFill>
      </dgm:spPr>
      <dgm:t>
        <a:bodyPr/>
        <a:lstStyle/>
        <a:p>
          <a:pPr rtl="0"/>
          <a:r>
            <a:rPr lang="zh-CN" altLang="en-US" b="0" i="0" dirty="0" smtClean="0"/>
            <a:t>认为公司是自主的，有自己的治理机制以避免不良行为</a:t>
          </a:r>
          <a:endParaRPr lang="en-US" dirty="0"/>
        </a:p>
      </dgm:t>
    </dgm:pt>
    <dgm:pt modelId="{4F144A5F-B967-D24F-93E0-55F53F233743}" type="parTrans" cxnId="{1CD05912-E177-DE48-A12C-64194B35FE63}">
      <dgm:prSet/>
      <dgm:spPr/>
      <dgm:t>
        <a:bodyPr/>
        <a:lstStyle/>
        <a:p>
          <a:endParaRPr lang="en-US"/>
        </a:p>
      </dgm:t>
    </dgm:pt>
    <dgm:pt modelId="{1C357C07-7863-2349-8C44-78B0E9E40262}" type="sibTrans" cxnId="{1CD05912-E177-DE48-A12C-64194B35FE63}">
      <dgm:prSet/>
      <dgm:spPr/>
      <dgm:t>
        <a:bodyPr/>
        <a:lstStyle/>
        <a:p>
          <a:endParaRPr lang="en-US"/>
        </a:p>
      </dgm:t>
    </dgm:pt>
    <dgm:pt modelId="{F9DACE78-8854-6341-9F9F-60D382AFC18F}" type="pres">
      <dgm:prSet presAssocID="{CC1EADE6-A8A2-4640-A200-35C6CE2E4320}" presName="hierChild1" presStyleCnt="0">
        <dgm:presLayoutVars>
          <dgm:orgChart val="1"/>
          <dgm:chPref val="1"/>
          <dgm:dir/>
          <dgm:animOne val="branch"/>
          <dgm:animLvl val="lvl"/>
          <dgm:resizeHandles/>
        </dgm:presLayoutVars>
      </dgm:prSet>
      <dgm:spPr/>
      <dgm:t>
        <a:bodyPr/>
        <a:lstStyle/>
        <a:p>
          <a:endParaRPr lang="en-US"/>
        </a:p>
      </dgm:t>
    </dgm:pt>
    <dgm:pt modelId="{FF9BF9C9-3457-0E4C-B1EE-7FD2D1937F7B}" type="pres">
      <dgm:prSet presAssocID="{86740043-1FB3-0F4C-B42C-5B30B209DD03}" presName="hierRoot1" presStyleCnt="0">
        <dgm:presLayoutVars>
          <dgm:hierBranch val="init"/>
        </dgm:presLayoutVars>
      </dgm:prSet>
      <dgm:spPr/>
    </dgm:pt>
    <dgm:pt modelId="{CF59E5A3-461F-5A41-97A7-90D005B6BDCF}" type="pres">
      <dgm:prSet presAssocID="{86740043-1FB3-0F4C-B42C-5B30B209DD03}" presName="rootComposite1" presStyleCnt="0"/>
      <dgm:spPr/>
    </dgm:pt>
    <dgm:pt modelId="{2D86ABDF-4950-8D4E-838E-FD2B4B5DD666}" type="pres">
      <dgm:prSet presAssocID="{86740043-1FB3-0F4C-B42C-5B30B209DD03}" presName="rootText1" presStyleLbl="node0" presStyleIdx="0" presStyleCnt="1">
        <dgm:presLayoutVars>
          <dgm:chPref val="3"/>
        </dgm:presLayoutVars>
      </dgm:prSet>
      <dgm:spPr/>
      <dgm:t>
        <a:bodyPr/>
        <a:lstStyle/>
        <a:p>
          <a:endParaRPr lang="en-US"/>
        </a:p>
      </dgm:t>
    </dgm:pt>
    <dgm:pt modelId="{A551E3F8-D637-B24B-8606-4448B7766B6A}" type="pres">
      <dgm:prSet presAssocID="{86740043-1FB3-0F4C-B42C-5B30B209DD03}" presName="rootConnector1" presStyleLbl="node1" presStyleIdx="0" presStyleCnt="0"/>
      <dgm:spPr/>
      <dgm:t>
        <a:bodyPr/>
        <a:lstStyle/>
        <a:p>
          <a:endParaRPr lang="en-US"/>
        </a:p>
      </dgm:t>
    </dgm:pt>
    <dgm:pt modelId="{232CC617-B844-C741-A22A-3AFE30E6BFB1}" type="pres">
      <dgm:prSet presAssocID="{86740043-1FB3-0F4C-B42C-5B30B209DD03}" presName="hierChild2" presStyleCnt="0"/>
      <dgm:spPr/>
    </dgm:pt>
    <dgm:pt modelId="{AA96B780-1B68-D741-93D3-76B3E82914BC}" type="pres">
      <dgm:prSet presAssocID="{83A8BD31-7100-5F46-90DB-4CDF70F13B25}" presName="Name37" presStyleLbl="parChTrans1D2" presStyleIdx="0" presStyleCnt="3"/>
      <dgm:spPr/>
      <dgm:t>
        <a:bodyPr/>
        <a:lstStyle/>
        <a:p>
          <a:endParaRPr lang="en-US"/>
        </a:p>
      </dgm:t>
    </dgm:pt>
    <dgm:pt modelId="{74CCC82B-B023-E649-805F-E6A750C02072}" type="pres">
      <dgm:prSet presAssocID="{0C44FCBB-334D-E04A-AD27-12CA0B7A3EBD}" presName="hierRoot2" presStyleCnt="0">
        <dgm:presLayoutVars>
          <dgm:hierBranch val="init"/>
        </dgm:presLayoutVars>
      </dgm:prSet>
      <dgm:spPr/>
    </dgm:pt>
    <dgm:pt modelId="{EAFAC442-C15F-FF46-B9DA-DA3547EA87E0}" type="pres">
      <dgm:prSet presAssocID="{0C44FCBB-334D-E04A-AD27-12CA0B7A3EBD}" presName="rootComposite" presStyleCnt="0"/>
      <dgm:spPr/>
    </dgm:pt>
    <dgm:pt modelId="{643A59E9-3D2E-624E-810B-0E20125F66BD}" type="pres">
      <dgm:prSet presAssocID="{0C44FCBB-334D-E04A-AD27-12CA0B7A3EBD}" presName="rootText" presStyleLbl="node2" presStyleIdx="0" presStyleCnt="3" custScaleY="137623">
        <dgm:presLayoutVars>
          <dgm:chPref val="3"/>
        </dgm:presLayoutVars>
      </dgm:prSet>
      <dgm:spPr/>
      <dgm:t>
        <a:bodyPr/>
        <a:lstStyle/>
        <a:p>
          <a:endParaRPr lang="en-US"/>
        </a:p>
      </dgm:t>
    </dgm:pt>
    <dgm:pt modelId="{AFD6E1C2-1984-3B47-8B1B-4B557FE1CA2D}" type="pres">
      <dgm:prSet presAssocID="{0C44FCBB-334D-E04A-AD27-12CA0B7A3EBD}" presName="rootConnector" presStyleLbl="node2" presStyleIdx="0" presStyleCnt="3"/>
      <dgm:spPr/>
      <dgm:t>
        <a:bodyPr/>
        <a:lstStyle/>
        <a:p>
          <a:endParaRPr lang="en-US"/>
        </a:p>
      </dgm:t>
    </dgm:pt>
    <dgm:pt modelId="{DBA3B56A-26D2-7F40-AAE0-DE3CBAF64049}" type="pres">
      <dgm:prSet presAssocID="{0C44FCBB-334D-E04A-AD27-12CA0B7A3EBD}" presName="hierChild4" presStyleCnt="0"/>
      <dgm:spPr/>
    </dgm:pt>
    <dgm:pt modelId="{9CF3FAC2-19D3-0944-8C1A-BB388F2C1FF6}" type="pres">
      <dgm:prSet presAssocID="{0C44FCBB-334D-E04A-AD27-12CA0B7A3EBD}" presName="hierChild5" presStyleCnt="0"/>
      <dgm:spPr/>
    </dgm:pt>
    <dgm:pt modelId="{710DFE70-5E6A-BA48-BEF4-49D3AE7B77E8}" type="pres">
      <dgm:prSet presAssocID="{D8EBFDD3-BDAF-3646-ACEE-8F9D18485B6A}" presName="Name37" presStyleLbl="parChTrans1D2" presStyleIdx="1" presStyleCnt="3"/>
      <dgm:spPr/>
      <dgm:t>
        <a:bodyPr/>
        <a:lstStyle/>
        <a:p>
          <a:endParaRPr lang="en-US"/>
        </a:p>
      </dgm:t>
    </dgm:pt>
    <dgm:pt modelId="{2C1069AC-61D3-8E41-A16D-C45A378E0B29}" type="pres">
      <dgm:prSet presAssocID="{A3EF091E-373B-204D-BB51-73AF8902FEBA}" presName="hierRoot2" presStyleCnt="0">
        <dgm:presLayoutVars>
          <dgm:hierBranch val="init"/>
        </dgm:presLayoutVars>
      </dgm:prSet>
      <dgm:spPr/>
    </dgm:pt>
    <dgm:pt modelId="{38BB59BA-6542-0A48-B3E5-175C9C6C4443}" type="pres">
      <dgm:prSet presAssocID="{A3EF091E-373B-204D-BB51-73AF8902FEBA}" presName="rootComposite" presStyleCnt="0"/>
      <dgm:spPr/>
    </dgm:pt>
    <dgm:pt modelId="{356BA239-8D4F-0849-AC82-DFA36BA10C63}" type="pres">
      <dgm:prSet presAssocID="{A3EF091E-373B-204D-BB51-73AF8902FEBA}" presName="rootText" presStyleLbl="node2" presStyleIdx="1" presStyleCnt="3">
        <dgm:presLayoutVars>
          <dgm:chPref val="3"/>
        </dgm:presLayoutVars>
      </dgm:prSet>
      <dgm:spPr/>
      <dgm:t>
        <a:bodyPr/>
        <a:lstStyle/>
        <a:p>
          <a:endParaRPr lang="en-US"/>
        </a:p>
      </dgm:t>
    </dgm:pt>
    <dgm:pt modelId="{FC7F725E-6521-424A-8F56-ADDAD6EB053D}" type="pres">
      <dgm:prSet presAssocID="{A3EF091E-373B-204D-BB51-73AF8902FEBA}" presName="rootConnector" presStyleLbl="node2" presStyleIdx="1" presStyleCnt="3"/>
      <dgm:spPr/>
      <dgm:t>
        <a:bodyPr/>
        <a:lstStyle/>
        <a:p>
          <a:endParaRPr lang="en-US"/>
        </a:p>
      </dgm:t>
    </dgm:pt>
    <dgm:pt modelId="{9E419E88-CFA0-0F4D-B5C2-61D6F2958F2D}" type="pres">
      <dgm:prSet presAssocID="{A3EF091E-373B-204D-BB51-73AF8902FEBA}" presName="hierChild4" presStyleCnt="0"/>
      <dgm:spPr/>
    </dgm:pt>
    <dgm:pt modelId="{53DE6471-1AC5-584C-8D74-3B1104210A7B}" type="pres">
      <dgm:prSet presAssocID="{A3EF091E-373B-204D-BB51-73AF8902FEBA}" presName="hierChild5" presStyleCnt="0"/>
      <dgm:spPr/>
    </dgm:pt>
    <dgm:pt modelId="{A21C821E-8EC6-C245-B1DC-0AFA86100F09}" type="pres">
      <dgm:prSet presAssocID="{4F144A5F-B967-D24F-93E0-55F53F233743}" presName="Name37" presStyleLbl="parChTrans1D2" presStyleIdx="2" presStyleCnt="3"/>
      <dgm:spPr/>
      <dgm:t>
        <a:bodyPr/>
        <a:lstStyle/>
        <a:p>
          <a:endParaRPr lang="en-US"/>
        </a:p>
      </dgm:t>
    </dgm:pt>
    <dgm:pt modelId="{25B5E60D-2DA3-9D4A-BB0F-618C4C39D454}" type="pres">
      <dgm:prSet presAssocID="{CA7AB708-3F6C-6944-A109-E104D55A78FF}" presName="hierRoot2" presStyleCnt="0">
        <dgm:presLayoutVars>
          <dgm:hierBranch val="init"/>
        </dgm:presLayoutVars>
      </dgm:prSet>
      <dgm:spPr/>
    </dgm:pt>
    <dgm:pt modelId="{5C2CFD21-379B-3848-908D-F525E1D74E29}" type="pres">
      <dgm:prSet presAssocID="{CA7AB708-3F6C-6944-A109-E104D55A78FF}" presName="rootComposite" presStyleCnt="0"/>
      <dgm:spPr/>
    </dgm:pt>
    <dgm:pt modelId="{B9C9184D-1251-734D-B7D0-BFEC071C7B5D}" type="pres">
      <dgm:prSet presAssocID="{CA7AB708-3F6C-6944-A109-E104D55A78FF}" presName="rootText" presStyleLbl="node2" presStyleIdx="2" presStyleCnt="3">
        <dgm:presLayoutVars>
          <dgm:chPref val="3"/>
        </dgm:presLayoutVars>
      </dgm:prSet>
      <dgm:spPr/>
      <dgm:t>
        <a:bodyPr/>
        <a:lstStyle/>
        <a:p>
          <a:endParaRPr lang="en-US"/>
        </a:p>
      </dgm:t>
    </dgm:pt>
    <dgm:pt modelId="{B0DAF3A1-A6AB-124C-8811-E4C0CA610007}" type="pres">
      <dgm:prSet presAssocID="{CA7AB708-3F6C-6944-A109-E104D55A78FF}" presName="rootConnector" presStyleLbl="node2" presStyleIdx="2" presStyleCnt="3"/>
      <dgm:spPr/>
      <dgm:t>
        <a:bodyPr/>
        <a:lstStyle/>
        <a:p>
          <a:endParaRPr lang="en-US"/>
        </a:p>
      </dgm:t>
    </dgm:pt>
    <dgm:pt modelId="{16733989-B0F4-7548-8282-A0992A71C36F}" type="pres">
      <dgm:prSet presAssocID="{CA7AB708-3F6C-6944-A109-E104D55A78FF}" presName="hierChild4" presStyleCnt="0"/>
      <dgm:spPr/>
    </dgm:pt>
    <dgm:pt modelId="{23EA4D81-C376-F240-9193-D83A64E66FFB}" type="pres">
      <dgm:prSet presAssocID="{CA7AB708-3F6C-6944-A109-E104D55A78FF}" presName="hierChild5" presStyleCnt="0"/>
      <dgm:spPr/>
    </dgm:pt>
    <dgm:pt modelId="{02C32FFC-4C12-D442-A833-E2298D7F31B4}" type="pres">
      <dgm:prSet presAssocID="{86740043-1FB3-0F4C-B42C-5B30B209DD03}" presName="hierChild3" presStyleCnt="0"/>
      <dgm:spPr/>
    </dgm:pt>
  </dgm:ptLst>
  <dgm:cxnLst>
    <dgm:cxn modelId="{113B668B-5A3C-914B-9369-C2949D307EBC}" type="presOf" srcId="{86740043-1FB3-0F4C-B42C-5B30B209DD03}" destId="{2D86ABDF-4950-8D4E-838E-FD2B4B5DD666}" srcOrd="0" destOrd="0" presId="urn:microsoft.com/office/officeart/2005/8/layout/orgChart1"/>
    <dgm:cxn modelId="{1D2A4231-1119-FD4D-9E8D-049F2BFEEF8B}" type="presOf" srcId="{86740043-1FB3-0F4C-B42C-5B30B209DD03}" destId="{A551E3F8-D637-B24B-8606-4448B7766B6A}" srcOrd="1" destOrd="0" presId="urn:microsoft.com/office/officeart/2005/8/layout/orgChart1"/>
    <dgm:cxn modelId="{C1675076-E6BB-644B-AFD9-D7F3EB500F46}" srcId="{86740043-1FB3-0F4C-B42C-5B30B209DD03}" destId="{0C44FCBB-334D-E04A-AD27-12CA0B7A3EBD}" srcOrd="0" destOrd="0" parTransId="{83A8BD31-7100-5F46-90DB-4CDF70F13B25}" sibTransId="{3AF2AE06-AFC0-CB4A-8563-4914E656767D}"/>
    <dgm:cxn modelId="{B8F79DA5-FE7F-9247-9A79-E72E35082D0D}" type="presOf" srcId="{0C44FCBB-334D-E04A-AD27-12CA0B7A3EBD}" destId="{AFD6E1C2-1984-3B47-8B1B-4B557FE1CA2D}" srcOrd="1" destOrd="0" presId="urn:microsoft.com/office/officeart/2005/8/layout/orgChart1"/>
    <dgm:cxn modelId="{5656DF11-56FF-EB4D-8054-A065D155C5A4}" type="presOf" srcId="{CA7AB708-3F6C-6944-A109-E104D55A78FF}" destId="{B9C9184D-1251-734D-B7D0-BFEC071C7B5D}" srcOrd="0" destOrd="0" presId="urn:microsoft.com/office/officeart/2005/8/layout/orgChart1"/>
    <dgm:cxn modelId="{BB62CDE1-BE87-E243-A06D-82280C595F60}" type="presOf" srcId="{D8EBFDD3-BDAF-3646-ACEE-8F9D18485B6A}" destId="{710DFE70-5E6A-BA48-BEF4-49D3AE7B77E8}" srcOrd="0" destOrd="0" presId="urn:microsoft.com/office/officeart/2005/8/layout/orgChart1"/>
    <dgm:cxn modelId="{2BEB36FA-3C5B-AE43-9290-8D38CF6888FB}" type="presOf" srcId="{83A8BD31-7100-5F46-90DB-4CDF70F13B25}" destId="{AA96B780-1B68-D741-93D3-76B3E82914BC}" srcOrd="0" destOrd="0" presId="urn:microsoft.com/office/officeart/2005/8/layout/orgChart1"/>
    <dgm:cxn modelId="{B76CBEF4-4B09-6044-987E-6DA3AD649932}" type="presOf" srcId="{A3EF091E-373B-204D-BB51-73AF8902FEBA}" destId="{FC7F725E-6521-424A-8F56-ADDAD6EB053D}" srcOrd="1" destOrd="0" presId="urn:microsoft.com/office/officeart/2005/8/layout/orgChart1"/>
    <dgm:cxn modelId="{50BCA752-7438-D64B-B759-202DC48A7750}" srcId="{86740043-1FB3-0F4C-B42C-5B30B209DD03}" destId="{A3EF091E-373B-204D-BB51-73AF8902FEBA}" srcOrd="1" destOrd="0" parTransId="{D8EBFDD3-BDAF-3646-ACEE-8F9D18485B6A}" sibTransId="{7C45DDBA-07C2-9C4C-97E4-97152EF37098}"/>
    <dgm:cxn modelId="{1F786B28-28BB-074B-846F-E3402D9D749B}" type="presOf" srcId="{CC1EADE6-A8A2-4640-A200-35C6CE2E4320}" destId="{F9DACE78-8854-6341-9F9F-60D382AFC18F}" srcOrd="0" destOrd="0" presId="urn:microsoft.com/office/officeart/2005/8/layout/orgChart1"/>
    <dgm:cxn modelId="{1CD05912-E177-DE48-A12C-64194B35FE63}" srcId="{86740043-1FB3-0F4C-B42C-5B30B209DD03}" destId="{CA7AB708-3F6C-6944-A109-E104D55A78FF}" srcOrd="2" destOrd="0" parTransId="{4F144A5F-B967-D24F-93E0-55F53F233743}" sibTransId="{1C357C07-7863-2349-8C44-78B0E9E40262}"/>
    <dgm:cxn modelId="{E2CA44B4-BE7F-7443-9DDD-A66BEA137B14}" type="presOf" srcId="{0C44FCBB-334D-E04A-AD27-12CA0B7A3EBD}" destId="{643A59E9-3D2E-624E-810B-0E20125F66BD}" srcOrd="0" destOrd="0" presId="urn:microsoft.com/office/officeart/2005/8/layout/orgChart1"/>
    <dgm:cxn modelId="{310C9DA3-9E12-8A42-9F5C-E43ADC707656}" type="presOf" srcId="{A3EF091E-373B-204D-BB51-73AF8902FEBA}" destId="{356BA239-8D4F-0849-AC82-DFA36BA10C63}" srcOrd="0" destOrd="0" presId="urn:microsoft.com/office/officeart/2005/8/layout/orgChart1"/>
    <dgm:cxn modelId="{F4F2DFA4-2AE0-854D-8DA5-619FF731E84D}" type="presOf" srcId="{4F144A5F-B967-D24F-93E0-55F53F233743}" destId="{A21C821E-8EC6-C245-B1DC-0AFA86100F09}" srcOrd="0" destOrd="0" presId="urn:microsoft.com/office/officeart/2005/8/layout/orgChart1"/>
    <dgm:cxn modelId="{EFBA454D-75B9-AC4A-9D8C-8C970F9729AF}" type="presOf" srcId="{CA7AB708-3F6C-6944-A109-E104D55A78FF}" destId="{B0DAF3A1-A6AB-124C-8811-E4C0CA610007}" srcOrd="1" destOrd="0" presId="urn:microsoft.com/office/officeart/2005/8/layout/orgChart1"/>
    <dgm:cxn modelId="{330A2332-47E7-F143-BF85-AEB792F1B51A}" srcId="{CC1EADE6-A8A2-4640-A200-35C6CE2E4320}" destId="{86740043-1FB3-0F4C-B42C-5B30B209DD03}" srcOrd="0" destOrd="0" parTransId="{58680F62-0DE4-7742-BCC2-71D3F250C3A4}" sibTransId="{FD834F40-3FEE-5E4C-BE2E-5F389BDC2C19}"/>
    <dgm:cxn modelId="{13A03179-8B64-9D47-908A-96CF33D2D4C3}" type="presParOf" srcId="{F9DACE78-8854-6341-9F9F-60D382AFC18F}" destId="{FF9BF9C9-3457-0E4C-B1EE-7FD2D1937F7B}" srcOrd="0" destOrd="0" presId="urn:microsoft.com/office/officeart/2005/8/layout/orgChart1"/>
    <dgm:cxn modelId="{04793090-8D57-0F4C-A10B-C37AC43DB728}" type="presParOf" srcId="{FF9BF9C9-3457-0E4C-B1EE-7FD2D1937F7B}" destId="{CF59E5A3-461F-5A41-97A7-90D005B6BDCF}" srcOrd="0" destOrd="0" presId="urn:microsoft.com/office/officeart/2005/8/layout/orgChart1"/>
    <dgm:cxn modelId="{90578E00-351B-FE4A-967B-880DDE934E9D}" type="presParOf" srcId="{CF59E5A3-461F-5A41-97A7-90D005B6BDCF}" destId="{2D86ABDF-4950-8D4E-838E-FD2B4B5DD666}" srcOrd="0" destOrd="0" presId="urn:microsoft.com/office/officeart/2005/8/layout/orgChart1"/>
    <dgm:cxn modelId="{F2473916-5DFE-4849-873C-EFCDFE60ACE1}" type="presParOf" srcId="{CF59E5A3-461F-5A41-97A7-90D005B6BDCF}" destId="{A551E3F8-D637-B24B-8606-4448B7766B6A}" srcOrd="1" destOrd="0" presId="urn:microsoft.com/office/officeart/2005/8/layout/orgChart1"/>
    <dgm:cxn modelId="{3EA8392D-ECE5-494E-AEE5-4233021A24E3}" type="presParOf" srcId="{FF9BF9C9-3457-0E4C-B1EE-7FD2D1937F7B}" destId="{232CC617-B844-C741-A22A-3AFE30E6BFB1}" srcOrd="1" destOrd="0" presId="urn:microsoft.com/office/officeart/2005/8/layout/orgChart1"/>
    <dgm:cxn modelId="{1B0D8C3A-7045-0147-8254-BA31936DB4DF}" type="presParOf" srcId="{232CC617-B844-C741-A22A-3AFE30E6BFB1}" destId="{AA96B780-1B68-D741-93D3-76B3E82914BC}" srcOrd="0" destOrd="0" presId="urn:microsoft.com/office/officeart/2005/8/layout/orgChart1"/>
    <dgm:cxn modelId="{D670F2D4-B7D2-5A4C-8AD5-D4BEF3B02FE4}" type="presParOf" srcId="{232CC617-B844-C741-A22A-3AFE30E6BFB1}" destId="{74CCC82B-B023-E649-805F-E6A750C02072}" srcOrd="1" destOrd="0" presId="urn:microsoft.com/office/officeart/2005/8/layout/orgChart1"/>
    <dgm:cxn modelId="{EC2745B1-87E8-C54E-8690-E7C5C38B5B3F}" type="presParOf" srcId="{74CCC82B-B023-E649-805F-E6A750C02072}" destId="{EAFAC442-C15F-FF46-B9DA-DA3547EA87E0}" srcOrd="0" destOrd="0" presId="urn:microsoft.com/office/officeart/2005/8/layout/orgChart1"/>
    <dgm:cxn modelId="{3DE96612-65D4-954B-8B57-0247A25931C6}" type="presParOf" srcId="{EAFAC442-C15F-FF46-B9DA-DA3547EA87E0}" destId="{643A59E9-3D2E-624E-810B-0E20125F66BD}" srcOrd="0" destOrd="0" presId="urn:microsoft.com/office/officeart/2005/8/layout/orgChart1"/>
    <dgm:cxn modelId="{AFB6B126-E37D-D24F-AB28-D68F01AFBAFB}" type="presParOf" srcId="{EAFAC442-C15F-FF46-B9DA-DA3547EA87E0}" destId="{AFD6E1C2-1984-3B47-8B1B-4B557FE1CA2D}" srcOrd="1" destOrd="0" presId="urn:microsoft.com/office/officeart/2005/8/layout/orgChart1"/>
    <dgm:cxn modelId="{74590F22-56E9-9146-98B0-33293DFD9B01}" type="presParOf" srcId="{74CCC82B-B023-E649-805F-E6A750C02072}" destId="{DBA3B56A-26D2-7F40-AAE0-DE3CBAF64049}" srcOrd="1" destOrd="0" presId="urn:microsoft.com/office/officeart/2005/8/layout/orgChart1"/>
    <dgm:cxn modelId="{B44C7C69-E870-7E4C-BDA9-569474E454B4}" type="presParOf" srcId="{74CCC82B-B023-E649-805F-E6A750C02072}" destId="{9CF3FAC2-19D3-0944-8C1A-BB388F2C1FF6}" srcOrd="2" destOrd="0" presId="urn:microsoft.com/office/officeart/2005/8/layout/orgChart1"/>
    <dgm:cxn modelId="{2D95362E-1582-C24F-8E60-55F52E710335}" type="presParOf" srcId="{232CC617-B844-C741-A22A-3AFE30E6BFB1}" destId="{710DFE70-5E6A-BA48-BEF4-49D3AE7B77E8}" srcOrd="2" destOrd="0" presId="urn:microsoft.com/office/officeart/2005/8/layout/orgChart1"/>
    <dgm:cxn modelId="{84BD198C-3858-724C-BF3F-D7F1EA935982}" type="presParOf" srcId="{232CC617-B844-C741-A22A-3AFE30E6BFB1}" destId="{2C1069AC-61D3-8E41-A16D-C45A378E0B29}" srcOrd="3" destOrd="0" presId="urn:microsoft.com/office/officeart/2005/8/layout/orgChart1"/>
    <dgm:cxn modelId="{896EF2F9-71AF-A046-94C2-5C269571CCB9}" type="presParOf" srcId="{2C1069AC-61D3-8E41-A16D-C45A378E0B29}" destId="{38BB59BA-6542-0A48-B3E5-175C9C6C4443}" srcOrd="0" destOrd="0" presId="urn:microsoft.com/office/officeart/2005/8/layout/orgChart1"/>
    <dgm:cxn modelId="{898E19F6-E838-9644-A19A-D3B939E064A6}" type="presParOf" srcId="{38BB59BA-6542-0A48-B3E5-175C9C6C4443}" destId="{356BA239-8D4F-0849-AC82-DFA36BA10C63}" srcOrd="0" destOrd="0" presId="urn:microsoft.com/office/officeart/2005/8/layout/orgChart1"/>
    <dgm:cxn modelId="{8C6BF46A-007F-D241-9990-D05CAF3ED85F}" type="presParOf" srcId="{38BB59BA-6542-0A48-B3E5-175C9C6C4443}" destId="{FC7F725E-6521-424A-8F56-ADDAD6EB053D}" srcOrd="1" destOrd="0" presId="urn:microsoft.com/office/officeart/2005/8/layout/orgChart1"/>
    <dgm:cxn modelId="{62D5FC0D-0AB9-F949-81DC-AFA1A4342EE6}" type="presParOf" srcId="{2C1069AC-61D3-8E41-A16D-C45A378E0B29}" destId="{9E419E88-CFA0-0F4D-B5C2-61D6F2958F2D}" srcOrd="1" destOrd="0" presId="urn:microsoft.com/office/officeart/2005/8/layout/orgChart1"/>
    <dgm:cxn modelId="{5B3AD263-9B27-8C4C-8869-A025C25D26D6}" type="presParOf" srcId="{2C1069AC-61D3-8E41-A16D-C45A378E0B29}" destId="{53DE6471-1AC5-584C-8D74-3B1104210A7B}" srcOrd="2" destOrd="0" presId="urn:microsoft.com/office/officeart/2005/8/layout/orgChart1"/>
    <dgm:cxn modelId="{8D48D772-1FF0-FD4D-AEAD-1FADB1074E77}" type="presParOf" srcId="{232CC617-B844-C741-A22A-3AFE30E6BFB1}" destId="{A21C821E-8EC6-C245-B1DC-0AFA86100F09}" srcOrd="4" destOrd="0" presId="urn:microsoft.com/office/officeart/2005/8/layout/orgChart1"/>
    <dgm:cxn modelId="{EFB2BD16-306A-0D41-AC91-105A359CE26B}" type="presParOf" srcId="{232CC617-B844-C741-A22A-3AFE30E6BFB1}" destId="{25B5E60D-2DA3-9D4A-BB0F-618C4C39D454}" srcOrd="5" destOrd="0" presId="urn:microsoft.com/office/officeart/2005/8/layout/orgChart1"/>
    <dgm:cxn modelId="{FA82F448-D4DD-3B4E-9E47-3F97A8AD90F2}" type="presParOf" srcId="{25B5E60D-2DA3-9D4A-BB0F-618C4C39D454}" destId="{5C2CFD21-379B-3848-908D-F525E1D74E29}" srcOrd="0" destOrd="0" presId="urn:microsoft.com/office/officeart/2005/8/layout/orgChart1"/>
    <dgm:cxn modelId="{67609247-EA5C-604F-A426-2F85A9B8DB54}" type="presParOf" srcId="{5C2CFD21-379B-3848-908D-F525E1D74E29}" destId="{B9C9184D-1251-734D-B7D0-BFEC071C7B5D}" srcOrd="0" destOrd="0" presId="urn:microsoft.com/office/officeart/2005/8/layout/orgChart1"/>
    <dgm:cxn modelId="{B7152DFC-A20A-5043-9E50-4D3CBC6601C8}" type="presParOf" srcId="{5C2CFD21-379B-3848-908D-F525E1D74E29}" destId="{B0DAF3A1-A6AB-124C-8811-E4C0CA610007}" srcOrd="1" destOrd="0" presId="urn:microsoft.com/office/officeart/2005/8/layout/orgChart1"/>
    <dgm:cxn modelId="{23EBCF16-F3EC-7543-A071-116CF58D7E0E}" type="presParOf" srcId="{25B5E60D-2DA3-9D4A-BB0F-618C4C39D454}" destId="{16733989-B0F4-7548-8282-A0992A71C36F}" srcOrd="1" destOrd="0" presId="urn:microsoft.com/office/officeart/2005/8/layout/orgChart1"/>
    <dgm:cxn modelId="{11C083E0-7112-6C46-8C95-A69484792AE8}" type="presParOf" srcId="{25B5E60D-2DA3-9D4A-BB0F-618C4C39D454}" destId="{23EA4D81-C376-F240-9193-D83A64E66FFB}" srcOrd="2" destOrd="0" presId="urn:microsoft.com/office/officeart/2005/8/layout/orgChart1"/>
    <dgm:cxn modelId="{E71C67EB-8252-0745-BB06-DB46919B05A0}" type="presParOf" srcId="{FF9BF9C9-3457-0E4C-B1EE-7FD2D1937F7B}" destId="{02C32FFC-4C12-D442-A833-E2298D7F31B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CD8E5-3545-094E-9910-56D14CBB75EA}">
      <dsp:nvSpPr>
        <dsp:cNvPr id="0" name=""/>
        <dsp:cNvSpPr/>
      </dsp:nvSpPr>
      <dsp:spPr>
        <a:xfrm>
          <a:off x="4191" y="1546"/>
          <a:ext cx="2809874" cy="179382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2800" b="0" i="0" kern="1200" dirty="0" smtClean="0">
              <a:solidFill>
                <a:schemeClr val="tx1"/>
              </a:solidFill>
            </a:rPr>
            <a:t>近一个世纪以来，</a:t>
          </a:r>
          <a:endParaRPr lang="en-US" altLang="zh-CN" sz="2800" b="1" kern="1200" dirty="0" smtClean="0">
            <a:solidFill>
              <a:schemeClr val="tx1"/>
            </a:solidFill>
          </a:endParaRPr>
        </a:p>
        <a:p>
          <a:pPr lvl="0" algn="ctr" defTabSz="1244600" rtl="0">
            <a:lnSpc>
              <a:spcPct val="90000"/>
            </a:lnSpc>
            <a:spcBef>
              <a:spcPct val="0"/>
            </a:spcBef>
            <a:spcAft>
              <a:spcPct val="35000"/>
            </a:spcAft>
          </a:pPr>
          <a:r>
            <a:rPr lang="zh-CN" altLang="en-US" sz="2800" b="0" i="0" kern="1200" dirty="0" smtClean="0">
              <a:solidFill>
                <a:schemeClr val="tx1"/>
              </a:solidFill>
            </a:rPr>
            <a:t>公司人格已经是一个稳定的概念</a:t>
          </a:r>
          <a:endParaRPr lang="en-US" sz="2800" b="1" kern="1200" dirty="0">
            <a:solidFill>
              <a:schemeClr val="tx1"/>
            </a:solidFill>
          </a:endParaRPr>
        </a:p>
      </dsp:txBody>
      <dsp:txXfrm>
        <a:off x="56730" y="54085"/>
        <a:ext cx="2704796" cy="1688751"/>
      </dsp:txXfrm>
    </dsp:sp>
    <dsp:sp modelId="{706C9062-0B10-6F4C-A47D-6E4688EB1CE5}">
      <dsp:nvSpPr>
        <dsp:cNvPr id="0" name=""/>
        <dsp:cNvSpPr/>
      </dsp:nvSpPr>
      <dsp:spPr>
        <a:xfrm>
          <a:off x="4191" y="2006304"/>
          <a:ext cx="2809874" cy="179382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zh-CN" altLang="en-US" sz="2800" b="0" i="0" kern="1200" dirty="0" smtClean="0"/>
            <a:t>反映了国家领土内公司治理和企业企业的稳定性</a:t>
          </a:r>
          <a:endParaRPr lang="en-US" sz="2800" b="1" kern="1200" dirty="0">
            <a:solidFill>
              <a:schemeClr val="tx1"/>
            </a:solidFill>
          </a:endParaRPr>
        </a:p>
      </dsp:txBody>
      <dsp:txXfrm>
        <a:off x="56730" y="2058843"/>
        <a:ext cx="2704796" cy="1688751"/>
      </dsp:txXfrm>
    </dsp:sp>
    <dsp:sp modelId="{4831BA1B-39B2-864C-B01E-B99BE3FBB45F}">
      <dsp:nvSpPr>
        <dsp:cNvPr id="0" name=""/>
        <dsp:cNvSpPr/>
      </dsp:nvSpPr>
      <dsp:spPr>
        <a:xfrm>
          <a:off x="3286125" y="1546"/>
          <a:ext cx="8901683" cy="179382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altLang="en-US" sz="2400" b="1" kern="1200" dirty="0" smtClean="0">
              <a:solidFill>
                <a:schemeClr val="tx1"/>
              </a:solidFill>
            </a:rPr>
            <a:t>三个不稳定的变化</a:t>
          </a:r>
          <a:endParaRPr lang="en-US" sz="2400" b="1" kern="1200" dirty="0">
            <a:solidFill>
              <a:schemeClr val="tx1"/>
            </a:solidFill>
          </a:endParaRPr>
        </a:p>
      </dsp:txBody>
      <dsp:txXfrm>
        <a:off x="3338664" y="54085"/>
        <a:ext cx="8796605" cy="1688751"/>
      </dsp:txXfrm>
    </dsp:sp>
    <dsp:sp modelId="{71082957-7686-C945-8D6C-871229F14A6A}">
      <dsp:nvSpPr>
        <dsp:cNvPr id="0" name=""/>
        <dsp:cNvSpPr/>
      </dsp:nvSpPr>
      <dsp:spPr>
        <a:xfrm>
          <a:off x="3286125" y="2006304"/>
          <a:ext cx="2809874" cy="179382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CN" altLang="en-US" sz="2000" b="1" kern="1200" dirty="0" smtClean="0"/>
            <a:t>全球化</a:t>
          </a:r>
          <a:endParaRPr lang="en-US" sz="2000" b="1" kern="1200" dirty="0"/>
        </a:p>
      </dsp:txBody>
      <dsp:txXfrm>
        <a:off x="3338664" y="2058843"/>
        <a:ext cx="2704796" cy="1688751"/>
      </dsp:txXfrm>
    </dsp:sp>
    <dsp:sp modelId="{8B76F9A6-086F-394A-8522-972BC6C036E5}">
      <dsp:nvSpPr>
        <dsp:cNvPr id="0" name=""/>
        <dsp:cNvSpPr/>
      </dsp:nvSpPr>
      <dsp:spPr>
        <a:xfrm>
          <a:off x="3286125" y="4011062"/>
          <a:ext cx="2809874" cy="17938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CN" altLang="en-US" sz="2000" b="1" kern="1200" dirty="0" smtClean="0"/>
            <a:t>全球生产链</a:t>
          </a:r>
          <a:endParaRPr lang="en-US" sz="2000" b="1" kern="1200" dirty="0"/>
        </a:p>
      </dsp:txBody>
      <dsp:txXfrm>
        <a:off x="3338664" y="4063601"/>
        <a:ext cx="2704796" cy="1688751"/>
      </dsp:txXfrm>
    </dsp:sp>
    <dsp:sp modelId="{DF7D6F10-E7C5-4640-B2F0-D22AF2F966D2}">
      <dsp:nvSpPr>
        <dsp:cNvPr id="0" name=""/>
        <dsp:cNvSpPr/>
      </dsp:nvSpPr>
      <dsp:spPr>
        <a:xfrm>
          <a:off x="6332029" y="2006304"/>
          <a:ext cx="2809874" cy="179382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CN" altLang="en-US" sz="2000" kern="1200" dirty="0" smtClean="0"/>
            <a:t>企业社会责任</a:t>
          </a:r>
          <a:endParaRPr lang="en-US" sz="2000" kern="1200" dirty="0"/>
        </a:p>
      </dsp:txBody>
      <dsp:txXfrm>
        <a:off x="6384568" y="2058843"/>
        <a:ext cx="2704796" cy="1688751"/>
      </dsp:txXfrm>
    </dsp:sp>
    <dsp:sp modelId="{EB57C5DA-B240-E34F-935C-221738D6AC9C}">
      <dsp:nvSpPr>
        <dsp:cNvPr id="0" name=""/>
        <dsp:cNvSpPr/>
      </dsp:nvSpPr>
      <dsp:spPr>
        <a:xfrm>
          <a:off x="6332029" y="4011062"/>
          <a:ext cx="2809874" cy="17938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CN" altLang="en-US" sz="2000" b="0" i="0" kern="1200" dirty="0" smtClean="0"/>
            <a:t>行为规范的合法化和政府化</a:t>
          </a:r>
          <a:endParaRPr lang="en-US" sz="2000" kern="1200" dirty="0"/>
        </a:p>
      </dsp:txBody>
      <dsp:txXfrm>
        <a:off x="6384568" y="4063601"/>
        <a:ext cx="2704796" cy="1688751"/>
      </dsp:txXfrm>
    </dsp:sp>
    <dsp:sp modelId="{4D2CA7FF-CAC5-DF47-A54F-2142856E1D6C}">
      <dsp:nvSpPr>
        <dsp:cNvPr id="0" name=""/>
        <dsp:cNvSpPr/>
      </dsp:nvSpPr>
      <dsp:spPr>
        <a:xfrm>
          <a:off x="9377933" y="2006304"/>
          <a:ext cx="2809874" cy="179382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CN" altLang="en-US" sz="2000" b="1" kern="1200" dirty="0" smtClean="0"/>
            <a:t>公司的崛起</a:t>
          </a:r>
          <a:endParaRPr lang="en-US" sz="2000" b="1" kern="1200" dirty="0"/>
        </a:p>
      </dsp:txBody>
      <dsp:txXfrm>
        <a:off x="9430472" y="2058843"/>
        <a:ext cx="2704796" cy="1688751"/>
      </dsp:txXfrm>
    </dsp:sp>
    <dsp:sp modelId="{DBDBCE67-F0CD-6646-A94D-A245BC9BEC25}">
      <dsp:nvSpPr>
        <dsp:cNvPr id="0" name=""/>
        <dsp:cNvSpPr/>
      </dsp:nvSpPr>
      <dsp:spPr>
        <a:xfrm>
          <a:off x="9377933" y="4011062"/>
          <a:ext cx="2809874" cy="17938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CN" altLang="en-US" sz="2000" b="0" i="0" kern="1200" dirty="0" smtClean="0"/>
            <a:t>法律形式与整体经济活动不存在同一性</a:t>
          </a:r>
          <a:endParaRPr lang="en-US" sz="2000" kern="1200" dirty="0"/>
        </a:p>
      </dsp:txBody>
      <dsp:txXfrm>
        <a:off x="9430472" y="4063601"/>
        <a:ext cx="2704796" cy="16887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DAC3D-A829-F74E-801B-A02AF3B4BD9C}">
      <dsp:nvSpPr>
        <dsp:cNvPr id="0" name=""/>
        <dsp:cNvSpPr/>
      </dsp:nvSpPr>
      <dsp:spPr>
        <a:xfrm>
          <a:off x="59" y="72"/>
          <a:ext cx="12191880" cy="93655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lumMod val="50000"/>
              </a:schemeClr>
            </a:gs>
            <a:gs pos="100000">
              <a:schemeClr val="accent6">
                <a:lumMod val="60000"/>
                <a:lumOff val="4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Citizens United v. Federal Election Commission, 558 U.S.310 (2010).</a:t>
          </a:r>
          <a:endParaRPr lang="en-US" sz="3400" kern="1200" dirty="0"/>
        </a:p>
      </dsp:txBody>
      <dsp:txXfrm>
        <a:off x="27490" y="27503"/>
        <a:ext cx="12137018" cy="881693"/>
      </dsp:txXfrm>
    </dsp:sp>
    <dsp:sp modelId="{E184BDC3-81C5-DB48-A9E7-CB3D0D17B0E5}">
      <dsp:nvSpPr>
        <dsp:cNvPr id="0" name=""/>
        <dsp:cNvSpPr/>
      </dsp:nvSpPr>
      <dsp:spPr>
        <a:xfrm>
          <a:off x="59" y="1451358"/>
          <a:ext cx="1899046" cy="4446448"/>
        </a:xfrm>
        <a:prstGeom prst="roundRect">
          <a:avLst>
            <a:gd name="adj" fmla="val 10000"/>
          </a:avLst>
        </a:prstGeom>
        <a:gradFill rotWithShape="0">
          <a:gsLst>
            <a:gs pos="0">
              <a:schemeClr val="accent6">
                <a:lumMod val="75000"/>
              </a:schemeClr>
            </a:gs>
            <a:gs pos="50000">
              <a:schemeClr val="accent6">
                <a:lumMod val="50000"/>
              </a:schemeClr>
            </a:gs>
            <a:gs pos="100000">
              <a:schemeClr val="accent6">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zh-CN" altLang="en-US" sz="1400" kern="1200" dirty="0" smtClean="0"/>
            <a:t>案例</a:t>
          </a:r>
          <a:r>
            <a:rPr lang="en-US" sz="1400" kern="1200" dirty="0" smtClean="0"/>
            <a:t>:</a:t>
          </a:r>
          <a:r>
            <a:rPr lang="zh-CN" altLang="en-US" sz="1400" b="0" i="0" kern="1200" dirty="0" smtClean="0"/>
            <a:t>联邦法律禁止企业和工会使用他们的一般财政资金支持“竞选活动通讯”</a:t>
          </a:r>
          <a:r>
            <a:rPr lang="en-US" altLang="zh-CN" sz="1400" b="0" i="0" kern="1200" dirty="0" smtClean="0"/>
            <a:t>(</a:t>
          </a:r>
          <a:r>
            <a:rPr lang="zh-CN" altLang="en-US" sz="1400" b="0" i="0" kern="1200" dirty="0" smtClean="0"/>
            <a:t>任何提及候选人名字的广播</a:t>
          </a:r>
          <a:r>
            <a:rPr lang="en-US" altLang="zh-CN" sz="1400" b="0" i="0" kern="1200" dirty="0" smtClean="0"/>
            <a:t>)</a:t>
          </a:r>
          <a:r>
            <a:rPr lang="zh-CN" altLang="en-US" sz="1400" b="0" i="0" kern="1200" dirty="0" smtClean="0"/>
            <a:t>。美国公民联合会</a:t>
          </a:r>
          <a:r>
            <a:rPr lang="en-US" altLang="zh-CN" sz="1400" b="0" i="0" kern="1200" dirty="0" smtClean="0"/>
            <a:t>(</a:t>
          </a:r>
          <a:r>
            <a:rPr lang="en-US" sz="1400" b="0" i="0" kern="1200" dirty="0" smtClean="0"/>
            <a:t>Citizens United)</a:t>
          </a:r>
          <a:r>
            <a:rPr lang="zh-CN" altLang="en-US" sz="1400" b="0" i="0" kern="1200" dirty="0" smtClean="0"/>
            <a:t>是一家非盈利机构，它的捐款用于制作和发行一部名为</a:t>
          </a:r>
          <a:r>
            <a:rPr lang="en-US" altLang="zh-CN" sz="1400" b="0" i="0" kern="1200" dirty="0" smtClean="0"/>
            <a:t>《</a:t>
          </a:r>
          <a:r>
            <a:rPr lang="zh-CN" altLang="en-US" sz="1400" b="0" i="0" kern="1200" dirty="0" smtClean="0"/>
            <a:t>希拉里</a:t>
          </a:r>
          <a:r>
            <a:rPr lang="en-US" altLang="zh-CN" sz="1400" b="0" i="0" kern="1200" dirty="0" smtClean="0"/>
            <a:t>:</a:t>
          </a:r>
          <a:r>
            <a:rPr lang="zh-CN" altLang="en-US" sz="1400" b="0" i="0" kern="1200" dirty="0" smtClean="0"/>
            <a:t>电影</a:t>
          </a:r>
          <a:r>
            <a:rPr lang="en-US" altLang="zh-CN" sz="1400" b="0" i="0" kern="1200" dirty="0" smtClean="0"/>
            <a:t>》(</a:t>
          </a:r>
          <a:r>
            <a:rPr lang="en-US" sz="1400" b="0" i="0" kern="1200" dirty="0" smtClean="0"/>
            <a:t>Hillary Rodham Clinton)</a:t>
          </a:r>
          <a:r>
            <a:rPr lang="zh-CN" altLang="en-US" sz="1400" b="0" i="0" kern="1200" dirty="0" smtClean="0"/>
            <a:t>的影片，该片批评了希拉里</a:t>
          </a:r>
          <a:r>
            <a:rPr lang="en-US" altLang="zh-CN" sz="1400" b="0" i="0" kern="1200" dirty="0" smtClean="0"/>
            <a:t>·</a:t>
          </a:r>
          <a:r>
            <a:rPr lang="zh-CN" altLang="en-US" sz="1400" b="0" i="0" kern="1200" dirty="0" smtClean="0"/>
            <a:t>罗德姆</a:t>
          </a:r>
          <a:r>
            <a:rPr lang="en-US" altLang="zh-CN" sz="1400" b="0" i="0" kern="1200" dirty="0" smtClean="0"/>
            <a:t>·</a:t>
          </a:r>
          <a:r>
            <a:rPr lang="zh-CN" altLang="en-US" sz="1400" b="0" i="0" kern="1200" dirty="0" smtClean="0"/>
            <a:t>克林顿</a:t>
          </a:r>
          <a:r>
            <a:rPr lang="en-US" altLang="zh-CN" sz="1400" b="0" i="0" kern="1200" dirty="0" smtClean="0"/>
            <a:t>(</a:t>
          </a:r>
          <a:r>
            <a:rPr lang="en-US" sz="1400" b="0" i="0" kern="1200" dirty="0" smtClean="0"/>
            <a:t>Hillary Rodham Clinton)2008</a:t>
          </a:r>
          <a:r>
            <a:rPr lang="zh-CN" altLang="en-US" sz="1400" b="0" i="0" kern="1200" dirty="0" smtClean="0"/>
            <a:t>年竞选总统的故事。公民们开始挑战法律对他们通过视频发布电影的要求。</a:t>
          </a:r>
          <a:endParaRPr lang="en-US" sz="1400" b="1" kern="1200" dirty="0"/>
        </a:p>
      </dsp:txBody>
      <dsp:txXfrm>
        <a:off x="55680" y="1506979"/>
        <a:ext cx="1787804" cy="4335206"/>
      </dsp:txXfrm>
    </dsp:sp>
    <dsp:sp modelId="{CF6DF67A-B7B3-B54A-B114-6A83A2931E5E}">
      <dsp:nvSpPr>
        <dsp:cNvPr id="0" name=""/>
        <dsp:cNvSpPr/>
      </dsp:nvSpPr>
      <dsp:spPr>
        <a:xfrm>
          <a:off x="2058626" y="1451358"/>
          <a:ext cx="1899046" cy="44464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altLang="en-US" sz="2400" b="0" i="0" kern="1200" dirty="0" smtClean="0"/>
            <a:t>根据</a:t>
          </a:r>
          <a:r>
            <a:rPr lang="en-US" sz="2400" b="0" i="0" kern="1200" dirty="0" smtClean="0"/>
            <a:t>Bellotti</a:t>
          </a:r>
          <a:r>
            <a:rPr lang="zh-CN" altLang="en-US" sz="2400" b="0" i="0" kern="1200" dirty="0" smtClean="0"/>
            <a:t>的观点，法庭写道</a:t>
          </a:r>
          <a:r>
            <a:rPr lang="en-US" altLang="zh-CN" sz="2400" b="0" i="0" kern="1200" dirty="0" smtClean="0"/>
            <a:t>:</a:t>
          </a:r>
          <a:r>
            <a:rPr lang="zh-CN" altLang="en-US" sz="2400" b="0" i="0" kern="1200" dirty="0" smtClean="0"/>
            <a:t>依据宪法第一修正案，企业有权自由发言。</a:t>
          </a:r>
          <a:endParaRPr lang="en-US" sz="2400" kern="1200" dirty="0"/>
        </a:p>
      </dsp:txBody>
      <dsp:txXfrm>
        <a:off x="2114247" y="1506979"/>
        <a:ext cx="1787804" cy="4335206"/>
      </dsp:txXfrm>
    </dsp:sp>
    <dsp:sp modelId="{DD86141E-5B55-D94E-B192-FC7F1E019E50}">
      <dsp:nvSpPr>
        <dsp:cNvPr id="0" name=""/>
        <dsp:cNvSpPr/>
      </dsp:nvSpPr>
      <dsp:spPr>
        <a:xfrm>
          <a:off x="4117193" y="1451358"/>
          <a:ext cx="1899046" cy="44464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altLang="en-US" sz="2400" kern="1200" dirty="0" smtClean="0"/>
            <a:t>在美国，政治言论是必不可少的。</a:t>
          </a:r>
          <a:endParaRPr lang="en-US" sz="2400" kern="1200" dirty="0"/>
        </a:p>
      </dsp:txBody>
      <dsp:txXfrm>
        <a:off x="4172814" y="1506979"/>
        <a:ext cx="1787804" cy="4335206"/>
      </dsp:txXfrm>
    </dsp:sp>
    <dsp:sp modelId="{F1BA0EB5-0F4E-7542-8B16-4D9F40FB88D0}">
      <dsp:nvSpPr>
        <dsp:cNvPr id="0" name=""/>
        <dsp:cNvSpPr/>
      </dsp:nvSpPr>
      <dsp:spPr>
        <a:xfrm>
          <a:off x="6175759" y="1451358"/>
          <a:ext cx="1899046" cy="44464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zh-CN" altLang="en-US" sz="1800" b="0" i="0" kern="1200" dirty="0" smtClean="0"/>
            <a:t>“当一个政府利用其全部权力，包括刑法来操纵一个人可能从什么来源得到信息时，它就是在使用审查来控制思想。这是非法的。”</a:t>
          </a:r>
          <a:endParaRPr lang="en-US" sz="1800" b="1" kern="1200" dirty="0"/>
        </a:p>
      </dsp:txBody>
      <dsp:txXfrm>
        <a:off x="6231380" y="1506979"/>
        <a:ext cx="1787804" cy="4335206"/>
      </dsp:txXfrm>
    </dsp:sp>
    <dsp:sp modelId="{962CC485-79CF-4048-ADEE-991A8383AEFF}">
      <dsp:nvSpPr>
        <dsp:cNvPr id="0" name=""/>
        <dsp:cNvSpPr/>
      </dsp:nvSpPr>
      <dsp:spPr>
        <a:xfrm>
          <a:off x="8234326" y="1451358"/>
          <a:ext cx="1899046" cy="44464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altLang="en-US" sz="2400" b="0" i="0" kern="1200" dirty="0" smtClean="0"/>
            <a:t>基于这样一种观点：</a:t>
          </a:r>
          <a:endParaRPr lang="en-US" altLang="zh-CN" sz="2400" b="0" i="0" kern="1200" dirty="0" smtClean="0"/>
        </a:p>
        <a:p>
          <a:pPr lvl="0" algn="ctr" defTabSz="1066800" rtl="0">
            <a:lnSpc>
              <a:spcPct val="90000"/>
            </a:lnSpc>
            <a:spcBef>
              <a:spcPct val="0"/>
            </a:spcBef>
            <a:spcAft>
              <a:spcPct val="35000"/>
            </a:spcAft>
          </a:pPr>
          <a:r>
            <a:rPr lang="zh-CN" altLang="en-US" sz="2400" b="0" i="0" kern="1200" dirty="0" smtClean="0"/>
            <a:t>公司有着不同于其股东的言论</a:t>
          </a:r>
          <a:endParaRPr lang="en-US" sz="2400" kern="1200" dirty="0"/>
        </a:p>
      </dsp:txBody>
      <dsp:txXfrm>
        <a:off x="8289947" y="1506979"/>
        <a:ext cx="1787804" cy="4335206"/>
      </dsp:txXfrm>
    </dsp:sp>
    <dsp:sp modelId="{4D224473-2EE3-644A-828D-F4651CAAC7C9}">
      <dsp:nvSpPr>
        <dsp:cNvPr id="0" name=""/>
        <dsp:cNvSpPr/>
      </dsp:nvSpPr>
      <dsp:spPr>
        <a:xfrm>
          <a:off x="10292893" y="1451358"/>
          <a:ext cx="1899046" cy="44464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altLang="en-US" sz="2400" b="0" i="0" kern="1200" dirty="0" smtClean="0"/>
            <a:t>但是，包括外国政府在内的外国人控制的企业怎么办</a:t>
          </a:r>
          <a:r>
            <a:rPr lang="en-US" altLang="zh-CN" sz="2400" b="0" i="0" kern="1200" dirty="0" smtClean="0"/>
            <a:t>?</a:t>
          </a:r>
          <a:endParaRPr lang="en-US" sz="2400" kern="1200" dirty="0"/>
        </a:p>
      </dsp:txBody>
      <dsp:txXfrm>
        <a:off x="10348514" y="1506979"/>
        <a:ext cx="1787804" cy="43352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34076-12B7-A847-BBE8-31BAF486AD88}">
      <dsp:nvSpPr>
        <dsp:cNvPr id="0" name=""/>
        <dsp:cNvSpPr/>
      </dsp:nvSpPr>
      <dsp:spPr>
        <a:xfrm>
          <a:off x="5205259" y="3559127"/>
          <a:ext cx="508325" cy="1331669"/>
        </a:xfrm>
        <a:custGeom>
          <a:avLst/>
          <a:gdLst/>
          <a:ahLst/>
          <a:cxnLst/>
          <a:rect l="0" t="0" r="0" b="0"/>
          <a:pathLst>
            <a:path>
              <a:moveTo>
                <a:pt x="0" y="0"/>
              </a:moveTo>
              <a:lnTo>
                <a:pt x="0" y="1331669"/>
              </a:lnTo>
              <a:lnTo>
                <a:pt x="508325" y="1331669"/>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107BA8E-3D9F-6D43-A532-A6F3A55E1AA4}">
      <dsp:nvSpPr>
        <dsp:cNvPr id="0" name=""/>
        <dsp:cNvSpPr/>
      </dsp:nvSpPr>
      <dsp:spPr>
        <a:xfrm>
          <a:off x="4937013" y="1464810"/>
          <a:ext cx="1860222" cy="630220"/>
        </a:xfrm>
        <a:custGeom>
          <a:avLst/>
          <a:gdLst/>
          <a:ahLst/>
          <a:cxnLst/>
          <a:rect l="0" t="0" r="0" b="0"/>
          <a:pathLst>
            <a:path>
              <a:moveTo>
                <a:pt x="0" y="0"/>
              </a:moveTo>
              <a:lnTo>
                <a:pt x="0" y="322760"/>
              </a:lnTo>
              <a:lnTo>
                <a:pt x="1860222" y="322760"/>
              </a:lnTo>
              <a:lnTo>
                <a:pt x="1860222" y="63022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1212BAC-3430-0D43-942B-D3235B863F77}">
      <dsp:nvSpPr>
        <dsp:cNvPr id="0" name=""/>
        <dsp:cNvSpPr/>
      </dsp:nvSpPr>
      <dsp:spPr>
        <a:xfrm>
          <a:off x="2639582" y="1464810"/>
          <a:ext cx="2297431" cy="614920"/>
        </a:xfrm>
        <a:custGeom>
          <a:avLst/>
          <a:gdLst/>
          <a:ahLst/>
          <a:cxnLst/>
          <a:rect l="0" t="0" r="0" b="0"/>
          <a:pathLst>
            <a:path>
              <a:moveTo>
                <a:pt x="2297431" y="0"/>
              </a:moveTo>
              <a:lnTo>
                <a:pt x="2297431" y="307460"/>
              </a:lnTo>
              <a:lnTo>
                <a:pt x="0" y="307460"/>
              </a:lnTo>
              <a:lnTo>
                <a:pt x="0" y="61492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7AC1BB2-876B-A64D-89E7-61EC0B12B200}">
      <dsp:nvSpPr>
        <dsp:cNvPr id="0" name=""/>
        <dsp:cNvSpPr/>
      </dsp:nvSpPr>
      <dsp:spPr>
        <a:xfrm>
          <a:off x="1808927" y="713"/>
          <a:ext cx="6256172" cy="146409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err="1" smtClean="0">
              <a:solidFill>
                <a:srgbClr val="002060"/>
              </a:solidFill>
            </a:rPr>
            <a:t>Zauderer</a:t>
          </a:r>
          <a:r>
            <a:rPr lang="en-US" sz="2400" kern="1200" dirty="0" smtClean="0">
              <a:solidFill>
                <a:srgbClr val="002060"/>
              </a:solidFill>
            </a:rPr>
            <a:t> v. Office of Disciplinary Counsel of Supreme Court of Ohio, 471 U.S. 626, 651 (1985)</a:t>
          </a:r>
          <a:endParaRPr lang="en-US" sz="2400" kern="1200" dirty="0">
            <a:solidFill>
              <a:srgbClr val="002060"/>
            </a:solidFill>
          </a:endParaRPr>
        </a:p>
      </dsp:txBody>
      <dsp:txXfrm>
        <a:off x="1808927" y="713"/>
        <a:ext cx="6256172" cy="1464096"/>
      </dsp:txXfrm>
    </dsp:sp>
    <dsp:sp modelId="{7888306F-1202-9E4F-AD5C-D92945F07CD5}">
      <dsp:nvSpPr>
        <dsp:cNvPr id="0" name=""/>
        <dsp:cNvSpPr/>
      </dsp:nvSpPr>
      <dsp:spPr>
        <a:xfrm>
          <a:off x="1175485" y="2079731"/>
          <a:ext cx="2928193" cy="239505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zh-CN" altLang="en-US" sz="2400" kern="1200" dirty="0" smtClean="0"/>
            <a:t>案例</a:t>
          </a:r>
          <a:r>
            <a:rPr lang="en-US" sz="2400" kern="1200" dirty="0" smtClean="0"/>
            <a:t>: </a:t>
          </a:r>
          <a:r>
            <a:rPr lang="zh-CN" altLang="en-US" sz="2400" kern="1200" dirty="0" smtClean="0"/>
            <a:t>俄亥俄律师监管部门处罚了</a:t>
          </a:r>
          <a:r>
            <a:rPr lang="en-US" sz="2400" kern="1200" dirty="0" smtClean="0"/>
            <a:t>Zauderer</a:t>
          </a:r>
          <a:r>
            <a:rPr lang="zh-CN" altLang="en-US" sz="2400" kern="1200" dirty="0" smtClean="0"/>
            <a:t>，部分原因是</a:t>
          </a:r>
          <a:r>
            <a:rPr lang="zh-CN" altLang="en-US" sz="2400" b="0" i="0" kern="1200" dirty="0" smtClean="0"/>
            <a:t>他没有在广告中披露他服务的意外费用，如果他们输了，客户可能会承担诉讼费用。</a:t>
          </a:r>
          <a:endParaRPr lang="en-US" sz="2400" kern="1200" dirty="0"/>
        </a:p>
      </dsp:txBody>
      <dsp:txXfrm>
        <a:off x="1175485" y="2079731"/>
        <a:ext cx="2928193" cy="2395057"/>
      </dsp:txXfrm>
    </dsp:sp>
    <dsp:sp modelId="{87390B19-9ED6-B748-A3FD-01CC705071EB}">
      <dsp:nvSpPr>
        <dsp:cNvPr id="0" name=""/>
        <dsp:cNvSpPr/>
      </dsp:nvSpPr>
      <dsp:spPr>
        <a:xfrm>
          <a:off x="4807265" y="2095030"/>
          <a:ext cx="3979941" cy="146409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zh-CN" altLang="en-US" sz="2400" b="0" i="0" kern="1200" dirty="0" smtClean="0"/>
            <a:t>合理的基础标准</a:t>
          </a:r>
          <a:r>
            <a:rPr lang="en-US" altLang="zh-CN" sz="2400" b="0" i="0" kern="1200" dirty="0" smtClean="0"/>
            <a:t>:</a:t>
          </a:r>
          <a:r>
            <a:rPr lang="zh-CN" altLang="en-US" sz="2400" b="0" i="0" kern="1200" dirty="0" smtClean="0"/>
            <a:t>纯粹的事实性、无争议性、合理地与合法的政府利益相关，而不是过度的负担。</a:t>
          </a:r>
          <a:endParaRPr lang="en-US" sz="2400" kern="1200" dirty="0"/>
        </a:p>
      </dsp:txBody>
      <dsp:txXfrm>
        <a:off x="4807265" y="2095030"/>
        <a:ext cx="3979941" cy="1464096"/>
      </dsp:txXfrm>
    </dsp:sp>
    <dsp:sp modelId="{090CA2F2-6745-9242-A823-04AF8F34882B}">
      <dsp:nvSpPr>
        <dsp:cNvPr id="0" name=""/>
        <dsp:cNvSpPr/>
      </dsp:nvSpPr>
      <dsp:spPr>
        <a:xfrm>
          <a:off x="5713585" y="4158748"/>
          <a:ext cx="5302928" cy="146409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zh-CN" altLang="en-US" sz="2400" b="0" i="0" kern="1200" dirty="0" smtClean="0"/>
            <a:t>由于俄亥俄州要求律师广告中提供“纯粹的事实和无争议的信息”，这与各州放置欺骗的利益相符，登广告者的权利得到了“充分保护”</a:t>
          </a:r>
          <a:r>
            <a:rPr lang="en-US" sz="2400" kern="1200" dirty="0" smtClean="0"/>
            <a:t> Id. at 651”</a:t>
          </a:r>
          <a:endParaRPr lang="en-US" sz="2400" kern="1200" dirty="0"/>
        </a:p>
      </dsp:txBody>
      <dsp:txXfrm>
        <a:off x="5713585" y="4158748"/>
        <a:ext cx="5302928" cy="14640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48D21-1E3E-2641-A632-876BFFC9060C}">
      <dsp:nvSpPr>
        <dsp:cNvPr id="0" name=""/>
        <dsp:cNvSpPr/>
      </dsp:nvSpPr>
      <dsp:spPr>
        <a:xfrm>
          <a:off x="7448028" y="1366322"/>
          <a:ext cx="3020186" cy="554952"/>
        </a:xfrm>
        <a:custGeom>
          <a:avLst/>
          <a:gdLst/>
          <a:ahLst/>
          <a:cxnLst/>
          <a:rect l="0" t="0" r="0" b="0"/>
          <a:pathLst>
            <a:path>
              <a:moveTo>
                <a:pt x="0" y="0"/>
              </a:moveTo>
              <a:lnTo>
                <a:pt x="0" y="288903"/>
              </a:lnTo>
              <a:lnTo>
                <a:pt x="3020186" y="288903"/>
              </a:lnTo>
              <a:lnTo>
                <a:pt x="3020186" y="55495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98B3366-C715-8A47-968A-D76228D0422B}">
      <dsp:nvSpPr>
        <dsp:cNvPr id="0" name=""/>
        <dsp:cNvSpPr/>
      </dsp:nvSpPr>
      <dsp:spPr>
        <a:xfrm>
          <a:off x="7356598" y="1366322"/>
          <a:ext cx="91440" cy="554952"/>
        </a:xfrm>
        <a:custGeom>
          <a:avLst/>
          <a:gdLst/>
          <a:ahLst/>
          <a:cxnLst/>
          <a:rect l="0" t="0" r="0" b="0"/>
          <a:pathLst>
            <a:path>
              <a:moveTo>
                <a:pt x="91429" y="0"/>
              </a:moveTo>
              <a:lnTo>
                <a:pt x="91429" y="288903"/>
              </a:lnTo>
              <a:lnTo>
                <a:pt x="45720" y="288903"/>
              </a:lnTo>
              <a:lnTo>
                <a:pt x="45720" y="55495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923D5A-A0A2-F64B-82D1-3F00BF4C72EC}">
      <dsp:nvSpPr>
        <dsp:cNvPr id="0" name=""/>
        <dsp:cNvSpPr/>
      </dsp:nvSpPr>
      <dsp:spPr>
        <a:xfrm>
          <a:off x="4336422" y="1366322"/>
          <a:ext cx="3111606" cy="554952"/>
        </a:xfrm>
        <a:custGeom>
          <a:avLst/>
          <a:gdLst/>
          <a:ahLst/>
          <a:cxnLst/>
          <a:rect l="0" t="0" r="0" b="0"/>
          <a:pathLst>
            <a:path>
              <a:moveTo>
                <a:pt x="3111606" y="0"/>
              </a:moveTo>
              <a:lnTo>
                <a:pt x="3111606" y="288903"/>
              </a:lnTo>
              <a:lnTo>
                <a:pt x="0" y="288903"/>
              </a:lnTo>
              <a:lnTo>
                <a:pt x="0" y="55495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EBFA6F8-DC13-454E-A6C7-262E0C47EE96}">
      <dsp:nvSpPr>
        <dsp:cNvPr id="0" name=""/>
        <dsp:cNvSpPr/>
      </dsp:nvSpPr>
      <dsp:spPr>
        <a:xfrm>
          <a:off x="1222994" y="2782601"/>
          <a:ext cx="91440" cy="532097"/>
        </a:xfrm>
        <a:custGeom>
          <a:avLst/>
          <a:gdLst/>
          <a:ahLst/>
          <a:cxnLst/>
          <a:rect l="0" t="0" r="0" b="0"/>
          <a:pathLst>
            <a:path>
              <a:moveTo>
                <a:pt x="45720" y="0"/>
              </a:moveTo>
              <a:lnTo>
                <a:pt x="45720" y="53209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FE12E6-27B2-3C42-B2B5-0128E9049C4E}">
      <dsp:nvSpPr>
        <dsp:cNvPr id="0" name=""/>
        <dsp:cNvSpPr/>
      </dsp:nvSpPr>
      <dsp:spPr>
        <a:xfrm>
          <a:off x="1814" y="122277"/>
          <a:ext cx="2533798" cy="2660324"/>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altLang="zh-CN" sz="1800" b="0" i="0" kern="1200" dirty="0" smtClean="0"/>
            <a:t>《</a:t>
          </a:r>
          <a:r>
            <a:rPr lang="zh-CN" altLang="en-US" sz="1800" b="0" i="0" kern="1200" dirty="0" smtClean="0"/>
            <a:t>多德</a:t>
          </a:r>
          <a:r>
            <a:rPr lang="en-US" altLang="zh-CN" sz="1800" b="0" i="0" kern="1200" dirty="0" smtClean="0"/>
            <a:t>-</a:t>
          </a:r>
          <a:r>
            <a:rPr lang="zh-CN" altLang="en-US" sz="1800" b="0" i="0" kern="1200" dirty="0" smtClean="0"/>
            <a:t>弗兰克法案</a:t>
          </a:r>
          <a:r>
            <a:rPr lang="en-US" altLang="zh-CN" sz="1800" b="0" i="0" kern="1200" dirty="0" smtClean="0"/>
            <a:t>》(</a:t>
          </a:r>
          <a:r>
            <a:rPr lang="en-US" sz="1800" b="0" i="0" kern="1200" dirty="0" smtClean="0"/>
            <a:t>dodd - frank)</a:t>
          </a:r>
          <a:r>
            <a:rPr lang="zh-CN" altLang="en-US" sz="1800" b="0" i="0" kern="1200" dirty="0" smtClean="0"/>
            <a:t>第</a:t>
          </a:r>
          <a:r>
            <a:rPr lang="en-US" altLang="zh-CN" sz="1800" b="0" i="0" kern="1200" dirty="0" smtClean="0"/>
            <a:t>1502(</a:t>
          </a:r>
          <a:r>
            <a:rPr lang="en-US" sz="1800" b="0" i="0" kern="1200" dirty="0" smtClean="0"/>
            <a:t>a)</a:t>
          </a:r>
          <a:r>
            <a:rPr lang="zh-CN" altLang="en-US" sz="1800" b="0" i="0" kern="1200" dirty="0" smtClean="0"/>
            <a:t>条指示证交会颁布一条规定，要求证券发行人对冲突矿物的来源和保管链进行调查，并对其发现进行某些披露。事项</a:t>
          </a:r>
          <a:r>
            <a:rPr lang="en-US" altLang="zh-CN" sz="1800" b="0" i="0" kern="1200" dirty="0" smtClean="0"/>
            <a:t>78(</a:t>
          </a:r>
          <a:r>
            <a:rPr lang="en-US" sz="1800" b="0" i="0" kern="1200" dirty="0" smtClean="0"/>
            <a:t>p)。</a:t>
          </a:r>
          <a:endParaRPr lang="en-US" sz="1800" kern="1200" dirty="0"/>
        </a:p>
      </dsp:txBody>
      <dsp:txXfrm>
        <a:off x="1814" y="122277"/>
        <a:ext cx="2533798" cy="2660324"/>
      </dsp:txXfrm>
    </dsp:sp>
    <dsp:sp modelId="{C1DA506A-6A92-0041-8082-AA135FEA89C5}">
      <dsp:nvSpPr>
        <dsp:cNvPr id="0" name=""/>
        <dsp:cNvSpPr/>
      </dsp:nvSpPr>
      <dsp:spPr>
        <a:xfrm>
          <a:off x="3" y="3314699"/>
          <a:ext cx="2537422" cy="22323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t>Conflict Minerals Rule, 17 C.F.R. 240.13p-1 </a:t>
          </a:r>
          <a:r>
            <a:rPr lang="zh-CN" altLang="en-US" sz="1500" b="0" i="0" kern="1200" dirty="0" smtClean="0"/>
            <a:t>要求发行人提交一份报告，其中包括对其冲突矿物的来源和保管链进行尽职调查的措施，以及对其产品的描述，这些产品“没有被发现是‘免于刚果民主共和国冲突’”。</a:t>
          </a:r>
          <a:endParaRPr lang="en-US" sz="1500" b="1" kern="1200" dirty="0"/>
        </a:p>
      </dsp:txBody>
      <dsp:txXfrm>
        <a:off x="3" y="3314699"/>
        <a:ext cx="2537422" cy="2232302"/>
      </dsp:txXfrm>
    </dsp:sp>
    <dsp:sp modelId="{2C7A2A6D-8A48-4E41-926D-98BE6241414B}">
      <dsp:nvSpPr>
        <dsp:cNvPr id="0" name=""/>
        <dsp:cNvSpPr/>
      </dsp:nvSpPr>
      <dsp:spPr>
        <a:xfrm>
          <a:off x="5724247" y="99422"/>
          <a:ext cx="3447562" cy="1266899"/>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i="1" kern="1200" noProof="0" dirty="0" smtClean="0"/>
            <a:t>National Ass 'n of Mfrs. v. SE.C</a:t>
          </a:r>
          <a:r>
            <a:rPr lang="en-US" sz="1500" b="1" kern="1200" noProof="0" dirty="0" smtClean="0"/>
            <a:t>., 800 F.3d 518, 530 (D.C. Cir. 2014) en banc </a:t>
          </a:r>
          <a:r>
            <a:rPr lang="zh-CN" altLang="en-US" sz="1500" b="0" i="0" kern="1200" dirty="0" smtClean="0"/>
            <a:t>上诉法院裁定，要求一家公司在提交给其网站的</a:t>
          </a:r>
          <a:r>
            <a:rPr lang="en-US" sz="1500" b="0" i="0" kern="1200" dirty="0" smtClean="0"/>
            <a:t>SEC</a:t>
          </a:r>
          <a:r>
            <a:rPr lang="zh-CN" altLang="en-US" sz="1500" b="0" i="0" kern="1200" dirty="0" smtClean="0"/>
            <a:t>备案文件中发表声明，称其产品“未被发现是没有冲突的”。”原理</a:t>
          </a:r>
          <a:r>
            <a:rPr lang="en-US" altLang="zh-CN" sz="1500" b="0" i="0" kern="1200" dirty="0" smtClean="0"/>
            <a:t>:</a:t>
          </a:r>
          <a:endParaRPr lang="en-US" sz="1500" b="1" kern="1200" noProof="0" dirty="0"/>
        </a:p>
      </dsp:txBody>
      <dsp:txXfrm>
        <a:off x="5724247" y="99422"/>
        <a:ext cx="3447562" cy="1266899"/>
      </dsp:txXfrm>
    </dsp:sp>
    <dsp:sp modelId="{9297491B-7A18-B74E-8357-6680CEEF721A}">
      <dsp:nvSpPr>
        <dsp:cNvPr id="0" name=""/>
        <dsp:cNvSpPr/>
      </dsp:nvSpPr>
      <dsp:spPr>
        <a:xfrm>
          <a:off x="3069522" y="1921274"/>
          <a:ext cx="2533798" cy="2225334"/>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zh-CN" altLang="en-US" sz="1800" b="0" i="0" kern="1200" dirty="0" smtClean="0"/>
            <a:t>委员会未能证明强迫披露将在实质上减轻刚果民主共和国的人道主义危机</a:t>
          </a:r>
          <a:endParaRPr lang="en-US" sz="1800" kern="1200" dirty="0"/>
        </a:p>
      </dsp:txBody>
      <dsp:txXfrm>
        <a:off x="3069522" y="1921274"/>
        <a:ext cx="2533798" cy="2225334"/>
      </dsp:txXfrm>
    </dsp:sp>
    <dsp:sp modelId="{1DC4FD54-98B9-014C-9206-8A120D0C2C7A}">
      <dsp:nvSpPr>
        <dsp:cNvPr id="0" name=""/>
        <dsp:cNvSpPr/>
      </dsp:nvSpPr>
      <dsp:spPr>
        <a:xfrm>
          <a:off x="6135419" y="1921274"/>
          <a:ext cx="2533798" cy="2357446"/>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zh-CN" altLang="en-US" sz="1800" b="0" i="0" kern="1200" dirty="0" smtClean="0"/>
            <a:t>要求披露的信息并不局限于“纯粹的事实和无争议的信息”。</a:t>
          </a:r>
          <a:r>
            <a:rPr lang="en-US" sz="1800" i="1" kern="1200" dirty="0" smtClean="0"/>
            <a:t>Id</a:t>
          </a:r>
          <a:r>
            <a:rPr lang="en-US" sz="1800" i="1" kern="1200" dirty="0" smtClean="0"/>
            <a:t>. </a:t>
          </a:r>
          <a:r>
            <a:rPr lang="en-US" sz="1800" kern="1200" dirty="0" smtClean="0"/>
            <a:t>at 527­ 530</a:t>
          </a:r>
          <a:endParaRPr lang="en-US" sz="1800" kern="1200" dirty="0"/>
        </a:p>
      </dsp:txBody>
      <dsp:txXfrm>
        <a:off x="6135419" y="1921274"/>
        <a:ext cx="2533798" cy="2357446"/>
      </dsp:txXfrm>
    </dsp:sp>
    <dsp:sp modelId="{96B319CD-8785-E644-8719-B6433470C864}">
      <dsp:nvSpPr>
        <dsp:cNvPr id="0" name=""/>
        <dsp:cNvSpPr/>
      </dsp:nvSpPr>
      <dsp:spPr>
        <a:xfrm>
          <a:off x="9201316" y="1921274"/>
          <a:ext cx="2533798" cy="3142467"/>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zh-CN" altLang="en-US" sz="1800" b="0" i="0" kern="1200" dirty="0" smtClean="0"/>
            <a:t>规定某些产品没有被发现是“刚果民主共和国冲突自由”的规定，就像法规和规则所规定的那样，有效地“迫使发行人向其供认鲜血”，这妨碍了“第一修正案中言论自由的行使”。</a:t>
          </a:r>
          <a:r>
            <a:rPr lang="en-US" sz="1800" i="1" kern="1200" dirty="0" smtClean="0"/>
            <a:t>Id</a:t>
          </a:r>
          <a:r>
            <a:rPr lang="en-US" sz="1800" i="1" kern="1200" dirty="0" smtClean="0"/>
            <a:t>. </a:t>
          </a:r>
          <a:r>
            <a:rPr lang="en-US" sz="1800" kern="1200" dirty="0" smtClean="0"/>
            <a:t>at 530 </a:t>
          </a:r>
          <a:endParaRPr lang="en-US" sz="1800" kern="1200" dirty="0"/>
        </a:p>
      </dsp:txBody>
      <dsp:txXfrm>
        <a:off x="9201316" y="1921274"/>
        <a:ext cx="2533798" cy="3142467"/>
      </dsp:txXfrm>
    </dsp:sp>
    <dsp:sp modelId="{29BC2E9B-38DA-914F-BF16-231CEB312B96}">
      <dsp:nvSpPr>
        <dsp:cNvPr id="0" name=""/>
        <dsp:cNvSpPr/>
      </dsp:nvSpPr>
      <dsp:spPr>
        <a:xfrm>
          <a:off x="9658198" y="122277"/>
          <a:ext cx="2533798" cy="1266899"/>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zh-CN" altLang="en-US" sz="1800" b="0" i="0" kern="1200" dirty="0" smtClean="0"/>
            <a:t>美国政府和大赦国际都没有选择寻求</a:t>
          </a:r>
          <a:r>
            <a:rPr lang="en-US" sz="1800" b="0" i="0" kern="1200" dirty="0" smtClean="0"/>
            <a:t>cert.</a:t>
          </a:r>
          <a:endParaRPr lang="en-US" sz="1800" kern="1200" dirty="0"/>
        </a:p>
      </dsp:txBody>
      <dsp:txXfrm>
        <a:off x="9658198" y="122277"/>
        <a:ext cx="2533798" cy="12668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28259-5248-974A-BF50-013C98260FD4}">
      <dsp:nvSpPr>
        <dsp:cNvPr id="0" name=""/>
        <dsp:cNvSpPr/>
      </dsp:nvSpPr>
      <dsp:spPr>
        <a:xfrm>
          <a:off x="2535480" y="3006090"/>
          <a:ext cx="749358" cy="1682406"/>
        </a:xfrm>
        <a:custGeom>
          <a:avLst/>
          <a:gdLst/>
          <a:ahLst/>
          <a:cxnLst/>
          <a:rect l="0" t="0" r="0" b="0"/>
          <a:pathLst>
            <a:path>
              <a:moveTo>
                <a:pt x="0" y="0"/>
              </a:moveTo>
              <a:lnTo>
                <a:pt x="374679" y="0"/>
              </a:lnTo>
              <a:lnTo>
                <a:pt x="374679" y="1682406"/>
              </a:lnTo>
              <a:lnTo>
                <a:pt x="749358" y="1682406"/>
              </a:lnTo>
            </a:path>
          </a:pathLst>
        </a:custGeom>
        <a:noFill/>
        <a:ln w="6350" cap="flat" cmpd="sng" algn="ctr">
          <a:solidFill>
            <a:schemeClr val="accent5">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864116" y="3801249"/>
        <a:ext cx="92087" cy="92087"/>
      </dsp:txXfrm>
    </dsp:sp>
    <dsp:sp modelId="{A554F38D-2F6D-144F-BBA9-F67EAD777478}">
      <dsp:nvSpPr>
        <dsp:cNvPr id="0" name=""/>
        <dsp:cNvSpPr/>
      </dsp:nvSpPr>
      <dsp:spPr>
        <a:xfrm>
          <a:off x="7031629" y="3260603"/>
          <a:ext cx="749358" cy="2141839"/>
        </a:xfrm>
        <a:custGeom>
          <a:avLst/>
          <a:gdLst/>
          <a:ahLst/>
          <a:cxnLst/>
          <a:rect l="0" t="0" r="0" b="0"/>
          <a:pathLst>
            <a:path>
              <a:moveTo>
                <a:pt x="0" y="0"/>
              </a:moveTo>
              <a:lnTo>
                <a:pt x="374679" y="0"/>
              </a:lnTo>
              <a:lnTo>
                <a:pt x="374679" y="2141839"/>
              </a:lnTo>
              <a:lnTo>
                <a:pt x="749358" y="2141839"/>
              </a:lnTo>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7349580" y="4274794"/>
        <a:ext cx="113457" cy="113457"/>
      </dsp:txXfrm>
    </dsp:sp>
    <dsp:sp modelId="{674E2AA5-A598-8346-A7F1-DC63CACB2BB5}">
      <dsp:nvSpPr>
        <dsp:cNvPr id="0" name=""/>
        <dsp:cNvSpPr/>
      </dsp:nvSpPr>
      <dsp:spPr>
        <a:xfrm>
          <a:off x="7031629" y="3260603"/>
          <a:ext cx="749358" cy="713946"/>
        </a:xfrm>
        <a:custGeom>
          <a:avLst/>
          <a:gdLst/>
          <a:ahLst/>
          <a:cxnLst/>
          <a:rect l="0" t="0" r="0" b="0"/>
          <a:pathLst>
            <a:path>
              <a:moveTo>
                <a:pt x="0" y="0"/>
              </a:moveTo>
              <a:lnTo>
                <a:pt x="374679" y="0"/>
              </a:lnTo>
              <a:lnTo>
                <a:pt x="374679" y="713946"/>
              </a:lnTo>
              <a:lnTo>
                <a:pt x="749358" y="713946"/>
              </a:lnTo>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380433" y="3591701"/>
        <a:ext cx="51750" cy="51750"/>
      </dsp:txXfrm>
    </dsp:sp>
    <dsp:sp modelId="{E7717017-2741-0C4A-BA7E-EFB1C8524140}">
      <dsp:nvSpPr>
        <dsp:cNvPr id="0" name=""/>
        <dsp:cNvSpPr/>
      </dsp:nvSpPr>
      <dsp:spPr>
        <a:xfrm>
          <a:off x="7031629" y="2546656"/>
          <a:ext cx="749358" cy="713946"/>
        </a:xfrm>
        <a:custGeom>
          <a:avLst/>
          <a:gdLst/>
          <a:ahLst/>
          <a:cxnLst/>
          <a:rect l="0" t="0" r="0" b="0"/>
          <a:pathLst>
            <a:path>
              <a:moveTo>
                <a:pt x="0" y="713946"/>
              </a:moveTo>
              <a:lnTo>
                <a:pt x="374679" y="713946"/>
              </a:lnTo>
              <a:lnTo>
                <a:pt x="374679" y="0"/>
              </a:lnTo>
              <a:lnTo>
                <a:pt x="749358" y="0"/>
              </a:lnTo>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380433" y="2877754"/>
        <a:ext cx="51750" cy="51750"/>
      </dsp:txXfrm>
    </dsp:sp>
    <dsp:sp modelId="{FF568A50-618B-BD4C-99F1-E98081E4CE3F}">
      <dsp:nvSpPr>
        <dsp:cNvPr id="0" name=""/>
        <dsp:cNvSpPr/>
      </dsp:nvSpPr>
      <dsp:spPr>
        <a:xfrm>
          <a:off x="7031629" y="1118764"/>
          <a:ext cx="749358" cy="2141839"/>
        </a:xfrm>
        <a:custGeom>
          <a:avLst/>
          <a:gdLst/>
          <a:ahLst/>
          <a:cxnLst/>
          <a:rect l="0" t="0" r="0" b="0"/>
          <a:pathLst>
            <a:path>
              <a:moveTo>
                <a:pt x="0" y="2141839"/>
              </a:moveTo>
              <a:lnTo>
                <a:pt x="374679" y="2141839"/>
              </a:lnTo>
              <a:lnTo>
                <a:pt x="374679" y="0"/>
              </a:lnTo>
              <a:lnTo>
                <a:pt x="749358" y="0"/>
              </a:lnTo>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7349580" y="2132955"/>
        <a:ext cx="113457" cy="113457"/>
      </dsp:txXfrm>
    </dsp:sp>
    <dsp:sp modelId="{A1F45770-A5FB-704F-AA7D-332A1F5787F2}">
      <dsp:nvSpPr>
        <dsp:cNvPr id="0" name=""/>
        <dsp:cNvSpPr/>
      </dsp:nvSpPr>
      <dsp:spPr>
        <a:xfrm>
          <a:off x="2535480" y="3006090"/>
          <a:ext cx="749358" cy="254513"/>
        </a:xfrm>
        <a:custGeom>
          <a:avLst/>
          <a:gdLst/>
          <a:ahLst/>
          <a:cxnLst/>
          <a:rect l="0" t="0" r="0" b="0"/>
          <a:pathLst>
            <a:path>
              <a:moveTo>
                <a:pt x="0" y="0"/>
              </a:moveTo>
              <a:lnTo>
                <a:pt x="374679" y="0"/>
              </a:lnTo>
              <a:lnTo>
                <a:pt x="374679" y="254513"/>
              </a:lnTo>
              <a:lnTo>
                <a:pt x="749358" y="254513"/>
              </a:lnTo>
            </a:path>
          </a:pathLst>
        </a:custGeom>
        <a:noFill/>
        <a:ln w="6350" cap="flat" cmpd="sng" algn="ctr">
          <a:solidFill>
            <a:schemeClr val="accent5">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90374" y="3113561"/>
        <a:ext cx="39570" cy="39570"/>
      </dsp:txXfrm>
    </dsp:sp>
    <dsp:sp modelId="{2904F5A9-14DA-F94B-ABD8-E0F9FEE7948D}">
      <dsp:nvSpPr>
        <dsp:cNvPr id="0" name=""/>
        <dsp:cNvSpPr/>
      </dsp:nvSpPr>
      <dsp:spPr>
        <a:xfrm>
          <a:off x="2535480" y="1578197"/>
          <a:ext cx="749358" cy="1427892"/>
        </a:xfrm>
        <a:custGeom>
          <a:avLst/>
          <a:gdLst/>
          <a:ahLst/>
          <a:cxnLst/>
          <a:rect l="0" t="0" r="0" b="0"/>
          <a:pathLst>
            <a:path>
              <a:moveTo>
                <a:pt x="0" y="1427892"/>
              </a:moveTo>
              <a:lnTo>
                <a:pt x="374679" y="1427892"/>
              </a:lnTo>
              <a:lnTo>
                <a:pt x="374679" y="0"/>
              </a:lnTo>
              <a:lnTo>
                <a:pt x="749358" y="0"/>
              </a:lnTo>
            </a:path>
          </a:pathLst>
        </a:custGeom>
        <a:noFill/>
        <a:ln w="6350" cap="flat" cmpd="sng" algn="ctr">
          <a:solidFill>
            <a:schemeClr val="accent5">
              <a:hueOff val="0"/>
              <a:satOff val="0"/>
              <a:lumOff val="0"/>
              <a:alphaOff val="0"/>
            </a:schemeClr>
          </a:solidFill>
          <a:prstDash val="solid"/>
          <a:miter lim="800000"/>
        </a:ln>
        <a:effectLst/>
        <a:scene3d>
          <a:camera prst="orthographicFront"/>
          <a:lightRig rig="threePt" dir="t"/>
        </a:scene3d>
        <a:sp3d prstMaterial="metal"/>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69845" y="2251829"/>
        <a:ext cx="80629" cy="80629"/>
      </dsp:txXfrm>
    </dsp:sp>
    <dsp:sp modelId="{673662A7-F686-874A-B3F2-8468A416B25A}">
      <dsp:nvSpPr>
        <dsp:cNvPr id="0" name=""/>
        <dsp:cNvSpPr/>
      </dsp:nvSpPr>
      <dsp:spPr>
        <a:xfrm rot="16200000">
          <a:off x="-1406238" y="2070460"/>
          <a:ext cx="6012180" cy="187125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rtl="0">
            <a:lnSpc>
              <a:spcPct val="90000"/>
            </a:lnSpc>
            <a:spcBef>
              <a:spcPct val="0"/>
            </a:spcBef>
            <a:spcAft>
              <a:spcPct val="35000"/>
            </a:spcAft>
          </a:pPr>
          <a:r>
            <a:rPr lang="en-US" sz="4200" kern="1200" smtClean="0"/>
            <a:t>Burwell v. Hobby Lobby Stores, Inc., 573 U.S. ___, 134 S.Ct. 2751 (2014)</a:t>
          </a:r>
          <a:endParaRPr lang="en-US" sz="4200" kern="1200"/>
        </a:p>
      </dsp:txBody>
      <dsp:txXfrm>
        <a:off x="-1406238" y="2070460"/>
        <a:ext cx="6012180" cy="1871259"/>
      </dsp:txXfrm>
    </dsp:sp>
    <dsp:sp modelId="{478C19B8-794A-AE40-8BA0-71C70CEA04B3}">
      <dsp:nvSpPr>
        <dsp:cNvPr id="0" name=""/>
        <dsp:cNvSpPr/>
      </dsp:nvSpPr>
      <dsp:spPr>
        <a:xfrm>
          <a:off x="3284839" y="752526"/>
          <a:ext cx="3746790" cy="165134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zh-CN" altLang="en-US" sz="1900" b="1" kern="1200" dirty="0" smtClean="0">
              <a:solidFill>
                <a:schemeClr val="tx1"/>
              </a:solidFill>
            </a:rPr>
            <a:t>案例</a:t>
          </a:r>
          <a:r>
            <a:rPr lang="en-US" sz="1900" b="1" kern="1200" dirty="0" smtClean="0">
              <a:solidFill>
                <a:schemeClr val="tx1"/>
              </a:solidFill>
            </a:rPr>
            <a:t>: </a:t>
          </a:r>
          <a:r>
            <a:rPr lang="zh-CN" altLang="en-US" sz="1900" b="0" i="0" kern="1200" dirty="0" smtClean="0">
              <a:solidFill>
                <a:schemeClr val="tx1"/>
              </a:solidFill>
            </a:rPr>
            <a:t>原告公司声称，根据“奥巴马医改”的规定，雇主在其医疗保险计划中包含避孕措施的规定违反了</a:t>
          </a:r>
          <a:r>
            <a:rPr lang="en-US" altLang="zh-CN" sz="1900" b="0" i="0" kern="1200" dirty="0" smtClean="0">
              <a:solidFill>
                <a:schemeClr val="tx1"/>
              </a:solidFill>
            </a:rPr>
            <a:t>《</a:t>
          </a:r>
          <a:r>
            <a:rPr lang="zh-CN" altLang="en-US" sz="1900" b="0" i="0" kern="1200" dirty="0" smtClean="0">
              <a:solidFill>
                <a:schemeClr val="tx1"/>
              </a:solidFill>
            </a:rPr>
            <a:t>宗教自由恢复法案</a:t>
          </a:r>
          <a:r>
            <a:rPr lang="en-US" altLang="zh-CN" sz="1900" b="0" i="0" kern="1200" dirty="0" smtClean="0">
              <a:solidFill>
                <a:schemeClr val="tx1"/>
              </a:solidFill>
            </a:rPr>
            <a:t>》</a:t>
          </a:r>
          <a:r>
            <a:rPr lang="zh-CN" altLang="en-US" sz="1900" b="0" i="0" kern="1200" dirty="0" smtClean="0">
              <a:solidFill>
                <a:schemeClr val="tx1"/>
              </a:solidFill>
            </a:rPr>
            <a:t>和</a:t>
          </a:r>
          <a:r>
            <a:rPr lang="en-US" altLang="zh-CN" sz="1900" b="0" i="0" kern="1200" dirty="0" smtClean="0">
              <a:solidFill>
                <a:schemeClr val="tx1"/>
              </a:solidFill>
            </a:rPr>
            <a:t>《</a:t>
          </a:r>
          <a:r>
            <a:rPr lang="zh-CN" altLang="en-US" sz="1900" b="0" i="0" kern="1200" dirty="0" smtClean="0">
              <a:solidFill>
                <a:schemeClr val="tx1"/>
              </a:solidFill>
            </a:rPr>
            <a:t>美国宪法</a:t>
          </a:r>
          <a:r>
            <a:rPr lang="en-US" altLang="zh-CN" sz="1900" b="0" i="0" kern="1200" dirty="0" smtClean="0">
              <a:solidFill>
                <a:schemeClr val="tx1"/>
              </a:solidFill>
            </a:rPr>
            <a:t>》</a:t>
          </a:r>
          <a:r>
            <a:rPr lang="zh-CN" altLang="en-US" sz="1900" b="0" i="0" kern="1200" dirty="0" smtClean="0">
              <a:solidFill>
                <a:schemeClr val="tx1"/>
              </a:solidFill>
            </a:rPr>
            <a:t>的自由行使条款。</a:t>
          </a:r>
          <a:endParaRPr lang="en-US" sz="1900" kern="1200" dirty="0"/>
        </a:p>
      </dsp:txBody>
      <dsp:txXfrm>
        <a:off x="3284839" y="752526"/>
        <a:ext cx="3746790" cy="1651340"/>
      </dsp:txXfrm>
    </dsp:sp>
    <dsp:sp modelId="{9F080A86-912A-BA42-810B-9644926C53B7}">
      <dsp:nvSpPr>
        <dsp:cNvPr id="0" name=""/>
        <dsp:cNvSpPr/>
      </dsp:nvSpPr>
      <dsp:spPr>
        <a:xfrm>
          <a:off x="3284839" y="2689446"/>
          <a:ext cx="3746790" cy="114231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zh-CN" altLang="en-US" sz="2400" b="1" kern="1200" dirty="0" smtClean="0">
              <a:solidFill>
                <a:schemeClr val="tx1"/>
              </a:solidFill>
            </a:rPr>
            <a:t>分析</a:t>
          </a:r>
          <a:r>
            <a:rPr lang="en-US" sz="2400" b="1" kern="1200" dirty="0" smtClean="0">
              <a:solidFill>
                <a:schemeClr val="tx1"/>
              </a:solidFill>
            </a:rPr>
            <a:t>: </a:t>
          </a:r>
          <a:endParaRPr lang="en-US" sz="2400" b="1" kern="1200" dirty="0">
            <a:solidFill>
              <a:schemeClr val="tx1"/>
            </a:solidFill>
          </a:endParaRPr>
        </a:p>
      </dsp:txBody>
      <dsp:txXfrm>
        <a:off x="3284839" y="2689446"/>
        <a:ext cx="3746790" cy="1142314"/>
      </dsp:txXfrm>
    </dsp:sp>
    <dsp:sp modelId="{B3BEC8C8-551E-8942-BA1F-D7B25E7D1BA2}">
      <dsp:nvSpPr>
        <dsp:cNvPr id="0" name=""/>
        <dsp:cNvSpPr/>
      </dsp:nvSpPr>
      <dsp:spPr>
        <a:xfrm>
          <a:off x="7780987" y="547607"/>
          <a:ext cx="3746790" cy="114231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altLang="zh-CN" sz="1900" b="0" i="0" kern="1200" dirty="0" smtClean="0">
              <a:solidFill>
                <a:schemeClr val="bg1"/>
              </a:solidFill>
            </a:rPr>
            <a:t>《</a:t>
          </a:r>
          <a:r>
            <a:rPr lang="zh-CN" altLang="en-US" sz="1900" b="0" i="0" kern="1200" dirty="0" smtClean="0">
              <a:solidFill>
                <a:schemeClr val="bg1"/>
              </a:solidFill>
            </a:rPr>
            <a:t>宗教自由恢复法案</a:t>
          </a:r>
          <a:r>
            <a:rPr lang="en-US" altLang="zh-CN" sz="1900" b="0" i="0" kern="1200" dirty="0" smtClean="0">
              <a:solidFill>
                <a:schemeClr val="bg1"/>
              </a:solidFill>
            </a:rPr>
            <a:t>》</a:t>
          </a:r>
          <a:r>
            <a:rPr lang="zh-CN" altLang="en-US" sz="1900" b="0" i="0" kern="1200" dirty="0" smtClean="0">
              <a:solidFill>
                <a:schemeClr val="bg1"/>
              </a:solidFill>
            </a:rPr>
            <a:t>适用于所有</a:t>
          </a:r>
          <a:r>
            <a:rPr lang="en-US" altLang="zh-CN" sz="1900" b="0" i="0" kern="1200" dirty="0" smtClean="0">
              <a:solidFill>
                <a:schemeClr val="bg1"/>
              </a:solidFill>
            </a:rPr>
            <a:t>”</a:t>
          </a:r>
          <a:r>
            <a:rPr lang="zh-CN" altLang="en-US" sz="1900" b="0" i="0" kern="1200" dirty="0" smtClean="0">
              <a:solidFill>
                <a:schemeClr val="bg1"/>
              </a:solidFill>
            </a:rPr>
            <a:t>人</a:t>
          </a:r>
          <a:r>
            <a:rPr lang="en-US" altLang="zh-CN" sz="1900" b="0" i="0" kern="1200" dirty="0" smtClean="0">
              <a:solidFill>
                <a:schemeClr val="bg1"/>
              </a:solidFill>
            </a:rPr>
            <a:t>”</a:t>
          </a:r>
          <a:endParaRPr lang="en-US" sz="1900" kern="1200" dirty="0"/>
        </a:p>
      </dsp:txBody>
      <dsp:txXfrm>
        <a:off x="7780987" y="547607"/>
        <a:ext cx="3746790" cy="1142314"/>
      </dsp:txXfrm>
    </dsp:sp>
    <dsp:sp modelId="{EC8EC393-742D-9D40-9F79-CEEDA56C4415}">
      <dsp:nvSpPr>
        <dsp:cNvPr id="0" name=""/>
        <dsp:cNvSpPr/>
      </dsp:nvSpPr>
      <dsp:spPr>
        <a:xfrm>
          <a:off x="7780987" y="1975499"/>
          <a:ext cx="3746790" cy="114231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zh-CN" altLang="en-US" sz="1900" kern="1200" dirty="0" smtClean="0"/>
            <a:t>人包括公司</a:t>
          </a:r>
          <a:endParaRPr lang="en-US" sz="1900" kern="1200" dirty="0"/>
        </a:p>
      </dsp:txBody>
      <dsp:txXfrm>
        <a:off x="7780987" y="1975499"/>
        <a:ext cx="3746790" cy="1142314"/>
      </dsp:txXfrm>
    </dsp:sp>
    <dsp:sp modelId="{16190FD7-1E99-B248-A7A6-D3B28EB7E57C}">
      <dsp:nvSpPr>
        <dsp:cNvPr id="0" name=""/>
        <dsp:cNvSpPr/>
      </dsp:nvSpPr>
      <dsp:spPr>
        <a:xfrm>
          <a:off x="7780987" y="3403392"/>
          <a:ext cx="3746790" cy="114231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zh-CN" altLang="en-US" sz="1900" kern="1200" dirty="0" smtClean="0"/>
            <a:t>公司也可以行使宗教</a:t>
          </a:r>
          <a:endParaRPr lang="en-US" sz="1900" kern="1200" dirty="0"/>
        </a:p>
      </dsp:txBody>
      <dsp:txXfrm>
        <a:off x="7780987" y="3403392"/>
        <a:ext cx="3746790" cy="1142314"/>
      </dsp:txXfrm>
    </dsp:sp>
    <dsp:sp modelId="{021B18C6-E00C-4143-9D5A-C7C91D8EC6F7}">
      <dsp:nvSpPr>
        <dsp:cNvPr id="0" name=""/>
        <dsp:cNvSpPr/>
      </dsp:nvSpPr>
      <dsp:spPr>
        <a:xfrm>
          <a:off x="7780987" y="4831285"/>
          <a:ext cx="3746790" cy="114231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zh-CN" altLang="en-US" sz="1900" kern="1200" dirty="0" smtClean="0"/>
            <a:t>公司有关宗教的决定是公司治理的问题</a:t>
          </a:r>
          <a:endParaRPr lang="en-US" sz="1900" kern="1200" dirty="0"/>
        </a:p>
      </dsp:txBody>
      <dsp:txXfrm>
        <a:off x="7780987" y="4831285"/>
        <a:ext cx="3746790" cy="1142314"/>
      </dsp:txXfrm>
    </dsp:sp>
    <dsp:sp modelId="{AE09401C-134B-BE4D-BD2E-BF6925EF10BB}">
      <dsp:nvSpPr>
        <dsp:cNvPr id="0" name=""/>
        <dsp:cNvSpPr/>
      </dsp:nvSpPr>
      <dsp:spPr>
        <a:xfrm>
          <a:off x="3284839" y="4117338"/>
          <a:ext cx="3746790" cy="114231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prstMaterial="metal"/>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altLang="en-US" sz="2000" b="1" kern="1200" dirty="0" smtClean="0">
              <a:solidFill>
                <a:schemeClr val="tx1"/>
              </a:solidFill>
            </a:rPr>
            <a:t>决定体现了董事会自治的观点或控股股东自治</a:t>
          </a:r>
          <a:endParaRPr lang="en-US" sz="2000" b="1" kern="1200" dirty="0">
            <a:solidFill>
              <a:schemeClr val="tx1"/>
            </a:solidFill>
          </a:endParaRPr>
        </a:p>
      </dsp:txBody>
      <dsp:txXfrm>
        <a:off x="3284839" y="4117338"/>
        <a:ext cx="3746790" cy="11423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88FC4-08A8-7641-8334-FDA4CF4BA65A}">
      <dsp:nvSpPr>
        <dsp:cNvPr id="0" name=""/>
        <dsp:cNvSpPr/>
      </dsp:nvSpPr>
      <dsp:spPr>
        <a:xfrm>
          <a:off x="7203213" y="3824020"/>
          <a:ext cx="2778038" cy="1799539"/>
        </a:xfrm>
        <a:prstGeom prst="roundRect">
          <a:avLst>
            <a:gd name="adj" fmla="val 10000"/>
          </a:avLst>
        </a:prstGeom>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228600" lvl="1" indent="-228600" algn="l" defTabSz="933450" rtl="0">
            <a:lnSpc>
              <a:spcPct val="90000"/>
            </a:lnSpc>
            <a:spcBef>
              <a:spcPct val="0"/>
            </a:spcBef>
            <a:spcAft>
              <a:spcPct val="15000"/>
            </a:spcAft>
            <a:buChar char="••"/>
          </a:pPr>
          <a:r>
            <a:rPr lang="zh-CN" altLang="en-US" sz="2100" kern="1200" dirty="0" smtClean="0"/>
            <a:t>腐败</a:t>
          </a:r>
          <a:endParaRPr lang="en-US" sz="2100" kern="1200" dirty="0"/>
        </a:p>
        <a:p>
          <a:pPr marL="228600" lvl="1" indent="-228600" algn="l" defTabSz="933450" rtl="0">
            <a:lnSpc>
              <a:spcPct val="90000"/>
            </a:lnSpc>
            <a:spcBef>
              <a:spcPct val="0"/>
            </a:spcBef>
            <a:spcAft>
              <a:spcPct val="15000"/>
            </a:spcAft>
            <a:buChar char="••"/>
          </a:pPr>
          <a:r>
            <a:rPr lang="zh-CN" altLang="en-US" sz="2100" kern="1200" dirty="0" smtClean="0"/>
            <a:t>人权</a:t>
          </a:r>
          <a:endParaRPr lang="en-US" sz="2100" kern="1200" dirty="0"/>
        </a:p>
        <a:p>
          <a:pPr marL="228600" lvl="1" indent="-228600" algn="l" defTabSz="933450" rtl="0">
            <a:lnSpc>
              <a:spcPct val="90000"/>
            </a:lnSpc>
            <a:spcBef>
              <a:spcPct val="0"/>
            </a:spcBef>
            <a:spcAft>
              <a:spcPct val="15000"/>
            </a:spcAft>
            <a:buChar char="••"/>
          </a:pPr>
          <a:r>
            <a:rPr lang="zh-CN" altLang="en-US" sz="2100" kern="1200" dirty="0" smtClean="0"/>
            <a:t>可持续性</a:t>
          </a:r>
          <a:endParaRPr lang="en-US" sz="2100" kern="1200" dirty="0"/>
        </a:p>
      </dsp:txBody>
      <dsp:txXfrm>
        <a:off x="8076155" y="4313435"/>
        <a:ext cx="1865567" cy="1270594"/>
      </dsp:txXfrm>
    </dsp:sp>
    <dsp:sp modelId="{EB92D7E9-22D4-0146-AB7B-4BF13F0B94DA}">
      <dsp:nvSpPr>
        <dsp:cNvPr id="0" name=""/>
        <dsp:cNvSpPr/>
      </dsp:nvSpPr>
      <dsp:spPr>
        <a:xfrm>
          <a:off x="2109404" y="3824020"/>
          <a:ext cx="3900477" cy="1799539"/>
        </a:xfrm>
        <a:prstGeom prst="roundRect">
          <a:avLst>
            <a:gd name="adj" fmla="val 10000"/>
          </a:avLst>
        </a:prstGeom>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rtl="0">
            <a:lnSpc>
              <a:spcPct val="90000"/>
            </a:lnSpc>
            <a:spcBef>
              <a:spcPct val="0"/>
            </a:spcBef>
            <a:spcAft>
              <a:spcPct val="15000"/>
            </a:spcAft>
            <a:buChar char="••"/>
          </a:pPr>
          <a:r>
            <a:rPr lang="zh-CN" altLang="en-US" sz="1800" kern="1200" dirty="0" smtClean="0"/>
            <a:t>合规</a:t>
          </a:r>
          <a:endParaRPr lang="en-US" sz="1800" kern="1200" dirty="0"/>
        </a:p>
        <a:p>
          <a:pPr marL="171450" lvl="1" indent="-171450" algn="l" defTabSz="800100" rtl="0">
            <a:lnSpc>
              <a:spcPct val="90000"/>
            </a:lnSpc>
            <a:spcBef>
              <a:spcPct val="0"/>
            </a:spcBef>
            <a:spcAft>
              <a:spcPct val="15000"/>
            </a:spcAft>
            <a:buChar char="••"/>
          </a:pPr>
          <a:r>
            <a:rPr lang="zh-CN" altLang="en-US" sz="1800" kern="1200" dirty="0" smtClean="0"/>
            <a:t>风险控制</a:t>
          </a:r>
          <a:endParaRPr lang="en-US" sz="1800" kern="1200" dirty="0"/>
        </a:p>
        <a:p>
          <a:pPr marL="171450" lvl="1" indent="-171450" algn="l" defTabSz="800100" rtl="0">
            <a:lnSpc>
              <a:spcPct val="90000"/>
            </a:lnSpc>
            <a:spcBef>
              <a:spcPct val="0"/>
            </a:spcBef>
            <a:spcAft>
              <a:spcPct val="15000"/>
            </a:spcAft>
            <a:buChar char="••"/>
          </a:pPr>
          <a:r>
            <a:rPr lang="zh-CN" altLang="en-US" sz="1800" kern="1200" dirty="0" smtClean="0"/>
            <a:t>跨生产链的公司治理</a:t>
          </a:r>
          <a:endParaRPr lang="en-US" sz="1800" kern="1200" dirty="0"/>
        </a:p>
      </dsp:txBody>
      <dsp:txXfrm>
        <a:off x="2148934" y="4313435"/>
        <a:ext cx="2651274" cy="1270594"/>
      </dsp:txXfrm>
    </dsp:sp>
    <dsp:sp modelId="{2536AD60-F957-1140-B2FC-F5FAFABD89D0}">
      <dsp:nvSpPr>
        <dsp:cNvPr id="0" name=""/>
        <dsp:cNvSpPr/>
      </dsp:nvSpPr>
      <dsp:spPr>
        <a:xfrm>
          <a:off x="7101870" y="0"/>
          <a:ext cx="2980724" cy="1799539"/>
        </a:xfrm>
        <a:prstGeom prst="roundRect">
          <a:avLst>
            <a:gd name="adj" fmla="val 10000"/>
          </a:avLst>
        </a:prstGeom>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zh-CN" altLang="en-US" sz="1800" b="0" i="0" kern="1200" dirty="0" smtClean="0"/>
            <a:t>在单一</a:t>
          </a:r>
          <a:r>
            <a:rPr lang="en-US" altLang="zh-CN" sz="1800" b="0" i="0" kern="1200" dirty="0" smtClean="0"/>
            <a:t>(</a:t>
          </a:r>
          <a:r>
            <a:rPr lang="zh-CN" altLang="en-US" sz="1800" b="0" i="0" kern="1200" dirty="0" smtClean="0"/>
            <a:t>企业内部</a:t>
          </a:r>
          <a:r>
            <a:rPr lang="en-US" altLang="zh-CN" sz="1800" b="0" i="0" kern="1200" dirty="0" smtClean="0"/>
            <a:t>)</a:t>
          </a:r>
          <a:r>
            <a:rPr lang="zh-CN" altLang="en-US" sz="1800" b="0" i="0" kern="1200" dirty="0" smtClean="0"/>
            <a:t>管辖范围内产生管理效率</a:t>
          </a:r>
          <a:endParaRPr lang="en-US" sz="1800" kern="1200" dirty="0"/>
        </a:p>
      </dsp:txBody>
      <dsp:txXfrm>
        <a:off x="8035618" y="39530"/>
        <a:ext cx="2007447" cy="1270594"/>
      </dsp:txXfrm>
    </dsp:sp>
    <dsp:sp modelId="{22D6DD87-C722-D847-A0D8-B57291A332E2}">
      <dsp:nvSpPr>
        <dsp:cNvPr id="0" name=""/>
        <dsp:cNvSpPr/>
      </dsp:nvSpPr>
      <dsp:spPr>
        <a:xfrm>
          <a:off x="2670624" y="0"/>
          <a:ext cx="2778038" cy="1799539"/>
        </a:xfrm>
        <a:prstGeom prst="roundRect">
          <a:avLst>
            <a:gd name="adj" fmla="val 10000"/>
          </a:avLst>
        </a:prstGeom>
        <a:gradFill rotWithShape="0">
          <a:gsLst>
            <a:gs pos="0">
              <a:schemeClr val="accent6">
                <a:lumMod val="40000"/>
                <a:lumOff val="60000"/>
              </a:schemeClr>
            </a:gs>
            <a:gs pos="50000">
              <a:schemeClr val="accent6">
                <a:lumMod val="40000"/>
                <a:lumOff val="60000"/>
              </a:schemeClr>
            </a:gs>
            <a:gs pos="100000">
              <a:schemeClr val="accent6">
                <a:lumMod val="75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t>推动主导公司获得更大控制能力</a:t>
          </a:r>
          <a:endParaRPr lang="en-US" sz="1800" kern="1200" dirty="0"/>
        </a:p>
      </dsp:txBody>
      <dsp:txXfrm>
        <a:off x="2710154" y="39530"/>
        <a:ext cx="1865567" cy="1270594"/>
      </dsp:txXfrm>
    </dsp:sp>
    <dsp:sp modelId="{1460E600-3523-334F-9DEB-CE9517B5E507}">
      <dsp:nvSpPr>
        <dsp:cNvPr id="0" name=""/>
        <dsp:cNvSpPr/>
      </dsp:nvSpPr>
      <dsp:spPr>
        <a:xfrm>
          <a:off x="3604762" y="320542"/>
          <a:ext cx="2435001" cy="2435001"/>
        </a:xfrm>
        <a:prstGeom prst="pieWedge">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zh-CN" altLang="en-US" sz="2200" kern="1200" dirty="0" smtClean="0"/>
            <a:t>对更好地管制跨国生产链的需求</a:t>
          </a:r>
          <a:endParaRPr lang="en-US" sz="2200" kern="1200" dirty="0"/>
        </a:p>
      </dsp:txBody>
      <dsp:txXfrm>
        <a:off x="4317957" y="1033737"/>
        <a:ext cx="1721806" cy="1721806"/>
      </dsp:txXfrm>
    </dsp:sp>
    <dsp:sp modelId="{48D5E4CF-ADD2-8B41-A4F5-68B106A4C595}">
      <dsp:nvSpPr>
        <dsp:cNvPr id="0" name=""/>
        <dsp:cNvSpPr/>
      </dsp:nvSpPr>
      <dsp:spPr>
        <a:xfrm rot="5400000">
          <a:off x="6152235" y="320542"/>
          <a:ext cx="2435001" cy="2435001"/>
        </a:xfrm>
        <a:prstGeom prst="pieWedge">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zh-CN" altLang="en-US" sz="2200" b="0" i="0" kern="1200" dirty="0" smtClean="0"/>
            <a:t>将法律风险</a:t>
          </a:r>
          <a:r>
            <a:rPr lang="en-US" altLang="zh-CN" sz="2200" b="0" i="0" kern="1200" dirty="0" smtClean="0"/>
            <a:t>/</a:t>
          </a:r>
          <a:r>
            <a:rPr lang="zh-CN" altLang="en-US" sz="2200" b="0" i="0" kern="1200" dirty="0" smtClean="0"/>
            <a:t>义务与经济活动结合起来的需求</a:t>
          </a:r>
          <a:endParaRPr lang="en-US" sz="2200" kern="1200" dirty="0"/>
        </a:p>
      </dsp:txBody>
      <dsp:txXfrm rot="-5400000">
        <a:off x="6152235" y="1033737"/>
        <a:ext cx="1721806" cy="1721806"/>
      </dsp:txXfrm>
    </dsp:sp>
    <dsp:sp modelId="{4A5BD455-E01D-5A4B-9FCC-D5C1DE60B913}">
      <dsp:nvSpPr>
        <dsp:cNvPr id="0" name=""/>
        <dsp:cNvSpPr/>
      </dsp:nvSpPr>
      <dsp:spPr>
        <a:xfrm rot="10800000">
          <a:off x="6152235" y="2868015"/>
          <a:ext cx="2435001" cy="2435001"/>
        </a:xfrm>
        <a:prstGeom prst="pieWedge">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zh-CN" altLang="en-US" sz="2200" kern="1200" dirty="0" smtClean="0"/>
            <a:t>政策动力</a:t>
          </a:r>
          <a:endParaRPr lang="en-US" sz="2200" kern="1200" dirty="0"/>
        </a:p>
      </dsp:txBody>
      <dsp:txXfrm rot="10800000">
        <a:off x="6152235" y="2868015"/>
        <a:ext cx="1721806" cy="1721806"/>
      </dsp:txXfrm>
    </dsp:sp>
    <dsp:sp modelId="{DF685004-72FA-4C42-A951-3DC8E50CF3F1}">
      <dsp:nvSpPr>
        <dsp:cNvPr id="0" name=""/>
        <dsp:cNvSpPr/>
      </dsp:nvSpPr>
      <dsp:spPr>
        <a:xfrm rot="16200000">
          <a:off x="3604762" y="2868015"/>
          <a:ext cx="2435001" cy="2435001"/>
        </a:xfrm>
        <a:prstGeom prst="pieWedge">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zh-CN" altLang="en-US" sz="2200" kern="1200" dirty="0" smtClean="0"/>
            <a:t>方法论</a:t>
          </a:r>
          <a:endParaRPr lang="en-US" sz="2200" kern="1200" dirty="0"/>
        </a:p>
      </dsp:txBody>
      <dsp:txXfrm rot="5400000">
        <a:off x="4317957" y="2868015"/>
        <a:ext cx="1721806" cy="1721806"/>
      </dsp:txXfrm>
    </dsp:sp>
    <dsp:sp modelId="{BC335CFD-85CA-DD4F-A48E-1CF14133E821}">
      <dsp:nvSpPr>
        <dsp:cNvPr id="0" name=""/>
        <dsp:cNvSpPr/>
      </dsp:nvSpPr>
      <dsp:spPr>
        <a:xfrm>
          <a:off x="5675638" y="2305659"/>
          <a:ext cx="840722" cy="731062"/>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6370A827-13A5-9044-8BBD-FC36699BF0F8}">
      <dsp:nvSpPr>
        <dsp:cNvPr id="0" name=""/>
        <dsp:cNvSpPr/>
      </dsp:nvSpPr>
      <dsp:spPr>
        <a:xfrm rot="10800000">
          <a:off x="5675638" y="2586837"/>
          <a:ext cx="840722" cy="731062"/>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E2058-D580-0447-9D59-860EC6987037}">
      <dsp:nvSpPr>
        <dsp:cNvPr id="0" name=""/>
        <dsp:cNvSpPr/>
      </dsp:nvSpPr>
      <dsp:spPr>
        <a:xfrm>
          <a:off x="914399" y="0"/>
          <a:ext cx="10363200" cy="50323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790E8C4-AE19-B445-A535-C962758EF23C}">
      <dsp:nvSpPr>
        <dsp:cNvPr id="0" name=""/>
        <dsp:cNvSpPr/>
      </dsp:nvSpPr>
      <dsp:spPr>
        <a:xfrm>
          <a:off x="422820" y="1509712"/>
          <a:ext cx="5524500" cy="2012950"/>
        </a:xfrm>
        <a:prstGeom prst="roundRect">
          <a:avLst/>
        </a:prstGeom>
        <a:gradFill rotWithShape="0">
          <a:gsLst>
            <a:gs pos="0">
              <a:schemeClr val="accent2">
                <a:lumMod val="60000"/>
                <a:lumOff val="40000"/>
              </a:schemeClr>
            </a:gs>
            <a:gs pos="50000">
              <a:schemeClr val="accent2">
                <a:lumMod val="75000"/>
              </a:schemeClr>
            </a:gs>
            <a:gs pos="100000">
              <a:schemeClr val="accent2">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zh-CN" altLang="en-US" sz="2800" b="0" i="0" kern="1200" dirty="0" smtClean="0"/>
            <a:t>在生产链上主导</a:t>
          </a:r>
          <a:r>
            <a:rPr lang="zh-CN" altLang="en-US" sz="2800" b="0" i="0" kern="1200" dirty="0" smtClean="0"/>
            <a:t>公司</a:t>
          </a:r>
          <a:r>
            <a:rPr lang="zh-CN" altLang="en-US" sz="2800" b="0" i="0" kern="1200" dirty="0" smtClean="0"/>
            <a:t>对施加控制义务的动力越大，</a:t>
          </a:r>
          <a:endParaRPr lang="en-US" sz="2800" kern="1200" dirty="0"/>
        </a:p>
      </dsp:txBody>
      <dsp:txXfrm>
        <a:off x="521084" y="1607976"/>
        <a:ext cx="5327972" cy="1816422"/>
      </dsp:txXfrm>
    </dsp:sp>
    <dsp:sp modelId="{74783417-A76F-5A4A-9985-F90E224EA856}">
      <dsp:nvSpPr>
        <dsp:cNvPr id="0" name=""/>
        <dsp:cNvSpPr/>
      </dsp:nvSpPr>
      <dsp:spPr>
        <a:xfrm>
          <a:off x="6244679" y="1509712"/>
          <a:ext cx="5524500" cy="2012950"/>
        </a:xfrm>
        <a:prstGeom prst="roundRect">
          <a:avLst/>
        </a:prstGeom>
        <a:gradFill rotWithShape="0">
          <a:gsLst>
            <a:gs pos="0">
              <a:schemeClr val="accent6">
                <a:lumMod val="40000"/>
                <a:lumOff val="60000"/>
              </a:schemeClr>
            </a:gs>
            <a:gs pos="50000">
              <a:schemeClr val="accent6">
                <a:lumMod val="75000"/>
              </a:schemeClr>
            </a:gs>
            <a:gs pos="100000">
              <a:schemeClr val="accent6">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zh-CN" altLang="en-US" sz="2800" kern="1200" dirty="0" smtClean="0"/>
            <a:t>运用传统代理人和“揭开面纱”原则来使公司萎缩为企业（</a:t>
          </a:r>
          <a:r>
            <a:rPr lang="en-US" sz="2800" kern="1200" dirty="0" smtClean="0"/>
            <a:t>collapse the corporation into the enterprise</a:t>
          </a:r>
          <a:r>
            <a:rPr lang="zh-CN" altLang="en-US" sz="2800" kern="1200" dirty="0" smtClean="0"/>
            <a:t>）的努力就会越激进。</a:t>
          </a:r>
          <a:endParaRPr lang="en-US" sz="2800" kern="1200" dirty="0"/>
        </a:p>
      </dsp:txBody>
      <dsp:txXfrm>
        <a:off x="6342943" y="1607976"/>
        <a:ext cx="5327972" cy="18164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BF52A-4572-EF43-BD1C-B06FE94A03E2}">
      <dsp:nvSpPr>
        <dsp:cNvPr id="0" name=""/>
        <dsp:cNvSpPr/>
      </dsp:nvSpPr>
      <dsp:spPr>
        <a:xfrm>
          <a:off x="2399109" y="5000"/>
          <a:ext cx="3286124" cy="16430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rtl="0">
            <a:lnSpc>
              <a:spcPct val="90000"/>
            </a:lnSpc>
            <a:spcBef>
              <a:spcPct val="0"/>
            </a:spcBef>
            <a:spcAft>
              <a:spcPct val="35000"/>
            </a:spcAft>
          </a:pPr>
          <a:r>
            <a:rPr lang="zh-CN" altLang="en-US" sz="3500" b="0" i="0" kern="1200" dirty="0" smtClean="0"/>
            <a:t>“揭开面纱”的基本原理正在改变</a:t>
          </a:r>
          <a:endParaRPr lang="en-US" sz="3500" kern="1200" dirty="0"/>
        </a:p>
      </dsp:txBody>
      <dsp:txXfrm>
        <a:off x="2447233" y="53124"/>
        <a:ext cx="3189876" cy="1546814"/>
      </dsp:txXfrm>
    </dsp:sp>
    <dsp:sp modelId="{E83BAF55-7619-3148-A365-0DC55E6AE4D1}">
      <dsp:nvSpPr>
        <dsp:cNvPr id="0" name=""/>
        <dsp:cNvSpPr/>
      </dsp:nvSpPr>
      <dsp:spPr>
        <a:xfrm>
          <a:off x="2727721" y="1648063"/>
          <a:ext cx="328612" cy="1232296"/>
        </a:xfrm>
        <a:custGeom>
          <a:avLst/>
          <a:gdLst/>
          <a:ahLst/>
          <a:cxnLst/>
          <a:rect l="0" t="0" r="0" b="0"/>
          <a:pathLst>
            <a:path>
              <a:moveTo>
                <a:pt x="0" y="0"/>
              </a:moveTo>
              <a:lnTo>
                <a:pt x="0" y="1232296"/>
              </a:lnTo>
              <a:lnTo>
                <a:pt x="328612" y="123229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6D7255C-2E67-3545-ADC1-BA1825BFD7A1}">
      <dsp:nvSpPr>
        <dsp:cNvPr id="0" name=""/>
        <dsp:cNvSpPr/>
      </dsp:nvSpPr>
      <dsp:spPr>
        <a:xfrm>
          <a:off x="3056334" y="2058828"/>
          <a:ext cx="2628900" cy="1643062"/>
        </a:xfrm>
        <a:prstGeom prst="roundRect">
          <a:avLst>
            <a:gd name="adj" fmla="val 10000"/>
          </a:avLst>
        </a:prstGeom>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zh-CN" altLang="en-US" sz="2200" b="0" i="0" kern="1200" dirty="0" smtClean="0"/>
            <a:t>从专注于欺骗和自主能力到专注于运作</a:t>
          </a:r>
          <a:endParaRPr lang="en-US" sz="2200" kern="1200" dirty="0"/>
        </a:p>
      </dsp:txBody>
      <dsp:txXfrm>
        <a:off x="3104458" y="2106952"/>
        <a:ext cx="2532652" cy="1546814"/>
      </dsp:txXfrm>
    </dsp:sp>
    <dsp:sp modelId="{9704FEBF-9321-B54C-9F20-928A1BDB010E}">
      <dsp:nvSpPr>
        <dsp:cNvPr id="0" name=""/>
        <dsp:cNvSpPr/>
      </dsp:nvSpPr>
      <dsp:spPr>
        <a:xfrm>
          <a:off x="2727721" y="1648063"/>
          <a:ext cx="328612" cy="3286124"/>
        </a:xfrm>
        <a:custGeom>
          <a:avLst/>
          <a:gdLst/>
          <a:ahLst/>
          <a:cxnLst/>
          <a:rect l="0" t="0" r="0" b="0"/>
          <a:pathLst>
            <a:path>
              <a:moveTo>
                <a:pt x="0" y="0"/>
              </a:moveTo>
              <a:lnTo>
                <a:pt x="0" y="3286124"/>
              </a:lnTo>
              <a:lnTo>
                <a:pt x="328612" y="328612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15CFFBA-A457-E04E-A669-24868EA60009}">
      <dsp:nvSpPr>
        <dsp:cNvPr id="0" name=""/>
        <dsp:cNvSpPr/>
      </dsp:nvSpPr>
      <dsp:spPr>
        <a:xfrm>
          <a:off x="3056334" y="4112656"/>
          <a:ext cx="2628900" cy="1643062"/>
        </a:xfrm>
        <a:prstGeom prst="roundRect">
          <a:avLst>
            <a:gd name="adj" fmla="val 10000"/>
          </a:avLst>
        </a:prstGeom>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zh-CN" altLang="en-US" sz="2200" b="0" i="0" kern="1200" dirty="0" smtClean="0"/>
            <a:t>重点关注控制问题和经济活动的整合</a:t>
          </a:r>
          <a:endParaRPr lang="en-US" sz="2200" kern="1200" dirty="0"/>
        </a:p>
      </dsp:txBody>
      <dsp:txXfrm>
        <a:off x="3104458" y="4160780"/>
        <a:ext cx="2532652" cy="1546814"/>
      </dsp:txXfrm>
    </dsp:sp>
    <dsp:sp modelId="{9BD744C4-93E0-C946-9F17-555047458D7B}">
      <dsp:nvSpPr>
        <dsp:cNvPr id="0" name=""/>
        <dsp:cNvSpPr/>
      </dsp:nvSpPr>
      <dsp:spPr>
        <a:xfrm>
          <a:off x="6506765" y="5000"/>
          <a:ext cx="3286124" cy="16430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rtl="0">
            <a:lnSpc>
              <a:spcPct val="90000"/>
            </a:lnSpc>
            <a:spcBef>
              <a:spcPct val="0"/>
            </a:spcBef>
            <a:spcAft>
              <a:spcPct val="35000"/>
            </a:spcAft>
          </a:pPr>
          <a:r>
            <a:rPr lang="zh-CN" altLang="en-US" sz="3500" b="0" i="0" kern="1200" dirty="0" smtClean="0"/>
            <a:t>代理人的应用也在发生变化</a:t>
          </a:r>
          <a:endParaRPr lang="en-US" sz="3500" kern="1200" dirty="0"/>
        </a:p>
      </dsp:txBody>
      <dsp:txXfrm>
        <a:off x="6554889" y="53124"/>
        <a:ext cx="3189876" cy="1546814"/>
      </dsp:txXfrm>
    </dsp:sp>
    <dsp:sp modelId="{6350C726-ABEB-D249-88AF-7D337EE31014}">
      <dsp:nvSpPr>
        <dsp:cNvPr id="0" name=""/>
        <dsp:cNvSpPr/>
      </dsp:nvSpPr>
      <dsp:spPr>
        <a:xfrm>
          <a:off x="6835378" y="1648063"/>
          <a:ext cx="328612" cy="1232296"/>
        </a:xfrm>
        <a:custGeom>
          <a:avLst/>
          <a:gdLst/>
          <a:ahLst/>
          <a:cxnLst/>
          <a:rect l="0" t="0" r="0" b="0"/>
          <a:pathLst>
            <a:path>
              <a:moveTo>
                <a:pt x="0" y="0"/>
              </a:moveTo>
              <a:lnTo>
                <a:pt x="0" y="1232296"/>
              </a:lnTo>
              <a:lnTo>
                <a:pt x="328612" y="123229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17D7D27-22A2-9442-B494-8D40282EC02D}">
      <dsp:nvSpPr>
        <dsp:cNvPr id="0" name=""/>
        <dsp:cNvSpPr/>
      </dsp:nvSpPr>
      <dsp:spPr>
        <a:xfrm>
          <a:off x="7163990" y="2058828"/>
          <a:ext cx="2628900" cy="1643062"/>
        </a:xfrm>
        <a:prstGeom prst="roundRect">
          <a:avLst>
            <a:gd name="adj" fmla="val 10000"/>
          </a:avLst>
        </a:prstGeom>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zh-CN" altLang="en-US" sz="2200" b="0" i="0" kern="1200" dirty="0" smtClean="0"/>
            <a:t>主仆情结中直接关系的控制，有时在不相关实体的情况下带有欺骗</a:t>
          </a:r>
          <a:endParaRPr lang="en-US" sz="2200" kern="1200" dirty="0"/>
        </a:p>
      </dsp:txBody>
      <dsp:txXfrm>
        <a:off x="7212114" y="2106952"/>
        <a:ext cx="2532652" cy="1546814"/>
      </dsp:txXfrm>
    </dsp:sp>
    <dsp:sp modelId="{914E5882-8445-0248-94C0-333008BC75B4}">
      <dsp:nvSpPr>
        <dsp:cNvPr id="0" name=""/>
        <dsp:cNvSpPr/>
      </dsp:nvSpPr>
      <dsp:spPr>
        <a:xfrm>
          <a:off x="6835378" y="1648063"/>
          <a:ext cx="328612" cy="3286124"/>
        </a:xfrm>
        <a:custGeom>
          <a:avLst/>
          <a:gdLst/>
          <a:ahLst/>
          <a:cxnLst/>
          <a:rect l="0" t="0" r="0" b="0"/>
          <a:pathLst>
            <a:path>
              <a:moveTo>
                <a:pt x="0" y="0"/>
              </a:moveTo>
              <a:lnTo>
                <a:pt x="0" y="3286124"/>
              </a:lnTo>
              <a:lnTo>
                <a:pt x="328612" y="328612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BBC8E2F-A30B-6A4F-B0D1-418E706D2D62}">
      <dsp:nvSpPr>
        <dsp:cNvPr id="0" name=""/>
        <dsp:cNvSpPr/>
      </dsp:nvSpPr>
      <dsp:spPr>
        <a:xfrm>
          <a:off x="7163990" y="4112656"/>
          <a:ext cx="2628900" cy="1643062"/>
        </a:xfrm>
        <a:prstGeom prst="roundRect">
          <a:avLst>
            <a:gd name="adj" fmla="val 10000"/>
          </a:avLst>
        </a:prstGeom>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zh-CN" altLang="en-US" sz="2200" b="0" i="0" kern="1200" dirty="0" smtClean="0"/>
            <a:t>运用控制原则，在经济关系中与行动者保持一致，而不考虑这些关系的正式法律性质</a:t>
          </a:r>
          <a:endParaRPr lang="en-US" sz="2200" kern="1200" dirty="0"/>
        </a:p>
      </dsp:txBody>
      <dsp:txXfrm>
        <a:off x="7212114" y="4160780"/>
        <a:ext cx="2532652" cy="154681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A3099-06EF-C744-9AE6-97B23E2D6751}">
      <dsp:nvSpPr>
        <dsp:cNvPr id="0" name=""/>
        <dsp:cNvSpPr/>
      </dsp:nvSpPr>
      <dsp:spPr>
        <a:xfrm>
          <a:off x="7244994" y="2742076"/>
          <a:ext cx="339844" cy="1042189"/>
        </a:xfrm>
        <a:custGeom>
          <a:avLst/>
          <a:gdLst/>
          <a:ahLst/>
          <a:cxnLst/>
          <a:rect l="0" t="0" r="0" b="0"/>
          <a:pathLst>
            <a:path>
              <a:moveTo>
                <a:pt x="0" y="0"/>
              </a:moveTo>
              <a:lnTo>
                <a:pt x="0" y="1042189"/>
              </a:lnTo>
              <a:lnTo>
                <a:pt x="339844" y="1042189"/>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7BA414D-6C9B-9F4A-A140-DF8C88ED24E0}">
      <dsp:nvSpPr>
        <dsp:cNvPr id="0" name=""/>
        <dsp:cNvSpPr/>
      </dsp:nvSpPr>
      <dsp:spPr>
        <a:xfrm>
          <a:off x="6780540" y="1133479"/>
          <a:ext cx="1370705" cy="475782"/>
        </a:xfrm>
        <a:custGeom>
          <a:avLst/>
          <a:gdLst/>
          <a:ahLst/>
          <a:cxnLst/>
          <a:rect l="0" t="0" r="0" b="0"/>
          <a:pathLst>
            <a:path>
              <a:moveTo>
                <a:pt x="0" y="0"/>
              </a:moveTo>
              <a:lnTo>
                <a:pt x="0" y="237891"/>
              </a:lnTo>
              <a:lnTo>
                <a:pt x="1370705" y="237891"/>
              </a:lnTo>
              <a:lnTo>
                <a:pt x="1370705" y="475782"/>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7D4091B-FB87-AD45-9A5A-7E759CE284F5}">
      <dsp:nvSpPr>
        <dsp:cNvPr id="0" name=""/>
        <dsp:cNvSpPr/>
      </dsp:nvSpPr>
      <dsp:spPr>
        <a:xfrm>
          <a:off x="4503583" y="2742076"/>
          <a:ext cx="339844" cy="1042189"/>
        </a:xfrm>
        <a:custGeom>
          <a:avLst/>
          <a:gdLst/>
          <a:ahLst/>
          <a:cxnLst/>
          <a:rect l="0" t="0" r="0" b="0"/>
          <a:pathLst>
            <a:path>
              <a:moveTo>
                <a:pt x="0" y="0"/>
              </a:moveTo>
              <a:lnTo>
                <a:pt x="0" y="1042189"/>
              </a:lnTo>
              <a:lnTo>
                <a:pt x="339844" y="1042189"/>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F4D1653-BF7F-6B45-9B0B-467D973DBA27}">
      <dsp:nvSpPr>
        <dsp:cNvPr id="0" name=""/>
        <dsp:cNvSpPr/>
      </dsp:nvSpPr>
      <dsp:spPr>
        <a:xfrm>
          <a:off x="5409835" y="1133479"/>
          <a:ext cx="1370705" cy="475782"/>
        </a:xfrm>
        <a:custGeom>
          <a:avLst/>
          <a:gdLst/>
          <a:ahLst/>
          <a:cxnLst/>
          <a:rect l="0" t="0" r="0" b="0"/>
          <a:pathLst>
            <a:path>
              <a:moveTo>
                <a:pt x="1370705" y="0"/>
              </a:moveTo>
              <a:lnTo>
                <a:pt x="1370705" y="237891"/>
              </a:lnTo>
              <a:lnTo>
                <a:pt x="0" y="237891"/>
              </a:lnTo>
              <a:lnTo>
                <a:pt x="0" y="475782"/>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AD63FB6-73BA-4043-B481-EF8ADA2F14D6}">
      <dsp:nvSpPr>
        <dsp:cNvPr id="0" name=""/>
        <dsp:cNvSpPr/>
      </dsp:nvSpPr>
      <dsp:spPr>
        <a:xfrm>
          <a:off x="2428312" y="1133479"/>
          <a:ext cx="91440" cy="475782"/>
        </a:xfrm>
        <a:custGeom>
          <a:avLst/>
          <a:gdLst/>
          <a:ahLst/>
          <a:cxnLst/>
          <a:rect l="0" t="0" r="0" b="0"/>
          <a:pathLst>
            <a:path>
              <a:moveTo>
                <a:pt x="45720" y="0"/>
              </a:moveTo>
              <a:lnTo>
                <a:pt x="45720" y="475782"/>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4C37856-6A51-D445-B168-63E1CD422C2C}">
      <dsp:nvSpPr>
        <dsp:cNvPr id="0" name=""/>
        <dsp:cNvSpPr/>
      </dsp:nvSpPr>
      <dsp:spPr>
        <a:xfrm>
          <a:off x="665131" y="665"/>
          <a:ext cx="3617801" cy="11328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zh-CN" altLang="en-US" sz="1500" b="1" kern="1200" dirty="0" smtClean="0">
              <a:solidFill>
                <a:schemeClr val="tx1"/>
              </a:solidFill>
            </a:rPr>
            <a:t>关于传统权利</a:t>
          </a:r>
          <a:endParaRPr lang="en-US" sz="1500" b="1" kern="1200" dirty="0">
            <a:solidFill>
              <a:schemeClr val="tx1"/>
            </a:solidFill>
          </a:endParaRPr>
        </a:p>
      </dsp:txBody>
      <dsp:txXfrm>
        <a:off x="665131" y="665"/>
        <a:ext cx="3617801" cy="1132814"/>
      </dsp:txXfrm>
    </dsp:sp>
    <dsp:sp modelId="{766502F5-3967-CD43-BA58-A7E8795C168C}">
      <dsp:nvSpPr>
        <dsp:cNvPr id="0" name=""/>
        <dsp:cNvSpPr/>
      </dsp:nvSpPr>
      <dsp:spPr>
        <a:xfrm>
          <a:off x="1341218" y="1609261"/>
          <a:ext cx="2265629" cy="113281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altLang="en-US" sz="2000" kern="1200" dirty="0" smtClean="0"/>
            <a:t>基于对财产的保护</a:t>
          </a:r>
          <a:endParaRPr lang="en-US" sz="2000" kern="1200" dirty="0"/>
        </a:p>
      </dsp:txBody>
      <dsp:txXfrm>
        <a:off x="1341218" y="1609261"/>
        <a:ext cx="2265629" cy="1132814"/>
      </dsp:txXfrm>
    </dsp:sp>
    <dsp:sp modelId="{B84953F7-630D-E140-AC5A-F7FE422E0DFC}">
      <dsp:nvSpPr>
        <dsp:cNvPr id="0" name=""/>
        <dsp:cNvSpPr/>
      </dsp:nvSpPr>
      <dsp:spPr>
        <a:xfrm>
          <a:off x="4758715" y="665"/>
          <a:ext cx="4043649" cy="11328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zh-CN" altLang="en-US" sz="1800" b="1" kern="1200" dirty="0" smtClean="0">
              <a:solidFill>
                <a:schemeClr val="tx1"/>
              </a:solidFill>
            </a:rPr>
            <a:t>关于新的宪法权利</a:t>
          </a:r>
          <a:endParaRPr lang="en-US" sz="1800" b="1" kern="1200" dirty="0">
            <a:solidFill>
              <a:schemeClr val="tx1"/>
            </a:solidFill>
          </a:endParaRPr>
        </a:p>
      </dsp:txBody>
      <dsp:txXfrm>
        <a:off x="4758715" y="665"/>
        <a:ext cx="4043649" cy="1132814"/>
      </dsp:txXfrm>
    </dsp:sp>
    <dsp:sp modelId="{E5F191CE-B0DE-CD41-8462-955B8F0F5CEE}">
      <dsp:nvSpPr>
        <dsp:cNvPr id="0" name=""/>
        <dsp:cNvSpPr/>
      </dsp:nvSpPr>
      <dsp:spPr>
        <a:xfrm>
          <a:off x="4277020" y="1609261"/>
          <a:ext cx="2265629" cy="113281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altLang="en-US" sz="2000" kern="1200" dirty="0" smtClean="0"/>
            <a:t>言论</a:t>
          </a:r>
          <a:r>
            <a:rPr lang="en-US" sz="2000" kern="1200" dirty="0" smtClean="0"/>
            <a:t>:</a:t>
          </a:r>
          <a:endParaRPr lang="en-US" sz="2000" kern="1200" dirty="0"/>
        </a:p>
      </dsp:txBody>
      <dsp:txXfrm>
        <a:off x="4277020" y="1609261"/>
        <a:ext cx="2265629" cy="1132814"/>
      </dsp:txXfrm>
    </dsp:sp>
    <dsp:sp modelId="{27D0A8C3-035A-D340-8487-008839E6033E}">
      <dsp:nvSpPr>
        <dsp:cNvPr id="0" name=""/>
        <dsp:cNvSpPr/>
      </dsp:nvSpPr>
      <dsp:spPr>
        <a:xfrm>
          <a:off x="4843427" y="3217858"/>
          <a:ext cx="2265629" cy="113281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altLang="en-US" sz="2000" kern="1200" dirty="0" smtClean="0"/>
            <a:t>基于公司自主的理念</a:t>
          </a:r>
          <a:r>
            <a:rPr lang="en-US" sz="2000" kern="1200" dirty="0" smtClean="0"/>
            <a:t>; </a:t>
          </a:r>
          <a:r>
            <a:rPr lang="zh-CN" altLang="en-US" sz="2000" kern="1200" dirty="0" smtClean="0"/>
            <a:t>公司的言论与利益相关方的言论不同</a:t>
          </a:r>
          <a:endParaRPr lang="en-US" sz="2000" kern="1200" dirty="0"/>
        </a:p>
      </dsp:txBody>
      <dsp:txXfrm>
        <a:off x="4843427" y="3217858"/>
        <a:ext cx="2265629" cy="1132814"/>
      </dsp:txXfrm>
    </dsp:sp>
    <dsp:sp modelId="{1173D53F-A2FD-614A-A106-F6C45AC81A59}">
      <dsp:nvSpPr>
        <dsp:cNvPr id="0" name=""/>
        <dsp:cNvSpPr/>
      </dsp:nvSpPr>
      <dsp:spPr>
        <a:xfrm>
          <a:off x="7018431" y="1609261"/>
          <a:ext cx="2265629" cy="113281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altLang="en-US" sz="2000" kern="1200" dirty="0" smtClean="0"/>
            <a:t>宗教</a:t>
          </a:r>
          <a:r>
            <a:rPr lang="en-US" sz="2000" kern="1200" dirty="0" smtClean="0"/>
            <a:t>:</a:t>
          </a:r>
          <a:endParaRPr lang="en-US" sz="2000" kern="1200" dirty="0"/>
        </a:p>
      </dsp:txBody>
      <dsp:txXfrm>
        <a:off x="7018431" y="1609261"/>
        <a:ext cx="2265629" cy="1132814"/>
      </dsp:txXfrm>
    </dsp:sp>
    <dsp:sp modelId="{4548FF4C-DE43-924C-A0E9-FB3A59B13D90}">
      <dsp:nvSpPr>
        <dsp:cNvPr id="0" name=""/>
        <dsp:cNvSpPr/>
      </dsp:nvSpPr>
      <dsp:spPr>
        <a:xfrm>
          <a:off x="7584839" y="3217858"/>
          <a:ext cx="2265629" cy="113281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altLang="en-US" sz="2000" kern="1200" dirty="0" smtClean="0"/>
            <a:t>基于公司是股东的财产这样一种观点或者是国家的承认（</a:t>
          </a:r>
          <a:r>
            <a:rPr lang="en-US" altLang="zh-CN" sz="2000" kern="1200" dirty="0" smtClean="0"/>
            <a:t>concession</a:t>
          </a:r>
          <a:r>
            <a:rPr lang="zh-CN" altLang="en-US" sz="2000" kern="1200" dirty="0" smtClean="0"/>
            <a:t>）</a:t>
          </a:r>
          <a:endParaRPr lang="en-US" sz="2000" kern="1200" dirty="0"/>
        </a:p>
      </dsp:txBody>
      <dsp:txXfrm>
        <a:off x="7584839" y="3217858"/>
        <a:ext cx="2265629" cy="113281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8D645-3319-1347-8471-D124379150AE}">
      <dsp:nvSpPr>
        <dsp:cNvPr id="0" name=""/>
        <dsp:cNvSpPr/>
      </dsp:nvSpPr>
      <dsp:spPr>
        <a:xfrm>
          <a:off x="3373" y="11296"/>
          <a:ext cx="3095624" cy="1547812"/>
        </a:xfrm>
        <a:prstGeom prst="roundRect">
          <a:avLst>
            <a:gd name="adj" fmla="val 10000"/>
          </a:avLst>
        </a:prstGeom>
        <a:gradFill rotWithShape="0">
          <a:gsLst>
            <a:gs pos="0">
              <a:schemeClr val="accent6">
                <a:lumMod val="50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zh-CN" altLang="en-US" sz="2500" b="0" i="0" kern="1200" dirty="0" smtClean="0"/>
            <a:t>两种曾经截然不同的定义和构建的方法已经开始以有趣的方式融合。</a:t>
          </a:r>
          <a:endParaRPr lang="en-US" sz="2500" b="1" kern="1200" dirty="0"/>
        </a:p>
      </dsp:txBody>
      <dsp:txXfrm>
        <a:off x="48707" y="56630"/>
        <a:ext cx="3004956" cy="1457144"/>
      </dsp:txXfrm>
    </dsp:sp>
    <dsp:sp modelId="{E17E698B-7B88-AB4C-8831-08B87BF59C63}">
      <dsp:nvSpPr>
        <dsp:cNvPr id="0" name=""/>
        <dsp:cNvSpPr/>
      </dsp:nvSpPr>
      <dsp:spPr>
        <a:xfrm>
          <a:off x="312936" y="1559108"/>
          <a:ext cx="309562" cy="1160859"/>
        </a:xfrm>
        <a:custGeom>
          <a:avLst/>
          <a:gdLst/>
          <a:ahLst/>
          <a:cxnLst/>
          <a:rect l="0" t="0" r="0" b="0"/>
          <a:pathLst>
            <a:path>
              <a:moveTo>
                <a:pt x="0" y="0"/>
              </a:moveTo>
              <a:lnTo>
                <a:pt x="0" y="1160859"/>
              </a:lnTo>
              <a:lnTo>
                <a:pt x="309562" y="1160859"/>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CEEB826-E2D8-E74A-8D06-F3518A3C3758}">
      <dsp:nvSpPr>
        <dsp:cNvPr id="0" name=""/>
        <dsp:cNvSpPr/>
      </dsp:nvSpPr>
      <dsp:spPr>
        <a:xfrm>
          <a:off x="622498" y="1946061"/>
          <a:ext cx="2476500" cy="1547812"/>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zh-CN" altLang="en-US" sz="1600" kern="1200" dirty="0" smtClean="0"/>
            <a:t>一方面，指导资产分割的原则</a:t>
          </a:r>
          <a:r>
            <a:rPr lang="en-US" altLang="zh-CN" sz="1600" kern="1200" dirty="0" smtClean="0"/>
            <a:t>—</a:t>
          </a:r>
          <a:r>
            <a:rPr lang="zh-CN" altLang="en-US" sz="1600" kern="1200" dirty="0" smtClean="0"/>
            <a:t>“揭开面纱”和代理人</a:t>
          </a:r>
          <a:r>
            <a:rPr lang="en-US" altLang="zh-CN" sz="1600" kern="1200" dirty="0" smtClean="0"/>
            <a:t>– </a:t>
          </a:r>
          <a:r>
            <a:rPr lang="zh-CN" altLang="en-US" sz="1600" kern="1200" dirty="0" smtClean="0"/>
            <a:t>已经开始被用于塑造新的跨国公司、企业法律</a:t>
          </a:r>
          <a:r>
            <a:rPr lang="en-US" sz="1600" kern="1200" dirty="0" smtClean="0"/>
            <a:t> </a:t>
          </a:r>
          <a:endParaRPr lang="en-US" sz="1600" kern="1200" dirty="0"/>
        </a:p>
      </dsp:txBody>
      <dsp:txXfrm>
        <a:off x="667832" y="1991395"/>
        <a:ext cx="2385832" cy="1457144"/>
      </dsp:txXfrm>
    </dsp:sp>
    <dsp:sp modelId="{838C3985-6CD6-6344-AE2C-6E4CDDF82F9D}">
      <dsp:nvSpPr>
        <dsp:cNvPr id="0" name=""/>
        <dsp:cNvSpPr/>
      </dsp:nvSpPr>
      <dsp:spPr>
        <a:xfrm>
          <a:off x="312936" y="1559108"/>
          <a:ext cx="309562" cy="3256017"/>
        </a:xfrm>
        <a:custGeom>
          <a:avLst/>
          <a:gdLst/>
          <a:ahLst/>
          <a:cxnLst/>
          <a:rect l="0" t="0" r="0" b="0"/>
          <a:pathLst>
            <a:path>
              <a:moveTo>
                <a:pt x="0" y="0"/>
              </a:moveTo>
              <a:lnTo>
                <a:pt x="0" y="3256017"/>
              </a:lnTo>
              <a:lnTo>
                <a:pt x="309562" y="3256017"/>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F4107C8-A90C-EB4C-AFA4-AFA933106C6D}">
      <dsp:nvSpPr>
        <dsp:cNvPr id="0" name=""/>
        <dsp:cNvSpPr/>
      </dsp:nvSpPr>
      <dsp:spPr>
        <a:xfrm>
          <a:off x="622498" y="3880827"/>
          <a:ext cx="3602589" cy="1868596"/>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zh-CN" altLang="en-US" sz="1600" b="0" i="0" kern="1200" dirty="0" smtClean="0"/>
            <a:t>另一方面，定义企业自治的学说已经开始以奇怪的方式发生转变，既使企业成为言论的来源，同时又为股东寻求宗教权利的稳固性提供了有力的证据。</a:t>
          </a:r>
          <a:endParaRPr lang="en-US" sz="1500" kern="1200" dirty="0"/>
        </a:p>
      </dsp:txBody>
      <dsp:txXfrm>
        <a:off x="677227" y="3935556"/>
        <a:ext cx="3493131" cy="1759138"/>
      </dsp:txXfrm>
    </dsp:sp>
    <dsp:sp modelId="{75B22E9F-94B0-ED45-8888-8761675E666D}">
      <dsp:nvSpPr>
        <dsp:cNvPr id="0" name=""/>
        <dsp:cNvSpPr/>
      </dsp:nvSpPr>
      <dsp:spPr>
        <a:xfrm>
          <a:off x="4379869" y="11296"/>
          <a:ext cx="3095624" cy="1547812"/>
        </a:xfrm>
        <a:prstGeom prst="roundRect">
          <a:avLst>
            <a:gd name="adj" fmla="val 10000"/>
          </a:avLst>
        </a:prstGeom>
        <a:gradFill rotWithShape="0">
          <a:gsLst>
            <a:gs pos="0">
              <a:schemeClr val="accent6">
                <a:lumMod val="50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zh-CN" altLang="en-US" sz="2500" b="0" i="0" kern="1200" dirty="0" smtClean="0"/>
            <a:t>在这两种情况下，新兴人权、合规、腐败和安全问题的覆盖都推动了这些变化。</a:t>
          </a:r>
          <a:endParaRPr lang="en-US" sz="2500" b="1" kern="1200" dirty="0"/>
        </a:p>
      </dsp:txBody>
      <dsp:txXfrm>
        <a:off x="4425203" y="56630"/>
        <a:ext cx="3004956" cy="1457144"/>
      </dsp:txXfrm>
    </dsp:sp>
    <dsp:sp modelId="{BBF7D9B0-F4B8-F948-9009-CF0B80F68DAA}">
      <dsp:nvSpPr>
        <dsp:cNvPr id="0" name=""/>
        <dsp:cNvSpPr/>
      </dsp:nvSpPr>
      <dsp:spPr>
        <a:xfrm>
          <a:off x="4689431" y="1559108"/>
          <a:ext cx="309562" cy="1420621"/>
        </a:xfrm>
        <a:custGeom>
          <a:avLst/>
          <a:gdLst/>
          <a:ahLst/>
          <a:cxnLst/>
          <a:rect l="0" t="0" r="0" b="0"/>
          <a:pathLst>
            <a:path>
              <a:moveTo>
                <a:pt x="0" y="0"/>
              </a:moveTo>
              <a:lnTo>
                <a:pt x="0" y="1420621"/>
              </a:lnTo>
              <a:lnTo>
                <a:pt x="309562" y="1420621"/>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D7AD1AF-1B96-2B40-BCEA-A35840EDD05B}">
      <dsp:nvSpPr>
        <dsp:cNvPr id="0" name=""/>
        <dsp:cNvSpPr/>
      </dsp:nvSpPr>
      <dsp:spPr>
        <a:xfrm>
          <a:off x="4998994" y="1946061"/>
          <a:ext cx="2476500" cy="2067335"/>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zh-CN" altLang="en-US" sz="1600" b="0" i="0" kern="1200" dirty="0" smtClean="0"/>
            <a:t>这些运动同时使传统的公司与其他公司</a:t>
          </a:r>
          <a:r>
            <a:rPr lang="en-US" altLang="zh-CN" sz="1600" b="0" i="0" kern="1200" dirty="0" smtClean="0"/>
            <a:t>——</a:t>
          </a:r>
          <a:r>
            <a:rPr lang="zh-CN" altLang="en-US" sz="1600" b="0" i="0" kern="1200" dirty="0" smtClean="0"/>
            <a:t>跨国企业、生产链、合同、政治和教会</a:t>
          </a:r>
          <a:r>
            <a:rPr lang="en-US" altLang="zh-CN" sz="1600" b="0" i="0" kern="1200" dirty="0" smtClean="0"/>
            <a:t>——</a:t>
          </a:r>
          <a:r>
            <a:rPr lang="zh-CN" altLang="en-US" sz="1600" b="0" i="0" kern="1200" dirty="0" smtClean="0"/>
            <a:t>相结合。</a:t>
          </a:r>
          <a:endParaRPr lang="en-US" sz="1600" kern="1200" dirty="0"/>
        </a:p>
      </dsp:txBody>
      <dsp:txXfrm>
        <a:off x="5059544" y="2006611"/>
        <a:ext cx="2355400" cy="1946235"/>
      </dsp:txXfrm>
    </dsp:sp>
    <dsp:sp modelId="{93E16169-7320-8044-9AD1-43D2E986E67B}">
      <dsp:nvSpPr>
        <dsp:cNvPr id="0" name=""/>
        <dsp:cNvSpPr/>
      </dsp:nvSpPr>
      <dsp:spPr>
        <a:xfrm>
          <a:off x="8249400" y="11296"/>
          <a:ext cx="3527186" cy="1547812"/>
        </a:xfrm>
        <a:prstGeom prst="roundRect">
          <a:avLst>
            <a:gd name="adj" fmla="val 10000"/>
          </a:avLst>
        </a:prstGeom>
        <a:gradFill rotWithShape="0">
          <a:gsLst>
            <a:gs pos="0">
              <a:schemeClr val="accent6">
                <a:lumMod val="50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zh-CN" altLang="en-US" sz="2500" b="0" i="0" kern="1200" dirty="0" smtClean="0"/>
            <a:t>公司人格再次成为影响经济活动与管理经济活动的法律结构关系的重要问题</a:t>
          </a:r>
          <a:endParaRPr lang="en-US" sz="2500" b="1" kern="1200" dirty="0"/>
        </a:p>
      </dsp:txBody>
      <dsp:txXfrm>
        <a:off x="8294734" y="56630"/>
        <a:ext cx="3436518" cy="1457144"/>
      </dsp:txXfrm>
    </dsp:sp>
    <dsp:sp modelId="{E1AE540B-3BF2-8A4A-93B8-DF980461FD46}">
      <dsp:nvSpPr>
        <dsp:cNvPr id="0" name=""/>
        <dsp:cNvSpPr/>
      </dsp:nvSpPr>
      <dsp:spPr>
        <a:xfrm>
          <a:off x="8602118" y="1559108"/>
          <a:ext cx="352718" cy="1160859"/>
        </a:xfrm>
        <a:custGeom>
          <a:avLst/>
          <a:gdLst/>
          <a:ahLst/>
          <a:cxnLst/>
          <a:rect l="0" t="0" r="0" b="0"/>
          <a:pathLst>
            <a:path>
              <a:moveTo>
                <a:pt x="0" y="0"/>
              </a:moveTo>
              <a:lnTo>
                <a:pt x="0" y="1160859"/>
              </a:lnTo>
              <a:lnTo>
                <a:pt x="352718" y="1160859"/>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0F4285F-C5F1-7A44-BC13-8138B235E6DE}">
      <dsp:nvSpPr>
        <dsp:cNvPr id="0" name=""/>
        <dsp:cNvSpPr/>
      </dsp:nvSpPr>
      <dsp:spPr>
        <a:xfrm>
          <a:off x="8954837" y="1946061"/>
          <a:ext cx="2476500" cy="1547812"/>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zh-CN" altLang="en-US" sz="1800" b="0" i="0" kern="1200" dirty="0" smtClean="0"/>
            <a:t>这些新公司现在有了政府化的责任。</a:t>
          </a:r>
          <a:endParaRPr lang="en-US" sz="1800" kern="1200" dirty="0"/>
        </a:p>
      </dsp:txBody>
      <dsp:txXfrm>
        <a:off x="9000171" y="1991395"/>
        <a:ext cx="2385832" cy="1457144"/>
      </dsp:txXfrm>
    </dsp:sp>
    <dsp:sp modelId="{B307B8E4-9B1C-6946-AF08-A34F695B63F2}">
      <dsp:nvSpPr>
        <dsp:cNvPr id="0" name=""/>
        <dsp:cNvSpPr/>
      </dsp:nvSpPr>
      <dsp:spPr>
        <a:xfrm>
          <a:off x="8602118" y="1559108"/>
          <a:ext cx="352718" cy="3244346"/>
        </a:xfrm>
        <a:custGeom>
          <a:avLst/>
          <a:gdLst/>
          <a:ahLst/>
          <a:cxnLst/>
          <a:rect l="0" t="0" r="0" b="0"/>
          <a:pathLst>
            <a:path>
              <a:moveTo>
                <a:pt x="0" y="0"/>
              </a:moveTo>
              <a:lnTo>
                <a:pt x="0" y="3244346"/>
              </a:lnTo>
              <a:lnTo>
                <a:pt x="352718" y="3244346"/>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0FA31CB-4EA3-4441-8C40-B973AB9E0F59}">
      <dsp:nvSpPr>
        <dsp:cNvPr id="0" name=""/>
        <dsp:cNvSpPr/>
      </dsp:nvSpPr>
      <dsp:spPr>
        <a:xfrm>
          <a:off x="8954837" y="3880827"/>
          <a:ext cx="3233788" cy="1845255"/>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zh-CN" altLang="en-US" sz="1600" b="0" i="0" kern="1200" dirty="0" smtClean="0"/>
            <a:t>这些责任范围从传统的责任到强制执行监督和遵守义务，特别是当与新认识的信托义务相结合的时候。</a:t>
          </a:r>
          <a:endParaRPr lang="en-US" sz="1600" kern="1200" dirty="0"/>
        </a:p>
      </dsp:txBody>
      <dsp:txXfrm>
        <a:off x="9008883" y="3934873"/>
        <a:ext cx="3125696" cy="173716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9B6F0-31EB-6B42-A30E-E2AFF1843781}">
      <dsp:nvSpPr>
        <dsp:cNvPr id="0" name=""/>
        <dsp:cNvSpPr/>
      </dsp:nvSpPr>
      <dsp:spPr>
        <a:xfrm>
          <a:off x="0" y="0"/>
          <a:ext cx="5669279" cy="5669279"/>
        </a:xfrm>
        <a:prstGeom prst="pie">
          <a:avLst>
            <a:gd name="adj1" fmla="val 5400000"/>
            <a:gd name="adj2" fmla="val 16200000"/>
          </a:avLst>
        </a:prstGeom>
        <a:gradFill rotWithShape="0">
          <a:gsLst>
            <a:gs pos="0">
              <a:schemeClr val="accent6">
                <a:lumMod val="75000"/>
              </a:schemeClr>
            </a:gs>
            <a:gs pos="50000">
              <a:schemeClr val="accent1">
                <a:hueOff val="0"/>
                <a:satOff val="0"/>
                <a:lumOff val="0"/>
                <a:alphaOff val="0"/>
                <a:satMod val="110000"/>
                <a:lumMod val="100000"/>
                <a:shade val="100000"/>
              </a:schemeClr>
            </a:gs>
            <a:gs pos="100000">
              <a:srgbClr val="7030A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411D197-863F-DD46-955C-B48B740B6E21}">
      <dsp:nvSpPr>
        <dsp:cNvPr id="0" name=""/>
        <dsp:cNvSpPr/>
      </dsp:nvSpPr>
      <dsp:spPr>
        <a:xfrm>
          <a:off x="2834639" y="0"/>
          <a:ext cx="9357360" cy="5669279"/>
        </a:xfrm>
        <a:prstGeom prst="rect">
          <a:avLst/>
        </a:prstGeom>
        <a:solidFill>
          <a:schemeClr val="accent6">
            <a:lumMod val="40000"/>
            <a:lumOff val="60000"/>
            <a:alpha val="9000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zh-CN" altLang="en-US" sz="3200" b="0" i="0" kern="1200" dirty="0" smtClean="0"/>
            <a:t>作为具有法律义务的实体，将跨国公司固化</a:t>
          </a:r>
          <a:endParaRPr lang="en-US" sz="3200" kern="1200" dirty="0"/>
        </a:p>
      </dsp:txBody>
      <dsp:txXfrm>
        <a:off x="2834639" y="0"/>
        <a:ext cx="4678680" cy="1204721"/>
      </dsp:txXfrm>
    </dsp:sp>
    <dsp:sp modelId="{34A1E5C8-CAE9-B247-8658-DE742BF97BA6}">
      <dsp:nvSpPr>
        <dsp:cNvPr id="0" name=""/>
        <dsp:cNvSpPr/>
      </dsp:nvSpPr>
      <dsp:spPr>
        <a:xfrm>
          <a:off x="744092" y="1204721"/>
          <a:ext cx="4181093" cy="4181093"/>
        </a:xfrm>
        <a:prstGeom prst="pie">
          <a:avLst>
            <a:gd name="adj1" fmla="val 5400000"/>
            <a:gd name="adj2" fmla="val 16200000"/>
          </a:avLst>
        </a:prstGeom>
        <a:gradFill rotWithShape="0">
          <a:gsLst>
            <a:gs pos="0">
              <a:schemeClr val="accent4">
                <a:lumMod val="75000"/>
              </a:schemeClr>
            </a:gs>
            <a:gs pos="50000">
              <a:schemeClr val="accent1">
                <a:hueOff val="0"/>
                <a:satOff val="0"/>
                <a:lumOff val="0"/>
                <a:alphaOff val="0"/>
                <a:satMod val="110000"/>
                <a:lumMod val="100000"/>
                <a:shade val="100000"/>
              </a:schemeClr>
            </a:gs>
            <a:gs pos="100000">
              <a:srgbClr val="00B0F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46B9025-D8B6-5F41-885D-B07404FA7D81}">
      <dsp:nvSpPr>
        <dsp:cNvPr id="0" name=""/>
        <dsp:cNvSpPr/>
      </dsp:nvSpPr>
      <dsp:spPr>
        <a:xfrm>
          <a:off x="2834639" y="1204721"/>
          <a:ext cx="9357360" cy="4181093"/>
        </a:xfrm>
        <a:prstGeom prst="rect">
          <a:avLst/>
        </a:prstGeom>
        <a:solidFill>
          <a:schemeClr val="accent4">
            <a:lumMod val="40000"/>
            <a:lumOff val="60000"/>
            <a:alpha val="9000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zh-CN" altLang="en-US" sz="3200" b="0" i="0" kern="1200" dirty="0" smtClean="0"/>
            <a:t>分散企业内部各部分公司的稳固性</a:t>
          </a:r>
          <a:endParaRPr lang="en-US" sz="3200" kern="1200" dirty="0"/>
        </a:p>
      </dsp:txBody>
      <dsp:txXfrm>
        <a:off x="2834639" y="1204721"/>
        <a:ext cx="4678680" cy="1204721"/>
      </dsp:txXfrm>
    </dsp:sp>
    <dsp:sp modelId="{8546BFDB-CFFE-7845-9DC4-B3738891A808}">
      <dsp:nvSpPr>
        <dsp:cNvPr id="0" name=""/>
        <dsp:cNvSpPr/>
      </dsp:nvSpPr>
      <dsp:spPr>
        <a:xfrm>
          <a:off x="1488185" y="2409443"/>
          <a:ext cx="2692907" cy="2692907"/>
        </a:xfrm>
        <a:prstGeom prst="pie">
          <a:avLst>
            <a:gd name="adj1" fmla="val 5400000"/>
            <a:gd name="adj2" fmla="val 16200000"/>
          </a:avLst>
        </a:prstGeom>
        <a:gradFill rotWithShape="0">
          <a:gsLst>
            <a:gs pos="0">
              <a:schemeClr val="accent2">
                <a:lumMod val="75000"/>
              </a:schemeClr>
            </a:gs>
            <a:gs pos="50000">
              <a:schemeClr val="accent1">
                <a:hueOff val="0"/>
                <a:satOff val="0"/>
                <a:lumOff val="0"/>
                <a:alphaOff val="0"/>
                <a:satMod val="110000"/>
                <a:lumMod val="100000"/>
                <a:shade val="100000"/>
              </a:schemeClr>
            </a:gs>
            <a:gs pos="100000">
              <a:srgbClr val="92D05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E1AA5BA-783E-8B4F-81A8-93C6B4DAB418}">
      <dsp:nvSpPr>
        <dsp:cNvPr id="0" name=""/>
        <dsp:cNvSpPr/>
      </dsp:nvSpPr>
      <dsp:spPr>
        <a:xfrm>
          <a:off x="2834639" y="2409443"/>
          <a:ext cx="9357360" cy="2692907"/>
        </a:xfrm>
        <a:prstGeom prst="rect">
          <a:avLst/>
        </a:prstGeom>
        <a:solidFill>
          <a:schemeClr val="accent2">
            <a:lumMod val="20000"/>
            <a:lumOff val="8000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zh-CN" altLang="en-US" sz="3200" b="0" i="0" kern="1200" dirty="0" smtClean="0"/>
            <a:t>破坏公司自治的概念，以实现宪法的目的</a:t>
          </a:r>
          <a:endParaRPr lang="en-US" sz="3200" kern="1200" dirty="0"/>
        </a:p>
      </dsp:txBody>
      <dsp:txXfrm>
        <a:off x="2834639" y="2409443"/>
        <a:ext cx="4678680" cy="1204721"/>
      </dsp:txXfrm>
    </dsp:sp>
    <dsp:sp modelId="{3BDD2C35-51E2-DE4F-9762-1D90FC92720E}">
      <dsp:nvSpPr>
        <dsp:cNvPr id="0" name=""/>
        <dsp:cNvSpPr/>
      </dsp:nvSpPr>
      <dsp:spPr>
        <a:xfrm>
          <a:off x="2232278" y="3614165"/>
          <a:ext cx="1204721" cy="1204721"/>
        </a:xfrm>
        <a:prstGeom prst="pie">
          <a:avLst>
            <a:gd name="adj1" fmla="val 5400000"/>
            <a:gd name="adj2" fmla="val 16200000"/>
          </a:avLst>
        </a:prstGeom>
        <a:gradFill rotWithShape="0">
          <a:gsLst>
            <a:gs pos="0">
              <a:schemeClr val="tx1">
                <a:lumMod val="85000"/>
                <a:lumOff val="15000"/>
              </a:schemeClr>
            </a:gs>
            <a:gs pos="50000">
              <a:schemeClr val="accent1">
                <a:hueOff val="0"/>
                <a:satOff val="0"/>
                <a:lumOff val="0"/>
                <a:alphaOff val="0"/>
                <a:satMod val="110000"/>
                <a:lumMod val="100000"/>
                <a:shade val="100000"/>
              </a:schemeClr>
            </a:gs>
            <a:gs pos="100000">
              <a:schemeClr val="accent4">
                <a:lumMod val="5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AA3BCEA-ECB1-A04F-804E-C3AFE6197E1D}">
      <dsp:nvSpPr>
        <dsp:cNvPr id="0" name=""/>
        <dsp:cNvSpPr/>
      </dsp:nvSpPr>
      <dsp:spPr>
        <a:xfrm>
          <a:off x="2834639" y="3614165"/>
          <a:ext cx="9357360" cy="1204721"/>
        </a:xfrm>
        <a:prstGeom prst="rect">
          <a:avLst/>
        </a:prstGeom>
        <a:solidFill>
          <a:schemeClr val="bg2">
            <a:lumMod val="9000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zh-CN" altLang="en-US" sz="3200" b="0" i="0" kern="1200" dirty="0" smtClean="0"/>
            <a:t>结果</a:t>
          </a:r>
          <a:r>
            <a:rPr lang="en-US" altLang="zh-CN" sz="3200" b="0" i="0" kern="1200" dirty="0" smtClean="0"/>
            <a:t>:</a:t>
          </a:r>
          <a:r>
            <a:rPr lang="zh-CN" altLang="en-US" sz="3200" b="0" i="0" kern="1200" dirty="0" smtClean="0"/>
            <a:t>无政府状态</a:t>
          </a:r>
          <a:r>
            <a:rPr lang="en-US" altLang="zh-CN" sz="3200" b="0" i="0" kern="1200" dirty="0" smtClean="0"/>
            <a:t>-</a:t>
          </a:r>
          <a:r>
            <a:rPr lang="zh-CN" altLang="en-US" sz="3200" b="0" i="0" kern="1200" dirty="0" smtClean="0"/>
            <a:t>无中心的顺序</a:t>
          </a:r>
          <a:endParaRPr lang="en-US" sz="3200" kern="1200" dirty="0"/>
        </a:p>
      </dsp:txBody>
      <dsp:txXfrm>
        <a:off x="2834639" y="3614165"/>
        <a:ext cx="4678680" cy="1204721"/>
      </dsp:txXfrm>
    </dsp:sp>
    <dsp:sp modelId="{776E42F8-DE10-6344-83DA-7A73C9C352A6}">
      <dsp:nvSpPr>
        <dsp:cNvPr id="0" name=""/>
        <dsp:cNvSpPr/>
      </dsp:nvSpPr>
      <dsp:spPr>
        <a:xfrm>
          <a:off x="7513319" y="0"/>
          <a:ext cx="4678680" cy="1204721"/>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rtl="0">
            <a:lnSpc>
              <a:spcPct val="90000"/>
            </a:lnSpc>
            <a:spcBef>
              <a:spcPct val="0"/>
            </a:spcBef>
            <a:spcAft>
              <a:spcPct val="15000"/>
            </a:spcAft>
            <a:buChar char="••"/>
          </a:pPr>
          <a:r>
            <a:rPr lang="zh-CN" altLang="en-US" sz="1900" kern="1200" dirty="0" smtClean="0"/>
            <a:t>目前没有关注权利</a:t>
          </a:r>
          <a:endParaRPr lang="en-US" sz="1900" kern="1200" dirty="0"/>
        </a:p>
      </dsp:txBody>
      <dsp:txXfrm>
        <a:off x="7513319" y="0"/>
        <a:ext cx="4678680" cy="1204721"/>
      </dsp:txXfrm>
    </dsp:sp>
    <dsp:sp modelId="{B01F52DE-59A3-9544-8C30-64DB6A12FFC7}">
      <dsp:nvSpPr>
        <dsp:cNvPr id="0" name=""/>
        <dsp:cNvSpPr/>
      </dsp:nvSpPr>
      <dsp:spPr>
        <a:xfrm>
          <a:off x="7513319" y="1204721"/>
          <a:ext cx="4678680" cy="1204721"/>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rtl="0">
            <a:lnSpc>
              <a:spcPct val="90000"/>
            </a:lnSpc>
            <a:spcBef>
              <a:spcPct val="0"/>
            </a:spcBef>
            <a:spcAft>
              <a:spcPct val="15000"/>
            </a:spcAft>
            <a:buChar char="••"/>
          </a:pPr>
          <a:r>
            <a:rPr lang="zh-CN" altLang="en-US" sz="1900" b="0" i="0" kern="1200" dirty="0" smtClean="0"/>
            <a:t>公司之间与合同关系之间的有效差异很小</a:t>
          </a:r>
          <a:endParaRPr lang="en-US" sz="1900" kern="1200" dirty="0"/>
        </a:p>
      </dsp:txBody>
      <dsp:txXfrm>
        <a:off x="7513319" y="1204721"/>
        <a:ext cx="4678680" cy="1204721"/>
      </dsp:txXfrm>
    </dsp:sp>
    <dsp:sp modelId="{0A2176BA-F9B1-C94F-A27B-052437889593}">
      <dsp:nvSpPr>
        <dsp:cNvPr id="0" name=""/>
        <dsp:cNvSpPr/>
      </dsp:nvSpPr>
      <dsp:spPr>
        <a:xfrm>
          <a:off x="7513319" y="2409443"/>
          <a:ext cx="4678680" cy="1204721"/>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rtl="0">
            <a:lnSpc>
              <a:spcPct val="90000"/>
            </a:lnSpc>
            <a:spcBef>
              <a:spcPct val="0"/>
            </a:spcBef>
            <a:spcAft>
              <a:spcPct val="15000"/>
            </a:spcAft>
            <a:buChar char="••"/>
          </a:pPr>
          <a:r>
            <a:rPr lang="zh-CN" altLang="en-US" sz="1900" kern="1200" dirty="0" smtClean="0"/>
            <a:t>权利而非权利持有人驱动着公司的有形性</a:t>
          </a:r>
          <a:r>
            <a:rPr lang="en-US" altLang="zh-CN" sz="1900" kern="1200" dirty="0" smtClean="0"/>
            <a:t>/</a:t>
          </a:r>
          <a:r>
            <a:rPr lang="zh-CN" altLang="en-US" sz="1900" kern="1200" dirty="0" smtClean="0"/>
            <a:t>无形性</a:t>
          </a:r>
          <a:endParaRPr lang="en-US" sz="1900" kern="1200" dirty="0"/>
        </a:p>
        <a:p>
          <a:pPr marL="171450" lvl="1" indent="-171450" algn="l" defTabSz="844550" rtl="0">
            <a:lnSpc>
              <a:spcPct val="90000"/>
            </a:lnSpc>
            <a:spcBef>
              <a:spcPct val="0"/>
            </a:spcBef>
            <a:spcAft>
              <a:spcPct val="15000"/>
            </a:spcAft>
            <a:buChar char="••"/>
          </a:pPr>
          <a:r>
            <a:rPr lang="zh-CN" altLang="en-US" sz="1900" b="0" i="0" kern="1200" dirty="0" smtClean="0"/>
            <a:t>公司人格是实质性宪法政策的可塑工具</a:t>
          </a:r>
          <a:endParaRPr lang="en-US" sz="1900" kern="1200" dirty="0"/>
        </a:p>
      </dsp:txBody>
      <dsp:txXfrm>
        <a:off x="7513319" y="2409443"/>
        <a:ext cx="4678680" cy="1204721"/>
      </dsp:txXfrm>
    </dsp:sp>
    <dsp:sp modelId="{567BF55A-4C98-454E-884B-A344E6C1DC62}">
      <dsp:nvSpPr>
        <dsp:cNvPr id="0" name=""/>
        <dsp:cNvSpPr/>
      </dsp:nvSpPr>
      <dsp:spPr>
        <a:xfrm>
          <a:off x="7513319" y="3614165"/>
          <a:ext cx="4678680" cy="1204721"/>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rtl="0">
            <a:lnSpc>
              <a:spcPct val="90000"/>
            </a:lnSpc>
            <a:spcBef>
              <a:spcPct val="0"/>
            </a:spcBef>
            <a:spcAft>
              <a:spcPct val="15000"/>
            </a:spcAft>
            <a:buChar char="••"/>
          </a:pPr>
          <a:r>
            <a:rPr lang="zh-CN" altLang="en-US" sz="1900" b="0" i="0" kern="1200" dirty="0" smtClean="0"/>
            <a:t>对于公司及其利益相关者来说，一个更加不稳定的经营环境</a:t>
          </a:r>
          <a:endParaRPr lang="en-US" sz="1900" kern="1200" dirty="0"/>
        </a:p>
      </dsp:txBody>
      <dsp:txXfrm>
        <a:off x="7513319" y="3614165"/>
        <a:ext cx="4678680" cy="1204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DE82C-D783-664F-B6DD-90396A734E80}">
      <dsp:nvSpPr>
        <dsp:cNvPr id="0" name=""/>
        <dsp:cNvSpPr/>
      </dsp:nvSpPr>
      <dsp:spPr>
        <a:xfrm>
          <a:off x="0" y="265512"/>
          <a:ext cx="10515600" cy="1433250"/>
        </a:xfrm>
        <a:prstGeom prst="roundRect">
          <a:avLst/>
        </a:prstGeom>
        <a:gradFill rotWithShape="0">
          <a:gsLst>
            <a:gs pos="0">
              <a:schemeClr val="accent6">
                <a:lumMod val="60000"/>
                <a:lumOff val="40000"/>
              </a:schemeClr>
            </a:gs>
            <a:gs pos="50000">
              <a:schemeClr val="accent6">
                <a:lumMod val="75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zh-CN" altLang="en-US" sz="3500" b="0" i="0" kern="1200" dirty="0" smtClean="0"/>
            <a:t>从公司</a:t>
          </a:r>
          <a:r>
            <a:rPr lang="en-US" altLang="zh-CN" sz="3500" b="0" i="0" kern="1200" dirty="0" smtClean="0"/>
            <a:t>(Corporation)</a:t>
          </a:r>
          <a:r>
            <a:rPr lang="zh-CN" altLang="en-US" sz="3500" b="0" i="0" kern="1200" dirty="0" smtClean="0"/>
            <a:t>到企业</a:t>
          </a:r>
          <a:r>
            <a:rPr lang="en-US" altLang="zh-CN" sz="3500" b="0" i="0" kern="1200" dirty="0" smtClean="0"/>
            <a:t>(Enterprise)</a:t>
          </a:r>
          <a:r>
            <a:rPr lang="zh-CN" altLang="en-US" sz="3500" b="0" i="0" kern="1200" dirty="0" smtClean="0"/>
            <a:t>的转变，对传统的保护公司自主权的法律结构造成了巨大的压力</a:t>
          </a:r>
          <a:endParaRPr lang="en-US" sz="3500" kern="1200" dirty="0"/>
        </a:p>
      </dsp:txBody>
      <dsp:txXfrm>
        <a:off x="69965" y="335477"/>
        <a:ext cx="10375670" cy="1293320"/>
      </dsp:txXfrm>
    </dsp:sp>
    <dsp:sp modelId="{E8C1EC6C-BD32-2840-865D-5DC50FFF273E}">
      <dsp:nvSpPr>
        <dsp:cNvPr id="0" name=""/>
        <dsp:cNvSpPr/>
      </dsp:nvSpPr>
      <dsp:spPr>
        <a:xfrm>
          <a:off x="0" y="1799562"/>
          <a:ext cx="10515600" cy="1433250"/>
        </a:xfrm>
        <a:prstGeom prst="roundRect">
          <a:avLst/>
        </a:prstGeom>
        <a:gradFill rotWithShape="0">
          <a:gsLst>
            <a:gs pos="0">
              <a:schemeClr val="accent6">
                <a:lumMod val="60000"/>
                <a:lumOff val="40000"/>
              </a:schemeClr>
            </a:gs>
            <a:gs pos="50000">
              <a:schemeClr val="accent6">
                <a:lumMod val="75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zh-CN" altLang="en-US" sz="3500" b="0" i="0" kern="1200" dirty="0" smtClean="0"/>
            <a:t>公司权力的宪法化（</a:t>
          </a:r>
          <a:r>
            <a:rPr lang="en-US" altLang="zh-CN" sz="3500" b="0" i="0" kern="1200" dirty="0" smtClean="0"/>
            <a:t>constitutionalization</a:t>
          </a:r>
          <a:r>
            <a:rPr lang="zh-CN" altLang="en-US" sz="3500" b="0" i="0" kern="1200" dirty="0" smtClean="0"/>
            <a:t>）又增加了一层不稳定</a:t>
          </a:r>
          <a:endParaRPr lang="en-US" sz="3500" kern="1200" dirty="0"/>
        </a:p>
      </dsp:txBody>
      <dsp:txXfrm>
        <a:off x="69965" y="1869527"/>
        <a:ext cx="10375670" cy="1293320"/>
      </dsp:txXfrm>
    </dsp:sp>
    <dsp:sp modelId="{295E72F7-D123-5D46-9091-72C3460F910A}">
      <dsp:nvSpPr>
        <dsp:cNvPr id="0" name=""/>
        <dsp:cNvSpPr/>
      </dsp:nvSpPr>
      <dsp:spPr>
        <a:xfrm>
          <a:off x="0" y="3333612"/>
          <a:ext cx="10515600" cy="1433250"/>
        </a:xfrm>
        <a:prstGeom prst="roundRect">
          <a:avLst/>
        </a:prstGeom>
        <a:gradFill rotWithShape="0">
          <a:gsLst>
            <a:gs pos="0">
              <a:schemeClr val="accent6">
                <a:lumMod val="60000"/>
                <a:lumOff val="40000"/>
              </a:schemeClr>
            </a:gs>
            <a:gs pos="50000">
              <a:schemeClr val="accent6">
                <a:lumMod val="75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endParaRPr lang="en-US" sz="3500" kern="1200" dirty="0"/>
        </a:p>
      </dsp:txBody>
      <dsp:txXfrm>
        <a:off x="69965" y="3403577"/>
        <a:ext cx="10375670" cy="1293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1620B-DF9E-2345-89EF-078D2D9012A8}">
      <dsp:nvSpPr>
        <dsp:cNvPr id="0" name=""/>
        <dsp:cNvSpPr/>
      </dsp:nvSpPr>
      <dsp:spPr>
        <a:xfrm>
          <a:off x="650884" y="3504"/>
          <a:ext cx="2509242" cy="12546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zh-CN" altLang="en-US" sz="2400" kern="1200" dirty="0" smtClean="0"/>
            <a:t>虚构承认理论</a:t>
          </a:r>
          <a:endParaRPr lang="en-US" altLang="zh-CN" sz="2400" kern="1200" dirty="0" smtClean="0"/>
        </a:p>
        <a:p>
          <a:pPr lvl="0" algn="ctr" defTabSz="1066800" rtl="0">
            <a:lnSpc>
              <a:spcPct val="90000"/>
            </a:lnSpc>
            <a:spcBef>
              <a:spcPct val="0"/>
            </a:spcBef>
            <a:spcAft>
              <a:spcPct val="35000"/>
            </a:spcAft>
          </a:pPr>
          <a:r>
            <a:rPr lang="en-US" sz="2400" kern="1200" dirty="0" smtClean="0"/>
            <a:t>Fiction Concession</a:t>
          </a:r>
          <a:endParaRPr lang="en-US" sz="2400" kern="1200" dirty="0"/>
        </a:p>
      </dsp:txBody>
      <dsp:txXfrm>
        <a:off x="687631" y="40251"/>
        <a:ext cx="2435748" cy="1181127"/>
      </dsp:txXfrm>
    </dsp:sp>
    <dsp:sp modelId="{883DCAEF-BACC-6749-BB9C-CA1C7D8CC36E}">
      <dsp:nvSpPr>
        <dsp:cNvPr id="0" name=""/>
        <dsp:cNvSpPr/>
      </dsp:nvSpPr>
      <dsp:spPr>
        <a:xfrm>
          <a:off x="901808" y="1258125"/>
          <a:ext cx="250924" cy="940965"/>
        </a:xfrm>
        <a:custGeom>
          <a:avLst/>
          <a:gdLst/>
          <a:ahLst/>
          <a:cxnLst/>
          <a:rect l="0" t="0" r="0" b="0"/>
          <a:pathLst>
            <a:path>
              <a:moveTo>
                <a:pt x="0" y="0"/>
              </a:moveTo>
              <a:lnTo>
                <a:pt x="0" y="940965"/>
              </a:lnTo>
              <a:lnTo>
                <a:pt x="250924" y="94096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0D0FB06-0B5C-8F4C-9A62-3D5B83D0E4DA}">
      <dsp:nvSpPr>
        <dsp:cNvPr id="0" name=""/>
        <dsp:cNvSpPr/>
      </dsp:nvSpPr>
      <dsp:spPr>
        <a:xfrm>
          <a:off x="1152732" y="1571780"/>
          <a:ext cx="2851422" cy="125462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zh-CN" altLang="en-US" sz="2400" kern="1200" dirty="0" smtClean="0"/>
            <a:t>公司只在法律允许的程度上存在</a:t>
          </a:r>
          <a:endParaRPr lang="en-US" sz="2400" kern="1200" dirty="0"/>
        </a:p>
      </dsp:txBody>
      <dsp:txXfrm>
        <a:off x="1189479" y="1608527"/>
        <a:ext cx="2777928" cy="1181127"/>
      </dsp:txXfrm>
    </dsp:sp>
    <dsp:sp modelId="{ACEF4433-DFDE-FE44-B729-2667603D8DED}">
      <dsp:nvSpPr>
        <dsp:cNvPr id="0" name=""/>
        <dsp:cNvSpPr/>
      </dsp:nvSpPr>
      <dsp:spPr>
        <a:xfrm>
          <a:off x="901808" y="1258125"/>
          <a:ext cx="250924" cy="2509242"/>
        </a:xfrm>
        <a:custGeom>
          <a:avLst/>
          <a:gdLst/>
          <a:ahLst/>
          <a:cxnLst/>
          <a:rect l="0" t="0" r="0" b="0"/>
          <a:pathLst>
            <a:path>
              <a:moveTo>
                <a:pt x="0" y="0"/>
              </a:moveTo>
              <a:lnTo>
                <a:pt x="0" y="2509242"/>
              </a:lnTo>
              <a:lnTo>
                <a:pt x="250924" y="250924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4582387-CD0A-3F48-B1F6-59D7AD96FCB0}">
      <dsp:nvSpPr>
        <dsp:cNvPr id="0" name=""/>
        <dsp:cNvSpPr/>
      </dsp:nvSpPr>
      <dsp:spPr>
        <a:xfrm>
          <a:off x="1152732" y="3140057"/>
          <a:ext cx="2728028" cy="125462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zh-CN" altLang="en-US" sz="2800" kern="1200" dirty="0" smtClean="0"/>
            <a:t>作为国家</a:t>
          </a:r>
          <a:r>
            <a:rPr lang="zh-CN" altLang="en-US" sz="2800" i="1" kern="1200" dirty="0" smtClean="0"/>
            <a:t>控制</a:t>
          </a:r>
          <a:r>
            <a:rPr lang="zh-CN" altLang="en-US" sz="2800" kern="1200" dirty="0" smtClean="0"/>
            <a:t>的财产的公司形式</a:t>
          </a:r>
          <a:endParaRPr lang="en-US" sz="2800" kern="1200" dirty="0"/>
        </a:p>
      </dsp:txBody>
      <dsp:txXfrm>
        <a:off x="1189479" y="3176804"/>
        <a:ext cx="2654534" cy="1181127"/>
      </dsp:txXfrm>
    </dsp:sp>
    <dsp:sp modelId="{75CB0993-971A-A540-95D8-3FA527BB306A}">
      <dsp:nvSpPr>
        <dsp:cNvPr id="0" name=""/>
        <dsp:cNvSpPr/>
      </dsp:nvSpPr>
      <dsp:spPr>
        <a:xfrm>
          <a:off x="4129617" y="3504"/>
          <a:ext cx="2509242" cy="12546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zh-CN" altLang="en-US" sz="2400" kern="1200" dirty="0" smtClean="0"/>
            <a:t>契约连结理论</a:t>
          </a:r>
          <a:endParaRPr lang="en-US" altLang="zh-CN" sz="2400" kern="1200" dirty="0" smtClean="0"/>
        </a:p>
        <a:p>
          <a:pPr lvl="0" algn="ctr" defTabSz="1066800" rtl="0">
            <a:lnSpc>
              <a:spcPct val="90000"/>
            </a:lnSpc>
            <a:spcBef>
              <a:spcPct val="0"/>
            </a:spcBef>
            <a:spcAft>
              <a:spcPct val="35000"/>
            </a:spcAft>
          </a:pPr>
          <a:r>
            <a:rPr lang="en-US" sz="2400" kern="1200" dirty="0" smtClean="0"/>
            <a:t>N</a:t>
          </a:r>
          <a:r>
            <a:rPr lang="en-US" altLang="zh-CN" sz="2400" kern="1200" dirty="0" smtClean="0"/>
            <a:t>exus of Contract</a:t>
          </a:r>
          <a:endParaRPr lang="en-US" sz="2400" kern="1200" dirty="0"/>
        </a:p>
      </dsp:txBody>
      <dsp:txXfrm>
        <a:off x="4166364" y="40251"/>
        <a:ext cx="2435748" cy="1181127"/>
      </dsp:txXfrm>
    </dsp:sp>
    <dsp:sp modelId="{6128A787-A048-0549-B786-262A7C78925D}">
      <dsp:nvSpPr>
        <dsp:cNvPr id="0" name=""/>
        <dsp:cNvSpPr/>
      </dsp:nvSpPr>
      <dsp:spPr>
        <a:xfrm>
          <a:off x="4380541" y="1258125"/>
          <a:ext cx="250924" cy="940965"/>
        </a:xfrm>
        <a:custGeom>
          <a:avLst/>
          <a:gdLst/>
          <a:ahLst/>
          <a:cxnLst/>
          <a:rect l="0" t="0" r="0" b="0"/>
          <a:pathLst>
            <a:path>
              <a:moveTo>
                <a:pt x="0" y="0"/>
              </a:moveTo>
              <a:lnTo>
                <a:pt x="0" y="940965"/>
              </a:lnTo>
              <a:lnTo>
                <a:pt x="250924" y="94096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5D01CC7-6172-A247-A9A4-68D6A4613203}">
      <dsp:nvSpPr>
        <dsp:cNvPr id="0" name=""/>
        <dsp:cNvSpPr/>
      </dsp:nvSpPr>
      <dsp:spPr>
        <a:xfrm>
          <a:off x="4631465" y="1571780"/>
          <a:ext cx="2959661" cy="125462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zh-CN" altLang="en-US" sz="1800" kern="1200" dirty="0" smtClean="0"/>
            <a:t>公司是各方（主要是利益相关方）契约的集合</a:t>
          </a:r>
          <a:endParaRPr lang="en-US" sz="1800" kern="1200" dirty="0"/>
        </a:p>
      </dsp:txBody>
      <dsp:txXfrm>
        <a:off x="4668212" y="1608527"/>
        <a:ext cx="2886167" cy="1181127"/>
      </dsp:txXfrm>
    </dsp:sp>
    <dsp:sp modelId="{A511FB22-919D-8449-922F-51F8652DF749}">
      <dsp:nvSpPr>
        <dsp:cNvPr id="0" name=""/>
        <dsp:cNvSpPr/>
      </dsp:nvSpPr>
      <dsp:spPr>
        <a:xfrm>
          <a:off x="4380541" y="1258125"/>
          <a:ext cx="250924" cy="2509242"/>
        </a:xfrm>
        <a:custGeom>
          <a:avLst/>
          <a:gdLst/>
          <a:ahLst/>
          <a:cxnLst/>
          <a:rect l="0" t="0" r="0" b="0"/>
          <a:pathLst>
            <a:path>
              <a:moveTo>
                <a:pt x="0" y="0"/>
              </a:moveTo>
              <a:lnTo>
                <a:pt x="0" y="2509242"/>
              </a:lnTo>
              <a:lnTo>
                <a:pt x="250924" y="250924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8ACFA1-42F8-7D40-B570-FC6B5BED64D1}">
      <dsp:nvSpPr>
        <dsp:cNvPr id="0" name=""/>
        <dsp:cNvSpPr/>
      </dsp:nvSpPr>
      <dsp:spPr>
        <a:xfrm>
          <a:off x="4631465" y="3140057"/>
          <a:ext cx="2836607" cy="125462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zh-CN" altLang="en-US" sz="2000" kern="1200" dirty="0" smtClean="0"/>
            <a:t>公司是股东的财产</a:t>
          </a:r>
          <a:endParaRPr lang="en-US" sz="2000" kern="1200" dirty="0"/>
        </a:p>
      </dsp:txBody>
      <dsp:txXfrm>
        <a:off x="4668212" y="3176804"/>
        <a:ext cx="2763113" cy="1181127"/>
      </dsp:txXfrm>
    </dsp:sp>
    <dsp:sp modelId="{CCD99982-24D7-9E42-A539-11B09D086630}">
      <dsp:nvSpPr>
        <dsp:cNvPr id="0" name=""/>
        <dsp:cNvSpPr/>
      </dsp:nvSpPr>
      <dsp:spPr>
        <a:xfrm>
          <a:off x="4380541" y="1258125"/>
          <a:ext cx="250924" cy="4077518"/>
        </a:xfrm>
        <a:custGeom>
          <a:avLst/>
          <a:gdLst/>
          <a:ahLst/>
          <a:cxnLst/>
          <a:rect l="0" t="0" r="0" b="0"/>
          <a:pathLst>
            <a:path>
              <a:moveTo>
                <a:pt x="0" y="0"/>
              </a:moveTo>
              <a:lnTo>
                <a:pt x="0" y="4077518"/>
              </a:lnTo>
              <a:lnTo>
                <a:pt x="250924" y="407751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00D90B9-DB12-6548-A958-A80CACDB1D28}">
      <dsp:nvSpPr>
        <dsp:cNvPr id="0" name=""/>
        <dsp:cNvSpPr/>
      </dsp:nvSpPr>
      <dsp:spPr>
        <a:xfrm>
          <a:off x="4631465" y="4708333"/>
          <a:ext cx="2883962" cy="125462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zh-CN" altLang="en-US" sz="2000" kern="1200" dirty="0" smtClean="0"/>
            <a:t>焦点在于股东而非公司</a:t>
          </a:r>
          <a:endParaRPr lang="en-US" sz="2000" kern="1200" dirty="0"/>
        </a:p>
      </dsp:txBody>
      <dsp:txXfrm>
        <a:off x="4668212" y="4745080"/>
        <a:ext cx="2810468" cy="1181127"/>
      </dsp:txXfrm>
    </dsp:sp>
    <dsp:sp modelId="{E30E9F69-CF0E-7242-8DEA-FCEB78304C84}">
      <dsp:nvSpPr>
        <dsp:cNvPr id="0" name=""/>
        <dsp:cNvSpPr/>
      </dsp:nvSpPr>
      <dsp:spPr>
        <a:xfrm>
          <a:off x="7495966" y="3504"/>
          <a:ext cx="3612355" cy="12546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zh-CN" altLang="en-US" sz="2400" kern="1200" dirty="0" smtClean="0"/>
            <a:t>自主权</a:t>
          </a:r>
          <a:r>
            <a:rPr lang="en-US" altLang="zh-CN" sz="2400" kern="1200" dirty="0" smtClean="0"/>
            <a:t>/</a:t>
          </a:r>
          <a:r>
            <a:rPr lang="zh-CN" altLang="en-US" sz="2400" kern="1200" dirty="0" smtClean="0"/>
            <a:t>集合理论</a:t>
          </a:r>
          <a:endParaRPr lang="en-US" sz="2400" kern="1200" dirty="0" smtClean="0"/>
        </a:p>
        <a:p>
          <a:pPr lvl="0" algn="ctr" defTabSz="1066800" rtl="0">
            <a:lnSpc>
              <a:spcPct val="90000"/>
            </a:lnSpc>
            <a:spcBef>
              <a:spcPct val="0"/>
            </a:spcBef>
            <a:spcAft>
              <a:spcPct val="35000"/>
            </a:spcAft>
          </a:pPr>
          <a:r>
            <a:rPr lang="en-US" sz="2400" kern="1200" dirty="0" smtClean="0"/>
            <a:t>Autonomy/Aggregation</a:t>
          </a:r>
          <a:endParaRPr lang="en-US" sz="2400" kern="1200" dirty="0"/>
        </a:p>
      </dsp:txBody>
      <dsp:txXfrm>
        <a:off x="7532713" y="40251"/>
        <a:ext cx="3538861" cy="1181127"/>
      </dsp:txXfrm>
    </dsp:sp>
    <dsp:sp modelId="{8496E59B-0055-0743-9ABA-97FBE7DEC28F}">
      <dsp:nvSpPr>
        <dsp:cNvPr id="0" name=""/>
        <dsp:cNvSpPr/>
      </dsp:nvSpPr>
      <dsp:spPr>
        <a:xfrm>
          <a:off x="7857201" y="1258125"/>
          <a:ext cx="361235" cy="940965"/>
        </a:xfrm>
        <a:custGeom>
          <a:avLst/>
          <a:gdLst/>
          <a:ahLst/>
          <a:cxnLst/>
          <a:rect l="0" t="0" r="0" b="0"/>
          <a:pathLst>
            <a:path>
              <a:moveTo>
                <a:pt x="0" y="0"/>
              </a:moveTo>
              <a:lnTo>
                <a:pt x="0" y="940965"/>
              </a:lnTo>
              <a:lnTo>
                <a:pt x="361235" y="94096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A6506D4-0D15-064C-8A48-569BC6CEBCCB}">
      <dsp:nvSpPr>
        <dsp:cNvPr id="0" name=""/>
        <dsp:cNvSpPr/>
      </dsp:nvSpPr>
      <dsp:spPr>
        <a:xfrm>
          <a:off x="8218437" y="1571780"/>
          <a:ext cx="3322678" cy="125462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zh-CN" altLang="en-US" sz="1800" kern="1200" dirty="0" smtClean="0"/>
            <a:t>当一个团体共同组成一个公司时，这个公司与团体中的任何一个成员都不同，这是制度上的不同</a:t>
          </a:r>
          <a:endParaRPr lang="en-US" sz="1800" kern="1200" dirty="0"/>
        </a:p>
      </dsp:txBody>
      <dsp:txXfrm>
        <a:off x="8255184" y="1608527"/>
        <a:ext cx="3249184" cy="1181127"/>
      </dsp:txXfrm>
    </dsp:sp>
    <dsp:sp modelId="{7F7AD221-8AF6-5F4E-B3B8-84FF2AB114E3}">
      <dsp:nvSpPr>
        <dsp:cNvPr id="0" name=""/>
        <dsp:cNvSpPr/>
      </dsp:nvSpPr>
      <dsp:spPr>
        <a:xfrm>
          <a:off x="7857201" y="1258125"/>
          <a:ext cx="361235" cy="2509242"/>
        </a:xfrm>
        <a:custGeom>
          <a:avLst/>
          <a:gdLst/>
          <a:ahLst/>
          <a:cxnLst/>
          <a:rect l="0" t="0" r="0" b="0"/>
          <a:pathLst>
            <a:path>
              <a:moveTo>
                <a:pt x="0" y="0"/>
              </a:moveTo>
              <a:lnTo>
                <a:pt x="0" y="2509242"/>
              </a:lnTo>
              <a:lnTo>
                <a:pt x="361235" y="250924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732D09-E414-1E43-A40F-E7029420DFF7}">
      <dsp:nvSpPr>
        <dsp:cNvPr id="0" name=""/>
        <dsp:cNvSpPr/>
      </dsp:nvSpPr>
      <dsp:spPr>
        <a:xfrm>
          <a:off x="8218437" y="3140057"/>
          <a:ext cx="3322678" cy="125462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zh-CN" altLang="en-US" sz="2800" kern="1200" dirty="0" smtClean="0"/>
            <a:t>公司作为一个经济共同体的“政府”</a:t>
          </a:r>
          <a:endParaRPr lang="en-US" sz="2800" kern="1200" dirty="0"/>
        </a:p>
      </dsp:txBody>
      <dsp:txXfrm>
        <a:off x="8255184" y="3176804"/>
        <a:ext cx="3249184" cy="1181127"/>
      </dsp:txXfrm>
    </dsp:sp>
    <dsp:sp modelId="{CD4CB3DE-6849-E04D-A826-19980B7C18DF}">
      <dsp:nvSpPr>
        <dsp:cNvPr id="0" name=""/>
        <dsp:cNvSpPr/>
      </dsp:nvSpPr>
      <dsp:spPr>
        <a:xfrm>
          <a:off x="7857201" y="1258125"/>
          <a:ext cx="361235" cy="4077518"/>
        </a:xfrm>
        <a:custGeom>
          <a:avLst/>
          <a:gdLst/>
          <a:ahLst/>
          <a:cxnLst/>
          <a:rect l="0" t="0" r="0" b="0"/>
          <a:pathLst>
            <a:path>
              <a:moveTo>
                <a:pt x="0" y="0"/>
              </a:moveTo>
              <a:lnTo>
                <a:pt x="0" y="4077518"/>
              </a:lnTo>
              <a:lnTo>
                <a:pt x="361235" y="407751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2AC30F-46BE-8D4F-B12D-3D1B6C475627}">
      <dsp:nvSpPr>
        <dsp:cNvPr id="0" name=""/>
        <dsp:cNvSpPr/>
      </dsp:nvSpPr>
      <dsp:spPr>
        <a:xfrm>
          <a:off x="8218437" y="4708333"/>
          <a:ext cx="3322678" cy="125462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zh-CN" altLang="en-US" sz="2800" kern="1200" dirty="0" smtClean="0"/>
            <a:t>焦点在于公司而非股东</a:t>
          </a:r>
          <a:endParaRPr lang="en-US" sz="2800" kern="1200" dirty="0"/>
        </a:p>
      </dsp:txBody>
      <dsp:txXfrm>
        <a:off x="8255184" y="4745080"/>
        <a:ext cx="3249184" cy="11811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D52A6-C594-D94A-94EA-39883C8B43E0}">
      <dsp:nvSpPr>
        <dsp:cNvPr id="0" name=""/>
        <dsp:cNvSpPr/>
      </dsp:nvSpPr>
      <dsp:spPr>
        <a:xfrm>
          <a:off x="0" y="923220"/>
          <a:ext cx="3583781" cy="3583781"/>
        </a:xfrm>
        <a:prstGeom prst="ellipse">
          <a:avLst/>
        </a:prstGeom>
        <a:solidFill>
          <a:schemeClr val="accent4">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197227" tIns="24130" rIns="197227" bIns="24130" numCol="1" spcCol="1270" anchor="ctr" anchorCtr="1">
          <a:noAutofit/>
        </a:bodyPr>
        <a:lstStyle/>
        <a:p>
          <a:pPr lvl="0" algn="l" defTabSz="844550" rtl="0">
            <a:lnSpc>
              <a:spcPct val="90000"/>
            </a:lnSpc>
            <a:spcBef>
              <a:spcPct val="0"/>
            </a:spcBef>
            <a:spcAft>
              <a:spcPct val="35000"/>
            </a:spcAft>
          </a:pPr>
          <a:r>
            <a:rPr lang="zh-CN" altLang="en-US" sz="1900" kern="1200" dirty="0" smtClean="0"/>
            <a:t>传统资产分割途径的分解</a:t>
          </a:r>
          <a:endParaRPr lang="en-US" sz="1900" kern="1200" dirty="0"/>
        </a:p>
        <a:p>
          <a:pPr marL="114300" lvl="1" indent="-114300" algn="l" defTabSz="666750" rtl="0">
            <a:lnSpc>
              <a:spcPct val="90000"/>
            </a:lnSpc>
            <a:spcBef>
              <a:spcPct val="0"/>
            </a:spcBef>
            <a:spcAft>
              <a:spcPct val="15000"/>
            </a:spcAft>
            <a:buChar char="••"/>
          </a:pPr>
          <a:r>
            <a:rPr lang="zh-CN" altLang="en-US" sz="1500" kern="1200" dirty="0" smtClean="0"/>
            <a:t>新揭开公司面纱</a:t>
          </a:r>
          <a:endParaRPr lang="en-US" sz="1500" kern="1200" dirty="0"/>
        </a:p>
        <a:p>
          <a:pPr marL="114300" lvl="1" indent="-114300" algn="l" defTabSz="666750" rtl="0">
            <a:lnSpc>
              <a:spcPct val="90000"/>
            </a:lnSpc>
            <a:spcBef>
              <a:spcPct val="0"/>
            </a:spcBef>
            <a:spcAft>
              <a:spcPct val="15000"/>
            </a:spcAft>
            <a:buChar char="••"/>
          </a:pPr>
          <a:r>
            <a:rPr lang="zh-CN" altLang="en-US" sz="1500" kern="1200" dirty="0" smtClean="0"/>
            <a:t>代理人</a:t>
          </a:r>
          <a:endParaRPr lang="en-US" sz="1500" kern="1200" dirty="0"/>
        </a:p>
      </dsp:txBody>
      <dsp:txXfrm>
        <a:off x="524833" y="1448053"/>
        <a:ext cx="2534115" cy="2534115"/>
      </dsp:txXfrm>
    </dsp:sp>
    <dsp:sp modelId="{46F3CB16-2A01-7443-9958-1978441B172A}">
      <dsp:nvSpPr>
        <dsp:cNvPr id="0" name=""/>
        <dsp:cNvSpPr/>
      </dsp:nvSpPr>
      <dsp:spPr>
        <a:xfrm>
          <a:off x="2870596" y="1088468"/>
          <a:ext cx="3583781" cy="3583781"/>
        </a:xfrm>
        <a:prstGeom prst="ellipse">
          <a:avLst/>
        </a:prstGeom>
        <a:solidFill>
          <a:schemeClr val="accent4">
            <a:alpha val="50000"/>
            <a:hueOff val="3266964"/>
            <a:satOff val="-13592"/>
            <a:lumOff val="3203"/>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197227" tIns="24130" rIns="197227" bIns="24130" numCol="1" spcCol="1270" anchor="ctr" anchorCtr="1">
          <a:noAutofit/>
        </a:bodyPr>
        <a:lstStyle/>
        <a:p>
          <a:pPr lvl="0" algn="l" defTabSz="844550" rtl="0">
            <a:lnSpc>
              <a:spcPct val="90000"/>
            </a:lnSpc>
            <a:spcBef>
              <a:spcPct val="0"/>
            </a:spcBef>
            <a:spcAft>
              <a:spcPct val="35000"/>
            </a:spcAft>
          </a:pPr>
          <a:r>
            <a:rPr lang="zh-CN" altLang="en-US" sz="1900" kern="1200" dirty="0" smtClean="0"/>
            <a:t>公司多重人格混乱的宪法化（</a:t>
          </a:r>
          <a:r>
            <a:rPr lang="en-US" altLang="zh-CN" sz="1900" kern="1200" dirty="0" smtClean="0"/>
            <a:t>Constutionalization</a:t>
          </a:r>
          <a:r>
            <a:rPr lang="zh-CN" altLang="en-US" sz="1900" kern="1200" dirty="0" smtClean="0"/>
            <a:t>）</a:t>
          </a:r>
          <a:endParaRPr lang="en-US" sz="1900" kern="1200" dirty="0"/>
        </a:p>
        <a:p>
          <a:pPr marL="114300" lvl="1" indent="-114300" algn="l" defTabSz="666750" rtl="0">
            <a:lnSpc>
              <a:spcPct val="90000"/>
            </a:lnSpc>
            <a:spcBef>
              <a:spcPct val="0"/>
            </a:spcBef>
            <a:spcAft>
              <a:spcPct val="15000"/>
            </a:spcAft>
            <a:buChar char="••"/>
          </a:pPr>
          <a:r>
            <a:rPr lang="zh-CN" altLang="en-US" sz="1500" kern="1200" dirty="0" smtClean="0"/>
            <a:t>公司言论</a:t>
          </a:r>
          <a:endParaRPr lang="en-US" sz="1500" kern="1200" dirty="0"/>
        </a:p>
        <a:p>
          <a:pPr marL="114300" lvl="1" indent="-114300" algn="l" defTabSz="666750" rtl="0">
            <a:lnSpc>
              <a:spcPct val="90000"/>
            </a:lnSpc>
            <a:spcBef>
              <a:spcPct val="0"/>
            </a:spcBef>
            <a:spcAft>
              <a:spcPct val="15000"/>
            </a:spcAft>
            <a:buChar char="••"/>
          </a:pPr>
          <a:r>
            <a:rPr lang="zh-CN" altLang="en-US" sz="1500" kern="1200" dirty="0" smtClean="0"/>
            <a:t>公司宗教</a:t>
          </a:r>
          <a:endParaRPr lang="en-US" sz="1500" kern="1200" dirty="0"/>
        </a:p>
      </dsp:txBody>
      <dsp:txXfrm>
        <a:off x="3395429" y="1613301"/>
        <a:ext cx="2534115" cy="2534115"/>
      </dsp:txXfrm>
    </dsp:sp>
    <dsp:sp modelId="{08834D6F-CC82-D443-A6EE-715DC052C3F3}">
      <dsp:nvSpPr>
        <dsp:cNvPr id="0" name=""/>
        <dsp:cNvSpPr/>
      </dsp:nvSpPr>
      <dsp:spPr>
        <a:xfrm>
          <a:off x="5737621" y="1088468"/>
          <a:ext cx="3583781" cy="3583781"/>
        </a:xfrm>
        <a:prstGeom prst="ellipse">
          <a:avLst/>
        </a:prstGeom>
        <a:solidFill>
          <a:schemeClr val="accent4">
            <a:alpha val="50000"/>
            <a:hueOff val="6533927"/>
            <a:satOff val="-27185"/>
            <a:lumOff val="6405"/>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197227" tIns="24130" rIns="197227" bIns="24130" numCol="1" spcCol="1270" anchor="ctr" anchorCtr="1">
          <a:noAutofit/>
        </a:bodyPr>
        <a:lstStyle/>
        <a:p>
          <a:pPr lvl="0" algn="l" defTabSz="844550" rtl="0">
            <a:lnSpc>
              <a:spcPct val="90000"/>
            </a:lnSpc>
            <a:spcBef>
              <a:spcPct val="0"/>
            </a:spcBef>
            <a:spcAft>
              <a:spcPct val="35000"/>
            </a:spcAft>
          </a:pPr>
          <a:r>
            <a:rPr lang="zh-CN" altLang="en-US" sz="1900" kern="1200" dirty="0" smtClean="0"/>
            <a:t>趋势和后果</a:t>
          </a:r>
          <a:endParaRPr lang="en-US" sz="1900" kern="1200" dirty="0"/>
        </a:p>
        <a:p>
          <a:pPr marL="114300" lvl="1" indent="-114300" algn="l" defTabSz="666750" rtl="0">
            <a:lnSpc>
              <a:spcPct val="90000"/>
            </a:lnSpc>
            <a:spcBef>
              <a:spcPct val="0"/>
            </a:spcBef>
            <a:spcAft>
              <a:spcPct val="15000"/>
            </a:spcAft>
            <a:buChar char="••"/>
          </a:pPr>
          <a:r>
            <a:rPr lang="zh-CN" altLang="en-US" sz="1500" kern="1200" dirty="0" smtClean="0"/>
            <a:t>从公司到企业</a:t>
          </a:r>
          <a:endParaRPr lang="en-US" sz="1500" kern="1200" dirty="0"/>
        </a:p>
        <a:p>
          <a:pPr marL="114300" lvl="1" indent="-114300" algn="l" defTabSz="666750" rtl="0">
            <a:lnSpc>
              <a:spcPct val="90000"/>
            </a:lnSpc>
            <a:spcBef>
              <a:spcPct val="0"/>
            </a:spcBef>
            <a:spcAft>
              <a:spcPct val="15000"/>
            </a:spcAft>
            <a:buChar char="••"/>
          </a:pPr>
          <a:r>
            <a:rPr lang="zh-CN" altLang="en-US" sz="1500" b="0" i="0" kern="1200" dirty="0" smtClean="0"/>
            <a:t>公司人格正在丧失其稳固性，因为它可以促进关于企业在社会和政治生活中的作用和使用的辩论</a:t>
          </a:r>
          <a:endParaRPr lang="en-US" sz="1500" kern="1200" dirty="0"/>
        </a:p>
      </dsp:txBody>
      <dsp:txXfrm>
        <a:off x="6262454" y="1613301"/>
        <a:ext cx="2534115" cy="2534115"/>
      </dsp:txXfrm>
    </dsp:sp>
    <dsp:sp modelId="{7FA34358-F771-4644-AB7B-CAE35172AAFC}">
      <dsp:nvSpPr>
        <dsp:cNvPr id="0" name=""/>
        <dsp:cNvSpPr/>
      </dsp:nvSpPr>
      <dsp:spPr>
        <a:xfrm>
          <a:off x="8604646" y="1088468"/>
          <a:ext cx="3583781" cy="3583781"/>
        </a:xfrm>
        <a:prstGeom prst="ellipse">
          <a:avLst/>
        </a:prstGeom>
        <a:solidFill>
          <a:schemeClr val="accent4">
            <a:alpha val="50000"/>
            <a:hueOff val="9800891"/>
            <a:satOff val="-40777"/>
            <a:lumOff val="9608"/>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197227" tIns="24130" rIns="197227" bIns="24130" numCol="1" spcCol="1270" anchor="ctr" anchorCtr="1">
          <a:noAutofit/>
        </a:bodyPr>
        <a:lstStyle/>
        <a:p>
          <a:pPr lvl="0" algn="l" defTabSz="844550" rtl="0">
            <a:lnSpc>
              <a:spcPct val="90000"/>
            </a:lnSpc>
            <a:spcBef>
              <a:spcPct val="0"/>
            </a:spcBef>
            <a:spcAft>
              <a:spcPct val="35000"/>
            </a:spcAft>
          </a:pPr>
          <a:r>
            <a:rPr lang="zh-CN" altLang="en-US" sz="1900" kern="1200" dirty="0" smtClean="0"/>
            <a:t>结论</a:t>
          </a:r>
          <a:endParaRPr lang="en-US" sz="1900" kern="1200" dirty="0"/>
        </a:p>
        <a:p>
          <a:pPr marL="114300" lvl="1" indent="-114300" algn="l" defTabSz="666750" rtl="0">
            <a:lnSpc>
              <a:spcPct val="90000"/>
            </a:lnSpc>
            <a:spcBef>
              <a:spcPct val="0"/>
            </a:spcBef>
            <a:spcAft>
              <a:spcPct val="15000"/>
            </a:spcAft>
            <a:buChar char="••"/>
          </a:pPr>
          <a:r>
            <a:rPr lang="zh-CN" altLang="en-US" sz="1500" b="0" i="0" kern="1200" dirty="0" smtClean="0"/>
            <a:t>政策和政治驱动因素正在推动公司人格辩论形成企业（</a:t>
          </a:r>
          <a:r>
            <a:rPr lang="en-US" altLang="zh-CN" sz="1500" b="0" i="0" kern="1200" dirty="0" smtClean="0"/>
            <a:t>Enterprise</a:t>
          </a:r>
          <a:r>
            <a:rPr lang="zh-CN" altLang="en-US" sz="1500" b="0" i="0" kern="1200" dirty="0" smtClean="0"/>
            <a:t>）</a:t>
          </a:r>
          <a:endParaRPr lang="en-US" sz="1500" kern="1200" dirty="0"/>
        </a:p>
      </dsp:txBody>
      <dsp:txXfrm>
        <a:off x="9129479" y="1613301"/>
        <a:ext cx="2534115" cy="25341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A7A29-28ED-AC4A-9644-6DC47BFCD1AB}">
      <dsp:nvSpPr>
        <dsp:cNvPr id="0" name=""/>
        <dsp:cNvSpPr/>
      </dsp:nvSpPr>
      <dsp:spPr>
        <a:xfrm>
          <a:off x="9278949" y="2239981"/>
          <a:ext cx="1591474" cy="552412"/>
        </a:xfrm>
        <a:custGeom>
          <a:avLst/>
          <a:gdLst/>
          <a:ahLst/>
          <a:cxnLst/>
          <a:rect l="0" t="0" r="0" b="0"/>
          <a:pathLst>
            <a:path>
              <a:moveTo>
                <a:pt x="0" y="0"/>
              </a:moveTo>
              <a:lnTo>
                <a:pt x="0" y="276206"/>
              </a:lnTo>
              <a:lnTo>
                <a:pt x="1591474" y="276206"/>
              </a:lnTo>
              <a:lnTo>
                <a:pt x="1591474" y="55241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45BDC8E-FCDD-A042-9BD8-E390A3EFA348}">
      <dsp:nvSpPr>
        <dsp:cNvPr id="0" name=""/>
        <dsp:cNvSpPr/>
      </dsp:nvSpPr>
      <dsp:spPr>
        <a:xfrm>
          <a:off x="7687474" y="2239981"/>
          <a:ext cx="1591474" cy="552412"/>
        </a:xfrm>
        <a:custGeom>
          <a:avLst/>
          <a:gdLst/>
          <a:ahLst/>
          <a:cxnLst/>
          <a:rect l="0" t="0" r="0" b="0"/>
          <a:pathLst>
            <a:path>
              <a:moveTo>
                <a:pt x="1591474" y="0"/>
              </a:moveTo>
              <a:lnTo>
                <a:pt x="1591474" y="276206"/>
              </a:lnTo>
              <a:lnTo>
                <a:pt x="0" y="276206"/>
              </a:lnTo>
              <a:lnTo>
                <a:pt x="0" y="55241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ED6AFD6-F65A-BA4B-80F7-F1015430C18C}">
      <dsp:nvSpPr>
        <dsp:cNvPr id="0" name=""/>
        <dsp:cNvSpPr/>
      </dsp:nvSpPr>
      <dsp:spPr>
        <a:xfrm>
          <a:off x="2913050" y="2239981"/>
          <a:ext cx="1591474" cy="552412"/>
        </a:xfrm>
        <a:custGeom>
          <a:avLst/>
          <a:gdLst/>
          <a:ahLst/>
          <a:cxnLst/>
          <a:rect l="0" t="0" r="0" b="0"/>
          <a:pathLst>
            <a:path>
              <a:moveTo>
                <a:pt x="0" y="0"/>
              </a:moveTo>
              <a:lnTo>
                <a:pt x="0" y="276206"/>
              </a:lnTo>
              <a:lnTo>
                <a:pt x="1591474" y="276206"/>
              </a:lnTo>
              <a:lnTo>
                <a:pt x="1591474" y="55241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0B5A653-FC04-9C4E-A32A-DE489EB778C3}">
      <dsp:nvSpPr>
        <dsp:cNvPr id="0" name=""/>
        <dsp:cNvSpPr/>
      </dsp:nvSpPr>
      <dsp:spPr>
        <a:xfrm>
          <a:off x="1321575" y="2239981"/>
          <a:ext cx="1591474" cy="552412"/>
        </a:xfrm>
        <a:custGeom>
          <a:avLst/>
          <a:gdLst/>
          <a:ahLst/>
          <a:cxnLst/>
          <a:rect l="0" t="0" r="0" b="0"/>
          <a:pathLst>
            <a:path>
              <a:moveTo>
                <a:pt x="1591474" y="0"/>
              </a:moveTo>
              <a:lnTo>
                <a:pt x="1591474" y="276206"/>
              </a:lnTo>
              <a:lnTo>
                <a:pt x="0" y="276206"/>
              </a:lnTo>
              <a:lnTo>
                <a:pt x="0" y="55241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7FDE4AD-957D-F64E-9004-FE568F429E31}">
      <dsp:nvSpPr>
        <dsp:cNvPr id="0" name=""/>
        <dsp:cNvSpPr/>
      </dsp:nvSpPr>
      <dsp:spPr>
        <a:xfrm>
          <a:off x="1597781" y="924712"/>
          <a:ext cx="2630537" cy="1315268"/>
        </a:xfrm>
        <a:prstGeom prst="rect">
          <a:avLst/>
        </a:prstGeom>
        <a:solidFill>
          <a:schemeClr val="accent5">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r>
            <a:rPr lang="zh-CN" altLang="en-US" sz="3100" kern="1200" dirty="0" smtClean="0"/>
            <a:t>传统的“揭开面纱”</a:t>
          </a:r>
          <a:endParaRPr lang="en-US" sz="3100" kern="1200" dirty="0"/>
        </a:p>
      </dsp:txBody>
      <dsp:txXfrm>
        <a:off x="1597781" y="924712"/>
        <a:ext cx="2630537" cy="1315268"/>
      </dsp:txXfrm>
    </dsp:sp>
    <dsp:sp modelId="{32EC174B-90DB-964A-8380-C7A6823FED9E}">
      <dsp:nvSpPr>
        <dsp:cNvPr id="0" name=""/>
        <dsp:cNvSpPr/>
      </dsp:nvSpPr>
      <dsp:spPr>
        <a:xfrm>
          <a:off x="6306" y="2792393"/>
          <a:ext cx="2630537" cy="1315268"/>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r>
            <a:rPr lang="zh-CN" altLang="en-US" sz="3100" kern="1200" dirty="0" smtClean="0"/>
            <a:t>欺骗，控制，资本化</a:t>
          </a:r>
          <a:endParaRPr lang="en-US" sz="3100" kern="1200" dirty="0" smtClean="0"/>
        </a:p>
      </dsp:txBody>
      <dsp:txXfrm>
        <a:off x="6306" y="2792393"/>
        <a:ext cx="2630537" cy="1315268"/>
      </dsp:txXfrm>
    </dsp:sp>
    <dsp:sp modelId="{5E5CF158-B479-4346-BBD1-EF6399354335}">
      <dsp:nvSpPr>
        <dsp:cNvPr id="0" name=""/>
        <dsp:cNvSpPr/>
      </dsp:nvSpPr>
      <dsp:spPr>
        <a:xfrm>
          <a:off x="3189256" y="2792393"/>
          <a:ext cx="2630537" cy="1315268"/>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r>
            <a:rPr lang="zh-CN" altLang="en-US" sz="3100" b="0" i="0" kern="1200" dirty="0" smtClean="0"/>
            <a:t>再次讨论了侵权与合同债权人之间的区别</a:t>
          </a:r>
          <a:endParaRPr lang="en-US" sz="3100" kern="1200" dirty="0"/>
        </a:p>
      </dsp:txBody>
      <dsp:txXfrm>
        <a:off x="3189256" y="2792393"/>
        <a:ext cx="2630537" cy="1315268"/>
      </dsp:txXfrm>
    </dsp:sp>
    <dsp:sp modelId="{B8F3E51B-EB80-E647-9462-0741A16CDBB0}">
      <dsp:nvSpPr>
        <dsp:cNvPr id="0" name=""/>
        <dsp:cNvSpPr/>
      </dsp:nvSpPr>
      <dsp:spPr>
        <a:xfrm>
          <a:off x="7963681" y="924712"/>
          <a:ext cx="2630537" cy="1315268"/>
        </a:xfrm>
        <a:prstGeom prst="rect">
          <a:avLst/>
        </a:prstGeom>
        <a:solidFill>
          <a:schemeClr val="accent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r>
            <a:rPr lang="zh-CN" altLang="en-US" sz="3100" kern="1200" dirty="0" smtClean="0"/>
            <a:t>新兴的观点</a:t>
          </a:r>
          <a:endParaRPr lang="en-US" sz="3100" kern="1200" dirty="0"/>
        </a:p>
      </dsp:txBody>
      <dsp:txXfrm>
        <a:off x="7963681" y="924712"/>
        <a:ext cx="2630537" cy="1315268"/>
      </dsp:txXfrm>
    </dsp:sp>
    <dsp:sp modelId="{0DF877AC-4D4F-B243-9AFA-6E445403FA00}">
      <dsp:nvSpPr>
        <dsp:cNvPr id="0" name=""/>
        <dsp:cNvSpPr/>
      </dsp:nvSpPr>
      <dsp:spPr>
        <a:xfrm>
          <a:off x="6372206" y="2792393"/>
          <a:ext cx="2630537" cy="1315268"/>
        </a:xfrm>
        <a:prstGeom prst="rect">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r>
            <a:rPr lang="zh-CN" altLang="en-US" sz="3100" b="0" i="0" kern="1200" dirty="0" smtClean="0"/>
            <a:t>在生产链上寻求将企业合并到主导公司</a:t>
          </a:r>
          <a:endParaRPr lang="en-US" sz="3100" kern="1200" dirty="0"/>
        </a:p>
      </dsp:txBody>
      <dsp:txXfrm>
        <a:off x="6372206" y="2792393"/>
        <a:ext cx="2630537" cy="1315268"/>
      </dsp:txXfrm>
    </dsp:sp>
    <dsp:sp modelId="{FD72EF09-7722-F344-A5B6-8BF14EB67E4F}">
      <dsp:nvSpPr>
        <dsp:cNvPr id="0" name=""/>
        <dsp:cNvSpPr/>
      </dsp:nvSpPr>
      <dsp:spPr>
        <a:xfrm>
          <a:off x="9555156" y="2792393"/>
          <a:ext cx="2630537" cy="1315268"/>
        </a:xfrm>
        <a:prstGeom prst="rect">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r>
            <a:rPr lang="zh-CN" altLang="en-US" sz="3100" b="0" i="0" kern="1200" dirty="0" smtClean="0"/>
            <a:t>基础是有效的控制和价值流</a:t>
          </a:r>
          <a:endParaRPr lang="en-US" sz="3100" kern="1200" dirty="0"/>
        </a:p>
      </dsp:txBody>
      <dsp:txXfrm>
        <a:off x="9555156" y="2792393"/>
        <a:ext cx="2630537" cy="13152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7A194-4055-C44A-9EB3-7295C6B92880}">
      <dsp:nvSpPr>
        <dsp:cNvPr id="0" name=""/>
        <dsp:cNvSpPr/>
      </dsp:nvSpPr>
      <dsp:spPr>
        <a:xfrm>
          <a:off x="8621650" y="1203675"/>
          <a:ext cx="2525650" cy="438336"/>
        </a:xfrm>
        <a:custGeom>
          <a:avLst/>
          <a:gdLst/>
          <a:ahLst/>
          <a:cxnLst/>
          <a:rect l="0" t="0" r="0" b="0"/>
          <a:pathLst>
            <a:path>
              <a:moveTo>
                <a:pt x="0" y="0"/>
              </a:moveTo>
              <a:lnTo>
                <a:pt x="0" y="219168"/>
              </a:lnTo>
              <a:lnTo>
                <a:pt x="2525650" y="219168"/>
              </a:lnTo>
              <a:lnTo>
                <a:pt x="2525650" y="43833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C424665-C7E2-F046-B503-F9647F4E872C}">
      <dsp:nvSpPr>
        <dsp:cNvPr id="0" name=""/>
        <dsp:cNvSpPr/>
      </dsp:nvSpPr>
      <dsp:spPr>
        <a:xfrm>
          <a:off x="8575930" y="1203675"/>
          <a:ext cx="91440" cy="438336"/>
        </a:xfrm>
        <a:custGeom>
          <a:avLst/>
          <a:gdLst/>
          <a:ahLst/>
          <a:cxnLst/>
          <a:rect l="0" t="0" r="0" b="0"/>
          <a:pathLst>
            <a:path>
              <a:moveTo>
                <a:pt x="45720" y="0"/>
              </a:moveTo>
              <a:lnTo>
                <a:pt x="45720" y="43833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80C4745-0064-624B-AC1F-649918455E32}">
      <dsp:nvSpPr>
        <dsp:cNvPr id="0" name=""/>
        <dsp:cNvSpPr/>
      </dsp:nvSpPr>
      <dsp:spPr>
        <a:xfrm>
          <a:off x="6095999" y="1203675"/>
          <a:ext cx="2525650" cy="438336"/>
        </a:xfrm>
        <a:custGeom>
          <a:avLst/>
          <a:gdLst/>
          <a:ahLst/>
          <a:cxnLst/>
          <a:rect l="0" t="0" r="0" b="0"/>
          <a:pathLst>
            <a:path>
              <a:moveTo>
                <a:pt x="2525650" y="0"/>
              </a:moveTo>
              <a:lnTo>
                <a:pt x="2525650" y="219168"/>
              </a:lnTo>
              <a:lnTo>
                <a:pt x="0" y="219168"/>
              </a:lnTo>
              <a:lnTo>
                <a:pt x="0" y="43833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9928709-9389-4F44-81A7-35AD4FEE61DC}">
      <dsp:nvSpPr>
        <dsp:cNvPr id="0" name=""/>
        <dsp:cNvSpPr/>
      </dsp:nvSpPr>
      <dsp:spPr>
        <a:xfrm>
          <a:off x="2307524" y="1203675"/>
          <a:ext cx="1262825" cy="438336"/>
        </a:xfrm>
        <a:custGeom>
          <a:avLst/>
          <a:gdLst/>
          <a:ahLst/>
          <a:cxnLst/>
          <a:rect l="0" t="0" r="0" b="0"/>
          <a:pathLst>
            <a:path>
              <a:moveTo>
                <a:pt x="0" y="0"/>
              </a:moveTo>
              <a:lnTo>
                <a:pt x="0" y="219168"/>
              </a:lnTo>
              <a:lnTo>
                <a:pt x="1262825" y="219168"/>
              </a:lnTo>
              <a:lnTo>
                <a:pt x="1262825" y="43833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81062F5-1EB3-DE42-8D27-5B39B14C268A}">
      <dsp:nvSpPr>
        <dsp:cNvPr id="0" name=""/>
        <dsp:cNvSpPr/>
      </dsp:nvSpPr>
      <dsp:spPr>
        <a:xfrm>
          <a:off x="1044699" y="1203675"/>
          <a:ext cx="1262825" cy="438336"/>
        </a:xfrm>
        <a:custGeom>
          <a:avLst/>
          <a:gdLst/>
          <a:ahLst/>
          <a:cxnLst/>
          <a:rect l="0" t="0" r="0" b="0"/>
          <a:pathLst>
            <a:path>
              <a:moveTo>
                <a:pt x="1262825" y="0"/>
              </a:moveTo>
              <a:lnTo>
                <a:pt x="1262825" y="219168"/>
              </a:lnTo>
              <a:lnTo>
                <a:pt x="0" y="219168"/>
              </a:lnTo>
              <a:lnTo>
                <a:pt x="0" y="43833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BB29B66-7AAE-6043-A18B-B732774CD7DD}">
      <dsp:nvSpPr>
        <dsp:cNvPr id="0" name=""/>
        <dsp:cNvSpPr/>
      </dsp:nvSpPr>
      <dsp:spPr>
        <a:xfrm>
          <a:off x="797425" y="160018"/>
          <a:ext cx="3020197" cy="1043657"/>
        </a:xfrm>
        <a:prstGeom prst="rect">
          <a:avLst/>
        </a:prstGeom>
        <a:gradFill rotWithShape="0">
          <a:gsLst>
            <a:gs pos="0">
              <a:schemeClr val="accent6">
                <a:lumMod val="75000"/>
              </a:schemeClr>
            </a:gs>
            <a:gs pos="50000">
              <a:schemeClr val="accent6"/>
            </a:gs>
            <a:gs pos="100000">
              <a:schemeClr val="accent6">
                <a:lumMod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zh-CN" altLang="en-US" sz="2400" b="0" i="0" kern="1200" dirty="0" smtClean="0"/>
            <a:t>美国的变化</a:t>
          </a:r>
          <a:r>
            <a:rPr lang="en-US" altLang="zh-CN" sz="2400" b="0" i="0" kern="1200" dirty="0" smtClean="0"/>
            <a:t>:</a:t>
          </a:r>
          <a:r>
            <a:rPr lang="zh-CN" altLang="en-US" sz="2400" b="0" i="0" kern="1200" dirty="0" smtClean="0"/>
            <a:t>联合雇主</a:t>
          </a:r>
          <a:r>
            <a:rPr lang="en-US" altLang="zh-CN" sz="2400" b="0" i="0" kern="1200" dirty="0" smtClean="0"/>
            <a:t>;</a:t>
          </a:r>
          <a:r>
            <a:rPr lang="zh-CN" altLang="en-US" sz="2400" b="0" i="0" kern="1200" dirty="0" smtClean="0"/>
            <a:t>通过企业社会责任准则的控制</a:t>
          </a:r>
          <a:endParaRPr lang="en-US" sz="2400" kern="1200" dirty="0"/>
        </a:p>
      </dsp:txBody>
      <dsp:txXfrm>
        <a:off x="797425" y="160018"/>
        <a:ext cx="3020197" cy="1043657"/>
      </dsp:txXfrm>
    </dsp:sp>
    <dsp:sp modelId="{883A53B7-7F0A-A349-86DD-C4FE8B7ED257}">
      <dsp:nvSpPr>
        <dsp:cNvPr id="0" name=""/>
        <dsp:cNvSpPr/>
      </dsp:nvSpPr>
      <dsp:spPr>
        <a:xfrm>
          <a:off x="1041" y="1642011"/>
          <a:ext cx="2087314" cy="3969738"/>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Doe v. Walmart (9</a:t>
          </a:r>
          <a:r>
            <a:rPr lang="en-US" sz="2400" kern="1200" baseline="30000" dirty="0" smtClean="0"/>
            <a:t>th</a:t>
          </a:r>
          <a:r>
            <a:rPr lang="en-US" sz="2400" kern="1200" dirty="0" smtClean="0"/>
            <a:t> Cir., 2005): </a:t>
          </a:r>
          <a:r>
            <a:rPr lang="zh-CN" altLang="en-US" sz="2400" kern="1200" dirty="0" smtClean="0"/>
            <a:t>反对理论</a:t>
          </a:r>
          <a:endParaRPr lang="en-US" sz="2400" kern="1200" dirty="0"/>
        </a:p>
      </dsp:txBody>
      <dsp:txXfrm>
        <a:off x="1041" y="1642011"/>
        <a:ext cx="2087314" cy="3969738"/>
      </dsp:txXfrm>
    </dsp:sp>
    <dsp:sp modelId="{8521F858-8369-6244-8FE2-CE947D1FD7BC}">
      <dsp:nvSpPr>
        <dsp:cNvPr id="0" name=""/>
        <dsp:cNvSpPr/>
      </dsp:nvSpPr>
      <dsp:spPr>
        <a:xfrm>
          <a:off x="2526692" y="1642011"/>
          <a:ext cx="2087314" cy="4141565"/>
        </a:xfrm>
        <a:prstGeom prst="rect">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Loomis Cabinet Co. v. OSHRC, 20 F.3d 938, 942 (9th Cir. 1994) </a:t>
          </a:r>
          <a:r>
            <a:rPr lang="en-US" sz="2400" kern="1200" dirty="0" smtClean="0"/>
            <a:t>(</a:t>
          </a:r>
          <a:r>
            <a:rPr lang="zh-CN" altLang="en-US" sz="2400" b="0" i="0" kern="1200" dirty="0" smtClean="0"/>
            <a:t>所谓雇主“拥有车间和所有设备”和“在很大程度上参与</a:t>
          </a:r>
          <a:r>
            <a:rPr lang="en-US" altLang="zh-CN" sz="2400" b="0" i="0" kern="1200" dirty="0" smtClean="0"/>
            <a:t>……”</a:t>
          </a:r>
          <a:r>
            <a:rPr lang="zh-CN" altLang="en-US" sz="2400" b="0" i="0" kern="1200" dirty="0" smtClean="0"/>
            <a:t>雇佣和解雇”</a:t>
          </a:r>
          <a:r>
            <a:rPr lang="en-US" sz="2400" kern="1200" dirty="0" smtClean="0"/>
            <a:t>. </a:t>
          </a:r>
          <a:endParaRPr lang="en-US" sz="2400" kern="1200" dirty="0"/>
        </a:p>
      </dsp:txBody>
      <dsp:txXfrm>
        <a:off x="2526692" y="1642011"/>
        <a:ext cx="2087314" cy="4141565"/>
      </dsp:txXfrm>
    </dsp:sp>
    <dsp:sp modelId="{9E9851A2-0BF0-354F-8E5A-8A77FC3FDFE0}">
      <dsp:nvSpPr>
        <dsp:cNvPr id="0" name=""/>
        <dsp:cNvSpPr/>
      </dsp:nvSpPr>
      <dsp:spPr>
        <a:xfrm>
          <a:off x="6704838" y="160018"/>
          <a:ext cx="3833624" cy="1043657"/>
        </a:xfrm>
        <a:prstGeom prst="rect">
          <a:avLst/>
        </a:prstGeom>
        <a:gradFill rotWithShape="0">
          <a:gsLst>
            <a:gs pos="0">
              <a:srgbClr val="3316CB"/>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zh-CN" altLang="en-US" sz="2400" kern="1200" dirty="0" smtClean="0"/>
            <a:t>英国的变化</a:t>
          </a:r>
          <a:r>
            <a:rPr lang="en-US" sz="2400" kern="1200" dirty="0" smtClean="0"/>
            <a:t>: </a:t>
          </a:r>
          <a:r>
            <a:rPr lang="zh-CN" altLang="en-US" sz="2400" kern="1200" dirty="0" smtClean="0"/>
            <a:t>企业守则和承担责任</a:t>
          </a:r>
          <a:endParaRPr lang="en-US" sz="2400" kern="1200" dirty="0"/>
        </a:p>
      </dsp:txBody>
      <dsp:txXfrm>
        <a:off x="6704838" y="160018"/>
        <a:ext cx="3833624" cy="1043657"/>
      </dsp:txXfrm>
    </dsp:sp>
    <dsp:sp modelId="{CDF0A175-1497-4B46-A1E7-C91B7B27914A}">
      <dsp:nvSpPr>
        <dsp:cNvPr id="0" name=""/>
        <dsp:cNvSpPr/>
      </dsp:nvSpPr>
      <dsp:spPr>
        <a:xfrm>
          <a:off x="5052342" y="1642011"/>
          <a:ext cx="2087314" cy="4187288"/>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Chandler v Cape Plc [2012] 1 WLR 3111 </a:t>
          </a:r>
          <a:r>
            <a:rPr lang="zh-CN" altLang="en-US" sz="1600" kern="1200" dirty="0" smtClean="0"/>
            <a:t>将承担责任的概念应用于母子公司关系中，其结果是，在健康和安全措施方面，母公司对法律上独立的子公司的雇员有了照顾义务</a:t>
          </a:r>
          <a:endParaRPr lang="en-US" sz="1600" kern="1200" dirty="0"/>
        </a:p>
      </dsp:txBody>
      <dsp:txXfrm>
        <a:off x="5052342" y="1642011"/>
        <a:ext cx="2087314" cy="4187288"/>
      </dsp:txXfrm>
    </dsp:sp>
    <dsp:sp modelId="{B5D52C7F-F042-1A45-B353-F3162EA8CF41}">
      <dsp:nvSpPr>
        <dsp:cNvPr id="0" name=""/>
        <dsp:cNvSpPr/>
      </dsp:nvSpPr>
      <dsp:spPr>
        <a:xfrm>
          <a:off x="7577993" y="1642011"/>
          <a:ext cx="2087314" cy="4141565"/>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zh-CN" altLang="en-US" sz="2000" kern="1200" dirty="0" smtClean="0"/>
            <a:t>母公司制定了一项关于健康和安全标准的组策略，该政策是在包括技术援助在内的母公司层面上组织的</a:t>
          </a:r>
          <a:endParaRPr lang="en-US" sz="2000" kern="1200" dirty="0"/>
        </a:p>
      </dsp:txBody>
      <dsp:txXfrm>
        <a:off x="7577993" y="1642011"/>
        <a:ext cx="2087314" cy="4141565"/>
      </dsp:txXfrm>
    </dsp:sp>
    <dsp:sp modelId="{9D07DB41-7A7B-E24F-8643-5E15B5BD0B1F}">
      <dsp:nvSpPr>
        <dsp:cNvPr id="0" name=""/>
        <dsp:cNvSpPr/>
      </dsp:nvSpPr>
      <dsp:spPr>
        <a:xfrm>
          <a:off x="10103643" y="1642011"/>
          <a:ext cx="2087314" cy="4050131"/>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zh-CN" altLang="en-US" sz="2400" kern="1200" dirty="0" smtClean="0"/>
            <a:t>区别于产生一般责任的“揭开面纱”</a:t>
          </a:r>
          <a:r>
            <a:rPr lang="en-US" sz="2400" kern="1200" dirty="0" smtClean="0"/>
            <a:t>(</a:t>
          </a:r>
          <a:r>
            <a:rPr lang="en-US" sz="2400" kern="1200" dirty="0" smtClean="0"/>
            <a:t>1 WLR 3111, 3128 )</a:t>
          </a:r>
          <a:endParaRPr lang="en-US" sz="2400" kern="1200" dirty="0"/>
        </a:p>
      </dsp:txBody>
      <dsp:txXfrm>
        <a:off x="10103643" y="1642011"/>
        <a:ext cx="2087314" cy="40501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5E947-FA5E-FD40-A81F-8F6434FFEE32}">
      <dsp:nvSpPr>
        <dsp:cNvPr id="0" name=""/>
        <dsp:cNvSpPr/>
      </dsp:nvSpPr>
      <dsp:spPr>
        <a:xfrm rot="5400000">
          <a:off x="-398068" y="401708"/>
          <a:ext cx="2653791" cy="1857654"/>
        </a:xfrm>
        <a:prstGeom prst="chevron">
          <a:avLst/>
        </a:prstGeom>
        <a:gradFill rotWithShape="0">
          <a:gsLst>
            <a:gs pos="0">
              <a:schemeClr val="accent4">
                <a:lumMod val="60000"/>
                <a:lumOff val="40000"/>
              </a:schemeClr>
            </a:gs>
            <a:gs pos="50000">
              <a:schemeClr val="accent4">
                <a:lumMod val="75000"/>
              </a:schemeClr>
            </a:gs>
            <a:gs pos="100000">
              <a:schemeClr val="accent4">
                <a:lumMod val="50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rtl="0">
            <a:lnSpc>
              <a:spcPct val="90000"/>
            </a:lnSpc>
            <a:spcBef>
              <a:spcPct val="0"/>
            </a:spcBef>
            <a:spcAft>
              <a:spcPct val="35000"/>
            </a:spcAft>
          </a:pPr>
          <a:r>
            <a:rPr lang="zh-CN" altLang="en-US" sz="5000" kern="1200" dirty="0" smtClean="0"/>
            <a:t>传统</a:t>
          </a:r>
          <a:endParaRPr lang="en-US" sz="5000" kern="1200" dirty="0"/>
        </a:p>
      </dsp:txBody>
      <dsp:txXfrm rot="-5400000">
        <a:off x="1" y="932466"/>
        <a:ext cx="1857654" cy="796137"/>
      </dsp:txXfrm>
    </dsp:sp>
    <dsp:sp modelId="{098C800B-054A-274C-BE3F-8A4439BDD71A}">
      <dsp:nvSpPr>
        <dsp:cNvPr id="0" name=""/>
        <dsp:cNvSpPr/>
      </dsp:nvSpPr>
      <dsp:spPr>
        <a:xfrm rot="5400000">
          <a:off x="6162344" y="-4301050"/>
          <a:ext cx="1724964" cy="10334345"/>
        </a:xfrm>
        <a:prstGeom prst="round2SameRect">
          <a:avLst/>
        </a:prstGeom>
        <a:gradFill rotWithShape="0">
          <a:gsLst>
            <a:gs pos="0">
              <a:schemeClr val="accent1">
                <a:lumMod val="50000"/>
              </a:schemeClr>
            </a:gs>
            <a:gs pos="50000">
              <a:schemeClr val="accent1">
                <a:lumMod val="75000"/>
              </a:schemeClr>
            </a:gs>
            <a:gs pos="100000">
              <a:schemeClr val="accent1">
                <a:lumMod val="60000"/>
                <a:lumOff val="40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rtl="0">
            <a:lnSpc>
              <a:spcPct val="90000"/>
            </a:lnSpc>
            <a:spcBef>
              <a:spcPct val="0"/>
            </a:spcBef>
            <a:spcAft>
              <a:spcPct val="15000"/>
            </a:spcAft>
            <a:buChar char="••"/>
          </a:pPr>
          <a:r>
            <a:rPr lang="zh-CN" altLang="en-US" sz="3100" kern="1200" dirty="0" smtClean="0">
              <a:solidFill>
                <a:schemeClr val="bg1"/>
              </a:solidFill>
            </a:rPr>
            <a:t>利用控制关系和欺骗的概念，将法律责任与不相关的实体联系起来</a:t>
          </a:r>
          <a:endParaRPr lang="en-US" sz="3100" kern="1200" dirty="0">
            <a:solidFill>
              <a:schemeClr val="bg1"/>
            </a:solidFill>
          </a:endParaRPr>
        </a:p>
        <a:p>
          <a:pPr marL="285750" lvl="1" indent="-285750" algn="l" defTabSz="1377950" rtl="0">
            <a:lnSpc>
              <a:spcPct val="90000"/>
            </a:lnSpc>
            <a:spcBef>
              <a:spcPct val="0"/>
            </a:spcBef>
            <a:spcAft>
              <a:spcPct val="15000"/>
            </a:spcAft>
            <a:buChar char="••"/>
          </a:pPr>
          <a:r>
            <a:rPr lang="zh-CN" altLang="en-US" sz="3100" kern="1200" dirty="0" smtClean="0">
              <a:solidFill>
                <a:schemeClr val="bg1"/>
              </a:solidFill>
            </a:rPr>
            <a:t>例子</a:t>
          </a:r>
          <a:r>
            <a:rPr lang="en-US" sz="3100" kern="1200" dirty="0" smtClean="0">
              <a:solidFill>
                <a:schemeClr val="bg1"/>
              </a:solidFill>
            </a:rPr>
            <a:t>: </a:t>
          </a:r>
          <a:r>
            <a:rPr lang="en-US" sz="3100" kern="1200" dirty="0" smtClean="0">
              <a:solidFill>
                <a:schemeClr val="bg1"/>
              </a:solidFill>
            </a:rPr>
            <a:t>Gay Jenson Farms, Inc. v. Cargill, Inc.</a:t>
          </a:r>
          <a:endParaRPr lang="en-US" sz="3100" kern="1200" dirty="0">
            <a:solidFill>
              <a:schemeClr val="bg1"/>
            </a:solidFill>
          </a:endParaRPr>
        </a:p>
      </dsp:txBody>
      <dsp:txXfrm rot="-5400000">
        <a:off x="1857654" y="87846"/>
        <a:ext cx="10250139" cy="1556552"/>
      </dsp:txXfrm>
    </dsp:sp>
    <dsp:sp modelId="{615F4ED5-ACEA-CD45-850B-8B0FD2373D35}">
      <dsp:nvSpPr>
        <dsp:cNvPr id="0" name=""/>
        <dsp:cNvSpPr/>
      </dsp:nvSpPr>
      <dsp:spPr>
        <a:xfrm rot="5400000">
          <a:off x="-398068" y="2773012"/>
          <a:ext cx="2653791" cy="1857654"/>
        </a:xfrm>
        <a:prstGeom prst="chevron">
          <a:avLst/>
        </a:prstGeom>
        <a:gradFill rotWithShape="0">
          <a:gsLst>
            <a:gs pos="0">
              <a:schemeClr val="accent1">
                <a:lumMod val="50000"/>
              </a:schemeClr>
            </a:gs>
            <a:gs pos="50000">
              <a:schemeClr val="accent1">
                <a:lumMod val="75000"/>
              </a:schemeClr>
            </a:gs>
            <a:gs pos="100000">
              <a:schemeClr val="accent1">
                <a:lumMod val="60000"/>
                <a:lumOff val="40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rtl="0">
            <a:lnSpc>
              <a:spcPct val="90000"/>
            </a:lnSpc>
            <a:spcBef>
              <a:spcPct val="0"/>
            </a:spcBef>
            <a:spcAft>
              <a:spcPct val="35000"/>
            </a:spcAft>
          </a:pPr>
          <a:r>
            <a:rPr lang="zh-CN" altLang="en-US" sz="5000" kern="1200" dirty="0" smtClean="0"/>
            <a:t>当代</a:t>
          </a:r>
          <a:endParaRPr lang="en-US" sz="5000" kern="1200" dirty="0"/>
        </a:p>
      </dsp:txBody>
      <dsp:txXfrm rot="-5400000">
        <a:off x="1" y="3303770"/>
        <a:ext cx="1857654" cy="796137"/>
      </dsp:txXfrm>
    </dsp:sp>
    <dsp:sp modelId="{5213DB0D-395E-0040-AB73-DE2A4CFD3F5E}">
      <dsp:nvSpPr>
        <dsp:cNvPr id="0" name=""/>
        <dsp:cNvSpPr/>
      </dsp:nvSpPr>
      <dsp:spPr>
        <a:xfrm rot="5400000">
          <a:off x="6162344" y="-1929746"/>
          <a:ext cx="1724964" cy="10334345"/>
        </a:xfrm>
        <a:prstGeom prst="round2SameRect">
          <a:avLst/>
        </a:prstGeom>
        <a:gradFill rotWithShape="0">
          <a:gsLst>
            <a:gs pos="0">
              <a:schemeClr val="accent4">
                <a:lumMod val="50000"/>
              </a:schemeClr>
            </a:gs>
            <a:gs pos="50000">
              <a:schemeClr val="accent4">
                <a:lumMod val="75000"/>
              </a:schemeClr>
            </a:gs>
            <a:gs pos="100000">
              <a:schemeClr val="accent4">
                <a:lumMod val="60000"/>
                <a:lumOff val="40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rtl="0">
            <a:lnSpc>
              <a:spcPct val="90000"/>
            </a:lnSpc>
            <a:spcBef>
              <a:spcPct val="0"/>
            </a:spcBef>
            <a:spcAft>
              <a:spcPct val="15000"/>
            </a:spcAft>
            <a:buChar char="••"/>
          </a:pPr>
          <a:r>
            <a:rPr lang="zh-CN" altLang="en-US" sz="3100" b="0" i="0" kern="1200" dirty="0" smtClean="0"/>
            <a:t>使用控制原则使不相关的当事人之间的法律责任保持一致</a:t>
          </a:r>
          <a:endParaRPr lang="en-US" sz="3100" kern="1200" dirty="0"/>
        </a:p>
        <a:p>
          <a:pPr marL="285750" lvl="1" indent="-285750" algn="l" defTabSz="1377950" rtl="0">
            <a:lnSpc>
              <a:spcPct val="90000"/>
            </a:lnSpc>
            <a:spcBef>
              <a:spcPct val="0"/>
            </a:spcBef>
            <a:spcAft>
              <a:spcPct val="15000"/>
            </a:spcAft>
            <a:buChar char="••"/>
          </a:pPr>
          <a:r>
            <a:rPr lang="zh-CN" altLang="en-US" sz="3100" b="0" i="0" kern="1200" dirty="0" smtClean="0"/>
            <a:t>不考虑下游关系的形式，将生产链简化成主导公司本身</a:t>
          </a:r>
          <a:endParaRPr lang="en-US" sz="3100" kern="1200" dirty="0"/>
        </a:p>
      </dsp:txBody>
      <dsp:txXfrm rot="-5400000">
        <a:off x="1857654" y="2459150"/>
        <a:ext cx="10250139" cy="15565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569C4-F4DE-5845-9D3C-0D39F504FC58}">
      <dsp:nvSpPr>
        <dsp:cNvPr id="0" name=""/>
        <dsp:cNvSpPr/>
      </dsp:nvSpPr>
      <dsp:spPr>
        <a:xfrm>
          <a:off x="3571" y="724296"/>
          <a:ext cx="3583781" cy="3583781"/>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7227" tIns="73660" rIns="197227" bIns="73660" numCol="1" spcCol="1270" anchor="ctr" anchorCtr="0">
          <a:noAutofit/>
        </a:bodyPr>
        <a:lstStyle/>
        <a:p>
          <a:pPr lvl="0" algn="ctr" defTabSz="2578100" rtl="0">
            <a:lnSpc>
              <a:spcPct val="90000"/>
            </a:lnSpc>
            <a:spcBef>
              <a:spcPct val="0"/>
            </a:spcBef>
            <a:spcAft>
              <a:spcPct val="35000"/>
            </a:spcAft>
          </a:pPr>
          <a:r>
            <a:rPr lang="zh-CN" altLang="en-US" sz="5800" kern="1200" dirty="0" smtClean="0"/>
            <a:t>自愿政治言论</a:t>
          </a:r>
          <a:endParaRPr lang="en-US" sz="5800" kern="1200" dirty="0"/>
        </a:p>
      </dsp:txBody>
      <dsp:txXfrm>
        <a:off x="528404" y="1249129"/>
        <a:ext cx="2534115" cy="2534115"/>
      </dsp:txXfrm>
    </dsp:sp>
    <dsp:sp modelId="{4DDD0C58-4424-894A-9A28-2ABC10C4FB4E}">
      <dsp:nvSpPr>
        <dsp:cNvPr id="0" name=""/>
        <dsp:cNvSpPr/>
      </dsp:nvSpPr>
      <dsp:spPr>
        <a:xfrm>
          <a:off x="2870596" y="724296"/>
          <a:ext cx="3583781" cy="3583781"/>
        </a:xfrm>
        <a:prstGeom prst="ellipse">
          <a:avLst/>
        </a:prstGeom>
        <a:gradFill rotWithShape="0">
          <a:gsLst>
            <a:gs pos="0">
              <a:schemeClr val="accent4">
                <a:alpha val="50000"/>
                <a:hueOff val="3266964"/>
                <a:satOff val="-13592"/>
                <a:lumOff val="3203"/>
                <a:alphaOff val="0"/>
                <a:satMod val="103000"/>
                <a:lumMod val="102000"/>
                <a:tint val="94000"/>
              </a:schemeClr>
            </a:gs>
            <a:gs pos="50000">
              <a:schemeClr val="accent4">
                <a:alpha val="50000"/>
                <a:hueOff val="3266964"/>
                <a:satOff val="-13592"/>
                <a:lumOff val="3203"/>
                <a:alphaOff val="0"/>
                <a:satMod val="110000"/>
                <a:lumMod val="100000"/>
                <a:shade val="100000"/>
              </a:schemeClr>
            </a:gs>
            <a:gs pos="100000">
              <a:schemeClr val="accent4">
                <a:alpha val="50000"/>
                <a:hueOff val="3266964"/>
                <a:satOff val="-13592"/>
                <a:lumOff val="320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7227" tIns="73660" rIns="197227" bIns="73660" numCol="1" spcCol="1270" anchor="ctr" anchorCtr="0">
          <a:noAutofit/>
        </a:bodyPr>
        <a:lstStyle/>
        <a:p>
          <a:pPr lvl="0" algn="ctr" defTabSz="2578100" rtl="0">
            <a:lnSpc>
              <a:spcPct val="90000"/>
            </a:lnSpc>
            <a:spcBef>
              <a:spcPct val="0"/>
            </a:spcBef>
            <a:spcAft>
              <a:spcPct val="35000"/>
            </a:spcAft>
          </a:pPr>
          <a:r>
            <a:rPr lang="zh-CN" altLang="en-US" sz="5800" kern="1200" dirty="0" smtClean="0"/>
            <a:t>自愿商业言论</a:t>
          </a:r>
          <a:endParaRPr lang="en-US" sz="5800" kern="1200" dirty="0"/>
        </a:p>
      </dsp:txBody>
      <dsp:txXfrm>
        <a:off x="3395429" y="1249129"/>
        <a:ext cx="2534115" cy="2534115"/>
      </dsp:txXfrm>
    </dsp:sp>
    <dsp:sp modelId="{4E0BEFB1-FD6E-BD48-8943-9ABD5BCB7C9F}">
      <dsp:nvSpPr>
        <dsp:cNvPr id="0" name=""/>
        <dsp:cNvSpPr/>
      </dsp:nvSpPr>
      <dsp:spPr>
        <a:xfrm>
          <a:off x="5737621" y="724296"/>
          <a:ext cx="3583781" cy="3583781"/>
        </a:xfrm>
        <a:prstGeom prst="ellipse">
          <a:avLst/>
        </a:prstGeom>
        <a:gradFill rotWithShape="0">
          <a:gsLst>
            <a:gs pos="0">
              <a:schemeClr val="accent4">
                <a:alpha val="50000"/>
                <a:hueOff val="6533927"/>
                <a:satOff val="-27185"/>
                <a:lumOff val="6405"/>
                <a:alphaOff val="0"/>
                <a:satMod val="103000"/>
                <a:lumMod val="102000"/>
                <a:tint val="94000"/>
              </a:schemeClr>
            </a:gs>
            <a:gs pos="50000">
              <a:schemeClr val="accent4">
                <a:alpha val="50000"/>
                <a:hueOff val="6533927"/>
                <a:satOff val="-27185"/>
                <a:lumOff val="6405"/>
                <a:alphaOff val="0"/>
                <a:satMod val="110000"/>
                <a:lumMod val="100000"/>
                <a:shade val="100000"/>
              </a:schemeClr>
            </a:gs>
            <a:gs pos="100000">
              <a:schemeClr val="accent4">
                <a:alpha val="50000"/>
                <a:hueOff val="6533927"/>
                <a:satOff val="-27185"/>
                <a:lumOff val="640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7227" tIns="73660" rIns="197227" bIns="73660" numCol="1" spcCol="1270" anchor="ctr" anchorCtr="0">
          <a:noAutofit/>
        </a:bodyPr>
        <a:lstStyle/>
        <a:p>
          <a:pPr lvl="0" algn="ctr" defTabSz="2578100" rtl="0">
            <a:lnSpc>
              <a:spcPct val="90000"/>
            </a:lnSpc>
            <a:spcBef>
              <a:spcPct val="0"/>
            </a:spcBef>
            <a:spcAft>
              <a:spcPct val="35000"/>
            </a:spcAft>
          </a:pPr>
          <a:r>
            <a:rPr lang="zh-CN" altLang="en-US" sz="5800" kern="1200" dirty="0" smtClean="0"/>
            <a:t>被迫的言论</a:t>
          </a:r>
          <a:endParaRPr lang="en-US" sz="5800" kern="1200" dirty="0"/>
        </a:p>
      </dsp:txBody>
      <dsp:txXfrm>
        <a:off x="6262454" y="1249129"/>
        <a:ext cx="2534115" cy="2534115"/>
      </dsp:txXfrm>
    </dsp:sp>
    <dsp:sp modelId="{2F2BAE75-D63B-AB44-94B3-A0B80BF247C2}">
      <dsp:nvSpPr>
        <dsp:cNvPr id="0" name=""/>
        <dsp:cNvSpPr/>
      </dsp:nvSpPr>
      <dsp:spPr>
        <a:xfrm>
          <a:off x="8604646" y="724296"/>
          <a:ext cx="3583781" cy="3583781"/>
        </a:xfrm>
        <a:prstGeom prst="ellipse">
          <a:avLst/>
        </a:prstGeom>
        <a:gradFill rotWithShape="0">
          <a:gsLst>
            <a:gs pos="0">
              <a:schemeClr val="accent4">
                <a:alpha val="50000"/>
                <a:hueOff val="9800891"/>
                <a:satOff val="-40777"/>
                <a:lumOff val="9608"/>
                <a:alphaOff val="0"/>
                <a:satMod val="103000"/>
                <a:lumMod val="102000"/>
                <a:tint val="94000"/>
              </a:schemeClr>
            </a:gs>
            <a:gs pos="50000">
              <a:schemeClr val="accent4">
                <a:alpha val="50000"/>
                <a:hueOff val="9800891"/>
                <a:satOff val="-40777"/>
                <a:lumOff val="9608"/>
                <a:alphaOff val="0"/>
                <a:satMod val="110000"/>
                <a:lumMod val="100000"/>
                <a:shade val="100000"/>
              </a:schemeClr>
            </a:gs>
            <a:gs pos="100000">
              <a:schemeClr val="accent4">
                <a:alpha val="50000"/>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7227" tIns="73660" rIns="197227" bIns="73660" numCol="1" spcCol="1270" anchor="ctr" anchorCtr="0">
          <a:noAutofit/>
        </a:bodyPr>
        <a:lstStyle/>
        <a:p>
          <a:pPr lvl="0" algn="ctr" defTabSz="2578100" rtl="0">
            <a:lnSpc>
              <a:spcPct val="90000"/>
            </a:lnSpc>
            <a:spcBef>
              <a:spcPct val="0"/>
            </a:spcBef>
            <a:spcAft>
              <a:spcPct val="35000"/>
            </a:spcAft>
          </a:pPr>
          <a:r>
            <a:rPr lang="zh-CN" altLang="en-US" sz="5800" kern="1200" dirty="0" smtClean="0"/>
            <a:t>宗教自由</a:t>
          </a:r>
          <a:endParaRPr lang="en-US" sz="5800" kern="1200" dirty="0"/>
        </a:p>
      </dsp:txBody>
      <dsp:txXfrm>
        <a:off x="9129479" y="1249129"/>
        <a:ext cx="2534115" cy="25341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C821E-8EC6-C245-B1DC-0AFA86100F09}">
      <dsp:nvSpPr>
        <dsp:cNvPr id="0" name=""/>
        <dsp:cNvSpPr/>
      </dsp:nvSpPr>
      <dsp:spPr>
        <a:xfrm>
          <a:off x="6096000" y="2147972"/>
          <a:ext cx="4312964" cy="748531"/>
        </a:xfrm>
        <a:custGeom>
          <a:avLst/>
          <a:gdLst/>
          <a:ahLst/>
          <a:cxnLst/>
          <a:rect l="0" t="0" r="0" b="0"/>
          <a:pathLst>
            <a:path>
              <a:moveTo>
                <a:pt x="0" y="0"/>
              </a:moveTo>
              <a:lnTo>
                <a:pt x="0" y="374265"/>
              </a:lnTo>
              <a:lnTo>
                <a:pt x="4312964" y="374265"/>
              </a:lnTo>
              <a:lnTo>
                <a:pt x="4312964" y="748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0DFE70-5E6A-BA48-BEF4-49D3AE7B77E8}">
      <dsp:nvSpPr>
        <dsp:cNvPr id="0" name=""/>
        <dsp:cNvSpPr/>
      </dsp:nvSpPr>
      <dsp:spPr>
        <a:xfrm>
          <a:off x="6050280" y="2147972"/>
          <a:ext cx="91440" cy="748531"/>
        </a:xfrm>
        <a:custGeom>
          <a:avLst/>
          <a:gdLst/>
          <a:ahLst/>
          <a:cxnLst/>
          <a:rect l="0" t="0" r="0" b="0"/>
          <a:pathLst>
            <a:path>
              <a:moveTo>
                <a:pt x="45720" y="0"/>
              </a:moveTo>
              <a:lnTo>
                <a:pt x="45720" y="748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96B780-1B68-D741-93D3-76B3E82914BC}">
      <dsp:nvSpPr>
        <dsp:cNvPr id="0" name=""/>
        <dsp:cNvSpPr/>
      </dsp:nvSpPr>
      <dsp:spPr>
        <a:xfrm>
          <a:off x="1783035" y="2147972"/>
          <a:ext cx="4312964" cy="748531"/>
        </a:xfrm>
        <a:custGeom>
          <a:avLst/>
          <a:gdLst/>
          <a:ahLst/>
          <a:cxnLst/>
          <a:rect l="0" t="0" r="0" b="0"/>
          <a:pathLst>
            <a:path>
              <a:moveTo>
                <a:pt x="4312964" y="0"/>
              </a:moveTo>
              <a:lnTo>
                <a:pt x="4312964" y="374265"/>
              </a:lnTo>
              <a:lnTo>
                <a:pt x="0" y="374265"/>
              </a:lnTo>
              <a:lnTo>
                <a:pt x="0" y="748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86ABDF-4950-8D4E-838E-FD2B4B5DD666}">
      <dsp:nvSpPr>
        <dsp:cNvPr id="0" name=""/>
        <dsp:cNvSpPr/>
      </dsp:nvSpPr>
      <dsp:spPr>
        <a:xfrm>
          <a:off x="4313783" y="365755"/>
          <a:ext cx="3564433" cy="1782216"/>
        </a:xfrm>
        <a:prstGeom prst="rect">
          <a:avLst/>
        </a:prstGeom>
        <a:gradFill rotWithShape="0">
          <a:gsLst>
            <a:gs pos="0">
              <a:schemeClr val="accent1">
                <a:hueOff val="0"/>
                <a:satOff val="0"/>
                <a:lumOff val="0"/>
                <a:alphaOff val="0"/>
                <a:satMod val="103000"/>
                <a:lumMod val="102000"/>
                <a:tint val="94000"/>
              </a:schemeClr>
            </a:gs>
            <a:gs pos="50000">
              <a:schemeClr val="accent4">
                <a:lumMod val="50000"/>
              </a:schemeClr>
            </a:gs>
            <a:gs pos="100000">
              <a:schemeClr val="accent6">
                <a:lumMod val="5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1st National Bank of Boston v. Bellotti, 435 U.S. 765 (1978)</a:t>
          </a:r>
          <a:endParaRPr lang="en-US" sz="2400" kern="1200" dirty="0"/>
        </a:p>
      </dsp:txBody>
      <dsp:txXfrm>
        <a:off x="4313783" y="365755"/>
        <a:ext cx="3564433" cy="1782216"/>
      </dsp:txXfrm>
    </dsp:sp>
    <dsp:sp modelId="{643A59E9-3D2E-624E-810B-0E20125F66BD}">
      <dsp:nvSpPr>
        <dsp:cNvPr id="0" name=""/>
        <dsp:cNvSpPr/>
      </dsp:nvSpPr>
      <dsp:spPr>
        <a:xfrm>
          <a:off x="818" y="2896503"/>
          <a:ext cx="3564433" cy="2452740"/>
        </a:xfrm>
        <a:prstGeom prst="rect">
          <a:avLst/>
        </a:prstGeom>
        <a:gradFill rotWithShape="0">
          <a:gsLst>
            <a:gs pos="0">
              <a:schemeClr val="accent1">
                <a:hueOff val="0"/>
                <a:satOff val="0"/>
                <a:lumOff val="0"/>
                <a:alphaOff val="0"/>
                <a:satMod val="103000"/>
                <a:lumMod val="102000"/>
                <a:tint val="94000"/>
              </a:schemeClr>
            </a:gs>
            <a:gs pos="50000">
              <a:schemeClr val="accent4">
                <a:lumMod val="50000"/>
              </a:schemeClr>
            </a:gs>
            <a:gs pos="100000">
              <a:schemeClr val="accent6">
                <a:lumMod val="5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zh-CN" altLang="en-US" sz="2300" kern="1200" dirty="0" smtClean="0"/>
            <a:t>案例简介</a:t>
          </a:r>
          <a:r>
            <a:rPr lang="en-US" sz="2300" kern="1200" dirty="0" smtClean="0"/>
            <a:t>: </a:t>
          </a:r>
          <a:r>
            <a:rPr lang="zh-CN" altLang="en-US" sz="2300" b="0" i="0" kern="1200" dirty="0" smtClean="0"/>
            <a:t>法院判定马萨诸塞州的一项法令违宪，该法令禁止银行和公司的支出，因为这些支出的目的是影响对公民投票提案的投票，而不是“对其财产、商业或资产造成重大影响”。</a:t>
          </a:r>
          <a:endParaRPr lang="en-US" sz="2300" kern="1200" dirty="0"/>
        </a:p>
      </dsp:txBody>
      <dsp:txXfrm>
        <a:off x="818" y="2896503"/>
        <a:ext cx="3564433" cy="2452740"/>
      </dsp:txXfrm>
    </dsp:sp>
    <dsp:sp modelId="{356BA239-8D4F-0849-AC82-DFA36BA10C63}">
      <dsp:nvSpPr>
        <dsp:cNvPr id="0" name=""/>
        <dsp:cNvSpPr/>
      </dsp:nvSpPr>
      <dsp:spPr>
        <a:xfrm>
          <a:off x="4313783" y="2896503"/>
          <a:ext cx="3564433" cy="1782216"/>
        </a:xfrm>
        <a:prstGeom prst="rect">
          <a:avLst/>
        </a:prstGeom>
        <a:gradFill rotWithShape="0">
          <a:gsLst>
            <a:gs pos="0">
              <a:schemeClr val="accent1">
                <a:hueOff val="0"/>
                <a:satOff val="0"/>
                <a:lumOff val="0"/>
                <a:alphaOff val="0"/>
                <a:satMod val="103000"/>
                <a:lumMod val="102000"/>
                <a:tint val="94000"/>
              </a:schemeClr>
            </a:gs>
            <a:gs pos="50000">
              <a:schemeClr val="accent4">
                <a:lumMod val="50000"/>
              </a:schemeClr>
            </a:gs>
            <a:gs pos="100000">
              <a:schemeClr val="accent6">
                <a:lumMod val="5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zh-CN" altLang="en-US" sz="2300" b="0" i="0" kern="1200" dirty="0" smtClean="0"/>
            <a:t>法院驳回了这一论点，即法律必须保护股东的利益不受公司经理的影响</a:t>
          </a:r>
          <a:endParaRPr lang="en-US" sz="2300" kern="1200" dirty="0"/>
        </a:p>
      </dsp:txBody>
      <dsp:txXfrm>
        <a:off x="4313783" y="2896503"/>
        <a:ext cx="3564433" cy="1782216"/>
      </dsp:txXfrm>
    </dsp:sp>
    <dsp:sp modelId="{B9C9184D-1251-734D-B7D0-BFEC071C7B5D}">
      <dsp:nvSpPr>
        <dsp:cNvPr id="0" name=""/>
        <dsp:cNvSpPr/>
      </dsp:nvSpPr>
      <dsp:spPr>
        <a:xfrm>
          <a:off x="8626747" y="2896503"/>
          <a:ext cx="3564433" cy="1782216"/>
        </a:xfrm>
        <a:prstGeom prst="rect">
          <a:avLst/>
        </a:prstGeom>
        <a:gradFill rotWithShape="0">
          <a:gsLst>
            <a:gs pos="0">
              <a:schemeClr val="accent1">
                <a:hueOff val="0"/>
                <a:satOff val="0"/>
                <a:lumOff val="0"/>
                <a:alphaOff val="0"/>
                <a:satMod val="103000"/>
                <a:lumMod val="102000"/>
                <a:tint val="94000"/>
              </a:schemeClr>
            </a:gs>
            <a:gs pos="50000">
              <a:schemeClr val="accent4">
                <a:lumMod val="50000"/>
              </a:schemeClr>
            </a:gs>
            <a:gs pos="100000">
              <a:schemeClr val="accent6">
                <a:lumMod val="5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zh-CN" altLang="en-US" sz="2300" b="0" i="0" kern="1200" dirty="0" smtClean="0"/>
            <a:t>认为公司是自主的，有自己的治理机制以避免不良行为</a:t>
          </a:r>
          <a:endParaRPr lang="en-US" sz="2300" kern="1200" dirty="0"/>
        </a:p>
      </dsp:txBody>
      <dsp:txXfrm>
        <a:off x="8626747" y="2896503"/>
        <a:ext cx="3564433" cy="17822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11F3B9-B24B-4345-AE39-7911691673C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CB190-7361-8B42-99E1-C705B8322812}" type="slidenum">
              <a:rPr lang="en-US" smtClean="0"/>
              <a:t>‹#›</a:t>
            </a:fld>
            <a:endParaRPr lang="en-US"/>
          </a:p>
        </p:txBody>
      </p:sp>
    </p:spTree>
    <p:extLst>
      <p:ext uri="{BB962C8B-B14F-4D97-AF65-F5344CB8AC3E}">
        <p14:creationId xmlns:p14="http://schemas.microsoft.com/office/powerpoint/2010/main" val="174968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11F3B9-B24B-4345-AE39-7911691673C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CB190-7361-8B42-99E1-C705B8322812}" type="slidenum">
              <a:rPr lang="en-US" smtClean="0"/>
              <a:t>‹#›</a:t>
            </a:fld>
            <a:endParaRPr lang="en-US"/>
          </a:p>
        </p:txBody>
      </p:sp>
    </p:spTree>
    <p:extLst>
      <p:ext uri="{BB962C8B-B14F-4D97-AF65-F5344CB8AC3E}">
        <p14:creationId xmlns:p14="http://schemas.microsoft.com/office/powerpoint/2010/main" val="320247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11F3B9-B24B-4345-AE39-7911691673C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CB190-7361-8B42-99E1-C705B8322812}" type="slidenum">
              <a:rPr lang="en-US" smtClean="0"/>
              <a:t>‹#›</a:t>
            </a:fld>
            <a:endParaRPr lang="en-US"/>
          </a:p>
        </p:txBody>
      </p:sp>
    </p:spTree>
    <p:extLst>
      <p:ext uri="{BB962C8B-B14F-4D97-AF65-F5344CB8AC3E}">
        <p14:creationId xmlns:p14="http://schemas.microsoft.com/office/powerpoint/2010/main" val="808755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11F3B9-B24B-4345-AE39-7911691673C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CB190-7361-8B42-99E1-C705B8322812}" type="slidenum">
              <a:rPr lang="en-US" smtClean="0"/>
              <a:t>‹#›</a:t>
            </a:fld>
            <a:endParaRPr lang="en-US"/>
          </a:p>
        </p:txBody>
      </p:sp>
    </p:spTree>
    <p:extLst>
      <p:ext uri="{BB962C8B-B14F-4D97-AF65-F5344CB8AC3E}">
        <p14:creationId xmlns:p14="http://schemas.microsoft.com/office/powerpoint/2010/main" val="1400518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11F3B9-B24B-4345-AE39-7911691673C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CB190-7361-8B42-99E1-C705B8322812}" type="slidenum">
              <a:rPr lang="en-US" smtClean="0"/>
              <a:t>‹#›</a:t>
            </a:fld>
            <a:endParaRPr lang="en-US"/>
          </a:p>
        </p:txBody>
      </p:sp>
    </p:spTree>
    <p:extLst>
      <p:ext uri="{BB962C8B-B14F-4D97-AF65-F5344CB8AC3E}">
        <p14:creationId xmlns:p14="http://schemas.microsoft.com/office/powerpoint/2010/main" val="208747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11F3B9-B24B-4345-AE39-7911691673C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CB190-7361-8B42-99E1-C705B8322812}" type="slidenum">
              <a:rPr lang="en-US" smtClean="0"/>
              <a:t>‹#›</a:t>
            </a:fld>
            <a:endParaRPr lang="en-US"/>
          </a:p>
        </p:txBody>
      </p:sp>
    </p:spTree>
    <p:extLst>
      <p:ext uri="{BB962C8B-B14F-4D97-AF65-F5344CB8AC3E}">
        <p14:creationId xmlns:p14="http://schemas.microsoft.com/office/powerpoint/2010/main" val="72515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11F3B9-B24B-4345-AE39-7911691673C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8CB190-7361-8B42-99E1-C705B8322812}" type="slidenum">
              <a:rPr lang="en-US" smtClean="0"/>
              <a:t>‹#›</a:t>
            </a:fld>
            <a:endParaRPr lang="en-US"/>
          </a:p>
        </p:txBody>
      </p:sp>
    </p:spTree>
    <p:extLst>
      <p:ext uri="{BB962C8B-B14F-4D97-AF65-F5344CB8AC3E}">
        <p14:creationId xmlns:p14="http://schemas.microsoft.com/office/powerpoint/2010/main" val="794238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11F3B9-B24B-4345-AE39-7911691673C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8CB190-7361-8B42-99E1-C705B8322812}" type="slidenum">
              <a:rPr lang="en-US" smtClean="0"/>
              <a:t>‹#›</a:t>
            </a:fld>
            <a:endParaRPr lang="en-US"/>
          </a:p>
        </p:txBody>
      </p:sp>
    </p:spTree>
    <p:extLst>
      <p:ext uri="{BB962C8B-B14F-4D97-AF65-F5344CB8AC3E}">
        <p14:creationId xmlns:p14="http://schemas.microsoft.com/office/powerpoint/2010/main" val="640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1F3B9-B24B-4345-AE39-7911691673C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8CB190-7361-8B42-99E1-C705B8322812}" type="slidenum">
              <a:rPr lang="en-US" smtClean="0"/>
              <a:t>‹#›</a:t>
            </a:fld>
            <a:endParaRPr lang="en-US"/>
          </a:p>
        </p:txBody>
      </p:sp>
    </p:spTree>
    <p:extLst>
      <p:ext uri="{BB962C8B-B14F-4D97-AF65-F5344CB8AC3E}">
        <p14:creationId xmlns:p14="http://schemas.microsoft.com/office/powerpoint/2010/main" val="281946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11F3B9-B24B-4345-AE39-7911691673C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CB190-7361-8B42-99E1-C705B8322812}" type="slidenum">
              <a:rPr lang="en-US" smtClean="0"/>
              <a:t>‹#›</a:t>
            </a:fld>
            <a:endParaRPr lang="en-US"/>
          </a:p>
        </p:txBody>
      </p:sp>
    </p:spTree>
    <p:extLst>
      <p:ext uri="{BB962C8B-B14F-4D97-AF65-F5344CB8AC3E}">
        <p14:creationId xmlns:p14="http://schemas.microsoft.com/office/powerpoint/2010/main" val="13324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11F3B9-B24B-4345-AE39-7911691673C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CB190-7361-8B42-99E1-C705B8322812}" type="slidenum">
              <a:rPr lang="en-US" smtClean="0"/>
              <a:t>‹#›</a:t>
            </a:fld>
            <a:endParaRPr lang="en-US"/>
          </a:p>
        </p:txBody>
      </p:sp>
    </p:spTree>
    <p:extLst>
      <p:ext uri="{BB962C8B-B14F-4D97-AF65-F5344CB8AC3E}">
        <p14:creationId xmlns:p14="http://schemas.microsoft.com/office/powerpoint/2010/main" val="4588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t="-69000" b="-6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1F3B9-B24B-4345-AE39-7911691673C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CB190-7361-8B42-99E1-C705B8322812}" type="slidenum">
              <a:rPr lang="en-US" smtClean="0"/>
              <a:t>‹#›</a:t>
            </a:fld>
            <a:endParaRPr lang="en-US"/>
          </a:p>
        </p:txBody>
      </p:sp>
    </p:spTree>
    <p:extLst>
      <p:ext uri="{BB962C8B-B14F-4D97-AF65-F5344CB8AC3E}">
        <p14:creationId xmlns:p14="http://schemas.microsoft.com/office/powerpoint/2010/main" val="771470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2366"/>
            <a:ext cx="8572500" cy="1713674"/>
          </a:xfrm>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zh-CN" altLang="en-US" sz="4800" dirty="0">
                <a:latin typeface="Bangla MN" charset="0"/>
                <a:ea typeface="Bangla MN" charset="0"/>
                <a:cs typeface="Bangla MN" charset="0"/>
              </a:rPr>
              <a:t>无</a:t>
            </a:r>
            <a:r>
              <a:rPr lang="zh-CN" altLang="en-US" sz="4800" dirty="0" smtClean="0">
                <a:latin typeface="Bangla MN" charset="0"/>
                <a:ea typeface="Bangla MN" charset="0"/>
                <a:cs typeface="Bangla MN" charset="0"/>
              </a:rPr>
              <a:t>形</a:t>
            </a:r>
            <a:r>
              <a:rPr lang="en-US" altLang="zh-CN" sz="4800" dirty="0" smtClean="0">
                <a:latin typeface="Bangla MN" charset="0"/>
                <a:ea typeface="Bangla MN" charset="0"/>
                <a:cs typeface="Bangla MN" charset="0"/>
              </a:rPr>
              <a:t>/</a:t>
            </a:r>
            <a:r>
              <a:rPr lang="zh-CN" altLang="en-US" sz="4800" dirty="0" smtClean="0">
                <a:latin typeface="Bangla MN" charset="0"/>
                <a:ea typeface="Bangla MN" charset="0"/>
                <a:cs typeface="Bangla MN" charset="0"/>
              </a:rPr>
              <a:t>有形的企业</a:t>
            </a:r>
            <a:r>
              <a:rPr lang="en-US" sz="4800" dirty="0" smtClean="0">
                <a:latin typeface="Bangla MN" charset="0"/>
                <a:ea typeface="Bangla MN" charset="0"/>
                <a:cs typeface="Bangla MN" charset="0"/>
              </a:rPr>
              <a:t>: </a:t>
            </a:r>
            <a:r>
              <a:rPr lang="zh-CN" altLang="en-US" sz="4800" dirty="0" smtClean="0">
                <a:latin typeface="Bangla MN" charset="0"/>
                <a:ea typeface="Bangla MN" charset="0"/>
                <a:cs typeface="Bangla MN" charset="0"/>
              </a:rPr>
              <a:t>新时代的资产分割和企业人格</a:t>
            </a:r>
            <a:endParaRPr lang="en-US" sz="4800" dirty="0">
              <a:latin typeface="Bangla MN" charset="0"/>
              <a:ea typeface="Bangla MN" charset="0"/>
              <a:cs typeface="Bangla MN" charset="0"/>
            </a:endParaRPr>
          </a:p>
        </p:txBody>
      </p:sp>
      <p:sp>
        <p:nvSpPr>
          <p:cNvPr id="3" name="Subtitle 2"/>
          <p:cNvSpPr>
            <a:spLocks noGrp="1"/>
          </p:cNvSpPr>
          <p:nvPr>
            <p:ph type="subTitle" idx="1"/>
          </p:nvPr>
        </p:nvSpPr>
        <p:spPr>
          <a:xfrm>
            <a:off x="6720840" y="2811780"/>
            <a:ext cx="5471160" cy="1737360"/>
          </a:xfrm>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5">
                  <a:lumMod val="75000"/>
                </a:schemeClr>
              </a:gs>
            </a:gsLst>
            <a:lin ang="5400000" scaled="1"/>
          </a:gradFill>
        </p:spPr>
        <p:txBody>
          <a:bodyPr>
            <a:normAutofit fontScale="92500" lnSpcReduction="10000"/>
          </a:bodyPr>
          <a:lstStyle/>
          <a:p>
            <a:r>
              <a:rPr lang="en-US" dirty="0">
                <a:latin typeface="Bodoni 72 Book" charset="0"/>
                <a:ea typeface="Bodoni 72 Book" charset="0"/>
                <a:cs typeface="Bodoni 72 Book" charset="0"/>
              </a:rPr>
              <a:t>Larry Catá Backer (白 轲)</a:t>
            </a:r>
            <a:br>
              <a:rPr lang="en-US" dirty="0">
                <a:latin typeface="Bodoni 72 Book" charset="0"/>
                <a:ea typeface="Bodoni 72 Book" charset="0"/>
                <a:cs typeface="Bodoni 72 Book" charset="0"/>
              </a:rPr>
            </a:br>
            <a:r>
              <a:rPr lang="en-US" altLang="zh-CN" sz="2000" b="1" dirty="0">
                <a:latin typeface="Britannic Bold" charset="0"/>
                <a:ea typeface="Britannic Bold" charset="0"/>
                <a:cs typeface="Britannic Bold" charset="0"/>
              </a:rPr>
              <a:t>W. Richard and Mary Eshelman </a:t>
            </a:r>
            <a:r>
              <a:rPr lang="zh-CN" altLang="en-US" sz="2000" b="1" dirty="0">
                <a:latin typeface="Britannic Bold" charset="0"/>
                <a:ea typeface="Britannic Bold" charset="0"/>
                <a:cs typeface="Britannic Bold" charset="0"/>
              </a:rPr>
              <a:t>教席学者；</a:t>
            </a:r>
            <a:endParaRPr lang="en-US" altLang="zh-CN" sz="2000" b="1" dirty="0">
              <a:latin typeface="Britannic Bold" charset="0"/>
              <a:ea typeface="Britannic Bold" charset="0"/>
              <a:cs typeface="Britannic Bold" charset="0"/>
            </a:endParaRPr>
          </a:p>
          <a:p>
            <a:pPr>
              <a:spcBef>
                <a:spcPts val="0"/>
              </a:spcBef>
            </a:pPr>
            <a:r>
              <a:rPr lang="zh-CN" altLang="en-US" sz="2000" b="1" dirty="0">
                <a:latin typeface="Britannic Bold" charset="0"/>
                <a:ea typeface="Britannic Bold" charset="0"/>
                <a:cs typeface="Britannic Bold" charset="0"/>
              </a:rPr>
              <a:t>法律与国际事务教授</a:t>
            </a:r>
            <a:r>
              <a:rPr lang="en-US" altLang="zh-CN" sz="2000" b="1" dirty="0">
                <a:latin typeface="Britannic Bold" charset="0"/>
                <a:ea typeface="Britannic Bold" charset="0"/>
                <a:cs typeface="Britannic Bold" charset="0"/>
              </a:rPr>
              <a:t/>
            </a:r>
            <a:br>
              <a:rPr lang="en-US" altLang="zh-CN" sz="2000" b="1" dirty="0">
                <a:latin typeface="Britannic Bold" charset="0"/>
                <a:ea typeface="Britannic Bold" charset="0"/>
                <a:cs typeface="Britannic Bold" charset="0"/>
              </a:rPr>
            </a:br>
            <a:r>
              <a:rPr lang="en-US" altLang="zh-CN" sz="2000" b="1" dirty="0">
                <a:latin typeface="Britannic Bold" charset="0"/>
                <a:ea typeface="Britannic Bold" charset="0"/>
                <a:cs typeface="Britannic Bold" charset="0"/>
              </a:rPr>
              <a:t>  </a:t>
            </a:r>
            <a:r>
              <a:rPr lang="zh-CN" altLang="en-US" sz="2000" b="1" dirty="0">
                <a:latin typeface="Britannic Bold" charset="0"/>
                <a:ea typeface="Britannic Bold" charset="0"/>
                <a:cs typeface="Britannic Bold" charset="0"/>
              </a:rPr>
              <a:t>宾夕法尼亚州立大学 </a:t>
            </a:r>
            <a:r>
              <a:rPr lang="en-US" altLang="zh-CN" sz="2000" b="1" dirty="0">
                <a:latin typeface="Britannic Bold" charset="0"/>
                <a:ea typeface="Britannic Bold" charset="0"/>
                <a:cs typeface="Britannic Bold" charset="0"/>
              </a:rPr>
              <a:t>| 239 Lewis Katz Building, University Park, PA 16802 </a:t>
            </a:r>
          </a:p>
          <a:p>
            <a:r>
              <a:rPr lang="en-US" sz="2000" dirty="0">
                <a:latin typeface="Bodoni 72 Book" charset="0"/>
                <a:ea typeface="Bodoni 72 Book" charset="0"/>
                <a:cs typeface="Bodoni 72 Book" charset="0"/>
              </a:rPr>
              <a:t>   1.814.863.3640 (direct) ||  lcb11@psu.edu</a:t>
            </a:r>
          </a:p>
        </p:txBody>
      </p:sp>
      <p:sp>
        <p:nvSpPr>
          <p:cNvPr id="4" name="TextBox 3"/>
          <p:cNvSpPr txBox="1"/>
          <p:nvPr/>
        </p:nvSpPr>
        <p:spPr>
          <a:xfrm>
            <a:off x="0" y="5463540"/>
            <a:ext cx="7840980" cy="1200329"/>
          </a:xfrm>
          <a:prstGeom prst="rect">
            <a:avLst/>
          </a:prstGeo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dirty="0" smtClean="0"/>
              <a:t>Presentation for Conference: The Corporation in a Changing World</a:t>
            </a:r>
          </a:p>
          <a:p>
            <a:r>
              <a:rPr lang="en-US" dirty="0" smtClean="0"/>
              <a:t>International Commercial Law Center</a:t>
            </a:r>
          </a:p>
          <a:p>
            <a:r>
              <a:rPr lang="zh-CN" altLang="en-US" dirty="0"/>
              <a:t>上</a:t>
            </a:r>
            <a:r>
              <a:rPr lang="zh-CN" altLang="en-US" dirty="0" smtClean="0"/>
              <a:t>海财经大学</a:t>
            </a:r>
            <a:endParaRPr lang="en-US" dirty="0" smtClean="0"/>
          </a:p>
          <a:p>
            <a:r>
              <a:rPr lang="en-US" dirty="0" smtClean="0"/>
              <a:t>21-22 October 2017</a:t>
            </a:r>
            <a:endParaRPr lang="en-US" dirty="0"/>
          </a:p>
        </p:txBody>
      </p:sp>
    </p:spTree>
    <p:extLst>
      <p:ext uri="{BB962C8B-B14F-4D97-AF65-F5344CB8AC3E}">
        <p14:creationId xmlns:p14="http://schemas.microsoft.com/office/powerpoint/2010/main" val="1324392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公司人格和宪法</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71429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838200" y="365125"/>
            <a:ext cx="10515600" cy="1325563"/>
          </a:xfrm>
        </p:spPr>
        <p:txBody>
          <a:bodyPr/>
          <a:lstStyle/>
          <a:p>
            <a:r>
              <a:rPr lang="zh-CN" altLang="en-US" dirty="0" smtClean="0"/>
              <a:t>当代的辩论</a:t>
            </a:r>
            <a:endParaRPr lang="en-US" dirty="0"/>
          </a:p>
        </p:txBody>
      </p:sp>
      <p:graphicFrame>
        <p:nvGraphicFramePr>
          <p:cNvPr id="11" name="Content Placeholder 7"/>
          <p:cNvGraphicFramePr>
            <a:graphicFrameLocks noGrp="1"/>
          </p:cNvGraphicFramePr>
          <p:nvPr>
            <p:ph idx="1"/>
            <p:extLst>
              <p:ext uri="{D42A27DB-BD31-4B8C-83A1-F6EECF244321}">
                <p14:modId xmlns:p14="http://schemas.microsoft.com/office/powerpoint/2010/main" val="3725335286"/>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7565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37259"/>
          </a:xfrm>
        </p:spPr>
        <p:txBody>
          <a:bodyPr/>
          <a:lstStyle/>
          <a:p>
            <a:r>
              <a:rPr lang="zh-CN" altLang="en-US" dirty="0"/>
              <a:t>自</a:t>
            </a:r>
            <a:r>
              <a:rPr lang="zh-CN" altLang="en-US" dirty="0" smtClean="0"/>
              <a:t>愿的政治言论</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8191633"/>
              </p:ext>
            </p:extLst>
          </p:nvPr>
        </p:nvGraphicFramePr>
        <p:xfrm>
          <a:off x="0" y="1143000"/>
          <a:ext cx="12192000" cy="571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8258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60119"/>
          </a:xfrm>
        </p:spPr>
        <p:txBody>
          <a:bodyPr>
            <a:normAutofit/>
          </a:bodyPr>
          <a:lstStyle/>
          <a:p>
            <a:r>
              <a:rPr lang="zh-CN" altLang="en-US" dirty="0"/>
              <a:t>自愿</a:t>
            </a:r>
            <a:r>
              <a:rPr lang="zh-CN" altLang="en-US" dirty="0" smtClean="0"/>
              <a:t>的政治言论</a:t>
            </a:r>
            <a:r>
              <a:rPr lang="en-US" dirty="0" smtClean="0"/>
              <a:t>: </a:t>
            </a:r>
            <a:r>
              <a:rPr lang="zh-CN" altLang="en-US" smtClean="0"/>
              <a:t>竞选活动</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115459"/>
              </p:ext>
            </p:extLst>
          </p:nvPr>
        </p:nvGraphicFramePr>
        <p:xfrm>
          <a:off x="0" y="960120"/>
          <a:ext cx="12192000" cy="5897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0450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1051559"/>
          </a:xfrm>
        </p:spPr>
        <p:txBody>
          <a:bodyPr>
            <a:normAutofit/>
          </a:bodyPr>
          <a:lstStyle/>
          <a:p>
            <a:r>
              <a:rPr lang="zh-CN" altLang="en-US" dirty="0" smtClean="0"/>
              <a:t>披露</a:t>
            </a:r>
            <a:r>
              <a:rPr lang="en-US" dirty="0" smtClean="0"/>
              <a:t>, </a:t>
            </a:r>
            <a:r>
              <a:rPr lang="zh-CN" altLang="en-US" dirty="0" smtClean="0"/>
              <a:t>供应链</a:t>
            </a:r>
            <a:r>
              <a:rPr lang="en-US" dirty="0" smtClean="0"/>
              <a:t>, </a:t>
            </a:r>
            <a:r>
              <a:rPr lang="zh-CN" altLang="en-US" dirty="0" smtClean="0"/>
              <a:t>和被迫的言论</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5328236"/>
              </p:ext>
            </p:extLst>
          </p:nvPr>
        </p:nvGraphicFramePr>
        <p:xfrm>
          <a:off x="0" y="1234440"/>
          <a:ext cx="12192000" cy="5623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943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28699"/>
          </a:xfrm>
        </p:spPr>
        <p:txBody>
          <a:bodyPr>
            <a:normAutofit fontScale="90000"/>
          </a:bodyPr>
          <a:lstStyle/>
          <a:p>
            <a:r>
              <a:rPr lang="zh-CN" altLang="en-US" dirty="0" smtClean="0"/>
              <a:t>冲突矿物案（</a:t>
            </a:r>
            <a:r>
              <a:rPr lang="en-US" altLang="zh-CN" dirty="0" smtClean="0"/>
              <a:t>Conflict Mineral Case</a:t>
            </a:r>
            <a:r>
              <a:rPr lang="zh-CN" altLang="en-US" dirty="0" smtClean="0"/>
              <a:t>）给我们了什么启发</a:t>
            </a:r>
            <a:r>
              <a:rPr lang="en-US" dirty="0" smtClean="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7872457"/>
              </p:ext>
            </p:extLst>
          </p:nvPr>
        </p:nvGraphicFramePr>
        <p:xfrm>
          <a:off x="0" y="1188720"/>
          <a:ext cx="12192000" cy="5669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014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45819"/>
          </a:xfrm>
        </p:spPr>
        <p:txBody>
          <a:bodyPr/>
          <a:lstStyle/>
          <a:p>
            <a:r>
              <a:rPr lang="zh-CN" altLang="en-US" dirty="0"/>
              <a:t>宗教自由</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3840613926"/>
              </p:ext>
            </p:extLst>
          </p:nvPr>
        </p:nvGraphicFramePr>
        <p:xfrm>
          <a:off x="0" y="845820"/>
          <a:ext cx="12192000" cy="6012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7860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趋势和后果</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047239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28699"/>
          </a:xfrm>
        </p:spPr>
        <p:txBody>
          <a:bodyPr/>
          <a:lstStyle/>
          <a:p>
            <a:r>
              <a:rPr lang="zh-CN" altLang="en-US" dirty="0" smtClean="0"/>
              <a:t>改变的动力</a:t>
            </a:r>
            <a:r>
              <a:rPr lang="en-US" dirty="0" smtClean="0"/>
              <a:t>: </a:t>
            </a:r>
            <a:r>
              <a:rPr lang="zh-CN" altLang="en-US" dirty="0"/>
              <a:t>猜测</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81758031"/>
              </p:ext>
            </p:extLst>
          </p:nvPr>
        </p:nvGraphicFramePr>
        <p:xfrm>
          <a:off x="0" y="1234440"/>
          <a:ext cx="12192000" cy="5623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8931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上述动力产生的不利影响</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32034161"/>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0859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
            <a:ext cx="10515600" cy="1051559"/>
          </a:xfrm>
        </p:spPr>
        <p:txBody>
          <a:bodyPr/>
          <a:lstStyle/>
          <a:p>
            <a:r>
              <a:rPr lang="zh-CN" altLang="en-US" dirty="0" smtClean="0"/>
              <a:t>问题</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55423969"/>
              </p:ext>
            </p:extLst>
          </p:nvPr>
        </p:nvGraphicFramePr>
        <p:xfrm>
          <a:off x="0" y="1051560"/>
          <a:ext cx="12192000" cy="5806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5748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97279"/>
          </a:xfrm>
        </p:spPr>
        <p:txBody>
          <a:bodyPr>
            <a:normAutofit fontScale="90000"/>
          </a:bodyPr>
          <a:lstStyle/>
          <a:p>
            <a:r>
              <a:rPr lang="zh-CN" altLang="en-US" dirty="0" smtClean="0"/>
              <a:t>“揭开面纱”</a:t>
            </a:r>
            <a:r>
              <a:rPr lang="en-US" dirty="0" smtClean="0"/>
              <a:t>, </a:t>
            </a:r>
            <a:r>
              <a:rPr lang="zh-CN" altLang="en-US" dirty="0"/>
              <a:t>代理</a:t>
            </a:r>
            <a:r>
              <a:rPr lang="zh-CN" altLang="en-US" dirty="0" smtClean="0"/>
              <a:t>人和多重可靠性</a:t>
            </a:r>
            <a:r>
              <a:rPr lang="en-US" altLang="zh-CN" sz="3200" dirty="0" smtClean="0"/>
              <a:t>(Multiple Solidities)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4451448"/>
              </p:ext>
            </p:extLst>
          </p:nvPr>
        </p:nvGraphicFramePr>
        <p:xfrm>
          <a:off x="0" y="1097280"/>
          <a:ext cx="12192000" cy="576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10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宪法的无形</a:t>
            </a:r>
            <a:r>
              <a:rPr lang="en-US" altLang="zh-CN" dirty="0" smtClean="0"/>
              <a:t>/</a:t>
            </a:r>
            <a:r>
              <a:rPr lang="zh-CN" altLang="en-US" dirty="0" smtClean="0"/>
              <a:t>有形 </a:t>
            </a:r>
            <a:r>
              <a:rPr lang="en-US" dirty="0" smtClean="0"/>
              <a:t>(</a:t>
            </a:r>
            <a:r>
              <a:rPr lang="en-US" dirty="0" smtClean="0"/>
              <a:t>In)Visibility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39445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4547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8679"/>
          </a:xfrm>
        </p:spPr>
        <p:txBody>
          <a:bodyPr/>
          <a:lstStyle/>
          <a:p>
            <a:r>
              <a:rPr lang="zh-CN" altLang="en-US" dirty="0" smtClean="0"/>
              <a:t>总结</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410173941"/>
              </p:ext>
            </p:extLst>
          </p:nvPr>
        </p:nvGraphicFramePr>
        <p:xfrm>
          <a:off x="0" y="1097280"/>
          <a:ext cx="12192000" cy="576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9772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45819"/>
          </a:xfrm>
        </p:spPr>
        <p:txBody>
          <a:bodyPr/>
          <a:lstStyle/>
          <a:p>
            <a:r>
              <a:rPr lang="zh-CN" altLang="en-US" dirty="0"/>
              <a:t>一些后果</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50006"/>
              </p:ext>
            </p:extLst>
          </p:nvPr>
        </p:nvGraphicFramePr>
        <p:xfrm>
          <a:off x="0" y="1188720"/>
          <a:ext cx="12192000" cy="5669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6987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69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365125"/>
            <a:ext cx="2697480" cy="1325563"/>
          </a:xfrm>
          <a:gradFill>
            <a:gsLst>
              <a:gs pos="0">
                <a:schemeClr val="accent6">
                  <a:lumMod val="20000"/>
                  <a:lumOff val="80000"/>
                </a:schemeClr>
              </a:gs>
              <a:gs pos="74000">
                <a:schemeClr val="accent5">
                  <a:lumMod val="75000"/>
                </a:schemeClr>
              </a:gs>
              <a:gs pos="83000">
                <a:schemeClr val="accent5">
                  <a:lumMod val="50000"/>
                </a:schemeClr>
              </a:gs>
              <a:gs pos="100000">
                <a:schemeClr val="accent1">
                  <a:lumMod val="30000"/>
                  <a:lumOff val="70000"/>
                </a:schemeClr>
              </a:gs>
            </a:gsLst>
            <a:lin ang="5400000" scaled="1"/>
          </a:gradFill>
          <a:effectLst>
            <a:glow rad="850900">
              <a:schemeClr val="accent4">
                <a:lumMod val="20000"/>
                <a:lumOff val="80000"/>
              </a:schemeClr>
            </a:glow>
            <a:outerShdw blurRad="50800" dist="50800" dir="5400000" algn="ctr" rotWithShape="0">
              <a:srgbClr val="000000"/>
            </a:outerShdw>
          </a:effectLst>
        </p:spPr>
        <p:txBody>
          <a:bodyPr/>
          <a:lstStyle/>
          <a:p>
            <a:pPr algn="ctr"/>
            <a:r>
              <a:rPr lang="en-US" b="1" dirty="0" smtClean="0">
                <a:solidFill>
                  <a:schemeClr val="bg1"/>
                </a:solidFill>
              </a:rPr>
              <a:t>Thanks!</a:t>
            </a:r>
            <a:endParaRPr lang="en-US" b="1" dirty="0">
              <a:solidFill>
                <a:schemeClr val="bg1"/>
              </a:solidFill>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60520" y="875189"/>
            <a:ext cx="8031479" cy="6023609"/>
          </a:xfrm>
        </p:spPr>
      </p:pic>
    </p:spTree>
    <p:extLst>
      <p:ext uri="{BB962C8B-B14F-4D97-AF65-F5344CB8AC3E}">
        <p14:creationId xmlns:p14="http://schemas.microsoft.com/office/powerpoint/2010/main" val="1992563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难题</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7436417"/>
              </p:ext>
            </p:extLst>
          </p:nvPr>
        </p:nvGraphicFramePr>
        <p:xfrm>
          <a:off x="838200" y="1825624"/>
          <a:ext cx="105156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0605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91539"/>
          </a:xfrm>
        </p:spPr>
        <p:txBody>
          <a:bodyPr>
            <a:normAutofit/>
          </a:bodyPr>
          <a:lstStyle/>
          <a:p>
            <a:r>
              <a:rPr lang="zh-CN" altLang="en-US" dirty="0"/>
              <a:t>公司</a:t>
            </a:r>
            <a:r>
              <a:rPr lang="zh-CN" altLang="en-US" dirty="0" smtClean="0"/>
              <a:t>法律人格理论</a:t>
            </a:r>
            <a:endParaRPr lang="en-US" dirty="0"/>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3447114499"/>
              </p:ext>
            </p:extLst>
          </p:nvPr>
        </p:nvGraphicFramePr>
        <p:xfrm>
          <a:off x="0" y="891540"/>
          <a:ext cx="12192000" cy="5966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6967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1097279"/>
          </a:xfrm>
        </p:spPr>
        <p:txBody>
          <a:bodyPr/>
          <a:lstStyle/>
          <a:p>
            <a:r>
              <a:rPr lang="zh-CN" altLang="en-US" dirty="0"/>
              <a:t>讨论</a:t>
            </a:r>
            <a:r>
              <a:rPr lang="zh-CN" altLang="en-US" dirty="0" smtClean="0"/>
              <a:t>的顺序</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6883342"/>
              </p:ext>
            </p:extLst>
          </p:nvPr>
        </p:nvGraphicFramePr>
        <p:xfrm>
          <a:off x="0" y="1097280"/>
          <a:ext cx="12192000" cy="5760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9799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5125"/>
            <a:ext cx="11079480" cy="1325563"/>
          </a:xfrm>
        </p:spPr>
        <p:txBody>
          <a:bodyPr/>
          <a:lstStyle/>
          <a:p>
            <a:r>
              <a:rPr lang="zh-CN" altLang="en-US" dirty="0" smtClean="0"/>
              <a:t>资产分割</a:t>
            </a:r>
            <a:r>
              <a:rPr lang="en-US" dirty="0" smtClean="0"/>
              <a:t>, </a:t>
            </a:r>
            <a:r>
              <a:rPr lang="zh-CN" altLang="en-US" dirty="0" smtClean="0"/>
              <a:t>公司</a:t>
            </a:r>
            <a:r>
              <a:rPr lang="en-US" dirty="0" smtClean="0"/>
              <a:t>, </a:t>
            </a:r>
            <a:r>
              <a:rPr lang="zh-CN" altLang="en-US" dirty="0" smtClean="0"/>
              <a:t>和</a:t>
            </a:r>
            <a:r>
              <a:rPr lang="en-US" dirty="0" smtClean="0"/>
              <a:t> </a:t>
            </a:r>
            <a:r>
              <a:rPr lang="zh-CN" altLang="en-US" dirty="0" smtClean="0"/>
              <a:t>企业</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628173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揭</a:t>
            </a:r>
            <a:r>
              <a:rPr lang="zh-CN" altLang="en-US" dirty="0" smtClean="0"/>
              <a:t>开公司面纱（否认公司独立人格）</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3782426"/>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7955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8679"/>
          </a:xfrm>
        </p:spPr>
        <p:txBody>
          <a:bodyPr/>
          <a:lstStyle/>
          <a:p>
            <a:r>
              <a:rPr lang="zh-CN" altLang="en-US" dirty="0" smtClean="0"/>
              <a:t>例子</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4235717"/>
              </p:ext>
            </p:extLst>
          </p:nvPr>
        </p:nvGraphicFramePr>
        <p:xfrm>
          <a:off x="0" y="868680"/>
          <a:ext cx="12192000" cy="5989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699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代理人</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6922662"/>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5898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5" id="{FF842F70-2933-2742-9366-E2BEBFB547B7}" vid="{78CA8953-25F5-9844-A830-F4A863755E95}"/>
    </a:ext>
  </a:extLst>
</a:theme>
</file>

<file path=docProps/app.xml><?xml version="1.0" encoding="utf-8"?>
<Properties xmlns="http://schemas.openxmlformats.org/officeDocument/2006/extended-properties" xmlns:vt="http://schemas.openxmlformats.org/officeDocument/2006/docPropsVTypes">
  <Template>BuildingBrussels</Template>
  <TotalTime>2521</TotalTime>
  <Words>3146</Words>
  <Application>Microsoft Office PowerPoint</Application>
  <PresentationFormat>自定义</PresentationFormat>
  <Paragraphs>166</Paragraphs>
  <Slides>24</Slides>
  <Notes>0</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Theme</vt:lpstr>
      <vt:lpstr>无形/有形的企业: 新时代的资产分割和企业人格</vt:lpstr>
      <vt:lpstr>问题</vt:lpstr>
      <vt:lpstr>难题</vt:lpstr>
      <vt:lpstr>公司法律人格理论</vt:lpstr>
      <vt:lpstr>讨论的顺序</vt:lpstr>
      <vt:lpstr>资产分割, 公司, 和 企业</vt:lpstr>
      <vt:lpstr>揭开公司面纱（否认公司独立人格）</vt:lpstr>
      <vt:lpstr>例子</vt:lpstr>
      <vt:lpstr>代理人</vt:lpstr>
      <vt:lpstr>公司人格和宪法</vt:lpstr>
      <vt:lpstr>当代的辩论</vt:lpstr>
      <vt:lpstr>自愿的政治言论</vt:lpstr>
      <vt:lpstr>自愿的政治言论: 竞选活动</vt:lpstr>
      <vt:lpstr>披露, 供应链, 和被迫的言论</vt:lpstr>
      <vt:lpstr>冲突矿物案（Conflict Mineral Case）给我们了什么启发?</vt:lpstr>
      <vt:lpstr>宗教自由</vt:lpstr>
      <vt:lpstr>趋势和后果</vt:lpstr>
      <vt:lpstr>改变的动力: 猜测</vt:lpstr>
      <vt:lpstr>上述动力产生的不利影响</vt:lpstr>
      <vt:lpstr>“揭开面纱”, 代理人和多重可靠性(Multiple Solidities)</vt:lpstr>
      <vt:lpstr>宪法的无形/有形 (In)Visibility</vt:lpstr>
      <vt:lpstr>总结</vt:lpstr>
      <vt:lpstr>一些后果</vt:lpstr>
      <vt:lpstr>Thanks!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Daris</cp:lastModifiedBy>
  <cp:revision>72</cp:revision>
  <dcterms:created xsi:type="dcterms:W3CDTF">2017-10-19T22:48:49Z</dcterms:created>
  <dcterms:modified xsi:type="dcterms:W3CDTF">2017-10-21T22:42:38Z</dcterms:modified>
</cp:coreProperties>
</file>