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71" r:id="rId4"/>
    <p:sldId id="257" r:id="rId5"/>
    <p:sldId id="258" r:id="rId6"/>
    <p:sldId id="270" r:id="rId7"/>
    <p:sldId id="259" r:id="rId8"/>
    <p:sldId id="260" r:id="rId9"/>
    <p:sldId id="261" r:id="rId10"/>
    <p:sldId id="281" r:id="rId11"/>
    <p:sldId id="282" r:id="rId12"/>
    <p:sldId id="277" r:id="rId13"/>
    <p:sldId id="280" r:id="rId14"/>
    <p:sldId id="284" r:id="rId15"/>
    <p:sldId id="285" r:id="rId16"/>
    <p:sldId id="262" r:id="rId17"/>
    <p:sldId id="263" r:id="rId18"/>
    <p:sldId id="264" r:id="rId19"/>
    <p:sldId id="265" r:id="rId20"/>
    <p:sldId id="278" r:id="rId21"/>
    <p:sldId id="279" r:id="rId22"/>
    <p:sldId id="273" r:id="rId23"/>
    <p:sldId id="286" r:id="rId24"/>
    <p:sldId id="266" r:id="rId25"/>
    <p:sldId id="275" r:id="rId26"/>
    <p:sldId id="276" r:id="rId27"/>
    <p:sldId id="267" r:id="rId28"/>
    <p:sldId id="272" r:id="rId29"/>
    <p:sldId id="268" r:id="rId30"/>
    <p:sldId id="274"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16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2"/>
    <p:restoredTop sz="94444"/>
  </p:normalViewPr>
  <p:slideViewPr>
    <p:cSldViewPr snapToGrid="0" snapToObjects="1">
      <p:cViewPr varScale="1">
        <p:scale>
          <a:sx n="82" d="100"/>
          <a:sy n="82"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1.xml.rels><?xml version="1.0" encoding="UTF-8" standalone="yes"?>
<Relationships xmlns="http://schemas.openxmlformats.org/package/2006/relationships"><Relationship Id="rId3" Type="http://schemas.openxmlformats.org/officeDocument/2006/relationships/hyperlink" Target="http://www.canlii.org/en/ca/scc/doc/2015/2015scc42/2015scc42.pdf" TargetMode="External"/><Relationship Id="rId4" Type="http://schemas.openxmlformats.org/officeDocument/2006/relationships/hyperlink" Target="http://www.canlii.org/en/on/onsc/doc/2013/2013onsc1414/2013onsc1414.pdf" TargetMode="External"/><Relationship Id="rId1" Type="http://schemas.openxmlformats.org/officeDocument/2006/relationships/hyperlink" Target="https://publications.parliament.uk/pa/ld199900/ldjudgmt/jd000720/lubbe-1.htm" TargetMode="External"/><Relationship Id="rId2" Type="http://schemas.openxmlformats.org/officeDocument/2006/relationships/hyperlink" Target="https://uitspraken.rechtspraak.nl/inziendocument?id=ECLI:NL:GHDHA:2015:3586" TargetMode="External"/></Relationships>
</file>

<file path=ppt/diagrams/_rels/data19.xml.rels><?xml version="1.0" encoding="UTF-8" standalone="yes"?>
<Relationships xmlns="http://schemas.openxmlformats.org/package/2006/relationships"><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1.xml.rels><?xml version="1.0" encoding="UTF-8" standalone="yes"?>
<Relationships xmlns="http://schemas.openxmlformats.org/package/2006/relationships"><Relationship Id="rId3" Type="http://schemas.openxmlformats.org/officeDocument/2006/relationships/hyperlink" Target="http://www.canlii.org/en/ca/scc/doc/2015/2015scc42/2015scc42.pdf" TargetMode="External"/><Relationship Id="rId4" Type="http://schemas.openxmlformats.org/officeDocument/2006/relationships/hyperlink" Target="http://www.canlii.org/en/on/onsc/doc/2013/2013onsc1414/2013onsc1414.pdf" TargetMode="External"/><Relationship Id="rId1" Type="http://schemas.openxmlformats.org/officeDocument/2006/relationships/hyperlink" Target="https://publications.parliament.uk/pa/ld199900/ldjudgmt/jd000720/lubbe-1.htm" TargetMode="External"/><Relationship Id="rId2" Type="http://schemas.openxmlformats.org/officeDocument/2006/relationships/hyperlink" Target="https://uitspraken.rechtspraak.nl/inziendocument?id=ECLI:NL:GHDHA:2015:3586"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2B953-DCCF-1F4E-97ED-9057073F0195}" type="doc">
      <dgm:prSet loTypeId="urn:microsoft.com/office/officeart/2005/8/layout/vProcess5" loCatId="matrix" qsTypeId="urn:microsoft.com/office/officeart/2005/8/quickstyle/simple4" qsCatId="simple" csTypeId="urn:microsoft.com/office/officeart/2005/8/colors/colorful4" csCatId="colorful" phldr="1"/>
      <dgm:spPr/>
      <dgm:t>
        <a:bodyPr/>
        <a:lstStyle/>
        <a:p>
          <a:endParaRPr lang="en-US"/>
        </a:p>
      </dgm:t>
    </dgm:pt>
    <dgm:pt modelId="{6FE528AF-F1D9-4345-9A98-6A19DE3C4848}">
      <dgm:prSet/>
      <dgm:spPr/>
      <dgm:t>
        <a:bodyPr/>
        <a:lstStyle/>
        <a:p>
          <a:pPr rtl="0"/>
          <a:r>
            <a:rPr lang="en-US" dirty="0" smtClean="0">
              <a:solidFill>
                <a:schemeClr val="tx1"/>
              </a:solidFill>
            </a:rPr>
            <a:t>Corporations were “solid” in the sense that they were autonomous of their stakeholders</a:t>
          </a:r>
          <a:endParaRPr lang="en-US" dirty="0">
            <a:solidFill>
              <a:schemeClr val="tx1"/>
            </a:solidFill>
          </a:endParaRPr>
        </a:p>
      </dgm:t>
    </dgm:pt>
    <dgm:pt modelId="{FEA92113-C39C-4C48-A99E-9D58B6D0110B}" type="parTrans" cxnId="{58516234-F9B2-7546-8F29-73D73BA347C8}">
      <dgm:prSet/>
      <dgm:spPr/>
      <dgm:t>
        <a:bodyPr/>
        <a:lstStyle/>
        <a:p>
          <a:endParaRPr lang="en-US"/>
        </a:p>
      </dgm:t>
    </dgm:pt>
    <dgm:pt modelId="{6964F3C0-3922-EF42-BCDA-6972B9755267}" type="sibTrans" cxnId="{58516234-F9B2-7546-8F29-73D73BA347C8}">
      <dgm:prSet/>
      <dgm:spPr/>
      <dgm:t>
        <a:bodyPr/>
        <a:lstStyle/>
        <a:p>
          <a:endParaRPr lang="en-US"/>
        </a:p>
      </dgm:t>
    </dgm:pt>
    <dgm:pt modelId="{9EFD7810-C64D-1142-B5D6-4CBD285771E5}">
      <dgm:prSet/>
      <dgm:spPr/>
      <dgm:t>
        <a:bodyPr/>
        <a:lstStyle/>
        <a:p>
          <a:pPr rtl="0"/>
          <a:r>
            <a:rPr lang="en-US" dirty="0" smtClean="0">
              <a:solidFill>
                <a:schemeClr val="tx1"/>
              </a:solidFill>
            </a:rPr>
            <a:t>Permitted a dissonance between economic realities of business operation and its legal structure</a:t>
          </a:r>
          <a:endParaRPr lang="en-US" dirty="0">
            <a:solidFill>
              <a:schemeClr val="tx1"/>
            </a:solidFill>
          </a:endParaRPr>
        </a:p>
      </dgm:t>
    </dgm:pt>
    <dgm:pt modelId="{67063F3F-6E3E-C349-889F-786D8B22DB31}" type="parTrans" cxnId="{0412E951-B76D-DD48-A7D8-C9B30FEDE84B}">
      <dgm:prSet/>
      <dgm:spPr/>
      <dgm:t>
        <a:bodyPr/>
        <a:lstStyle/>
        <a:p>
          <a:endParaRPr lang="en-US"/>
        </a:p>
      </dgm:t>
    </dgm:pt>
    <dgm:pt modelId="{8D2C7D09-F903-B543-9498-AA059A621C50}" type="sibTrans" cxnId="{0412E951-B76D-DD48-A7D8-C9B30FEDE84B}">
      <dgm:prSet/>
      <dgm:spPr/>
      <dgm:t>
        <a:bodyPr/>
        <a:lstStyle/>
        <a:p>
          <a:endParaRPr lang="en-US"/>
        </a:p>
      </dgm:t>
    </dgm:pt>
    <dgm:pt modelId="{A44AC994-81E6-7048-9432-C44D7DED5425}">
      <dgm:prSet/>
      <dgm:spPr/>
      <dgm:t>
        <a:bodyPr/>
        <a:lstStyle/>
        <a:p>
          <a:pPr rtl="0"/>
          <a:r>
            <a:rPr lang="en-US" dirty="0" smtClean="0">
              <a:solidFill>
                <a:schemeClr val="tx1"/>
              </a:solidFill>
            </a:rPr>
            <a:t>Applied to relationships between a business and its shareholders and a business and its creditors</a:t>
          </a:r>
          <a:endParaRPr lang="en-US" dirty="0">
            <a:solidFill>
              <a:schemeClr val="tx1"/>
            </a:solidFill>
          </a:endParaRPr>
        </a:p>
      </dgm:t>
    </dgm:pt>
    <dgm:pt modelId="{0AE2C80E-A993-A94E-BA5F-A2E9A055935F}" type="parTrans" cxnId="{1BC1C5BF-3A5E-6A40-874B-F4C2CEAFED06}">
      <dgm:prSet/>
      <dgm:spPr/>
      <dgm:t>
        <a:bodyPr/>
        <a:lstStyle/>
        <a:p>
          <a:endParaRPr lang="en-US"/>
        </a:p>
      </dgm:t>
    </dgm:pt>
    <dgm:pt modelId="{0CDB2DEC-6683-4948-AEBB-CEC673878A02}" type="sibTrans" cxnId="{1BC1C5BF-3A5E-6A40-874B-F4C2CEAFED06}">
      <dgm:prSet/>
      <dgm:spPr/>
      <dgm:t>
        <a:bodyPr/>
        <a:lstStyle/>
        <a:p>
          <a:endParaRPr lang="en-US"/>
        </a:p>
      </dgm:t>
    </dgm:pt>
    <dgm:pt modelId="{430FFA3D-21FC-4C44-8352-243A194659DA}">
      <dgm:prSet/>
      <dgm:spPr/>
      <dgm:t>
        <a:bodyPr/>
        <a:lstStyle/>
        <a:p>
          <a:pPr rtl="0"/>
          <a:r>
            <a:rPr lang="en-US" dirty="0" smtClean="0">
              <a:solidFill>
                <a:schemeClr val="tx1"/>
              </a:solidFill>
            </a:rPr>
            <a:t>Limitation: Abuse; Consequence extraordinary remedy—the disregard of autonomy and the allocation of risk and liability  </a:t>
          </a:r>
          <a:endParaRPr lang="en-US" dirty="0">
            <a:solidFill>
              <a:schemeClr val="tx1"/>
            </a:solidFill>
          </a:endParaRPr>
        </a:p>
      </dgm:t>
    </dgm:pt>
    <dgm:pt modelId="{0956EBE7-2532-C145-A5CB-B33EB4BD6557}" type="parTrans" cxnId="{37CE5DB5-DF23-4E4B-B1FA-FE8E582AB387}">
      <dgm:prSet/>
      <dgm:spPr/>
      <dgm:t>
        <a:bodyPr/>
        <a:lstStyle/>
        <a:p>
          <a:endParaRPr lang="en-US"/>
        </a:p>
      </dgm:t>
    </dgm:pt>
    <dgm:pt modelId="{94E6F278-99D5-7147-89B0-43814CC6C387}" type="sibTrans" cxnId="{37CE5DB5-DF23-4E4B-B1FA-FE8E582AB387}">
      <dgm:prSet/>
      <dgm:spPr/>
      <dgm:t>
        <a:bodyPr/>
        <a:lstStyle/>
        <a:p>
          <a:endParaRPr lang="en-US"/>
        </a:p>
      </dgm:t>
    </dgm:pt>
    <dgm:pt modelId="{03547B1B-DB66-8C40-8450-2750546F10FA}">
      <dgm:prSet/>
      <dgm:spPr/>
      <dgm:t>
        <a:bodyPr/>
        <a:lstStyle/>
        <a:p>
          <a:pPr rtl="0"/>
          <a:r>
            <a:rPr lang="en-US" dirty="0" smtClean="0">
              <a:solidFill>
                <a:schemeClr val="tx1"/>
              </a:solidFill>
            </a:rPr>
            <a:t>The extent of these consequences were dependent on the centrality of one of three principal approaches to notions of corporate personality</a:t>
          </a:r>
          <a:endParaRPr lang="en-US" dirty="0">
            <a:solidFill>
              <a:schemeClr val="tx1"/>
            </a:solidFill>
          </a:endParaRPr>
        </a:p>
      </dgm:t>
    </dgm:pt>
    <dgm:pt modelId="{66BE56B5-03A6-3C42-8DC5-CAF3D1A8AA93}" type="parTrans" cxnId="{05463851-4205-2445-945E-80B98747E46C}">
      <dgm:prSet/>
      <dgm:spPr/>
      <dgm:t>
        <a:bodyPr/>
        <a:lstStyle/>
        <a:p>
          <a:endParaRPr lang="en-US"/>
        </a:p>
      </dgm:t>
    </dgm:pt>
    <dgm:pt modelId="{C3B0C82A-7A15-A64E-89A4-6CD25D49C3E4}" type="sibTrans" cxnId="{05463851-4205-2445-945E-80B98747E46C}">
      <dgm:prSet/>
      <dgm:spPr/>
      <dgm:t>
        <a:bodyPr/>
        <a:lstStyle/>
        <a:p>
          <a:endParaRPr lang="en-US"/>
        </a:p>
      </dgm:t>
    </dgm:pt>
    <dgm:pt modelId="{57BB57DA-3897-6547-86AD-91E342D0E209}" type="pres">
      <dgm:prSet presAssocID="{77D2B953-DCCF-1F4E-97ED-9057073F0195}" presName="outerComposite" presStyleCnt="0">
        <dgm:presLayoutVars>
          <dgm:chMax val="5"/>
          <dgm:dir/>
          <dgm:resizeHandles val="exact"/>
        </dgm:presLayoutVars>
      </dgm:prSet>
      <dgm:spPr/>
      <dgm:t>
        <a:bodyPr/>
        <a:lstStyle/>
        <a:p>
          <a:endParaRPr lang="en-US"/>
        </a:p>
      </dgm:t>
    </dgm:pt>
    <dgm:pt modelId="{08D76F5F-CCA2-874F-B283-063112E304BA}" type="pres">
      <dgm:prSet presAssocID="{77D2B953-DCCF-1F4E-97ED-9057073F0195}" presName="dummyMaxCanvas" presStyleCnt="0">
        <dgm:presLayoutVars/>
      </dgm:prSet>
      <dgm:spPr/>
    </dgm:pt>
    <dgm:pt modelId="{3A555D34-265C-3843-B4D4-BE24494B2C1E}" type="pres">
      <dgm:prSet presAssocID="{77D2B953-DCCF-1F4E-97ED-9057073F0195}" presName="FiveNodes_1" presStyleLbl="node1" presStyleIdx="0" presStyleCnt="5">
        <dgm:presLayoutVars>
          <dgm:bulletEnabled val="1"/>
        </dgm:presLayoutVars>
      </dgm:prSet>
      <dgm:spPr/>
      <dgm:t>
        <a:bodyPr/>
        <a:lstStyle/>
        <a:p>
          <a:endParaRPr lang="en-US"/>
        </a:p>
      </dgm:t>
    </dgm:pt>
    <dgm:pt modelId="{CC731C47-860B-3549-8496-EB413A2F61DB}" type="pres">
      <dgm:prSet presAssocID="{77D2B953-DCCF-1F4E-97ED-9057073F0195}" presName="FiveNodes_2" presStyleLbl="node1" presStyleIdx="1" presStyleCnt="5" custLinFactNeighborY="-1711">
        <dgm:presLayoutVars>
          <dgm:bulletEnabled val="1"/>
        </dgm:presLayoutVars>
      </dgm:prSet>
      <dgm:spPr/>
      <dgm:t>
        <a:bodyPr/>
        <a:lstStyle/>
        <a:p>
          <a:endParaRPr lang="en-US"/>
        </a:p>
      </dgm:t>
    </dgm:pt>
    <dgm:pt modelId="{D17A1D34-CE4B-454C-843F-9273C9B72ACD}" type="pres">
      <dgm:prSet presAssocID="{77D2B953-DCCF-1F4E-97ED-9057073F0195}" presName="FiveNodes_3" presStyleLbl="node1" presStyleIdx="2" presStyleCnt="5">
        <dgm:presLayoutVars>
          <dgm:bulletEnabled val="1"/>
        </dgm:presLayoutVars>
      </dgm:prSet>
      <dgm:spPr/>
      <dgm:t>
        <a:bodyPr/>
        <a:lstStyle/>
        <a:p>
          <a:endParaRPr lang="en-US"/>
        </a:p>
      </dgm:t>
    </dgm:pt>
    <dgm:pt modelId="{1C9D16DF-C59F-2742-A735-33D236FAB004}" type="pres">
      <dgm:prSet presAssocID="{77D2B953-DCCF-1F4E-97ED-9057073F0195}" presName="FiveNodes_4" presStyleLbl="node1" presStyleIdx="3" presStyleCnt="5">
        <dgm:presLayoutVars>
          <dgm:bulletEnabled val="1"/>
        </dgm:presLayoutVars>
      </dgm:prSet>
      <dgm:spPr/>
      <dgm:t>
        <a:bodyPr/>
        <a:lstStyle/>
        <a:p>
          <a:endParaRPr lang="en-US"/>
        </a:p>
      </dgm:t>
    </dgm:pt>
    <dgm:pt modelId="{ABF856B4-3497-694B-9C61-B5A9820D79D8}" type="pres">
      <dgm:prSet presAssocID="{77D2B953-DCCF-1F4E-97ED-9057073F0195}" presName="FiveNodes_5" presStyleLbl="node1" presStyleIdx="4" presStyleCnt="5">
        <dgm:presLayoutVars>
          <dgm:bulletEnabled val="1"/>
        </dgm:presLayoutVars>
      </dgm:prSet>
      <dgm:spPr/>
      <dgm:t>
        <a:bodyPr/>
        <a:lstStyle/>
        <a:p>
          <a:endParaRPr lang="en-US"/>
        </a:p>
      </dgm:t>
    </dgm:pt>
    <dgm:pt modelId="{3BA84688-C054-CB4F-BFE5-CB8BBDE70E8A}" type="pres">
      <dgm:prSet presAssocID="{77D2B953-DCCF-1F4E-97ED-9057073F0195}" presName="FiveConn_1-2" presStyleLbl="fgAccFollowNode1" presStyleIdx="0" presStyleCnt="4">
        <dgm:presLayoutVars>
          <dgm:bulletEnabled val="1"/>
        </dgm:presLayoutVars>
      </dgm:prSet>
      <dgm:spPr/>
      <dgm:t>
        <a:bodyPr/>
        <a:lstStyle/>
        <a:p>
          <a:endParaRPr lang="en-US"/>
        </a:p>
      </dgm:t>
    </dgm:pt>
    <dgm:pt modelId="{0EDA3270-C6A2-1C48-B4C1-CD2A254835F2}" type="pres">
      <dgm:prSet presAssocID="{77D2B953-DCCF-1F4E-97ED-9057073F0195}" presName="FiveConn_2-3" presStyleLbl="fgAccFollowNode1" presStyleIdx="1" presStyleCnt="4">
        <dgm:presLayoutVars>
          <dgm:bulletEnabled val="1"/>
        </dgm:presLayoutVars>
      </dgm:prSet>
      <dgm:spPr/>
      <dgm:t>
        <a:bodyPr/>
        <a:lstStyle/>
        <a:p>
          <a:endParaRPr lang="en-US"/>
        </a:p>
      </dgm:t>
    </dgm:pt>
    <dgm:pt modelId="{1AD7CCED-9872-1F4A-A87D-FA6C20152335}" type="pres">
      <dgm:prSet presAssocID="{77D2B953-DCCF-1F4E-97ED-9057073F0195}" presName="FiveConn_3-4" presStyleLbl="fgAccFollowNode1" presStyleIdx="2" presStyleCnt="4">
        <dgm:presLayoutVars>
          <dgm:bulletEnabled val="1"/>
        </dgm:presLayoutVars>
      </dgm:prSet>
      <dgm:spPr/>
      <dgm:t>
        <a:bodyPr/>
        <a:lstStyle/>
        <a:p>
          <a:endParaRPr lang="en-US"/>
        </a:p>
      </dgm:t>
    </dgm:pt>
    <dgm:pt modelId="{045129B6-49C2-C243-99CD-8B337FF146EB}" type="pres">
      <dgm:prSet presAssocID="{77D2B953-DCCF-1F4E-97ED-9057073F0195}" presName="FiveConn_4-5" presStyleLbl="fgAccFollowNode1" presStyleIdx="3" presStyleCnt="4">
        <dgm:presLayoutVars>
          <dgm:bulletEnabled val="1"/>
        </dgm:presLayoutVars>
      </dgm:prSet>
      <dgm:spPr/>
      <dgm:t>
        <a:bodyPr/>
        <a:lstStyle/>
        <a:p>
          <a:endParaRPr lang="en-US"/>
        </a:p>
      </dgm:t>
    </dgm:pt>
    <dgm:pt modelId="{FD93C429-4098-8046-AC9F-6FE0DE26BDF3}" type="pres">
      <dgm:prSet presAssocID="{77D2B953-DCCF-1F4E-97ED-9057073F0195}" presName="FiveNodes_1_text" presStyleLbl="node1" presStyleIdx="4" presStyleCnt="5">
        <dgm:presLayoutVars>
          <dgm:bulletEnabled val="1"/>
        </dgm:presLayoutVars>
      </dgm:prSet>
      <dgm:spPr/>
      <dgm:t>
        <a:bodyPr/>
        <a:lstStyle/>
        <a:p>
          <a:endParaRPr lang="en-US"/>
        </a:p>
      </dgm:t>
    </dgm:pt>
    <dgm:pt modelId="{651110CA-8343-294F-B4E4-DB7FF27045E9}" type="pres">
      <dgm:prSet presAssocID="{77D2B953-DCCF-1F4E-97ED-9057073F0195}" presName="FiveNodes_2_text" presStyleLbl="node1" presStyleIdx="4" presStyleCnt="5">
        <dgm:presLayoutVars>
          <dgm:bulletEnabled val="1"/>
        </dgm:presLayoutVars>
      </dgm:prSet>
      <dgm:spPr/>
      <dgm:t>
        <a:bodyPr/>
        <a:lstStyle/>
        <a:p>
          <a:endParaRPr lang="en-US"/>
        </a:p>
      </dgm:t>
    </dgm:pt>
    <dgm:pt modelId="{9047E187-AAD8-A348-BE16-95C4F2462234}" type="pres">
      <dgm:prSet presAssocID="{77D2B953-DCCF-1F4E-97ED-9057073F0195}" presName="FiveNodes_3_text" presStyleLbl="node1" presStyleIdx="4" presStyleCnt="5">
        <dgm:presLayoutVars>
          <dgm:bulletEnabled val="1"/>
        </dgm:presLayoutVars>
      </dgm:prSet>
      <dgm:spPr/>
      <dgm:t>
        <a:bodyPr/>
        <a:lstStyle/>
        <a:p>
          <a:endParaRPr lang="en-US"/>
        </a:p>
      </dgm:t>
    </dgm:pt>
    <dgm:pt modelId="{0ACFF08F-3E7E-6F40-84A1-C13FD3611966}" type="pres">
      <dgm:prSet presAssocID="{77D2B953-DCCF-1F4E-97ED-9057073F0195}" presName="FiveNodes_4_text" presStyleLbl="node1" presStyleIdx="4" presStyleCnt="5">
        <dgm:presLayoutVars>
          <dgm:bulletEnabled val="1"/>
        </dgm:presLayoutVars>
      </dgm:prSet>
      <dgm:spPr/>
      <dgm:t>
        <a:bodyPr/>
        <a:lstStyle/>
        <a:p>
          <a:endParaRPr lang="en-US"/>
        </a:p>
      </dgm:t>
    </dgm:pt>
    <dgm:pt modelId="{22C5F2AB-2E33-B944-9E6A-5CA9F903B856}" type="pres">
      <dgm:prSet presAssocID="{77D2B953-DCCF-1F4E-97ED-9057073F0195}" presName="FiveNodes_5_text" presStyleLbl="node1" presStyleIdx="4" presStyleCnt="5">
        <dgm:presLayoutVars>
          <dgm:bulletEnabled val="1"/>
        </dgm:presLayoutVars>
      </dgm:prSet>
      <dgm:spPr/>
      <dgm:t>
        <a:bodyPr/>
        <a:lstStyle/>
        <a:p>
          <a:endParaRPr lang="en-US"/>
        </a:p>
      </dgm:t>
    </dgm:pt>
  </dgm:ptLst>
  <dgm:cxnLst>
    <dgm:cxn modelId="{2A53303A-A15B-C64F-8B32-443D2958FBE5}" type="presOf" srcId="{6964F3C0-3922-EF42-BCDA-6972B9755267}" destId="{3BA84688-C054-CB4F-BFE5-CB8BBDE70E8A}" srcOrd="0" destOrd="0" presId="urn:microsoft.com/office/officeart/2005/8/layout/vProcess5"/>
    <dgm:cxn modelId="{F9F05737-9740-BA49-95EF-825D8519FC5E}" type="presOf" srcId="{8D2C7D09-F903-B543-9498-AA059A621C50}" destId="{0EDA3270-C6A2-1C48-B4C1-CD2A254835F2}" srcOrd="0" destOrd="0" presId="urn:microsoft.com/office/officeart/2005/8/layout/vProcess5"/>
    <dgm:cxn modelId="{05463851-4205-2445-945E-80B98747E46C}" srcId="{77D2B953-DCCF-1F4E-97ED-9057073F0195}" destId="{03547B1B-DB66-8C40-8450-2750546F10FA}" srcOrd="4" destOrd="0" parTransId="{66BE56B5-03A6-3C42-8DC5-CAF3D1A8AA93}" sibTransId="{C3B0C82A-7A15-A64E-89A4-6CD25D49C3E4}"/>
    <dgm:cxn modelId="{03D5BA54-1B16-914E-B196-FF9366B9BFF8}" type="presOf" srcId="{6FE528AF-F1D9-4345-9A98-6A19DE3C4848}" destId="{3A555D34-265C-3843-B4D4-BE24494B2C1E}" srcOrd="0" destOrd="0" presId="urn:microsoft.com/office/officeart/2005/8/layout/vProcess5"/>
    <dgm:cxn modelId="{BCB230AE-8266-5444-B75E-F941FB5D4554}" type="presOf" srcId="{03547B1B-DB66-8C40-8450-2750546F10FA}" destId="{22C5F2AB-2E33-B944-9E6A-5CA9F903B856}" srcOrd="1" destOrd="0" presId="urn:microsoft.com/office/officeart/2005/8/layout/vProcess5"/>
    <dgm:cxn modelId="{A6EF9807-174B-784B-A35B-8F6562041A28}" type="presOf" srcId="{03547B1B-DB66-8C40-8450-2750546F10FA}" destId="{ABF856B4-3497-694B-9C61-B5A9820D79D8}" srcOrd="0" destOrd="0" presId="urn:microsoft.com/office/officeart/2005/8/layout/vProcess5"/>
    <dgm:cxn modelId="{4B9E5CD8-42D1-8E42-99AF-AAF0B9E44681}" type="presOf" srcId="{A44AC994-81E6-7048-9432-C44D7DED5425}" destId="{D17A1D34-CE4B-454C-843F-9273C9B72ACD}" srcOrd="0" destOrd="0" presId="urn:microsoft.com/office/officeart/2005/8/layout/vProcess5"/>
    <dgm:cxn modelId="{0412E951-B76D-DD48-A7D8-C9B30FEDE84B}" srcId="{77D2B953-DCCF-1F4E-97ED-9057073F0195}" destId="{9EFD7810-C64D-1142-B5D6-4CBD285771E5}" srcOrd="1" destOrd="0" parTransId="{67063F3F-6E3E-C349-889F-786D8B22DB31}" sibTransId="{8D2C7D09-F903-B543-9498-AA059A621C50}"/>
    <dgm:cxn modelId="{F610AA8B-6B52-C142-959C-5C76EF26C29B}" type="presOf" srcId="{430FFA3D-21FC-4C44-8352-243A194659DA}" destId="{1C9D16DF-C59F-2742-A735-33D236FAB004}" srcOrd="0" destOrd="0" presId="urn:microsoft.com/office/officeart/2005/8/layout/vProcess5"/>
    <dgm:cxn modelId="{0B60FBFE-DA29-864E-B377-9F335D0A371A}" type="presOf" srcId="{0CDB2DEC-6683-4948-AEBB-CEC673878A02}" destId="{1AD7CCED-9872-1F4A-A87D-FA6C20152335}" srcOrd="0" destOrd="0" presId="urn:microsoft.com/office/officeart/2005/8/layout/vProcess5"/>
    <dgm:cxn modelId="{1ED0CD08-9343-7143-BDBA-C4E4075D1D88}" type="presOf" srcId="{430FFA3D-21FC-4C44-8352-243A194659DA}" destId="{0ACFF08F-3E7E-6F40-84A1-C13FD3611966}" srcOrd="1" destOrd="0" presId="urn:microsoft.com/office/officeart/2005/8/layout/vProcess5"/>
    <dgm:cxn modelId="{46C2087B-E981-8245-BEF7-EAD1449B3189}" type="presOf" srcId="{9EFD7810-C64D-1142-B5D6-4CBD285771E5}" destId="{651110CA-8343-294F-B4E4-DB7FF27045E9}" srcOrd="1" destOrd="0" presId="urn:microsoft.com/office/officeart/2005/8/layout/vProcess5"/>
    <dgm:cxn modelId="{5EEA92FE-E0BC-9043-B2B6-465F9FB88334}" type="presOf" srcId="{94E6F278-99D5-7147-89B0-43814CC6C387}" destId="{045129B6-49C2-C243-99CD-8B337FF146EB}" srcOrd="0" destOrd="0" presId="urn:microsoft.com/office/officeart/2005/8/layout/vProcess5"/>
    <dgm:cxn modelId="{58516234-F9B2-7546-8F29-73D73BA347C8}" srcId="{77D2B953-DCCF-1F4E-97ED-9057073F0195}" destId="{6FE528AF-F1D9-4345-9A98-6A19DE3C4848}" srcOrd="0" destOrd="0" parTransId="{FEA92113-C39C-4C48-A99E-9D58B6D0110B}" sibTransId="{6964F3C0-3922-EF42-BCDA-6972B9755267}"/>
    <dgm:cxn modelId="{1BC1C5BF-3A5E-6A40-874B-F4C2CEAFED06}" srcId="{77D2B953-DCCF-1F4E-97ED-9057073F0195}" destId="{A44AC994-81E6-7048-9432-C44D7DED5425}" srcOrd="2" destOrd="0" parTransId="{0AE2C80E-A993-A94E-BA5F-A2E9A055935F}" sibTransId="{0CDB2DEC-6683-4948-AEBB-CEC673878A02}"/>
    <dgm:cxn modelId="{7D551E0E-20A2-F44D-A8D2-815A1345E32E}" type="presOf" srcId="{77D2B953-DCCF-1F4E-97ED-9057073F0195}" destId="{57BB57DA-3897-6547-86AD-91E342D0E209}" srcOrd="0" destOrd="0" presId="urn:microsoft.com/office/officeart/2005/8/layout/vProcess5"/>
    <dgm:cxn modelId="{F7F9E33E-1829-1C48-8642-8DB34A33BDA3}" type="presOf" srcId="{9EFD7810-C64D-1142-B5D6-4CBD285771E5}" destId="{CC731C47-860B-3549-8496-EB413A2F61DB}" srcOrd="0" destOrd="0" presId="urn:microsoft.com/office/officeart/2005/8/layout/vProcess5"/>
    <dgm:cxn modelId="{D7AF97E2-8EE9-F649-B869-E97D4CA3610A}" type="presOf" srcId="{6FE528AF-F1D9-4345-9A98-6A19DE3C4848}" destId="{FD93C429-4098-8046-AC9F-6FE0DE26BDF3}" srcOrd="1" destOrd="0" presId="urn:microsoft.com/office/officeart/2005/8/layout/vProcess5"/>
    <dgm:cxn modelId="{BF4236E5-4C47-7D4A-BCD5-8E6D3D39FE87}" type="presOf" srcId="{A44AC994-81E6-7048-9432-C44D7DED5425}" destId="{9047E187-AAD8-A348-BE16-95C4F2462234}" srcOrd="1" destOrd="0" presId="urn:microsoft.com/office/officeart/2005/8/layout/vProcess5"/>
    <dgm:cxn modelId="{37CE5DB5-DF23-4E4B-B1FA-FE8E582AB387}" srcId="{77D2B953-DCCF-1F4E-97ED-9057073F0195}" destId="{430FFA3D-21FC-4C44-8352-243A194659DA}" srcOrd="3" destOrd="0" parTransId="{0956EBE7-2532-C145-A5CB-B33EB4BD6557}" sibTransId="{94E6F278-99D5-7147-89B0-43814CC6C387}"/>
    <dgm:cxn modelId="{52CEDA49-2052-C947-990E-B1172C86774B}" type="presParOf" srcId="{57BB57DA-3897-6547-86AD-91E342D0E209}" destId="{08D76F5F-CCA2-874F-B283-063112E304BA}" srcOrd="0" destOrd="0" presId="urn:microsoft.com/office/officeart/2005/8/layout/vProcess5"/>
    <dgm:cxn modelId="{2B478B7C-72AE-E241-BA34-3AF25042E986}" type="presParOf" srcId="{57BB57DA-3897-6547-86AD-91E342D0E209}" destId="{3A555D34-265C-3843-B4D4-BE24494B2C1E}" srcOrd="1" destOrd="0" presId="urn:microsoft.com/office/officeart/2005/8/layout/vProcess5"/>
    <dgm:cxn modelId="{FEB8EC38-57A5-E741-8F50-45E05E2F2F72}" type="presParOf" srcId="{57BB57DA-3897-6547-86AD-91E342D0E209}" destId="{CC731C47-860B-3549-8496-EB413A2F61DB}" srcOrd="2" destOrd="0" presId="urn:microsoft.com/office/officeart/2005/8/layout/vProcess5"/>
    <dgm:cxn modelId="{7B354051-5B70-D34E-A027-19DC7EB6EA18}" type="presParOf" srcId="{57BB57DA-3897-6547-86AD-91E342D0E209}" destId="{D17A1D34-CE4B-454C-843F-9273C9B72ACD}" srcOrd="3" destOrd="0" presId="urn:microsoft.com/office/officeart/2005/8/layout/vProcess5"/>
    <dgm:cxn modelId="{05690F37-A28B-CF47-BAED-78CE2F891DB2}" type="presParOf" srcId="{57BB57DA-3897-6547-86AD-91E342D0E209}" destId="{1C9D16DF-C59F-2742-A735-33D236FAB004}" srcOrd="4" destOrd="0" presId="urn:microsoft.com/office/officeart/2005/8/layout/vProcess5"/>
    <dgm:cxn modelId="{1F978DD3-70D6-BF41-97B5-61D91FE3C190}" type="presParOf" srcId="{57BB57DA-3897-6547-86AD-91E342D0E209}" destId="{ABF856B4-3497-694B-9C61-B5A9820D79D8}" srcOrd="5" destOrd="0" presId="urn:microsoft.com/office/officeart/2005/8/layout/vProcess5"/>
    <dgm:cxn modelId="{04102A4C-0356-5E4F-92DE-E93B03F060C1}" type="presParOf" srcId="{57BB57DA-3897-6547-86AD-91E342D0E209}" destId="{3BA84688-C054-CB4F-BFE5-CB8BBDE70E8A}" srcOrd="6" destOrd="0" presId="urn:microsoft.com/office/officeart/2005/8/layout/vProcess5"/>
    <dgm:cxn modelId="{497457E4-531F-8F4E-97E3-A0AC02F206CA}" type="presParOf" srcId="{57BB57DA-3897-6547-86AD-91E342D0E209}" destId="{0EDA3270-C6A2-1C48-B4C1-CD2A254835F2}" srcOrd="7" destOrd="0" presId="urn:microsoft.com/office/officeart/2005/8/layout/vProcess5"/>
    <dgm:cxn modelId="{21CBFCE4-96A7-A646-85C9-5D1A450AABFE}" type="presParOf" srcId="{57BB57DA-3897-6547-86AD-91E342D0E209}" destId="{1AD7CCED-9872-1F4A-A87D-FA6C20152335}" srcOrd="8" destOrd="0" presId="urn:microsoft.com/office/officeart/2005/8/layout/vProcess5"/>
    <dgm:cxn modelId="{2771AA8A-3841-194A-B343-A68A948A3CE4}" type="presParOf" srcId="{57BB57DA-3897-6547-86AD-91E342D0E209}" destId="{045129B6-49C2-C243-99CD-8B337FF146EB}" srcOrd="9" destOrd="0" presId="urn:microsoft.com/office/officeart/2005/8/layout/vProcess5"/>
    <dgm:cxn modelId="{8D1B5F92-A42D-744C-AC87-938F792B93F3}" type="presParOf" srcId="{57BB57DA-3897-6547-86AD-91E342D0E209}" destId="{FD93C429-4098-8046-AC9F-6FE0DE26BDF3}" srcOrd="10" destOrd="0" presId="urn:microsoft.com/office/officeart/2005/8/layout/vProcess5"/>
    <dgm:cxn modelId="{9B3CA57F-AB91-1D45-9865-AF91275E61AD}" type="presParOf" srcId="{57BB57DA-3897-6547-86AD-91E342D0E209}" destId="{651110CA-8343-294F-B4E4-DB7FF27045E9}" srcOrd="11" destOrd="0" presId="urn:microsoft.com/office/officeart/2005/8/layout/vProcess5"/>
    <dgm:cxn modelId="{EC187359-F4E8-0B41-98F9-C10A38CD0A91}" type="presParOf" srcId="{57BB57DA-3897-6547-86AD-91E342D0E209}" destId="{9047E187-AAD8-A348-BE16-95C4F2462234}" srcOrd="12" destOrd="0" presId="urn:microsoft.com/office/officeart/2005/8/layout/vProcess5"/>
    <dgm:cxn modelId="{EC07AB32-F3AF-A845-A86C-B357B693FCBC}" type="presParOf" srcId="{57BB57DA-3897-6547-86AD-91E342D0E209}" destId="{0ACFF08F-3E7E-6F40-84A1-C13FD3611966}" srcOrd="13" destOrd="0" presId="urn:microsoft.com/office/officeart/2005/8/layout/vProcess5"/>
    <dgm:cxn modelId="{DC15742B-6C24-7C4E-B20F-461D55A61868}" type="presParOf" srcId="{57BB57DA-3897-6547-86AD-91E342D0E209}" destId="{22C5F2AB-2E33-B944-9E6A-5CA9F903B85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A5E2C2-8BB5-8441-ACC1-8FEDFAD9BA77}"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71AAB0E6-6988-5E4F-9CA7-49ACDA007DC1}">
      <dgm:prSet/>
      <dgm:spPr>
        <a:gradFill rotWithShape="0">
          <a:gsLst>
            <a:gs pos="0">
              <a:schemeClr val="accent6">
                <a:lumMod val="75000"/>
              </a:schemeClr>
            </a:gs>
            <a:gs pos="50000">
              <a:schemeClr val="accent6"/>
            </a:gs>
            <a:gs pos="100000">
              <a:schemeClr val="accent6">
                <a:lumMod val="50000"/>
              </a:schemeClr>
            </a:gs>
          </a:gsLst>
        </a:gradFill>
      </dgm:spPr>
      <dgm:t>
        <a:bodyPr/>
        <a:lstStyle/>
        <a:p>
          <a:pPr rtl="0"/>
          <a:r>
            <a:rPr lang="en-US" dirty="0" smtClean="0"/>
            <a:t>American variation: joint employer; control  through CSR codes</a:t>
          </a:r>
          <a:endParaRPr lang="en-US" dirty="0"/>
        </a:p>
      </dgm:t>
    </dgm:pt>
    <dgm:pt modelId="{4B266071-2DC8-B747-8BE5-1374719D90EF}" type="parTrans" cxnId="{D024B506-C230-7043-956A-F98CE2BA66EB}">
      <dgm:prSet/>
      <dgm:spPr/>
      <dgm:t>
        <a:bodyPr/>
        <a:lstStyle/>
        <a:p>
          <a:endParaRPr lang="en-US"/>
        </a:p>
      </dgm:t>
    </dgm:pt>
    <dgm:pt modelId="{0F565329-802E-D840-9805-1036059F06FA}" type="sibTrans" cxnId="{D024B506-C230-7043-956A-F98CE2BA66EB}">
      <dgm:prSet/>
      <dgm:spPr/>
      <dgm:t>
        <a:bodyPr/>
        <a:lstStyle/>
        <a:p>
          <a:endParaRPr lang="en-US"/>
        </a:p>
      </dgm:t>
    </dgm:pt>
    <dgm:pt modelId="{A6896205-5B8A-1E42-9C42-D5C5E2480FDD}">
      <dgm:prSet/>
      <dgm:spPr>
        <a:solidFill>
          <a:schemeClr val="accent6">
            <a:lumMod val="50000"/>
          </a:schemeClr>
        </a:solidFill>
      </dgm:spPr>
      <dgm:t>
        <a:bodyPr/>
        <a:lstStyle/>
        <a:p>
          <a:pPr rtl="0"/>
          <a:r>
            <a:rPr lang="en-US" dirty="0" smtClean="0"/>
            <a:t>Doe v. Walmart (9</a:t>
          </a:r>
          <a:r>
            <a:rPr lang="en-US" baseline="30000" dirty="0" smtClean="0"/>
            <a:t>th</a:t>
          </a:r>
          <a:r>
            <a:rPr lang="en-US" dirty="0" smtClean="0"/>
            <a:t> Cir., 2005): theory rejected</a:t>
          </a:r>
          <a:endParaRPr lang="en-US" dirty="0"/>
        </a:p>
      </dgm:t>
    </dgm:pt>
    <dgm:pt modelId="{4AD312AA-626F-4C49-8906-035DB815BE7E}" type="parTrans" cxnId="{E60B0E75-B98E-6043-9CFE-35E3C6BEC178}">
      <dgm:prSet/>
      <dgm:spPr/>
      <dgm:t>
        <a:bodyPr/>
        <a:lstStyle/>
        <a:p>
          <a:endParaRPr lang="en-US"/>
        </a:p>
      </dgm:t>
    </dgm:pt>
    <dgm:pt modelId="{D6F40930-CB0B-DE4A-8360-D7C75F65CE08}" type="sibTrans" cxnId="{E60B0E75-B98E-6043-9CFE-35E3C6BEC178}">
      <dgm:prSet/>
      <dgm:spPr/>
      <dgm:t>
        <a:bodyPr/>
        <a:lstStyle/>
        <a:p>
          <a:endParaRPr lang="en-US"/>
        </a:p>
      </dgm:t>
    </dgm:pt>
    <dgm:pt modelId="{3E5A39F2-3665-DC4A-BAD7-29D84CFB3F2A}">
      <dgm:prSet/>
      <dgm:spPr>
        <a:solidFill>
          <a:schemeClr val="accent6">
            <a:lumMod val="50000"/>
          </a:schemeClr>
        </a:solidFill>
      </dgm:spPr>
      <dgm:t>
        <a:bodyPr/>
        <a:lstStyle/>
        <a:p>
          <a:pPr rtl="0"/>
          <a:r>
            <a:rPr lang="en-US" dirty="0" smtClean="0"/>
            <a:t>Loomis Cabinet Co. v. OSHRC, 20 F.3d 938, 942 (9th Cir. 1994) (where the alleged employer “owned the workshop and all the equipment” and “participated to a great extent in . . . hiring and firing”). </a:t>
          </a:r>
          <a:endParaRPr lang="en-US" dirty="0"/>
        </a:p>
      </dgm:t>
    </dgm:pt>
    <dgm:pt modelId="{09AD9149-749E-C047-9CCD-C3222E82BD41}" type="parTrans" cxnId="{9E73D5D5-1990-E145-98CA-3576A9E57887}">
      <dgm:prSet/>
      <dgm:spPr/>
      <dgm:t>
        <a:bodyPr/>
        <a:lstStyle/>
        <a:p>
          <a:endParaRPr lang="en-US"/>
        </a:p>
      </dgm:t>
    </dgm:pt>
    <dgm:pt modelId="{B5ABE95C-ADAB-0D43-A195-548B99EC6FFC}" type="sibTrans" cxnId="{9E73D5D5-1990-E145-98CA-3576A9E57887}">
      <dgm:prSet/>
      <dgm:spPr/>
      <dgm:t>
        <a:bodyPr/>
        <a:lstStyle/>
        <a:p>
          <a:endParaRPr lang="en-US"/>
        </a:p>
      </dgm:t>
    </dgm:pt>
    <dgm:pt modelId="{742A17A5-F9BE-9747-8561-32AD9BEA102B}">
      <dgm:prSet/>
      <dgm:spPr>
        <a:gradFill rotWithShape="0">
          <a:gsLst>
            <a:gs pos="0">
              <a:srgbClr val="3316CB"/>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pPr rtl="0"/>
          <a:r>
            <a:rPr lang="en-US" dirty="0" smtClean="0"/>
            <a:t>English variant: Corporate codes and assumption of responsibility </a:t>
          </a:r>
          <a:endParaRPr lang="en-US" dirty="0"/>
        </a:p>
      </dgm:t>
    </dgm:pt>
    <dgm:pt modelId="{9ACFD86A-7257-3E4A-AAE3-9CD2CF43144C}" type="parTrans" cxnId="{C67EB049-2139-234D-99A9-080D95605169}">
      <dgm:prSet/>
      <dgm:spPr/>
      <dgm:t>
        <a:bodyPr/>
        <a:lstStyle/>
        <a:p>
          <a:endParaRPr lang="en-US"/>
        </a:p>
      </dgm:t>
    </dgm:pt>
    <dgm:pt modelId="{900381E0-3BE1-2F48-BC06-557DEA63C2CA}" type="sibTrans" cxnId="{C67EB049-2139-234D-99A9-080D95605169}">
      <dgm:prSet/>
      <dgm:spPr/>
      <dgm:t>
        <a:bodyPr/>
        <a:lstStyle/>
        <a:p>
          <a:endParaRPr lang="en-US"/>
        </a:p>
      </dgm:t>
    </dgm:pt>
    <dgm:pt modelId="{5116EF33-7F12-8B46-8489-7493257BE598}">
      <dgm:prSet custT="1"/>
      <dgm:spPr>
        <a:solidFill>
          <a:srgbClr val="7030A0"/>
        </a:solidFill>
      </dgm:spPr>
      <dgm:t>
        <a:bodyPr/>
        <a:lstStyle/>
        <a:p>
          <a:pPr rtl="0"/>
          <a:r>
            <a:rPr lang="en-US" sz="1600" dirty="0" smtClean="0"/>
            <a:t>Chandler v Cape Plc [2012] 1 WLR 3111 applied the notion of assuming responsibility to parent-subsidiary constellations with the result that a duty of care was established of parent towards employees of a legally separate subsidiary with respect to health and safety measures </a:t>
          </a:r>
          <a:endParaRPr lang="en-US" sz="1600" dirty="0"/>
        </a:p>
      </dgm:t>
    </dgm:pt>
    <dgm:pt modelId="{3F51D9F7-7356-6A4F-9BCD-28192D413978}" type="parTrans" cxnId="{31769FA3-9EE3-FA4F-82B1-C5B27862584E}">
      <dgm:prSet/>
      <dgm:spPr/>
      <dgm:t>
        <a:bodyPr/>
        <a:lstStyle/>
        <a:p>
          <a:endParaRPr lang="en-US"/>
        </a:p>
      </dgm:t>
    </dgm:pt>
    <dgm:pt modelId="{62B5E971-BC73-334B-94B6-23F9678E51A2}" type="sibTrans" cxnId="{31769FA3-9EE3-FA4F-82B1-C5B27862584E}">
      <dgm:prSet/>
      <dgm:spPr/>
      <dgm:t>
        <a:bodyPr/>
        <a:lstStyle/>
        <a:p>
          <a:endParaRPr lang="en-US"/>
        </a:p>
      </dgm:t>
    </dgm:pt>
    <dgm:pt modelId="{0E012A45-7B18-AE47-BE97-C1B5C09377AE}">
      <dgm:prSet custT="1"/>
      <dgm:spPr>
        <a:solidFill>
          <a:srgbClr val="7030A0"/>
        </a:solidFill>
      </dgm:spPr>
      <dgm:t>
        <a:bodyPr/>
        <a:lstStyle/>
        <a:p>
          <a:pPr rtl="0"/>
          <a:r>
            <a:rPr lang="en-US" sz="2000" dirty="0" smtClean="0"/>
            <a:t>parent had developed a group policy on health and safety standards that it organized on the level on the parent company including technical assistance</a:t>
          </a:r>
          <a:endParaRPr lang="en-US" sz="2000" dirty="0"/>
        </a:p>
      </dgm:t>
    </dgm:pt>
    <dgm:pt modelId="{D991EB46-8F34-B64E-855F-7F00CDB883D2}" type="parTrans" cxnId="{3DE062D5-972C-A444-BAB7-96CAA1F96EA4}">
      <dgm:prSet/>
      <dgm:spPr/>
      <dgm:t>
        <a:bodyPr/>
        <a:lstStyle/>
        <a:p>
          <a:endParaRPr lang="en-US"/>
        </a:p>
      </dgm:t>
    </dgm:pt>
    <dgm:pt modelId="{3EAC478F-999E-C749-AEB3-6E9A1FCDE8F0}" type="sibTrans" cxnId="{3DE062D5-972C-A444-BAB7-96CAA1F96EA4}">
      <dgm:prSet/>
      <dgm:spPr/>
      <dgm:t>
        <a:bodyPr/>
        <a:lstStyle/>
        <a:p>
          <a:endParaRPr lang="en-US"/>
        </a:p>
      </dgm:t>
    </dgm:pt>
    <dgm:pt modelId="{B1AB25C0-ADEC-A74E-B84E-0547343C3B98}">
      <dgm:prSet custT="1"/>
      <dgm:spPr>
        <a:solidFill>
          <a:srgbClr val="7030A0"/>
        </a:solidFill>
      </dgm:spPr>
      <dgm:t>
        <a:bodyPr/>
        <a:lstStyle/>
        <a:p>
          <a:pPr rtl="0"/>
          <a:r>
            <a:rPr lang="en-US" sz="2400" dirty="0" smtClean="0"/>
            <a:t>Distinguished from veil piercing that produces general liability (1 WLR 3111, 3128 )</a:t>
          </a:r>
          <a:endParaRPr lang="en-US" sz="2400" dirty="0"/>
        </a:p>
      </dgm:t>
    </dgm:pt>
    <dgm:pt modelId="{4C1F4CA0-C019-904D-9F9C-734F0B59F759}" type="parTrans" cxnId="{1CAA7DAC-177F-AE44-A746-1E2454B483FE}">
      <dgm:prSet/>
      <dgm:spPr/>
      <dgm:t>
        <a:bodyPr/>
        <a:lstStyle/>
        <a:p>
          <a:endParaRPr lang="en-US"/>
        </a:p>
      </dgm:t>
    </dgm:pt>
    <dgm:pt modelId="{AFE2FA37-D85B-8444-85FF-ABD31313CFE8}" type="sibTrans" cxnId="{1CAA7DAC-177F-AE44-A746-1E2454B483FE}">
      <dgm:prSet/>
      <dgm:spPr/>
      <dgm:t>
        <a:bodyPr/>
        <a:lstStyle/>
        <a:p>
          <a:endParaRPr lang="en-US"/>
        </a:p>
      </dgm:t>
    </dgm:pt>
    <dgm:pt modelId="{04B41340-D2CA-514B-8A5D-1E845FE3FB37}" type="pres">
      <dgm:prSet presAssocID="{AEA5E2C2-8BB5-8441-ACC1-8FEDFAD9BA77}" presName="hierChild1" presStyleCnt="0">
        <dgm:presLayoutVars>
          <dgm:orgChart val="1"/>
          <dgm:chPref val="1"/>
          <dgm:dir/>
          <dgm:animOne val="branch"/>
          <dgm:animLvl val="lvl"/>
          <dgm:resizeHandles/>
        </dgm:presLayoutVars>
      </dgm:prSet>
      <dgm:spPr/>
      <dgm:t>
        <a:bodyPr/>
        <a:lstStyle/>
        <a:p>
          <a:endParaRPr lang="en-US"/>
        </a:p>
      </dgm:t>
    </dgm:pt>
    <dgm:pt modelId="{B248205A-29F8-6746-BB57-720678B7611A}" type="pres">
      <dgm:prSet presAssocID="{71AAB0E6-6988-5E4F-9CA7-49ACDA007DC1}" presName="hierRoot1" presStyleCnt="0">
        <dgm:presLayoutVars>
          <dgm:hierBranch val="init"/>
        </dgm:presLayoutVars>
      </dgm:prSet>
      <dgm:spPr/>
    </dgm:pt>
    <dgm:pt modelId="{1040F7C7-9ED3-4F44-B99F-3231AE22872A}" type="pres">
      <dgm:prSet presAssocID="{71AAB0E6-6988-5E4F-9CA7-49ACDA007DC1}" presName="rootComposite1" presStyleCnt="0"/>
      <dgm:spPr/>
    </dgm:pt>
    <dgm:pt modelId="{5BB29B66-7AAE-6043-A18B-B732774CD7DD}" type="pres">
      <dgm:prSet presAssocID="{71AAB0E6-6988-5E4F-9CA7-49ACDA007DC1}" presName="rootText1" presStyleLbl="node0" presStyleIdx="0" presStyleCnt="2" custScaleX="144693">
        <dgm:presLayoutVars>
          <dgm:chPref val="3"/>
        </dgm:presLayoutVars>
      </dgm:prSet>
      <dgm:spPr/>
      <dgm:t>
        <a:bodyPr/>
        <a:lstStyle/>
        <a:p>
          <a:endParaRPr lang="en-US"/>
        </a:p>
      </dgm:t>
    </dgm:pt>
    <dgm:pt modelId="{9D724F33-5625-9341-B42C-838FAD19709F}" type="pres">
      <dgm:prSet presAssocID="{71AAB0E6-6988-5E4F-9CA7-49ACDA007DC1}" presName="rootConnector1" presStyleLbl="node1" presStyleIdx="0" presStyleCnt="0"/>
      <dgm:spPr/>
      <dgm:t>
        <a:bodyPr/>
        <a:lstStyle/>
        <a:p>
          <a:endParaRPr lang="en-US"/>
        </a:p>
      </dgm:t>
    </dgm:pt>
    <dgm:pt modelId="{321C4432-C66C-254D-9F63-A1DC799659E5}" type="pres">
      <dgm:prSet presAssocID="{71AAB0E6-6988-5E4F-9CA7-49ACDA007DC1}" presName="hierChild2" presStyleCnt="0"/>
      <dgm:spPr/>
    </dgm:pt>
    <dgm:pt modelId="{681062F5-1EB3-DE42-8D27-5B39B14C268A}" type="pres">
      <dgm:prSet presAssocID="{4AD312AA-626F-4C49-8906-035DB815BE7E}" presName="Name37" presStyleLbl="parChTrans1D2" presStyleIdx="0" presStyleCnt="5"/>
      <dgm:spPr/>
      <dgm:t>
        <a:bodyPr/>
        <a:lstStyle/>
        <a:p>
          <a:endParaRPr lang="en-US"/>
        </a:p>
      </dgm:t>
    </dgm:pt>
    <dgm:pt modelId="{96D4D576-6719-A945-ADE8-80F39688C692}" type="pres">
      <dgm:prSet presAssocID="{A6896205-5B8A-1E42-9C42-D5C5E2480FDD}" presName="hierRoot2" presStyleCnt="0">
        <dgm:presLayoutVars>
          <dgm:hierBranch val="init"/>
        </dgm:presLayoutVars>
      </dgm:prSet>
      <dgm:spPr/>
    </dgm:pt>
    <dgm:pt modelId="{9FEA9F19-A361-804F-B5DB-CCC4E367453A}" type="pres">
      <dgm:prSet presAssocID="{A6896205-5B8A-1E42-9C42-D5C5E2480FDD}" presName="rootComposite" presStyleCnt="0"/>
      <dgm:spPr/>
    </dgm:pt>
    <dgm:pt modelId="{883A53B7-7F0A-A349-86DD-C4FE8B7ED257}" type="pres">
      <dgm:prSet presAssocID="{A6896205-5B8A-1E42-9C42-D5C5E2480FDD}" presName="rootText" presStyleLbl="node2" presStyleIdx="0" presStyleCnt="5" custScaleY="380368">
        <dgm:presLayoutVars>
          <dgm:chPref val="3"/>
        </dgm:presLayoutVars>
      </dgm:prSet>
      <dgm:spPr/>
      <dgm:t>
        <a:bodyPr/>
        <a:lstStyle/>
        <a:p>
          <a:endParaRPr lang="en-US"/>
        </a:p>
      </dgm:t>
    </dgm:pt>
    <dgm:pt modelId="{0F3F4ED7-67B9-864F-873F-30C02F004AAA}" type="pres">
      <dgm:prSet presAssocID="{A6896205-5B8A-1E42-9C42-D5C5E2480FDD}" presName="rootConnector" presStyleLbl="node2" presStyleIdx="0" presStyleCnt="5"/>
      <dgm:spPr/>
      <dgm:t>
        <a:bodyPr/>
        <a:lstStyle/>
        <a:p>
          <a:endParaRPr lang="en-US"/>
        </a:p>
      </dgm:t>
    </dgm:pt>
    <dgm:pt modelId="{5DC980E9-20AB-1F47-9DA7-3ED686797F72}" type="pres">
      <dgm:prSet presAssocID="{A6896205-5B8A-1E42-9C42-D5C5E2480FDD}" presName="hierChild4" presStyleCnt="0"/>
      <dgm:spPr/>
    </dgm:pt>
    <dgm:pt modelId="{C5ADB52F-9A8E-E24A-A141-60FB7C9C4F3C}" type="pres">
      <dgm:prSet presAssocID="{A6896205-5B8A-1E42-9C42-D5C5E2480FDD}" presName="hierChild5" presStyleCnt="0"/>
      <dgm:spPr/>
    </dgm:pt>
    <dgm:pt modelId="{A9928709-9389-4F44-81A7-35AD4FEE61DC}" type="pres">
      <dgm:prSet presAssocID="{09AD9149-749E-C047-9CCD-C3222E82BD41}" presName="Name37" presStyleLbl="parChTrans1D2" presStyleIdx="1" presStyleCnt="5"/>
      <dgm:spPr/>
      <dgm:t>
        <a:bodyPr/>
        <a:lstStyle/>
        <a:p>
          <a:endParaRPr lang="en-US"/>
        </a:p>
      </dgm:t>
    </dgm:pt>
    <dgm:pt modelId="{2411089E-CE68-2B48-8D12-E4D11DF74B48}" type="pres">
      <dgm:prSet presAssocID="{3E5A39F2-3665-DC4A-BAD7-29D84CFB3F2A}" presName="hierRoot2" presStyleCnt="0">
        <dgm:presLayoutVars>
          <dgm:hierBranch val="init"/>
        </dgm:presLayoutVars>
      </dgm:prSet>
      <dgm:spPr/>
    </dgm:pt>
    <dgm:pt modelId="{CB8096A5-67EA-0B45-B838-6BC4BF50B606}" type="pres">
      <dgm:prSet presAssocID="{3E5A39F2-3665-DC4A-BAD7-29D84CFB3F2A}" presName="rootComposite" presStyleCnt="0"/>
      <dgm:spPr/>
    </dgm:pt>
    <dgm:pt modelId="{8521F858-8369-6244-8FE2-CE947D1FD7BC}" type="pres">
      <dgm:prSet presAssocID="{3E5A39F2-3665-DC4A-BAD7-29D84CFB3F2A}" presName="rootText" presStyleLbl="node2" presStyleIdx="1" presStyleCnt="5" custScaleY="396832">
        <dgm:presLayoutVars>
          <dgm:chPref val="3"/>
        </dgm:presLayoutVars>
      </dgm:prSet>
      <dgm:spPr/>
      <dgm:t>
        <a:bodyPr/>
        <a:lstStyle/>
        <a:p>
          <a:endParaRPr lang="en-US"/>
        </a:p>
      </dgm:t>
    </dgm:pt>
    <dgm:pt modelId="{B7F146DF-115E-014E-AE48-09BCD0642AE7}" type="pres">
      <dgm:prSet presAssocID="{3E5A39F2-3665-DC4A-BAD7-29D84CFB3F2A}" presName="rootConnector" presStyleLbl="node2" presStyleIdx="1" presStyleCnt="5"/>
      <dgm:spPr/>
      <dgm:t>
        <a:bodyPr/>
        <a:lstStyle/>
        <a:p>
          <a:endParaRPr lang="en-US"/>
        </a:p>
      </dgm:t>
    </dgm:pt>
    <dgm:pt modelId="{76F59B0C-5EBD-7148-A013-5BD8AD7BFC3B}" type="pres">
      <dgm:prSet presAssocID="{3E5A39F2-3665-DC4A-BAD7-29D84CFB3F2A}" presName="hierChild4" presStyleCnt="0"/>
      <dgm:spPr/>
    </dgm:pt>
    <dgm:pt modelId="{C3FE7A4B-0A77-DA46-9404-A43E89A58544}" type="pres">
      <dgm:prSet presAssocID="{3E5A39F2-3665-DC4A-BAD7-29D84CFB3F2A}" presName="hierChild5" presStyleCnt="0"/>
      <dgm:spPr/>
    </dgm:pt>
    <dgm:pt modelId="{014BC66C-7EBE-0348-8F3B-01BE3036ABD5}" type="pres">
      <dgm:prSet presAssocID="{71AAB0E6-6988-5E4F-9CA7-49ACDA007DC1}" presName="hierChild3" presStyleCnt="0"/>
      <dgm:spPr/>
    </dgm:pt>
    <dgm:pt modelId="{74287D1E-411C-174A-87CF-E23ADC2F6D4B}" type="pres">
      <dgm:prSet presAssocID="{742A17A5-F9BE-9747-8561-32AD9BEA102B}" presName="hierRoot1" presStyleCnt="0">
        <dgm:presLayoutVars>
          <dgm:hierBranch val="init"/>
        </dgm:presLayoutVars>
      </dgm:prSet>
      <dgm:spPr/>
    </dgm:pt>
    <dgm:pt modelId="{936BAF66-59F9-9949-9BF6-AA684DAF4C13}" type="pres">
      <dgm:prSet presAssocID="{742A17A5-F9BE-9747-8561-32AD9BEA102B}" presName="rootComposite1" presStyleCnt="0"/>
      <dgm:spPr/>
    </dgm:pt>
    <dgm:pt modelId="{9E9851A2-0BF0-354F-8E5A-8A77FC3FDFE0}" type="pres">
      <dgm:prSet presAssocID="{742A17A5-F9BE-9747-8561-32AD9BEA102B}" presName="rootText1" presStyleLbl="node0" presStyleIdx="1" presStyleCnt="2" custScaleX="183663">
        <dgm:presLayoutVars>
          <dgm:chPref val="3"/>
        </dgm:presLayoutVars>
      </dgm:prSet>
      <dgm:spPr/>
      <dgm:t>
        <a:bodyPr/>
        <a:lstStyle/>
        <a:p>
          <a:endParaRPr lang="en-US"/>
        </a:p>
      </dgm:t>
    </dgm:pt>
    <dgm:pt modelId="{27FC3322-E897-834D-8519-150B8CB7B5B1}" type="pres">
      <dgm:prSet presAssocID="{742A17A5-F9BE-9747-8561-32AD9BEA102B}" presName="rootConnector1" presStyleLbl="node1" presStyleIdx="0" presStyleCnt="0"/>
      <dgm:spPr/>
      <dgm:t>
        <a:bodyPr/>
        <a:lstStyle/>
        <a:p>
          <a:endParaRPr lang="en-US"/>
        </a:p>
      </dgm:t>
    </dgm:pt>
    <dgm:pt modelId="{AC8BDC42-9DD4-2A4E-8458-322598A3AA8A}" type="pres">
      <dgm:prSet presAssocID="{742A17A5-F9BE-9747-8561-32AD9BEA102B}" presName="hierChild2" presStyleCnt="0"/>
      <dgm:spPr/>
    </dgm:pt>
    <dgm:pt modelId="{080C4745-0064-624B-AC1F-649918455E32}" type="pres">
      <dgm:prSet presAssocID="{3F51D9F7-7356-6A4F-9BCD-28192D413978}" presName="Name37" presStyleLbl="parChTrans1D2" presStyleIdx="2" presStyleCnt="5"/>
      <dgm:spPr/>
      <dgm:t>
        <a:bodyPr/>
        <a:lstStyle/>
        <a:p>
          <a:endParaRPr lang="en-US"/>
        </a:p>
      </dgm:t>
    </dgm:pt>
    <dgm:pt modelId="{CC48F535-D965-264C-898F-5ECF9A071DD2}" type="pres">
      <dgm:prSet presAssocID="{5116EF33-7F12-8B46-8489-7493257BE598}" presName="hierRoot2" presStyleCnt="0">
        <dgm:presLayoutVars>
          <dgm:hierBranch val="init"/>
        </dgm:presLayoutVars>
      </dgm:prSet>
      <dgm:spPr/>
    </dgm:pt>
    <dgm:pt modelId="{E1BEEF43-C179-7E47-8AC6-D7DC85E5ED57}" type="pres">
      <dgm:prSet presAssocID="{5116EF33-7F12-8B46-8489-7493257BE598}" presName="rootComposite" presStyleCnt="0"/>
      <dgm:spPr/>
    </dgm:pt>
    <dgm:pt modelId="{CDF0A175-1497-4B46-A1E7-C91B7B27914A}" type="pres">
      <dgm:prSet presAssocID="{5116EF33-7F12-8B46-8489-7493257BE598}" presName="rootText" presStyleLbl="node2" presStyleIdx="2" presStyleCnt="5" custScaleY="401213">
        <dgm:presLayoutVars>
          <dgm:chPref val="3"/>
        </dgm:presLayoutVars>
      </dgm:prSet>
      <dgm:spPr/>
      <dgm:t>
        <a:bodyPr/>
        <a:lstStyle/>
        <a:p>
          <a:endParaRPr lang="en-US"/>
        </a:p>
      </dgm:t>
    </dgm:pt>
    <dgm:pt modelId="{0A5F02A4-E97C-CC40-8174-0B8D3763586B}" type="pres">
      <dgm:prSet presAssocID="{5116EF33-7F12-8B46-8489-7493257BE598}" presName="rootConnector" presStyleLbl="node2" presStyleIdx="2" presStyleCnt="5"/>
      <dgm:spPr/>
      <dgm:t>
        <a:bodyPr/>
        <a:lstStyle/>
        <a:p>
          <a:endParaRPr lang="en-US"/>
        </a:p>
      </dgm:t>
    </dgm:pt>
    <dgm:pt modelId="{C73BB97A-D18D-E948-B6ED-8186BF502DBB}" type="pres">
      <dgm:prSet presAssocID="{5116EF33-7F12-8B46-8489-7493257BE598}" presName="hierChild4" presStyleCnt="0"/>
      <dgm:spPr/>
    </dgm:pt>
    <dgm:pt modelId="{95046FC1-9B5D-B24D-90CF-D890759211D4}" type="pres">
      <dgm:prSet presAssocID="{5116EF33-7F12-8B46-8489-7493257BE598}" presName="hierChild5" presStyleCnt="0"/>
      <dgm:spPr/>
    </dgm:pt>
    <dgm:pt modelId="{6C424665-C7E2-F046-B503-F9647F4E872C}" type="pres">
      <dgm:prSet presAssocID="{D991EB46-8F34-B64E-855F-7F00CDB883D2}" presName="Name37" presStyleLbl="parChTrans1D2" presStyleIdx="3" presStyleCnt="5"/>
      <dgm:spPr/>
      <dgm:t>
        <a:bodyPr/>
        <a:lstStyle/>
        <a:p>
          <a:endParaRPr lang="en-US"/>
        </a:p>
      </dgm:t>
    </dgm:pt>
    <dgm:pt modelId="{8A0AC4CA-BB03-C74A-BE90-3EC02CBC3F43}" type="pres">
      <dgm:prSet presAssocID="{0E012A45-7B18-AE47-BE97-C1B5C09377AE}" presName="hierRoot2" presStyleCnt="0">
        <dgm:presLayoutVars>
          <dgm:hierBranch val="init"/>
        </dgm:presLayoutVars>
      </dgm:prSet>
      <dgm:spPr/>
    </dgm:pt>
    <dgm:pt modelId="{A819D52C-55E8-D14C-8DC9-18F4D7F62B88}" type="pres">
      <dgm:prSet presAssocID="{0E012A45-7B18-AE47-BE97-C1B5C09377AE}" presName="rootComposite" presStyleCnt="0"/>
      <dgm:spPr/>
    </dgm:pt>
    <dgm:pt modelId="{B5D52C7F-F042-1A45-B353-F3162EA8CF41}" type="pres">
      <dgm:prSet presAssocID="{0E012A45-7B18-AE47-BE97-C1B5C09377AE}" presName="rootText" presStyleLbl="node2" presStyleIdx="3" presStyleCnt="5" custScaleY="396832">
        <dgm:presLayoutVars>
          <dgm:chPref val="3"/>
        </dgm:presLayoutVars>
      </dgm:prSet>
      <dgm:spPr/>
      <dgm:t>
        <a:bodyPr/>
        <a:lstStyle/>
        <a:p>
          <a:endParaRPr lang="en-US"/>
        </a:p>
      </dgm:t>
    </dgm:pt>
    <dgm:pt modelId="{125EE361-B0E0-9D43-ADD9-85879E24D404}" type="pres">
      <dgm:prSet presAssocID="{0E012A45-7B18-AE47-BE97-C1B5C09377AE}" presName="rootConnector" presStyleLbl="node2" presStyleIdx="3" presStyleCnt="5"/>
      <dgm:spPr/>
      <dgm:t>
        <a:bodyPr/>
        <a:lstStyle/>
        <a:p>
          <a:endParaRPr lang="en-US"/>
        </a:p>
      </dgm:t>
    </dgm:pt>
    <dgm:pt modelId="{4FFD4442-02E8-3C4A-94C4-D6DFF7009823}" type="pres">
      <dgm:prSet presAssocID="{0E012A45-7B18-AE47-BE97-C1B5C09377AE}" presName="hierChild4" presStyleCnt="0"/>
      <dgm:spPr/>
    </dgm:pt>
    <dgm:pt modelId="{72308A89-9261-714A-A232-A25B90CB4BC0}" type="pres">
      <dgm:prSet presAssocID="{0E012A45-7B18-AE47-BE97-C1B5C09377AE}" presName="hierChild5" presStyleCnt="0"/>
      <dgm:spPr/>
    </dgm:pt>
    <dgm:pt modelId="{E627A194-4055-C44A-9EB3-7295C6B92880}" type="pres">
      <dgm:prSet presAssocID="{4C1F4CA0-C019-904D-9F9C-734F0B59F759}" presName="Name37" presStyleLbl="parChTrans1D2" presStyleIdx="4" presStyleCnt="5"/>
      <dgm:spPr/>
      <dgm:t>
        <a:bodyPr/>
        <a:lstStyle/>
        <a:p>
          <a:endParaRPr lang="en-US"/>
        </a:p>
      </dgm:t>
    </dgm:pt>
    <dgm:pt modelId="{643FA2F9-DC99-3C40-BB6D-5CB0E99FB0DA}" type="pres">
      <dgm:prSet presAssocID="{B1AB25C0-ADEC-A74E-B84E-0547343C3B98}" presName="hierRoot2" presStyleCnt="0">
        <dgm:presLayoutVars>
          <dgm:hierBranch val="init"/>
        </dgm:presLayoutVars>
      </dgm:prSet>
      <dgm:spPr/>
    </dgm:pt>
    <dgm:pt modelId="{B9B5CD51-CEA4-EB4A-928A-8F0144B6B0A4}" type="pres">
      <dgm:prSet presAssocID="{B1AB25C0-ADEC-A74E-B84E-0547343C3B98}" presName="rootComposite" presStyleCnt="0"/>
      <dgm:spPr/>
    </dgm:pt>
    <dgm:pt modelId="{9D07DB41-7A7B-E24F-8643-5E15B5BD0B1F}" type="pres">
      <dgm:prSet presAssocID="{B1AB25C0-ADEC-A74E-B84E-0547343C3B98}" presName="rootText" presStyleLbl="node2" presStyleIdx="4" presStyleCnt="5" custScaleY="388071">
        <dgm:presLayoutVars>
          <dgm:chPref val="3"/>
        </dgm:presLayoutVars>
      </dgm:prSet>
      <dgm:spPr/>
      <dgm:t>
        <a:bodyPr/>
        <a:lstStyle/>
        <a:p>
          <a:endParaRPr lang="en-US"/>
        </a:p>
      </dgm:t>
    </dgm:pt>
    <dgm:pt modelId="{E6B01C53-EB02-F648-AEB6-187A6F4CEF3A}" type="pres">
      <dgm:prSet presAssocID="{B1AB25C0-ADEC-A74E-B84E-0547343C3B98}" presName="rootConnector" presStyleLbl="node2" presStyleIdx="4" presStyleCnt="5"/>
      <dgm:spPr/>
      <dgm:t>
        <a:bodyPr/>
        <a:lstStyle/>
        <a:p>
          <a:endParaRPr lang="en-US"/>
        </a:p>
      </dgm:t>
    </dgm:pt>
    <dgm:pt modelId="{5B427599-2A23-C34C-877A-A3AE2E9B4939}" type="pres">
      <dgm:prSet presAssocID="{B1AB25C0-ADEC-A74E-B84E-0547343C3B98}" presName="hierChild4" presStyleCnt="0"/>
      <dgm:spPr/>
    </dgm:pt>
    <dgm:pt modelId="{E70D263E-1736-D345-BB6F-8909D82BF487}" type="pres">
      <dgm:prSet presAssocID="{B1AB25C0-ADEC-A74E-B84E-0547343C3B98}" presName="hierChild5" presStyleCnt="0"/>
      <dgm:spPr/>
    </dgm:pt>
    <dgm:pt modelId="{0807BBBC-3D30-4C44-A753-0552241F7F8B}" type="pres">
      <dgm:prSet presAssocID="{742A17A5-F9BE-9747-8561-32AD9BEA102B}" presName="hierChild3" presStyleCnt="0"/>
      <dgm:spPr/>
    </dgm:pt>
  </dgm:ptLst>
  <dgm:cxnLst>
    <dgm:cxn modelId="{68C6A902-0AB8-2C43-BFBD-FC0C44408FB0}" type="presOf" srcId="{3E5A39F2-3665-DC4A-BAD7-29D84CFB3F2A}" destId="{8521F858-8369-6244-8FE2-CE947D1FD7BC}" srcOrd="0" destOrd="0" presId="urn:microsoft.com/office/officeart/2005/8/layout/orgChart1"/>
    <dgm:cxn modelId="{3DE062D5-972C-A444-BAB7-96CAA1F96EA4}" srcId="{742A17A5-F9BE-9747-8561-32AD9BEA102B}" destId="{0E012A45-7B18-AE47-BE97-C1B5C09377AE}" srcOrd="1" destOrd="0" parTransId="{D991EB46-8F34-B64E-855F-7F00CDB883D2}" sibTransId="{3EAC478F-999E-C749-AEB3-6E9A1FCDE8F0}"/>
    <dgm:cxn modelId="{E8B1EBDF-99DC-654E-BCB4-07EAD39AEE37}" type="presOf" srcId="{5116EF33-7F12-8B46-8489-7493257BE598}" destId="{0A5F02A4-E97C-CC40-8174-0B8D3763586B}" srcOrd="1" destOrd="0" presId="urn:microsoft.com/office/officeart/2005/8/layout/orgChart1"/>
    <dgm:cxn modelId="{EBB492F4-ACFA-EB47-BE8A-ABC0A8A746BE}" type="presOf" srcId="{0E012A45-7B18-AE47-BE97-C1B5C09377AE}" destId="{B5D52C7F-F042-1A45-B353-F3162EA8CF41}" srcOrd="0" destOrd="0" presId="urn:microsoft.com/office/officeart/2005/8/layout/orgChart1"/>
    <dgm:cxn modelId="{1CAA7DAC-177F-AE44-A746-1E2454B483FE}" srcId="{742A17A5-F9BE-9747-8561-32AD9BEA102B}" destId="{B1AB25C0-ADEC-A74E-B84E-0547343C3B98}" srcOrd="2" destOrd="0" parTransId="{4C1F4CA0-C019-904D-9F9C-734F0B59F759}" sibTransId="{AFE2FA37-D85B-8444-85FF-ABD31313CFE8}"/>
    <dgm:cxn modelId="{977CA12D-9EA6-BD44-915F-AD378539F8D1}" type="presOf" srcId="{4AD312AA-626F-4C49-8906-035DB815BE7E}" destId="{681062F5-1EB3-DE42-8D27-5B39B14C268A}" srcOrd="0" destOrd="0" presId="urn:microsoft.com/office/officeart/2005/8/layout/orgChart1"/>
    <dgm:cxn modelId="{7A1445E1-B452-794D-9EF6-FC019B0D5C13}" type="presOf" srcId="{742A17A5-F9BE-9747-8561-32AD9BEA102B}" destId="{9E9851A2-0BF0-354F-8E5A-8A77FC3FDFE0}" srcOrd="0" destOrd="0" presId="urn:microsoft.com/office/officeart/2005/8/layout/orgChart1"/>
    <dgm:cxn modelId="{0EC4DE34-63F3-2243-B943-7576A49AF732}" type="presOf" srcId="{D991EB46-8F34-B64E-855F-7F00CDB883D2}" destId="{6C424665-C7E2-F046-B503-F9647F4E872C}" srcOrd="0" destOrd="0" presId="urn:microsoft.com/office/officeart/2005/8/layout/orgChart1"/>
    <dgm:cxn modelId="{CA00727F-C53F-3E4C-9EF0-DEC306574479}" type="presOf" srcId="{3E5A39F2-3665-DC4A-BAD7-29D84CFB3F2A}" destId="{B7F146DF-115E-014E-AE48-09BCD0642AE7}" srcOrd="1" destOrd="0" presId="urn:microsoft.com/office/officeart/2005/8/layout/orgChart1"/>
    <dgm:cxn modelId="{D024B506-C230-7043-956A-F98CE2BA66EB}" srcId="{AEA5E2C2-8BB5-8441-ACC1-8FEDFAD9BA77}" destId="{71AAB0E6-6988-5E4F-9CA7-49ACDA007DC1}" srcOrd="0" destOrd="0" parTransId="{4B266071-2DC8-B747-8BE5-1374719D90EF}" sibTransId="{0F565329-802E-D840-9805-1036059F06FA}"/>
    <dgm:cxn modelId="{F1336582-C8A4-5C43-81C0-353ED465755E}" type="presOf" srcId="{5116EF33-7F12-8B46-8489-7493257BE598}" destId="{CDF0A175-1497-4B46-A1E7-C91B7B27914A}" srcOrd="0" destOrd="0" presId="urn:microsoft.com/office/officeart/2005/8/layout/orgChart1"/>
    <dgm:cxn modelId="{AEC94D58-17F4-AD46-89B3-B4804E516E73}" type="presOf" srcId="{3F51D9F7-7356-6A4F-9BCD-28192D413978}" destId="{080C4745-0064-624B-AC1F-649918455E32}" srcOrd="0" destOrd="0" presId="urn:microsoft.com/office/officeart/2005/8/layout/orgChart1"/>
    <dgm:cxn modelId="{6AFDB3E6-A117-4646-8A15-A1A795086F6C}" type="presOf" srcId="{4C1F4CA0-C019-904D-9F9C-734F0B59F759}" destId="{E627A194-4055-C44A-9EB3-7295C6B92880}" srcOrd="0" destOrd="0" presId="urn:microsoft.com/office/officeart/2005/8/layout/orgChart1"/>
    <dgm:cxn modelId="{9B0FED61-F10E-3447-B69C-7D26454CC6AA}" type="presOf" srcId="{71AAB0E6-6988-5E4F-9CA7-49ACDA007DC1}" destId="{9D724F33-5625-9341-B42C-838FAD19709F}" srcOrd="1" destOrd="0" presId="urn:microsoft.com/office/officeart/2005/8/layout/orgChart1"/>
    <dgm:cxn modelId="{E60B0E75-B98E-6043-9CFE-35E3C6BEC178}" srcId="{71AAB0E6-6988-5E4F-9CA7-49ACDA007DC1}" destId="{A6896205-5B8A-1E42-9C42-D5C5E2480FDD}" srcOrd="0" destOrd="0" parTransId="{4AD312AA-626F-4C49-8906-035DB815BE7E}" sibTransId="{D6F40930-CB0B-DE4A-8360-D7C75F65CE08}"/>
    <dgm:cxn modelId="{9E73D5D5-1990-E145-98CA-3576A9E57887}" srcId="{71AAB0E6-6988-5E4F-9CA7-49ACDA007DC1}" destId="{3E5A39F2-3665-DC4A-BAD7-29D84CFB3F2A}" srcOrd="1" destOrd="0" parTransId="{09AD9149-749E-C047-9CCD-C3222E82BD41}" sibTransId="{B5ABE95C-ADAB-0D43-A195-548B99EC6FFC}"/>
    <dgm:cxn modelId="{9B52404D-333E-734F-A9CB-884D993A7035}" type="presOf" srcId="{0E012A45-7B18-AE47-BE97-C1B5C09377AE}" destId="{125EE361-B0E0-9D43-ADD9-85879E24D404}" srcOrd="1" destOrd="0" presId="urn:microsoft.com/office/officeart/2005/8/layout/orgChart1"/>
    <dgm:cxn modelId="{78A9336C-27E5-9C4A-A480-E0E9B2AA289C}" type="presOf" srcId="{AEA5E2C2-8BB5-8441-ACC1-8FEDFAD9BA77}" destId="{04B41340-D2CA-514B-8A5D-1E845FE3FB37}" srcOrd="0" destOrd="0" presId="urn:microsoft.com/office/officeart/2005/8/layout/orgChart1"/>
    <dgm:cxn modelId="{0CB8C8E4-0EAC-4B48-93F3-27EC24B4494B}" type="presOf" srcId="{A6896205-5B8A-1E42-9C42-D5C5E2480FDD}" destId="{0F3F4ED7-67B9-864F-873F-30C02F004AAA}" srcOrd="1" destOrd="0" presId="urn:microsoft.com/office/officeart/2005/8/layout/orgChart1"/>
    <dgm:cxn modelId="{678FA8FC-D6CE-794E-820C-943DA314C514}" type="presOf" srcId="{09AD9149-749E-C047-9CCD-C3222E82BD41}" destId="{A9928709-9389-4F44-81A7-35AD4FEE61DC}" srcOrd="0" destOrd="0" presId="urn:microsoft.com/office/officeart/2005/8/layout/orgChart1"/>
    <dgm:cxn modelId="{96EFE15B-D9AE-C247-8051-5558127D86EE}" type="presOf" srcId="{742A17A5-F9BE-9747-8561-32AD9BEA102B}" destId="{27FC3322-E897-834D-8519-150B8CB7B5B1}" srcOrd="1" destOrd="0" presId="urn:microsoft.com/office/officeart/2005/8/layout/orgChart1"/>
    <dgm:cxn modelId="{31769FA3-9EE3-FA4F-82B1-C5B27862584E}" srcId="{742A17A5-F9BE-9747-8561-32AD9BEA102B}" destId="{5116EF33-7F12-8B46-8489-7493257BE598}" srcOrd="0" destOrd="0" parTransId="{3F51D9F7-7356-6A4F-9BCD-28192D413978}" sibTransId="{62B5E971-BC73-334B-94B6-23F9678E51A2}"/>
    <dgm:cxn modelId="{4D8EFC50-379A-8943-B1DD-9601DE5C203F}" type="presOf" srcId="{B1AB25C0-ADEC-A74E-B84E-0547343C3B98}" destId="{9D07DB41-7A7B-E24F-8643-5E15B5BD0B1F}" srcOrd="0" destOrd="0" presId="urn:microsoft.com/office/officeart/2005/8/layout/orgChart1"/>
    <dgm:cxn modelId="{4DA127C2-6467-D14B-B2D6-51BA01E00477}" type="presOf" srcId="{A6896205-5B8A-1E42-9C42-D5C5E2480FDD}" destId="{883A53B7-7F0A-A349-86DD-C4FE8B7ED257}" srcOrd="0" destOrd="0" presId="urn:microsoft.com/office/officeart/2005/8/layout/orgChart1"/>
    <dgm:cxn modelId="{005976E1-3646-1544-B414-ED402D6B3819}" type="presOf" srcId="{71AAB0E6-6988-5E4F-9CA7-49ACDA007DC1}" destId="{5BB29B66-7AAE-6043-A18B-B732774CD7DD}" srcOrd="0" destOrd="0" presId="urn:microsoft.com/office/officeart/2005/8/layout/orgChart1"/>
    <dgm:cxn modelId="{C67EB049-2139-234D-99A9-080D95605169}" srcId="{AEA5E2C2-8BB5-8441-ACC1-8FEDFAD9BA77}" destId="{742A17A5-F9BE-9747-8561-32AD9BEA102B}" srcOrd="1" destOrd="0" parTransId="{9ACFD86A-7257-3E4A-AAE3-9CD2CF43144C}" sibTransId="{900381E0-3BE1-2F48-BC06-557DEA63C2CA}"/>
    <dgm:cxn modelId="{ED549564-6B7B-624E-9642-48BE69153167}" type="presOf" srcId="{B1AB25C0-ADEC-A74E-B84E-0547343C3B98}" destId="{E6B01C53-EB02-F648-AEB6-187A6F4CEF3A}" srcOrd="1" destOrd="0" presId="urn:microsoft.com/office/officeart/2005/8/layout/orgChart1"/>
    <dgm:cxn modelId="{409BA8D8-7B9A-BB4F-B128-E5847178C65B}" type="presParOf" srcId="{04B41340-D2CA-514B-8A5D-1E845FE3FB37}" destId="{B248205A-29F8-6746-BB57-720678B7611A}" srcOrd="0" destOrd="0" presId="urn:microsoft.com/office/officeart/2005/8/layout/orgChart1"/>
    <dgm:cxn modelId="{566A352B-0CBC-0A4A-B9F7-F11C0BEB3325}" type="presParOf" srcId="{B248205A-29F8-6746-BB57-720678B7611A}" destId="{1040F7C7-9ED3-4F44-B99F-3231AE22872A}" srcOrd="0" destOrd="0" presId="urn:microsoft.com/office/officeart/2005/8/layout/orgChart1"/>
    <dgm:cxn modelId="{988D8B5C-3077-4444-A688-CE4E51A0D563}" type="presParOf" srcId="{1040F7C7-9ED3-4F44-B99F-3231AE22872A}" destId="{5BB29B66-7AAE-6043-A18B-B732774CD7DD}" srcOrd="0" destOrd="0" presId="urn:microsoft.com/office/officeart/2005/8/layout/orgChart1"/>
    <dgm:cxn modelId="{AB0FF480-3FDA-3545-8361-CF17D8D0E0E1}" type="presParOf" srcId="{1040F7C7-9ED3-4F44-B99F-3231AE22872A}" destId="{9D724F33-5625-9341-B42C-838FAD19709F}" srcOrd="1" destOrd="0" presId="urn:microsoft.com/office/officeart/2005/8/layout/orgChart1"/>
    <dgm:cxn modelId="{8DBA783C-90E1-0E46-959C-207133CB4FAD}" type="presParOf" srcId="{B248205A-29F8-6746-BB57-720678B7611A}" destId="{321C4432-C66C-254D-9F63-A1DC799659E5}" srcOrd="1" destOrd="0" presId="urn:microsoft.com/office/officeart/2005/8/layout/orgChart1"/>
    <dgm:cxn modelId="{CC098A39-E98B-D34E-A7A7-46B7DBA9F298}" type="presParOf" srcId="{321C4432-C66C-254D-9F63-A1DC799659E5}" destId="{681062F5-1EB3-DE42-8D27-5B39B14C268A}" srcOrd="0" destOrd="0" presId="urn:microsoft.com/office/officeart/2005/8/layout/orgChart1"/>
    <dgm:cxn modelId="{5E45977A-D8BE-0B4C-AB08-D122E5229E2E}" type="presParOf" srcId="{321C4432-C66C-254D-9F63-A1DC799659E5}" destId="{96D4D576-6719-A945-ADE8-80F39688C692}" srcOrd="1" destOrd="0" presId="urn:microsoft.com/office/officeart/2005/8/layout/orgChart1"/>
    <dgm:cxn modelId="{E871B6C3-C39E-DA40-A2B6-E28EEFE4C5F6}" type="presParOf" srcId="{96D4D576-6719-A945-ADE8-80F39688C692}" destId="{9FEA9F19-A361-804F-B5DB-CCC4E367453A}" srcOrd="0" destOrd="0" presId="urn:microsoft.com/office/officeart/2005/8/layout/orgChart1"/>
    <dgm:cxn modelId="{BA4DCC3B-22DB-2B4D-B2CA-F40CF4307E05}" type="presParOf" srcId="{9FEA9F19-A361-804F-B5DB-CCC4E367453A}" destId="{883A53B7-7F0A-A349-86DD-C4FE8B7ED257}" srcOrd="0" destOrd="0" presId="urn:microsoft.com/office/officeart/2005/8/layout/orgChart1"/>
    <dgm:cxn modelId="{F21762C8-8671-6D47-9FD4-53CED28F1ED5}" type="presParOf" srcId="{9FEA9F19-A361-804F-B5DB-CCC4E367453A}" destId="{0F3F4ED7-67B9-864F-873F-30C02F004AAA}" srcOrd="1" destOrd="0" presId="urn:microsoft.com/office/officeart/2005/8/layout/orgChart1"/>
    <dgm:cxn modelId="{C7B23CE0-BCAD-B04F-9ACC-31F26750920E}" type="presParOf" srcId="{96D4D576-6719-A945-ADE8-80F39688C692}" destId="{5DC980E9-20AB-1F47-9DA7-3ED686797F72}" srcOrd="1" destOrd="0" presId="urn:microsoft.com/office/officeart/2005/8/layout/orgChart1"/>
    <dgm:cxn modelId="{6BE43EA4-C241-CA4A-BFA7-CB9DAAE73D54}" type="presParOf" srcId="{96D4D576-6719-A945-ADE8-80F39688C692}" destId="{C5ADB52F-9A8E-E24A-A141-60FB7C9C4F3C}" srcOrd="2" destOrd="0" presId="urn:microsoft.com/office/officeart/2005/8/layout/orgChart1"/>
    <dgm:cxn modelId="{1ABEFA6F-FD71-D84D-B6B7-EA30EDE7862A}" type="presParOf" srcId="{321C4432-C66C-254D-9F63-A1DC799659E5}" destId="{A9928709-9389-4F44-81A7-35AD4FEE61DC}" srcOrd="2" destOrd="0" presId="urn:microsoft.com/office/officeart/2005/8/layout/orgChart1"/>
    <dgm:cxn modelId="{A7C1FA9B-0F23-8A43-B7CF-83FC0A3EB381}" type="presParOf" srcId="{321C4432-C66C-254D-9F63-A1DC799659E5}" destId="{2411089E-CE68-2B48-8D12-E4D11DF74B48}" srcOrd="3" destOrd="0" presId="urn:microsoft.com/office/officeart/2005/8/layout/orgChart1"/>
    <dgm:cxn modelId="{58D16BF3-F3D4-C846-A6E1-A74CEABA3E5F}" type="presParOf" srcId="{2411089E-CE68-2B48-8D12-E4D11DF74B48}" destId="{CB8096A5-67EA-0B45-B838-6BC4BF50B606}" srcOrd="0" destOrd="0" presId="urn:microsoft.com/office/officeart/2005/8/layout/orgChart1"/>
    <dgm:cxn modelId="{8B17D60E-4169-6B44-950F-B07625C1759D}" type="presParOf" srcId="{CB8096A5-67EA-0B45-B838-6BC4BF50B606}" destId="{8521F858-8369-6244-8FE2-CE947D1FD7BC}" srcOrd="0" destOrd="0" presId="urn:microsoft.com/office/officeart/2005/8/layout/orgChart1"/>
    <dgm:cxn modelId="{5D7C33B2-A7FD-434B-A394-D8A4FC608896}" type="presParOf" srcId="{CB8096A5-67EA-0B45-B838-6BC4BF50B606}" destId="{B7F146DF-115E-014E-AE48-09BCD0642AE7}" srcOrd="1" destOrd="0" presId="urn:microsoft.com/office/officeart/2005/8/layout/orgChart1"/>
    <dgm:cxn modelId="{736064E9-DE51-D344-94A3-854EF862DAB7}" type="presParOf" srcId="{2411089E-CE68-2B48-8D12-E4D11DF74B48}" destId="{76F59B0C-5EBD-7148-A013-5BD8AD7BFC3B}" srcOrd="1" destOrd="0" presId="urn:microsoft.com/office/officeart/2005/8/layout/orgChart1"/>
    <dgm:cxn modelId="{32753DBA-5216-5246-86A2-0F101BE8FD3C}" type="presParOf" srcId="{2411089E-CE68-2B48-8D12-E4D11DF74B48}" destId="{C3FE7A4B-0A77-DA46-9404-A43E89A58544}" srcOrd="2" destOrd="0" presId="urn:microsoft.com/office/officeart/2005/8/layout/orgChart1"/>
    <dgm:cxn modelId="{5A49C358-E3C1-5A4A-9F7F-A974D1AE4AB5}" type="presParOf" srcId="{B248205A-29F8-6746-BB57-720678B7611A}" destId="{014BC66C-7EBE-0348-8F3B-01BE3036ABD5}" srcOrd="2" destOrd="0" presId="urn:microsoft.com/office/officeart/2005/8/layout/orgChart1"/>
    <dgm:cxn modelId="{BC57CA8C-8E1A-4249-813E-E060AB5998F5}" type="presParOf" srcId="{04B41340-D2CA-514B-8A5D-1E845FE3FB37}" destId="{74287D1E-411C-174A-87CF-E23ADC2F6D4B}" srcOrd="1" destOrd="0" presId="urn:microsoft.com/office/officeart/2005/8/layout/orgChart1"/>
    <dgm:cxn modelId="{B6360CA3-5128-5249-B97F-B2136F8F6DC7}" type="presParOf" srcId="{74287D1E-411C-174A-87CF-E23ADC2F6D4B}" destId="{936BAF66-59F9-9949-9BF6-AA684DAF4C13}" srcOrd="0" destOrd="0" presId="urn:microsoft.com/office/officeart/2005/8/layout/orgChart1"/>
    <dgm:cxn modelId="{D2DEAB6E-FE36-9F4A-865C-3E2643C2034A}" type="presParOf" srcId="{936BAF66-59F9-9949-9BF6-AA684DAF4C13}" destId="{9E9851A2-0BF0-354F-8E5A-8A77FC3FDFE0}" srcOrd="0" destOrd="0" presId="urn:microsoft.com/office/officeart/2005/8/layout/orgChart1"/>
    <dgm:cxn modelId="{F3B5C177-9AF4-F149-98C7-31B058F80346}" type="presParOf" srcId="{936BAF66-59F9-9949-9BF6-AA684DAF4C13}" destId="{27FC3322-E897-834D-8519-150B8CB7B5B1}" srcOrd="1" destOrd="0" presId="urn:microsoft.com/office/officeart/2005/8/layout/orgChart1"/>
    <dgm:cxn modelId="{6F4ACA4D-AA48-7340-8774-2C9C4DB46D67}" type="presParOf" srcId="{74287D1E-411C-174A-87CF-E23ADC2F6D4B}" destId="{AC8BDC42-9DD4-2A4E-8458-322598A3AA8A}" srcOrd="1" destOrd="0" presId="urn:microsoft.com/office/officeart/2005/8/layout/orgChart1"/>
    <dgm:cxn modelId="{80A9279A-E098-994D-B12F-9848B5EBD73A}" type="presParOf" srcId="{AC8BDC42-9DD4-2A4E-8458-322598A3AA8A}" destId="{080C4745-0064-624B-AC1F-649918455E32}" srcOrd="0" destOrd="0" presId="urn:microsoft.com/office/officeart/2005/8/layout/orgChart1"/>
    <dgm:cxn modelId="{45DE2E2C-91E7-8D4C-B77F-D0028BAB31D1}" type="presParOf" srcId="{AC8BDC42-9DD4-2A4E-8458-322598A3AA8A}" destId="{CC48F535-D965-264C-898F-5ECF9A071DD2}" srcOrd="1" destOrd="0" presId="urn:microsoft.com/office/officeart/2005/8/layout/orgChart1"/>
    <dgm:cxn modelId="{048A52E8-5F6C-BF4D-A1E8-8B4115086EDE}" type="presParOf" srcId="{CC48F535-D965-264C-898F-5ECF9A071DD2}" destId="{E1BEEF43-C179-7E47-8AC6-D7DC85E5ED57}" srcOrd="0" destOrd="0" presId="urn:microsoft.com/office/officeart/2005/8/layout/orgChart1"/>
    <dgm:cxn modelId="{3C9BE708-E9C0-504B-9881-9CD6A93ED034}" type="presParOf" srcId="{E1BEEF43-C179-7E47-8AC6-D7DC85E5ED57}" destId="{CDF0A175-1497-4B46-A1E7-C91B7B27914A}" srcOrd="0" destOrd="0" presId="urn:microsoft.com/office/officeart/2005/8/layout/orgChart1"/>
    <dgm:cxn modelId="{07091E97-95F1-8948-84B2-EF7D98874224}" type="presParOf" srcId="{E1BEEF43-C179-7E47-8AC6-D7DC85E5ED57}" destId="{0A5F02A4-E97C-CC40-8174-0B8D3763586B}" srcOrd="1" destOrd="0" presId="urn:microsoft.com/office/officeart/2005/8/layout/orgChart1"/>
    <dgm:cxn modelId="{12B7A998-6A58-1A4D-BDB1-6F9B91FD8F50}" type="presParOf" srcId="{CC48F535-D965-264C-898F-5ECF9A071DD2}" destId="{C73BB97A-D18D-E948-B6ED-8186BF502DBB}" srcOrd="1" destOrd="0" presId="urn:microsoft.com/office/officeart/2005/8/layout/orgChart1"/>
    <dgm:cxn modelId="{A74732E9-DDD9-1E49-A3DF-EFF781CD198C}" type="presParOf" srcId="{CC48F535-D965-264C-898F-5ECF9A071DD2}" destId="{95046FC1-9B5D-B24D-90CF-D890759211D4}" srcOrd="2" destOrd="0" presId="urn:microsoft.com/office/officeart/2005/8/layout/orgChart1"/>
    <dgm:cxn modelId="{45916D56-D95C-4F45-A3A3-CD3F15A773F1}" type="presParOf" srcId="{AC8BDC42-9DD4-2A4E-8458-322598A3AA8A}" destId="{6C424665-C7E2-F046-B503-F9647F4E872C}" srcOrd="2" destOrd="0" presId="urn:microsoft.com/office/officeart/2005/8/layout/orgChart1"/>
    <dgm:cxn modelId="{EDA66541-4172-8D49-84BB-3806AFBD6107}" type="presParOf" srcId="{AC8BDC42-9DD4-2A4E-8458-322598A3AA8A}" destId="{8A0AC4CA-BB03-C74A-BE90-3EC02CBC3F43}" srcOrd="3" destOrd="0" presId="urn:microsoft.com/office/officeart/2005/8/layout/orgChart1"/>
    <dgm:cxn modelId="{311463F8-A150-1C44-B953-CD6ECEBBBFE5}" type="presParOf" srcId="{8A0AC4CA-BB03-C74A-BE90-3EC02CBC3F43}" destId="{A819D52C-55E8-D14C-8DC9-18F4D7F62B88}" srcOrd="0" destOrd="0" presId="urn:microsoft.com/office/officeart/2005/8/layout/orgChart1"/>
    <dgm:cxn modelId="{6C8146DA-78D5-8842-B2F0-44F1949B2CEC}" type="presParOf" srcId="{A819D52C-55E8-D14C-8DC9-18F4D7F62B88}" destId="{B5D52C7F-F042-1A45-B353-F3162EA8CF41}" srcOrd="0" destOrd="0" presId="urn:microsoft.com/office/officeart/2005/8/layout/orgChart1"/>
    <dgm:cxn modelId="{B9C43D5B-2995-0A4C-A1EB-14CE1EB9ED21}" type="presParOf" srcId="{A819D52C-55E8-D14C-8DC9-18F4D7F62B88}" destId="{125EE361-B0E0-9D43-ADD9-85879E24D404}" srcOrd="1" destOrd="0" presId="urn:microsoft.com/office/officeart/2005/8/layout/orgChart1"/>
    <dgm:cxn modelId="{990363FB-23F4-A34F-AD6F-BD041D493F8D}" type="presParOf" srcId="{8A0AC4CA-BB03-C74A-BE90-3EC02CBC3F43}" destId="{4FFD4442-02E8-3C4A-94C4-D6DFF7009823}" srcOrd="1" destOrd="0" presId="urn:microsoft.com/office/officeart/2005/8/layout/orgChart1"/>
    <dgm:cxn modelId="{486156E4-4EDE-CA4F-BD50-E69DDFE2CAC1}" type="presParOf" srcId="{8A0AC4CA-BB03-C74A-BE90-3EC02CBC3F43}" destId="{72308A89-9261-714A-A232-A25B90CB4BC0}" srcOrd="2" destOrd="0" presId="urn:microsoft.com/office/officeart/2005/8/layout/orgChart1"/>
    <dgm:cxn modelId="{666BED01-8ADC-8F47-B50A-04DD307C11A5}" type="presParOf" srcId="{AC8BDC42-9DD4-2A4E-8458-322598A3AA8A}" destId="{E627A194-4055-C44A-9EB3-7295C6B92880}" srcOrd="4" destOrd="0" presId="urn:microsoft.com/office/officeart/2005/8/layout/orgChart1"/>
    <dgm:cxn modelId="{65139142-C6CE-3847-9F69-5DD40AFE623C}" type="presParOf" srcId="{AC8BDC42-9DD4-2A4E-8458-322598A3AA8A}" destId="{643FA2F9-DC99-3C40-BB6D-5CB0E99FB0DA}" srcOrd="5" destOrd="0" presId="urn:microsoft.com/office/officeart/2005/8/layout/orgChart1"/>
    <dgm:cxn modelId="{8439F996-3610-8048-9211-C135AEB806DB}" type="presParOf" srcId="{643FA2F9-DC99-3C40-BB6D-5CB0E99FB0DA}" destId="{B9B5CD51-CEA4-EB4A-928A-8F0144B6B0A4}" srcOrd="0" destOrd="0" presId="urn:microsoft.com/office/officeart/2005/8/layout/orgChart1"/>
    <dgm:cxn modelId="{DE3F0901-DEE6-0C44-B71F-D847DF2B5BFC}" type="presParOf" srcId="{B9B5CD51-CEA4-EB4A-928A-8F0144B6B0A4}" destId="{9D07DB41-7A7B-E24F-8643-5E15B5BD0B1F}" srcOrd="0" destOrd="0" presId="urn:microsoft.com/office/officeart/2005/8/layout/orgChart1"/>
    <dgm:cxn modelId="{5D7D7FB2-8516-4F40-914F-D795555E61EA}" type="presParOf" srcId="{B9B5CD51-CEA4-EB4A-928A-8F0144B6B0A4}" destId="{E6B01C53-EB02-F648-AEB6-187A6F4CEF3A}" srcOrd="1" destOrd="0" presId="urn:microsoft.com/office/officeart/2005/8/layout/orgChart1"/>
    <dgm:cxn modelId="{79170C44-0FB2-CD47-8F3A-287642702FEE}" type="presParOf" srcId="{643FA2F9-DC99-3C40-BB6D-5CB0E99FB0DA}" destId="{5B427599-2A23-C34C-877A-A3AE2E9B4939}" srcOrd="1" destOrd="0" presId="urn:microsoft.com/office/officeart/2005/8/layout/orgChart1"/>
    <dgm:cxn modelId="{87AAD586-948F-F44F-8B80-D4C7BD5E85CF}" type="presParOf" srcId="{643FA2F9-DC99-3C40-BB6D-5CB0E99FB0DA}" destId="{E70D263E-1736-D345-BB6F-8909D82BF487}" srcOrd="2" destOrd="0" presId="urn:microsoft.com/office/officeart/2005/8/layout/orgChart1"/>
    <dgm:cxn modelId="{26539BDD-24ED-144C-92B7-AC59CFBB9878}" type="presParOf" srcId="{74287D1E-411C-174A-87CF-E23ADC2F6D4B}" destId="{0807BBBC-3D30-4C44-A753-0552241F7F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60FED5-772A-E748-908A-3BD0713BE37F}" type="doc">
      <dgm:prSet loTypeId="urn:microsoft.com/office/officeart/2005/8/layout/hierarchy3" loCatId="hierarchy" qsTypeId="urn:microsoft.com/office/officeart/2005/8/quickstyle/simple4" qsCatId="simple" csTypeId="urn:microsoft.com/office/officeart/2005/8/colors/accent1_1" csCatId="accent1" phldr="1"/>
      <dgm:spPr/>
      <dgm:t>
        <a:bodyPr/>
        <a:lstStyle/>
        <a:p>
          <a:endParaRPr lang="en-US"/>
        </a:p>
      </dgm:t>
    </dgm:pt>
    <dgm:pt modelId="{5D2B5B7C-2E13-E14E-9164-E3F2B4873D7C}">
      <dgm:prSet/>
      <dgm:spPr/>
      <dgm:t>
        <a:bodyPr/>
        <a:lstStyle/>
        <a:p>
          <a:pPr rtl="0"/>
          <a:r>
            <a:rPr lang="en-US" smtClean="0">
              <a:hlinkClick xmlns:r="http://schemas.openxmlformats.org/officeDocument/2006/relationships" r:id="rId1"/>
            </a:rPr>
            <a:t>Lubbe v. Cape PLC</a:t>
          </a:r>
          <a:r>
            <a:rPr lang="en-US" smtClean="0"/>
            <a:t>:</a:t>
          </a:r>
          <a:endParaRPr lang="en-US"/>
        </a:p>
      </dgm:t>
    </dgm:pt>
    <dgm:pt modelId="{9267CFD6-486C-6E45-A74B-AE6E54F2D47D}" type="parTrans" cxnId="{07F7D0AA-AD5A-7D45-9D1A-5B17D01641BA}">
      <dgm:prSet/>
      <dgm:spPr/>
      <dgm:t>
        <a:bodyPr/>
        <a:lstStyle/>
        <a:p>
          <a:endParaRPr lang="en-US"/>
        </a:p>
      </dgm:t>
    </dgm:pt>
    <dgm:pt modelId="{900AC0E3-75D1-1749-BD65-7494406A6400}" type="sibTrans" cxnId="{07F7D0AA-AD5A-7D45-9D1A-5B17D01641BA}">
      <dgm:prSet/>
      <dgm:spPr/>
      <dgm:t>
        <a:bodyPr/>
        <a:lstStyle/>
        <a:p>
          <a:endParaRPr lang="en-US"/>
        </a:p>
      </dgm:t>
    </dgm:pt>
    <dgm:pt modelId="{98F9AD18-38C0-8949-A7BE-36A1F230EA9C}">
      <dgm:prSet custT="1"/>
      <dgm:spPr/>
      <dgm:t>
        <a:bodyPr/>
        <a:lstStyle/>
        <a:p>
          <a:pPr rtl="0"/>
          <a:r>
            <a:rPr lang="en-US" sz="2000" dirty="0" smtClean="0"/>
            <a:t>Mining subsidiary: negligent control and supervision of its South African subsidiaries</a:t>
          </a:r>
          <a:endParaRPr lang="en-US" sz="2000" dirty="0"/>
        </a:p>
      </dgm:t>
    </dgm:pt>
    <dgm:pt modelId="{0E538B1C-E09C-814D-B28F-E35D57E6FB3D}" type="parTrans" cxnId="{B27D14C6-7F1E-0941-BCB4-80452A5FAF61}">
      <dgm:prSet/>
      <dgm:spPr/>
      <dgm:t>
        <a:bodyPr/>
        <a:lstStyle/>
        <a:p>
          <a:endParaRPr lang="en-US"/>
        </a:p>
      </dgm:t>
    </dgm:pt>
    <dgm:pt modelId="{A6308B54-26ED-2941-9D1F-88BB524EEF49}" type="sibTrans" cxnId="{B27D14C6-7F1E-0941-BCB4-80452A5FAF61}">
      <dgm:prSet/>
      <dgm:spPr/>
      <dgm:t>
        <a:bodyPr/>
        <a:lstStyle/>
        <a:p>
          <a:endParaRPr lang="en-US"/>
        </a:p>
      </dgm:t>
    </dgm:pt>
    <dgm:pt modelId="{12C48D0F-C71B-E545-AFC9-ACE9EE27D725}">
      <dgm:prSet/>
      <dgm:spPr/>
      <dgm:t>
        <a:bodyPr/>
        <a:lstStyle/>
        <a:p>
          <a:pPr rtl="0"/>
          <a:r>
            <a:rPr lang="en-US" smtClean="0">
              <a:hlinkClick xmlns:r="http://schemas.openxmlformats.org/officeDocument/2006/relationships" r:id="rId2"/>
            </a:rPr>
            <a:t>ECLI:NL:GHDHA:2015:3586</a:t>
          </a:r>
          <a:endParaRPr lang="en-US"/>
        </a:p>
      </dgm:t>
    </dgm:pt>
    <dgm:pt modelId="{AA483FAE-140A-BD49-8A3E-55050DBD3050}" type="parTrans" cxnId="{BDD7AF27-24BD-574F-9DDD-BC1E8172814E}">
      <dgm:prSet/>
      <dgm:spPr/>
      <dgm:t>
        <a:bodyPr/>
        <a:lstStyle/>
        <a:p>
          <a:endParaRPr lang="en-US"/>
        </a:p>
      </dgm:t>
    </dgm:pt>
    <dgm:pt modelId="{A9A2F093-9E53-EF46-A791-FAA7E376F2FF}" type="sibTrans" cxnId="{BDD7AF27-24BD-574F-9DDD-BC1E8172814E}">
      <dgm:prSet/>
      <dgm:spPr/>
      <dgm:t>
        <a:bodyPr/>
        <a:lstStyle/>
        <a:p>
          <a:endParaRPr lang="en-US"/>
        </a:p>
      </dgm:t>
    </dgm:pt>
    <dgm:pt modelId="{9486CD65-4EC7-944C-BA02-376D72636691}">
      <dgm:prSet/>
      <dgm:spPr/>
      <dgm:t>
        <a:bodyPr/>
        <a:lstStyle/>
        <a:p>
          <a:pPr rtl="0"/>
          <a:r>
            <a:rPr lang="en-US" dirty="0" smtClean="0"/>
            <a:t>Dutch case: Royal Dutch Shell may be liable for environmental damage and related economic harm caused by its Nigerian subsidiary, even if sabotage caused oil spills.</a:t>
          </a:r>
          <a:endParaRPr lang="en-US" dirty="0"/>
        </a:p>
      </dgm:t>
    </dgm:pt>
    <dgm:pt modelId="{BEA5C855-BF48-384B-986B-1CEFE33EFDA2}" type="parTrans" cxnId="{F82DEFDB-6196-6144-BBDF-9A8BD9FF7E2C}">
      <dgm:prSet/>
      <dgm:spPr/>
      <dgm:t>
        <a:bodyPr/>
        <a:lstStyle/>
        <a:p>
          <a:endParaRPr lang="en-US"/>
        </a:p>
      </dgm:t>
    </dgm:pt>
    <dgm:pt modelId="{040382C2-B71F-974E-8C6E-32D854B7D986}" type="sibTrans" cxnId="{F82DEFDB-6196-6144-BBDF-9A8BD9FF7E2C}">
      <dgm:prSet/>
      <dgm:spPr/>
      <dgm:t>
        <a:bodyPr/>
        <a:lstStyle/>
        <a:p>
          <a:endParaRPr lang="en-US"/>
        </a:p>
      </dgm:t>
    </dgm:pt>
    <dgm:pt modelId="{FF249FC2-A9E4-3946-BFC9-1E34EDA552E4}">
      <dgm:prSet/>
      <dgm:spPr/>
      <dgm:t>
        <a:bodyPr/>
        <a:lstStyle/>
        <a:p>
          <a:pPr rtl="0"/>
          <a:r>
            <a:rPr lang="en-US" i="1" smtClean="0">
              <a:hlinkClick xmlns:r="http://schemas.openxmlformats.org/officeDocument/2006/relationships" r:id="rId3"/>
            </a:rPr>
            <a:t>Chevron Corp. v. Yaiguage</a:t>
          </a:r>
          <a:r>
            <a:rPr lang="en-US" smtClean="0">
              <a:hlinkClick xmlns:r="http://schemas.openxmlformats.org/officeDocument/2006/relationships" r:id="rId3"/>
            </a:rPr>
            <a:t>, 2015 SCC 42</a:t>
          </a:r>
          <a:r>
            <a:rPr lang="en-US" smtClean="0"/>
            <a:t> </a:t>
          </a:r>
          <a:endParaRPr lang="en-US"/>
        </a:p>
      </dgm:t>
    </dgm:pt>
    <dgm:pt modelId="{A86FEACB-E6FD-D74F-AD74-ADFD98C36C6E}" type="parTrans" cxnId="{6B1FCC21-461F-B04C-9B3C-11BACCC58995}">
      <dgm:prSet/>
      <dgm:spPr/>
      <dgm:t>
        <a:bodyPr/>
        <a:lstStyle/>
        <a:p>
          <a:endParaRPr lang="en-US"/>
        </a:p>
      </dgm:t>
    </dgm:pt>
    <dgm:pt modelId="{064F3E1A-232F-4F46-AE28-C59DF5F6C472}" type="sibTrans" cxnId="{6B1FCC21-461F-B04C-9B3C-11BACCC58995}">
      <dgm:prSet/>
      <dgm:spPr/>
      <dgm:t>
        <a:bodyPr/>
        <a:lstStyle/>
        <a:p>
          <a:endParaRPr lang="en-US"/>
        </a:p>
      </dgm:t>
    </dgm:pt>
    <dgm:pt modelId="{430FD51E-8D08-1744-B777-D1FFD801DD8B}">
      <dgm:prSet custT="1"/>
      <dgm:spPr/>
      <dgm:t>
        <a:bodyPr/>
        <a:lstStyle/>
        <a:p>
          <a:pPr rtl="0"/>
          <a:r>
            <a:rPr lang="en-US" sz="1800" dirty="0" smtClean="0"/>
            <a:t>Environmental pollution and other harms (executing of foreign judgment)</a:t>
          </a:r>
          <a:endParaRPr lang="en-US" sz="1800" dirty="0"/>
        </a:p>
      </dgm:t>
    </dgm:pt>
    <dgm:pt modelId="{16027928-B7ED-2945-952D-4F909B092F0A}" type="parTrans" cxnId="{47E07935-FE5C-B540-97E2-5CC3BEA11AAA}">
      <dgm:prSet/>
      <dgm:spPr/>
      <dgm:t>
        <a:bodyPr/>
        <a:lstStyle/>
        <a:p>
          <a:endParaRPr lang="en-US"/>
        </a:p>
      </dgm:t>
    </dgm:pt>
    <dgm:pt modelId="{EACDB937-25B8-A242-9585-BB46C2D40476}" type="sibTrans" cxnId="{47E07935-FE5C-B540-97E2-5CC3BEA11AAA}">
      <dgm:prSet/>
      <dgm:spPr/>
      <dgm:t>
        <a:bodyPr/>
        <a:lstStyle/>
        <a:p>
          <a:endParaRPr lang="en-US"/>
        </a:p>
      </dgm:t>
    </dgm:pt>
    <dgm:pt modelId="{742D0356-3622-6149-AEAA-F6FFA1103E2E}">
      <dgm:prSet/>
      <dgm:spPr/>
      <dgm:t>
        <a:bodyPr/>
        <a:lstStyle/>
        <a:p>
          <a:pPr rtl="0"/>
          <a:r>
            <a:rPr lang="en-US" i="1" smtClean="0">
              <a:hlinkClick xmlns:r="http://schemas.openxmlformats.org/officeDocument/2006/relationships" r:id="rId4"/>
            </a:rPr>
            <a:t>Choc v. Hudbay Minerals Inc.</a:t>
          </a:r>
          <a:r>
            <a:rPr lang="en-US" smtClean="0">
              <a:hlinkClick xmlns:r="http://schemas.openxmlformats.org/officeDocument/2006/relationships" r:id="rId4"/>
            </a:rPr>
            <a:t>, 2013 ONSC 1414</a:t>
          </a:r>
          <a:endParaRPr lang="en-US"/>
        </a:p>
      </dgm:t>
    </dgm:pt>
    <dgm:pt modelId="{6EC3B7B9-F4C7-1948-A7DE-24DCAB1B9CB2}" type="parTrans" cxnId="{1BBA0F26-9ACB-9145-B46C-E733AC6F4486}">
      <dgm:prSet/>
      <dgm:spPr/>
      <dgm:t>
        <a:bodyPr/>
        <a:lstStyle/>
        <a:p>
          <a:endParaRPr lang="en-US"/>
        </a:p>
      </dgm:t>
    </dgm:pt>
    <dgm:pt modelId="{8511E53D-FE3F-5242-9C46-5CAE01DE5CE0}" type="sibTrans" cxnId="{1BBA0F26-9ACB-9145-B46C-E733AC6F4486}">
      <dgm:prSet/>
      <dgm:spPr/>
      <dgm:t>
        <a:bodyPr/>
        <a:lstStyle/>
        <a:p>
          <a:endParaRPr lang="en-US"/>
        </a:p>
      </dgm:t>
    </dgm:pt>
    <dgm:pt modelId="{451EEE6D-BCF9-7E41-838F-6A61B658142A}">
      <dgm:prSet custT="1"/>
      <dgm:spPr/>
      <dgm:t>
        <a:bodyPr/>
        <a:lstStyle/>
        <a:p>
          <a:pPr rtl="0"/>
          <a:r>
            <a:rPr lang="en-US" sz="1800" dirty="0" smtClean="0"/>
            <a:t>a duty of care exists between Canadian companies and the foreign workers who produce their product?</a:t>
          </a:r>
          <a:endParaRPr lang="en-US" sz="1800" dirty="0"/>
        </a:p>
      </dgm:t>
    </dgm:pt>
    <dgm:pt modelId="{B08ABA9F-B56A-5A46-8FFE-68468B944784}" type="parTrans" cxnId="{73B34ADE-DEB5-CE4F-88E1-5B5734A22AD6}">
      <dgm:prSet/>
      <dgm:spPr/>
      <dgm:t>
        <a:bodyPr/>
        <a:lstStyle/>
        <a:p>
          <a:endParaRPr lang="en-US"/>
        </a:p>
      </dgm:t>
    </dgm:pt>
    <dgm:pt modelId="{BDF1E695-C71D-0D47-9E48-C3F92D3D019C}" type="sibTrans" cxnId="{73B34ADE-DEB5-CE4F-88E1-5B5734A22AD6}">
      <dgm:prSet/>
      <dgm:spPr/>
      <dgm:t>
        <a:bodyPr/>
        <a:lstStyle/>
        <a:p>
          <a:endParaRPr lang="en-US"/>
        </a:p>
      </dgm:t>
    </dgm:pt>
    <dgm:pt modelId="{26D696D9-18B3-254E-97DD-5AC9C7D0B2A0}" type="pres">
      <dgm:prSet presAssocID="{C160FED5-772A-E748-908A-3BD0713BE37F}" presName="diagram" presStyleCnt="0">
        <dgm:presLayoutVars>
          <dgm:chPref val="1"/>
          <dgm:dir/>
          <dgm:animOne val="branch"/>
          <dgm:animLvl val="lvl"/>
          <dgm:resizeHandles/>
        </dgm:presLayoutVars>
      </dgm:prSet>
      <dgm:spPr/>
      <dgm:t>
        <a:bodyPr/>
        <a:lstStyle/>
        <a:p>
          <a:endParaRPr lang="en-US"/>
        </a:p>
      </dgm:t>
    </dgm:pt>
    <dgm:pt modelId="{EEA559A2-7DFB-4A45-85DE-32DE67CE2946}" type="pres">
      <dgm:prSet presAssocID="{5D2B5B7C-2E13-E14E-9164-E3F2B4873D7C}" presName="root" presStyleCnt="0"/>
      <dgm:spPr/>
    </dgm:pt>
    <dgm:pt modelId="{F12C11CB-1995-F84E-B865-202CA7403B36}" type="pres">
      <dgm:prSet presAssocID="{5D2B5B7C-2E13-E14E-9164-E3F2B4873D7C}" presName="rootComposite" presStyleCnt="0"/>
      <dgm:spPr/>
    </dgm:pt>
    <dgm:pt modelId="{8343E25A-7763-4C4E-B57C-2C5A940015EC}" type="pres">
      <dgm:prSet presAssocID="{5D2B5B7C-2E13-E14E-9164-E3F2B4873D7C}" presName="rootText" presStyleLbl="node1" presStyleIdx="0" presStyleCnt="4"/>
      <dgm:spPr/>
      <dgm:t>
        <a:bodyPr/>
        <a:lstStyle/>
        <a:p>
          <a:endParaRPr lang="en-US"/>
        </a:p>
      </dgm:t>
    </dgm:pt>
    <dgm:pt modelId="{D751CFF7-47FD-C148-B339-FB43FFB3B2CA}" type="pres">
      <dgm:prSet presAssocID="{5D2B5B7C-2E13-E14E-9164-E3F2B4873D7C}" presName="rootConnector" presStyleLbl="node1" presStyleIdx="0" presStyleCnt="4"/>
      <dgm:spPr/>
      <dgm:t>
        <a:bodyPr/>
        <a:lstStyle/>
        <a:p>
          <a:endParaRPr lang="en-US"/>
        </a:p>
      </dgm:t>
    </dgm:pt>
    <dgm:pt modelId="{AE034876-F8F0-6B4C-B3CF-9F288BD71BE5}" type="pres">
      <dgm:prSet presAssocID="{5D2B5B7C-2E13-E14E-9164-E3F2B4873D7C}" presName="childShape" presStyleCnt="0"/>
      <dgm:spPr/>
    </dgm:pt>
    <dgm:pt modelId="{546D65B1-6862-BA45-861C-9E51053E7F69}" type="pres">
      <dgm:prSet presAssocID="{0E538B1C-E09C-814D-B28F-E35D57E6FB3D}" presName="Name13" presStyleLbl="parChTrans1D2" presStyleIdx="0" presStyleCnt="4"/>
      <dgm:spPr/>
      <dgm:t>
        <a:bodyPr/>
        <a:lstStyle/>
        <a:p>
          <a:endParaRPr lang="en-US"/>
        </a:p>
      </dgm:t>
    </dgm:pt>
    <dgm:pt modelId="{BF062800-28B8-8247-BF71-4F578CBA198D}" type="pres">
      <dgm:prSet presAssocID="{98F9AD18-38C0-8949-A7BE-36A1F230EA9C}" presName="childText" presStyleLbl="bgAcc1" presStyleIdx="0" presStyleCnt="4" custScaleY="160709">
        <dgm:presLayoutVars>
          <dgm:bulletEnabled val="1"/>
        </dgm:presLayoutVars>
      </dgm:prSet>
      <dgm:spPr/>
      <dgm:t>
        <a:bodyPr/>
        <a:lstStyle/>
        <a:p>
          <a:endParaRPr lang="en-US"/>
        </a:p>
      </dgm:t>
    </dgm:pt>
    <dgm:pt modelId="{F06D8E21-6935-184A-9166-A19D466DDAB9}" type="pres">
      <dgm:prSet presAssocID="{12C48D0F-C71B-E545-AFC9-ACE9EE27D725}" presName="root" presStyleCnt="0"/>
      <dgm:spPr/>
    </dgm:pt>
    <dgm:pt modelId="{0116CC39-E1D1-1D4E-8D6E-E64593E6AFDD}" type="pres">
      <dgm:prSet presAssocID="{12C48D0F-C71B-E545-AFC9-ACE9EE27D725}" presName="rootComposite" presStyleCnt="0"/>
      <dgm:spPr/>
    </dgm:pt>
    <dgm:pt modelId="{91170490-5E27-984A-B01B-3D376F96FC0D}" type="pres">
      <dgm:prSet presAssocID="{12C48D0F-C71B-E545-AFC9-ACE9EE27D725}" presName="rootText" presStyleLbl="node1" presStyleIdx="1" presStyleCnt="4"/>
      <dgm:spPr/>
      <dgm:t>
        <a:bodyPr/>
        <a:lstStyle/>
        <a:p>
          <a:endParaRPr lang="en-US"/>
        </a:p>
      </dgm:t>
    </dgm:pt>
    <dgm:pt modelId="{50F59896-F857-D84F-BA98-4817F2646B9F}" type="pres">
      <dgm:prSet presAssocID="{12C48D0F-C71B-E545-AFC9-ACE9EE27D725}" presName="rootConnector" presStyleLbl="node1" presStyleIdx="1" presStyleCnt="4"/>
      <dgm:spPr/>
      <dgm:t>
        <a:bodyPr/>
        <a:lstStyle/>
        <a:p>
          <a:endParaRPr lang="en-US"/>
        </a:p>
      </dgm:t>
    </dgm:pt>
    <dgm:pt modelId="{CC0506BA-FE29-1241-8551-F20B74C925EF}" type="pres">
      <dgm:prSet presAssocID="{12C48D0F-C71B-E545-AFC9-ACE9EE27D725}" presName="childShape" presStyleCnt="0"/>
      <dgm:spPr/>
    </dgm:pt>
    <dgm:pt modelId="{3369D492-EE38-9443-BDB7-65A7EB260631}" type="pres">
      <dgm:prSet presAssocID="{BEA5C855-BF48-384B-986B-1CEFE33EFDA2}" presName="Name13" presStyleLbl="parChTrans1D2" presStyleIdx="1" presStyleCnt="4"/>
      <dgm:spPr/>
      <dgm:t>
        <a:bodyPr/>
        <a:lstStyle/>
        <a:p>
          <a:endParaRPr lang="en-US"/>
        </a:p>
      </dgm:t>
    </dgm:pt>
    <dgm:pt modelId="{89BCE9C6-656B-2046-8BE5-65686F87E164}" type="pres">
      <dgm:prSet presAssocID="{9486CD65-4EC7-944C-BA02-376D72636691}" presName="childText" presStyleLbl="bgAcc1" presStyleIdx="1" presStyleCnt="4" custScaleY="161014">
        <dgm:presLayoutVars>
          <dgm:bulletEnabled val="1"/>
        </dgm:presLayoutVars>
      </dgm:prSet>
      <dgm:spPr/>
      <dgm:t>
        <a:bodyPr/>
        <a:lstStyle/>
        <a:p>
          <a:endParaRPr lang="en-US"/>
        </a:p>
      </dgm:t>
    </dgm:pt>
    <dgm:pt modelId="{86C4A8CE-1212-2E45-A8E0-C31CEE67F8BB}" type="pres">
      <dgm:prSet presAssocID="{FF249FC2-A9E4-3946-BFC9-1E34EDA552E4}" presName="root" presStyleCnt="0"/>
      <dgm:spPr/>
    </dgm:pt>
    <dgm:pt modelId="{CA5F07EE-EBCD-814C-AABF-1E823FDDA9AB}" type="pres">
      <dgm:prSet presAssocID="{FF249FC2-A9E4-3946-BFC9-1E34EDA552E4}" presName="rootComposite" presStyleCnt="0"/>
      <dgm:spPr/>
    </dgm:pt>
    <dgm:pt modelId="{2842876E-19C5-AB44-A203-12C02690822C}" type="pres">
      <dgm:prSet presAssocID="{FF249FC2-A9E4-3946-BFC9-1E34EDA552E4}" presName="rootText" presStyleLbl="node1" presStyleIdx="2" presStyleCnt="4"/>
      <dgm:spPr/>
      <dgm:t>
        <a:bodyPr/>
        <a:lstStyle/>
        <a:p>
          <a:endParaRPr lang="en-US"/>
        </a:p>
      </dgm:t>
    </dgm:pt>
    <dgm:pt modelId="{BF58F0C6-7332-FD41-87E4-5F764285BD68}" type="pres">
      <dgm:prSet presAssocID="{FF249FC2-A9E4-3946-BFC9-1E34EDA552E4}" presName="rootConnector" presStyleLbl="node1" presStyleIdx="2" presStyleCnt="4"/>
      <dgm:spPr/>
      <dgm:t>
        <a:bodyPr/>
        <a:lstStyle/>
        <a:p>
          <a:endParaRPr lang="en-US"/>
        </a:p>
      </dgm:t>
    </dgm:pt>
    <dgm:pt modelId="{36A2A685-F08C-D64B-98F4-C9D60557D68C}" type="pres">
      <dgm:prSet presAssocID="{FF249FC2-A9E4-3946-BFC9-1E34EDA552E4}" presName="childShape" presStyleCnt="0"/>
      <dgm:spPr/>
    </dgm:pt>
    <dgm:pt modelId="{E06F0957-7E54-B847-9F2B-1F86C46D73EE}" type="pres">
      <dgm:prSet presAssocID="{16027928-B7ED-2945-952D-4F909B092F0A}" presName="Name13" presStyleLbl="parChTrans1D2" presStyleIdx="2" presStyleCnt="4"/>
      <dgm:spPr/>
      <dgm:t>
        <a:bodyPr/>
        <a:lstStyle/>
        <a:p>
          <a:endParaRPr lang="en-US"/>
        </a:p>
      </dgm:t>
    </dgm:pt>
    <dgm:pt modelId="{551DE8BC-3BB8-9344-A398-6A9A4206F37D}" type="pres">
      <dgm:prSet presAssocID="{430FD51E-8D08-1744-B777-D1FFD801DD8B}" presName="childText" presStyleLbl="bgAcc1" presStyleIdx="2" presStyleCnt="4" custScaleY="156487">
        <dgm:presLayoutVars>
          <dgm:bulletEnabled val="1"/>
        </dgm:presLayoutVars>
      </dgm:prSet>
      <dgm:spPr/>
      <dgm:t>
        <a:bodyPr/>
        <a:lstStyle/>
        <a:p>
          <a:endParaRPr lang="en-US"/>
        </a:p>
      </dgm:t>
    </dgm:pt>
    <dgm:pt modelId="{5420875A-68A4-8743-91C2-583F03D54975}" type="pres">
      <dgm:prSet presAssocID="{742D0356-3622-6149-AEAA-F6FFA1103E2E}" presName="root" presStyleCnt="0"/>
      <dgm:spPr/>
    </dgm:pt>
    <dgm:pt modelId="{E5388EB8-925D-2F43-A528-CC526B01ACAA}" type="pres">
      <dgm:prSet presAssocID="{742D0356-3622-6149-AEAA-F6FFA1103E2E}" presName="rootComposite" presStyleCnt="0"/>
      <dgm:spPr/>
    </dgm:pt>
    <dgm:pt modelId="{FE804744-859B-164F-A4A2-0161C5F77DC9}" type="pres">
      <dgm:prSet presAssocID="{742D0356-3622-6149-AEAA-F6FFA1103E2E}" presName="rootText" presStyleLbl="node1" presStyleIdx="3" presStyleCnt="4"/>
      <dgm:spPr/>
      <dgm:t>
        <a:bodyPr/>
        <a:lstStyle/>
        <a:p>
          <a:endParaRPr lang="en-US"/>
        </a:p>
      </dgm:t>
    </dgm:pt>
    <dgm:pt modelId="{2B771D82-0656-A449-A792-1FE40529B906}" type="pres">
      <dgm:prSet presAssocID="{742D0356-3622-6149-AEAA-F6FFA1103E2E}" presName="rootConnector" presStyleLbl="node1" presStyleIdx="3" presStyleCnt="4"/>
      <dgm:spPr/>
      <dgm:t>
        <a:bodyPr/>
        <a:lstStyle/>
        <a:p>
          <a:endParaRPr lang="en-US"/>
        </a:p>
      </dgm:t>
    </dgm:pt>
    <dgm:pt modelId="{E79558D5-BCF4-3441-A131-FC093F490945}" type="pres">
      <dgm:prSet presAssocID="{742D0356-3622-6149-AEAA-F6FFA1103E2E}" presName="childShape" presStyleCnt="0"/>
      <dgm:spPr/>
    </dgm:pt>
    <dgm:pt modelId="{B28932E6-B075-FB48-BC03-CFD5FDAC679F}" type="pres">
      <dgm:prSet presAssocID="{B08ABA9F-B56A-5A46-8FFE-68468B944784}" presName="Name13" presStyleLbl="parChTrans1D2" presStyleIdx="3" presStyleCnt="4"/>
      <dgm:spPr/>
      <dgm:t>
        <a:bodyPr/>
        <a:lstStyle/>
        <a:p>
          <a:endParaRPr lang="en-US"/>
        </a:p>
      </dgm:t>
    </dgm:pt>
    <dgm:pt modelId="{B214D312-E5B9-DB41-B1DD-EDF52F398D96}" type="pres">
      <dgm:prSet presAssocID="{451EEE6D-BCF9-7E41-838F-6A61B658142A}" presName="childText" presStyleLbl="bgAcc1" presStyleIdx="3" presStyleCnt="4" custScaleY="168568">
        <dgm:presLayoutVars>
          <dgm:bulletEnabled val="1"/>
        </dgm:presLayoutVars>
      </dgm:prSet>
      <dgm:spPr/>
      <dgm:t>
        <a:bodyPr/>
        <a:lstStyle/>
        <a:p>
          <a:endParaRPr lang="en-US"/>
        </a:p>
      </dgm:t>
    </dgm:pt>
  </dgm:ptLst>
  <dgm:cxnLst>
    <dgm:cxn modelId="{061E99E1-62C5-B042-89A3-54BDB3A2E639}" type="presOf" srcId="{742D0356-3622-6149-AEAA-F6FFA1103E2E}" destId="{2B771D82-0656-A449-A792-1FE40529B906}" srcOrd="1" destOrd="0" presId="urn:microsoft.com/office/officeart/2005/8/layout/hierarchy3"/>
    <dgm:cxn modelId="{BDD7AF27-24BD-574F-9DDD-BC1E8172814E}" srcId="{C160FED5-772A-E748-908A-3BD0713BE37F}" destId="{12C48D0F-C71B-E545-AFC9-ACE9EE27D725}" srcOrd="1" destOrd="0" parTransId="{AA483FAE-140A-BD49-8A3E-55050DBD3050}" sibTransId="{A9A2F093-9E53-EF46-A791-FAA7E376F2FF}"/>
    <dgm:cxn modelId="{AEBE6CB3-90BC-6943-BA8B-8F8C24FE80B1}" type="presOf" srcId="{12C48D0F-C71B-E545-AFC9-ACE9EE27D725}" destId="{91170490-5E27-984A-B01B-3D376F96FC0D}" srcOrd="0" destOrd="0" presId="urn:microsoft.com/office/officeart/2005/8/layout/hierarchy3"/>
    <dgm:cxn modelId="{27ED59A5-4826-B64A-B13C-CF0164BFC6B0}" type="presOf" srcId="{B08ABA9F-B56A-5A46-8FFE-68468B944784}" destId="{B28932E6-B075-FB48-BC03-CFD5FDAC679F}" srcOrd="0" destOrd="0" presId="urn:microsoft.com/office/officeart/2005/8/layout/hierarchy3"/>
    <dgm:cxn modelId="{BA83D579-8668-2F43-8FEF-29DD2D335968}" type="presOf" srcId="{C160FED5-772A-E748-908A-3BD0713BE37F}" destId="{26D696D9-18B3-254E-97DD-5AC9C7D0B2A0}" srcOrd="0" destOrd="0" presId="urn:microsoft.com/office/officeart/2005/8/layout/hierarchy3"/>
    <dgm:cxn modelId="{A7A3CC20-1CA1-7642-BF40-A12C7E0BF465}" type="presOf" srcId="{5D2B5B7C-2E13-E14E-9164-E3F2B4873D7C}" destId="{8343E25A-7763-4C4E-B57C-2C5A940015EC}" srcOrd="0" destOrd="0" presId="urn:microsoft.com/office/officeart/2005/8/layout/hierarchy3"/>
    <dgm:cxn modelId="{F82DEFDB-6196-6144-BBDF-9A8BD9FF7E2C}" srcId="{12C48D0F-C71B-E545-AFC9-ACE9EE27D725}" destId="{9486CD65-4EC7-944C-BA02-376D72636691}" srcOrd="0" destOrd="0" parTransId="{BEA5C855-BF48-384B-986B-1CEFE33EFDA2}" sibTransId="{040382C2-B71F-974E-8C6E-32D854B7D986}"/>
    <dgm:cxn modelId="{EA163FDD-7B4D-154F-B1B2-422B6F7F5FEF}" type="presOf" srcId="{FF249FC2-A9E4-3946-BFC9-1E34EDA552E4}" destId="{BF58F0C6-7332-FD41-87E4-5F764285BD68}" srcOrd="1" destOrd="0" presId="urn:microsoft.com/office/officeart/2005/8/layout/hierarchy3"/>
    <dgm:cxn modelId="{73B34ADE-DEB5-CE4F-88E1-5B5734A22AD6}" srcId="{742D0356-3622-6149-AEAA-F6FFA1103E2E}" destId="{451EEE6D-BCF9-7E41-838F-6A61B658142A}" srcOrd="0" destOrd="0" parTransId="{B08ABA9F-B56A-5A46-8FFE-68468B944784}" sibTransId="{BDF1E695-C71D-0D47-9E48-C3F92D3D019C}"/>
    <dgm:cxn modelId="{47E07935-FE5C-B540-97E2-5CC3BEA11AAA}" srcId="{FF249FC2-A9E4-3946-BFC9-1E34EDA552E4}" destId="{430FD51E-8D08-1744-B777-D1FFD801DD8B}" srcOrd="0" destOrd="0" parTransId="{16027928-B7ED-2945-952D-4F909B092F0A}" sibTransId="{EACDB937-25B8-A242-9585-BB46C2D40476}"/>
    <dgm:cxn modelId="{0E38F5A6-B9BD-2B41-B3D2-AA5D8137AA09}" type="presOf" srcId="{BEA5C855-BF48-384B-986B-1CEFE33EFDA2}" destId="{3369D492-EE38-9443-BDB7-65A7EB260631}" srcOrd="0" destOrd="0" presId="urn:microsoft.com/office/officeart/2005/8/layout/hierarchy3"/>
    <dgm:cxn modelId="{07F7D0AA-AD5A-7D45-9D1A-5B17D01641BA}" srcId="{C160FED5-772A-E748-908A-3BD0713BE37F}" destId="{5D2B5B7C-2E13-E14E-9164-E3F2B4873D7C}" srcOrd="0" destOrd="0" parTransId="{9267CFD6-486C-6E45-A74B-AE6E54F2D47D}" sibTransId="{900AC0E3-75D1-1749-BD65-7494406A6400}"/>
    <dgm:cxn modelId="{5EF031D0-3BE5-A546-997B-58EDF43866CB}" type="presOf" srcId="{FF249FC2-A9E4-3946-BFC9-1E34EDA552E4}" destId="{2842876E-19C5-AB44-A203-12C02690822C}" srcOrd="0" destOrd="0" presId="urn:microsoft.com/office/officeart/2005/8/layout/hierarchy3"/>
    <dgm:cxn modelId="{1BBA0F26-9ACB-9145-B46C-E733AC6F4486}" srcId="{C160FED5-772A-E748-908A-3BD0713BE37F}" destId="{742D0356-3622-6149-AEAA-F6FFA1103E2E}" srcOrd="3" destOrd="0" parTransId="{6EC3B7B9-F4C7-1948-A7DE-24DCAB1B9CB2}" sibTransId="{8511E53D-FE3F-5242-9C46-5CAE01DE5CE0}"/>
    <dgm:cxn modelId="{579A6BE2-0CD6-014E-AF17-9A1E433F2BD3}" type="presOf" srcId="{0E538B1C-E09C-814D-B28F-E35D57E6FB3D}" destId="{546D65B1-6862-BA45-861C-9E51053E7F69}" srcOrd="0" destOrd="0" presId="urn:microsoft.com/office/officeart/2005/8/layout/hierarchy3"/>
    <dgm:cxn modelId="{12117A5A-C73D-DB47-8425-19D9931E382C}" type="presOf" srcId="{5D2B5B7C-2E13-E14E-9164-E3F2B4873D7C}" destId="{D751CFF7-47FD-C148-B339-FB43FFB3B2CA}" srcOrd="1" destOrd="0" presId="urn:microsoft.com/office/officeart/2005/8/layout/hierarchy3"/>
    <dgm:cxn modelId="{B27D14C6-7F1E-0941-BCB4-80452A5FAF61}" srcId="{5D2B5B7C-2E13-E14E-9164-E3F2B4873D7C}" destId="{98F9AD18-38C0-8949-A7BE-36A1F230EA9C}" srcOrd="0" destOrd="0" parTransId="{0E538B1C-E09C-814D-B28F-E35D57E6FB3D}" sibTransId="{A6308B54-26ED-2941-9D1F-88BB524EEF49}"/>
    <dgm:cxn modelId="{7E981FF7-47C3-A149-BB1D-4F1C9AC4EA67}" type="presOf" srcId="{9486CD65-4EC7-944C-BA02-376D72636691}" destId="{89BCE9C6-656B-2046-8BE5-65686F87E164}" srcOrd="0" destOrd="0" presId="urn:microsoft.com/office/officeart/2005/8/layout/hierarchy3"/>
    <dgm:cxn modelId="{645EEA9E-710E-5340-8312-B5748B6E85DC}" type="presOf" srcId="{430FD51E-8D08-1744-B777-D1FFD801DD8B}" destId="{551DE8BC-3BB8-9344-A398-6A9A4206F37D}" srcOrd="0" destOrd="0" presId="urn:microsoft.com/office/officeart/2005/8/layout/hierarchy3"/>
    <dgm:cxn modelId="{6B1FCC21-461F-B04C-9B3C-11BACCC58995}" srcId="{C160FED5-772A-E748-908A-3BD0713BE37F}" destId="{FF249FC2-A9E4-3946-BFC9-1E34EDA552E4}" srcOrd="2" destOrd="0" parTransId="{A86FEACB-E6FD-D74F-AD74-ADFD98C36C6E}" sibTransId="{064F3E1A-232F-4F46-AE28-C59DF5F6C472}"/>
    <dgm:cxn modelId="{387E9F63-5171-3A42-92C6-1CF348E42CBC}" type="presOf" srcId="{12C48D0F-C71B-E545-AFC9-ACE9EE27D725}" destId="{50F59896-F857-D84F-BA98-4817F2646B9F}" srcOrd="1" destOrd="0" presId="urn:microsoft.com/office/officeart/2005/8/layout/hierarchy3"/>
    <dgm:cxn modelId="{6CB58211-3BB0-E940-9E94-F83A3A14054A}" type="presOf" srcId="{98F9AD18-38C0-8949-A7BE-36A1F230EA9C}" destId="{BF062800-28B8-8247-BF71-4F578CBA198D}" srcOrd="0" destOrd="0" presId="urn:microsoft.com/office/officeart/2005/8/layout/hierarchy3"/>
    <dgm:cxn modelId="{92864552-CBF2-4840-A568-B5DF757CDCCB}" type="presOf" srcId="{742D0356-3622-6149-AEAA-F6FFA1103E2E}" destId="{FE804744-859B-164F-A4A2-0161C5F77DC9}" srcOrd="0" destOrd="0" presId="urn:microsoft.com/office/officeart/2005/8/layout/hierarchy3"/>
    <dgm:cxn modelId="{85D87292-8603-F640-861E-DA01909112EB}" type="presOf" srcId="{16027928-B7ED-2945-952D-4F909B092F0A}" destId="{E06F0957-7E54-B847-9F2B-1F86C46D73EE}" srcOrd="0" destOrd="0" presId="urn:microsoft.com/office/officeart/2005/8/layout/hierarchy3"/>
    <dgm:cxn modelId="{DBCD4074-F9B8-E540-998F-05B4219D9BA2}" type="presOf" srcId="{451EEE6D-BCF9-7E41-838F-6A61B658142A}" destId="{B214D312-E5B9-DB41-B1DD-EDF52F398D96}" srcOrd="0" destOrd="0" presId="urn:microsoft.com/office/officeart/2005/8/layout/hierarchy3"/>
    <dgm:cxn modelId="{162C0985-7142-9C4A-B803-E015142F1162}" type="presParOf" srcId="{26D696D9-18B3-254E-97DD-5AC9C7D0B2A0}" destId="{EEA559A2-7DFB-4A45-85DE-32DE67CE2946}" srcOrd="0" destOrd="0" presId="urn:microsoft.com/office/officeart/2005/8/layout/hierarchy3"/>
    <dgm:cxn modelId="{BBEF542B-DF61-C340-9B32-C34266848D3F}" type="presParOf" srcId="{EEA559A2-7DFB-4A45-85DE-32DE67CE2946}" destId="{F12C11CB-1995-F84E-B865-202CA7403B36}" srcOrd="0" destOrd="0" presId="urn:microsoft.com/office/officeart/2005/8/layout/hierarchy3"/>
    <dgm:cxn modelId="{866BB948-ABEF-5E4A-A7BC-F30E30C98FA0}" type="presParOf" srcId="{F12C11CB-1995-F84E-B865-202CA7403B36}" destId="{8343E25A-7763-4C4E-B57C-2C5A940015EC}" srcOrd="0" destOrd="0" presId="urn:microsoft.com/office/officeart/2005/8/layout/hierarchy3"/>
    <dgm:cxn modelId="{0AB3F08C-DC48-2346-AA41-B0303227D395}" type="presParOf" srcId="{F12C11CB-1995-F84E-B865-202CA7403B36}" destId="{D751CFF7-47FD-C148-B339-FB43FFB3B2CA}" srcOrd="1" destOrd="0" presId="urn:microsoft.com/office/officeart/2005/8/layout/hierarchy3"/>
    <dgm:cxn modelId="{9815D8B5-0626-274B-B747-BF622D93E288}" type="presParOf" srcId="{EEA559A2-7DFB-4A45-85DE-32DE67CE2946}" destId="{AE034876-F8F0-6B4C-B3CF-9F288BD71BE5}" srcOrd="1" destOrd="0" presId="urn:microsoft.com/office/officeart/2005/8/layout/hierarchy3"/>
    <dgm:cxn modelId="{C0F54F66-0DBD-644C-B508-CEACDF9D817F}" type="presParOf" srcId="{AE034876-F8F0-6B4C-B3CF-9F288BD71BE5}" destId="{546D65B1-6862-BA45-861C-9E51053E7F69}" srcOrd="0" destOrd="0" presId="urn:microsoft.com/office/officeart/2005/8/layout/hierarchy3"/>
    <dgm:cxn modelId="{14D272BA-14F6-7944-A41F-5561568D415A}" type="presParOf" srcId="{AE034876-F8F0-6B4C-B3CF-9F288BD71BE5}" destId="{BF062800-28B8-8247-BF71-4F578CBA198D}" srcOrd="1" destOrd="0" presId="urn:microsoft.com/office/officeart/2005/8/layout/hierarchy3"/>
    <dgm:cxn modelId="{643B17E4-6564-E942-9CB3-31ACF205A667}" type="presParOf" srcId="{26D696D9-18B3-254E-97DD-5AC9C7D0B2A0}" destId="{F06D8E21-6935-184A-9166-A19D466DDAB9}" srcOrd="1" destOrd="0" presId="urn:microsoft.com/office/officeart/2005/8/layout/hierarchy3"/>
    <dgm:cxn modelId="{4BB134BF-191A-0C40-9EAC-A90F5C292BE6}" type="presParOf" srcId="{F06D8E21-6935-184A-9166-A19D466DDAB9}" destId="{0116CC39-E1D1-1D4E-8D6E-E64593E6AFDD}" srcOrd="0" destOrd="0" presId="urn:microsoft.com/office/officeart/2005/8/layout/hierarchy3"/>
    <dgm:cxn modelId="{E36E9BF6-6C97-2F4A-A329-92592D1E1C08}" type="presParOf" srcId="{0116CC39-E1D1-1D4E-8D6E-E64593E6AFDD}" destId="{91170490-5E27-984A-B01B-3D376F96FC0D}" srcOrd="0" destOrd="0" presId="urn:microsoft.com/office/officeart/2005/8/layout/hierarchy3"/>
    <dgm:cxn modelId="{FD9E9D07-C4D0-224E-869F-5A48C13D8E92}" type="presParOf" srcId="{0116CC39-E1D1-1D4E-8D6E-E64593E6AFDD}" destId="{50F59896-F857-D84F-BA98-4817F2646B9F}" srcOrd="1" destOrd="0" presId="urn:microsoft.com/office/officeart/2005/8/layout/hierarchy3"/>
    <dgm:cxn modelId="{7EB5A33C-181B-6C46-AD29-0E9A3B154179}" type="presParOf" srcId="{F06D8E21-6935-184A-9166-A19D466DDAB9}" destId="{CC0506BA-FE29-1241-8551-F20B74C925EF}" srcOrd="1" destOrd="0" presId="urn:microsoft.com/office/officeart/2005/8/layout/hierarchy3"/>
    <dgm:cxn modelId="{6693CA47-FF8F-5A48-A7A6-B24D9BC3364C}" type="presParOf" srcId="{CC0506BA-FE29-1241-8551-F20B74C925EF}" destId="{3369D492-EE38-9443-BDB7-65A7EB260631}" srcOrd="0" destOrd="0" presId="urn:microsoft.com/office/officeart/2005/8/layout/hierarchy3"/>
    <dgm:cxn modelId="{66BC289E-50C9-BC4C-8677-AC00EF77A226}" type="presParOf" srcId="{CC0506BA-FE29-1241-8551-F20B74C925EF}" destId="{89BCE9C6-656B-2046-8BE5-65686F87E164}" srcOrd="1" destOrd="0" presId="urn:microsoft.com/office/officeart/2005/8/layout/hierarchy3"/>
    <dgm:cxn modelId="{CC19BBD3-E703-2F40-A161-B5FF851506C0}" type="presParOf" srcId="{26D696D9-18B3-254E-97DD-5AC9C7D0B2A0}" destId="{86C4A8CE-1212-2E45-A8E0-C31CEE67F8BB}" srcOrd="2" destOrd="0" presId="urn:microsoft.com/office/officeart/2005/8/layout/hierarchy3"/>
    <dgm:cxn modelId="{05EAC02F-CB39-4D44-A79D-157E507F863A}" type="presParOf" srcId="{86C4A8CE-1212-2E45-A8E0-C31CEE67F8BB}" destId="{CA5F07EE-EBCD-814C-AABF-1E823FDDA9AB}" srcOrd="0" destOrd="0" presId="urn:microsoft.com/office/officeart/2005/8/layout/hierarchy3"/>
    <dgm:cxn modelId="{B0E67258-74CF-7D45-BF32-438712F350A6}" type="presParOf" srcId="{CA5F07EE-EBCD-814C-AABF-1E823FDDA9AB}" destId="{2842876E-19C5-AB44-A203-12C02690822C}" srcOrd="0" destOrd="0" presId="urn:microsoft.com/office/officeart/2005/8/layout/hierarchy3"/>
    <dgm:cxn modelId="{AB78E4F7-4405-E549-BB81-FC7C8519322C}" type="presParOf" srcId="{CA5F07EE-EBCD-814C-AABF-1E823FDDA9AB}" destId="{BF58F0C6-7332-FD41-87E4-5F764285BD68}" srcOrd="1" destOrd="0" presId="urn:microsoft.com/office/officeart/2005/8/layout/hierarchy3"/>
    <dgm:cxn modelId="{683F5F78-6690-8944-8F8E-35931AF6B967}" type="presParOf" srcId="{86C4A8CE-1212-2E45-A8E0-C31CEE67F8BB}" destId="{36A2A685-F08C-D64B-98F4-C9D60557D68C}" srcOrd="1" destOrd="0" presId="urn:microsoft.com/office/officeart/2005/8/layout/hierarchy3"/>
    <dgm:cxn modelId="{E7846B35-21BE-2345-B609-E35EF0390D10}" type="presParOf" srcId="{36A2A685-F08C-D64B-98F4-C9D60557D68C}" destId="{E06F0957-7E54-B847-9F2B-1F86C46D73EE}" srcOrd="0" destOrd="0" presId="urn:microsoft.com/office/officeart/2005/8/layout/hierarchy3"/>
    <dgm:cxn modelId="{8B023CE6-60C0-2142-9EC0-5DB50A2A001E}" type="presParOf" srcId="{36A2A685-F08C-D64B-98F4-C9D60557D68C}" destId="{551DE8BC-3BB8-9344-A398-6A9A4206F37D}" srcOrd="1" destOrd="0" presId="urn:microsoft.com/office/officeart/2005/8/layout/hierarchy3"/>
    <dgm:cxn modelId="{9CCA061E-20F6-AD40-8634-1C5270EB599D}" type="presParOf" srcId="{26D696D9-18B3-254E-97DD-5AC9C7D0B2A0}" destId="{5420875A-68A4-8743-91C2-583F03D54975}" srcOrd="3" destOrd="0" presId="urn:microsoft.com/office/officeart/2005/8/layout/hierarchy3"/>
    <dgm:cxn modelId="{A8EE6731-2A94-454C-B69B-8A4473D10334}" type="presParOf" srcId="{5420875A-68A4-8743-91C2-583F03D54975}" destId="{E5388EB8-925D-2F43-A528-CC526B01ACAA}" srcOrd="0" destOrd="0" presId="urn:microsoft.com/office/officeart/2005/8/layout/hierarchy3"/>
    <dgm:cxn modelId="{EB25FF23-D4A4-6F43-AB75-7AAC6356E42A}" type="presParOf" srcId="{E5388EB8-925D-2F43-A528-CC526B01ACAA}" destId="{FE804744-859B-164F-A4A2-0161C5F77DC9}" srcOrd="0" destOrd="0" presId="urn:microsoft.com/office/officeart/2005/8/layout/hierarchy3"/>
    <dgm:cxn modelId="{B37307A9-EE6E-424D-805A-780701BC6E72}" type="presParOf" srcId="{E5388EB8-925D-2F43-A528-CC526B01ACAA}" destId="{2B771D82-0656-A449-A792-1FE40529B906}" srcOrd="1" destOrd="0" presId="urn:microsoft.com/office/officeart/2005/8/layout/hierarchy3"/>
    <dgm:cxn modelId="{C430C806-9E21-694E-9B35-4B056319CE22}" type="presParOf" srcId="{5420875A-68A4-8743-91C2-583F03D54975}" destId="{E79558D5-BCF4-3441-A131-FC093F490945}" srcOrd="1" destOrd="0" presId="urn:microsoft.com/office/officeart/2005/8/layout/hierarchy3"/>
    <dgm:cxn modelId="{C02FC81C-47FB-FB44-A52A-068E7E886300}" type="presParOf" srcId="{E79558D5-BCF4-3441-A131-FC093F490945}" destId="{B28932E6-B075-FB48-BC03-CFD5FDAC679F}" srcOrd="0" destOrd="0" presId="urn:microsoft.com/office/officeart/2005/8/layout/hierarchy3"/>
    <dgm:cxn modelId="{2D314605-DA58-D242-9989-6DE17D37F3BE}" type="presParOf" srcId="{E79558D5-BCF4-3441-A131-FC093F490945}" destId="{B214D312-E5B9-DB41-B1DD-EDF52F398D9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CC20A9-0F7C-7D4E-BC47-13FA97309AD6}" type="doc">
      <dgm:prSet loTypeId="urn:microsoft.com/office/officeart/2008/layout/HorizontalMultiLevelHierarchy" loCatId="hierarchy" qsTypeId="urn:microsoft.com/office/officeart/2005/8/quickstyle/simple4" qsCatId="simple" csTypeId="urn:microsoft.com/office/officeart/2005/8/colors/colorful4" csCatId="colorful" phldr="1"/>
      <dgm:spPr/>
      <dgm:t>
        <a:bodyPr/>
        <a:lstStyle/>
        <a:p>
          <a:endParaRPr lang="en-US"/>
        </a:p>
      </dgm:t>
    </dgm:pt>
    <dgm:pt modelId="{3A3EDE92-0FFC-0C4B-8BAD-7B0E256678CF}">
      <dgm:prSet/>
      <dgm:spPr/>
      <dgm:t>
        <a:bodyPr/>
        <a:lstStyle/>
        <a:p>
          <a:pPr rtl="0"/>
          <a:r>
            <a:rPr lang="en-US" dirty="0" err="1" smtClean="0"/>
            <a:t>Lungowe</a:t>
          </a:r>
          <a:r>
            <a:rPr lang="en-US" dirty="0" smtClean="0"/>
            <a:t> and others v. Vedanta, U.K. Court of Appeals (October 2017)</a:t>
          </a:r>
          <a:endParaRPr lang="en-US" dirty="0"/>
        </a:p>
      </dgm:t>
    </dgm:pt>
    <dgm:pt modelId="{49526175-E466-C24F-B05C-AD9A8BB71496}" type="parTrans" cxnId="{F906B96A-B812-0E46-8897-3A8677866F58}">
      <dgm:prSet/>
      <dgm:spPr/>
      <dgm:t>
        <a:bodyPr/>
        <a:lstStyle/>
        <a:p>
          <a:endParaRPr lang="en-US"/>
        </a:p>
      </dgm:t>
    </dgm:pt>
    <dgm:pt modelId="{712155DA-556A-2746-AD90-478C25C8CD80}" type="sibTrans" cxnId="{F906B96A-B812-0E46-8897-3A8677866F58}">
      <dgm:prSet/>
      <dgm:spPr/>
      <dgm:t>
        <a:bodyPr/>
        <a:lstStyle/>
        <a:p>
          <a:endParaRPr lang="en-US"/>
        </a:p>
      </dgm:t>
    </dgm:pt>
    <dgm:pt modelId="{495897A7-7BD4-A047-9FA7-5D5B2AC160CD}">
      <dgm:prSet custT="1"/>
      <dgm:spPr/>
      <dgm:t>
        <a:bodyPr/>
        <a:lstStyle/>
        <a:p>
          <a:pPr rtl="0"/>
          <a:r>
            <a:rPr lang="en-US" sz="1200" dirty="0" smtClean="0"/>
            <a:t>Facts; Zambian citizens brought proceedings against the controlling corporate shareholder of a corporation defendant alleging personal injury, damage to property and loss of income, amenity and enjoyment of land, due to alleged pollution and environmental damage caused by discharges from the </a:t>
          </a:r>
          <a:r>
            <a:rPr lang="en-US" sz="1200" dirty="0" err="1" smtClean="0"/>
            <a:t>Nchanga</a:t>
          </a:r>
          <a:r>
            <a:rPr lang="en-US" sz="1200" dirty="0" smtClean="0"/>
            <a:t> copper mine </a:t>
          </a:r>
          <a:endParaRPr lang="en-US" sz="1200" dirty="0"/>
        </a:p>
      </dgm:t>
    </dgm:pt>
    <dgm:pt modelId="{BD943E4E-B511-8848-B022-E4A843ADC6A1}" type="parTrans" cxnId="{FDB3D4BB-8BBE-3B45-B7FA-D781DE4275DA}">
      <dgm:prSet/>
      <dgm:spPr/>
      <dgm:t>
        <a:bodyPr/>
        <a:lstStyle/>
        <a:p>
          <a:endParaRPr lang="en-US"/>
        </a:p>
      </dgm:t>
    </dgm:pt>
    <dgm:pt modelId="{F0083B0E-197C-4143-AA1A-8FA5FB09363B}" type="sibTrans" cxnId="{FDB3D4BB-8BBE-3B45-B7FA-D781DE4275DA}">
      <dgm:prSet/>
      <dgm:spPr/>
      <dgm:t>
        <a:bodyPr/>
        <a:lstStyle/>
        <a:p>
          <a:endParaRPr lang="en-US"/>
        </a:p>
      </dgm:t>
    </dgm:pt>
    <dgm:pt modelId="{0425F92F-AD65-6F4D-94BB-1805C2B61269}">
      <dgm:prSet custT="1"/>
      <dgm:spPr/>
      <dgm:t>
        <a:bodyPr/>
        <a:lstStyle/>
        <a:p>
          <a:pPr rtl="0"/>
          <a:r>
            <a:rPr lang="en-US" sz="1400" dirty="0" smtClean="0"/>
            <a:t>Standard (¶ 83):</a:t>
          </a:r>
          <a:endParaRPr lang="en-US" sz="1400" dirty="0"/>
        </a:p>
      </dgm:t>
    </dgm:pt>
    <dgm:pt modelId="{D4BDD8D4-B75D-6041-BA7B-8EC69F2A7ACA}" type="parTrans" cxnId="{4EED5E81-2A33-F54C-8DB2-AC844183F7F5}">
      <dgm:prSet/>
      <dgm:spPr/>
      <dgm:t>
        <a:bodyPr/>
        <a:lstStyle/>
        <a:p>
          <a:endParaRPr lang="en-US"/>
        </a:p>
      </dgm:t>
    </dgm:pt>
    <dgm:pt modelId="{029988D9-5E30-7B45-94E8-D072683853C7}" type="sibTrans" cxnId="{4EED5E81-2A33-F54C-8DB2-AC844183F7F5}">
      <dgm:prSet/>
      <dgm:spPr/>
      <dgm:t>
        <a:bodyPr/>
        <a:lstStyle/>
        <a:p>
          <a:endParaRPr lang="en-US"/>
        </a:p>
      </dgm:t>
    </dgm:pt>
    <dgm:pt modelId="{AFEDD36C-2BC1-F44A-9783-5AD7606A9CA9}">
      <dgm:prSet custT="1"/>
      <dgm:spPr/>
      <dgm:t>
        <a:bodyPr/>
        <a:lstStyle/>
        <a:p>
          <a:pPr rtl="0"/>
          <a:r>
            <a:rPr lang="en-GB" sz="1050" dirty="0" smtClean="0"/>
            <a:t>“</a:t>
          </a:r>
          <a:r>
            <a:rPr lang="en-GB" sz="1200" dirty="0" smtClean="0"/>
            <a:t>It seems to me that certain propositions can be derived from these cases which may be material to the question of whether a duty is owed by a parent company to those affected by the operations of a subsidiary. </a:t>
          </a:r>
          <a:endParaRPr lang="en-GB" sz="1200" dirty="0"/>
        </a:p>
      </dgm:t>
    </dgm:pt>
    <dgm:pt modelId="{A5D8B25D-EEF2-7B4F-959E-19A565D31608}" type="parTrans" cxnId="{E9E6CBEB-8FDB-914F-A52D-A7E1C3AF07DB}">
      <dgm:prSet/>
      <dgm:spPr/>
      <dgm:t>
        <a:bodyPr/>
        <a:lstStyle/>
        <a:p>
          <a:endParaRPr lang="en-US"/>
        </a:p>
      </dgm:t>
    </dgm:pt>
    <dgm:pt modelId="{EEC52C5F-D652-2C42-8485-7D59BC4703C0}" type="sibTrans" cxnId="{E9E6CBEB-8FDB-914F-A52D-A7E1C3AF07DB}">
      <dgm:prSet/>
      <dgm:spPr/>
      <dgm:t>
        <a:bodyPr/>
        <a:lstStyle/>
        <a:p>
          <a:endParaRPr lang="en-US"/>
        </a:p>
      </dgm:t>
    </dgm:pt>
    <dgm:pt modelId="{D2E10DEC-A821-FC44-A4F7-8B55C9E5F043}">
      <dgm:prSet custT="1"/>
      <dgm:spPr/>
      <dgm:t>
        <a:bodyPr/>
        <a:lstStyle/>
        <a:p>
          <a:pPr rtl="0"/>
          <a:r>
            <a:rPr lang="en-GB" sz="1400" dirty="0" smtClean="0"/>
            <a:t>(1) The starting point is the three-part test of foreseeability, proximity and reasonableness. </a:t>
          </a:r>
          <a:endParaRPr lang="en-GB" sz="1400" dirty="0"/>
        </a:p>
      </dgm:t>
    </dgm:pt>
    <dgm:pt modelId="{A59C74FA-875D-164E-AC65-600F590E5ACA}" type="parTrans" cxnId="{EC10073F-6C73-FA41-B121-7AA9FAF4B8A4}">
      <dgm:prSet/>
      <dgm:spPr/>
      <dgm:t>
        <a:bodyPr/>
        <a:lstStyle/>
        <a:p>
          <a:endParaRPr lang="en-US"/>
        </a:p>
      </dgm:t>
    </dgm:pt>
    <dgm:pt modelId="{7FD5694E-2D45-E24A-B4A8-BC681E48AFDA}" type="sibTrans" cxnId="{EC10073F-6C73-FA41-B121-7AA9FAF4B8A4}">
      <dgm:prSet/>
      <dgm:spPr/>
      <dgm:t>
        <a:bodyPr/>
        <a:lstStyle/>
        <a:p>
          <a:endParaRPr lang="en-US"/>
        </a:p>
      </dgm:t>
    </dgm:pt>
    <dgm:pt modelId="{B37B99A2-45D7-9A4A-8607-9B6A31D69132}">
      <dgm:prSet custT="1"/>
      <dgm:spPr/>
      <dgm:t>
        <a:bodyPr/>
        <a:lstStyle/>
        <a:p>
          <a:pPr rtl="0"/>
          <a:r>
            <a:rPr lang="en-GB" sz="600" dirty="0" smtClean="0"/>
            <a:t>(</a:t>
          </a:r>
          <a:r>
            <a:rPr lang="en-GB" sz="1000" dirty="0" smtClean="0"/>
            <a:t>2</a:t>
          </a:r>
          <a:r>
            <a:rPr lang="en-GB" sz="1100" dirty="0" smtClean="0"/>
            <a:t>) A duty may be owed by a parent company to the employee of a subsidiary, or a party directly affected by the operations of that subsidiary, in certain circumstances. </a:t>
          </a:r>
          <a:endParaRPr lang="en-GB" sz="1100" dirty="0"/>
        </a:p>
      </dgm:t>
    </dgm:pt>
    <dgm:pt modelId="{1C21A584-8D08-B348-9DBC-155916FE562D}" type="parTrans" cxnId="{B49DDEFC-DB92-1C40-8348-2459FE820C14}">
      <dgm:prSet/>
      <dgm:spPr/>
      <dgm:t>
        <a:bodyPr/>
        <a:lstStyle/>
        <a:p>
          <a:endParaRPr lang="en-US"/>
        </a:p>
      </dgm:t>
    </dgm:pt>
    <dgm:pt modelId="{18177809-440F-E34E-8360-69892DAC4DFD}" type="sibTrans" cxnId="{B49DDEFC-DB92-1C40-8348-2459FE820C14}">
      <dgm:prSet/>
      <dgm:spPr/>
      <dgm:t>
        <a:bodyPr/>
        <a:lstStyle/>
        <a:p>
          <a:endParaRPr lang="en-US"/>
        </a:p>
      </dgm:t>
    </dgm:pt>
    <dgm:pt modelId="{532418C2-06C5-2146-B916-26C9C08EE4EE}">
      <dgm:prSet custT="1"/>
      <dgm:spPr/>
      <dgm:t>
        <a:bodyPr/>
        <a:lstStyle/>
        <a:p>
          <a:pPr rtl="0"/>
          <a:r>
            <a:rPr lang="en-GB" sz="1100" dirty="0" smtClean="0"/>
            <a:t>(3) </a:t>
          </a:r>
          <a:r>
            <a:rPr lang="en-GB" sz="1000" dirty="0" smtClean="0"/>
            <a:t>Those circumstances may arise where the parent company (a) has taken direct responsibility for devising a material health and safety policy the adequacy of which is the subject of the claim, or (b) controls the operations which give rise to the claim. </a:t>
          </a:r>
          <a:endParaRPr lang="en-GB" sz="1000" dirty="0"/>
        </a:p>
      </dgm:t>
    </dgm:pt>
    <dgm:pt modelId="{EE9C24B7-EE1C-404C-9700-BAD99A5A9B28}" type="parTrans" cxnId="{B37F93D8-4BF7-744E-B5C8-A7BA42891E45}">
      <dgm:prSet/>
      <dgm:spPr/>
      <dgm:t>
        <a:bodyPr/>
        <a:lstStyle/>
        <a:p>
          <a:endParaRPr lang="en-US"/>
        </a:p>
      </dgm:t>
    </dgm:pt>
    <dgm:pt modelId="{B0C4ADC8-22B9-2544-A60C-4526FFAFBFDB}" type="sibTrans" cxnId="{B37F93D8-4BF7-744E-B5C8-A7BA42891E45}">
      <dgm:prSet/>
      <dgm:spPr/>
      <dgm:t>
        <a:bodyPr/>
        <a:lstStyle/>
        <a:p>
          <a:endParaRPr lang="en-US"/>
        </a:p>
      </dgm:t>
    </dgm:pt>
    <dgm:pt modelId="{A2AEEAAF-6A7A-E143-BAAD-E14CF2F696DF}">
      <dgm:prSet/>
      <dgm:spPr/>
      <dgm:t>
        <a:bodyPr/>
        <a:lstStyle/>
        <a:p>
          <a:pPr rtl="0"/>
          <a:r>
            <a:rPr lang="en-GB" dirty="0" smtClean="0"/>
            <a:t>(4) </a:t>
          </a:r>
          <a:r>
            <a:rPr lang="en-GB" i="1" dirty="0" smtClean="0"/>
            <a:t>Chandler v. Cape Plc</a:t>
          </a:r>
          <a:r>
            <a:rPr lang="en-GB" dirty="0" smtClean="0"/>
            <a:t> and </a:t>
          </a:r>
          <a:r>
            <a:rPr lang="en-GB" i="1" dirty="0" smtClean="0"/>
            <a:t>Thompson v. The Renwick Group Plc</a:t>
          </a:r>
          <a:r>
            <a:rPr lang="en-GB" dirty="0" smtClean="0"/>
            <a:t> describe some of the circumstances in which the three-part test may, or may not, be satisfied so as to impose on a parent company responsibility for the health and safety of a subsidiary’s employee. </a:t>
          </a:r>
          <a:endParaRPr lang="en-GB" dirty="0"/>
        </a:p>
      </dgm:t>
    </dgm:pt>
    <dgm:pt modelId="{23645C52-2E1E-B647-8CD6-8BCB476173CA}" type="parTrans" cxnId="{6368E677-A996-1343-987E-98AB9BA1841A}">
      <dgm:prSet/>
      <dgm:spPr/>
      <dgm:t>
        <a:bodyPr/>
        <a:lstStyle/>
        <a:p>
          <a:endParaRPr lang="en-US"/>
        </a:p>
      </dgm:t>
    </dgm:pt>
    <dgm:pt modelId="{0E8C62B4-F546-DA4B-A240-BAFB8410A0BD}" type="sibTrans" cxnId="{6368E677-A996-1343-987E-98AB9BA1841A}">
      <dgm:prSet/>
      <dgm:spPr/>
      <dgm:t>
        <a:bodyPr/>
        <a:lstStyle/>
        <a:p>
          <a:endParaRPr lang="en-US"/>
        </a:p>
      </dgm:t>
    </dgm:pt>
    <dgm:pt modelId="{6FB7E94A-EF60-6445-9BD4-0BFD20D6AB00}">
      <dgm:prSet custT="1"/>
      <dgm:spPr/>
      <dgm:t>
        <a:bodyPr/>
        <a:lstStyle/>
        <a:p>
          <a:pPr rtl="0"/>
          <a:r>
            <a:rPr lang="en-GB" sz="800" dirty="0" smtClean="0"/>
            <a:t>(5) </a:t>
          </a:r>
          <a:r>
            <a:rPr lang="en-GB" sz="1000" dirty="0" smtClean="0"/>
            <a:t>The first of the four indicia in </a:t>
          </a:r>
          <a:r>
            <a:rPr lang="en-GB" sz="1000" i="1" dirty="0" smtClean="0"/>
            <a:t>Chandler v. Cape Plc</a:t>
          </a:r>
          <a:r>
            <a:rPr lang="en-GB" sz="1000" dirty="0" smtClean="0"/>
            <a:t> [80], requires not simply that the businesses of the parent and the subsidiary are in the relevant respect the same, but that the parent is well placed, because of its knowledge and expertise to protect the employees of the subsidiary. </a:t>
          </a:r>
          <a:endParaRPr lang="en-GB" sz="1000" dirty="0"/>
        </a:p>
      </dgm:t>
    </dgm:pt>
    <dgm:pt modelId="{6F0167C2-6D7B-2649-A806-D742340AB434}" type="parTrans" cxnId="{DA6EEC50-496D-2E41-9621-9F6D1936F670}">
      <dgm:prSet/>
      <dgm:spPr/>
      <dgm:t>
        <a:bodyPr/>
        <a:lstStyle/>
        <a:p>
          <a:endParaRPr lang="en-US"/>
        </a:p>
      </dgm:t>
    </dgm:pt>
    <dgm:pt modelId="{1A4CC471-E385-484A-899C-23A7C443302C}" type="sibTrans" cxnId="{DA6EEC50-496D-2E41-9621-9F6D1936F670}">
      <dgm:prSet/>
      <dgm:spPr/>
      <dgm:t>
        <a:bodyPr/>
        <a:lstStyle/>
        <a:p>
          <a:endParaRPr lang="en-US"/>
        </a:p>
      </dgm:t>
    </dgm:pt>
    <dgm:pt modelId="{06B95571-5546-084E-BE3E-3AE34E4189E8}">
      <dgm:prSet custT="1"/>
      <dgm:spPr/>
      <dgm:t>
        <a:bodyPr/>
        <a:lstStyle/>
        <a:p>
          <a:pPr rtl="0"/>
          <a:r>
            <a:rPr lang="en-GB" sz="600" dirty="0" smtClean="0"/>
            <a:t>(7) </a:t>
          </a:r>
          <a:r>
            <a:rPr lang="en-GB" sz="1050" dirty="0" smtClean="0"/>
            <a:t>The evidence sufficient to establish the duty may not be available at the early stages of the case. Much will depend on whether, in the words of Wright J, the pleading represents the actuality.”</a:t>
          </a:r>
          <a:endParaRPr lang="en-GB" sz="1050" dirty="0"/>
        </a:p>
      </dgm:t>
    </dgm:pt>
    <dgm:pt modelId="{3B7B99F8-8AE7-CD42-93C2-B15E722DC374}" type="parTrans" cxnId="{1F43402B-CC79-9C46-A78D-18254654C811}">
      <dgm:prSet/>
      <dgm:spPr/>
      <dgm:t>
        <a:bodyPr/>
        <a:lstStyle/>
        <a:p>
          <a:endParaRPr lang="en-US"/>
        </a:p>
      </dgm:t>
    </dgm:pt>
    <dgm:pt modelId="{76B46287-F48A-8146-A59D-A0FFD3441E8F}" type="sibTrans" cxnId="{1F43402B-CC79-9C46-A78D-18254654C811}">
      <dgm:prSet/>
      <dgm:spPr/>
      <dgm:t>
        <a:bodyPr/>
        <a:lstStyle/>
        <a:p>
          <a:endParaRPr lang="en-US"/>
        </a:p>
      </dgm:t>
    </dgm:pt>
    <dgm:pt modelId="{E1C962AD-4B8C-3341-937E-B14B33DCA380}">
      <dgm:prSet custT="1"/>
      <dgm:spPr/>
      <dgm:t>
        <a:bodyPr/>
        <a:lstStyle/>
        <a:p>
          <a:pPr rtl="0"/>
          <a:r>
            <a:rPr lang="en-GB" sz="1200" dirty="0" smtClean="0"/>
            <a:t>Implicit issue of inferiority of the courts of the host state (¶). </a:t>
          </a:r>
          <a:endParaRPr lang="en-GB" sz="1200" dirty="0"/>
        </a:p>
      </dgm:t>
    </dgm:pt>
    <dgm:pt modelId="{1FC142CB-6150-9044-9AAE-A89EA02AD01D}" type="parTrans" cxnId="{974B476E-0FE5-2E42-9483-F75DD0B069BF}">
      <dgm:prSet/>
      <dgm:spPr/>
      <dgm:t>
        <a:bodyPr/>
        <a:lstStyle/>
        <a:p>
          <a:endParaRPr lang="en-US"/>
        </a:p>
      </dgm:t>
    </dgm:pt>
    <dgm:pt modelId="{4FB7BE59-FA58-B841-9E63-8A030F61653A}" type="sibTrans" cxnId="{974B476E-0FE5-2E42-9483-F75DD0B069BF}">
      <dgm:prSet/>
      <dgm:spPr/>
      <dgm:t>
        <a:bodyPr/>
        <a:lstStyle/>
        <a:p>
          <a:endParaRPr lang="en-US"/>
        </a:p>
      </dgm:t>
    </dgm:pt>
    <dgm:pt modelId="{DBEA3C2D-96B1-4949-8AE1-0E0E7E2356E2}">
      <dgm:prSet custT="1"/>
      <dgm:spPr/>
      <dgm:t>
        <a:bodyPr/>
        <a:lstStyle/>
        <a:p>
          <a:pPr rtl="0"/>
          <a:r>
            <a:rPr lang="en-GB" sz="800" dirty="0" smtClean="0"/>
            <a:t>“</a:t>
          </a:r>
          <a:r>
            <a:rPr lang="en-GB" sz="1200" dirty="0" smtClean="0"/>
            <a:t>There must come a time when access to justice in this type of case will not be achieved by exporting cases, but by the availability of local lawyers, experts, and sufficient funding to enable the cases to be tried locally.”</a:t>
          </a:r>
          <a:endParaRPr lang="en-GB" sz="1200" dirty="0"/>
        </a:p>
      </dgm:t>
    </dgm:pt>
    <dgm:pt modelId="{B9E476DB-8482-A840-B21E-3FB6DDC90863}" type="parTrans" cxnId="{624722F3-61D2-424B-B3A4-46D4A962C327}">
      <dgm:prSet/>
      <dgm:spPr/>
      <dgm:t>
        <a:bodyPr/>
        <a:lstStyle/>
        <a:p>
          <a:endParaRPr lang="en-US"/>
        </a:p>
      </dgm:t>
    </dgm:pt>
    <dgm:pt modelId="{CE9F8130-DB37-F842-B13C-BD012F9199E4}" type="sibTrans" cxnId="{624722F3-61D2-424B-B3A4-46D4A962C327}">
      <dgm:prSet/>
      <dgm:spPr/>
      <dgm:t>
        <a:bodyPr/>
        <a:lstStyle/>
        <a:p>
          <a:endParaRPr lang="en-US"/>
        </a:p>
      </dgm:t>
    </dgm:pt>
    <dgm:pt modelId="{5EEA5DD0-A183-3441-A9D9-8469D5A0C9AC}">
      <dgm:prSet custT="1"/>
      <dgm:spPr/>
      <dgm:t>
        <a:bodyPr/>
        <a:lstStyle/>
        <a:p>
          <a:pPr rtl="0"/>
          <a:r>
            <a:rPr lang="en-GB" sz="600" dirty="0" smtClean="0"/>
            <a:t>(</a:t>
          </a:r>
          <a:r>
            <a:rPr lang="en-GB" sz="1050" dirty="0" smtClean="0"/>
            <a:t>6) Such a duty may be owed in analogous situations, not only to employees of the subsidiary but to those affected by the operations of the subsidiary. </a:t>
          </a:r>
          <a:endParaRPr lang="en-GB" sz="1050" dirty="0"/>
        </a:p>
      </dgm:t>
    </dgm:pt>
    <dgm:pt modelId="{E08CDEB8-DE93-C344-B1E8-3489277A7858}" type="sibTrans" cxnId="{33D2E862-FD30-0749-8159-0045A30F1B9E}">
      <dgm:prSet/>
      <dgm:spPr/>
      <dgm:t>
        <a:bodyPr/>
        <a:lstStyle/>
        <a:p>
          <a:endParaRPr lang="en-US"/>
        </a:p>
      </dgm:t>
    </dgm:pt>
    <dgm:pt modelId="{9CC74E0E-8BAA-594D-8056-AB6A3BF8A659}" type="parTrans" cxnId="{33D2E862-FD30-0749-8159-0045A30F1B9E}">
      <dgm:prSet/>
      <dgm:spPr/>
      <dgm:t>
        <a:bodyPr/>
        <a:lstStyle/>
        <a:p>
          <a:endParaRPr lang="en-US"/>
        </a:p>
      </dgm:t>
    </dgm:pt>
    <dgm:pt modelId="{F09C4402-5B4B-154F-8B8F-25E70A0EDFE2}" type="pres">
      <dgm:prSet presAssocID="{1ECC20A9-0F7C-7D4E-BC47-13FA97309AD6}" presName="Name0" presStyleCnt="0">
        <dgm:presLayoutVars>
          <dgm:chPref val="1"/>
          <dgm:dir/>
          <dgm:animOne val="branch"/>
          <dgm:animLvl val="lvl"/>
          <dgm:resizeHandles val="exact"/>
        </dgm:presLayoutVars>
      </dgm:prSet>
      <dgm:spPr/>
      <dgm:t>
        <a:bodyPr/>
        <a:lstStyle/>
        <a:p>
          <a:endParaRPr lang="en-US"/>
        </a:p>
      </dgm:t>
    </dgm:pt>
    <dgm:pt modelId="{8EAC608A-4D3F-0249-B7DA-E3B136AB1D0B}" type="pres">
      <dgm:prSet presAssocID="{3A3EDE92-0FFC-0C4B-8BAD-7B0E256678CF}" presName="root1" presStyleCnt="0"/>
      <dgm:spPr/>
    </dgm:pt>
    <dgm:pt modelId="{43D1FB3D-328B-FE43-B603-6AE2549E4143}" type="pres">
      <dgm:prSet presAssocID="{3A3EDE92-0FFC-0C4B-8BAD-7B0E256678CF}" presName="LevelOneTextNode" presStyleLbl="node0" presStyleIdx="0" presStyleCnt="1">
        <dgm:presLayoutVars>
          <dgm:chPref val="3"/>
        </dgm:presLayoutVars>
      </dgm:prSet>
      <dgm:spPr/>
      <dgm:t>
        <a:bodyPr/>
        <a:lstStyle/>
        <a:p>
          <a:endParaRPr lang="en-US"/>
        </a:p>
      </dgm:t>
    </dgm:pt>
    <dgm:pt modelId="{BB45D3AF-4DF6-DC41-901C-3191AA6F4AAA}" type="pres">
      <dgm:prSet presAssocID="{3A3EDE92-0FFC-0C4B-8BAD-7B0E256678CF}" presName="level2hierChild" presStyleCnt="0"/>
      <dgm:spPr/>
    </dgm:pt>
    <dgm:pt modelId="{06FE444D-CEA0-9549-8587-EAAA551B4D75}" type="pres">
      <dgm:prSet presAssocID="{BD943E4E-B511-8848-B022-E4A843ADC6A1}" presName="conn2-1" presStyleLbl="parChTrans1D2" presStyleIdx="0" presStyleCnt="3"/>
      <dgm:spPr/>
      <dgm:t>
        <a:bodyPr/>
        <a:lstStyle/>
        <a:p>
          <a:endParaRPr lang="en-US"/>
        </a:p>
      </dgm:t>
    </dgm:pt>
    <dgm:pt modelId="{07C90EE5-8852-754D-9250-FD38702AE5A7}" type="pres">
      <dgm:prSet presAssocID="{BD943E4E-B511-8848-B022-E4A843ADC6A1}" presName="connTx" presStyleLbl="parChTrans1D2" presStyleIdx="0" presStyleCnt="3"/>
      <dgm:spPr/>
      <dgm:t>
        <a:bodyPr/>
        <a:lstStyle/>
        <a:p>
          <a:endParaRPr lang="en-US"/>
        </a:p>
      </dgm:t>
    </dgm:pt>
    <dgm:pt modelId="{9DCB29F4-FB9D-4B42-A9B2-A81A27A3E41F}" type="pres">
      <dgm:prSet presAssocID="{495897A7-7BD4-A047-9FA7-5D5B2AC160CD}" presName="root2" presStyleCnt="0"/>
      <dgm:spPr/>
    </dgm:pt>
    <dgm:pt modelId="{62989B64-B60C-E641-A3DB-0D20F7562760}" type="pres">
      <dgm:prSet presAssocID="{495897A7-7BD4-A047-9FA7-5D5B2AC160CD}" presName="LevelTwoTextNode" presStyleLbl="node2" presStyleIdx="0" presStyleCnt="3" custScaleY="313004">
        <dgm:presLayoutVars>
          <dgm:chPref val="3"/>
        </dgm:presLayoutVars>
      </dgm:prSet>
      <dgm:spPr/>
      <dgm:t>
        <a:bodyPr/>
        <a:lstStyle/>
        <a:p>
          <a:endParaRPr lang="en-US"/>
        </a:p>
      </dgm:t>
    </dgm:pt>
    <dgm:pt modelId="{95832F8C-1096-6541-8A38-FC61138101E6}" type="pres">
      <dgm:prSet presAssocID="{495897A7-7BD4-A047-9FA7-5D5B2AC160CD}" presName="level3hierChild" presStyleCnt="0"/>
      <dgm:spPr/>
    </dgm:pt>
    <dgm:pt modelId="{65B6ABC2-32E8-BA41-A84C-EF2FC22C5882}" type="pres">
      <dgm:prSet presAssocID="{D4BDD8D4-B75D-6041-BA7B-8EC69F2A7ACA}" presName="conn2-1" presStyleLbl="parChTrans1D2" presStyleIdx="1" presStyleCnt="3"/>
      <dgm:spPr/>
      <dgm:t>
        <a:bodyPr/>
        <a:lstStyle/>
        <a:p>
          <a:endParaRPr lang="en-US"/>
        </a:p>
      </dgm:t>
    </dgm:pt>
    <dgm:pt modelId="{2ED09304-D546-2A42-B6D9-B3762A45165E}" type="pres">
      <dgm:prSet presAssocID="{D4BDD8D4-B75D-6041-BA7B-8EC69F2A7ACA}" presName="connTx" presStyleLbl="parChTrans1D2" presStyleIdx="1" presStyleCnt="3"/>
      <dgm:spPr/>
      <dgm:t>
        <a:bodyPr/>
        <a:lstStyle/>
        <a:p>
          <a:endParaRPr lang="en-US"/>
        </a:p>
      </dgm:t>
    </dgm:pt>
    <dgm:pt modelId="{83C54DFE-418D-8C4D-A12D-F2FE474D00BD}" type="pres">
      <dgm:prSet presAssocID="{0425F92F-AD65-6F4D-94BB-1805C2B61269}" presName="root2" presStyleCnt="0"/>
      <dgm:spPr/>
    </dgm:pt>
    <dgm:pt modelId="{CA902164-6248-5C41-88EF-8AD362EF616D}" type="pres">
      <dgm:prSet presAssocID="{0425F92F-AD65-6F4D-94BB-1805C2B61269}" presName="LevelTwoTextNode" presStyleLbl="node2" presStyleIdx="1" presStyleCnt="3">
        <dgm:presLayoutVars>
          <dgm:chPref val="3"/>
        </dgm:presLayoutVars>
      </dgm:prSet>
      <dgm:spPr/>
      <dgm:t>
        <a:bodyPr/>
        <a:lstStyle/>
        <a:p>
          <a:endParaRPr lang="en-US"/>
        </a:p>
      </dgm:t>
    </dgm:pt>
    <dgm:pt modelId="{2A6923C4-0996-614E-83B8-4B89A0D9937A}" type="pres">
      <dgm:prSet presAssocID="{0425F92F-AD65-6F4D-94BB-1805C2B61269}" presName="level3hierChild" presStyleCnt="0"/>
      <dgm:spPr/>
    </dgm:pt>
    <dgm:pt modelId="{3265125C-E5F4-9E4E-86F4-A79224478D1D}" type="pres">
      <dgm:prSet presAssocID="{A5D8B25D-EEF2-7B4F-959E-19A565D31608}" presName="conn2-1" presStyleLbl="parChTrans1D3" presStyleIdx="0" presStyleCnt="2"/>
      <dgm:spPr/>
      <dgm:t>
        <a:bodyPr/>
        <a:lstStyle/>
        <a:p>
          <a:endParaRPr lang="en-US"/>
        </a:p>
      </dgm:t>
    </dgm:pt>
    <dgm:pt modelId="{C8A6B3BB-5C54-8B46-BEC3-99A943572F9F}" type="pres">
      <dgm:prSet presAssocID="{A5D8B25D-EEF2-7B4F-959E-19A565D31608}" presName="connTx" presStyleLbl="parChTrans1D3" presStyleIdx="0" presStyleCnt="2"/>
      <dgm:spPr/>
      <dgm:t>
        <a:bodyPr/>
        <a:lstStyle/>
        <a:p>
          <a:endParaRPr lang="en-US"/>
        </a:p>
      </dgm:t>
    </dgm:pt>
    <dgm:pt modelId="{2B50E5A5-C56B-A141-9B1C-3D6CB694AF3B}" type="pres">
      <dgm:prSet presAssocID="{AFEDD36C-2BC1-F44A-9783-5AD7606A9CA9}" presName="root2" presStyleCnt="0"/>
      <dgm:spPr/>
    </dgm:pt>
    <dgm:pt modelId="{F47A49EB-0DF0-AE41-8857-C51394D761A6}" type="pres">
      <dgm:prSet presAssocID="{AFEDD36C-2BC1-F44A-9783-5AD7606A9CA9}" presName="LevelTwoTextNode" presStyleLbl="node3" presStyleIdx="0" presStyleCnt="2" custScaleY="211894">
        <dgm:presLayoutVars>
          <dgm:chPref val="3"/>
        </dgm:presLayoutVars>
      </dgm:prSet>
      <dgm:spPr/>
      <dgm:t>
        <a:bodyPr/>
        <a:lstStyle/>
        <a:p>
          <a:endParaRPr lang="en-US"/>
        </a:p>
      </dgm:t>
    </dgm:pt>
    <dgm:pt modelId="{C31F2DA9-7F4C-D949-88D9-BE7ECCBB25C8}" type="pres">
      <dgm:prSet presAssocID="{AFEDD36C-2BC1-F44A-9783-5AD7606A9CA9}" presName="level3hierChild" presStyleCnt="0"/>
      <dgm:spPr/>
    </dgm:pt>
    <dgm:pt modelId="{FA7C87B1-B7A0-404E-B7D1-2E56F6C0DFE4}" type="pres">
      <dgm:prSet presAssocID="{A59C74FA-875D-164E-AC65-600F590E5ACA}" presName="conn2-1" presStyleLbl="parChTrans1D4" presStyleIdx="0" presStyleCnt="7"/>
      <dgm:spPr/>
      <dgm:t>
        <a:bodyPr/>
        <a:lstStyle/>
        <a:p>
          <a:endParaRPr lang="en-US"/>
        </a:p>
      </dgm:t>
    </dgm:pt>
    <dgm:pt modelId="{D963590A-7DA7-C34F-B003-C71044155BF9}" type="pres">
      <dgm:prSet presAssocID="{A59C74FA-875D-164E-AC65-600F590E5ACA}" presName="connTx" presStyleLbl="parChTrans1D4" presStyleIdx="0" presStyleCnt="7"/>
      <dgm:spPr/>
      <dgm:t>
        <a:bodyPr/>
        <a:lstStyle/>
        <a:p>
          <a:endParaRPr lang="en-US"/>
        </a:p>
      </dgm:t>
    </dgm:pt>
    <dgm:pt modelId="{F3F04307-4B97-5C4C-B23A-24FB2E76FCC9}" type="pres">
      <dgm:prSet presAssocID="{D2E10DEC-A821-FC44-A4F7-8B55C9E5F043}" presName="root2" presStyleCnt="0"/>
      <dgm:spPr/>
    </dgm:pt>
    <dgm:pt modelId="{3E55EEB8-0292-F441-BFDA-3D718D3EF612}" type="pres">
      <dgm:prSet presAssocID="{D2E10DEC-A821-FC44-A4F7-8B55C9E5F043}" presName="LevelTwoTextNode" presStyleLbl="node4" presStyleIdx="0" presStyleCnt="7" custScaleX="179658" custLinFactNeighborX="-1353" custLinFactNeighborY="-453">
        <dgm:presLayoutVars>
          <dgm:chPref val="3"/>
        </dgm:presLayoutVars>
      </dgm:prSet>
      <dgm:spPr/>
      <dgm:t>
        <a:bodyPr/>
        <a:lstStyle/>
        <a:p>
          <a:endParaRPr lang="en-US"/>
        </a:p>
      </dgm:t>
    </dgm:pt>
    <dgm:pt modelId="{740499D9-8394-A942-AA00-661BFF50E842}" type="pres">
      <dgm:prSet presAssocID="{D2E10DEC-A821-FC44-A4F7-8B55C9E5F043}" presName="level3hierChild" presStyleCnt="0"/>
      <dgm:spPr/>
    </dgm:pt>
    <dgm:pt modelId="{3632809E-AA75-974B-8CCC-3C462CC9C29F}" type="pres">
      <dgm:prSet presAssocID="{1C21A584-8D08-B348-9DBC-155916FE562D}" presName="conn2-1" presStyleLbl="parChTrans1D4" presStyleIdx="1" presStyleCnt="7"/>
      <dgm:spPr/>
      <dgm:t>
        <a:bodyPr/>
        <a:lstStyle/>
        <a:p>
          <a:endParaRPr lang="en-US"/>
        </a:p>
      </dgm:t>
    </dgm:pt>
    <dgm:pt modelId="{7DF7214E-4EF4-A24C-9001-C9F7AA372D1D}" type="pres">
      <dgm:prSet presAssocID="{1C21A584-8D08-B348-9DBC-155916FE562D}" presName="connTx" presStyleLbl="parChTrans1D4" presStyleIdx="1" presStyleCnt="7"/>
      <dgm:spPr/>
      <dgm:t>
        <a:bodyPr/>
        <a:lstStyle/>
        <a:p>
          <a:endParaRPr lang="en-US"/>
        </a:p>
      </dgm:t>
    </dgm:pt>
    <dgm:pt modelId="{19AE82AF-6364-3B41-8E28-18C2191E2C3B}" type="pres">
      <dgm:prSet presAssocID="{B37B99A2-45D7-9A4A-8607-9B6A31D69132}" presName="root2" presStyleCnt="0"/>
      <dgm:spPr/>
    </dgm:pt>
    <dgm:pt modelId="{93FC3C08-D9FE-3449-AA4C-97F8AC799BE7}" type="pres">
      <dgm:prSet presAssocID="{B37B99A2-45D7-9A4A-8607-9B6A31D69132}" presName="LevelTwoTextNode" presStyleLbl="node4" presStyleIdx="1" presStyleCnt="7" custScaleX="179152">
        <dgm:presLayoutVars>
          <dgm:chPref val="3"/>
        </dgm:presLayoutVars>
      </dgm:prSet>
      <dgm:spPr/>
      <dgm:t>
        <a:bodyPr/>
        <a:lstStyle/>
        <a:p>
          <a:endParaRPr lang="en-US"/>
        </a:p>
      </dgm:t>
    </dgm:pt>
    <dgm:pt modelId="{F97EE083-CEAC-E144-A605-AAE906284D9F}" type="pres">
      <dgm:prSet presAssocID="{B37B99A2-45D7-9A4A-8607-9B6A31D69132}" presName="level3hierChild" presStyleCnt="0"/>
      <dgm:spPr/>
    </dgm:pt>
    <dgm:pt modelId="{BC8E3A62-7503-E84D-991D-FFBE5E910FE7}" type="pres">
      <dgm:prSet presAssocID="{EE9C24B7-EE1C-404C-9700-BAD99A5A9B28}" presName="conn2-1" presStyleLbl="parChTrans1D4" presStyleIdx="2" presStyleCnt="7"/>
      <dgm:spPr/>
      <dgm:t>
        <a:bodyPr/>
        <a:lstStyle/>
        <a:p>
          <a:endParaRPr lang="en-US"/>
        </a:p>
      </dgm:t>
    </dgm:pt>
    <dgm:pt modelId="{74F024C3-2A07-F94B-A3AB-0C7C16B2AC80}" type="pres">
      <dgm:prSet presAssocID="{EE9C24B7-EE1C-404C-9700-BAD99A5A9B28}" presName="connTx" presStyleLbl="parChTrans1D4" presStyleIdx="2" presStyleCnt="7"/>
      <dgm:spPr/>
      <dgm:t>
        <a:bodyPr/>
        <a:lstStyle/>
        <a:p>
          <a:endParaRPr lang="en-US"/>
        </a:p>
      </dgm:t>
    </dgm:pt>
    <dgm:pt modelId="{62C18B7C-8400-4A43-930D-011136F46772}" type="pres">
      <dgm:prSet presAssocID="{532418C2-06C5-2146-B916-26C9C08EE4EE}" presName="root2" presStyleCnt="0"/>
      <dgm:spPr/>
    </dgm:pt>
    <dgm:pt modelId="{6CEA6941-07C4-2D4B-BE16-BC9F9FD6983C}" type="pres">
      <dgm:prSet presAssocID="{532418C2-06C5-2146-B916-26C9C08EE4EE}" presName="LevelTwoTextNode" presStyleLbl="node4" presStyleIdx="2" presStyleCnt="7" custScaleX="180164">
        <dgm:presLayoutVars>
          <dgm:chPref val="3"/>
        </dgm:presLayoutVars>
      </dgm:prSet>
      <dgm:spPr/>
      <dgm:t>
        <a:bodyPr/>
        <a:lstStyle/>
        <a:p>
          <a:endParaRPr lang="en-US"/>
        </a:p>
      </dgm:t>
    </dgm:pt>
    <dgm:pt modelId="{2292E1DD-F644-0049-B8F0-9CD2291E40A4}" type="pres">
      <dgm:prSet presAssocID="{532418C2-06C5-2146-B916-26C9C08EE4EE}" presName="level3hierChild" presStyleCnt="0"/>
      <dgm:spPr/>
    </dgm:pt>
    <dgm:pt modelId="{3D8468A1-734E-9942-8033-978D7A62F42D}" type="pres">
      <dgm:prSet presAssocID="{23645C52-2E1E-B647-8CD6-8BCB476173CA}" presName="conn2-1" presStyleLbl="parChTrans1D4" presStyleIdx="3" presStyleCnt="7"/>
      <dgm:spPr/>
      <dgm:t>
        <a:bodyPr/>
        <a:lstStyle/>
        <a:p>
          <a:endParaRPr lang="en-US"/>
        </a:p>
      </dgm:t>
    </dgm:pt>
    <dgm:pt modelId="{11CCC6F6-5E76-DA4C-B061-DBFFCF9C4237}" type="pres">
      <dgm:prSet presAssocID="{23645C52-2E1E-B647-8CD6-8BCB476173CA}" presName="connTx" presStyleLbl="parChTrans1D4" presStyleIdx="3" presStyleCnt="7"/>
      <dgm:spPr/>
      <dgm:t>
        <a:bodyPr/>
        <a:lstStyle/>
        <a:p>
          <a:endParaRPr lang="en-US"/>
        </a:p>
      </dgm:t>
    </dgm:pt>
    <dgm:pt modelId="{4012AC34-3D34-ED4C-94E5-00109119F308}" type="pres">
      <dgm:prSet presAssocID="{A2AEEAAF-6A7A-E143-BAAD-E14CF2F696DF}" presName="root2" presStyleCnt="0"/>
      <dgm:spPr/>
    </dgm:pt>
    <dgm:pt modelId="{7F37505F-B2CB-1D4C-A3CE-82DD1D9ABE1D}" type="pres">
      <dgm:prSet presAssocID="{A2AEEAAF-6A7A-E143-BAAD-E14CF2F696DF}" presName="LevelTwoTextNode" presStyleLbl="node4" presStyleIdx="3" presStyleCnt="7" custScaleX="180329">
        <dgm:presLayoutVars>
          <dgm:chPref val="3"/>
        </dgm:presLayoutVars>
      </dgm:prSet>
      <dgm:spPr/>
      <dgm:t>
        <a:bodyPr/>
        <a:lstStyle/>
        <a:p>
          <a:endParaRPr lang="en-US"/>
        </a:p>
      </dgm:t>
    </dgm:pt>
    <dgm:pt modelId="{080BD3DE-357B-F044-A1F0-B7F805A012A3}" type="pres">
      <dgm:prSet presAssocID="{A2AEEAAF-6A7A-E143-BAAD-E14CF2F696DF}" presName="level3hierChild" presStyleCnt="0"/>
      <dgm:spPr/>
    </dgm:pt>
    <dgm:pt modelId="{468709C8-EB09-ED44-90E2-AAAE78A5CB5D}" type="pres">
      <dgm:prSet presAssocID="{6F0167C2-6D7B-2649-A806-D742340AB434}" presName="conn2-1" presStyleLbl="parChTrans1D4" presStyleIdx="4" presStyleCnt="7"/>
      <dgm:spPr/>
      <dgm:t>
        <a:bodyPr/>
        <a:lstStyle/>
        <a:p>
          <a:endParaRPr lang="en-US"/>
        </a:p>
      </dgm:t>
    </dgm:pt>
    <dgm:pt modelId="{5309BC2E-2289-674A-BE5A-2E803CBE1633}" type="pres">
      <dgm:prSet presAssocID="{6F0167C2-6D7B-2649-A806-D742340AB434}" presName="connTx" presStyleLbl="parChTrans1D4" presStyleIdx="4" presStyleCnt="7"/>
      <dgm:spPr/>
      <dgm:t>
        <a:bodyPr/>
        <a:lstStyle/>
        <a:p>
          <a:endParaRPr lang="en-US"/>
        </a:p>
      </dgm:t>
    </dgm:pt>
    <dgm:pt modelId="{CE48F77D-5724-9C4E-B6DE-21E7BDEF41E5}" type="pres">
      <dgm:prSet presAssocID="{6FB7E94A-EF60-6445-9BD4-0BFD20D6AB00}" presName="root2" presStyleCnt="0"/>
      <dgm:spPr/>
    </dgm:pt>
    <dgm:pt modelId="{76E44BC3-DD62-3B49-9EFA-2A88A15BA611}" type="pres">
      <dgm:prSet presAssocID="{6FB7E94A-EF60-6445-9BD4-0BFD20D6AB00}" presName="LevelTwoTextNode" presStyleLbl="node4" presStyleIdx="4" presStyleCnt="7" custScaleX="179482">
        <dgm:presLayoutVars>
          <dgm:chPref val="3"/>
        </dgm:presLayoutVars>
      </dgm:prSet>
      <dgm:spPr/>
      <dgm:t>
        <a:bodyPr/>
        <a:lstStyle/>
        <a:p>
          <a:endParaRPr lang="en-US"/>
        </a:p>
      </dgm:t>
    </dgm:pt>
    <dgm:pt modelId="{C577F106-600A-8A45-ADC9-8FE57F2FBF7A}" type="pres">
      <dgm:prSet presAssocID="{6FB7E94A-EF60-6445-9BD4-0BFD20D6AB00}" presName="level3hierChild" presStyleCnt="0"/>
      <dgm:spPr/>
    </dgm:pt>
    <dgm:pt modelId="{B6A1DBBC-F47B-CB48-98F8-3C4A3F85AFF7}" type="pres">
      <dgm:prSet presAssocID="{9CC74E0E-8BAA-594D-8056-AB6A3BF8A659}" presName="conn2-1" presStyleLbl="parChTrans1D4" presStyleIdx="5" presStyleCnt="7"/>
      <dgm:spPr/>
      <dgm:t>
        <a:bodyPr/>
        <a:lstStyle/>
        <a:p>
          <a:endParaRPr lang="en-US"/>
        </a:p>
      </dgm:t>
    </dgm:pt>
    <dgm:pt modelId="{AA6FEA62-FDEE-C74F-B04B-B9B8198FF0A0}" type="pres">
      <dgm:prSet presAssocID="{9CC74E0E-8BAA-594D-8056-AB6A3BF8A659}" presName="connTx" presStyleLbl="parChTrans1D4" presStyleIdx="5" presStyleCnt="7"/>
      <dgm:spPr/>
      <dgm:t>
        <a:bodyPr/>
        <a:lstStyle/>
        <a:p>
          <a:endParaRPr lang="en-US"/>
        </a:p>
      </dgm:t>
    </dgm:pt>
    <dgm:pt modelId="{296AD915-B37B-2542-BD5B-B1F56F90B3DB}" type="pres">
      <dgm:prSet presAssocID="{5EEA5DD0-A183-3441-A9D9-8469D5A0C9AC}" presName="root2" presStyleCnt="0"/>
      <dgm:spPr/>
    </dgm:pt>
    <dgm:pt modelId="{4480776C-3DD2-D547-A732-37053E4472D5}" type="pres">
      <dgm:prSet presAssocID="{5EEA5DD0-A183-3441-A9D9-8469D5A0C9AC}" presName="LevelTwoTextNode" presStyleLbl="node4" presStyleIdx="5" presStyleCnt="7" custScaleX="179988">
        <dgm:presLayoutVars>
          <dgm:chPref val="3"/>
        </dgm:presLayoutVars>
      </dgm:prSet>
      <dgm:spPr/>
      <dgm:t>
        <a:bodyPr/>
        <a:lstStyle/>
        <a:p>
          <a:endParaRPr lang="en-US"/>
        </a:p>
      </dgm:t>
    </dgm:pt>
    <dgm:pt modelId="{C74E4AA9-F6DB-3B45-AD0E-5B28A5B65D60}" type="pres">
      <dgm:prSet presAssocID="{5EEA5DD0-A183-3441-A9D9-8469D5A0C9AC}" presName="level3hierChild" presStyleCnt="0"/>
      <dgm:spPr/>
    </dgm:pt>
    <dgm:pt modelId="{A9EBFBB3-F5EE-574D-9759-2D3D2C713945}" type="pres">
      <dgm:prSet presAssocID="{3B7B99F8-8AE7-CD42-93C2-B15E722DC374}" presName="conn2-1" presStyleLbl="parChTrans1D4" presStyleIdx="6" presStyleCnt="7"/>
      <dgm:spPr/>
      <dgm:t>
        <a:bodyPr/>
        <a:lstStyle/>
        <a:p>
          <a:endParaRPr lang="en-US"/>
        </a:p>
      </dgm:t>
    </dgm:pt>
    <dgm:pt modelId="{86A4A528-C43A-324D-B9B7-9BA3E3A49AB7}" type="pres">
      <dgm:prSet presAssocID="{3B7B99F8-8AE7-CD42-93C2-B15E722DC374}" presName="connTx" presStyleLbl="parChTrans1D4" presStyleIdx="6" presStyleCnt="7"/>
      <dgm:spPr/>
      <dgm:t>
        <a:bodyPr/>
        <a:lstStyle/>
        <a:p>
          <a:endParaRPr lang="en-US"/>
        </a:p>
      </dgm:t>
    </dgm:pt>
    <dgm:pt modelId="{CBFCD10F-F0C4-3744-9B80-652C8FE668DC}" type="pres">
      <dgm:prSet presAssocID="{06B95571-5546-084E-BE3E-3AE34E4189E8}" presName="root2" presStyleCnt="0"/>
      <dgm:spPr/>
    </dgm:pt>
    <dgm:pt modelId="{3FDBFC5E-B3AF-9A42-971E-98803DB5428A}" type="pres">
      <dgm:prSet presAssocID="{06B95571-5546-084E-BE3E-3AE34E4189E8}" presName="LevelTwoTextNode" presStyleLbl="node4" presStyleIdx="6" presStyleCnt="7" custScaleX="179988">
        <dgm:presLayoutVars>
          <dgm:chPref val="3"/>
        </dgm:presLayoutVars>
      </dgm:prSet>
      <dgm:spPr/>
      <dgm:t>
        <a:bodyPr/>
        <a:lstStyle/>
        <a:p>
          <a:endParaRPr lang="en-US"/>
        </a:p>
      </dgm:t>
    </dgm:pt>
    <dgm:pt modelId="{FEF8812C-4FE3-DC4F-8D67-9068064016DF}" type="pres">
      <dgm:prSet presAssocID="{06B95571-5546-084E-BE3E-3AE34E4189E8}" presName="level3hierChild" presStyleCnt="0"/>
      <dgm:spPr/>
    </dgm:pt>
    <dgm:pt modelId="{38A3CB4C-492A-884A-9C6E-A4BB97668CDF}" type="pres">
      <dgm:prSet presAssocID="{1FC142CB-6150-9044-9AAE-A89EA02AD01D}" presName="conn2-1" presStyleLbl="parChTrans1D2" presStyleIdx="2" presStyleCnt="3"/>
      <dgm:spPr/>
      <dgm:t>
        <a:bodyPr/>
        <a:lstStyle/>
        <a:p>
          <a:endParaRPr lang="en-US"/>
        </a:p>
      </dgm:t>
    </dgm:pt>
    <dgm:pt modelId="{C5F6A44A-3EAC-404A-AC0E-A81246C336A1}" type="pres">
      <dgm:prSet presAssocID="{1FC142CB-6150-9044-9AAE-A89EA02AD01D}" presName="connTx" presStyleLbl="parChTrans1D2" presStyleIdx="2" presStyleCnt="3"/>
      <dgm:spPr/>
      <dgm:t>
        <a:bodyPr/>
        <a:lstStyle/>
        <a:p>
          <a:endParaRPr lang="en-US"/>
        </a:p>
      </dgm:t>
    </dgm:pt>
    <dgm:pt modelId="{0ABC24F3-0522-1440-933D-C9491489B5F5}" type="pres">
      <dgm:prSet presAssocID="{E1C962AD-4B8C-3341-937E-B14B33DCA380}" presName="root2" presStyleCnt="0"/>
      <dgm:spPr/>
    </dgm:pt>
    <dgm:pt modelId="{EA012366-40BF-6A47-8AB6-AF6AA208BFD7}" type="pres">
      <dgm:prSet presAssocID="{E1C962AD-4B8C-3341-937E-B14B33DCA380}" presName="LevelTwoTextNode" presStyleLbl="node2" presStyleIdx="2" presStyleCnt="3">
        <dgm:presLayoutVars>
          <dgm:chPref val="3"/>
        </dgm:presLayoutVars>
      </dgm:prSet>
      <dgm:spPr/>
      <dgm:t>
        <a:bodyPr/>
        <a:lstStyle/>
        <a:p>
          <a:endParaRPr lang="en-US"/>
        </a:p>
      </dgm:t>
    </dgm:pt>
    <dgm:pt modelId="{AB329750-3E07-8747-AE58-4CB3384AF784}" type="pres">
      <dgm:prSet presAssocID="{E1C962AD-4B8C-3341-937E-B14B33DCA380}" presName="level3hierChild" presStyleCnt="0"/>
      <dgm:spPr/>
    </dgm:pt>
    <dgm:pt modelId="{51400069-A910-304B-9C5E-53B5D10A9AF7}" type="pres">
      <dgm:prSet presAssocID="{B9E476DB-8482-A840-B21E-3FB6DDC90863}" presName="conn2-1" presStyleLbl="parChTrans1D3" presStyleIdx="1" presStyleCnt="2"/>
      <dgm:spPr/>
      <dgm:t>
        <a:bodyPr/>
        <a:lstStyle/>
        <a:p>
          <a:endParaRPr lang="en-US"/>
        </a:p>
      </dgm:t>
    </dgm:pt>
    <dgm:pt modelId="{54E014B3-AF52-2649-B6F3-86E06D3C23F3}" type="pres">
      <dgm:prSet presAssocID="{B9E476DB-8482-A840-B21E-3FB6DDC90863}" presName="connTx" presStyleLbl="parChTrans1D3" presStyleIdx="1" presStyleCnt="2"/>
      <dgm:spPr/>
      <dgm:t>
        <a:bodyPr/>
        <a:lstStyle/>
        <a:p>
          <a:endParaRPr lang="en-US"/>
        </a:p>
      </dgm:t>
    </dgm:pt>
    <dgm:pt modelId="{A772BD7F-29B4-F14D-B48A-2004D85BED05}" type="pres">
      <dgm:prSet presAssocID="{DBEA3C2D-96B1-4949-8AE1-0E0E7E2356E2}" presName="root2" presStyleCnt="0"/>
      <dgm:spPr/>
    </dgm:pt>
    <dgm:pt modelId="{F1CF9565-CED0-0B42-B2A2-F6F29DC3FC68}" type="pres">
      <dgm:prSet presAssocID="{DBEA3C2D-96B1-4949-8AE1-0E0E7E2356E2}" presName="LevelTwoTextNode" presStyleLbl="node3" presStyleIdx="1" presStyleCnt="2" custScaleY="206502">
        <dgm:presLayoutVars>
          <dgm:chPref val="3"/>
        </dgm:presLayoutVars>
      </dgm:prSet>
      <dgm:spPr/>
      <dgm:t>
        <a:bodyPr/>
        <a:lstStyle/>
        <a:p>
          <a:endParaRPr lang="en-US"/>
        </a:p>
      </dgm:t>
    </dgm:pt>
    <dgm:pt modelId="{87A2059A-D321-C348-A65A-0797126685DE}" type="pres">
      <dgm:prSet presAssocID="{DBEA3C2D-96B1-4949-8AE1-0E0E7E2356E2}" presName="level3hierChild" presStyleCnt="0"/>
      <dgm:spPr/>
    </dgm:pt>
  </dgm:ptLst>
  <dgm:cxnLst>
    <dgm:cxn modelId="{DCB0FB1F-218A-584D-B29A-8F1B34CE085F}" type="presOf" srcId="{532418C2-06C5-2146-B916-26C9C08EE4EE}" destId="{6CEA6941-07C4-2D4B-BE16-BC9F9FD6983C}" srcOrd="0" destOrd="0" presId="urn:microsoft.com/office/officeart/2008/layout/HorizontalMultiLevelHierarchy"/>
    <dgm:cxn modelId="{C7C5B613-1706-714D-81B6-0068D8F61A23}" type="presOf" srcId="{6F0167C2-6D7B-2649-A806-D742340AB434}" destId="{468709C8-EB09-ED44-90E2-AAAE78A5CB5D}" srcOrd="0" destOrd="0" presId="urn:microsoft.com/office/officeart/2008/layout/HorizontalMultiLevelHierarchy"/>
    <dgm:cxn modelId="{48E720F2-C1CD-2743-AE38-02ED06D3CC19}" type="presOf" srcId="{D4BDD8D4-B75D-6041-BA7B-8EC69F2A7ACA}" destId="{65B6ABC2-32E8-BA41-A84C-EF2FC22C5882}" srcOrd="0" destOrd="0" presId="urn:microsoft.com/office/officeart/2008/layout/HorizontalMultiLevelHierarchy"/>
    <dgm:cxn modelId="{3B0C7FEB-969F-8847-AE9A-51AFF4D466D9}" type="presOf" srcId="{23645C52-2E1E-B647-8CD6-8BCB476173CA}" destId="{11CCC6F6-5E76-DA4C-B061-DBFFCF9C4237}" srcOrd="1" destOrd="0" presId="urn:microsoft.com/office/officeart/2008/layout/HorizontalMultiLevelHierarchy"/>
    <dgm:cxn modelId="{F3310B7E-E19B-7A4B-993E-C83135057FD7}" type="presOf" srcId="{B37B99A2-45D7-9A4A-8607-9B6A31D69132}" destId="{93FC3C08-D9FE-3449-AA4C-97F8AC799BE7}" srcOrd="0" destOrd="0" presId="urn:microsoft.com/office/officeart/2008/layout/HorizontalMultiLevelHierarchy"/>
    <dgm:cxn modelId="{974B476E-0FE5-2E42-9483-F75DD0B069BF}" srcId="{3A3EDE92-0FFC-0C4B-8BAD-7B0E256678CF}" destId="{E1C962AD-4B8C-3341-937E-B14B33DCA380}" srcOrd="2" destOrd="0" parTransId="{1FC142CB-6150-9044-9AAE-A89EA02AD01D}" sibTransId="{4FB7BE59-FA58-B841-9E63-8A030F61653A}"/>
    <dgm:cxn modelId="{CD52083D-7BC7-CE4C-B0DE-F8DAC708882F}" type="presOf" srcId="{BD943E4E-B511-8848-B022-E4A843ADC6A1}" destId="{07C90EE5-8852-754D-9250-FD38702AE5A7}" srcOrd="1" destOrd="0" presId="urn:microsoft.com/office/officeart/2008/layout/HorizontalMultiLevelHierarchy"/>
    <dgm:cxn modelId="{B20EA3A4-8C1E-CD47-BE0D-B1FE5CAB0F60}" type="presOf" srcId="{1ECC20A9-0F7C-7D4E-BC47-13FA97309AD6}" destId="{F09C4402-5B4B-154F-8B8F-25E70A0EDFE2}" srcOrd="0" destOrd="0" presId="urn:microsoft.com/office/officeart/2008/layout/HorizontalMultiLevelHierarchy"/>
    <dgm:cxn modelId="{38F01133-6AE5-524D-81D9-D9694486EB01}" type="presOf" srcId="{A59C74FA-875D-164E-AC65-600F590E5ACA}" destId="{FA7C87B1-B7A0-404E-B7D1-2E56F6C0DFE4}" srcOrd="0" destOrd="0" presId="urn:microsoft.com/office/officeart/2008/layout/HorizontalMultiLevelHierarchy"/>
    <dgm:cxn modelId="{8E13A608-F283-034D-85C5-7A5894952D32}" type="presOf" srcId="{D4BDD8D4-B75D-6041-BA7B-8EC69F2A7ACA}" destId="{2ED09304-D546-2A42-B6D9-B3762A45165E}" srcOrd="1" destOrd="0" presId="urn:microsoft.com/office/officeart/2008/layout/HorizontalMultiLevelHierarchy"/>
    <dgm:cxn modelId="{A479D1BA-D149-0F46-8DA1-F44EF0E32C89}" type="presOf" srcId="{6FB7E94A-EF60-6445-9BD4-0BFD20D6AB00}" destId="{76E44BC3-DD62-3B49-9EFA-2A88A15BA611}" srcOrd="0" destOrd="0" presId="urn:microsoft.com/office/officeart/2008/layout/HorizontalMultiLevelHierarchy"/>
    <dgm:cxn modelId="{08209477-03A9-EF4E-8BDC-A182457408AC}" type="presOf" srcId="{B9E476DB-8482-A840-B21E-3FB6DDC90863}" destId="{51400069-A910-304B-9C5E-53B5D10A9AF7}" srcOrd="0" destOrd="0" presId="urn:microsoft.com/office/officeart/2008/layout/HorizontalMultiLevelHierarchy"/>
    <dgm:cxn modelId="{B37F93D8-4BF7-744E-B5C8-A7BA42891E45}" srcId="{AFEDD36C-2BC1-F44A-9783-5AD7606A9CA9}" destId="{532418C2-06C5-2146-B916-26C9C08EE4EE}" srcOrd="2" destOrd="0" parTransId="{EE9C24B7-EE1C-404C-9700-BAD99A5A9B28}" sibTransId="{B0C4ADC8-22B9-2544-A60C-4526FFAFBFDB}"/>
    <dgm:cxn modelId="{DA6EEC50-496D-2E41-9621-9F6D1936F670}" srcId="{AFEDD36C-2BC1-F44A-9783-5AD7606A9CA9}" destId="{6FB7E94A-EF60-6445-9BD4-0BFD20D6AB00}" srcOrd="4" destOrd="0" parTransId="{6F0167C2-6D7B-2649-A806-D742340AB434}" sibTransId="{1A4CC471-E385-484A-899C-23A7C443302C}"/>
    <dgm:cxn modelId="{FC028C41-5D49-9240-B4DE-8D41B0EC7295}" type="presOf" srcId="{E1C962AD-4B8C-3341-937E-B14B33DCA380}" destId="{EA012366-40BF-6A47-8AB6-AF6AA208BFD7}" srcOrd="0" destOrd="0" presId="urn:microsoft.com/office/officeart/2008/layout/HorizontalMultiLevelHierarchy"/>
    <dgm:cxn modelId="{066CDFD9-DABE-7943-9EC1-B1A0FE77C36C}" type="presOf" srcId="{5EEA5DD0-A183-3441-A9D9-8469D5A0C9AC}" destId="{4480776C-3DD2-D547-A732-37053E4472D5}" srcOrd="0" destOrd="0" presId="urn:microsoft.com/office/officeart/2008/layout/HorizontalMultiLevelHierarchy"/>
    <dgm:cxn modelId="{0AFA2828-3D90-B442-AB14-CA1D75D3D68B}" type="presOf" srcId="{BD943E4E-B511-8848-B022-E4A843ADC6A1}" destId="{06FE444D-CEA0-9549-8587-EAAA551B4D75}" srcOrd="0" destOrd="0" presId="urn:microsoft.com/office/officeart/2008/layout/HorizontalMultiLevelHierarchy"/>
    <dgm:cxn modelId="{EBD0C0B9-9A69-714E-BB05-766E4ACAD3D8}" type="presOf" srcId="{A5D8B25D-EEF2-7B4F-959E-19A565D31608}" destId="{C8A6B3BB-5C54-8B46-BEC3-99A943572F9F}" srcOrd="1" destOrd="0" presId="urn:microsoft.com/office/officeart/2008/layout/HorizontalMultiLevelHierarchy"/>
    <dgm:cxn modelId="{1F909ED9-E83A-9B4C-A355-74E902DB5970}" type="presOf" srcId="{AFEDD36C-2BC1-F44A-9783-5AD7606A9CA9}" destId="{F47A49EB-0DF0-AE41-8857-C51394D761A6}" srcOrd="0" destOrd="0" presId="urn:microsoft.com/office/officeart/2008/layout/HorizontalMultiLevelHierarchy"/>
    <dgm:cxn modelId="{4FDB0E7D-3E7E-064C-A774-E1F7A5A6268E}" type="presOf" srcId="{A59C74FA-875D-164E-AC65-600F590E5ACA}" destId="{D963590A-7DA7-C34F-B003-C71044155BF9}" srcOrd="1" destOrd="0" presId="urn:microsoft.com/office/officeart/2008/layout/HorizontalMultiLevelHierarchy"/>
    <dgm:cxn modelId="{9F83B00E-A462-884F-BB5B-3262E64C87CF}" type="presOf" srcId="{1C21A584-8D08-B348-9DBC-155916FE562D}" destId="{3632809E-AA75-974B-8CCC-3C462CC9C29F}" srcOrd="0" destOrd="0" presId="urn:microsoft.com/office/officeart/2008/layout/HorizontalMultiLevelHierarchy"/>
    <dgm:cxn modelId="{4688C236-52D7-DA47-AAA8-A6D26EA380E5}" type="presOf" srcId="{9CC74E0E-8BAA-594D-8056-AB6A3BF8A659}" destId="{AA6FEA62-FDEE-C74F-B04B-B9B8198FF0A0}" srcOrd="1" destOrd="0" presId="urn:microsoft.com/office/officeart/2008/layout/HorizontalMultiLevelHierarchy"/>
    <dgm:cxn modelId="{31109127-5564-614F-BBC7-BA872024F142}" type="presOf" srcId="{D2E10DEC-A821-FC44-A4F7-8B55C9E5F043}" destId="{3E55EEB8-0292-F441-BFDA-3D718D3EF612}" srcOrd="0" destOrd="0" presId="urn:microsoft.com/office/officeart/2008/layout/HorizontalMultiLevelHierarchy"/>
    <dgm:cxn modelId="{B49DDEFC-DB92-1C40-8348-2459FE820C14}" srcId="{AFEDD36C-2BC1-F44A-9783-5AD7606A9CA9}" destId="{B37B99A2-45D7-9A4A-8607-9B6A31D69132}" srcOrd="1" destOrd="0" parTransId="{1C21A584-8D08-B348-9DBC-155916FE562D}" sibTransId="{18177809-440F-E34E-8360-69892DAC4DFD}"/>
    <dgm:cxn modelId="{081585EE-5338-9240-9FD0-F8D155659AB7}" type="presOf" srcId="{06B95571-5546-084E-BE3E-3AE34E4189E8}" destId="{3FDBFC5E-B3AF-9A42-971E-98803DB5428A}" srcOrd="0" destOrd="0" presId="urn:microsoft.com/office/officeart/2008/layout/HorizontalMultiLevelHierarchy"/>
    <dgm:cxn modelId="{AA2A3E3B-0938-414A-882D-2B9075746999}" type="presOf" srcId="{495897A7-7BD4-A047-9FA7-5D5B2AC160CD}" destId="{62989B64-B60C-E641-A3DB-0D20F7562760}" srcOrd="0" destOrd="0" presId="urn:microsoft.com/office/officeart/2008/layout/HorizontalMultiLevelHierarchy"/>
    <dgm:cxn modelId="{624722F3-61D2-424B-B3A4-46D4A962C327}" srcId="{E1C962AD-4B8C-3341-937E-B14B33DCA380}" destId="{DBEA3C2D-96B1-4949-8AE1-0E0E7E2356E2}" srcOrd="0" destOrd="0" parTransId="{B9E476DB-8482-A840-B21E-3FB6DDC90863}" sibTransId="{CE9F8130-DB37-F842-B13C-BD012F9199E4}"/>
    <dgm:cxn modelId="{6878C1B9-4349-BB4A-A798-B905FDF645CE}" type="presOf" srcId="{9CC74E0E-8BAA-594D-8056-AB6A3BF8A659}" destId="{B6A1DBBC-F47B-CB48-98F8-3C4A3F85AFF7}" srcOrd="0" destOrd="0" presId="urn:microsoft.com/office/officeart/2008/layout/HorizontalMultiLevelHierarchy"/>
    <dgm:cxn modelId="{60A3318C-EEEA-C14C-8BF6-B7F078A59C9B}" type="presOf" srcId="{23645C52-2E1E-B647-8CD6-8BCB476173CA}" destId="{3D8468A1-734E-9942-8033-978D7A62F42D}" srcOrd="0" destOrd="0" presId="urn:microsoft.com/office/officeart/2008/layout/HorizontalMultiLevelHierarchy"/>
    <dgm:cxn modelId="{33D2E862-FD30-0749-8159-0045A30F1B9E}" srcId="{AFEDD36C-2BC1-F44A-9783-5AD7606A9CA9}" destId="{5EEA5DD0-A183-3441-A9D9-8469D5A0C9AC}" srcOrd="5" destOrd="0" parTransId="{9CC74E0E-8BAA-594D-8056-AB6A3BF8A659}" sibTransId="{E08CDEB8-DE93-C344-B1E8-3489277A7858}"/>
    <dgm:cxn modelId="{4FE1049F-3C54-AD4F-8463-12990713C591}" type="presOf" srcId="{1C21A584-8D08-B348-9DBC-155916FE562D}" destId="{7DF7214E-4EF4-A24C-9001-C9F7AA372D1D}" srcOrd="1" destOrd="0" presId="urn:microsoft.com/office/officeart/2008/layout/HorizontalMultiLevelHierarchy"/>
    <dgm:cxn modelId="{705026DB-67AC-B243-AEB0-CBEFF5FF4AD2}" type="presOf" srcId="{6F0167C2-6D7B-2649-A806-D742340AB434}" destId="{5309BC2E-2289-674A-BE5A-2E803CBE1633}" srcOrd="1" destOrd="0" presId="urn:microsoft.com/office/officeart/2008/layout/HorizontalMultiLevelHierarchy"/>
    <dgm:cxn modelId="{EC10073F-6C73-FA41-B121-7AA9FAF4B8A4}" srcId="{AFEDD36C-2BC1-F44A-9783-5AD7606A9CA9}" destId="{D2E10DEC-A821-FC44-A4F7-8B55C9E5F043}" srcOrd="0" destOrd="0" parTransId="{A59C74FA-875D-164E-AC65-600F590E5ACA}" sibTransId="{7FD5694E-2D45-E24A-B4A8-BC681E48AFDA}"/>
    <dgm:cxn modelId="{F906B96A-B812-0E46-8897-3A8677866F58}" srcId="{1ECC20A9-0F7C-7D4E-BC47-13FA97309AD6}" destId="{3A3EDE92-0FFC-0C4B-8BAD-7B0E256678CF}" srcOrd="0" destOrd="0" parTransId="{49526175-E466-C24F-B05C-AD9A8BB71496}" sibTransId="{712155DA-556A-2746-AD90-478C25C8CD80}"/>
    <dgm:cxn modelId="{5D6A8FEF-40C5-7848-A278-78A946B7306A}" type="presOf" srcId="{3A3EDE92-0FFC-0C4B-8BAD-7B0E256678CF}" destId="{43D1FB3D-328B-FE43-B603-6AE2549E4143}" srcOrd="0" destOrd="0" presId="urn:microsoft.com/office/officeart/2008/layout/HorizontalMultiLevelHierarchy"/>
    <dgm:cxn modelId="{6368E677-A996-1343-987E-98AB9BA1841A}" srcId="{AFEDD36C-2BC1-F44A-9783-5AD7606A9CA9}" destId="{A2AEEAAF-6A7A-E143-BAAD-E14CF2F696DF}" srcOrd="3" destOrd="0" parTransId="{23645C52-2E1E-B647-8CD6-8BCB476173CA}" sibTransId="{0E8C62B4-F546-DA4B-A240-BAFB8410A0BD}"/>
    <dgm:cxn modelId="{E4011055-E5C0-5F48-9287-E20B62CAAB7F}" type="presOf" srcId="{EE9C24B7-EE1C-404C-9700-BAD99A5A9B28}" destId="{74F024C3-2A07-F94B-A3AB-0C7C16B2AC80}" srcOrd="1" destOrd="0" presId="urn:microsoft.com/office/officeart/2008/layout/HorizontalMultiLevelHierarchy"/>
    <dgm:cxn modelId="{1F43402B-CC79-9C46-A78D-18254654C811}" srcId="{AFEDD36C-2BC1-F44A-9783-5AD7606A9CA9}" destId="{06B95571-5546-084E-BE3E-3AE34E4189E8}" srcOrd="6" destOrd="0" parTransId="{3B7B99F8-8AE7-CD42-93C2-B15E722DC374}" sibTransId="{76B46287-F48A-8146-A59D-A0FFD3441E8F}"/>
    <dgm:cxn modelId="{E9E6CBEB-8FDB-914F-A52D-A7E1C3AF07DB}" srcId="{0425F92F-AD65-6F4D-94BB-1805C2B61269}" destId="{AFEDD36C-2BC1-F44A-9783-5AD7606A9CA9}" srcOrd="0" destOrd="0" parTransId="{A5D8B25D-EEF2-7B4F-959E-19A565D31608}" sibTransId="{EEC52C5F-D652-2C42-8485-7D59BC4703C0}"/>
    <dgm:cxn modelId="{F1625781-5A03-6946-8246-F3462CCF4A50}" type="presOf" srcId="{0425F92F-AD65-6F4D-94BB-1805C2B61269}" destId="{CA902164-6248-5C41-88EF-8AD362EF616D}" srcOrd="0" destOrd="0" presId="urn:microsoft.com/office/officeart/2008/layout/HorizontalMultiLevelHierarchy"/>
    <dgm:cxn modelId="{A414990E-CD8E-6A48-89F1-9ADA42AB1608}" type="presOf" srcId="{EE9C24B7-EE1C-404C-9700-BAD99A5A9B28}" destId="{BC8E3A62-7503-E84D-991D-FFBE5E910FE7}" srcOrd="0" destOrd="0" presId="urn:microsoft.com/office/officeart/2008/layout/HorizontalMultiLevelHierarchy"/>
    <dgm:cxn modelId="{A2F5B8CA-B7EB-8D48-86FE-0F368DAF5B26}" type="presOf" srcId="{3B7B99F8-8AE7-CD42-93C2-B15E722DC374}" destId="{A9EBFBB3-F5EE-574D-9759-2D3D2C713945}" srcOrd="0" destOrd="0" presId="urn:microsoft.com/office/officeart/2008/layout/HorizontalMultiLevelHierarchy"/>
    <dgm:cxn modelId="{4EED5E81-2A33-F54C-8DB2-AC844183F7F5}" srcId="{3A3EDE92-0FFC-0C4B-8BAD-7B0E256678CF}" destId="{0425F92F-AD65-6F4D-94BB-1805C2B61269}" srcOrd="1" destOrd="0" parTransId="{D4BDD8D4-B75D-6041-BA7B-8EC69F2A7ACA}" sibTransId="{029988D9-5E30-7B45-94E8-D072683853C7}"/>
    <dgm:cxn modelId="{CE992D08-35EC-0349-8429-285B29160CB6}" type="presOf" srcId="{A2AEEAAF-6A7A-E143-BAAD-E14CF2F696DF}" destId="{7F37505F-B2CB-1D4C-A3CE-82DD1D9ABE1D}" srcOrd="0" destOrd="0" presId="urn:microsoft.com/office/officeart/2008/layout/HorizontalMultiLevelHierarchy"/>
    <dgm:cxn modelId="{5052116A-AE32-1944-8ECC-AB356523475C}" type="presOf" srcId="{3B7B99F8-8AE7-CD42-93C2-B15E722DC374}" destId="{86A4A528-C43A-324D-B9B7-9BA3E3A49AB7}" srcOrd="1" destOrd="0" presId="urn:microsoft.com/office/officeart/2008/layout/HorizontalMultiLevelHierarchy"/>
    <dgm:cxn modelId="{DB2C5ECE-8FAD-D643-93A1-EC306119D545}" type="presOf" srcId="{A5D8B25D-EEF2-7B4F-959E-19A565D31608}" destId="{3265125C-E5F4-9E4E-86F4-A79224478D1D}" srcOrd="0" destOrd="0" presId="urn:microsoft.com/office/officeart/2008/layout/HorizontalMultiLevelHierarchy"/>
    <dgm:cxn modelId="{FDB3D4BB-8BBE-3B45-B7FA-D781DE4275DA}" srcId="{3A3EDE92-0FFC-0C4B-8BAD-7B0E256678CF}" destId="{495897A7-7BD4-A047-9FA7-5D5B2AC160CD}" srcOrd="0" destOrd="0" parTransId="{BD943E4E-B511-8848-B022-E4A843ADC6A1}" sibTransId="{F0083B0E-197C-4143-AA1A-8FA5FB09363B}"/>
    <dgm:cxn modelId="{A9FC974F-CB0E-C74D-A3B6-F0CCEF3CD82F}" type="presOf" srcId="{DBEA3C2D-96B1-4949-8AE1-0E0E7E2356E2}" destId="{F1CF9565-CED0-0B42-B2A2-F6F29DC3FC68}" srcOrd="0" destOrd="0" presId="urn:microsoft.com/office/officeart/2008/layout/HorizontalMultiLevelHierarchy"/>
    <dgm:cxn modelId="{5AC9F316-FE5E-FD4F-9A96-2AD50F178E7F}" type="presOf" srcId="{1FC142CB-6150-9044-9AAE-A89EA02AD01D}" destId="{C5F6A44A-3EAC-404A-AC0E-A81246C336A1}" srcOrd="1" destOrd="0" presId="urn:microsoft.com/office/officeart/2008/layout/HorizontalMultiLevelHierarchy"/>
    <dgm:cxn modelId="{52470C5F-AD4E-5F49-8181-A265F4E6CFD1}" type="presOf" srcId="{1FC142CB-6150-9044-9AAE-A89EA02AD01D}" destId="{38A3CB4C-492A-884A-9C6E-A4BB97668CDF}" srcOrd="0" destOrd="0" presId="urn:microsoft.com/office/officeart/2008/layout/HorizontalMultiLevelHierarchy"/>
    <dgm:cxn modelId="{5088C87E-214D-1647-9495-4E797E08AE3E}" type="presOf" srcId="{B9E476DB-8482-A840-B21E-3FB6DDC90863}" destId="{54E014B3-AF52-2649-B6F3-86E06D3C23F3}" srcOrd="1" destOrd="0" presId="urn:microsoft.com/office/officeart/2008/layout/HorizontalMultiLevelHierarchy"/>
    <dgm:cxn modelId="{508A4E8D-BA65-2046-9478-EA989B287AC0}" type="presParOf" srcId="{F09C4402-5B4B-154F-8B8F-25E70A0EDFE2}" destId="{8EAC608A-4D3F-0249-B7DA-E3B136AB1D0B}" srcOrd="0" destOrd="0" presId="urn:microsoft.com/office/officeart/2008/layout/HorizontalMultiLevelHierarchy"/>
    <dgm:cxn modelId="{086CC308-F7E4-E94E-A348-5A120299BED7}" type="presParOf" srcId="{8EAC608A-4D3F-0249-B7DA-E3B136AB1D0B}" destId="{43D1FB3D-328B-FE43-B603-6AE2549E4143}" srcOrd="0" destOrd="0" presId="urn:microsoft.com/office/officeart/2008/layout/HorizontalMultiLevelHierarchy"/>
    <dgm:cxn modelId="{436BF320-6D2C-1642-8954-C4C7F378E147}" type="presParOf" srcId="{8EAC608A-4D3F-0249-B7DA-E3B136AB1D0B}" destId="{BB45D3AF-4DF6-DC41-901C-3191AA6F4AAA}" srcOrd="1" destOrd="0" presId="urn:microsoft.com/office/officeart/2008/layout/HorizontalMultiLevelHierarchy"/>
    <dgm:cxn modelId="{8AEFA53E-7181-4F45-8C9C-C44D24AFEA6F}" type="presParOf" srcId="{BB45D3AF-4DF6-DC41-901C-3191AA6F4AAA}" destId="{06FE444D-CEA0-9549-8587-EAAA551B4D75}" srcOrd="0" destOrd="0" presId="urn:microsoft.com/office/officeart/2008/layout/HorizontalMultiLevelHierarchy"/>
    <dgm:cxn modelId="{CE754319-04FE-784F-B7BF-1BD519443523}" type="presParOf" srcId="{06FE444D-CEA0-9549-8587-EAAA551B4D75}" destId="{07C90EE5-8852-754D-9250-FD38702AE5A7}" srcOrd="0" destOrd="0" presId="urn:microsoft.com/office/officeart/2008/layout/HorizontalMultiLevelHierarchy"/>
    <dgm:cxn modelId="{22779171-E0B1-6B4B-98F1-FBD359CEB866}" type="presParOf" srcId="{BB45D3AF-4DF6-DC41-901C-3191AA6F4AAA}" destId="{9DCB29F4-FB9D-4B42-A9B2-A81A27A3E41F}" srcOrd="1" destOrd="0" presId="urn:microsoft.com/office/officeart/2008/layout/HorizontalMultiLevelHierarchy"/>
    <dgm:cxn modelId="{F87EF5A0-867B-BB44-8639-899CE70821ED}" type="presParOf" srcId="{9DCB29F4-FB9D-4B42-A9B2-A81A27A3E41F}" destId="{62989B64-B60C-E641-A3DB-0D20F7562760}" srcOrd="0" destOrd="0" presId="urn:microsoft.com/office/officeart/2008/layout/HorizontalMultiLevelHierarchy"/>
    <dgm:cxn modelId="{92F3603B-7E59-C847-8222-54E020C3DB71}" type="presParOf" srcId="{9DCB29F4-FB9D-4B42-A9B2-A81A27A3E41F}" destId="{95832F8C-1096-6541-8A38-FC61138101E6}" srcOrd="1" destOrd="0" presId="urn:microsoft.com/office/officeart/2008/layout/HorizontalMultiLevelHierarchy"/>
    <dgm:cxn modelId="{9BB3ED81-0FFF-E549-B6BF-D7DFACC50B51}" type="presParOf" srcId="{BB45D3AF-4DF6-DC41-901C-3191AA6F4AAA}" destId="{65B6ABC2-32E8-BA41-A84C-EF2FC22C5882}" srcOrd="2" destOrd="0" presId="urn:microsoft.com/office/officeart/2008/layout/HorizontalMultiLevelHierarchy"/>
    <dgm:cxn modelId="{84933C99-8D82-C345-8EF0-B7E66796352B}" type="presParOf" srcId="{65B6ABC2-32E8-BA41-A84C-EF2FC22C5882}" destId="{2ED09304-D546-2A42-B6D9-B3762A45165E}" srcOrd="0" destOrd="0" presId="urn:microsoft.com/office/officeart/2008/layout/HorizontalMultiLevelHierarchy"/>
    <dgm:cxn modelId="{E0B69999-B0B2-D744-99DA-26F35BFAB144}" type="presParOf" srcId="{BB45D3AF-4DF6-DC41-901C-3191AA6F4AAA}" destId="{83C54DFE-418D-8C4D-A12D-F2FE474D00BD}" srcOrd="3" destOrd="0" presId="urn:microsoft.com/office/officeart/2008/layout/HorizontalMultiLevelHierarchy"/>
    <dgm:cxn modelId="{B37073C9-AF4B-E343-9D45-1567221A8C90}" type="presParOf" srcId="{83C54DFE-418D-8C4D-A12D-F2FE474D00BD}" destId="{CA902164-6248-5C41-88EF-8AD362EF616D}" srcOrd="0" destOrd="0" presId="urn:microsoft.com/office/officeart/2008/layout/HorizontalMultiLevelHierarchy"/>
    <dgm:cxn modelId="{B1E4EBA7-F496-5F42-8210-6A850D3F3ACA}" type="presParOf" srcId="{83C54DFE-418D-8C4D-A12D-F2FE474D00BD}" destId="{2A6923C4-0996-614E-83B8-4B89A0D9937A}" srcOrd="1" destOrd="0" presId="urn:microsoft.com/office/officeart/2008/layout/HorizontalMultiLevelHierarchy"/>
    <dgm:cxn modelId="{8758D8B9-FD0D-9343-9792-40C9EE79E34A}" type="presParOf" srcId="{2A6923C4-0996-614E-83B8-4B89A0D9937A}" destId="{3265125C-E5F4-9E4E-86F4-A79224478D1D}" srcOrd="0" destOrd="0" presId="urn:microsoft.com/office/officeart/2008/layout/HorizontalMultiLevelHierarchy"/>
    <dgm:cxn modelId="{917299C0-4F46-8343-9F84-B80ECA4BA900}" type="presParOf" srcId="{3265125C-E5F4-9E4E-86F4-A79224478D1D}" destId="{C8A6B3BB-5C54-8B46-BEC3-99A943572F9F}" srcOrd="0" destOrd="0" presId="urn:microsoft.com/office/officeart/2008/layout/HorizontalMultiLevelHierarchy"/>
    <dgm:cxn modelId="{D730A0DC-D41C-D944-BB26-3D52E26C9447}" type="presParOf" srcId="{2A6923C4-0996-614E-83B8-4B89A0D9937A}" destId="{2B50E5A5-C56B-A141-9B1C-3D6CB694AF3B}" srcOrd="1" destOrd="0" presId="urn:microsoft.com/office/officeart/2008/layout/HorizontalMultiLevelHierarchy"/>
    <dgm:cxn modelId="{ADAFA3A9-A499-9140-824A-805A9DE00985}" type="presParOf" srcId="{2B50E5A5-C56B-A141-9B1C-3D6CB694AF3B}" destId="{F47A49EB-0DF0-AE41-8857-C51394D761A6}" srcOrd="0" destOrd="0" presId="urn:microsoft.com/office/officeart/2008/layout/HorizontalMultiLevelHierarchy"/>
    <dgm:cxn modelId="{F6DD83AA-443A-4D4D-A490-DEE7EA643A00}" type="presParOf" srcId="{2B50E5A5-C56B-A141-9B1C-3D6CB694AF3B}" destId="{C31F2DA9-7F4C-D949-88D9-BE7ECCBB25C8}" srcOrd="1" destOrd="0" presId="urn:microsoft.com/office/officeart/2008/layout/HorizontalMultiLevelHierarchy"/>
    <dgm:cxn modelId="{2C9C57CF-1644-7D4D-9054-A660D0A7934D}" type="presParOf" srcId="{C31F2DA9-7F4C-D949-88D9-BE7ECCBB25C8}" destId="{FA7C87B1-B7A0-404E-B7D1-2E56F6C0DFE4}" srcOrd="0" destOrd="0" presId="urn:microsoft.com/office/officeart/2008/layout/HorizontalMultiLevelHierarchy"/>
    <dgm:cxn modelId="{E5092B9F-0E94-2D40-AE11-5062DD009E4D}" type="presParOf" srcId="{FA7C87B1-B7A0-404E-B7D1-2E56F6C0DFE4}" destId="{D963590A-7DA7-C34F-B003-C71044155BF9}" srcOrd="0" destOrd="0" presId="urn:microsoft.com/office/officeart/2008/layout/HorizontalMultiLevelHierarchy"/>
    <dgm:cxn modelId="{2709E0DA-4817-374D-BF5F-9499E0919DB9}" type="presParOf" srcId="{C31F2DA9-7F4C-D949-88D9-BE7ECCBB25C8}" destId="{F3F04307-4B97-5C4C-B23A-24FB2E76FCC9}" srcOrd="1" destOrd="0" presId="urn:microsoft.com/office/officeart/2008/layout/HorizontalMultiLevelHierarchy"/>
    <dgm:cxn modelId="{58E96520-1854-3E49-9451-707CC1EAD398}" type="presParOf" srcId="{F3F04307-4B97-5C4C-B23A-24FB2E76FCC9}" destId="{3E55EEB8-0292-F441-BFDA-3D718D3EF612}" srcOrd="0" destOrd="0" presId="urn:microsoft.com/office/officeart/2008/layout/HorizontalMultiLevelHierarchy"/>
    <dgm:cxn modelId="{B4217619-018A-104F-B4D5-2A2D3F99F595}" type="presParOf" srcId="{F3F04307-4B97-5C4C-B23A-24FB2E76FCC9}" destId="{740499D9-8394-A942-AA00-661BFF50E842}" srcOrd="1" destOrd="0" presId="urn:microsoft.com/office/officeart/2008/layout/HorizontalMultiLevelHierarchy"/>
    <dgm:cxn modelId="{76C897F5-A8AC-2C4A-80A6-2E123D682B60}" type="presParOf" srcId="{C31F2DA9-7F4C-D949-88D9-BE7ECCBB25C8}" destId="{3632809E-AA75-974B-8CCC-3C462CC9C29F}" srcOrd="2" destOrd="0" presId="urn:microsoft.com/office/officeart/2008/layout/HorizontalMultiLevelHierarchy"/>
    <dgm:cxn modelId="{5B791A6C-0B08-3441-AF06-3AF4BAD30E13}" type="presParOf" srcId="{3632809E-AA75-974B-8CCC-3C462CC9C29F}" destId="{7DF7214E-4EF4-A24C-9001-C9F7AA372D1D}" srcOrd="0" destOrd="0" presId="urn:microsoft.com/office/officeart/2008/layout/HorizontalMultiLevelHierarchy"/>
    <dgm:cxn modelId="{1AC4EAA3-3FDD-654C-BD08-F0D5C40B21BF}" type="presParOf" srcId="{C31F2DA9-7F4C-D949-88D9-BE7ECCBB25C8}" destId="{19AE82AF-6364-3B41-8E28-18C2191E2C3B}" srcOrd="3" destOrd="0" presId="urn:microsoft.com/office/officeart/2008/layout/HorizontalMultiLevelHierarchy"/>
    <dgm:cxn modelId="{C08FEEBA-140D-AD40-BB52-D04F45BC7C2D}" type="presParOf" srcId="{19AE82AF-6364-3B41-8E28-18C2191E2C3B}" destId="{93FC3C08-D9FE-3449-AA4C-97F8AC799BE7}" srcOrd="0" destOrd="0" presId="urn:microsoft.com/office/officeart/2008/layout/HorizontalMultiLevelHierarchy"/>
    <dgm:cxn modelId="{C3F29601-D819-7D4E-B1C1-000C11DEAC66}" type="presParOf" srcId="{19AE82AF-6364-3B41-8E28-18C2191E2C3B}" destId="{F97EE083-CEAC-E144-A605-AAE906284D9F}" srcOrd="1" destOrd="0" presId="urn:microsoft.com/office/officeart/2008/layout/HorizontalMultiLevelHierarchy"/>
    <dgm:cxn modelId="{3E1D7BEC-5F1B-7F4A-BE86-2CEEC28F9DEA}" type="presParOf" srcId="{C31F2DA9-7F4C-D949-88D9-BE7ECCBB25C8}" destId="{BC8E3A62-7503-E84D-991D-FFBE5E910FE7}" srcOrd="4" destOrd="0" presId="urn:microsoft.com/office/officeart/2008/layout/HorizontalMultiLevelHierarchy"/>
    <dgm:cxn modelId="{64281CA5-4864-AF47-92BA-A03E7BFA1CD4}" type="presParOf" srcId="{BC8E3A62-7503-E84D-991D-FFBE5E910FE7}" destId="{74F024C3-2A07-F94B-A3AB-0C7C16B2AC80}" srcOrd="0" destOrd="0" presId="urn:microsoft.com/office/officeart/2008/layout/HorizontalMultiLevelHierarchy"/>
    <dgm:cxn modelId="{6CCB308E-E4F6-9A4A-9F34-FD8D4146842B}" type="presParOf" srcId="{C31F2DA9-7F4C-D949-88D9-BE7ECCBB25C8}" destId="{62C18B7C-8400-4A43-930D-011136F46772}" srcOrd="5" destOrd="0" presId="urn:microsoft.com/office/officeart/2008/layout/HorizontalMultiLevelHierarchy"/>
    <dgm:cxn modelId="{B3B2B4B9-AAE6-8440-8410-AB47BE9B1FFC}" type="presParOf" srcId="{62C18B7C-8400-4A43-930D-011136F46772}" destId="{6CEA6941-07C4-2D4B-BE16-BC9F9FD6983C}" srcOrd="0" destOrd="0" presId="urn:microsoft.com/office/officeart/2008/layout/HorizontalMultiLevelHierarchy"/>
    <dgm:cxn modelId="{5545A92D-03F8-1C41-9920-114A1B55815A}" type="presParOf" srcId="{62C18B7C-8400-4A43-930D-011136F46772}" destId="{2292E1DD-F644-0049-B8F0-9CD2291E40A4}" srcOrd="1" destOrd="0" presId="urn:microsoft.com/office/officeart/2008/layout/HorizontalMultiLevelHierarchy"/>
    <dgm:cxn modelId="{BA54A48C-657A-7649-BDBF-2FE598F61749}" type="presParOf" srcId="{C31F2DA9-7F4C-D949-88D9-BE7ECCBB25C8}" destId="{3D8468A1-734E-9942-8033-978D7A62F42D}" srcOrd="6" destOrd="0" presId="urn:microsoft.com/office/officeart/2008/layout/HorizontalMultiLevelHierarchy"/>
    <dgm:cxn modelId="{271FC84C-E8D2-2040-A75F-7C15CE5335F1}" type="presParOf" srcId="{3D8468A1-734E-9942-8033-978D7A62F42D}" destId="{11CCC6F6-5E76-DA4C-B061-DBFFCF9C4237}" srcOrd="0" destOrd="0" presId="urn:microsoft.com/office/officeart/2008/layout/HorizontalMultiLevelHierarchy"/>
    <dgm:cxn modelId="{22E3ACE1-8B32-664A-9EEE-E494594E0C91}" type="presParOf" srcId="{C31F2DA9-7F4C-D949-88D9-BE7ECCBB25C8}" destId="{4012AC34-3D34-ED4C-94E5-00109119F308}" srcOrd="7" destOrd="0" presId="urn:microsoft.com/office/officeart/2008/layout/HorizontalMultiLevelHierarchy"/>
    <dgm:cxn modelId="{9EEAB7CD-F404-D34B-929C-447EF39377CE}" type="presParOf" srcId="{4012AC34-3D34-ED4C-94E5-00109119F308}" destId="{7F37505F-B2CB-1D4C-A3CE-82DD1D9ABE1D}" srcOrd="0" destOrd="0" presId="urn:microsoft.com/office/officeart/2008/layout/HorizontalMultiLevelHierarchy"/>
    <dgm:cxn modelId="{36985531-8297-0047-9511-41C28A25E4E2}" type="presParOf" srcId="{4012AC34-3D34-ED4C-94E5-00109119F308}" destId="{080BD3DE-357B-F044-A1F0-B7F805A012A3}" srcOrd="1" destOrd="0" presId="urn:microsoft.com/office/officeart/2008/layout/HorizontalMultiLevelHierarchy"/>
    <dgm:cxn modelId="{31641B99-BC84-A34F-9BF2-1583986A7FAF}" type="presParOf" srcId="{C31F2DA9-7F4C-D949-88D9-BE7ECCBB25C8}" destId="{468709C8-EB09-ED44-90E2-AAAE78A5CB5D}" srcOrd="8" destOrd="0" presId="urn:microsoft.com/office/officeart/2008/layout/HorizontalMultiLevelHierarchy"/>
    <dgm:cxn modelId="{D6958FDC-20EB-0E46-B66A-F37A25528F7D}" type="presParOf" srcId="{468709C8-EB09-ED44-90E2-AAAE78A5CB5D}" destId="{5309BC2E-2289-674A-BE5A-2E803CBE1633}" srcOrd="0" destOrd="0" presId="urn:microsoft.com/office/officeart/2008/layout/HorizontalMultiLevelHierarchy"/>
    <dgm:cxn modelId="{E375B5F8-8941-B944-B5AB-B7233C95E7FA}" type="presParOf" srcId="{C31F2DA9-7F4C-D949-88D9-BE7ECCBB25C8}" destId="{CE48F77D-5724-9C4E-B6DE-21E7BDEF41E5}" srcOrd="9" destOrd="0" presId="urn:microsoft.com/office/officeart/2008/layout/HorizontalMultiLevelHierarchy"/>
    <dgm:cxn modelId="{6222DA6B-E60D-8B4E-81AB-EFF4B054F982}" type="presParOf" srcId="{CE48F77D-5724-9C4E-B6DE-21E7BDEF41E5}" destId="{76E44BC3-DD62-3B49-9EFA-2A88A15BA611}" srcOrd="0" destOrd="0" presId="urn:microsoft.com/office/officeart/2008/layout/HorizontalMultiLevelHierarchy"/>
    <dgm:cxn modelId="{F05ED7B3-3F51-2B48-96F6-145F925E2928}" type="presParOf" srcId="{CE48F77D-5724-9C4E-B6DE-21E7BDEF41E5}" destId="{C577F106-600A-8A45-ADC9-8FE57F2FBF7A}" srcOrd="1" destOrd="0" presId="urn:microsoft.com/office/officeart/2008/layout/HorizontalMultiLevelHierarchy"/>
    <dgm:cxn modelId="{05258C15-6928-9347-BDD5-96684C76840A}" type="presParOf" srcId="{C31F2DA9-7F4C-D949-88D9-BE7ECCBB25C8}" destId="{B6A1DBBC-F47B-CB48-98F8-3C4A3F85AFF7}" srcOrd="10" destOrd="0" presId="urn:microsoft.com/office/officeart/2008/layout/HorizontalMultiLevelHierarchy"/>
    <dgm:cxn modelId="{F61B71D1-CDA7-4648-8F4C-1210B6E52E85}" type="presParOf" srcId="{B6A1DBBC-F47B-CB48-98F8-3C4A3F85AFF7}" destId="{AA6FEA62-FDEE-C74F-B04B-B9B8198FF0A0}" srcOrd="0" destOrd="0" presId="urn:microsoft.com/office/officeart/2008/layout/HorizontalMultiLevelHierarchy"/>
    <dgm:cxn modelId="{E1771D6A-5B3C-D84F-978B-B719E642E9DD}" type="presParOf" srcId="{C31F2DA9-7F4C-D949-88D9-BE7ECCBB25C8}" destId="{296AD915-B37B-2542-BD5B-B1F56F90B3DB}" srcOrd="11" destOrd="0" presId="urn:microsoft.com/office/officeart/2008/layout/HorizontalMultiLevelHierarchy"/>
    <dgm:cxn modelId="{9C4F54FA-4286-1E40-B46B-EC73F556DD83}" type="presParOf" srcId="{296AD915-B37B-2542-BD5B-B1F56F90B3DB}" destId="{4480776C-3DD2-D547-A732-37053E4472D5}" srcOrd="0" destOrd="0" presId="urn:microsoft.com/office/officeart/2008/layout/HorizontalMultiLevelHierarchy"/>
    <dgm:cxn modelId="{F2198C58-52B7-9B4D-9372-CEAB58B3A1A6}" type="presParOf" srcId="{296AD915-B37B-2542-BD5B-B1F56F90B3DB}" destId="{C74E4AA9-F6DB-3B45-AD0E-5B28A5B65D60}" srcOrd="1" destOrd="0" presId="urn:microsoft.com/office/officeart/2008/layout/HorizontalMultiLevelHierarchy"/>
    <dgm:cxn modelId="{B10F98EA-DD7A-3442-993B-29CCA70CCB87}" type="presParOf" srcId="{C31F2DA9-7F4C-D949-88D9-BE7ECCBB25C8}" destId="{A9EBFBB3-F5EE-574D-9759-2D3D2C713945}" srcOrd="12" destOrd="0" presId="urn:microsoft.com/office/officeart/2008/layout/HorizontalMultiLevelHierarchy"/>
    <dgm:cxn modelId="{6930A2D7-46DC-C645-84B9-05457D6C9883}" type="presParOf" srcId="{A9EBFBB3-F5EE-574D-9759-2D3D2C713945}" destId="{86A4A528-C43A-324D-B9B7-9BA3E3A49AB7}" srcOrd="0" destOrd="0" presId="urn:microsoft.com/office/officeart/2008/layout/HorizontalMultiLevelHierarchy"/>
    <dgm:cxn modelId="{9CAB1F31-3414-5C49-89FE-DBA23ED8C572}" type="presParOf" srcId="{C31F2DA9-7F4C-D949-88D9-BE7ECCBB25C8}" destId="{CBFCD10F-F0C4-3744-9B80-652C8FE668DC}" srcOrd="13" destOrd="0" presId="urn:microsoft.com/office/officeart/2008/layout/HorizontalMultiLevelHierarchy"/>
    <dgm:cxn modelId="{6A79C363-54C3-1242-9DF7-7925EA106168}" type="presParOf" srcId="{CBFCD10F-F0C4-3744-9B80-652C8FE668DC}" destId="{3FDBFC5E-B3AF-9A42-971E-98803DB5428A}" srcOrd="0" destOrd="0" presId="urn:microsoft.com/office/officeart/2008/layout/HorizontalMultiLevelHierarchy"/>
    <dgm:cxn modelId="{B74E9F51-08A3-CB4C-A0C6-FFF2625FBA6B}" type="presParOf" srcId="{CBFCD10F-F0C4-3744-9B80-652C8FE668DC}" destId="{FEF8812C-4FE3-DC4F-8D67-9068064016DF}" srcOrd="1" destOrd="0" presId="urn:microsoft.com/office/officeart/2008/layout/HorizontalMultiLevelHierarchy"/>
    <dgm:cxn modelId="{6B6D7230-C24B-F84D-9FB0-2521394B9493}" type="presParOf" srcId="{BB45D3AF-4DF6-DC41-901C-3191AA6F4AAA}" destId="{38A3CB4C-492A-884A-9C6E-A4BB97668CDF}" srcOrd="4" destOrd="0" presId="urn:microsoft.com/office/officeart/2008/layout/HorizontalMultiLevelHierarchy"/>
    <dgm:cxn modelId="{B3B60D4E-FF7E-C649-B597-EC63757C9E29}" type="presParOf" srcId="{38A3CB4C-492A-884A-9C6E-A4BB97668CDF}" destId="{C5F6A44A-3EAC-404A-AC0E-A81246C336A1}" srcOrd="0" destOrd="0" presId="urn:microsoft.com/office/officeart/2008/layout/HorizontalMultiLevelHierarchy"/>
    <dgm:cxn modelId="{43F1516F-5CBB-5F46-83BA-434206A331D8}" type="presParOf" srcId="{BB45D3AF-4DF6-DC41-901C-3191AA6F4AAA}" destId="{0ABC24F3-0522-1440-933D-C9491489B5F5}" srcOrd="5" destOrd="0" presId="urn:microsoft.com/office/officeart/2008/layout/HorizontalMultiLevelHierarchy"/>
    <dgm:cxn modelId="{BCAA77EB-8AF6-6442-9A56-645FFD924EA2}" type="presParOf" srcId="{0ABC24F3-0522-1440-933D-C9491489B5F5}" destId="{EA012366-40BF-6A47-8AB6-AF6AA208BFD7}" srcOrd="0" destOrd="0" presId="urn:microsoft.com/office/officeart/2008/layout/HorizontalMultiLevelHierarchy"/>
    <dgm:cxn modelId="{69EBC9BD-A7E0-9343-A838-016EB8E563E2}" type="presParOf" srcId="{0ABC24F3-0522-1440-933D-C9491489B5F5}" destId="{AB329750-3E07-8747-AE58-4CB3384AF784}" srcOrd="1" destOrd="0" presId="urn:microsoft.com/office/officeart/2008/layout/HorizontalMultiLevelHierarchy"/>
    <dgm:cxn modelId="{D561501D-FCB9-ED4E-B46E-9A828C95F14C}" type="presParOf" srcId="{AB329750-3E07-8747-AE58-4CB3384AF784}" destId="{51400069-A910-304B-9C5E-53B5D10A9AF7}" srcOrd="0" destOrd="0" presId="urn:microsoft.com/office/officeart/2008/layout/HorizontalMultiLevelHierarchy"/>
    <dgm:cxn modelId="{EAE5B1E1-1CF5-AA42-A275-AF848B29A7BD}" type="presParOf" srcId="{51400069-A910-304B-9C5E-53B5D10A9AF7}" destId="{54E014B3-AF52-2649-B6F3-86E06D3C23F3}" srcOrd="0" destOrd="0" presId="urn:microsoft.com/office/officeart/2008/layout/HorizontalMultiLevelHierarchy"/>
    <dgm:cxn modelId="{0EBA09A4-3110-8E47-88E2-9AA76F7C66B3}" type="presParOf" srcId="{AB329750-3E07-8747-AE58-4CB3384AF784}" destId="{A772BD7F-29B4-F14D-B48A-2004D85BED05}" srcOrd="1" destOrd="0" presId="urn:microsoft.com/office/officeart/2008/layout/HorizontalMultiLevelHierarchy"/>
    <dgm:cxn modelId="{192AD7DB-A22E-D14E-9C88-3D5E4647C330}" type="presParOf" srcId="{A772BD7F-29B4-F14D-B48A-2004D85BED05}" destId="{F1CF9565-CED0-0B42-B2A2-F6F29DC3FC68}" srcOrd="0" destOrd="0" presId="urn:microsoft.com/office/officeart/2008/layout/HorizontalMultiLevelHierarchy"/>
    <dgm:cxn modelId="{E87563E0-18A6-3F41-8B40-3BE3748C4F95}" type="presParOf" srcId="{A772BD7F-29B4-F14D-B48A-2004D85BED05}" destId="{87A2059A-D321-C348-A65A-0797126685D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F32E5C-15FE-B347-B871-E364285989C1}" type="doc">
      <dgm:prSet loTypeId="urn:microsoft.com/office/officeart/2005/8/layout/venn3" loCatId="cycle" qsTypeId="urn:microsoft.com/office/officeart/2005/8/quickstyle/3D1" qsCatId="3D" csTypeId="urn:microsoft.com/office/officeart/2005/8/colors/colorful1" csCatId="colorful" phldr="1"/>
      <dgm:spPr/>
      <dgm:t>
        <a:bodyPr/>
        <a:lstStyle/>
        <a:p>
          <a:endParaRPr lang="en-US"/>
        </a:p>
      </dgm:t>
    </dgm:pt>
    <dgm:pt modelId="{16D666B7-A513-5143-A753-E2ACCAB60C3F}">
      <dgm:prSet/>
      <dgm:spPr/>
      <dgm:t>
        <a:bodyPr/>
        <a:lstStyle/>
        <a:p>
          <a:pPr rtl="0"/>
          <a:r>
            <a:rPr lang="en-US" dirty="0" smtClean="0"/>
            <a:t>Liability as a function of control serves to de-constitute the corporation and reconstitute it as the “enterprise”. </a:t>
          </a:r>
          <a:endParaRPr lang="en-US" dirty="0"/>
        </a:p>
      </dgm:t>
    </dgm:pt>
    <dgm:pt modelId="{E67259A4-8E39-D04D-974F-C90504281798}" type="parTrans" cxnId="{1919D289-88DC-9C49-BA44-24C685DCE1BB}">
      <dgm:prSet/>
      <dgm:spPr/>
      <dgm:t>
        <a:bodyPr/>
        <a:lstStyle/>
        <a:p>
          <a:endParaRPr lang="en-US"/>
        </a:p>
      </dgm:t>
    </dgm:pt>
    <dgm:pt modelId="{0DE6F20D-CBB3-6247-B244-48B993A810DF}" type="sibTrans" cxnId="{1919D289-88DC-9C49-BA44-24C685DCE1BB}">
      <dgm:prSet/>
      <dgm:spPr/>
      <dgm:t>
        <a:bodyPr/>
        <a:lstStyle/>
        <a:p>
          <a:endParaRPr lang="en-US"/>
        </a:p>
      </dgm:t>
    </dgm:pt>
    <dgm:pt modelId="{84E35949-0B97-D849-8F85-6673A3DECF40}">
      <dgm:prSet/>
      <dgm:spPr/>
      <dgm:t>
        <a:bodyPr/>
        <a:lstStyle/>
        <a:p>
          <a:pPr rtl="0"/>
          <a:r>
            <a:rPr lang="en-US" smtClean="0"/>
            <a:t>Moves away from the construction of legal solidity through strong agency and veil piercing doctrines</a:t>
          </a:r>
          <a:endParaRPr lang="en-US"/>
        </a:p>
      </dgm:t>
    </dgm:pt>
    <dgm:pt modelId="{75795C34-10C1-8C49-BEEF-4AAD5256AB1F}" type="parTrans" cxnId="{71162849-8F28-4544-BFF0-E946C1C24929}">
      <dgm:prSet/>
      <dgm:spPr/>
      <dgm:t>
        <a:bodyPr/>
        <a:lstStyle/>
        <a:p>
          <a:endParaRPr lang="en-US"/>
        </a:p>
      </dgm:t>
    </dgm:pt>
    <dgm:pt modelId="{C8CABD18-DF59-5546-B655-70A3B6286688}" type="sibTrans" cxnId="{71162849-8F28-4544-BFF0-E946C1C24929}">
      <dgm:prSet/>
      <dgm:spPr/>
      <dgm:t>
        <a:bodyPr/>
        <a:lstStyle/>
        <a:p>
          <a:endParaRPr lang="en-US"/>
        </a:p>
      </dgm:t>
    </dgm:pt>
    <dgm:pt modelId="{F29A3FCD-9DC1-3E4D-91A6-72386683480A}">
      <dgm:prSet/>
      <dgm:spPr/>
      <dgm:t>
        <a:bodyPr/>
        <a:lstStyle/>
        <a:p>
          <a:pPr rtl="0"/>
          <a:r>
            <a:rPr lang="en-US" dirty="0" smtClean="0"/>
            <a:t>Control-liability nexus fractures legal solidity of corporation in favor of a-la-carte reconstitution</a:t>
          </a:r>
          <a:endParaRPr lang="en-US" dirty="0"/>
        </a:p>
      </dgm:t>
    </dgm:pt>
    <dgm:pt modelId="{EF2DDE3E-3A05-314F-9D99-630508538A01}" type="parTrans" cxnId="{B740DB34-138F-0346-9C52-0195CFA1375C}">
      <dgm:prSet/>
      <dgm:spPr/>
      <dgm:t>
        <a:bodyPr/>
        <a:lstStyle/>
        <a:p>
          <a:endParaRPr lang="en-US"/>
        </a:p>
      </dgm:t>
    </dgm:pt>
    <dgm:pt modelId="{31C69468-7B9F-4944-B030-67DCF14214D3}" type="sibTrans" cxnId="{B740DB34-138F-0346-9C52-0195CFA1375C}">
      <dgm:prSet/>
      <dgm:spPr/>
      <dgm:t>
        <a:bodyPr/>
        <a:lstStyle/>
        <a:p>
          <a:endParaRPr lang="en-US"/>
        </a:p>
      </dgm:t>
    </dgm:pt>
    <dgm:pt modelId="{9D4D2FA8-CD35-854B-A12E-90CCD5FA6A20}">
      <dgm:prSet/>
      <dgm:spPr/>
      <dgm:t>
        <a:bodyPr/>
        <a:lstStyle/>
        <a:p>
          <a:pPr rtl="0"/>
          <a:r>
            <a:rPr lang="en-US" dirty="0" smtClean="0"/>
            <a:t>Corporate personality shifts its center from the internal stakeholders and the state, to the objects of a control relationship within which the legal relationship becomes irrelevant </a:t>
          </a:r>
          <a:endParaRPr lang="en-US" dirty="0"/>
        </a:p>
      </dgm:t>
    </dgm:pt>
    <dgm:pt modelId="{ED703B6A-ED14-3A45-854D-3F80118201D5}" type="parTrans" cxnId="{150349BA-05CE-AC4E-8268-7A16B6198313}">
      <dgm:prSet/>
      <dgm:spPr/>
      <dgm:t>
        <a:bodyPr/>
        <a:lstStyle/>
        <a:p>
          <a:endParaRPr lang="en-US"/>
        </a:p>
      </dgm:t>
    </dgm:pt>
    <dgm:pt modelId="{9B8611AE-8ED3-5945-98F7-2722BA022E41}" type="sibTrans" cxnId="{150349BA-05CE-AC4E-8268-7A16B6198313}">
      <dgm:prSet/>
      <dgm:spPr/>
      <dgm:t>
        <a:bodyPr/>
        <a:lstStyle/>
        <a:p>
          <a:endParaRPr lang="en-US"/>
        </a:p>
      </dgm:t>
    </dgm:pt>
    <dgm:pt modelId="{3EFBFA7D-C546-2442-A333-F2D04F2086F2}">
      <dgm:prSet/>
      <dgm:spPr/>
      <dgm:t>
        <a:bodyPr/>
        <a:lstStyle/>
        <a:p>
          <a:pPr rtl="0"/>
          <a:r>
            <a:rPr lang="en-US" dirty="0" smtClean="0"/>
            <a:t>But corporate personality becomes unstable as well, as the control relationship attaches only to particular events and particular relationships</a:t>
          </a:r>
          <a:endParaRPr lang="en-US" dirty="0"/>
        </a:p>
      </dgm:t>
    </dgm:pt>
    <dgm:pt modelId="{DAE8819B-A0C0-8742-ABE0-1F2F21FCC1F7}" type="parTrans" cxnId="{93C025DD-FDE1-124B-8EB7-164CB52967D1}">
      <dgm:prSet/>
      <dgm:spPr/>
      <dgm:t>
        <a:bodyPr/>
        <a:lstStyle/>
        <a:p>
          <a:endParaRPr lang="en-US"/>
        </a:p>
      </dgm:t>
    </dgm:pt>
    <dgm:pt modelId="{60C29516-196D-0644-8E1F-378442571607}" type="sibTrans" cxnId="{93C025DD-FDE1-124B-8EB7-164CB52967D1}">
      <dgm:prSet/>
      <dgm:spPr/>
      <dgm:t>
        <a:bodyPr/>
        <a:lstStyle/>
        <a:p>
          <a:endParaRPr lang="en-US"/>
        </a:p>
      </dgm:t>
    </dgm:pt>
    <dgm:pt modelId="{95CB8183-CC70-FD43-A944-1F3AAC3FCE46}">
      <dgm:prSet/>
      <dgm:spPr/>
      <dgm:t>
        <a:bodyPr/>
        <a:lstStyle/>
        <a:p>
          <a:pPr rtl="0"/>
          <a:r>
            <a:rPr lang="en-US" dirty="0" smtClean="0"/>
            <a:t>In this it is quite distinct from agency and veil piercing that was meant to protect the integrity of legal personality; control relationships are meant to destabilize that integrity.</a:t>
          </a:r>
          <a:endParaRPr lang="en-US" dirty="0"/>
        </a:p>
      </dgm:t>
    </dgm:pt>
    <dgm:pt modelId="{80ACC66F-93D0-6843-BB85-004D5EB02D69}" type="parTrans" cxnId="{2BA45E6E-C577-B143-AC0F-A5FA8F1369D5}">
      <dgm:prSet/>
      <dgm:spPr/>
      <dgm:t>
        <a:bodyPr/>
        <a:lstStyle/>
        <a:p>
          <a:endParaRPr lang="en-US"/>
        </a:p>
      </dgm:t>
    </dgm:pt>
    <dgm:pt modelId="{D58A8A7B-B271-BE4E-98ED-D71C7CF811E1}" type="sibTrans" cxnId="{2BA45E6E-C577-B143-AC0F-A5FA8F1369D5}">
      <dgm:prSet/>
      <dgm:spPr/>
      <dgm:t>
        <a:bodyPr/>
        <a:lstStyle/>
        <a:p>
          <a:endParaRPr lang="en-US"/>
        </a:p>
      </dgm:t>
    </dgm:pt>
    <dgm:pt modelId="{B22F6F0E-82A2-114E-9AB0-578A5E5C6CAA}" type="pres">
      <dgm:prSet presAssocID="{84F32E5C-15FE-B347-B871-E364285989C1}" presName="Name0" presStyleCnt="0">
        <dgm:presLayoutVars>
          <dgm:dir/>
          <dgm:resizeHandles val="exact"/>
        </dgm:presLayoutVars>
      </dgm:prSet>
      <dgm:spPr/>
    </dgm:pt>
    <dgm:pt modelId="{FF62DC2B-3030-4F4E-8575-D0357131247B}" type="pres">
      <dgm:prSet presAssocID="{16D666B7-A513-5143-A753-E2ACCAB60C3F}" presName="Name5" presStyleLbl="vennNode1" presStyleIdx="0" presStyleCnt="6" custScaleY="188498" custLinFactNeighborX="-305" custLinFactNeighborY="1271">
        <dgm:presLayoutVars>
          <dgm:bulletEnabled val="1"/>
        </dgm:presLayoutVars>
      </dgm:prSet>
      <dgm:spPr/>
    </dgm:pt>
    <dgm:pt modelId="{D4CD79CB-B4C5-B14D-AD41-6991B15BD620}" type="pres">
      <dgm:prSet presAssocID="{0DE6F20D-CBB3-6247-B244-48B993A810DF}" presName="space" presStyleCnt="0"/>
      <dgm:spPr/>
    </dgm:pt>
    <dgm:pt modelId="{4B84795F-5CBC-D14A-B065-01B6D565A7F1}" type="pres">
      <dgm:prSet presAssocID="{84E35949-0B97-D849-8F85-6673A3DECF40}" presName="Name5" presStyleLbl="vennNode1" presStyleIdx="1" presStyleCnt="6" custScaleY="191042">
        <dgm:presLayoutVars>
          <dgm:bulletEnabled val="1"/>
        </dgm:presLayoutVars>
      </dgm:prSet>
      <dgm:spPr/>
    </dgm:pt>
    <dgm:pt modelId="{031FE26D-7165-D540-8DBC-C04E7B8C9C25}" type="pres">
      <dgm:prSet presAssocID="{C8CABD18-DF59-5546-B655-70A3B6286688}" presName="space" presStyleCnt="0"/>
      <dgm:spPr/>
    </dgm:pt>
    <dgm:pt modelId="{D39EAD41-7C6A-2A47-9970-4E962B95C6CB}" type="pres">
      <dgm:prSet presAssocID="{F29A3FCD-9DC1-3E4D-91A6-72386683480A}" presName="Name5" presStyleLbl="vennNode1" presStyleIdx="2" presStyleCnt="6" custScaleY="188499">
        <dgm:presLayoutVars>
          <dgm:bulletEnabled val="1"/>
        </dgm:presLayoutVars>
      </dgm:prSet>
      <dgm:spPr/>
    </dgm:pt>
    <dgm:pt modelId="{821074DA-99E5-B74F-B5A7-65C0098A6D41}" type="pres">
      <dgm:prSet presAssocID="{31C69468-7B9F-4944-B030-67DCF14214D3}" presName="space" presStyleCnt="0"/>
      <dgm:spPr/>
    </dgm:pt>
    <dgm:pt modelId="{5FF519FF-44D7-644C-A90F-F1FB571935C3}" type="pres">
      <dgm:prSet presAssocID="{9D4D2FA8-CD35-854B-A12E-90CCD5FA6A20}" presName="Name5" presStyleLbl="vennNode1" presStyleIdx="3" presStyleCnt="6" custScaleY="188499">
        <dgm:presLayoutVars>
          <dgm:bulletEnabled val="1"/>
        </dgm:presLayoutVars>
      </dgm:prSet>
      <dgm:spPr/>
    </dgm:pt>
    <dgm:pt modelId="{B4D037D3-40DC-E047-9259-A712B22CFEF8}" type="pres">
      <dgm:prSet presAssocID="{9B8611AE-8ED3-5945-98F7-2722BA022E41}" presName="space" presStyleCnt="0"/>
      <dgm:spPr/>
    </dgm:pt>
    <dgm:pt modelId="{B49135D8-3C90-F249-BA30-41A8FF5276E1}" type="pres">
      <dgm:prSet presAssocID="{3EFBFA7D-C546-2442-A333-F2D04F2086F2}" presName="Name5" presStyleLbl="vennNode1" presStyleIdx="4" presStyleCnt="6" custScaleY="189771">
        <dgm:presLayoutVars>
          <dgm:bulletEnabled val="1"/>
        </dgm:presLayoutVars>
      </dgm:prSet>
      <dgm:spPr/>
    </dgm:pt>
    <dgm:pt modelId="{BAC835F4-79E7-474D-BA43-AC84072EE9C0}" type="pres">
      <dgm:prSet presAssocID="{60C29516-196D-0644-8E1F-378442571607}" presName="space" presStyleCnt="0"/>
      <dgm:spPr/>
    </dgm:pt>
    <dgm:pt modelId="{E1F800B3-87F3-6244-B61A-28DD67B8CE3B}" type="pres">
      <dgm:prSet presAssocID="{95CB8183-CC70-FD43-A944-1F3AAC3FCE46}" presName="Name5" presStyleLbl="vennNode1" presStyleIdx="5" presStyleCnt="6" custScaleY="189771">
        <dgm:presLayoutVars>
          <dgm:bulletEnabled val="1"/>
        </dgm:presLayoutVars>
      </dgm:prSet>
      <dgm:spPr/>
    </dgm:pt>
  </dgm:ptLst>
  <dgm:cxnLst>
    <dgm:cxn modelId="{D5FAC5DB-8297-6F4E-8931-8A6E2F668921}" type="presOf" srcId="{F29A3FCD-9DC1-3E4D-91A6-72386683480A}" destId="{D39EAD41-7C6A-2A47-9970-4E962B95C6CB}" srcOrd="0" destOrd="0" presId="urn:microsoft.com/office/officeart/2005/8/layout/venn3"/>
    <dgm:cxn modelId="{C0D1C359-B07B-2643-90D1-482C58CF980C}" type="presOf" srcId="{9D4D2FA8-CD35-854B-A12E-90CCD5FA6A20}" destId="{5FF519FF-44D7-644C-A90F-F1FB571935C3}" srcOrd="0" destOrd="0" presId="urn:microsoft.com/office/officeart/2005/8/layout/venn3"/>
    <dgm:cxn modelId="{DC883E33-820D-A14B-90D4-1F64E73E06BF}" type="presOf" srcId="{84E35949-0B97-D849-8F85-6673A3DECF40}" destId="{4B84795F-5CBC-D14A-B065-01B6D565A7F1}" srcOrd="0" destOrd="0" presId="urn:microsoft.com/office/officeart/2005/8/layout/venn3"/>
    <dgm:cxn modelId="{1919D289-88DC-9C49-BA44-24C685DCE1BB}" srcId="{84F32E5C-15FE-B347-B871-E364285989C1}" destId="{16D666B7-A513-5143-A753-E2ACCAB60C3F}" srcOrd="0" destOrd="0" parTransId="{E67259A4-8E39-D04D-974F-C90504281798}" sibTransId="{0DE6F20D-CBB3-6247-B244-48B993A810DF}"/>
    <dgm:cxn modelId="{2BA45E6E-C577-B143-AC0F-A5FA8F1369D5}" srcId="{84F32E5C-15FE-B347-B871-E364285989C1}" destId="{95CB8183-CC70-FD43-A944-1F3AAC3FCE46}" srcOrd="5" destOrd="0" parTransId="{80ACC66F-93D0-6843-BB85-004D5EB02D69}" sibTransId="{D58A8A7B-B271-BE4E-98ED-D71C7CF811E1}"/>
    <dgm:cxn modelId="{801069E5-EE4C-5F4F-B288-FDE8157DF776}" type="presOf" srcId="{16D666B7-A513-5143-A753-E2ACCAB60C3F}" destId="{FF62DC2B-3030-4F4E-8575-D0357131247B}" srcOrd="0" destOrd="0" presId="urn:microsoft.com/office/officeart/2005/8/layout/venn3"/>
    <dgm:cxn modelId="{93C025DD-FDE1-124B-8EB7-164CB52967D1}" srcId="{84F32E5C-15FE-B347-B871-E364285989C1}" destId="{3EFBFA7D-C546-2442-A333-F2D04F2086F2}" srcOrd="4" destOrd="0" parTransId="{DAE8819B-A0C0-8742-ABE0-1F2F21FCC1F7}" sibTransId="{60C29516-196D-0644-8E1F-378442571607}"/>
    <dgm:cxn modelId="{B740DB34-138F-0346-9C52-0195CFA1375C}" srcId="{84F32E5C-15FE-B347-B871-E364285989C1}" destId="{F29A3FCD-9DC1-3E4D-91A6-72386683480A}" srcOrd="2" destOrd="0" parTransId="{EF2DDE3E-3A05-314F-9D99-630508538A01}" sibTransId="{31C69468-7B9F-4944-B030-67DCF14214D3}"/>
    <dgm:cxn modelId="{7878BCFD-1283-D74F-A02B-7058561816B7}" type="presOf" srcId="{3EFBFA7D-C546-2442-A333-F2D04F2086F2}" destId="{B49135D8-3C90-F249-BA30-41A8FF5276E1}" srcOrd="0" destOrd="0" presId="urn:microsoft.com/office/officeart/2005/8/layout/venn3"/>
    <dgm:cxn modelId="{150349BA-05CE-AC4E-8268-7A16B6198313}" srcId="{84F32E5C-15FE-B347-B871-E364285989C1}" destId="{9D4D2FA8-CD35-854B-A12E-90CCD5FA6A20}" srcOrd="3" destOrd="0" parTransId="{ED703B6A-ED14-3A45-854D-3F80118201D5}" sibTransId="{9B8611AE-8ED3-5945-98F7-2722BA022E41}"/>
    <dgm:cxn modelId="{71162849-8F28-4544-BFF0-E946C1C24929}" srcId="{84F32E5C-15FE-B347-B871-E364285989C1}" destId="{84E35949-0B97-D849-8F85-6673A3DECF40}" srcOrd="1" destOrd="0" parTransId="{75795C34-10C1-8C49-BEEF-4AAD5256AB1F}" sibTransId="{C8CABD18-DF59-5546-B655-70A3B6286688}"/>
    <dgm:cxn modelId="{96466B14-962C-3E44-AD0D-950C0D6FA8D4}" type="presOf" srcId="{95CB8183-CC70-FD43-A944-1F3AAC3FCE46}" destId="{E1F800B3-87F3-6244-B61A-28DD67B8CE3B}" srcOrd="0" destOrd="0" presId="urn:microsoft.com/office/officeart/2005/8/layout/venn3"/>
    <dgm:cxn modelId="{77B2E695-6961-1E44-96FB-3767C5AB5D82}" type="presOf" srcId="{84F32E5C-15FE-B347-B871-E364285989C1}" destId="{B22F6F0E-82A2-114E-9AB0-578A5E5C6CAA}" srcOrd="0" destOrd="0" presId="urn:microsoft.com/office/officeart/2005/8/layout/venn3"/>
    <dgm:cxn modelId="{41F58217-7C89-704B-87B8-8873AF2829F2}" type="presParOf" srcId="{B22F6F0E-82A2-114E-9AB0-578A5E5C6CAA}" destId="{FF62DC2B-3030-4F4E-8575-D0357131247B}" srcOrd="0" destOrd="0" presId="urn:microsoft.com/office/officeart/2005/8/layout/venn3"/>
    <dgm:cxn modelId="{233B938B-CCFD-8F4A-8D33-CCC38085E4B6}" type="presParOf" srcId="{B22F6F0E-82A2-114E-9AB0-578A5E5C6CAA}" destId="{D4CD79CB-B4C5-B14D-AD41-6991B15BD620}" srcOrd="1" destOrd="0" presId="urn:microsoft.com/office/officeart/2005/8/layout/venn3"/>
    <dgm:cxn modelId="{9A8CEB04-EAC1-5A4B-9068-E6FC34C4DC2B}" type="presParOf" srcId="{B22F6F0E-82A2-114E-9AB0-578A5E5C6CAA}" destId="{4B84795F-5CBC-D14A-B065-01B6D565A7F1}" srcOrd="2" destOrd="0" presId="urn:microsoft.com/office/officeart/2005/8/layout/venn3"/>
    <dgm:cxn modelId="{A9589F4D-8FC1-FF4A-A6AB-951327EFF7AC}" type="presParOf" srcId="{B22F6F0E-82A2-114E-9AB0-578A5E5C6CAA}" destId="{031FE26D-7165-D540-8DBC-C04E7B8C9C25}" srcOrd="3" destOrd="0" presId="urn:microsoft.com/office/officeart/2005/8/layout/venn3"/>
    <dgm:cxn modelId="{FBCD9D8B-08BA-7E4C-9FD0-C25A7F876423}" type="presParOf" srcId="{B22F6F0E-82A2-114E-9AB0-578A5E5C6CAA}" destId="{D39EAD41-7C6A-2A47-9970-4E962B95C6CB}" srcOrd="4" destOrd="0" presId="urn:microsoft.com/office/officeart/2005/8/layout/venn3"/>
    <dgm:cxn modelId="{0182F74C-05B4-1243-8B55-479DE087CF10}" type="presParOf" srcId="{B22F6F0E-82A2-114E-9AB0-578A5E5C6CAA}" destId="{821074DA-99E5-B74F-B5A7-65C0098A6D41}" srcOrd="5" destOrd="0" presId="urn:microsoft.com/office/officeart/2005/8/layout/venn3"/>
    <dgm:cxn modelId="{EF7051EC-8AAE-AD45-95C8-16905FF2F276}" type="presParOf" srcId="{B22F6F0E-82A2-114E-9AB0-578A5E5C6CAA}" destId="{5FF519FF-44D7-644C-A90F-F1FB571935C3}" srcOrd="6" destOrd="0" presId="urn:microsoft.com/office/officeart/2005/8/layout/venn3"/>
    <dgm:cxn modelId="{67526E95-F95F-8343-81AF-64E06610345B}" type="presParOf" srcId="{B22F6F0E-82A2-114E-9AB0-578A5E5C6CAA}" destId="{B4D037D3-40DC-E047-9259-A712B22CFEF8}" srcOrd="7" destOrd="0" presId="urn:microsoft.com/office/officeart/2005/8/layout/venn3"/>
    <dgm:cxn modelId="{422C0E8D-7A33-5D4F-BEF7-D707A4DEA549}" type="presParOf" srcId="{B22F6F0E-82A2-114E-9AB0-578A5E5C6CAA}" destId="{B49135D8-3C90-F249-BA30-41A8FF5276E1}" srcOrd="8" destOrd="0" presId="urn:microsoft.com/office/officeart/2005/8/layout/venn3"/>
    <dgm:cxn modelId="{5DB6D394-FB15-0C44-8A11-D96BA8BA32B0}" type="presParOf" srcId="{B22F6F0E-82A2-114E-9AB0-578A5E5C6CAA}" destId="{BAC835F4-79E7-474D-BA43-AC84072EE9C0}" srcOrd="9" destOrd="0" presId="urn:microsoft.com/office/officeart/2005/8/layout/venn3"/>
    <dgm:cxn modelId="{17DF5869-E8CF-A84D-94B9-D5CA76865F53}" type="presParOf" srcId="{B22F6F0E-82A2-114E-9AB0-578A5E5C6CAA}" destId="{E1F800B3-87F3-6244-B61A-28DD67B8CE3B}"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3247B6-A831-DA43-BA31-DC27103D90BD}" type="doc">
      <dgm:prSet loTypeId="urn:microsoft.com/office/officeart/2005/8/layout/venn3" loCatId="list" qsTypeId="urn:microsoft.com/office/officeart/2005/8/quickstyle/simple4" qsCatId="simple" csTypeId="urn:microsoft.com/office/officeart/2005/8/colors/colorful4" csCatId="colorful" phldr="1"/>
      <dgm:spPr/>
      <dgm:t>
        <a:bodyPr/>
        <a:lstStyle/>
        <a:p>
          <a:endParaRPr lang="en-US"/>
        </a:p>
      </dgm:t>
    </dgm:pt>
    <dgm:pt modelId="{327E8CD7-F1F0-654E-BE99-F5712D604723}">
      <dgm:prSet/>
      <dgm:spPr/>
      <dgm:t>
        <a:bodyPr/>
        <a:lstStyle/>
        <a:p>
          <a:pPr rtl="0"/>
          <a:r>
            <a:rPr lang="en-US" smtClean="0"/>
            <a:t>Voluntary Political Speech</a:t>
          </a:r>
          <a:endParaRPr lang="en-US"/>
        </a:p>
      </dgm:t>
    </dgm:pt>
    <dgm:pt modelId="{6B35C218-7944-5A4C-A92A-73CC28C5FC79}" type="parTrans" cxnId="{C92E35A9-2450-A342-BEB2-195791C7E121}">
      <dgm:prSet/>
      <dgm:spPr/>
      <dgm:t>
        <a:bodyPr/>
        <a:lstStyle/>
        <a:p>
          <a:endParaRPr lang="en-US"/>
        </a:p>
      </dgm:t>
    </dgm:pt>
    <dgm:pt modelId="{DE272D55-7832-3E4A-B768-B5D131445DE4}" type="sibTrans" cxnId="{C92E35A9-2450-A342-BEB2-195791C7E121}">
      <dgm:prSet/>
      <dgm:spPr/>
      <dgm:t>
        <a:bodyPr/>
        <a:lstStyle/>
        <a:p>
          <a:endParaRPr lang="en-US"/>
        </a:p>
      </dgm:t>
    </dgm:pt>
    <dgm:pt modelId="{E3E7188B-6C06-4A49-B8C6-81E0433615EB}">
      <dgm:prSet/>
      <dgm:spPr/>
      <dgm:t>
        <a:bodyPr/>
        <a:lstStyle/>
        <a:p>
          <a:pPr rtl="0"/>
          <a:r>
            <a:rPr lang="en-US" dirty="0" smtClean="0"/>
            <a:t>Voluntary </a:t>
          </a:r>
          <a:r>
            <a:rPr lang="en-US" smtClean="0"/>
            <a:t>Commercial Speech</a:t>
          </a:r>
          <a:endParaRPr lang="en-US" dirty="0"/>
        </a:p>
      </dgm:t>
    </dgm:pt>
    <dgm:pt modelId="{56961949-7A32-CA4C-B1AD-C5D5121776CB}" type="parTrans" cxnId="{5DC39387-3CB6-8C49-A3F7-CDEBFAEFFF74}">
      <dgm:prSet/>
      <dgm:spPr/>
      <dgm:t>
        <a:bodyPr/>
        <a:lstStyle/>
        <a:p>
          <a:endParaRPr lang="en-US"/>
        </a:p>
      </dgm:t>
    </dgm:pt>
    <dgm:pt modelId="{EE8B3202-A677-2D4C-B77C-94274E5D337E}" type="sibTrans" cxnId="{5DC39387-3CB6-8C49-A3F7-CDEBFAEFFF74}">
      <dgm:prSet/>
      <dgm:spPr/>
      <dgm:t>
        <a:bodyPr/>
        <a:lstStyle/>
        <a:p>
          <a:endParaRPr lang="en-US"/>
        </a:p>
      </dgm:t>
    </dgm:pt>
    <dgm:pt modelId="{9B1528EE-E2F3-5843-A9C4-24D65614EA7A}">
      <dgm:prSet/>
      <dgm:spPr/>
      <dgm:t>
        <a:bodyPr/>
        <a:lstStyle/>
        <a:p>
          <a:pPr rtl="0"/>
          <a:r>
            <a:rPr lang="en-US" smtClean="0"/>
            <a:t>Compelled Speech</a:t>
          </a:r>
          <a:endParaRPr lang="en-US"/>
        </a:p>
      </dgm:t>
    </dgm:pt>
    <dgm:pt modelId="{B21B579D-B5C5-BD47-BB42-5E8BD150CE09}" type="parTrans" cxnId="{168CBCD1-5D7E-C148-A643-54CD6A3E1730}">
      <dgm:prSet/>
      <dgm:spPr/>
      <dgm:t>
        <a:bodyPr/>
        <a:lstStyle/>
        <a:p>
          <a:endParaRPr lang="en-US"/>
        </a:p>
      </dgm:t>
    </dgm:pt>
    <dgm:pt modelId="{48784774-38E8-D04B-A47D-E65CC84678E8}" type="sibTrans" cxnId="{168CBCD1-5D7E-C148-A643-54CD6A3E1730}">
      <dgm:prSet/>
      <dgm:spPr/>
      <dgm:t>
        <a:bodyPr/>
        <a:lstStyle/>
        <a:p>
          <a:endParaRPr lang="en-US"/>
        </a:p>
      </dgm:t>
    </dgm:pt>
    <dgm:pt modelId="{8939C811-0587-9946-B1A8-0FF80AD9B69E}">
      <dgm:prSet/>
      <dgm:spPr/>
      <dgm:t>
        <a:bodyPr/>
        <a:lstStyle/>
        <a:p>
          <a:pPr rtl="0"/>
          <a:r>
            <a:rPr lang="en-US" smtClean="0"/>
            <a:t>Religious Liberty</a:t>
          </a:r>
          <a:endParaRPr lang="en-US"/>
        </a:p>
      </dgm:t>
    </dgm:pt>
    <dgm:pt modelId="{E2988B39-88B9-7B4C-A0C9-D21209F7B0E6}" type="parTrans" cxnId="{DB42404F-4071-0D49-BCC6-8CF21E585655}">
      <dgm:prSet/>
      <dgm:spPr/>
      <dgm:t>
        <a:bodyPr/>
        <a:lstStyle/>
        <a:p>
          <a:endParaRPr lang="en-US"/>
        </a:p>
      </dgm:t>
    </dgm:pt>
    <dgm:pt modelId="{304A4F99-3787-C54B-811E-B8CBF2D95031}" type="sibTrans" cxnId="{DB42404F-4071-0D49-BCC6-8CF21E585655}">
      <dgm:prSet/>
      <dgm:spPr/>
      <dgm:t>
        <a:bodyPr/>
        <a:lstStyle/>
        <a:p>
          <a:endParaRPr lang="en-US"/>
        </a:p>
      </dgm:t>
    </dgm:pt>
    <dgm:pt modelId="{CE252582-D574-FE48-A66E-7B1093420C7F}" type="pres">
      <dgm:prSet presAssocID="{2B3247B6-A831-DA43-BA31-DC27103D90BD}" presName="Name0" presStyleCnt="0">
        <dgm:presLayoutVars>
          <dgm:dir/>
          <dgm:resizeHandles val="exact"/>
        </dgm:presLayoutVars>
      </dgm:prSet>
      <dgm:spPr/>
      <dgm:t>
        <a:bodyPr/>
        <a:lstStyle/>
        <a:p>
          <a:endParaRPr lang="en-US"/>
        </a:p>
      </dgm:t>
    </dgm:pt>
    <dgm:pt modelId="{2E6569C4-F4DE-5845-9D3C-0D39F504FC58}" type="pres">
      <dgm:prSet presAssocID="{327E8CD7-F1F0-654E-BE99-F5712D604723}" presName="Name5" presStyleLbl="vennNode1" presStyleIdx="0" presStyleCnt="4">
        <dgm:presLayoutVars>
          <dgm:bulletEnabled val="1"/>
        </dgm:presLayoutVars>
      </dgm:prSet>
      <dgm:spPr/>
      <dgm:t>
        <a:bodyPr/>
        <a:lstStyle/>
        <a:p>
          <a:endParaRPr lang="en-US"/>
        </a:p>
      </dgm:t>
    </dgm:pt>
    <dgm:pt modelId="{0CC9CA3C-23F8-E94C-B75D-EE6852186C94}" type="pres">
      <dgm:prSet presAssocID="{DE272D55-7832-3E4A-B768-B5D131445DE4}" presName="space" presStyleCnt="0"/>
      <dgm:spPr/>
    </dgm:pt>
    <dgm:pt modelId="{4DDD0C58-4424-894A-9A28-2ABC10C4FB4E}" type="pres">
      <dgm:prSet presAssocID="{E3E7188B-6C06-4A49-B8C6-81E0433615EB}" presName="Name5" presStyleLbl="vennNode1" presStyleIdx="1" presStyleCnt="4">
        <dgm:presLayoutVars>
          <dgm:bulletEnabled val="1"/>
        </dgm:presLayoutVars>
      </dgm:prSet>
      <dgm:spPr/>
      <dgm:t>
        <a:bodyPr/>
        <a:lstStyle/>
        <a:p>
          <a:endParaRPr lang="en-US"/>
        </a:p>
      </dgm:t>
    </dgm:pt>
    <dgm:pt modelId="{A4B43E59-6FA3-1449-BF0A-347D06970041}" type="pres">
      <dgm:prSet presAssocID="{EE8B3202-A677-2D4C-B77C-94274E5D337E}" presName="space" presStyleCnt="0"/>
      <dgm:spPr/>
    </dgm:pt>
    <dgm:pt modelId="{4E0BEFB1-FD6E-BD48-8943-9ABD5BCB7C9F}" type="pres">
      <dgm:prSet presAssocID="{9B1528EE-E2F3-5843-A9C4-24D65614EA7A}" presName="Name5" presStyleLbl="vennNode1" presStyleIdx="2" presStyleCnt="4">
        <dgm:presLayoutVars>
          <dgm:bulletEnabled val="1"/>
        </dgm:presLayoutVars>
      </dgm:prSet>
      <dgm:spPr/>
      <dgm:t>
        <a:bodyPr/>
        <a:lstStyle/>
        <a:p>
          <a:endParaRPr lang="en-US"/>
        </a:p>
      </dgm:t>
    </dgm:pt>
    <dgm:pt modelId="{ACCA1976-C581-8F4C-9F3A-A0E585873238}" type="pres">
      <dgm:prSet presAssocID="{48784774-38E8-D04B-A47D-E65CC84678E8}" presName="space" presStyleCnt="0"/>
      <dgm:spPr/>
    </dgm:pt>
    <dgm:pt modelId="{2F2BAE75-D63B-AB44-94B3-A0B80BF247C2}" type="pres">
      <dgm:prSet presAssocID="{8939C811-0587-9946-B1A8-0FF80AD9B69E}" presName="Name5" presStyleLbl="vennNode1" presStyleIdx="3" presStyleCnt="4">
        <dgm:presLayoutVars>
          <dgm:bulletEnabled val="1"/>
        </dgm:presLayoutVars>
      </dgm:prSet>
      <dgm:spPr/>
      <dgm:t>
        <a:bodyPr/>
        <a:lstStyle/>
        <a:p>
          <a:endParaRPr lang="en-US"/>
        </a:p>
      </dgm:t>
    </dgm:pt>
  </dgm:ptLst>
  <dgm:cxnLst>
    <dgm:cxn modelId="{168CBCD1-5D7E-C148-A643-54CD6A3E1730}" srcId="{2B3247B6-A831-DA43-BA31-DC27103D90BD}" destId="{9B1528EE-E2F3-5843-A9C4-24D65614EA7A}" srcOrd="2" destOrd="0" parTransId="{B21B579D-B5C5-BD47-BB42-5E8BD150CE09}" sibTransId="{48784774-38E8-D04B-A47D-E65CC84678E8}"/>
    <dgm:cxn modelId="{A0664D00-0C76-F54D-A51C-951A0FAEC703}" type="presOf" srcId="{2B3247B6-A831-DA43-BA31-DC27103D90BD}" destId="{CE252582-D574-FE48-A66E-7B1093420C7F}" srcOrd="0" destOrd="0" presId="urn:microsoft.com/office/officeart/2005/8/layout/venn3"/>
    <dgm:cxn modelId="{40ED53A6-65BD-884F-83B8-D4C2ACC2DD8D}" type="presOf" srcId="{8939C811-0587-9946-B1A8-0FF80AD9B69E}" destId="{2F2BAE75-D63B-AB44-94B3-A0B80BF247C2}" srcOrd="0" destOrd="0" presId="urn:microsoft.com/office/officeart/2005/8/layout/venn3"/>
    <dgm:cxn modelId="{5DC39387-3CB6-8C49-A3F7-CDEBFAEFFF74}" srcId="{2B3247B6-A831-DA43-BA31-DC27103D90BD}" destId="{E3E7188B-6C06-4A49-B8C6-81E0433615EB}" srcOrd="1" destOrd="0" parTransId="{56961949-7A32-CA4C-B1AD-C5D5121776CB}" sibTransId="{EE8B3202-A677-2D4C-B77C-94274E5D337E}"/>
    <dgm:cxn modelId="{DB42404F-4071-0D49-BCC6-8CF21E585655}" srcId="{2B3247B6-A831-DA43-BA31-DC27103D90BD}" destId="{8939C811-0587-9946-B1A8-0FF80AD9B69E}" srcOrd="3" destOrd="0" parTransId="{E2988B39-88B9-7B4C-A0C9-D21209F7B0E6}" sibTransId="{304A4F99-3787-C54B-811E-B8CBF2D95031}"/>
    <dgm:cxn modelId="{C92E35A9-2450-A342-BEB2-195791C7E121}" srcId="{2B3247B6-A831-DA43-BA31-DC27103D90BD}" destId="{327E8CD7-F1F0-654E-BE99-F5712D604723}" srcOrd="0" destOrd="0" parTransId="{6B35C218-7944-5A4C-A92A-73CC28C5FC79}" sibTransId="{DE272D55-7832-3E4A-B768-B5D131445DE4}"/>
    <dgm:cxn modelId="{6976E315-9111-AE49-A5E7-5AB72E60BC13}" type="presOf" srcId="{327E8CD7-F1F0-654E-BE99-F5712D604723}" destId="{2E6569C4-F4DE-5845-9D3C-0D39F504FC58}" srcOrd="0" destOrd="0" presId="urn:microsoft.com/office/officeart/2005/8/layout/venn3"/>
    <dgm:cxn modelId="{331CE934-A336-6545-8AB0-C54F38B94A63}" type="presOf" srcId="{E3E7188B-6C06-4A49-B8C6-81E0433615EB}" destId="{4DDD0C58-4424-894A-9A28-2ABC10C4FB4E}" srcOrd="0" destOrd="0" presId="urn:microsoft.com/office/officeart/2005/8/layout/venn3"/>
    <dgm:cxn modelId="{937D446E-C4D2-7041-9755-715B79F3E3DE}" type="presOf" srcId="{9B1528EE-E2F3-5843-A9C4-24D65614EA7A}" destId="{4E0BEFB1-FD6E-BD48-8943-9ABD5BCB7C9F}" srcOrd="0" destOrd="0" presId="urn:microsoft.com/office/officeart/2005/8/layout/venn3"/>
    <dgm:cxn modelId="{E41FCACD-F938-2F4B-8A30-9C4DC80518D3}" type="presParOf" srcId="{CE252582-D574-FE48-A66E-7B1093420C7F}" destId="{2E6569C4-F4DE-5845-9D3C-0D39F504FC58}" srcOrd="0" destOrd="0" presId="urn:microsoft.com/office/officeart/2005/8/layout/venn3"/>
    <dgm:cxn modelId="{EB50DF50-CD26-5848-B88E-E4632A8A180C}" type="presParOf" srcId="{CE252582-D574-FE48-A66E-7B1093420C7F}" destId="{0CC9CA3C-23F8-E94C-B75D-EE6852186C94}" srcOrd="1" destOrd="0" presId="urn:microsoft.com/office/officeart/2005/8/layout/venn3"/>
    <dgm:cxn modelId="{BDC5F8DB-20DD-5B42-B085-658295A2FDD6}" type="presParOf" srcId="{CE252582-D574-FE48-A66E-7B1093420C7F}" destId="{4DDD0C58-4424-894A-9A28-2ABC10C4FB4E}" srcOrd="2" destOrd="0" presId="urn:microsoft.com/office/officeart/2005/8/layout/venn3"/>
    <dgm:cxn modelId="{05613476-80DE-9A4F-B341-6DEDF969473F}" type="presParOf" srcId="{CE252582-D574-FE48-A66E-7B1093420C7F}" destId="{A4B43E59-6FA3-1449-BF0A-347D06970041}" srcOrd="3" destOrd="0" presId="urn:microsoft.com/office/officeart/2005/8/layout/venn3"/>
    <dgm:cxn modelId="{CE435301-6C90-2247-B4C4-74F9E8004FAA}" type="presParOf" srcId="{CE252582-D574-FE48-A66E-7B1093420C7F}" destId="{4E0BEFB1-FD6E-BD48-8943-9ABD5BCB7C9F}" srcOrd="4" destOrd="0" presId="urn:microsoft.com/office/officeart/2005/8/layout/venn3"/>
    <dgm:cxn modelId="{5110EAB1-2C60-CA41-A9B9-F6B593815A7F}" type="presParOf" srcId="{CE252582-D574-FE48-A66E-7B1093420C7F}" destId="{ACCA1976-C581-8F4C-9F3A-A0E585873238}" srcOrd="5" destOrd="0" presId="urn:microsoft.com/office/officeart/2005/8/layout/venn3"/>
    <dgm:cxn modelId="{5348FA6A-18D4-7A47-AB52-6B853C052623}" type="presParOf" srcId="{CE252582-D574-FE48-A66E-7B1093420C7F}" destId="{2F2BAE75-D63B-AB44-94B3-A0B80BF247C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CC1EADE6-A8A2-4640-A200-35C6CE2E4320}"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86740043-1FB3-0F4C-B42C-5B30B209DD03}">
      <dgm:prSet custT="1"/>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en-US" sz="2400" dirty="0" smtClean="0"/>
            <a:t>1st National Bank of Boston v. Bellotti, 435 U.S. 765 (1978)</a:t>
          </a:r>
          <a:endParaRPr lang="en-US" sz="2400" dirty="0"/>
        </a:p>
      </dgm:t>
    </dgm:pt>
    <dgm:pt modelId="{58680F62-0DE4-7742-BCC2-71D3F250C3A4}" type="parTrans" cxnId="{330A2332-47E7-F143-BF85-AEB792F1B51A}">
      <dgm:prSet/>
      <dgm:spPr/>
      <dgm:t>
        <a:bodyPr/>
        <a:lstStyle/>
        <a:p>
          <a:endParaRPr lang="en-US"/>
        </a:p>
      </dgm:t>
    </dgm:pt>
    <dgm:pt modelId="{FD834F40-3FEE-5E4C-BE2E-5F389BDC2C19}" type="sibTrans" cxnId="{330A2332-47E7-F143-BF85-AEB792F1B51A}">
      <dgm:prSet/>
      <dgm:spPr/>
      <dgm:t>
        <a:bodyPr/>
        <a:lstStyle/>
        <a:p>
          <a:endParaRPr lang="en-US"/>
        </a:p>
      </dgm:t>
    </dgm:pt>
    <dgm:pt modelId="{0C44FCBB-334D-E04A-AD27-12CA0B7A3EBD}">
      <dgm:prSet/>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en-US" dirty="0" smtClean="0"/>
            <a:t>Facts: Court holds unconstitutional  a Massachusetts statute that prohibited expenditures by banks and corporations for the purpose of influencing the vote on referendum proposals other than those “materially affecting their property, business or assets.”  </a:t>
          </a:r>
          <a:endParaRPr lang="en-US" dirty="0"/>
        </a:p>
      </dgm:t>
    </dgm:pt>
    <dgm:pt modelId="{83A8BD31-7100-5F46-90DB-4CDF70F13B25}" type="parTrans" cxnId="{C1675076-E6BB-644B-AFD9-D7F3EB500F46}">
      <dgm:prSet/>
      <dgm:spPr/>
      <dgm:t>
        <a:bodyPr/>
        <a:lstStyle/>
        <a:p>
          <a:endParaRPr lang="en-US"/>
        </a:p>
      </dgm:t>
    </dgm:pt>
    <dgm:pt modelId="{3AF2AE06-AFC0-CB4A-8563-4914E656767D}" type="sibTrans" cxnId="{C1675076-E6BB-644B-AFD9-D7F3EB500F46}">
      <dgm:prSet/>
      <dgm:spPr/>
      <dgm:t>
        <a:bodyPr/>
        <a:lstStyle/>
        <a:p>
          <a:endParaRPr lang="en-US"/>
        </a:p>
      </dgm:t>
    </dgm:pt>
    <dgm:pt modelId="{A3EF091E-373B-204D-BB51-73AF8902FEBA}">
      <dgm:prSet/>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en-US" dirty="0" smtClean="0"/>
            <a:t>Court rejected the argument that the statute was necessary to protect the shareholders from corporate managers</a:t>
          </a:r>
          <a:endParaRPr lang="en-US" dirty="0"/>
        </a:p>
      </dgm:t>
    </dgm:pt>
    <dgm:pt modelId="{D8EBFDD3-BDAF-3646-ACEE-8F9D18485B6A}" type="parTrans" cxnId="{50BCA752-7438-D64B-B759-202DC48A7750}">
      <dgm:prSet/>
      <dgm:spPr/>
      <dgm:t>
        <a:bodyPr/>
        <a:lstStyle/>
        <a:p>
          <a:endParaRPr lang="en-US"/>
        </a:p>
      </dgm:t>
    </dgm:pt>
    <dgm:pt modelId="{7C45DDBA-07C2-9C4C-97E4-97152EF37098}" type="sibTrans" cxnId="{50BCA752-7438-D64B-B759-202DC48A7750}">
      <dgm:prSet/>
      <dgm:spPr/>
      <dgm:t>
        <a:bodyPr/>
        <a:lstStyle/>
        <a:p>
          <a:endParaRPr lang="en-US"/>
        </a:p>
      </dgm:t>
    </dgm:pt>
    <dgm:pt modelId="{CA7AB708-3F6C-6944-A109-E104D55A78FF}">
      <dgm:prSet/>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en-US" dirty="0" smtClean="0"/>
            <a:t>Took the position that the enterprise was autonomous and had governance mechanisms to avoid bad conduct</a:t>
          </a:r>
          <a:endParaRPr lang="en-US" dirty="0"/>
        </a:p>
      </dgm:t>
    </dgm:pt>
    <dgm:pt modelId="{4F144A5F-B967-D24F-93E0-55F53F233743}" type="parTrans" cxnId="{1CD05912-E177-DE48-A12C-64194B35FE63}">
      <dgm:prSet/>
      <dgm:spPr/>
      <dgm:t>
        <a:bodyPr/>
        <a:lstStyle/>
        <a:p>
          <a:endParaRPr lang="en-US"/>
        </a:p>
      </dgm:t>
    </dgm:pt>
    <dgm:pt modelId="{1C357C07-7863-2349-8C44-78B0E9E40262}" type="sibTrans" cxnId="{1CD05912-E177-DE48-A12C-64194B35FE63}">
      <dgm:prSet/>
      <dgm:spPr/>
      <dgm:t>
        <a:bodyPr/>
        <a:lstStyle/>
        <a:p>
          <a:endParaRPr lang="en-US"/>
        </a:p>
      </dgm:t>
    </dgm:pt>
    <dgm:pt modelId="{F9DACE78-8854-6341-9F9F-60D382AFC18F}" type="pres">
      <dgm:prSet presAssocID="{CC1EADE6-A8A2-4640-A200-35C6CE2E4320}" presName="hierChild1" presStyleCnt="0">
        <dgm:presLayoutVars>
          <dgm:orgChart val="1"/>
          <dgm:chPref val="1"/>
          <dgm:dir/>
          <dgm:animOne val="branch"/>
          <dgm:animLvl val="lvl"/>
          <dgm:resizeHandles/>
        </dgm:presLayoutVars>
      </dgm:prSet>
      <dgm:spPr/>
      <dgm:t>
        <a:bodyPr/>
        <a:lstStyle/>
        <a:p>
          <a:endParaRPr lang="en-US"/>
        </a:p>
      </dgm:t>
    </dgm:pt>
    <dgm:pt modelId="{FF9BF9C9-3457-0E4C-B1EE-7FD2D1937F7B}" type="pres">
      <dgm:prSet presAssocID="{86740043-1FB3-0F4C-B42C-5B30B209DD03}" presName="hierRoot1" presStyleCnt="0">
        <dgm:presLayoutVars>
          <dgm:hierBranch val="init"/>
        </dgm:presLayoutVars>
      </dgm:prSet>
      <dgm:spPr/>
    </dgm:pt>
    <dgm:pt modelId="{CF59E5A3-461F-5A41-97A7-90D005B6BDCF}" type="pres">
      <dgm:prSet presAssocID="{86740043-1FB3-0F4C-B42C-5B30B209DD03}" presName="rootComposite1" presStyleCnt="0"/>
      <dgm:spPr/>
    </dgm:pt>
    <dgm:pt modelId="{2D86ABDF-4950-8D4E-838E-FD2B4B5DD666}" type="pres">
      <dgm:prSet presAssocID="{86740043-1FB3-0F4C-B42C-5B30B209DD03}" presName="rootText1" presStyleLbl="node0" presStyleIdx="0" presStyleCnt="1">
        <dgm:presLayoutVars>
          <dgm:chPref val="3"/>
        </dgm:presLayoutVars>
      </dgm:prSet>
      <dgm:spPr/>
      <dgm:t>
        <a:bodyPr/>
        <a:lstStyle/>
        <a:p>
          <a:endParaRPr lang="en-US"/>
        </a:p>
      </dgm:t>
    </dgm:pt>
    <dgm:pt modelId="{A551E3F8-D637-B24B-8606-4448B7766B6A}" type="pres">
      <dgm:prSet presAssocID="{86740043-1FB3-0F4C-B42C-5B30B209DD03}" presName="rootConnector1" presStyleLbl="node1" presStyleIdx="0" presStyleCnt="0"/>
      <dgm:spPr/>
      <dgm:t>
        <a:bodyPr/>
        <a:lstStyle/>
        <a:p>
          <a:endParaRPr lang="en-US"/>
        </a:p>
      </dgm:t>
    </dgm:pt>
    <dgm:pt modelId="{232CC617-B844-C741-A22A-3AFE30E6BFB1}" type="pres">
      <dgm:prSet presAssocID="{86740043-1FB3-0F4C-B42C-5B30B209DD03}" presName="hierChild2" presStyleCnt="0"/>
      <dgm:spPr/>
    </dgm:pt>
    <dgm:pt modelId="{AA96B780-1B68-D741-93D3-76B3E82914BC}" type="pres">
      <dgm:prSet presAssocID="{83A8BD31-7100-5F46-90DB-4CDF70F13B25}" presName="Name37" presStyleLbl="parChTrans1D2" presStyleIdx="0" presStyleCnt="3"/>
      <dgm:spPr/>
      <dgm:t>
        <a:bodyPr/>
        <a:lstStyle/>
        <a:p>
          <a:endParaRPr lang="en-US"/>
        </a:p>
      </dgm:t>
    </dgm:pt>
    <dgm:pt modelId="{74CCC82B-B023-E649-805F-E6A750C02072}" type="pres">
      <dgm:prSet presAssocID="{0C44FCBB-334D-E04A-AD27-12CA0B7A3EBD}" presName="hierRoot2" presStyleCnt="0">
        <dgm:presLayoutVars>
          <dgm:hierBranch val="init"/>
        </dgm:presLayoutVars>
      </dgm:prSet>
      <dgm:spPr/>
    </dgm:pt>
    <dgm:pt modelId="{EAFAC442-C15F-FF46-B9DA-DA3547EA87E0}" type="pres">
      <dgm:prSet presAssocID="{0C44FCBB-334D-E04A-AD27-12CA0B7A3EBD}" presName="rootComposite" presStyleCnt="0"/>
      <dgm:spPr/>
    </dgm:pt>
    <dgm:pt modelId="{643A59E9-3D2E-624E-810B-0E20125F66BD}" type="pres">
      <dgm:prSet presAssocID="{0C44FCBB-334D-E04A-AD27-12CA0B7A3EBD}" presName="rootText" presStyleLbl="node2" presStyleIdx="0" presStyleCnt="3" custScaleY="137623">
        <dgm:presLayoutVars>
          <dgm:chPref val="3"/>
        </dgm:presLayoutVars>
      </dgm:prSet>
      <dgm:spPr/>
      <dgm:t>
        <a:bodyPr/>
        <a:lstStyle/>
        <a:p>
          <a:endParaRPr lang="en-US"/>
        </a:p>
      </dgm:t>
    </dgm:pt>
    <dgm:pt modelId="{AFD6E1C2-1984-3B47-8B1B-4B557FE1CA2D}" type="pres">
      <dgm:prSet presAssocID="{0C44FCBB-334D-E04A-AD27-12CA0B7A3EBD}" presName="rootConnector" presStyleLbl="node2" presStyleIdx="0" presStyleCnt="3"/>
      <dgm:spPr/>
      <dgm:t>
        <a:bodyPr/>
        <a:lstStyle/>
        <a:p>
          <a:endParaRPr lang="en-US"/>
        </a:p>
      </dgm:t>
    </dgm:pt>
    <dgm:pt modelId="{DBA3B56A-26D2-7F40-AAE0-DE3CBAF64049}" type="pres">
      <dgm:prSet presAssocID="{0C44FCBB-334D-E04A-AD27-12CA0B7A3EBD}" presName="hierChild4" presStyleCnt="0"/>
      <dgm:spPr/>
    </dgm:pt>
    <dgm:pt modelId="{9CF3FAC2-19D3-0944-8C1A-BB388F2C1FF6}" type="pres">
      <dgm:prSet presAssocID="{0C44FCBB-334D-E04A-AD27-12CA0B7A3EBD}" presName="hierChild5" presStyleCnt="0"/>
      <dgm:spPr/>
    </dgm:pt>
    <dgm:pt modelId="{710DFE70-5E6A-BA48-BEF4-49D3AE7B77E8}" type="pres">
      <dgm:prSet presAssocID="{D8EBFDD3-BDAF-3646-ACEE-8F9D18485B6A}" presName="Name37" presStyleLbl="parChTrans1D2" presStyleIdx="1" presStyleCnt="3"/>
      <dgm:spPr/>
      <dgm:t>
        <a:bodyPr/>
        <a:lstStyle/>
        <a:p>
          <a:endParaRPr lang="en-US"/>
        </a:p>
      </dgm:t>
    </dgm:pt>
    <dgm:pt modelId="{2C1069AC-61D3-8E41-A16D-C45A378E0B29}" type="pres">
      <dgm:prSet presAssocID="{A3EF091E-373B-204D-BB51-73AF8902FEBA}" presName="hierRoot2" presStyleCnt="0">
        <dgm:presLayoutVars>
          <dgm:hierBranch val="init"/>
        </dgm:presLayoutVars>
      </dgm:prSet>
      <dgm:spPr/>
    </dgm:pt>
    <dgm:pt modelId="{38BB59BA-6542-0A48-B3E5-175C9C6C4443}" type="pres">
      <dgm:prSet presAssocID="{A3EF091E-373B-204D-BB51-73AF8902FEBA}" presName="rootComposite" presStyleCnt="0"/>
      <dgm:spPr/>
    </dgm:pt>
    <dgm:pt modelId="{356BA239-8D4F-0849-AC82-DFA36BA10C63}" type="pres">
      <dgm:prSet presAssocID="{A3EF091E-373B-204D-BB51-73AF8902FEBA}" presName="rootText" presStyleLbl="node2" presStyleIdx="1" presStyleCnt="3">
        <dgm:presLayoutVars>
          <dgm:chPref val="3"/>
        </dgm:presLayoutVars>
      </dgm:prSet>
      <dgm:spPr/>
      <dgm:t>
        <a:bodyPr/>
        <a:lstStyle/>
        <a:p>
          <a:endParaRPr lang="en-US"/>
        </a:p>
      </dgm:t>
    </dgm:pt>
    <dgm:pt modelId="{FC7F725E-6521-424A-8F56-ADDAD6EB053D}" type="pres">
      <dgm:prSet presAssocID="{A3EF091E-373B-204D-BB51-73AF8902FEBA}" presName="rootConnector" presStyleLbl="node2" presStyleIdx="1" presStyleCnt="3"/>
      <dgm:spPr/>
      <dgm:t>
        <a:bodyPr/>
        <a:lstStyle/>
        <a:p>
          <a:endParaRPr lang="en-US"/>
        </a:p>
      </dgm:t>
    </dgm:pt>
    <dgm:pt modelId="{9E419E88-CFA0-0F4D-B5C2-61D6F2958F2D}" type="pres">
      <dgm:prSet presAssocID="{A3EF091E-373B-204D-BB51-73AF8902FEBA}" presName="hierChild4" presStyleCnt="0"/>
      <dgm:spPr/>
    </dgm:pt>
    <dgm:pt modelId="{53DE6471-1AC5-584C-8D74-3B1104210A7B}" type="pres">
      <dgm:prSet presAssocID="{A3EF091E-373B-204D-BB51-73AF8902FEBA}" presName="hierChild5" presStyleCnt="0"/>
      <dgm:spPr/>
    </dgm:pt>
    <dgm:pt modelId="{A21C821E-8EC6-C245-B1DC-0AFA86100F09}" type="pres">
      <dgm:prSet presAssocID="{4F144A5F-B967-D24F-93E0-55F53F233743}" presName="Name37" presStyleLbl="parChTrans1D2" presStyleIdx="2" presStyleCnt="3"/>
      <dgm:spPr/>
      <dgm:t>
        <a:bodyPr/>
        <a:lstStyle/>
        <a:p>
          <a:endParaRPr lang="en-US"/>
        </a:p>
      </dgm:t>
    </dgm:pt>
    <dgm:pt modelId="{25B5E60D-2DA3-9D4A-BB0F-618C4C39D454}" type="pres">
      <dgm:prSet presAssocID="{CA7AB708-3F6C-6944-A109-E104D55A78FF}" presName="hierRoot2" presStyleCnt="0">
        <dgm:presLayoutVars>
          <dgm:hierBranch val="init"/>
        </dgm:presLayoutVars>
      </dgm:prSet>
      <dgm:spPr/>
    </dgm:pt>
    <dgm:pt modelId="{5C2CFD21-379B-3848-908D-F525E1D74E29}" type="pres">
      <dgm:prSet presAssocID="{CA7AB708-3F6C-6944-A109-E104D55A78FF}" presName="rootComposite" presStyleCnt="0"/>
      <dgm:spPr/>
    </dgm:pt>
    <dgm:pt modelId="{B9C9184D-1251-734D-B7D0-BFEC071C7B5D}" type="pres">
      <dgm:prSet presAssocID="{CA7AB708-3F6C-6944-A109-E104D55A78FF}" presName="rootText" presStyleLbl="node2" presStyleIdx="2" presStyleCnt="3">
        <dgm:presLayoutVars>
          <dgm:chPref val="3"/>
        </dgm:presLayoutVars>
      </dgm:prSet>
      <dgm:spPr/>
      <dgm:t>
        <a:bodyPr/>
        <a:lstStyle/>
        <a:p>
          <a:endParaRPr lang="en-US"/>
        </a:p>
      </dgm:t>
    </dgm:pt>
    <dgm:pt modelId="{B0DAF3A1-A6AB-124C-8811-E4C0CA610007}" type="pres">
      <dgm:prSet presAssocID="{CA7AB708-3F6C-6944-A109-E104D55A78FF}" presName="rootConnector" presStyleLbl="node2" presStyleIdx="2" presStyleCnt="3"/>
      <dgm:spPr/>
      <dgm:t>
        <a:bodyPr/>
        <a:lstStyle/>
        <a:p>
          <a:endParaRPr lang="en-US"/>
        </a:p>
      </dgm:t>
    </dgm:pt>
    <dgm:pt modelId="{16733989-B0F4-7548-8282-A0992A71C36F}" type="pres">
      <dgm:prSet presAssocID="{CA7AB708-3F6C-6944-A109-E104D55A78FF}" presName="hierChild4" presStyleCnt="0"/>
      <dgm:spPr/>
    </dgm:pt>
    <dgm:pt modelId="{23EA4D81-C376-F240-9193-D83A64E66FFB}" type="pres">
      <dgm:prSet presAssocID="{CA7AB708-3F6C-6944-A109-E104D55A78FF}" presName="hierChild5" presStyleCnt="0"/>
      <dgm:spPr/>
    </dgm:pt>
    <dgm:pt modelId="{02C32FFC-4C12-D442-A833-E2298D7F31B4}" type="pres">
      <dgm:prSet presAssocID="{86740043-1FB3-0F4C-B42C-5B30B209DD03}" presName="hierChild3" presStyleCnt="0"/>
      <dgm:spPr/>
    </dgm:pt>
  </dgm:ptLst>
  <dgm:cxnLst>
    <dgm:cxn modelId="{113B668B-5A3C-914B-9369-C2949D307EBC}" type="presOf" srcId="{86740043-1FB3-0F4C-B42C-5B30B209DD03}" destId="{2D86ABDF-4950-8D4E-838E-FD2B4B5DD666}" srcOrd="0" destOrd="0" presId="urn:microsoft.com/office/officeart/2005/8/layout/orgChart1"/>
    <dgm:cxn modelId="{1D2A4231-1119-FD4D-9E8D-049F2BFEEF8B}" type="presOf" srcId="{86740043-1FB3-0F4C-B42C-5B30B209DD03}" destId="{A551E3F8-D637-B24B-8606-4448B7766B6A}" srcOrd="1" destOrd="0" presId="urn:microsoft.com/office/officeart/2005/8/layout/orgChart1"/>
    <dgm:cxn modelId="{C1675076-E6BB-644B-AFD9-D7F3EB500F46}" srcId="{86740043-1FB3-0F4C-B42C-5B30B209DD03}" destId="{0C44FCBB-334D-E04A-AD27-12CA0B7A3EBD}" srcOrd="0" destOrd="0" parTransId="{83A8BD31-7100-5F46-90DB-4CDF70F13B25}" sibTransId="{3AF2AE06-AFC0-CB4A-8563-4914E656767D}"/>
    <dgm:cxn modelId="{B8F79DA5-FE7F-9247-9A79-E72E35082D0D}" type="presOf" srcId="{0C44FCBB-334D-E04A-AD27-12CA0B7A3EBD}" destId="{AFD6E1C2-1984-3B47-8B1B-4B557FE1CA2D}" srcOrd="1" destOrd="0" presId="urn:microsoft.com/office/officeart/2005/8/layout/orgChart1"/>
    <dgm:cxn modelId="{5656DF11-56FF-EB4D-8054-A065D155C5A4}" type="presOf" srcId="{CA7AB708-3F6C-6944-A109-E104D55A78FF}" destId="{B9C9184D-1251-734D-B7D0-BFEC071C7B5D}" srcOrd="0" destOrd="0" presId="urn:microsoft.com/office/officeart/2005/8/layout/orgChart1"/>
    <dgm:cxn modelId="{BB62CDE1-BE87-E243-A06D-82280C595F60}" type="presOf" srcId="{D8EBFDD3-BDAF-3646-ACEE-8F9D18485B6A}" destId="{710DFE70-5E6A-BA48-BEF4-49D3AE7B77E8}" srcOrd="0" destOrd="0" presId="urn:microsoft.com/office/officeart/2005/8/layout/orgChart1"/>
    <dgm:cxn modelId="{2BEB36FA-3C5B-AE43-9290-8D38CF6888FB}" type="presOf" srcId="{83A8BD31-7100-5F46-90DB-4CDF70F13B25}" destId="{AA96B780-1B68-D741-93D3-76B3E82914BC}" srcOrd="0" destOrd="0" presId="urn:microsoft.com/office/officeart/2005/8/layout/orgChart1"/>
    <dgm:cxn modelId="{B76CBEF4-4B09-6044-987E-6DA3AD649932}" type="presOf" srcId="{A3EF091E-373B-204D-BB51-73AF8902FEBA}" destId="{FC7F725E-6521-424A-8F56-ADDAD6EB053D}" srcOrd="1" destOrd="0" presId="urn:microsoft.com/office/officeart/2005/8/layout/orgChart1"/>
    <dgm:cxn modelId="{50BCA752-7438-D64B-B759-202DC48A7750}" srcId="{86740043-1FB3-0F4C-B42C-5B30B209DD03}" destId="{A3EF091E-373B-204D-BB51-73AF8902FEBA}" srcOrd="1" destOrd="0" parTransId="{D8EBFDD3-BDAF-3646-ACEE-8F9D18485B6A}" sibTransId="{7C45DDBA-07C2-9C4C-97E4-97152EF37098}"/>
    <dgm:cxn modelId="{1F786B28-28BB-074B-846F-E3402D9D749B}" type="presOf" srcId="{CC1EADE6-A8A2-4640-A200-35C6CE2E4320}" destId="{F9DACE78-8854-6341-9F9F-60D382AFC18F}" srcOrd="0" destOrd="0" presId="urn:microsoft.com/office/officeart/2005/8/layout/orgChart1"/>
    <dgm:cxn modelId="{1CD05912-E177-DE48-A12C-64194B35FE63}" srcId="{86740043-1FB3-0F4C-B42C-5B30B209DD03}" destId="{CA7AB708-3F6C-6944-A109-E104D55A78FF}" srcOrd="2" destOrd="0" parTransId="{4F144A5F-B967-D24F-93E0-55F53F233743}" sibTransId="{1C357C07-7863-2349-8C44-78B0E9E40262}"/>
    <dgm:cxn modelId="{E2CA44B4-BE7F-7443-9DDD-A66BEA137B14}" type="presOf" srcId="{0C44FCBB-334D-E04A-AD27-12CA0B7A3EBD}" destId="{643A59E9-3D2E-624E-810B-0E20125F66BD}" srcOrd="0" destOrd="0" presId="urn:microsoft.com/office/officeart/2005/8/layout/orgChart1"/>
    <dgm:cxn modelId="{310C9DA3-9E12-8A42-9F5C-E43ADC707656}" type="presOf" srcId="{A3EF091E-373B-204D-BB51-73AF8902FEBA}" destId="{356BA239-8D4F-0849-AC82-DFA36BA10C63}" srcOrd="0" destOrd="0" presId="urn:microsoft.com/office/officeart/2005/8/layout/orgChart1"/>
    <dgm:cxn modelId="{F4F2DFA4-2AE0-854D-8DA5-619FF731E84D}" type="presOf" srcId="{4F144A5F-B967-D24F-93E0-55F53F233743}" destId="{A21C821E-8EC6-C245-B1DC-0AFA86100F09}" srcOrd="0" destOrd="0" presId="urn:microsoft.com/office/officeart/2005/8/layout/orgChart1"/>
    <dgm:cxn modelId="{EFBA454D-75B9-AC4A-9D8C-8C970F9729AF}" type="presOf" srcId="{CA7AB708-3F6C-6944-A109-E104D55A78FF}" destId="{B0DAF3A1-A6AB-124C-8811-E4C0CA610007}" srcOrd="1" destOrd="0" presId="urn:microsoft.com/office/officeart/2005/8/layout/orgChart1"/>
    <dgm:cxn modelId="{330A2332-47E7-F143-BF85-AEB792F1B51A}" srcId="{CC1EADE6-A8A2-4640-A200-35C6CE2E4320}" destId="{86740043-1FB3-0F4C-B42C-5B30B209DD03}" srcOrd="0" destOrd="0" parTransId="{58680F62-0DE4-7742-BCC2-71D3F250C3A4}" sibTransId="{FD834F40-3FEE-5E4C-BE2E-5F389BDC2C19}"/>
    <dgm:cxn modelId="{13A03179-8B64-9D47-908A-96CF33D2D4C3}" type="presParOf" srcId="{F9DACE78-8854-6341-9F9F-60D382AFC18F}" destId="{FF9BF9C9-3457-0E4C-B1EE-7FD2D1937F7B}" srcOrd="0" destOrd="0" presId="urn:microsoft.com/office/officeart/2005/8/layout/orgChart1"/>
    <dgm:cxn modelId="{04793090-8D57-0F4C-A10B-C37AC43DB728}" type="presParOf" srcId="{FF9BF9C9-3457-0E4C-B1EE-7FD2D1937F7B}" destId="{CF59E5A3-461F-5A41-97A7-90D005B6BDCF}" srcOrd="0" destOrd="0" presId="urn:microsoft.com/office/officeart/2005/8/layout/orgChart1"/>
    <dgm:cxn modelId="{90578E00-351B-FE4A-967B-880DDE934E9D}" type="presParOf" srcId="{CF59E5A3-461F-5A41-97A7-90D005B6BDCF}" destId="{2D86ABDF-4950-8D4E-838E-FD2B4B5DD666}" srcOrd="0" destOrd="0" presId="urn:microsoft.com/office/officeart/2005/8/layout/orgChart1"/>
    <dgm:cxn modelId="{F2473916-5DFE-4849-873C-EFCDFE60ACE1}" type="presParOf" srcId="{CF59E5A3-461F-5A41-97A7-90D005B6BDCF}" destId="{A551E3F8-D637-B24B-8606-4448B7766B6A}" srcOrd="1" destOrd="0" presId="urn:microsoft.com/office/officeart/2005/8/layout/orgChart1"/>
    <dgm:cxn modelId="{3EA8392D-ECE5-494E-AEE5-4233021A24E3}" type="presParOf" srcId="{FF9BF9C9-3457-0E4C-B1EE-7FD2D1937F7B}" destId="{232CC617-B844-C741-A22A-3AFE30E6BFB1}" srcOrd="1" destOrd="0" presId="urn:microsoft.com/office/officeart/2005/8/layout/orgChart1"/>
    <dgm:cxn modelId="{1B0D8C3A-7045-0147-8254-BA31936DB4DF}" type="presParOf" srcId="{232CC617-B844-C741-A22A-3AFE30E6BFB1}" destId="{AA96B780-1B68-D741-93D3-76B3E82914BC}" srcOrd="0" destOrd="0" presId="urn:microsoft.com/office/officeart/2005/8/layout/orgChart1"/>
    <dgm:cxn modelId="{D670F2D4-B7D2-5A4C-8AD5-D4BEF3B02FE4}" type="presParOf" srcId="{232CC617-B844-C741-A22A-3AFE30E6BFB1}" destId="{74CCC82B-B023-E649-805F-E6A750C02072}" srcOrd="1" destOrd="0" presId="urn:microsoft.com/office/officeart/2005/8/layout/orgChart1"/>
    <dgm:cxn modelId="{EC2745B1-87E8-C54E-8690-E7C5C38B5B3F}" type="presParOf" srcId="{74CCC82B-B023-E649-805F-E6A750C02072}" destId="{EAFAC442-C15F-FF46-B9DA-DA3547EA87E0}" srcOrd="0" destOrd="0" presId="urn:microsoft.com/office/officeart/2005/8/layout/orgChart1"/>
    <dgm:cxn modelId="{3DE96612-65D4-954B-8B57-0247A25931C6}" type="presParOf" srcId="{EAFAC442-C15F-FF46-B9DA-DA3547EA87E0}" destId="{643A59E9-3D2E-624E-810B-0E20125F66BD}" srcOrd="0" destOrd="0" presId="urn:microsoft.com/office/officeart/2005/8/layout/orgChart1"/>
    <dgm:cxn modelId="{AFB6B126-E37D-D24F-AB28-D68F01AFBAFB}" type="presParOf" srcId="{EAFAC442-C15F-FF46-B9DA-DA3547EA87E0}" destId="{AFD6E1C2-1984-3B47-8B1B-4B557FE1CA2D}" srcOrd="1" destOrd="0" presId="urn:microsoft.com/office/officeart/2005/8/layout/orgChart1"/>
    <dgm:cxn modelId="{74590F22-56E9-9146-98B0-33293DFD9B01}" type="presParOf" srcId="{74CCC82B-B023-E649-805F-E6A750C02072}" destId="{DBA3B56A-26D2-7F40-AAE0-DE3CBAF64049}" srcOrd="1" destOrd="0" presId="urn:microsoft.com/office/officeart/2005/8/layout/orgChart1"/>
    <dgm:cxn modelId="{B44C7C69-E870-7E4C-BDA9-569474E454B4}" type="presParOf" srcId="{74CCC82B-B023-E649-805F-E6A750C02072}" destId="{9CF3FAC2-19D3-0944-8C1A-BB388F2C1FF6}" srcOrd="2" destOrd="0" presId="urn:microsoft.com/office/officeart/2005/8/layout/orgChart1"/>
    <dgm:cxn modelId="{2D95362E-1582-C24F-8E60-55F52E710335}" type="presParOf" srcId="{232CC617-B844-C741-A22A-3AFE30E6BFB1}" destId="{710DFE70-5E6A-BA48-BEF4-49D3AE7B77E8}" srcOrd="2" destOrd="0" presId="urn:microsoft.com/office/officeart/2005/8/layout/orgChart1"/>
    <dgm:cxn modelId="{84BD198C-3858-724C-BF3F-D7F1EA935982}" type="presParOf" srcId="{232CC617-B844-C741-A22A-3AFE30E6BFB1}" destId="{2C1069AC-61D3-8E41-A16D-C45A378E0B29}" srcOrd="3" destOrd="0" presId="urn:microsoft.com/office/officeart/2005/8/layout/orgChart1"/>
    <dgm:cxn modelId="{896EF2F9-71AF-A046-94C2-5C269571CCB9}" type="presParOf" srcId="{2C1069AC-61D3-8E41-A16D-C45A378E0B29}" destId="{38BB59BA-6542-0A48-B3E5-175C9C6C4443}" srcOrd="0" destOrd="0" presId="urn:microsoft.com/office/officeart/2005/8/layout/orgChart1"/>
    <dgm:cxn modelId="{898E19F6-E838-9644-A19A-D3B939E064A6}" type="presParOf" srcId="{38BB59BA-6542-0A48-B3E5-175C9C6C4443}" destId="{356BA239-8D4F-0849-AC82-DFA36BA10C63}" srcOrd="0" destOrd="0" presId="urn:microsoft.com/office/officeart/2005/8/layout/orgChart1"/>
    <dgm:cxn modelId="{8C6BF46A-007F-D241-9990-D05CAF3ED85F}" type="presParOf" srcId="{38BB59BA-6542-0A48-B3E5-175C9C6C4443}" destId="{FC7F725E-6521-424A-8F56-ADDAD6EB053D}" srcOrd="1" destOrd="0" presId="urn:microsoft.com/office/officeart/2005/8/layout/orgChart1"/>
    <dgm:cxn modelId="{62D5FC0D-0AB9-F949-81DC-AFA1A4342EE6}" type="presParOf" srcId="{2C1069AC-61D3-8E41-A16D-C45A378E0B29}" destId="{9E419E88-CFA0-0F4D-B5C2-61D6F2958F2D}" srcOrd="1" destOrd="0" presId="urn:microsoft.com/office/officeart/2005/8/layout/orgChart1"/>
    <dgm:cxn modelId="{5B3AD263-9B27-8C4C-8869-A025C25D26D6}" type="presParOf" srcId="{2C1069AC-61D3-8E41-A16D-C45A378E0B29}" destId="{53DE6471-1AC5-584C-8D74-3B1104210A7B}" srcOrd="2" destOrd="0" presId="urn:microsoft.com/office/officeart/2005/8/layout/orgChart1"/>
    <dgm:cxn modelId="{8D48D772-1FF0-FD4D-AEAD-1FADB1074E77}" type="presParOf" srcId="{232CC617-B844-C741-A22A-3AFE30E6BFB1}" destId="{A21C821E-8EC6-C245-B1DC-0AFA86100F09}" srcOrd="4" destOrd="0" presId="urn:microsoft.com/office/officeart/2005/8/layout/orgChart1"/>
    <dgm:cxn modelId="{EFB2BD16-306A-0D41-AC91-105A359CE26B}" type="presParOf" srcId="{232CC617-B844-C741-A22A-3AFE30E6BFB1}" destId="{25B5E60D-2DA3-9D4A-BB0F-618C4C39D454}" srcOrd="5" destOrd="0" presId="urn:microsoft.com/office/officeart/2005/8/layout/orgChart1"/>
    <dgm:cxn modelId="{FA82F448-D4DD-3B4E-9E47-3F97A8AD90F2}" type="presParOf" srcId="{25B5E60D-2DA3-9D4A-BB0F-618C4C39D454}" destId="{5C2CFD21-379B-3848-908D-F525E1D74E29}" srcOrd="0" destOrd="0" presId="urn:microsoft.com/office/officeart/2005/8/layout/orgChart1"/>
    <dgm:cxn modelId="{67609247-EA5C-604F-A426-2F85A9B8DB54}" type="presParOf" srcId="{5C2CFD21-379B-3848-908D-F525E1D74E29}" destId="{B9C9184D-1251-734D-B7D0-BFEC071C7B5D}" srcOrd="0" destOrd="0" presId="urn:microsoft.com/office/officeart/2005/8/layout/orgChart1"/>
    <dgm:cxn modelId="{B7152DFC-A20A-5043-9E50-4D3CBC6601C8}" type="presParOf" srcId="{5C2CFD21-379B-3848-908D-F525E1D74E29}" destId="{B0DAF3A1-A6AB-124C-8811-E4C0CA610007}" srcOrd="1" destOrd="0" presId="urn:microsoft.com/office/officeart/2005/8/layout/orgChart1"/>
    <dgm:cxn modelId="{23EBCF16-F3EC-7543-A071-116CF58D7E0E}" type="presParOf" srcId="{25B5E60D-2DA3-9D4A-BB0F-618C4C39D454}" destId="{16733989-B0F4-7548-8282-A0992A71C36F}" srcOrd="1" destOrd="0" presId="urn:microsoft.com/office/officeart/2005/8/layout/orgChart1"/>
    <dgm:cxn modelId="{11C083E0-7112-6C46-8C95-A69484792AE8}" type="presParOf" srcId="{25B5E60D-2DA3-9D4A-BB0F-618C4C39D454}" destId="{23EA4D81-C376-F240-9193-D83A64E66FFB}" srcOrd="2" destOrd="0" presId="urn:microsoft.com/office/officeart/2005/8/layout/orgChart1"/>
    <dgm:cxn modelId="{E71C67EB-8252-0745-BB06-DB46919B05A0}" type="presParOf" srcId="{FF9BF9C9-3457-0E4C-B1EE-7FD2D1937F7B}" destId="{02C32FFC-4C12-D442-A833-E2298D7F31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3E7588-ABB1-344A-BBAB-1682007D7C55}" type="doc">
      <dgm:prSet loTypeId="urn:microsoft.com/office/officeart/2005/8/layout/hierarchy4" loCatId="list" qsTypeId="urn:microsoft.com/office/officeart/2005/8/quickstyle/simple4" qsCatId="simple" csTypeId="urn:microsoft.com/office/officeart/2005/8/colors/accent6_2" csCatId="accent6" phldr="1"/>
      <dgm:spPr/>
      <dgm:t>
        <a:bodyPr/>
        <a:lstStyle/>
        <a:p>
          <a:endParaRPr lang="en-US"/>
        </a:p>
      </dgm:t>
    </dgm:pt>
    <dgm:pt modelId="{30BDF8B6-798E-8B4A-985F-F283B8474D95}">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lumMod val="60000"/>
                <a:lumOff val="40000"/>
              </a:schemeClr>
            </a:gs>
          </a:gsLst>
        </a:gradFill>
      </dgm:spPr>
      <dgm:t>
        <a:bodyPr/>
        <a:lstStyle/>
        <a:p>
          <a:pPr rtl="0"/>
          <a:r>
            <a:rPr lang="en-US" dirty="0" smtClean="0"/>
            <a:t>Citizens United v. Federal Election Commission, 558 U.S.310 (2010).</a:t>
          </a:r>
          <a:endParaRPr lang="en-US" dirty="0"/>
        </a:p>
      </dgm:t>
    </dgm:pt>
    <dgm:pt modelId="{7F4F57B9-86A4-0049-8BD5-9F71E5CCBEDE}" type="parTrans" cxnId="{691C0B16-4159-7345-99B2-9D0EEA111B52}">
      <dgm:prSet/>
      <dgm:spPr/>
      <dgm:t>
        <a:bodyPr/>
        <a:lstStyle/>
        <a:p>
          <a:endParaRPr lang="en-US"/>
        </a:p>
      </dgm:t>
    </dgm:pt>
    <dgm:pt modelId="{810A9458-2B77-3541-9932-1C19D7312521}" type="sibTrans" cxnId="{691C0B16-4159-7345-99B2-9D0EEA111B52}">
      <dgm:prSet/>
      <dgm:spPr/>
      <dgm:t>
        <a:bodyPr/>
        <a:lstStyle/>
        <a:p>
          <a:endParaRPr lang="en-US"/>
        </a:p>
      </dgm:t>
    </dgm:pt>
    <dgm:pt modelId="{A07E368A-D38E-FD45-9180-3F6F75D74297}">
      <dgm:prSet/>
      <dgm:spPr>
        <a:gradFill rotWithShape="0">
          <a:gsLst>
            <a:gs pos="0">
              <a:schemeClr val="accent6">
                <a:lumMod val="75000"/>
              </a:schemeClr>
            </a:gs>
            <a:gs pos="50000">
              <a:schemeClr val="accent6">
                <a:lumMod val="50000"/>
              </a:schemeClr>
            </a:gs>
            <a:gs pos="100000">
              <a:schemeClr val="accent6">
                <a:lumMod val="50000"/>
              </a:schemeClr>
            </a:gs>
          </a:gsLst>
        </a:gradFill>
      </dgm:spPr>
      <dgm:t>
        <a:bodyPr/>
        <a:lstStyle/>
        <a:p>
          <a:pPr rtl="0"/>
          <a:r>
            <a:rPr lang="en-US" b="1" dirty="0" smtClean="0"/>
            <a:t>FACTS: Federal Law prohibited corporations and unions from using their general treasury funds to make independent expenditures for speech defined as “electioneering communication” (any broadcast mentioning a candidate by name). Citizens United, a non profit corporation, with funds from donations used its money to make and distribute a film entitled “Hillary: The Movie” critical of Hillary Rodham Clinton running for president in 2008. Citizens United challenged the law that prohibited them from distributing the movie  through video on demand. </a:t>
          </a:r>
          <a:endParaRPr lang="en-US" b="1" dirty="0"/>
        </a:p>
      </dgm:t>
    </dgm:pt>
    <dgm:pt modelId="{C3E5AAC3-5E7B-CE4F-A49C-9A806018B205}" type="parTrans" cxnId="{A15ED0BF-D171-D242-8F7C-571A96A0F556}">
      <dgm:prSet/>
      <dgm:spPr/>
      <dgm:t>
        <a:bodyPr/>
        <a:lstStyle/>
        <a:p>
          <a:endParaRPr lang="en-US"/>
        </a:p>
      </dgm:t>
    </dgm:pt>
    <dgm:pt modelId="{FFCC29BD-7C7D-1747-B6B1-6FFAEDA4463A}" type="sibTrans" cxnId="{A15ED0BF-D171-D242-8F7C-571A96A0F556}">
      <dgm:prSet/>
      <dgm:spPr/>
      <dgm:t>
        <a:bodyPr/>
        <a:lstStyle/>
        <a:p>
          <a:endParaRPr lang="en-US"/>
        </a:p>
      </dgm:t>
    </dgm:pt>
    <dgm:pt modelId="{E70A4AB8-A90B-E24E-9839-88BE65568449}">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en-US" sz="2400" dirty="0" smtClean="0"/>
            <a:t>Relying on </a:t>
          </a:r>
          <a:r>
            <a:rPr lang="en-US" sz="2400" i="1" dirty="0" smtClean="0"/>
            <a:t>Bellotti</a:t>
          </a:r>
          <a:r>
            <a:rPr lang="en-US" sz="2400" dirty="0" smtClean="0"/>
            <a:t>, the Court wrote: Corporations have a First Amendment right to speak freely.</a:t>
          </a:r>
          <a:endParaRPr lang="en-US" sz="2400" dirty="0"/>
        </a:p>
      </dgm:t>
    </dgm:pt>
    <dgm:pt modelId="{479AE4BE-E91F-D640-960E-87992C7B9105}" type="parTrans" cxnId="{0B1EED1F-0D6E-E34C-A053-1C21A5383C56}">
      <dgm:prSet/>
      <dgm:spPr/>
      <dgm:t>
        <a:bodyPr/>
        <a:lstStyle/>
        <a:p>
          <a:endParaRPr lang="en-US"/>
        </a:p>
      </dgm:t>
    </dgm:pt>
    <dgm:pt modelId="{3580BA6A-22E8-B242-8D23-A070BF90FA3F}" type="sibTrans" cxnId="{0B1EED1F-0D6E-E34C-A053-1C21A5383C56}">
      <dgm:prSet/>
      <dgm:spPr/>
      <dgm:t>
        <a:bodyPr/>
        <a:lstStyle/>
        <a:p>
          <a:endParaRPr lang="en-US"/>
        </a:p>
      </dgm:t>
    </dgm:pt>
    <dgm:pt modelId="{D256FFF4-DEAE-8446-B7CF-8CE3C70031E3}">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en-US" sz="2400" dirty="0" smtClean="0"/>
            <a:t>Political speech is indispensable in the Republic</a:t>
          </a:r>
          <a:endParaRPr lang="en-US" sz="2400" dirty="0"/>
        </a:p>
      </dgm:t>
    </dgm:pt>
    <dgm:pt modelId="{D352F2A6-0CA3-5148-8E8D-3CE55DB65AF6}" type="parTrans" cxnId="{A649EF85-3A93-7448-9A99-2790C05E35B3}">
      <dgm:prSet/>
      <dgm:spPr/>
      <dgm:t>
        <a:bodyPr/>
        <a:lstStyle/>
        <a:p>
          <a:endParaRPr lang="en-US"/>
        </a:p>
      </dgm:t>
    </dgm:pt>
    <dgm:pt modelId="{ED420E49-D859-D948-BA53-83C35D7181E4}" type="sibTrans" cxnId="{A649EF85-3A93-7448-9A99-2790C05E35B3}">
      <dgm:prSet/>
      <dgm:spPr/>
      <dgm:t>
        <a:bodyPr/>
        <a:lstStyle/>
        <a:p>
          <a:endParaRPr lang="en-US"/>
        </a:p>
      </dgm:t>
    </dgm:pt>
    <dgm:pt modelId="{3C2F4A24-175D-E240-8A1B-2BD20AC5564E}">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en-US" sz="1800" dirty="0" smtClean="0"/>
            <a:t>“</a:t>
          </a:r>
          <a:r>
            <a:rPr lang="en-US" sz="1800" b="1" dirty="0" smtClean="0"/>
            <a:t>When a government uses its full power, including the criminal law, to command where a person may get his or her information or what distrusted source he or she may not hear, it uses censorship to control thought.  This is unlawful.”</a:t>
          </a:r>
          <a:endParaRPr lang="en-US" sz="1800" b="1" dirty="0"/>
        </a:p>
      </dgm:t>
    </dgm:pt>
    <dgm:pt modelId="{5961BC1B-9965-5348-AD48-03EB145E6F6C}" type="parTrans" cxnId="{9B82160A-1AC8-254D-A621-2FFC1C77E5FB}">
      <dgm:prSet/>
      <dgm:spPr/>
      <dgm:t>
        <a:bodyPr/>
        <a:lstStyle/>
        <a:p>
          <a:endParaRPr lang="en-US"/>
        </a:p>
      </dgm:t>
    </dgm:pt>
    <dgm:pt modelId="{4D37F0F1-9A35-574C-8D13-D527D253B125}" type="sibTrans" cxnId="{9B82160A-1AC8-254D-A621-2FFC1C77E5FB}">
      <dgm:prSet/>
      <dgm:spPr/>
      <dgm:t>
        <a:bodyPr/>
        <a:lstStyle/>
        <a:p>
          <a:endParaRPr lang="en-US"/>
        </a:p>
      </dgm:t>
    </dgm:pt>
    <dgm:pt modelId="{3F4A6F73-B9FE-D149-9BA0-045382B32A6B}">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en-US" sz="2400" dirty="0" smtClean="0"/>
            <a:t>Based on idea that corporation produce speech distinct from that of its shareholders</a:t>
          </a:r>
          <a:endParaRPr lang="en-US" sz="2400" dirty="0"/>
        </a:p>
      </dgm:t>
    </dgm:pt>
    <dgm:pt modelId="{3B3D3A35-BB3A-1545-8455-CB506292B1B0}" type="parTrans" cxnId="{9E212BD4-20AC-D345-803C-82DCB703C650}">
      <dgm:prSet/>
      <dgm:spPr/>
      <dgm:t>
        <a:bodyPr/>
        <a:lstStyle/>
        <a:p>
          <a:endParaRPr lang="en-US"/>
        </a:p>
      </dgm:t>
    </dgm:pt>
    <dgm:pt modelId="{288A4CB0-CE2E-F24D-AAE0-ABC8E05D8929}" type="sibTrans" cxnId="{9E212BD4-20AC-D345-803C-82DCB703C650}">
      <dgm:prSet/>
      <dgm:spPr/>
      <dgm:t>
        <a:bodyPr/>
        <a:lstStyle/>
        <a:p>
          <a:endParaRPr lang="en-US"/>
        </a:p>
      </dgm:t>
    </dgm:pt>
    <dgm:pt modelId="{CFB9647E-1FCE-6548-B075-09B15B713488}">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en-US" sz="2400" dirty="0" smtClean="0"/>
            <a:t>BUT what about corporations controlled by foreigners, including foreign governments? That question left open.  </a:t>
          </a:r>
          <a:endParaRPr lang="en-US" sz="2400" dirty="0"/>
        </a:p>
      </dgm:t>
    </dgm:pt>
    <dgm:pt modelId="{7C6A9867-6FE6-CE4A-A8C7-D5977B03FC7B}" type="parTrans" cxnId="{6169BFB5-3119-1F4C-BE97-7BE3D7F2EEA1}">
      <dgm:prSet/>
      <dgm:spPr/>
      <dgm:t>
        <a:bodyPr/>
        <a:lstStyle/>
        <a:p>
          <a:endParaRPr lang="en-US"/>
        </a:p>
      </dgm:t>
    </dgm:pt>
    <dgm:pt modelId="{75B157EE-7FF0-3442-AC00-7840B203AF55}" type="sibTrans" cxnId="{6169BFB5-3119-1F4C-BE97-7BE3D7F2EEA1}">
      <dgm:prSet/>
      <dgm:spPr/>
      <dgm:t>
        <a:bodyPr/>
        <a:lstStyle/>
        <a:p>
          <a:endParaRPr lang="en-US"/>
        </a:p>
      </dgm:t>
    </dgm:pt>
    <dgm:pt modelId="{579AA7B5-6701-0947-83B1-0EF2CC2CDD48}" type="pres">
      <dgm:prSet presAssocID="{363E7588-ABB1-344A-BBAB-1682007D7C55}" presName="Name0" presStyleCnt="0">
        <dgm:presLayoutVars>
          <dgm:chPref val="1"/>
          <dgm:dir/>
          <dgm:animOne val="branch"/>
          <dgm:animLvl val="lvl"/>
          <dgm:resizeHandles/>
        </dgm:presLayoutVars>
      </dgm:prSet>
      <dgm:spPr/>
      <dgm:t>
        <a:bodyPr/>
        <a:lstStyle/>
        <a:p>
          <a:endParaRPr lang="en-US"/>
        </a:p>
      </dgm:t>
    </dgm:pt>
    <dgm:pt modelId="{99BDE08C-78E2-0241-A595-07E57B3A6BA6}" type="pres">
      <dgm:prSet presAssocID="{30BDF8B6-798E-8B4A-985F-F283B8474D95}" presName="vertOne" presStyleCnt="0"/>
      <dgm:spPr/>
    </dgm:pt>
    <dgm:pt modelId="{C48DAC3D-A829-F74E-801B-A02AF3B4BD9C}" type="pres">
      <dgm:prSet presAssocID="{30BDF8B6-798E-8B4A-985F-F283B8474D95}" presName="txOne" presStyleLbl="node0" presStyleIdx="0" presStyleCnt="1" custScaleY="21063">
        <dgm:presLayoutVars>
          <dgm:chPref val="3"/>
        </dgm:presLayoutVars>
      </dgm:prSet>
      <dgm:spPr/>
      <dgm:t>
        <a:bodyPr/>
        <a:lstStyle/>
        <a:p>
          <a:endParaRPr lang="en-US"/>
        </a:p>
      </dgm:t>
    </dgm:pt>
    <dgm:pt modelId="{E732F986-EDB7-C846-8B4B-19B7DEA5267E}" type="pres">
      <dgm:prSet presAssocID="{30BDF8B6-798E-8B4A-985F-F283B8474D95}" presName="parTransOne" presStyleCnt="0"/>
      <dgm:spPr/>
    </dgm:pt>
    <dgm:pt modelId="{DFA3C781-D87B-614F-87CC-61FED8E7E6F5}" type="pres">
      <dgm:prSet presAssocID="{30BDF8B6-798E-8B4A-985F-F283B8474D95}" presName="horzOne" presStyleCnt="0"/>
      <dgm:spPr/>
    </dgm:pt>
    <dgm:pt modelId="{D4D94EEF-4E7E-2E4D-A0F6-D19D9C6F3894}" type="pres">
      <dgm:prSet presAssocID="{A07E368A-D38E-FD45-9180-3F6F75D74297}" presName="vertTwo" presStyleCnt="0"/>
      <dgm:spPr/>
    </dgm:pt>
    <dgm:pt modelId="{E184BDC3-81C5-DB48-A9E7-CB3D0D17B0E5}" type="pres">
      <dgm:prSet presAssocID="{A07E368A-D38E-FD45-9180-3F6F75D74297}" presName="txTwo" presStyleLbl="node2" presStyleIdx="0" presStyleCnt="6">
        <dgm:presLayoutVars>
          <dgm:chPref val="3"/>
        </dgm:presLayoutVars>
      </dgm:prSet>
      <dgm:spPr/>
      <dgm:t>
        <a:bodyPr/>
        <a:lstStyle/>
        <a:p>
          <a:endParaRPr lang="en-US"/>
        </a:p>
      </dgm:t>
    </dgm:pt>
    <dgm:pt modelId="{8BA7D934-46A7-2545-9C2B-0B9D9ACFEA66}" type="pres">
      <dgm:prSet presAssocID="{A07E368A-D38E-FD45-9180-3F6F75D74297}" presName="horzTwo" presStyleCnt="0"/>
      <dgm:spPr/>
    </dgm:pt>
    <dgm:pt modelId="{652BD7BB-6BEB-3E4E-A5F4-AB81D5906D1D}" type="pres">
      <dgm:prSet presAssocID="{FFCC29BD-7C7D-1747-B6B1-6FFAEDA4463A}" presName="sibSpaceTwo" presStyleCnt="0"/>
      <dgm:spPr/>
    </dgm:pt>
    <dgm:pt modelId="{0461C12F-010A-3E40-BBF1-FDD8550F4253}" type="pres">
      <dgm:prSet presAssocID="{E70A4AB8-A90B-E24E-9839-88BE65568449}" presName="vertTwo" presStyleCnt="0"/>
      <dgm:spPr/>
    </dgm:pt>
    <dgm:pt modelId="{CF6DF67A-B7B3-B54A-B114-6A83A2931E5E}" type="pres">
      <dgm:prSet presAssocID="{E70A4AB8-A90B-E24E-9839-88BE65568449}" presName="txTwo" presStyleLbl="node2" presStyleIdx="1" presStyleCnt="6">
        <dgm:presLayoutVars>
          <dgm:chPref val="3"/>
        </dgm:presLayoutVars>
      </dgm:prSet>
      <dgm:spPr/>
      <dgm:t>
        <a:bodyPr/>
        <a:lstStyle/>
        <a:p>
          <a:endParaRPr lang="en-US"/>
        </a:p>
      </dgm:t>
    </dgm:pt>
    <dgm:pt modelId="{7100E809-A50A-B042-B0BA-A29AEA3FF590}" type="pres">
      <dgm:prSet presAssocID="{E70A4AB8-A90B-E24E-9839-88BE65568449}" presName="horzTwo" presStyleCnt="0"/>
      <dgm:spPr/>
    </dgm:pt>
    <dgm:pt modelId="{7817CB06-3E92-0441-A242-B8D705746DC8}" type="pres">
      <dgm:prSet presAssocID="{3580BA6A-22E8-B242-8D23-A070BF90FA3F}" presName="sibSpaceTwo" presStyleCnt="0"/>
      <dgm:spPr/>
    </dgm:pt>
    <dgm:pt modelId="{24B279F8-B055-8347-9E17-20871555B255}" type="pres">
      <dgm:prSet presAssocID="{D256FFF4-DEAE-8446-B7CF-8CE3C70031E3}" presName="vertTwo" presStyleCnt="0"/>
      <dgm:spPr/>
    </dgm:pt>
    <dgm:pt modelId="{DD86141E-5B55-D94E-B192-FC7F1E019E50}" type="pres">
      <dgm:prSet presAssocID="{D256FFF4-DEAE-8446-B7CF-8CE3C70031E3}" presName="txTwo" presStyleLbl="node2" presStyleIdx="2" presStyleCnt="6">
        <dgm:presLayoutVars>
          <dgm:chPref val="3"/>
        </dgm:presLayoutVars>
      </dgm:prSet>
      <dgm:spPr/>
      <dgm:t>
        <a:bodyPr/>
        <a:lstStyle/>
        <a:p>
          <a:endParaRPr lang="en-US"/>
        </a:p>
      </dgm:t>
    </dgm:pt>
    <dgm:pt modelId="{7FCBD98E-F49F-3841-8D40-DC1B2F01038C}" type="pres">
      <dgm:prSet presAssocID="{D256FFF4-DEAE-8446-B7CF-8CE3C70031E3}" presName="horzTwo" presStyleCnt="0"/>
      <dgm:spPr/>
    </dgm:pt>
    <dgm:pt modelId="{CED00B54-FA5A-AE44-8494-AC48F2D815AC}" type="pres">
      <dgm:prSet presAssocID="{ED420E49-D859-D948-BA53-83C35D7181E4}" presName="sibSpaceTwo" presStyleCnt="0"/>
      <dgm:spPr/>
    </dgm:pt>
    <dgm:pt modelId="{9FECECE2-CAB7-A043-A7A2-A95650770C0B}" type="pres">
      <dgm:prSet presAssocID="{3C2F4A24-175D-E240-8A1B-2BD20AC5564E}" presName="vertTwo" presStyleCnt="0"/>
      <dgm:spPr/>
    </dgm:pt>
    <dgm:pt modelId="{F1BA0EB5-0F4E-7542-8B16-4D9F40FB88D0}" type="pres">
      <dgm:prSet presAssocID="{3C2F4A24-175D-E240-8A1B-2BD20AC5564E}" presName="txTwo" presStyleLbl="node2" presStyleIdx="3" presStyleCnt="6">
        <dgm:presLayoutVars>
          <dgm:chPref val="3"/>
        </dgm:presLayoutVars>
      </dgm:prSet>
      <dgm:spPr/>
      <dgm:t>
        <a:bodyPr/>
        <a:lstStyle/>
        <a:p>
          <a:endParaRPr lang="en-US"/>
        </a:p>
      </dgm:t>
    </dgm:pt>
    <dgm:pt modelId="{53A85C48-F7E1-E64B-81D6-FD89611FBD5B}" type="pres">
      <dgm:prSet presAssocID="{3C2F4A24-175D-E240-8A1B-2BD20AC5564E}" presName="horzTwo" presStyleCnt="0"/>
      <dgm:spPr/>
    </dgm:pt>
    <dgm:pt modelId="{CD292538-5372-734A-8791-AF4138F1D162}" type="pres">
      <dgm:prSet presAssocID="{4D37F0F1-9A35-574C-8D13-D527D253B125}" presName="sibSpaceTwo" presStyleCnt="0"/>
      <dgm:spPr/>
    </dgm:pt>
    <dgm:pt modelId="{FEC12B5F-678D-6547-8D47-ACC7439FB80A}" type="pres">
      <dgm:prSet presAssocID="{3F4A6F73-B9FE-D149-9BA0-045382B32A6B}" presName="vertTwo" presStyleCnt="0"/>
      <dgm:spPr/>
    </dgm:pt>
    <dgm:pt modelId="{962CC485-79CF-4048-ADEE-991A8383AEFF}" type="pres">
      <dgm:prSet presAssocID="{3F4A6F73-B9FE-D149-9BA0-045382B32A6B}" presName="txTwo" presStyleLbl="node2" presStyleIdx="4" presStyleCnt="6">
        <dgm:presLayoutVars>
          <dgm:chPref val="3"/>
        </dgm:presLayoutVars>
      </dgm:prSet>
      <dgm:spPr/>
      <dgm:t>
        <a:bodyPr/>
        <a:lstStyle/>
        <a:p>
          <a:endParaRPr lang="en-US"/>
        </a:p>
      </dgm:t>
    </dgm:pt>
    <dgm:pt modelId="{049E8CD7-1815-AB48-B20B-136C53B1F7C8}" type="pres">
      <dgm:prSet presAssocID="{3F4A6F73-B9FE-D149-9BA0-045382B32A6B}" presName="horzTwo" presStyleCnt="0"/>
      <dgm:spPr/>
    </dgm:pt>
    <dgm:pt modelId="{5F69CC81-8B03-EC48-98B6-742D68851C64}" type="pres">
      <dgm:prSet presAssocID="{288A4CB0-CE2E-F24D-AAE0-ABC8E05D8929}" presName="sibSpaceTwo" presStyleCnt="0"/>
      <dgm:spPr/>
    </dgm:pt>
    <dgm:pt modelId="{780157FB-9FE4-4A43-A8CD-8C10E7BBBF96}" type="pres">
      <dgm:prSet presAssocID="{CFB9647E-1FCE-6548-B075-09B15B713488}" presName="vertTwo" presStyleCnt="0"/>
      <dgm:spPr/>
    </dgm:pt>
    <dgm:pt modelId="{4D224473-2EE3-644A-828D-F4651CAAC7C9}" type="pres">
      <dgm:prSet presAssocID="{CFB9647E-1FCE-6548-B075-09B15B713488}" presName="txTwo" presStyleLbl="node2" presStyleIdx="5" presStyleCnt="6">
        <dgm:presLayoutVars>
          <dgm:chPref val="3"/>
        </dgm:presLayoutVars>
      </dgm:prSet>
      <dgm:spPr/>
      <dgm:t>
        <a:bodyPr/>
        <a:lstStyle/>
        <a:p>
          <a:endParaRPr lang="en-US"/>
        </a:p>
      </dgm:t>
    </dgm:pt>
    <dgm:pt modelId="{4739B40B-DA3C-1A44-9CC7-90F38DCD6B6C}" type="pres">
      <dgm:prSet presAssocID="{CFB9647E-1FCE-6548-B075-09B15B713488}" presName="horzTwo" presStyleCnt="0"/>
      <dgm:spPr/>
    </dgm:pt>
  </dgm:ptLst>
  <dgm:cxnLst>
    <dgm:cxn modelId="{6169BFB5-3119-1F4C-BE97-7BE3D7F2EEA1}" srcId="{30BDF8B6-798E-8B4A-985F-F283B8474D95}" destId="{CFB9647E-1FCE-6548-B075-09B15B713488}" srcOrd="5" destOrd="0" parTransId="{7C6A9867-6FE6-CE4A-A8C7-D5977B03FC7B}" sibTransId="{75B157EE-7FF0-3442-AC00-7840B203AF55}"/>
    <dgm:cxn modelId="{691C0B16-4159-7345-99B2-9D0EEA111B52}" srcId="{363E7588-ABB1-344A-BBAB-1682007D7C55}" destId="{30BDF8B6-798E-8B4A-985F-F283B8474D95}" srcOrd="0" destOrd="0" parTransId="{7F4F57B9-86A4-0049-8BD5-9F71E5CCBEDE}" sibTransId="{810A9458-2B77-3541-9932-1C19D7312521}"/>
    <dgm:cxn modelId="{5667497E-C64B-A849-BD09-FD5D5E5553F6}" type="presOf" srcId="{D256FFF4-DEAE-8446-B7CF-8CE3C70031E3}" destId="{DD86141E-5B55-D94E-B192-FC7F1E019E50}" srcOrd="0" destOrd="0" presId="urn:microsoft.com/office/officeart/2005/8/layout/hierarchy4"/>
    <dgm:cxn modelId="{D563DBCE-C391-7C47-BFFB-F74E56C34208}" type="presOf" srcId="{3C2F4A24-175D-E240-8A1B-2BD20AC5564E}" destId="{F1BA0EB5-0F4E-7542-8B16-4D9F40FB88D0}" srcOrd="0" destOrd="0" presId="urn:microsoft.com/office/officeart/2005/8/layout/hierarchy4"/>
    <dgm:cxn modelId="{2BD36206-B08C-5C4F-B82E-358787B3B9CD}" type="presOf" srcId="{CFB9647E-1FCE-6548-B075-09B15B713488}" destId="{4D224473-2EE3-644A-828D-F4651CAAC7C9}" srcOrd="0" destOrd="0" presId="urn:microsoft.com/office/officeart/2005/8/layout/hierarchy4"/>
    <dgm:cxn modelId="{FB676CE8-9246-D84F-AEA0-2DD1DAE9A764}" type="presOf" srcId="{3F4A6F73-B9FE-D149-9BA0-045382B32A6B}" destId="{962CC485-79CF-4048-ADEE-991A8383AEFF}" srcOrd="0" destOrd="0" presId="urn:microsoft.com/office/officeart/2005/8/layout/hierarchy4"/>
    <dgm:cxn modelId="{D1DA27D1-35DA-F24E-8497-42551BC5832D}" type="presOf" srcId="{30BDF8B6-798E-8B4A-985F-F283B8474D95}" destId="{C48DAC3D-A829-F74E-801B-A02AF3B4BD9C}" srcOrd="0" destOrd="0" presId="urn:microsoft.com/office/officeart/2005/8/layout/hierarchy4"/>
    <dgm:cxn modelId="{0B1EED1F-0D6E-E34C-A053-1C21A5383C56}" srcId="{30BDF8B6-798E-8B4A-985F-F283B8474D95}" destId="{E70A4AB8-A90B-E24E-9839-88BE65568449}" srcOrd="1" destOrd="0" parTransId="{479AE4BE-E91F-D640-960E-87992C7B9105}" sibTransId="{3580BA6A-22E8-B242-8D23-A070BF90FA3F}"/>
    <dgm:cxn modelId="{9B82160A-1AC8-254D-A621-2FFC1C77E5FB}" srcId="{30BDF8B6-798E-8B4A-985F-F283B8474D95}" destId="{3C2F4A24-175D-E240-8A1B-2BD20AC5564E}" srcOrd="3" destOrd="0" parTransId="{5961BC1B-9965-5348-AD48-03EB145E6F6C}" sibTransId="{4D37F0F1-9A35-574C-8D13-D527D253B125}"/>
    <dgm:cxn modelId="{95F489FF-F0AE-6C43-A4C4-DC615171156B}" type="presOf" srcId="{E70A4AB8-A90B-E24E-9839-88BE65568449}" destId="{CF6DF67A-B7B3-B54A-B114-6A83A2931E5E}" srcOrd="0" destOrd="0" presId="urn:microsoft.com/office/officeart/2005/8/layout/hierarchy4"/>
    <dgm:cxn modelId="{A15ED0BF-D171-D242-8F7C-571A96A0F556}" srcId="{30BDF8B6-798E-8B4A-985F-F283B8474D95}" destId="{A07E368A-D38E-FD45-9180-3F6F75D74297}" srcOrd="0" destOrd="0" parTransId="{C3E5AAC3-5E7B-CE4F-A49C-9A806018B205}" sibTransId="{FFCC29BD-7C7D-1747-B6B1-6FFAEDA4463A}"/>
    <dgm:cxn modelId="{9E212BD4-20AC-D345-803C-82DCB703C650}" srcId="{30BDF8B6-798E-8B4A-985F-F283B8474D95}" destId="{3F4A6F73-B9FE-D149-9BA0-045382B32A6B}" srcOrd="4" destOrd="0" parTransId="{3B3D3A35-BB3A-1545-8455-CB506292B1B0}" sibTransId="{288A4CB0-CE2E-F24D-AAE0-ABC8E05D8929}"/>
    <dgm:cxn modelId="{A18853A7-5614-BF4C-A136-276DB00933C2}" type="presOf" srcId="{A07E368A-D38E-FD45-9180-3F6F75D74297}" destId="{E184BDC3-81C5-DB48-A9E7-CB3D0D17B0E5}" srcOrd="0" destOrd="0" presId="urn:microsoft.com/office/officeart/2005/8/layout/hierarchy4"/>
    <dgm:cxn modelId="{B83A5647-47E8-0644-AEC1-59C7CADF90B8}" type="presOf" srcId="{363E7588-ABB1-344A-BBAB-1682007D7C55}" destId="{579AA7B5-6701-0947-83B1-0EF2CC2CDD48}" srcOrd="0" destOrd="0" presId="urn:microsoft.com/office/officeart/2005/8/layout/hierarchy4"/>
    <dgm:cxn modelId="{A649EF85-3A93-7448-9A99-2790C05E35B3}" srcId="{30BDF8B6-798E-8B4A-985F-F283B8474D95}" destId="{D256FFF4-DEAE-8446-B7CF-8CE3C70031E3}" srcOrd="2" destOrd="0" parTransId="{D352F2A6-0CA3-5148-8E8D-3CE55DB65AF6}" sibTransId="{ED420E49-D859-D948-BA53-83C35D7181E4}"/>
    <dgm:cxn modelId="{007BE912-9528-F649-8020-8F944D55351D}" type="presParOf" srcId="{579AA7B5-6701-0947-83B1-0EF2CC2CDD48}" destId="{99BDE08C-78E2-0241-A595-07E57B3A6BA6}" srcOrd="0" destOrd="0" presId="urn:microsoft.com/office/officeart/2005/8/layout/hierarchy4"/>
    <dgm:cxn modelId="{417F81B7-721B-044C-90A9-25CA3DF7AF93}" type="presParOf" srcId="{99BDE08C-78E2-0241-A595-07E57B3A6BA6}" destId="{C48DAC3D-A829-F74E-801B-A02AF3B4BD9C}" srcOrd="0" destOrd="0" presId="urn:microsoft.com/office/officeart/2005/8/layout/hierarchy4"/>
    <dgm:cxn modelId="{9E4C6441-CA69-6546-8766-71C5273280E2}" type="presParOf" srcId="{99BDE08C-78E2-0241-A595-07E57B3A6BA6}" destId="{E732F986-EDB7-C846-8B4B-19B7DEA5267E}" srcOrd="1" destOrd="0" presId="urn:microsoft.com/office/officeart/2005/8/layout/hierarchy4"/>
    <dgm:cxn modelId="{C15E792F-034C-B04E-98B9-091C2DF5C118}" type="presParOf" srcId="{99BDE08C-78E2-0241-A595-07E57B3A6BA6}" destId="{DFA3C781-D87B-614F-87CC-61FED8E7E6F5}" srcOrd="2" destOrd="0" presId="urn:microsoft.com/office/officeart/2005/8/layout/hierarchy4"/>
    <dgm:cxn modelId="{5B78EC18-F950-ED41-B72B-B68606ADF9D7}" type="presParOf" srcId="{DFA3C781-D87B-614F-87CC-61FED8E7E6F5}" destId="{D4D94EEF-4E7E-2E4D-A0F6-D19D9C6F3894}" srcOrd="0" destOrd="0" presId="urn:microsoft.com/office/officeart/2005/8/layout/hierarchy4"/>
    <dgm:cxn modelId="{B59C89D0-7522-F041-9FC1-F12E21730BE6}" type="presParOf" srcId="{D4D94EEF-4E7E-2E4D-A0F6-D19D9C6F3894}" destId="{E184BDC3-81C5-DB48-A9E7-CB3D0D17B0E5}" srcOrd="0" destOrd="0" presId="urn:microsoft.com/office/officeart/2005/8/layout/hierarchy4"/>
    <dgm:cxn modelId="{A37D582C-51E3-4340-8117-B04DC4C504D1}" type="presParOf" srcId="{D4D94EEF-4E7E-2E4D-A0F6-D19D9C6F3894}" destId="{8BA7D934-46A7-2545-9C2B-0B9D9ACFEA66}" srcOrd="1" destOrd="0" presId="urn:microsoft.com/office/officeart/2005/8/layout/hierarchy4"/>
    <dgm:cxn modelId="{DE6F05FD-026A-2443-9E56-3DE15EE594D1}" type="presParOf" srcId="{DFA3C781-D87B-614F-87CC-61FED8E7E6F5}" destId="{652BD7BB-6BEB-3E4E-A5F4-AB81D5906D1D}" srcOrd="1" destOrd="0" presId="urn:microsoft.com/office/officeart/2005/8/layout/hierarchy4"/>
    <dgm:cxn modelId="{510B6D6D-32C9-2749-B65D-327B0B528749}" type="presParOf" srcId="{DFA3C781-D87B-614F-87CC-61FED8E7E6F5}" destId="{0461C12F-010A-3E40-BBF1-FDD8550F4253}" srcOrd="2" destOrd="0" presId="urn:microsoft.com/office/officeart/2005/8/layout/hierarchy4"/>
    <dgm:cxn modelId="{1022D59C-1B89-064B-85F9-92A8DE587843}" type="presParOf" srcId="{0461C12F-010A-3E40-BBF1-FDD8550F4253}" destId="{CF6DF67A-B7B3-B54A-B114-6A83A2931E5E}" srcOrd="0" destOrd="0" presId="urn:microsoft.com/office/officeart/2005/8/layout/hierarchy4"/>
    <dgm:cxn modelId="{7BE5C1C4-F159-014C-AD2A-082DABCDF715}" type="presParOf" srcId="{0461C12F-010A-3E40-BBF1-FDD8550F4253}" destId="{7100E809-A50A-B042-B0BA-A29AEA3FF590}" srcOrd="1" destOrd="0" presId="urn:microsoft.com/office/officeart/2005/8/layout/hierarchy4"/>
    <dgm:cxn modelId="{D4CAED41-A43A-8944-ACA2-D0C86E454379}" type="presParOf" srcId="{DFA3C781-D87B-614F-87CC-61FED8E7E6F5}" destId="{7817CB06-3E92-0441-A242-B8D705746DC8}" srcOrd="3" destOrd="0" presId="urn:microsoft.com/office/officeart/2005/8/layout/hierarchy4"/>
    <dgm:cxn modelId="{8A28223C-BEEA-2F4F-B9C0-834E3941EFB9}" type="presParOf" srcId="{DFA3C781-D87B-614F-87CC-61FED8E7E6F5}" destId="{24B279F8-B055-8347-9E17-20871555B255}" srcOrd="4" destOrd="0" presId="urn:microsoft.com/office/officeart/2005/8/layout/hierarchy4"/>
    <dgm:cxn modelId="{9041291A-4000-E649-81F3-E92B717B4C28}" type="presParOf" srcId="{24B279F8-B055-8347-9E17-20871555B255}" destId="{DD86141E-5B55-D94E-B192-FC7F1E019E50}" srcOrd="0" destOrd="0" presId="urn:microsoft.com/office/officeart/2005/8/layout/hierarchy4"/>
    <dgm:cxn modelId="{73337012-0D40-B644-8770-1B1CE85A67E1}" type="presParOf" srcId="{24B279F8-B055-8347-9E17-20871555B255}" destId="{7FCBD98E-F49F-3841-8D40-DC1B2F01038C}" srcOrd="1" destOrd="0" presId="urn:microsoft.com/office/officeart/2005/8/layout/hierarchy4"/>
    <dgm:cxn modelId="{9A9ADF10-7872-0E43-B021-839C2FB7FE33}" type="presParOf" srcId="{DFA3C781-D87B-614F-87CC-61FED8E7E6F5}" destId="{CED00B54-FA5A-AE44-8494-AC48F2D815AC}" srcOrd="5" destOrd="0" presId="urn:microsoft.com/office/officeart/2005/8/layout/hierarchy4"/>
    <dgm:cxn modelId="{5D3A7BFB-9043-474E-B6BB-1C63028AFC4F}" type="presParOf" srcId="{DFA3C781-D87B-614F-87CC-61FED8E7E6F5}" destId="{9FECECE2-CAB7-A043-A7A2-A95650770C0B}" srcOrd="6" destOrd="0" presId="urn:microsoft.com/office/officeart/2005/8/layout/hierarchy4"/>
    <dgm:cxn modelId="{0284B1B1-3EAF-0842-929A-EC243812BD0F}" type="presParOf" srcId="{9FECECE2-CAB7-A043-A7A2-A95650770C0B}" destId="{F1BA0EB5-0F4E-7542-8B16-4D9F40FB88D0}" srcOrd="0" destOrd="0" presId="urn:microsoft.com/office/officeart/2005/8/layout/hierarchy4"/>
    <dgm:cxn modelId="{D5A3B47A-0E41-1449-883A-0BE47D32B6CF}" type="presParOf" srcId="{9FECECE2-CAB7-A043-A7A2-A95650770C0B}" destId="{53A85C48-F7E1-E64B-81D6-FD89611FBD5B}" srcOrd="1" destOrd="0" presId="urn:microsoft.com/office/officeart/2005/8/layout/hierarchy4"/>
    <dgm:cxn modelId="{DF6DF678-0099-DE4B-83F5-BD255F0849D6}" type="presParOf" srcId="{DFA3C781-D87B-614F-87CC-61FED8E7E6F5}" destId="{CD292538-5372-734A-8791-AF4138F1D162}" srcOrd="7" destOrd="0" presId="urn:microsoft.com/office/officeart/2005/8/layout/hierarchy4"/>
    <dgm:cxn modelId="{4C0A7E5E-F8A9-624C-ADF8-E0D9D0172090}" type="presParOf" srcId="{DFA3C781-D87B-614F-87CC-61FED8E7E6F5}" destId="{FEC12B5F-678D-6547-8D47-ACC7439FB80A}" srcOrd="8" destOrd="0" presId="urn:microsoft.com/office/officeart/2005/8/layout/hierarchy4"/>
    <dgm:cxn modelId="{CC669645-DCDA-1D4E-A246-44F7127EB8EA}" type="presParOf" srcId="{FEC12B5F-678D-6547-8D47-ACC7439FB80A}" destId="{962CC485-79CF-4048-ADEE-991A8383AEFF}" srcOrd="0" destOrd="0" presId="urn:microsoft.com/office/officeart/2005/8/layout/hierarchy4"/>
    <dgm:cxn modelId="{9D1FC867-59A6-4C40-8F64-E813F3B5BDE3}" type="presParOf" srcId="{FEC12B5F-678D-6547-8D47-ACC7439FB80A}" destId="{049E8CD7-1815-AB48-B20B-136C53B1F7C8}" srcOrd="1" destOrd="0" presId="urn:microsoft.com/office/officeart/2005/8/layout/hierarchy4"/>
    <dgm:cxn modelId="{07170029-58F9-6F49-A30E-3E3E43278A66}" type="presParOf" srcId="{DFA3C781-D87B-614F-87CC-61FED8E7E6F5}" destId="{5F69CC81-8B03-EC48-98B6-742D68851C64}" srcOrd="9" destOrd="0" presId="urn:microsoft.com/office/officeart/2005/8/layout/hierarchy4"/>
    <dgm:cxn modelId="{2E1372B3-EE34-8A4A-9295-B7B0BF71EBD1}" type="presParOf" srcId="{DFA3C781-D87B-614F-87CC-61FED8E7E6F5}" destId="{780157FB-9FE4-4A43-A8CD-8C10E7BBBF96}" srcOrd="10" destOrd="0" presId="urn:microsoft.com/office/officeart/2005/8/layout/hierarchy4"/>
    <dgm:cxn modelId="{705B3BE1-00B1-864A-A292-8BBCBE41D61D}" type="presParOf" srcId="{780157FB-9FE4-4A43-A8CD-8C10E7BBBF96}" destId="{4D224473-2EE3-644A-828D-F4651CAAC7C9}" srcOrd="0" destOrd="0" presId="urn:microsoft.com/office/officeart/2005/8/layout/hierarchy4"/>
    <dgm:cxn modelId="{8406E71B-FC8F-4640-A562-CD5B532E1CDA}" type="presParOf" srcId="{780157FB-9FE4-4A43-A8CD-8C10E7BBBF96}" destId="{4739B40B-DA3C-1A44-9CC7-90F38DCD6B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C96C65-D48B-574E-84F0-938EDF423429}"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6E73407D-A285-AE4B-95B1-E3DE1434BBF0}">
      <dgm:prSet/>
      <dgm:spPr/>
      <dgm:t>
        <a:bodyPr/>
        <a:lstStyle/>
        <a:p>
          <a:pPr rtl="0"/>
          <a:r>
            <a:rPr lang="en-US" dirty="0" err="1" smtClean="0">
              <a:solidFill>
                <a:srgbClr val="002060"/>
              </a:solidFill>
            </a:rPr>
            <a:t>Zauderer</a:t>
          </a:r>
          <a:r>
            <a:rPr lang="en-US" dirty="0" smtClean="0">
              <a:solidFill>
                <a:srgbClr val="002060"/>
              </a:solidFill>
            </a:rPr>
            <a:t> v. Office of Disciplinary Counsel of Supreme Court of Ohio, 471 U.S. 626, 651 (1985)</a:t>
          </a:r>
          <a:endParaRPr lang="en-US" dirty="0">
            <a:solidFill>
              <a:srgbClr val="002060"/>
            </a:solidFill>
          </a:endParaRPr>
        </a:p>
      </dgm:t>
    </dgm:pt>
    <dgm:pt modelId="{7FE18CBB-D3C5-9C4C-A0E7-C080ACBBED84}" type="parTrans" cxnId="{66FC8905-7E4F-6449-9627-D497CBB1F871}">
      <dgm:prSet/>
      <dgm:spPr/>
      <dgm:t>
        <a:bodyPr/>
        <a:lstStyle/>
        <a:p>
          <a:endParaRPr lang="en-US"/>
        </a:p>
      </dgm:t>
    </dgm:pt>
    <dgm:pt modelId="{435A5836-D5A5-A64F-A93C-664E52B2C716}" type="sibTrans" cxnId="{66FC8905-7E4F-6449-9627-D497CBB1F871}">
      <dgm:prSet/>
      <dgm:spPr/>
      <dgm:t>
        <a:bodyPr/>
        <a:lstStyle/>
        <a:p>
          <a:endParaRPr lang="en-US"/>
        </a:p>
      </dgm:t>
    </dgm:pt>
    <dgm:pt modelId="{6FBF151A-9666-2E48-81C3-E6799737EF87}">
      <dgm:prSet/>
      <dgm:spPr/>
      <dgm:t>
        <a:bodyPr/>
        <a:lstStyle/>
        <a:p>
          <a:pPr rtl="0"/>
          <a:r>
            <a:rPr lang="en-US" smtClean="0"/>
            <a:t>FACTS: Ohio bar regulators disciplined Zauderer in part for failing to disclose in an advertisement promoting his contingent-fee services that clients could be liable for litigation costs if they were to lose.</a:t>
          </a:r>
          <a:endParaRPr lang="en-US"/>
        </a:p>
      </dgm:t>
    </dgm:pt>
    <dgm:pt modelId="{B4F80039-6C18-004F-89E5-224A1A2EF191}" type="parTrans" cxnId="{00AFB7B7-31FC-A948-8557-7C048C9BFAD4}">
      <dgm:prSet/>
      <dgm:spPr/>
      <dgm:t>
        <a:bodyPr/>
        <a:lstStyle/>
        <a:p>
          <a:endParaRPr lang="en-US"/>
        </a:p>
      </dgm:t>
    </dgm:pt>
    <dgm:pt modelId="{65C2145D-E3E4-8C45-AF0D-25F323D59525}" type="sibTrans" cxnId="{00AFB7B7-31FC-A948-8557-7C048C9BFAD4}">
      <dgm:prSet/>
      <dgm:spPr/>
      <dgm:t>
        <a:bodyPr/>
        <a:lstStyle/>
        <a:p>
          <a:endParaRPr lang="en-US"/>
        </a:p>
      </dgm:t>
    </dgm:pt>
    <dgm:pt modelId="{72007A76-BAEB-CD49-A8D2-56A23B8F9363}">
      <dgm:prSet/>
      <dgm:spPr/>
      <dgm:t>
        <a:bodyPr/>
        <a:lstStyle/>
        <a:p>
          <a:pPr rtl="0"/>
          <a:r>
            <a:rPr lang="en-US" smtClean="0"/>
            <a:t>Rational Basis Standard: purely factual, uncontroversial, reasonably related to a legitimate government interest and not unduly burdensome.</a:t>
          </a:r>
          <a:endParaRPr lang="en-US"/>
        </a:p>
      </dgm:t>
    </dgm:pt>
    <dgm:pt modelId="{741F8C4B-EE5D-3C4B-B741-52E4363C5187}" type="parTrans" cxnId="{4F2DF987-3A01-6E45-A5A3-B44BD113F5BA}">
      <dgm:prSet/>
      <dgm:spPr/>
      <dgm:t>
        <a:bodyPr/>
        <a:lstStyle/>
        <a:p>
          <a:endParaRPr lang="en-US"/>
        </a:p>
      </dgm:t>
    </dgm:pt>
    <dgm:pt modelId="{D3B5329A-B60C-CE45-8E06-0EDC4E227815}" type="sibTrans" cxnId="{4F2DF987-3A01-6E45-A5A3-B44BD113F5BA}">
      <dgm:prSet/>
      <dgm:spPr/>
      <dgm:t>
        <a:bodyPr/>
        <a:lstStyle/>
        <a:p>
          <a:endParaRPr lang="en-US"/>
        </a:p>
      </dgm:t>
    </dgm:pt>
    <dgm:pt modelId="{63697555-23FE-4C42-BE2A-2AC22FD6C1DC}">
      <dgm:prSet/>
      <dgm:spPr/>
      <dgm:t>
        <a:bodyPr/>
        <a:lstStyle/>
        <a:p>
          <a:pPr rtl="0"/>
          <a:r>
            <a:rPr lang="en-US" dirty="0" smtClean="0"/>
            <a:t>“Because the "purely factual and uncontroversial information" Ohio required be included in attorney advertisements was "reasonably related to the State's interest in preventing deception," the advertiser's rights were "adequately protected." Id. at 651”</a:t>
          </a:r>
          <a:endParaRPr lang="en-US" dirty="0"/>
        </a:p>
      </dgm:t>
    </dgm:pt>
    <dgm:pt modelId="{1B492273-6126-FA4A-ACA3-591E2D05B8EC}" type="parTrans" cxnId="{16871CD6-D08E-7C4A-BB69-53D985067599}">
      <dgm:prSet/>
      <dgm:spPr/>
      <dgm:t>
        <a:bodyPr/>
        <a:lstStyle/>
        <a:p>
          <a:endParaRPr lang="en-US"/>
        </a:p>
      </dgm:t>
    </dgm:pt>
    <dgm:pt modelId="{DDBB38D7-1ACC-2244-A705-844D2A91CD7C}" type="sibTrans" cxnId="{16871CD6-D08E-7C4A-BB69-53D985067599}">
      <dgm:prSet/>
      <dgm:spPr/>
      <dgm:t>
        <a:bodyPr/>
        <a:lstStyle/>
        <a:p>
          <a:endParaRPr lang="en-US"/>
        </a:p>
      </dgm:t>
    </dgm:pt>
    <dgm:pt modelId="{CBBBE684-8C25-3D4C-835C-1ED561872199}" type="pres">
      <dgm:prSet presAssocID="{84C96C65-D48B-574E-84F0-938EDF423429}" presName="hierChild1" presStyleCnt="0">
        <dgm:presLayoutVars>
          <dgm:orgChart val="1"/>
          <dgm:chPref val="1"/>
          <dgm:dir/>
          <dgm:animOne val="branch"/>
          <dgm:animLvl val="lvl"/>
          <dgm:resizeHandles/>
        </dgm:presLayoutVars>
      </dgm:prSet>
      <dgm:spPr/>
      <dgm:t>
        <a:bodyPr/>
        <a:lstStyle/>
        <a:p>
          <a:endParaRPr lang="en-US"/>
        </a:p>
      </dgm:t>
    </dgm:pt>
    <dgm:pt modelId="{ACD1144E-4FB7-3349-9C81-285117E3D8ED}" type="pres">
      <dgm:prSet presAssocID="{6E73407D-A285-AE4B-95B1-E3DE1434BBF0}" presName="hierRoot1" presStyleCnt="0">
        <dgm:presLayoutVars>
          <dgm:hierBranch val="init"/>
        </dgm:presLayoutVars>
      </dgm:prSet>
      <dgm:spPr/>
    </dgm:pt>
    <dgm:pt modelId="{45643577-2952-7740-989E-F4F90D089170}" type="pres">
      <dgm:prSet presAssocID="{6E73407D-A285-AE4B-95B1-E3DE1434BBF0}" presName="rootComposite1" presStyleCnt="0"/>
      <dgm:spPr/>
    </dgm:pt>
    <dgm:pt modelId="{B7AC1BB2-876B-A64D-89E7-61EC0B12B200}" type="pres">
      <dgm:prSet presAssocID="{6E73407D-A285-AE4B-95B1-E3DE1434BBF0}" presName="rootText1" presStyleLbl="node0" presStyleIdx="0" presStyleCnt="1" custScaleX="213653">
        <dgm:presLayoutVars>
          <dgm:chPref val="3"/>
        </dgm:presLayoutVars>
      </dgm:prSet>
      <dgm:spPr/>
      <dgm:t>
        <a:bodyPr/>
        <a:lstStyle/>
        <a:p>
          <a:endParaRPr lang="en-US"/>
        </a:p>
      </dgm:t>
    </dgm:pt>
    <dgm:pt modelId="{5AE9BE41-22D4-484A-8D97-ED1D0BAAD5F0}" type="pres">
      <dgm:prSet presAssocID="{6E73407D-A285-AE4B-95B1-E3DE1434BBF0}" presName="rootConnector1" presStyleLbl="node1" presStyleIdx="0" presStyleCnt="0"/>
      <dgm:spPr/>
      <dgm:t>
        <a:bodyPr/>
        <a:lstStyle/>
        <a:p>
          <a:endParaRPr lang="en-US"/>
        </a:p>
      </dgm:t>
    </dgm:pt>
    <dgm:pt modelId="{E65BE73D-BE4C-2F4B-B171-5A8E4B90E2BC}" type="pres">
      <dgm:prSet presAssocID="{6E73407D-A285-AE4B-95B1-E3DE1434BBF0}" presName="hierChild2" presStyleCnt="0"/>
      <dgm:spPr/>
    </dgm:pt>
    <dgm:pt modelId="{41212BAC-3430-0D43-942B-D3235B863F77}" type="pres">
      <dgm:prSet presAssocID="{B4F80039-6C18-004F-89E5-224A1A2EF191}" presName="Name37" presStyleLbl="parChTrans1D2" presStyleIdx="0" presStyleCnt="2"/>
      <dgm:spPr/>
      <dgm:t>
        <a:bodyPr/>
        <a:lstStyle/>
        <a:p>
          <a:endParaRPr lang="en-US"/>
        </a:p>
      </dgm:t>
    </dgm:pt>
    <dgm:pt modelId="{33042C60-9165-A243-9763-5B80CF9AF9D1}" type="pres">
      <dgm:prSet presAssocID="{6FBF151A-9666-2E48-81C3-E6799737EF87}" presName="hierRoot2" presStyleCnt="0">
        <dgm:presLayoutVars>
          <dgm:hierBranch val="init"/>
        </dgm:presLayoutVars>
      </dgm:prSet>
      <dgm:spPr/>
    </dgm:pt>
    <dgm:pt modelId="{44D960BF-D70C-9E41-AA3B-9ECF9CB58564}" type="pres">
      <dgm:prSet presAssocID="{6FBF151A-9666-2E48-81C3-E6799737EF87}" presName="rootComposite" presStyleCnt="0"/>
      <dgm:spPr/>
    </dgm:pt>
    <dgm:pt modelId="{7888306F-1202-9E4F-AD5C-D92945F07CD5}" type="pres">
      <dgm:prSet presAssocID="{6FBF151A-9666-2E48-81C3-E6799737EF87}" presName="rootText" presStyleLbl="node2" presStyleIdx="0" presStyleCnt="2" custScaleY="163586">
        <dgm:presLayoutVars>
          <dgm:chPref val="3"/>
        </dgm:presLayoutVars>
      </dgm:prSet>
      <dgm:spPr/>
      <dgm:t>
        <a:bodyPr/>
        <a:lstStyle/>
        <a:p>
          <a:endParaRPr lang="en-US"/>
        </a:p>
      </dgm:t>
    </dgm:pt>
    <dgm:pt modelId="{9EE4739F-20D8-9B49-8F47-B0FD5FAD124B}" type="pres">
      <dgm:prSet presAssocID="{6FBF151A-9666-2E48-81C3-E6799737EF87}" presName="rootConnector" presStyleLbl="node2" presStyleIdx="0" presStyleCnt="2"/>
      <dgm:spPr/>
      <dgm:t>
        <a:bodyPr/>
        <a:lstStyle/>
        <a:p>
          <a:endParaRPr lang="en-US"/>
        </a:p>
      </dgm:t>
    </dgm:pt>
    <dgm:pt modelId="{23989369-0730-F244-B9C4-E27856DC3700}" type="pres">
      <dgm:prSet presAssocID="{6FBF151A-9666-2E48-81C3-E6799737EF87}" presName="hierChild4" presStyleCnt="0"/>
      <dgm:spPr/>
    </dgm:pt>
    <dgm:pt modelId="{F43B0C47-C0E5-E04D-884F-88884F8B8128}" type="pres">
      <dgm:prSet presAssocID="{6FBF151A-9666-2E48-81C3-E6799737EF87}" presName="hierChild5" presStyleCnt="0"/>
      <dgm:spPr/>
    </dgm:pt>
    <dgm:pt modelId="{D107BA8E-3D9F-6D43-A532-A6F3A55E1AA4}" type="pres">
      <dgm:prSet presAssocID="{741F8C4B-EE5D-3C4B-B741-52E4363C5187}" presName="Name37" presStyleLbl="parChTrans1D2" presStyleIdx="1" presStyleCnt="2"/>
      <dgm:spPr/>
      <dgm:t>
        <a:bodyPr/>
        <a:lstStyle/>
        <a:p>
          <a:endParaRPr lang="en-US"/>
        </a:p>
      </dgm:t>
    </dgm:pt>
    <dgm:pt modelId="{CBF67AE2-7692-204A-B014-F16F00D8D5C2}" type="pres">
      <dgm:prSet presAssocID="{72007A76-BAEB-CD49-A8D2-56A23B8F9363}" presName="hierRoot2" presStyleCnt="0">
        <dgm:presLayoutVars>
          <dgm:hierBranch val="init"/>
        </dgm:presLayoutVars>
      </dgm:prSet>
      <dgm:spPr/>
    </dgm:pt>
    <dgm:pt modelId="{9974799C-3B9C-6F45-9227-92B918300331}" type="pres">
      <dgm:prSet presAssocID="{72007A76-BAEB-CD49-A8D2-56A23B8F9363}" presName="rootComposite" presStyleCnt="0"/>
      <dgm:spPr/>
    </dgm:pt>
    <dgm:pt modelId="{87390B19-9ED6-B748-A3FD-01CC705071EB}" type="pres">
      <dgm:prSet presAssocID="{72007A76-BAEB-CD49-A8D2-56A23B8F9363}" presName="rootText" presStyleLbl="node2" presStyleIdx="1" presStyleCnt="2" custScaleX="135918" custLinFactNeighborX="3028" custLinFactNeighborY="1045">
        <dgm:presLayoutVars>
          <dgm:chPref val="3"/>
        </dgm:presLayoutVars>
      </dgm:prSet>
      <dgm:spPr/>
      <dgm:t>
        <a:bodyPr/>
        <a:lstStyle/>
        <a:p>
          <a:endParaRPr lang="en-US"/>
        </a:p>
      </dgm:t>
    </dgm:pt>
    <dgm:pt modelId="{7E0612B3-6771-854C-AF73-8569F0ACD52A}" type="pres">
      <dgm:prSet presAssocID="{72007A76-BAEB-CD49-A8D2-56A23B8F9363}" presName="rootConnector" presStyleLbl="node2" presStyleIdx="1" presStyleCnt="2"/>
      <dgm:spPr/>
      <dgm:t>
        <a:bodyPr/>
        <a:lstStyle/>
        <a:p>
          <a:endParaRPr lang="en-US"/>
        </a:p>
      </dgm:t>
    </dgm:pt>
    <dgm:pt modelId="{722B2AFA-05F3-7C49-AD25-47E6720D6EE1}" type="pres">
      <dgm:prSet presAssocID="{72007A76-BAEB-CD49-A8D2-56A23B8F9363}" presName="hierChild4" presStyleCnt="0"/>
      <dgm:spPr/>
    </dgm:pt>
    <dgm:pt modelId="{6E934076-12B7-A847-BBE8-31BAF486AD88}" type="pres">
      <dgm:prSet presAssocID="{1B492273-6126-FA4A-ACA3-591E2D05B8EC}" presName="Name37" presStyleLbl="parChTrans1D3" presStyleIdx="0" presStyleCnt="1"/>
      <dgm:spPr/>
      <dgm:t>
        <a:bodyPr/>
        <a:lstStyle/>
        <a:p>
          <a:endParaRPr lang="en-US"/>
        </a:p>
      </dgm:t>
    </dgm:pt>
    <dgm:pt modelId="{0914A8CC-AF74-5C4B-8FC8-E0AAFD02F8F7}" type="pres">
      <dgm:prSet presAssocID="{63697555-23FE-4C42-BE2A-2AC22FD6C1DC}" presName="hierRoot2" presStyleCnt="0">
        <dgm:presLayoutVars>
          <dgm:hierBranch val="init"/>
        </dgm:presLayoutVars>
      </dgm:prSet>
      <dgm:spPr/>
    </dgm:pt>
    <dgm:pt modelId="{1DCA3057-0F5B-B541-99C9-191DB8177942}" type="pres">
      <dgm:prSet presAssocID="{63697555-23FE-4C42-BE2A-2AC22FD6C1DC}" presName="rootComposite" presStyleCnt="0"/>
      <dgm:spPr/>
    </dgm:pt>
    <dgm:pt modelId="{090CA2F2-6745-9242-A823-04AF8F34882B}" type="pres">
      <dgm:prSet presAssocID="{63697555-23FE-4C42-BE2A-2AC22FD6C1DC}" presName="rootText" presStyleLbl="node3" presStyleIdx="0" presStyleCnt="1" custScaleX="181099">
        <dgm:presLayoutVars>
          <dgm:chPref val="3"/>
        </dgm:presLayoutVars>
      </dgm:prSet>
      <dgm:spPr/>
      <dgm:t>
        <a:bodyPr/>
        <a:lstStyle/>
        <a:p>
          <a:endParaRPr lang="en-US"/>
        </a:p>
      </dgm:t>
    </dgm:pt>
    <dgm:pt modelId="{7B939684-869A-814B-BB82-F213B074040A}" type="pres">
      <dgm:prSet presAssocID="{63697555-23FE-4C42-BE2A-2AC22FD6C1DC}" presName="rootConnector" presStyleLbl="node3" presStyleIdx="0" presStyleCnt="1"/>
      <dgm:spPr/>
      <dgm:t>
        <a:bodyPr/>
        <a:lstStyle/>
        <a:p>
          <a:endParaRPr lang="en-US"/>
        </a:p>
      </dgm:t>
    </dgm:pt>
    <dgm:pt modelId="{49405F28-58DA-AA41-A196-2584F3A0F0DF}" type="pres">
      <dgm:prSet presAssocID="{63697555-23FE-4C42-BE2A-2AC22FD6C1DC}" presName="hierChild4" presStyleCnt="0"/>
      <dgm:spPr/>
    </dgm:pt>
    <dgm:pt modelId="{D436CE84-5818-C842-BEAD-B95DFBA28A9C}" type="pres">
      <dgm:prSet presAssocID="{63697555-23FE-4C42-BE2A-2AC22FD6C1DC}" presName="hierChild5" presStyleCnt="0"/>
      <dgm:spPr/>
    </dgm:pt>
    <dgm:pt modelId="{EBDAE750-6757-534D-B991-40A6A60DA0DB}" type="pres">
      <dgm:prSet presAssocID="{72007A76-BAEB-CD49-A8D2-56A23B8F9363}" presName="hierChild5" presStyleCnt="0"/>
      <dgm:spPr/>
    </dgm:pt>
    <dgm:pt modelId="{5BBD9998-BE01-0243-8575-AFB2EC3A8039}" type="pres">
      <dgm:prSet presAssocID="{6E73407D-A285-AE4B-95B1-E3DE1434BBF0}" presName="hierChild3" presStyleCnt="0"/>
      <dgm:spPr/>
    </dgm:pt>
  </dgm:ptLst>
  <dgm:cxnLst>
    <dgm:cxn modelId="{00AFB7B7-31FC-A948-8557-7C048C9BFAD4}" srcId="{6E73407D-A285-AE4B-95B1-E3DE1434BBF0}" destId="{6FBF151A-9666-2E48-81C3-E6799737EF87}" srcOrd="0" destOrd="0" parTransId="{B4F80039-6C18-004F-89E5-224A1A2EF191}" sibTransId="{65C2145D-E3E4-8C45-AF0D-25F323D59525}"/>
    <dgm:cxn modelId="{958AE62A-1694-F047-8A1B-01E1F1A52B6F}" type="presOf" srcId="{72007A76-BAEB-CD49-A8D2-56A23B8F9363}" destId="{7E0612B3-6771-854C-AF73-8569F0ACD52A}" srcOrd="1" destOrd="0" presId="urn:microsoft.com/office/officeart/2005/8/layout/orgChart1"/>
    <dgm:cxn modelId="{C626DB4C-AD6D-9A42-8459-7EDD26509302}" type="presOf" srcId="{B4F80039-6C18-004F-89E5-224A1A2EF191}" destId="{41212BAC-3430-0D43-942B-D3235B863F77}" srcOrd="0" destOrd="0" presId="urn:microsoft.com/office/officeart/2005/8/layout/orgChart1"/>
    <dgm:cxn modelId="{7CA75F0F-0B4E-6B4F-A05A-66017BF64B9C}" type="presOf" srcId="{741F8C4B-EE5D-3C4B-B741-52E4363C5187}" destId="{D107BA8E-3D9F-6D43-A532-A6F3A55E1AA4}" srcOrd="0" destOrd="0" presId="urn:microsoft.com/office/officeart/2005/8/layout/orgChart1"/>
    <dgm:cxn modelId="{4F2DF987-3A01-6E45-A5A3-B44BD113F5BA}" srcId="{6E73407D-A285-AE4B-95B1-E3DE1434BBF0}" destId="{72007A76-BAEB-CD49-A8D2-56A23B8F9363}" srcOrd="1" destOrd="0" parTransId="{741F8C4B-EE5D-3C4B-B741-52E4363C5187}" sibTransId="{D3B5329A-B60C-CE45-8E06-0EDC4E227815}"/>
    <dgm:cxn modelId="{0EEDF995-B806-3445-AA73-A032FD5189E2}" type="presOf" srcId="{6E73407D-A285-AE4B-95B1-E3DE1434BBF0}" destId="{B7AC1BB2-876B-A64D-89E7-61EC0B12B200}" srcOrd="0" destOrd="0" presId="urn:microsoft.com/office/officeart/2005/8/layout/orgChart1"/>
    <dgm:cxn modelId="{D29816D7-2CCF-F042-9BAD-714FB248621D}" type="presOf" srcId="{6E73407D-A285-AE4B-95B1-E3DE1434BBF0}" destId="{5AE9BE41-22D4-484A-8D97-ED1D0BAAD5F0}" srcOrd="1" destOrd="0" presId="urn:microsoft.com/office/officeart/2005/8/layout/orgChart1"/>
    <dgm:cxn modelId="{16871CD6-D08E-7C4A-BB69-53D985067599}" srcId="{72007A76-BAEB-CD49-A8D2-56A23B8F9363}" destId="{63697555-23FE-4C42-BE2A-2AC22FD6C1DC}" srcOrd="0" destOrd="0" parTransId="{1B492273-6126-FA4A-ACA3-591E2D05B8EC}" sibTransId="{DDBB38D7-1ACC-2244-A705-844D2A91CD7C}"/>
    <dgm:cxn modelId="{66FC8905-7E4F-6449-9627-D497CBB1F871}" srcId="{84C96C65-D48B-574E-84F0-938EDF423429}" destId="{6E73407D-A285-AE4B-95B1-E3DE1434BBF0}" srcOrd="0" destOrd="0" parTransId="{7FE18CBB-D3C5-9C4C-A0E7-C080ACBBED84}" sibTransId="{435A5836-D5A5-A64F-A93C-664E52B2C716}"/>
    <dgm:cxn modelId="{E8ED336C-439A-9C41-A9B7-4AEC4CA7A7FA}" type="presOf" srcId="{6FBF151A-9666-2E48-81C3-E6799737EF87}" destId="{7888306F-1202-9E4F-AD5C-D92945F07CD5}" srcOrd="0" destOrd="0" presId="urn:microsoft.com/office/officeart/2005/8/layout/orgChart1"/>
    <dgm:cxn modelId="{67FCBD45-9C74-C04A-9F27-CDC148D3B00A}" type="presOf" srcId="{84C96C65-D48B-574E-84F0-938EDF423429}" destId="{CBBBE684-8C25-3D4C-835C-1ED561872199}" srcOrd="0" destOrd="0" presId="urn:microsoft.com/office/officeart/2005/8/layout/orgChart1"/>
    <dgm:cxn modelId="{C34D4316-8772-C84C-AD68-DDBAE9BCD96F}" type="presOf" srcId="{63697555-23FE-4C42-BE2A-2AC22FD6C1DC}" destId="{090CA2F2-6745-9242-A823-04AF8F34882B}" srcOrd="0" destOrd="0" presId="urn:microsoft.com/office/officeart/2005/8/layout/orgChart1"/>
    <dgm:cxn modelId="{5B715E4D-92FA-9346-A35D-A6BA0A5D9869}" type="presOf" srcId="{1B492273-6126-FA4A-ACA3-591E2D05B8EC}" destId="{6E934076-12B7-A847-BBE8-31BAF486AD88}" srcOrd="0" destOrd="0" presId="urn:microsoft.com/office/officeart/2005/8/layout/orgChart1"/>
    <dgm:cxn modelId="{8D5B4700-4988-C347-9E60-3C2FBBE8A1CA}" type="presOf" srcId="{6FBF151A-9666-2E48-81C3-E6799737EF87}" destId="{9EE4739F-20D8-9B49-8F47-B0FD5FAD124B}" srcOrd="1" destOrd="0" presId="urn:microsoft.com/office/officeart/2005/8/layout/orgChart1"/>
    <dgm:cxn modelId="{F54E6897-856B-2D41-86FB-9495FE91AAFA}" type="presOf" srcId="{63697555-23FE-4C42-BE2A-2AC22FD6C1DC}" destId="{7B939684-869A-814B-BB82-F213B074040A}" srcOrd="1" destOrd="0" presId="urn:microsoft.com/office/officeart/2005/8/layout/orgChart1"/>
    <dgm:cxn modelId="{676097FD-9D3A-D14A-841E-4CD042097366}" type="presOf" srcId="{72007A76-BAEB-CD49-A8D2-56A23B8F9363}" destId="{87390B19-9ED6-B748-A3FD-01CC705071EB}" srcOrd="0" destOrd="0" presId="urn:microsoft.com/office/officeart/2005/8/layout/orgChart1"/>
    <dgm:cxn modelId="{001DCB92-ACD3-1E43-9084-1E4D07FC9428}" type="presParOf" srcId="{CBBBE684-8C25-3D4C-835C-1ED561872199}" destId="{ACD1144E-4FB7-3349-9C81-285117E3D8ED}" srcOrd="0" destOrd="0" presId="urn:microsoft.com/office/officeart/2005/8/layout/orgChart1"/>
    <dgm:cxn modelId="{51925610-9910-024E-897B-D15B20D717A6}" type="presParOf" srcId="{ACD1144E-4FB7-3349-9C81-285117E3D8ED}" destId="{45643577-2952-7740-989E-F4F90D089170}" srcOrd="0" destOrd="0" presId="urn:microsoft.com/office/officeart/2005/8/layout/orgChart1"/>
    <dgm:cxn modelId="{970D3C1D-B3A3-894D-94DD-1FB25802918D}" type="presParOf" srcId="{45643577-2952-7740-989E-F4F90D089170}" destId="{B7AC1BB2-876B-A64D-89E7-61EC0B12B200}" srcOrd="0" destOrd="0" presId="urn:microsoft.com/office/officeart/2005/8/layout/orgChart1"/>
    <dgm:cxn modelId="{3597A9F3-D580-8E4E-89E0-825FAD2BA22C}" type="presParOf" srcId="{45643577-2952-7740-989E-F4F90D089170}" destId="{5AE9BE41-22D4-484A-8D97-ED1D0BAAD5F0}" srcOrd="1" destOrd="0" presId="urn:microsoft.com/office/officeart/2005/8/layout/orgChart1"/>
    <dgm:cxn modelId="{9D12AA34-D43C-6447-BF88-4EAFC7831B5A}" type="presParOf" srcId="{ACD1144E-4FB7-3349-9C81-285117E3D8ED}" destId="{E65BE73D-BE4C-2F4B-B171-5A8E4B90E2BC}" srcOrd="1" destOrd="0" presId="urn:microsoft.com/office/officeart/2005/8/layout/orgChart1"/>
    <dgm:cxn modelId="{1DEFFB2C-CED6-8C40-A46B-7BE427B89D92}" type="presParOf" srcId="{E65BE73D-BE4C-2F4B-B171-5A8E4B90E2BC}" destId="{41212BAC-3430-0D43-942B-D3235B863F77}" srcOrd="0" destOrd="0" presId="urn:microsoft.com/office/officeart/2005/8/layout/orgChart1"/>
    <dgm:cxn modelId="{8D37BB4B-4914-FD41-A554-C3D131389569}" type="presParOf" srcId="{E65BE73D-BE4C-2F4B-B171-5A8E4B90E2BC}" destId="{33042C60-9165-A243-9763-5B80CF9AF9D1}" srcOrd="1" destOrd="0" presId="urn:microsoft.com/office/officeart/2005/8/layout/orgChart1"/>
    <dgm:cxn modelId="{BDE5632D-1886-2A43-958F-93FFA113753E}" type="presParOf" srcId="{33042C60-9165-A243-9763-5B80CF9AF9D1}" destId="{44D960BF-D70C-9E41-AA3B-9ECF9CB58564}" srcOrd="0" destOrd="0" presId="urn:microsoft.com/office/officeart/2005/8/layout/orgChart1"/>
    <dgm:cxn modelId="{26C8A924-D60C-AD47-B2EB-366FE0AFC1F7}" type="presParOf" srcId="{44D960BF-D70C-9E41-AA3B-9ECF9CB58564}" destId="{7888306F-1202-9E4F-AD5C-D92945F07CD5}" srcOrd="0" destOrd="0" presId="urn:microsoft.com/office/officeart/2005/8/layout/orgChart1"/>
    <dgm:cxn modelId="{4498A1C0-4A41-5542-8594-8045CA9A167F}" type="presParOf" srcId="{44D960BF-D70C-9E41-AA3B-9ECF9CB58564}" destId="{9EE4739F-20D8-9B49-8F47-B0FD5FAD124B}" srcOrd="1" destOrd="0" presId="urn:microsoft.com/office/officeart/2005/8/layout/orgChart1"/>
    <dgm:cxn modelId="{A8182560-EE93-2445-934E-EB3794F9B85D}" type="presParOf" srcId="{33042C60-9165-A243-9763-5B80CF9AF9D1}" destId="{23989369-0730-F244-B9C4-E27856DC3700}" srcOrd="1" destOrd="0" presId="urn:microsoft.com/office/officeart/2005/8/layout/orgChart1"/>
    <dgm:cxn modelId="{E4674070-64EC-A34D-925F-F80E63A7673E}" type="presParOf" srcId="{33042C60-9165-A243-9763-5B80CF9AF9D1}" destId="{F43B0C47-C0E5-E04D-884F-88884F8B8128}" srcOrd="2" destOrd="0" presId="urn:microsoft.com/office/officeart/2005/8/layout/orgChart1"/>
    <dgm:cxn modelId="{ED4AFBA1-5E88-5145-AEB3-8335F59E55F3}" type="presParOf" srcId="{E65BE73D-BE4C-2F4B-B171-5A8E4B90E2BC}" destId="{D107BA8E-3D9F-6D43-A532-A6F3A55E1AA4}" srcOrd="2" destOrd="0" presId="urn:microsoft.com/office/officeart/2005/8/layout/orgChart1"/>
    <dgm:cxn modelId="{EF569AA2-981A-CC4B-AC48-2F01217D35A7}" type="presParOf" srcId="{E65BE73D-BE4C-2F4B-B171-5A8E4B90E2BC}" destId="{CBF67AE2-7692-204A-B014-F16F00D8D5C2}" srcOrd="3" destOrd="0" presId="urn:microsoft.com/office/officeart/2005/8/layout/orgChart1"/>
    <dgm:cxn modelId="{70042703-5FB1-D042-B1DD-85E9259DED3B}" type="presParOf" srcId="{CBF67AE2-7692-204A-B014-F16F00D8D5C2}" destId="{9974799C-3B9C-6F45-9227-92B918300331}" srcOrd="0" destOrd="0" presId="urn:microsoft.com/office/officeart/2005/8/layout/orgChart1"/>
    <dgm:cxn modelId="{C7135636-9856-1D4B-B5DE-84790E3CCDFE}" type="presParOf" srcId="{9974799C-3B9C-6F45-9227-92B918300331}" destId="{87390B19-9ED6-B748-A3FD-01CC705071EB}" srcOrd="0" destOrd="0" presId="urn:microsoft.com/office/officeart/2005/8/layout/orgChart1"/>
    <dgm:cxn modelId="{D70ABA81-BFDA-CA45-8E47-3F6F3C6249A8}" type="presParOf" srcId="{9974799C-3B9C-6F45-9227-92B918300331}" destId="{7E0612B3-6771-854C-AF73-8569F0ACD52A}" srcOrd="1" destOrd="0" presId="urn:microsoft.com/office/officeart/2005/8/layout/orgChart1"/>
    <dgm:cxn modelId="{DBE52586-BA5F-DD40-B99D-E767E2A14DED}" type="presParOf" srcId="{CBF67AE2-7692-204A-B014-F16F00D8D5C2}" destId="{722B2AFA-05F3-7C49-AD25-47E6720D6EE1}" srcOrd="1" destOrd="0" presId="urn:microsoft.com/office/officeart/2005/8/layout/orgChart1"/>
    <dgm:cxn modelId="{4527EE61-97A7-FA45-8DCE-E8AB58F9543C}" type="presParOf" srcId="{722B2AFA-05F3-7C49-AD25-47E6720D6EE1}" destId="{6E934076-12B7-A847-BBE8-31BAF486AD88}" srcOrd="0" destOrd="0" presId="urn:microsoft.com/office/officeart/2005/8/layout/orgChart1"/>
    <dgm:cxn modelId="{7769D39B-969B-564D-A048-4A3337B388F9}" type="presParOf" srcId="{722B2AFA-05F3-7C49-AD25-47E6720D6EE1}" destId="{0914A8CC-AF74-5C4B-8FC8-E0AAFD02F8F7}" srcOrd="1" destOrd="0" presId="urn:microsoft.com/office/officeart/2005/8/layout/orgChart1"/>
    <dgm:cxn modelId="{F2B0F391-C2A5-6C46-B663-93C5928844D1}" type="presParOf" srcId="{0914A8CC-AF74-5C4B-8FC8-E0AAFD02F8F7}" destId="{1DCA3057-0F5B-B541-99C9-191DB8177942}" srcOrd="0" destOrd="0" presId="urn:microsoft.com/office/officeart/2005/8/layout/orgChart1"/>
    <dgm:cxn modelId="{B0594EF3-2DF1-A942-B9F5-CC37882B9C94}" type="presParOf" srcId="{1DCA3057-0F5B-B541-99C9-191DB8177942}" destId="{090CA2F2-6745-9242-A823-04AF8F34882B}" srcOrd="0" destOrd="0" presId="urn:microsoft.com/office/officeart/2005/8/layout/orgChart1"/>
    <dgm:cxn modelId="{41E6DDE6-35E6-D340-9A9E-5A5825AC57C1}" type="presParOf" srcId="{1DCA3057-0F5B-B541-99C9-191DB8177942}" destId="{7B939684-869A-814B-BB82-F213B074040A}" srcOrd="1" destOrd="0" presId="urn:microsoft.com/office/officeart/2005/8/layout/orgChart1"/>
    <dgm:cxn modelId="{3E0C4730-73AB-E945-8165-2C36C7D81024}" type="presParOf" srcId="{0914A8CC-AF74-5C4B-8FC8-E0AAFD02F8F7}" destId="{49405F28-58DA-AA41-A196-2584F3A0F0DF}" srcOrd="1" destOrd="0" presId="urn:microsoft.com/office/officeart/2005/8/layout/orgChart1"/>
    <dgm:cxn modelId="{29255861-AFA4-3249-99E1-87CF57E861BF}" type="presParOf" srcId="{0914A8CC-AF74-5C4B-8FC8-E0AAFD02F8F7}" destId="{D436CE84-5818-C842-BEAD-B95DFBA28A9C}" srcOrd="2" destOrd="0" presId="urn:microsoft.com/office/officeart/2005/8/layout/orgChart1"/>
    <dgm:cxn modelId="{9840D8BB-31BD-B240-97B6-4757B1BDD5DE}" type="presParOf" srcId="{CBF67AE2-7692-204A-B014-F16F00D8D5C2}" destId="{EBDAE750-6757-534D-B991-40A6A60DA0DB}" srcOrd="2" destOrd="0" presId="urn:microsoft.com/office/officeart/2005/8/layout/orgChart1"/>
    <dgm:cxn modelId="{8316BC4E-57A0-214F-B715-3D1E3AF30A42}" type="presParOf" srcId="{ACD1144E-4FB7-3349-9C81-285117E3D8ED}" destId="{5BBD9998-BE01-0243-8575-AFB2EC3A80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D9AB91-C9D8-0D45-B297-21728C3C8BC2}"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D6F7A73-6B6B-4448-8B8B-3C007A03F58B}">
      <dgm:prSet custT="1"/>
      <dgm:spPr>
        <a:solidFill>
          <a:srgbClr val="7030A0"/>
        </a:solidFill>
      </dgm:spPr>
      <dgm:t>
        <a:bodyPr/>
        <a:lstStyle/>
        <a:p>
          <a:pPr rtl="0"/>
          <a:r>
            <a:rPr lang="en-US" sz="1800" dirty="0" smtClean="0"/>
            <a:t>Section 1502(a) of the Dodd-Frank, directed the SEC to promulgate a rule requiring securities issuers to investigate the source and chain of custody of conflict minerals and to make certain disclosures about their findings. 15 U.S.C. 78m(p). </a:t>
          </a:r>
          <a:endParaRPr lang="en-US" sz="1800" dirty="0"/>
        </a:p>
      </dgm:t>
    </dgm:pt>
    <dgm:pt modelId="{11C7D04E-0D53-514A-A727-F63F3F338BA6}" type="parTrans" cxnId="{00D3B0B9-764A-E347-9485-164FFA41EC57}">
      <dgm:prSet/>
      <dgm:spPr/>
      <dgm:t>
        <a:bodyPr/>
        <a:lstStyle/>
        <a:p>
          <a:endParaRPr lang="en-US"/>
        </a:p>
      </dgm:t>
    </dgm:pt>
    <dgm:pt modelId="{6658BCE4-AD68-F64D-8090-6ACE40A4ED80}" type="sibTrans" cxnId="{00D3B0B9-764A-E347-9485-164FFA41EC57}">
      <dgm:prSet/>
      <dgm:spPr/>
      <dgm:t>
        <a:bodyPr/>
        <a:lstStyle/>
        <a:p>
          <a:endParaRPr lang="en-US"/>
        </a:p>
      </dgm:t>
    </dgm:pt>
    <dgm:pt modelId="{4B9C3886-E2E5-2144-8A2D-18A5FA4DB88D}">
      <dgm:prSet/>
      <dgm:spPr/>
      <dgm:t>
        <a:bodyPr/>
        <a:lstStyle/>
        <a:p>
          <a:pPr rtl="0"/>
          <a:r>
            <a:rPr lang="en-US" b="1" dirty="0" smtClean="0"/>
            <a:t>Conflict Minerals Rule, 17 C.F.R. 240.13p-1 requires an issuer to file a report that includes, a description o f the measures taken to exercise due diligence about the source and chain of custody of its conflict minerals and a description of any of its products that have "not been found to be ' DRC conflict free,"'</a:t>
          </a:r>
          <a:endParaRPr lang="en-US" b="1" dirty="0"/>
        </a:p>
      </dgm:t>
    </dgm:pt>
    <dgm:pt modelId="{5100618B-AE81-ED40-A54A-D31592D6C651}" type="parTrans" cxnId="{D26CF402-98A6-1347-8C6F-03B5B43A8CFF}">
      <dgm:prSet/>
      <dgm:spPr/>
      <dgm:t>
        <a:bodyPr/>
        <a:lstStyle/>
        <a:p>
          <a:endParaRPr lang="en-US"/>
        </a:p>
      </dgm:t>
    </dgm:pt>
    <dgm:pt modelId="{814848F3-F8EE-E94F-A742-A5C479BEBCA1}" type="sibTrans" cxnId="{D26CF402-98A6-1347-8C6F-03B5B43A8CFF}">
      <dgm:prSet/>
      <dgm:spPr/>
      <dgm:t>
        <a:bodyPr/>
        <a:lstStyle/>
        <a:p>
          <a:endParaRPr lang="en-US"/>
        </a:p>
      </dgm:t>
    </dgm:pt>
    <dgm:pt modelId="{3879EB43-5F95-A04F-ADA3-D8D5EF3D6304}">
      <dgm:prSet/>
      <dgm:spPr>
        <a:solidFill>
          <a:srgbClr val="7030A0"/>
        </a:solidFill>
      </dgm:spPr>
      <dgm:t>
        <a:bodyPr/>
        <a:lstStyle/>
        <a:p>
          <a:pPr rtl="0"/>
          <a:r>
            <a:rPr lang="en-US" b="1" i="1" noProof="0" dirty="0" smtClean="0"/>
            <a:t>National Ass 'n of Mfrs. v. SE.C</a:t>
          </a:r>
          <a:r>
            <a:rPr lang="en-US" b="1" noProof="0" dirty="0" smtClean="0"/>
            <a:t>., 800 F.3d 518, 530 (D.C. Cir. 2014) </a:t>
          </a:r>
          <a:r>
            <a:rPr lang="en-US" b="1" noProof="0" dirty="0" err="1" smtClean="0"/>
            <a:t>en</a:t>
          </a:r>
          <a:r>
            <a:rPr lang="en-US" b="1" noProof="0" dirty="0" smtClean="0"/>
            <a:t> banc court of appeals determined that requiring a company to make a statement in an SEC filing posted to its website that its products were “not found to be ‘DRC conflict-free.’” Rationale:</a:t>
          </a:r>
          <a:endParaRPr lang="en-US" b="1" noProof="0" dirty="0"/>
        </a:p>
      </dgm:t>
    </dgm:pt>
    <dgm:pt modelId="{FC591B31-D950-A347-8622-9259694328B1}" type="parTrans" cxnId="{BE42C91D-6FDC-154D-B55E-770CF154E629}">
      <dgm:prSet/>
      <dgm:spPr/>
      <dgm:t>
        <a:bodyPr/>
        <a:lstStyle/>
        <a:p>
          <a:endParaRPr lang="en-US"/>
        </a:p>
      </dgm:t>
    </dgm:pt>
    <dgm:pt modelId="{B1517A61-EE10-0849-B1B0-1FCF5C12A9C1}" type="sibTrans" cxnId="{BE42C91D-6FDC-154D-B55E-770CF154E629}">
      <dgm:prSet/>
      <dgm:spPr/>
      <dgm:t>
        <a:bodyPr/>
        <a:lstStyle/>
        <a:p>
          <a:endParaRPr lang="en-US"/>
        </a:p>
      </dgm:t>
    </dgm:pt>
    <dgm:pt modelId="{95A285F8-FB3C-9542-858A-BE5DF6DB1374}">
      <dgm:prSet custT="1"/>
      <dgm:spPr>
        <a:solidFill>
          <a:schemeClr val="accent6">
            <a:lumMod val="50000"/>
          </a:schemeClr>
        </a:solidFill>
      </dgm:spPr>
      <dgm:t>
        <a:bodyPr/>
        <a:lstStyle/>
        <a:p>
          <a:pPr rtl="0"/>
          <a:r>
            <a:rPr lang="en-US" sz="1800" dirty="0" smtClean="0"/>
            <a:t>Commission had failed to demonstrate that the forced disclosures would materially alleviate the humanitarian crisis in the DRC </a:t>
          </a:r>
          <a:endParaRPr lang="en-US" sz="1800" dirty="0"/>
        </a:p>
      </dgm:t>
    </dgm:pt>
    <dgm:pt modelId="{C1EECF8B-D97C-F740-9E7B-58EA18016CD8}" type="parTrans" cxnId="{34C9627A-25AE-8640-A7EE-3B8AF5E23AF1}">
      <dgm:prSet/>
      <dgm:spPr/>
      <dgm:t>
        <a:bodyPr/>
        <a:lstStyle/>
        <a:p>
          <a:endParaRPr lang="en-US"/>
        </a:p>
      </dgm:t>
    </dgm:pt>
    <dgm:pt modelId="{2BE1E4AE-5021-3244-A5BD-9113A5AFE6EA}" type="sibTrans" cxnId="{34C9627A-25AE-8640-A7EE-3B8AF5E23AF1}">
      <dgm:prSet/>
      <dgm:spPr/>
      <dgm:t>
        <a:bodyPr/>
        <a:lstStyle/>
        <a:p>
          <a:endParaRPr lang="en-US"/>
        </a:p>
      </dgm:t>
    </dgm:pt>
    <dgm:pt modelId="{D4E783E2-360F-3442-AEBE-6C16B38DD528}">
      <dgm:prSet custT="1"/>
      <dgm:spPr>
        <a:solidFill>
          <a:schemeClr val="accent6">
            <a:lumMod val="50000"/>
          </a:schemeClr>
        </a:solidFill>
      </dgm:spPr>
      <dgm:t>
        <a:bodyPr/>
        <a:lstStyle/>
        <a:p>
          <a:pPr rtl="0"/>
          <a:r>
            <a:rPr lang="en-US" sz="1800" dirty="0" smtClean="0"/>
            <a:t>the required disclosures had not been limited to "purely factual and uncontroversial information." </a:t>
          </a:r>
          <a:r>
            <a:rPr lang="en-US" sz="1800" i="1" dirty="0" smtClean="0"/>
            <a:t>Id. </a:t>
          </a:r>
          <a:r>
            <a:rPr lang="en-US" sz="1800" dirty="0" smtClean="0"/>
            <a:t>at 527­ 530</a:t>
          </a:r>
          <a:endParaRPr lang="en-US" sz="1800" dirty="0"/>
        </a:p>
      </dgm:t>
    </dgm:pt>
    <dgm:pt modelId="{DC247CEB-0C7C-7941-B1D5-9744F2D1733A}" type="parTrans" cxnId="{E7B33D34-A7FC-C04C-BA65-2E89F6D0DE63}">
      <dgm:prSet/>
      <dgm:spPr/>
      <dgm:t>
        <a:bodyPr/>
        <a:lstStyle/>
        <a:p>
          <a:endParaRPr lang="en-US"/>
        </a:p>
      </dgm:t>
    </dgm:pt>
    <dgm:pt modelId="{11AA92E9-313E-F14B-9BED-7CB10B1021B5}" type="sibTrans" cxnId="{E7B33D34-A7FC-C04C-BA65-2E89F6D0DE63}">
      <dgm:prSet/>
      <dgm:spPr/>
      <dgm:t>
        <a:bodyPr/>
        <a:lstStyle/>
        <a:p>
          <a:endParaRPr lang="en-US"/>
        </a:p>
      </dgm:t>
    </dgm:pt>
    <dgm:pt modelId="{D9876E43-3918-E443-BFAE-044284CCA89B}">
      <dgm:prSet custT="1"/>
      <dgm:spPr>
        <a:solidFill>
          <a:schemeClr val="accent6">
            <a:lumMod val="50000"/>
          </a:schemeClr>
        </a:solidFill>
      </dgm:spPr>
      <dgm:t>
        <a:bodyPr/>
        <a:lstStyle/>
        <a:p>
          <a:pPr rtl="0"/>
          <a:r>
            <a:rPr lang="en-US" sz="1800" dirty="0" smtClean="0"/>
            <a:t>being required to state that certain products have not been found to be "DRC conflict free," as defined in the statute and rule, effectively "compel[s] an issuer to confess blood on its hands," which interferes with the "exercise of the freedom of speech under the First Amendment." </a:t>
          </a:r>
          <a:r>
            <a:rPr lang="en-US" sz="1800" i="1" dirty="0" smtClean="0"/>
            <a:t>Id. </a:t>
          </a:r>
          <a:r>
            <a:rPr lang="en-US" sz="1800" dirty="0" smtClean="0"/>
            <a:t>at 530 </a:t>
          </a:r>
          <a:endParaRPr lang="en-US" sz="1800" dirty="0"/>
        </a:p>
      </dgm:t>
    </dgm:pt>
    <dgm:pt modelId="{3E62E33B-5201-BA4A-8D67-E841EFF83B8F}" type="parTrans" cxnId="{0D83F520-A271-084B-9D70-AB59074298E7}">
      <dgm:prSet/>
      <dgm:spPr/>
      <dgm:t>
        <a:bodyPr/>
        <a:lstStyle/>
        <a:p>
          <a:endParaRPr lang="en-US"/>
        </a:p>
      </dgm:t>
    </dgm:pt>
    <dgm:pt modelId="{2AE782A8-81BC-1744-BF07-B8B07DD58D7A}" type="sibTrans" cxnId="{0D83F520-A271-084B-9D70-AB59074298E7}">
      <dgm:prSet/>
      <dgm:spPr/>
      <dgm:t>
        <a:bodyPr/>
        <a:lstStyle/>
        <a:p>
          <a:endParaRPr lang="en-US"/>
        </a:p>
      </dgm:t>
    </dgm:pt>
    <dgm:pt modelId="{E8214A55-3D47-6348-B95D-2C4456A4078B}">
      <dgm:prSet custT="1"/>
      <dgm:spPr>
        <a:solidFill>
          <a:srgbClr val="7030A0"/>
        </a:solidFill>
      </dgm:spPr>
      <dgm:t>
        <a:bodyPr/>
        <a:lstStyle/>
        <a:p>
          <a:pPr rtl="0"/>
          <a:r>
            <a:rPr lang="en-US" sz="1800" dirty="0" smtClean="0"/>
            <a:t>Neither the U.S. Gov’t nor Amnesty chose to seek cert.</a:t>
          </a:r>
          <a:endParaRPr lang="en-US" sz="1800" dirty="0"/>
        </a:p>
      </dgm:t>
    </dgm:pt>
    <dgm:pt modelId="{BAF29059-6C9B-4940-B025-95E8F4D2A49D}" type="parTrans" cxnId="{4FDCEB49-20D5-E04D-9213-6CBA51DFAD56}">
      <dgm:prSet/>
      <dgm:spPr/>
      <dgm:t>
        <a:bodyPr/>
        <a:lstStyle/>
        <a:p>
          <a:endParaRPr lang="en-US"/>
        </a:p>
      </dgm:t>
    </dgm:pt>
    <dgm:pt modelId="{CAC59881-ABE9-6E4C-A600-CD23DFC29982}" type="sibTrans" cxnId="{4FDCEB49-20D5-E04D-9213-6CBA51DFAD56}">
      <dgm:prSet/>
      <dgm:spPr/>
      <dgm:t>
        <a:bodyPr/>
        <a:lstStyle/>
        <a:p>
          <a:endParaRPr lang="en-US"/>
        </a:p>
      </dgm:t>
    </dgm:pt>
    <dgm:pt modelId="{D5500246-6FF4-124E-889D-DAB9753DB126}" type="pres">
      <dgm:prSet presAssocID="{63D9AB91-C9D8-0D45-B297-21728C3C8BC2}" presName="hierChild1" presStyleCnt="0">
        <dgm:presLayoutVars>
          <dgm:orgChart val="1"/>
          <dgm:chPref val="1"/>
          <dgm:dir/>
          <dgm:animOne val="branch"/>
          <dgm:animLvl val="lvl"/>
          <dgm:resizeHandles/>
        </dgm:presLayoutVars>
      </dgm:prSet>
      <dgm:spPr/>
      <dgm:t>
        <a:bodyPr/>
        <a:lstStyle/>
        <a:p>
          <a:endParaRPr lang="en-US"/>
        </a:p>
      </dgm:t>
    </dgm:pt>
    <dgm:pt modelId="{8D1B49C5-6914-6641-855F-9C5FAE5E8675}" type="pres">
      <dgm:prSet presAssocID="{FD6F7A73-6B6B-4448-8B8B-3C007A03F58B}" presName="hierRoot1" presStyleCnt="0">
        <dgm:presLayoutVars>
          <dgm:hierBranch val="init"/>
        </dgm:presLayoutVars>
      </dgm:prSet>
      <dgm:spPr/>
    </dgm:pt>
    <dgm:pt modelId="{00DFD613-FB44-4549-BEAE-D19AEC82C53A}" type="pres">
      <dgm:prSet presAssocID="{FD6F7A73-6B6B-4448-8B8B-3C007A03F58B}" presName="rootComposite1" presStyleCnt="0"/>
      <dgm:spPr/>
    </dgm:pt>
    <dgm:pt modelId="{D2FE12E6-27B2-3C42-B2B5-0128E9049C4E}" type="pres">
      <dgm:prSet presAssocID="{FD6F7A73-6B6B-4448-8B8B-3C007A03F58B}" presName="rootText1" presStyleLbl="node0" presStyleIdx="0" presStyleCnt="3" custScaleY="209987">
        <dgm:presLayoutVars>
          <dgm:chPref val="3"/>
        </dgm:presLayoutVars>
      </dgm:prSet>
      <dgm:spPr/>
      <dgm:t>
        <a:bodyPr/>
        <a:lstStyle/>
        <a:p>
          <a:endParaRPr lang="en-US"/>
        </a:p>
      </dgm:t>
    </dgm:pt>
    <dgm:pt modelId="{0F867C8D-AA94-9941-B980-3669052263C2}" type="pres">
      <dgm:prSet presAssocID="{FD6F7A73-6B6B-4448-8B8B-3C007A03F58B}" presName="rootConnector1" presStyleLbl="node1" presStyleIdx="0" presStyleCnt="0"/>
      <dgm:spPr/>
      <dgm:t>
        <a:bodyPr/>
        <a:lstStyle/>
        <a:p>
          <a:endParaRPr lang="en-US"/>
        </a:p>
      </dgm:t>
    </dgm:pt>
    <dgm:pt modelId="{F2A99104-8723-8B49-8757-B7AFC2E12C60}" type="pres">
      <dgm:prSet presAssocID="{FD6F7A73-6B6B-4448-8B8B-3C007A03F58B}" presName="hierChild2" presStyleCnt="0"/>
      <dgm:spPr/>
    </dgm:pt>
    <dgm:pt modelId="{AEBFA6F8-DC13-454E-A6C7-262E0C47EE96}" type="pres">
      <dgm:prSet presAssocID="{5100618B-AE81-ED40-A54A-D31592D6C651}" presName="Name37" presStyleLbl="parChTrans1D2" presStyleIdx="0" presStyleCnt="4"/>
      <dgm:spPr/>
      <dgm:t>
        <a:bodyPr/>
        <a:lstStyle/>
        <a:p>
          <a:endParaRPr lang="en-US"/>
        </a:p>
      </dgm:t>
    </dgm:pt>
    <dgm:pt modelId="{C3166568-BAD8-C94A-BA8A-1B7938CC4DCB}" type="pres">
      <dgm:prSet presAssocID="{4B9C3886-E2E5-2144-8A2D-18A5FA4DB88D}" presName="hierRoot2" presStyleCnt="0">
        <dgm:presLayoutVars>
          <dgm:hierBranch val="init"/>
        </dgm:presLayoutVars>
      </dgm:prSet>
      <dgm:spPr/>
    </dgm:pt>
    <dgm:pt modelId="{4E69BE6A-0823-5C4C-AA23-AD088D032822}" type="pres">
      <dgm:prSet presAssocID="{4B9C3886-E2E5-2144-8A2D-18A5FA4DB88D}" presName="rootComposite" presStyleCnt="0"/>
      <dgm:spPr/>
    </dgm:pt>
    <dgm:pt modelId="{C1DA506A-6A92-0041-8082-AA135FEA89C5}" type="pres">
      <dgm:prSet presAssocID="{4B9C3886-E2E5-2144-8A2D-18A5FA4DB88D}" presName="rootText" presStyleLbl="node2" presStyleIdx="0" presStyleCnt="4" custScaleX="100143" custScaleY="176202">
        <dgm:presLayoutVars>
          <dgm:chPref val="3"/>
        </dgm:presLayoutVars>
      </dgm:prSet>
      <dgm:spPr/>
      <dgm:t>
        <a:bodyPr/>
        <a:lstStyle/>
        <a:p>
          <a:endParaRPr lang="en-US"/>
        </a:p>
      </dgm:t>
    </dgm:pt>
    <dgm:pt modelId="{434EB599-B613-244C-BA3E-9B875654FE3E}" type="pres">
      <dgm:prSet presAssocID="{4B9C3886-E2E5-2144-8A2D-18A5FA4DB88D}" presName="rootConnector" presStyleLbl="node2" presStyleIdx="0" presStyleCnt="4"/>
      <dgm:spPr/>
      <dgm:t>
        <a:bodyPr/>
        <a:lstStyle/>
        <a:p>
          <a:endParaRPr lang="en-US"/>
        </a:p>
      </dgm:t>
    </dgm:pt>
    <dgm:pt modelId="{3CC6E30D-7A6D-B041-B5BF-12C6ADB6D135}" type="pres">
      <dgm:prSet presAssocID="{4B9C3886-E2E5-2144-8A2D-18A5FA4DB88D}" presName="hierChild4" presStyleCnt="0"/>
      <dgm:spPr/>
    </dgm:pt>
    <dgm:pt modelId="{5A675DAD-6466-9A4C-8273-7DEB6F689784}" type="pres">
      <dgm:prSet presAssocID="{4B9C3886-E2E5-2144-8A2D-18A5FA4DB88D}" presName="hierChild5" presStyleCnt="0"/>
      <dgm:spPr/>
    </dgm:pt>
    <dgm:pt modelId="{B1EF6097-3628-464A-B2EB-37DD3E242D60}" type="pres">
      <dgm:prSet presAssocID="{FD6F7A73-6B6B-4448-8B8B-3C007A03F58B}" presName="hierChild3" presStyleCnt="0"/>
      <dgm:spPr/>
    </dgm:pt>
    <dgm:pt modelId="{843E39E0-57C0-7047-974C-C3AEACEF9119}" type="pres">
      <dgm:prSet presAssocID="{3879EB43-5F95-A04F-ADA3-D8D5EF3D6304}" presName="hierRoot1" presStyleCnt="0">
        <dgm:presLayoutVars>
          <dgm:hierBranch val="init"/>
        </dgm:presLayoutVars>
      </dgm:prSet>
      <dgm:spPr/>
    </dgm:pt>
    <dgm:pt modelId="{502B660B-B027-BD44-9BED-3BE2C889BCC6}" type="pres">
      <dgm:prSet presAssocID="{3879EB43-5F95-A04F-ADA3-D8D5EF3D6304}" presName="rootComposite1" presStyleCnt="0"/>
      <dgm:spPr/>
    </dgm:pt>
    <dgm:pt modelId="{2C7A2A6D-8A48-4E41-926D-98BE6241414B}" type="pres">
      <dgm:prSet presAssocID="{3879EB43-5F95-A04F-ADA3-D8D5EF3D6304}" presName="rootText1" presStyleLbl="node0" presStyleIdx="1" presStyleCnt="3" custScaleX="136063" custLinFactNeighborX="1804" custLinFactNeighborY="-1804">
        <dgm:presLayoutVars>
          <dgm:chPref val="3"/>
        </dgm:presLayoutVars>
      </dgm:prSet>
      <dgm:spPr/>
      <dgm:t>
        <a:bodyPr/>
        <a:lstStyle/>
        <a:p>
          <a:endParaRPr lang="en-US"/>
        </a:p>
      </dgm:t>
    </dgm:pt>
    <dgm:pt modelId="{4AFF4F2A-9BB1-4D4B-A60E-A84C88570BB6}" type="pres">
      <dgm:prSet presAssocID="{3879EB43-5F95-A04F-ADA3-D8D5EF3D6304}" presName="rootConnector1" presStyleLbl="node1" presStyleIdx="0" presStyleCnt="0"/>
      <dgm:spPr/>
      <dgm:t>
        <a:bodyPr/>
        <a:lstStyle/>
        <a:p>
          <a:endParaRPr lang="en-US"/>
        </a:p>
      </dgm:t>
    </dgm:pt>
    <dgm:pt modelId="{305417E1-CEB7-5B49-9FC5-AE1752930695}" type="pres">
      <dgm:prSet presAssocID="{3879EB43-5F95-A04F-ADA3-D8D5EF3D6304}" presName="hierChild2" presStyleCnt="0"/>
      <dgm:spPr/>
    </dgm:pt>
    <dgm:pt modelId="{42923D5A-A0A2-F64B-82D1-3F00BF4C72EC}" type="pres">
      <dgm:prSet presAssocID="{C1EECF8B-D97C-F740-9E7B-58EA18016CD8}" presName="Name37" presStyleLbl="parChTrans1D2" presStyleIdx="1" presStyleCnt="4"/>
      <dgm:spPr/>
      <dgm:t>
        <a:bodyPr/>
        <a:lstStyle/>
        <a:p>
          <a:endParaRPr lang="en-US"/>
        </a:p>
      </dgm:t>
    </dgm:pt>
    <dgm:pt modelId="{1CBC4FCB-C270-A445-838E-566C307E1DF9}" type="pres">
      <dgm:prSet presAssocID="{95A285F8-FB3C-9542-858A-BE5DF6DB1374}" presName="hierRoot2" presStyleCnt="0">
        <dgm:presLayoutVars>
          <dgm:hierBranch val="init"/>
        </dgm:presLayoutVars>
      </dgm:prSet>
      <dgm:spPr/>
    </dgm:pt>
    <dgm:pt modelId="{79651826-559D-BC45-8FA2-8619475702C3}" type="pres">
      <dgm:prSet presAssocID="{95A285F8-FB3C-9542-858A-BE5DF6DB1374}" presName="rootComposite" presStyleCnt="0"/>
      <dgm:spPr/>
    </dgm:pt>
    <dgm:pt modelId="{9297491B-7A18-B74E-8357-6680CEEF721A}" type="pres">
      <dgm:prSet presAssocID="{95A285F8-FB3C-9542-858A-BE5DF6DB1374}" presName="rootText" presStyleLbl="node2" presStyleIdx="1" presStyleCnt="4" custScaleY="175652">
        <dgm:presLayoutVars>
          <dgm:chPref val="3"/>
        </dgm:presLayoutVars>
      </dgm:prSet>
      <dgm:spPr/>
      <dgm:t>
        <a:bodyPr/>
        <a:lstStyle/>
        <a:p>
          <a:endParaRPr lang="en-US"/>
        </a:p>
      </dgm:t>
    </dgm:pt>
    <dgm:pt modelId="{874003AF-3BB6-8642-8703-66C8855C9A1F}" type="pres">
      <dgm:prSet presAssocID="{95A285F8-FB3C-9542-858A-BE5DF6DB1374}" presName="rootConnector" presStyleLbl="node2" presStyleIdx="1" presStyleCnt="4"/>
      <dgm:spPr/>
      <dgm:t>
        <a:bodyPr/>
        <a:lstStyle/>
        <a:p>
          <a:endParaRPr lang="en-US"/>
        </a:p>
      </dgm:t>
    </dgm:pt>
    <dgm:pt modelId="{FBF689C4-21EC-9A4B-9CEF-728201EA10C4}" type="pres">
      <dgm:prSet presAssocID="{95A285F8-FB3C-9542-858A-BE5DF6DB1374}" presName="hierChild4" presStyleCnt="0"/>
      <dgm:spPr/>
    </dgm:pt>
    <dgm:pt modelId="{66DB3462-E887-6549-8B1F-EC4CDEDBCBE2}" type="pres">
      <dgm:prSet presAssocID="{95A285F8-FB3C-9542-858A-BE5DF6DB1374}" presName="hierChild5" presStyleCnt="0"/>
      <dgm:spPr/>
    </dgm:pt>
    <dgm:pt modelId="{198B3366-C715-8A47-968A-D76228D0422B}" type="pres">
      <dgm:prSet presAssocID="{DC247CEB-0C7C-7941-B1D5-9744F2D1733A}" presName="Name37" presStyleLbl="parChTrans1D2" presStyleIdx="2" presStyleCnt="4"/>
      <dgm:spPr/>
      <dgm:t>
        <a:bodyPr/>
        <a:lstStyle/>
        <a:p>
          <a:endParaRPr lang="en-US"/>
        </a:p>
      </dgm:t>
    </dgm:pt>
    <dgm:pt modelId="{610E5B9A-90D4-2E43-BE19-978722F0E447}" type="pres">
      <dgm:prSet presAssocID="{D4E783E2-360F-3442-AEBE-6C16B38DD528}" presName="hierRoot2" presStyleCnt="0">
        <dgm:presLayoutVars>
          <dgm:hierBranch val="init"/>
        </dgm:presLayoutVars>
      </dgm:prSet>
      <dgm:spPr/>
    </dgm:pt>
    <dgm:pt modelId="{10B66D3E-8CE5-5949-A08F-98C2F3A689AE}" type="pres">
      <dgm:prSet presAssocID="{D4E783E2-360F-3442-AEBE-6C16B38DD528}" presName="rootComposite" presStyleCnt="0"/>
      <dgm:spPr/>
    </dgm:pt>
    <dgm:pt modelId="{1DC4FD54-98B9-014C-9206-8A120D0C2C7A}" type="pres">
      <dgm:prSet presAssocID="{D4E783E2-360F-3442-AEBE-6C16B38DD528}" presName="rootText" presStyleLbl="node2" presStyleIdx="2" presStyleCnt="4" custScaleY="186080">
        <dgm:presLayoutVars>
          <dgm:chPref val="3"/>
        </dgm:presLayoutVars>
      </dgm:prSet>
      <dgm:spPr/>
      <dgm:t>
        <a:bodyPr/>
        <a:lstStyle/>
        <a:p>
          <a:endParaRPr lang="en-US"/>
        </a:p>
      </dgm:t>
    </dgm:pt>
    <dgm:pt modelId="{B5A1D6BF-0F36-C546-A4A3-715F8EB4AA32}" type="pres">
      <dgm:prSet presAssocID="{D4E783E2-360F-3442-AEBE-6C16B38DD528}" presName="rootConnector" presStyleLbl="node2" presStyleIdx="2" presStyleCnt="4"/>
      <dgm:spPr/>
      <dgm:t>
        <a:bodyPr/>
        <a:lstStyle/>
        <a:p>
          <a:endParaRPr lang="en-US"/>
        </a:p>
      </dgm:t>
    </dgm:pt>
    <dgm:pt modelId="{84E02B24-186A-9A41-B26F-A1A9F3EA0E13}" type="pres">
      <dgm:prSet presAssocID="{D4E783E2-360F-3442-AEBE-6C16B38DD528}" presName="hierChild4" presStyleCnt="0"/>
      <dgm:spPr/>
    </dgm:pt>
    <dgm:pt modelId="{DC9E9096-F50C-BB4F-B5DC-41F4BBDF7EC9}" type="pres">
      <dgm:prSet presAssocID="{D4E783E2-360F-3442-AEBE-6C16B38DD528}" presName="hierChild5" presStyleCnt="0"/>
      <dgm:spPr/>
    </dgm:pt>
    <dgm:pt modelId="{1DB48D21-1E3E-2641-A632-876BFFC9060C}" type="pres">
      <dgm:prSet presAssocID="{3E62E33B-5201-BA4A-8D67-E841EFF83B8F}" presName="Name37" presStyleLbl="parChTrans1D2" presStyleIdx="3" presStyleCnt="4"/>
      <dgm:spPr/>
      <dgm:t>
        <a:bodyPr/>
        <a:lstStyle/>
        <a:p>
          <a:endParaRPr lang="en-US"/>
        </a:p>
      </dgm:t>
    </dgm:pt>
    <dgm:pt modelId="{E33DC66F-9C38-054E-9A3E-520EC2FD48CF}" type="pres">
      <dgm:prSet presAssocID="{D9876E43-3918-E443-BFAE-044284CCA89B}" presName="hierRoot2" presStyleCnt="0">
        <dgm:presLayoutVars>
          <dgm:hierBranch val="init"/>
        </dgm:presLayoutVars>
      </dgm:prSet>
      <dgm:spPr/>
    </dgm:pt>
    <dgm:pt modelId="{5FD09CFF-D16E-6544-A42D-A9064091A967}" type="pres">
      <dgm:prSet presAssocID="{D9876E43-3918-E443-BFAE-044284CCA89B}" presName="rootComposite" presStyleCnt="0"/>
      <dgm:spPr/>
    </dgm:pt>
    <dgm:pt modelId="{96B319CD-8785-E644-8719-B6433470C864}" type="pres">
      <dgm:prSet presAssocID="{D9876E43-3918-E443-BFAE-044284CCA89B}" presName="rootText" presStyleLbl="node2" presStyleIdx="3" presStyleCnt="4" custScaleY="248044">
        <dgm:presLayoutVars>
          <dgm:chPref val="3"/>
        </dgm:presLayoutVars>
      </dgm:prSet>
      <dgm:spPr/>
      <dgm:t>
        <a:bodyPr/>
        <a:lstStyle/>
        <a:p>
          <a:endParaRPr lang="en-US"/>
        </a:p>
      </dgm:t>
    </dgm:pt>
    <dgm:pt modelId="{4540E715-E8E0-B548-A4CA-27AEAAAA0FEC}" type="pres">
      <dgm:prSet presAssocID="{D9876E43-3918-E443-BFAE-044284CCA89B}" presName="rootConnector" presStyleLbl="node2" presStyleIdx="3" presStyleCnt="4"/>
      <dgm:spPr/>
      <dgm:t>
        <a:bodyPr/>
        <a:lstStyle/>
        <a:p>
          <a:endParaRPr lang="en-US"/>
        </a:p>
      </dgm:t>
    </dgm:pt>
    <dgm:pt modelId="{4E7B6769-FDB8-374C-A58E-768D51EE54ED}" type="pres">
      <dgm:prSet presAssocID="{D9876E43-3918-E443-BFAE-044284CCA89B}" presName="hierChild4" presStyleCnt="0"/>
      <dgm:spPr/>
    </dgm:pt>
    <dgm:pt modelId="{49B824AE-E0D9-C54C-8863-32314FAEF2C0}" type="pres">
      <dgm:prSet presAssocID="{D9876E43-3918-E443-BFAE-044284CCA89B}" presName="hierChild5" presStyleCnt="0"/>
      <dgm:spPr/>
    </dgm:pt>
    <dgm:pt modelId="{24684431-4C6F-9B40-A4A2-47A89C31A6F0}" type="pres">
      <dgm:prSet presAssocID="{3879EB43-5F95-A04F-ADA3-D8D5EF3D6304}" presName="hierChild3" presStyleCnt="0"/>
      <dgm:spPr/>
    </dgm:pt>
    <dgm:pt modelId="{2E95E147-254F-C548-8363-9A105E6E1774}" type="pres">
      <dgm:prSet presAssocID="{E8214A55-3D47-6348-B95D-2C4456A4078B}" presName="hierRoot1" presStyleCnt="0">
        <dgm:presLayoutVars>
          <dgm:hierBranch val="init"/>
        </dgm:presLayoutVars>
      </dgm:prSet>
      <dgm:spPr/>
    </dgm:pt>
    <dgm:pt modelId="{B54311DE-F675-AC43-AB98-7EBFD57CBCE8}" type="pres">
      <dgm:prSet presAssocID="{E8214A55-3D47-6348-B95D-2C4456A4078B}" presName="rootComposite1" presStyleCnt="0"/>
      <dgm:spPr/>
    </dgm:pt>
    <dgm:pt modelId="{29BC2E9B-38DA-914F-BF16-231CEB312B96}" type="pres">
      <dgm:prSet presAssocID="{E8214A55-3D47-6348-B95D-2C4456A4078B}" presName="rootText1" presStyleLbl="node0" presStyleIdx="2" presStyleCnt="3">
        <dgm:presLayoutVars>
          <dgm:chPref val="3"/>
        </dgm:presLayoutVars>
      </dgm:prSet>
      <dgm:spPr/>
      <dgm:t>
        <a:bodyPr/>
        <a:lstStyle/>
        <a:p>
          <a:endParaRPr lang="en-US"/>
        </a:p>
      </dgm:t>
    </dgm:pt>
    <dgm:pt modelId="{3F489C1F-5557-5E48-B0D8-0577BAEADB42}" type="pres">
      <dgm:prSet presAssocID="{E8214A55-3D47-6348-B95D-2C4456A4078B}" presName="rootConnector1" presStyleLbl="node1" presStyleIdx="0" presStyleCnt="0"/>
      <dgm:spPr/>
      <dgm:t>
        <a:bodyPr/>
        <a:lstStyle/>
        <a:p>
          <a:endParaRPr lang="en-US"/>
        </a:p>
      </dgm:t>
    </dgm:pt>
    <dgm:pt modelId="{312808A2-5AC6-DE40-BE30-1AD84E37821A}" type="pres">
      <dgm:prSet presAssocID="{E8214A55-3D47-6348-B95D-2C4456A4078B}" presName="hierChild2" presStyleCnt="0"/>
      <dgm:spPr/>
    </dgm:pt>
    <dgm:pt modelId="{62230A25-5B9E-AD41-8EC6-1A409C1A04AF}" type="pres">
      <dgm:prSet presAssocID="{E8214A55-3D47-6348-B95D-2C4456A4078B}" presName="hierChild3" presStyleCnt="0"/>
      <dgm:spPr/>
    </dgm:pt>
  </dgm:ptLst>
  <dgm:cxnLst>
    <dgm:cxn modelId="{09D3C9C7-655A-9B42-B04C-416CCDD26398}" type="presOf" srcId="{4B9C3886-E2E5-2144-8A2D-18A5FA4DB88D}" destId="{C1DA506A-6A92-0041-8082-AA135FEA89C5}" srcOrd="0" destOrd="0" presId="urn:microsoft.com/office/officeart/2005/8/layout/orgChart1"/>
    <dgm:cxn modelId="{2C72397E-7BED-0743-8DEE-987E26672A76}" type="presOf" srcId="{D9876E43-3918-E443-BFAE-044284CCA89B}" destId="{4540E715-E8E0-B548-A4CA-27AEAAAA0FEC}" srcOrd="1" destOrd="0" presId="urn:microsoft.com/office/officeart/2005/8/layout/orgChart1"/>
    <dgm:cxn modelId="{A3D0E9A0-E0C6-A94E-AB87-18BF479C453C}" type="presOf" srcId="{FD6F7A73-6B6B-4448-8B8B-3C007A03F58B}" destId="{0F867C8D-AA94-9941-B980-3669052263C2}" srcOrd="1" destOrd="0" presId="urn:microsoft.com/office/officeart/2005/8/layout/orgChart1"/>
    <dgm:cxn modelId="{75E8603D-8DF7-1848-8E90-8033F0A562DE}" type="presOf" srcId="{5100618B-AE81-ED40-A54A-D31592D6C651}" destId="{AEBFA6F8-DC13-454E-A6C7-262E0C47EE96}" srcOrd="0" destOrd="0" presId="urn:microsoft.com/office/officeart/2005/8/layout/orgChart1"/>
    <dgm:cxn modelId="{59D8768B-C07D-7A43-B151-262C659C16D9}" type="presOf" srcId="{D9876E43-3918-E443-BFAE-044284CCA89B}" destId="{96B319CD-8785-E644-8719-B6433470C864}" srcOrd="0" destOrd="0" presId="urn:microsoft.com/office/officeart/2005/8/layout/orgChart1"/>
    <dgm:cxn modelId="{CF0B1AA2-CB15-294F-A1F6-5BFCB650CEAE}" type="presOf" srcId="{D4E783E2-360F-3442-AEBE-6C16B38DD528}" destId="{B5A1D6BF-0F36-C546-A4A3-715F8EB4AA32}" srcOrd="1" destOrd="0" presId="urn:microsoft.com/office/officeart/2005/8/layout/orgChart1"/>
    <dgm:cxn modelId="{80E58B4E-9B42-C945-8C16-51DD8909ED19}" type="presOf" srcId="{E8214A55-3D47-6348-B95D-2C4456A4078B}" destId="{3F489C1F-5557-5E48-B0D8-0577BAEADB42}" srcOrd="1" destOrd="0" presId="urn:microsoft.com/office/officeart/2005/8/layout/orgChart1"/>
    <dgm:cxn modelId="{A05E8E6D-BDB8-174A-AF26-7E332B46C4AE}" type="presOf" srcId="{3879EB43-5F95-A04F-ADA3-D8D5EF3D6304}" destId="{4AFF4F2A-9BB1-4D4B-A60E-A84C88570BB6}" srcOrd="1" destOrd="0" presId="urn:microsoft.com/office/officeart/2005/8/layout/orgChart1"/>
    <dgm:cxn modelId="{8B86FC72-0F65-0A4C-9E39-9AA302C61EB3}" type="presOf" srcId="{95A285F8-FB3C-9542-858A-BE5DF6DB1374}" destId="{874003AF-3BB6-8642-8703-66C8855C9A1F}" srcOrd="1" destOrd="0" presId="urn:microsoft.com/office/officeart/2005/8/layout/orgChart1"/>
    <dgm:cxn modelId="{C786752E-E52D-BB47-9861-1560DA038C6D}" type="presOf" srcId="{63D9AB91-C9D8-0D45-B297-21728C3C8BC2}" destId="{D5500246-6FF4-124E-889D-DAB9753DB126}" srcOrd="0" destOrd="0" presId="urn:microsoft.com/office/officeart/2005/8/layout/orgChart1"/>
    <dgm:cxn modelId="{C1D55B4D-54D6-DF44-B02C-3274BC67ACC9}" type="presOf" srcId="{C1EECF8B-D97C-F740-9E7B-58EA18016CD8}" destId="{42923D5A-A0A2-F64B-82D1-3F00BF4C72EC}" srcOrd="0" destOrd="0" presId="urn:microsoft.com/office/officeart/2005/8/layout/orgChart1"/>
    <dgm:cxn modelId="{4FDCEB49-20D5-E04D-9213-6CBA51DFAD56}" srcId="{63D9AB91-C9D8-0D45-B297-21728C3C8BC2}" destId="{E8214A55-3D47-6348-B95D-2C4456A4078B}" srcOrd="2" destOrd="0" parTransId="{BAF29059-6C9B-4940-B025-95E8F4D2A49D}" sibTransId="{CAC59881-ABE9-6E4C-A600-CD23DFC29982}"/>
    <dgm:cxn modelId="{0573BA93-C493-414C-B84A-C7458B5574CD}" type="presOf" srcId="{DC247CEB-0C7C-7941-B1D5-9744F2D1733A}" destId="{198B3366-C715-8A47-968A-D76228D0422B}" srcOrd="0" destOrd="0" presId="urn:microsoft.com/office/officeart/2005/8/layout/orgChart1"/>
    <dgm:cxn modelId="{00D3B0B9-764A-E347-9485-164FFA41EC57}" srcId="{63D9AB91-C9D8-0D45-B297-21728C3C8BC2}" destId="{FD6F7A73-6B6B-4448-8B8B-3C007A03F58B}" srcOrd="0" destOrd="0" parTransId="{11C7D04E-0D53-514A-A727-F63F3F338BA6}" sibTransId="{6658BCE4-AD68-F64D-8090-6ACE40A4ED80}"/>
    <dgm:cxn modelId="{BE42C91D-6FDC-154D-B55E-770CF154E629}" srcId="{63D9AB91-C9D8-0D45-B297-21728C3C8BC2}" destId="{3879EB43-5F95-A04F-ADA3-D8D5EF3D6304}" srcOrd="1" destOrd="0" parTransId="{FC591B31-D950-A347-8622-9259694328B1}" sibTransId="{B1517A61-EE10-0849-B1B0-1FCF5C12A9C1}"/>
    <dgm:cxn modelId="{80B0555C-AB2F-4542-BB21-2C34EBB1D815}" type="presOf" srcId="{FD6F7A73-6B6B-4448-8B8B-3C007A03F58B}" destId="{D2FE12E6-27B2-3C42-B2B5-0128E9049C4E}" srcOrd="0" destOrd="0" presId="urn:microsoft.com/office/officeart/2005/8/layout/orgChart1"/>
    <dgm:cxn modelId="{E7B33D34-A7FC-C04C-BA65-2E89F6D0DE63}" srcId="{3879EB43-5F95-A04F-ADA3-D8D5EF3D6304}" destId="{D4E783E2-360F-3442-AEBE-6C16B38DD528}" srcOrd="1" destOrd="0" parTransId="{DC247CEB-0C7C-7941-B1D5-9744F2D1733A}" sibTransId="{11AA92E9-313E-F14B-9BED-7CB10B1021B5}"/>
    <dgm:cxn modelId="{0D83F520-A271-084B-9D70-AB59074298E7}" srcId="{3879EB43-5F95-A04F-ADA3-D8D5EF3D6304}" destId="{D9876E43-3918-E443-BFAE-044284CCA89B}" srcOrd="2" destOrd="0" parTransId="{3E62E33B-5201-BA4A-8D67-E841EFF83B8F}" sibTransId="{2AE782A8-81BC-1744-BF07-B8B07DD58D7A}"/>
    <dgm:cxn modelId="{CAFD038C-59F8-0B47-B3A0-5ECD29D03D22}" type="presOf" srcId="{D4E783E2-360F-3442-AEBE-6C16B38DD528}" destId="{1DC4FD54-98B9-014C-9206-8A120D0C2C7A}" srcOrd="0" destOrd="0" presId="urn:microsoft.com/office/officeart/2005/8/layout/orgChart1"/>
    <dgm:cxn modelId="{C461896B-7BE2-FC4B-ACEC-8ED5227182B6}" type="presOf" srcId="{95A285F8-FB3C-9542-858A-BE5DF6DB1374}" destId="{9297491B-7A18-B74E-8357-6680CEEF721A}" srcOrd="0" destOrd="0" presId="urn:microsoft.com/office/officeart/2005/8/layout/orgChart1"/>
    <dgm:cxn modelId="{D26CF402-98A6-1347-8C6F-03B5B43A8CFF}" srcId="{FD6F7A73-6B6B-4448-8B8B-3C007A03F58B}" destId="{4B9C3886-E2E5-2144-8A2D-18A5FA4DB88D}" srcOrd="0" destOrd="0" parTransId="{5100618B-AE81-ED40-A54A-D31592D6C651}" sibTransId="{814848F3-F8EE-E94F-A742-A5C479BEBCA1}"/>
    <dgm:cxn modelId="{34C9627A-25AE-8640-A7EE-3B8AF5E23AF1}" srcId="{3879EB43-5F95-A04F-ADA3-D8D5EF3D6304}" destId="{95A285F8-FB3C-9542-858A-BE5DF6DB1374}" srcOrd="0" destOrd="0" parTransId="{C1EECF8B-D97C-F740-9E7B-58EA18016CD8}" sibTransId="{2BE1E4AE-5021-3244-A5BD-9113A5AFE6EA}"/>
    <dgm:cxn modelId="{58E6CFA0-1248-1A4F-A7E2-00898FFE685B}" type="presOf" srcId="{E8214A55-3D47-6348-B95D-2C4456A4078B}" destId="{29BC2E9B-38DA-914F-BF16-231CEB312B96}" srcOrd="0" destOrd="0" presId="urn:microsoft.com/office/officeart/2005/8/layout/orgChart1"/>
    <dgm:cxn modelId="{03597662-3CB7-C64F-B397-BA378B24CBA5}" type="presOf" srcId="{4B9C3886-E2E5-2144-8A2D-18A5FA4DB88D}" destId="{434EB599-B613-244C-BA3E-9B875654FE3E}" srcOrd="1" destOrd="0" presId="urn:microsoft.com/office/officeart/2005/8/layout/orgChart1"/>
    <dgm:cxn modelId="{6F032155-6574-EE4B-9D2F-7A1DE14BEFB7}" type="presOf" srcId="{3E62E33B-5201-BA4A-8D67-E841EFF83B8F}" destId="{1DB48D21-1E3E-2641-A632-876BFFC9060C}" srcOrd="0" destOrd="0" presId="urn:microsoft.com/office/officeart/2005/8/layout/orgChart1"/>
    <dgm:cxn modelId="{B9A27582-7C8B-A345-978D-25F349742D21}" type="presOf" srcId="{3879EB43-5F95-A04F-ADA3-D8D5EF3D6304}" destId="{2C7A2A6D-8A48-4E41-926D-98BE6241414B}" srcOrd="0" destOrd="0" presId="urn:microsoft.com/office/officeart/2005/8/layout/orgChart1"/>
    <dgm:cxn modelId="{630EB13D-0432-C541-9C4D-1712D9D07912}" type="presParOf" srcId="{D5500246-6FF4-124E-889D-DAB9753DB126}" destId="{8D1B49C5-6914-6641-855F-9C5FAE5E8675}" srcOrd="0" destOrd="0" presId="urn:microsoft.com/office/officeart/2005/8/layout/orgChart1"/>
    <dgm:cxn modelId="{323CBF68-DD73-B144-B095-B9AD2D684855}" type="presParOf" srcId="{8D1B49C5-6914-6641-855F-9C5FAE5E8675}" destId="{00DFD613-FB44-4549-BEAE-D19AEC82C53A}" srcOrd="0" destOrd="0" presId="urn:microsoft.com/office/officeart/2005/8/layout/orgChart1"/>
    <dgm:cxn modelId="{3DD7781B-13BA-AA49-BC7E-3C9A96230C43}" type="presParOf" srcId="{00DFD613-FB44-4549-BEAE-D19AEC82C53A}" destId="{D2FE12E6-27B2-3C42-B2B5-0128E9049C4E}" srcOrd="0" destOrd="0" presId="urn:microsoft.com/office/officeart/2005/8/layout/orgChart1"/>
    <dgm:cxn modelId="{B0FF476E-0C20-2F49-832A-C82BF1455BB7}" type="presParOf" srcId="{00DFD613-FB44-4549-BEAE-D19AEC82C53A}" destId="{0F867C8D-AA94-9941-B980-3669052263C2}" srcOrd="1" destOrd="0" presId="urn:microsoft.com/office/officeart/2005/8/layout/orgChart1"/>
    <dgm:cxn modelId="{D8E41185-DA94-4246-ACB8-81964C4A0F8C}" type="presParOf" srcId="{8D1B49C5-6914-6641-855F-9C5FAE5E8675}" destId="{F2A99104-8723-8B49-8757-B7AFC2E12C60}" srcOrd="1" destOrd="0" presId="urn:microsoft.com/office/officeart/2005/8/layout/orgChart1"/>
    <dgm:cxn modelId="{C13380F7-FEF8-5047-AE34-B63476CD0B3D}" type="presParOf" srcId="{F2A99104-8723-8B49-8757-B7AFC2E12C60}" destId="{AEBFA6F8-DC13-454E-A6C7-262E0C47EE96}" srcOrd="0" destOrd="0" presId="urn:microsoft.com/office/officeart/2005/8/layout/orgChart1"/>
    <dgm:cxn modelId="{B7F28101-D580-8740-A10E-C7FB12A4E3A3}" type="presParOf" srcId="{F2A99104-8723-8B49-8757-B7AFC2E12C60}" destId="{C3166568-BAD8-C94A-BA8A-1B7938CC4DCB}" srcOrd="1" destOrd="0" presId="urn:microsoft.com/office/officeart/2005/8/layout/orgChart1"/>
    <dgm:cxn modelId="{5F87417A-2F5A-7947-9940-811356868186}" type="presParOf" srcId="{C3166568-BAD8-C94A-BA8A-1B7938CC4DCB}" destId="{4E69BE6A-0823-5C4C-AA23-AD088D032822}" srcOrd="0" destOrd="0" presId="urn:microsoft.com/office/officeart/2005/8/layout/orgChart1"/>
    <dgm:cxn modelId="{D741CEDF-E8C1-2E47-8142-40C4D7BD964B}" type="presParOf" srcId="{4E69BE6A-0823-5C4C-AA23-AD088D032822}" destId="{C1DA506A-6A92-0041-8082-AA135FEA89C5}" srcOrd="0" destOrd="0" presId="urn:microsoft.com/office/officeart/2005/8/layout/orgChart1"/>
    <dgm:cxn modelId="{2AE01FC6-0ECD-E945-A243-5AB00B8E6008}" type="presParOf" srcId="{4E69BE6A-0823-5C4C-AA23-AD088D032822}" destId="{434EB599-B613-244C-BA3E-9B875654FE3E}" srcOrd="1" destOrd="0" presId="urn:microsoft.com/office/officeart/2005/8/layout/orgChart1"/>
    <dgm:cxn modelId="{D8D9AB1E-FFC2-EE48-8A85-84765A61AB65}" type="presParOf" srcId="{C3166568-BAD8-C94A-BA8A-1B7938CC4DCB}" destId="{3CC6E30D-7A6D-B041-B5BF-12C6ADB6D135}" srcOrd="1" destOrd="0" presId="urn:microsoft.com/office/officeart/2005/8/layout/orgChart1"/>
    <dgm:cxn modelId="{80B9EA05-31BE-E541-B513-2D4A09E1373E}" type="presParOf" srcId="{C3166568-BAD8-C94A-BA8A-1B7938CC4DCB}" destId="{5A675DAD-6466-9A4C-8273-7DEB6F689784}" srcOrd="2" destOrd="0" presId="urn:microsoft.com/office/officeart/2005/8/layout/orgChart1"/>
    <dgm:cxn modelId="{C86FC48D-457A-114D-83D6-AE0F9FB3F7D7}" type="presParOf" srcId="{8D1B49C5-6914-6641-855F-9C5FAE5E8675}" destId="{B1EF6097-3628-464A-B2EB-37DD3E242D60}" srcOrd="2" destOrd="0" presId="urn:microsoft.com/office/officeart/2005/8/layout/orgChart1"/>
    <dgm:cxn modelId="{225774C9-4BAB-C943-A9C1-8EE56B8BBB97}" type="presParOf" srcId="{D5500246-6FF4-124E-889D-DAB9753DB126}" destId="{843E39E0-57C0-7047-974C-C3AEACEF9119}" srcOrd="1" destOrd="0" presId="urn:microsoft.com/office/officeart/2005/8/layout/orgChart1"/>
    <dgm:cxn modelId="{D0403CB0-F7E9-9F46-ACD9-066A9BA1FB15}" type="presParOf" srcId="{843E39E0-57C0-7047-974C-C3AEACEF9119}" destId="{502B660B-B027-BD44-9BED-3BE2C889BCC6}" srcOrd="0" destOrd="0" presId="urn:microsoft.com/office/officeart/2005/8/layout/orgChart1"/>
    <dgm:cxn modelId="{697F8E05-07F4-C844-8AF3-8B681DD7CC9C}" type="presParOf" srcId="{502B660B-B027-BD44-9BED-3BE2C889BCC6}" destId="{2C7A2A6D-8A48-4E41-926D-98BE6241414B}" srcOrd="0" destOrd="0" presId="urn:microsoft.com/office/officeart/2005/8/layout/orgChart1"/>
    <dgm:cxn modelId="{50A311C3-127F-F348-98B1-4C55032B0B3B}" type="presParOf" srcId="{502B660B-B027-BD44-9BED-3BE2C889BCC6}" destId="{4AFF4F2A-9BB1-4D4B-A60E-A84C88570BB6}" srcOrd="1" destOrd="0" presId="urn:microsoft.com/office/officeart/2005/8/layout/orgChart1"/>
    <dgm:cxn modelId="{F376CF4B-FC82-8746-9D78-B3BF3D979D3F}" type="presParOf" srcId="{843E39E0-57C0-7047-974C-C3AEACEF9119}" destId="{305417E1-CEB7-5B49-9FC5-AE1752930695}" srcOrd="1" destOrd="0" presId="urn:microsoft.com/office/officeart/2005/8/layout/orgChart1"/>
    <dgm:cxn modelId="{F34DD44B-6EB0-6D41-914A-BE93FD1B70B9}" type="presParOf" srcId="{305417E1-CEB7-5B49-9FC5-AE1752930695}" destId="{42923D5A-A0A2-F64B-82D1-3F00BF4C72EC}" srcOrd="0" destOrd="0" presId="urn:microsoft.com/office/officeart/2005/8/layout/orgChart1"/>
    <dgm:cxn modelId="{62AD512A-3B12-C047-8112-78421CF62A96}" type="presParOf" srcId="{305417E1-CEB7-5B49-9FC5-AE1752930695}" destId="{1CBC4FCB-C270-A445-838E-566C307E1DF9}" srcOrd="1" destOrd="0" presId="urn:microsoft.com/office/officeart/2005/8/layout/orgChart1"/>
    <dgm:cxn modelId="{2FB74649-53E6-A94F-8404-EEE0B43C83A9}" type="presParOf" srcId="{1CBC4FCB-C270-A445-838E-566C307E1DF9}" destId="{79651826-559D-BC45-8FA2-8619475702C3}" srcOrd="0" destOrd="0" presId="urn:microsoft.com/office/officeart/2005/8/layout/orgChart1"/>
    <dgm:cxn modelId="{D8DEC1CA-CA1A-FB46-A333-EAE721CA213A}" type="presParOf" srcId="{79651826-559D-BC45-8FA2-8619475702C3}" destId="{9297491B-7A18-B74E-8357-6680CEEF721A}" srcOrd="0" destOrd="0" presId="urn:microsoft.com/office/officeart/2005/8/layout/orgChart1"/>
    <dgm:cxn modelId="{C7271593-9FFC-2C45-A76A-9BC72AD37903}" type="presParOf" srcId="{79651826-559D-BC45-8FA2-8619475702C3}" destId="{874003AF-3BB6-8642-8703-66C8855C9A1F}" srcOrd="1" destOrd="0" presId="urn:microsoft.com/office/officeart/2005/8/layout/orgChart1"/>
    <dgm:cxn modelId="{850AED5C-FF8F-B041-91F6-E11209A1AE2F}" type="presParOf" srcId="{1CBC4FCB-C270-A445-838E-566C307E1DF9}" destId="{FBF689C4-21EC-9A4B-9CEF-728201EA10C4}" srcOrd="1" destOrd="0" presId="urn:microsoft.com/office/officeart/2005/8/layout/orgChart1"/>
    <dgm:cxn modelId="{40319D32-E9F9-D446-81F2-D08BE439AA99}" type="presParOf" srcId="{1CBC4FCB-C270-A445-838E-566C307E1DF9}" destId="{66DB3462-E887-6549-8B1F-EC4CDEDBCBE2}" srcOrd="2" destOrd="0" presId="urn:microsoft.com/office/officeart/2005/8/layout/orgChart1"/>
    <dgm:cxn modelId="{03F5EBBE-60E4-5544-99C6-05CEB13028DE}" type="presParOf" srcId="{305417E1-CEB7-5B49-9FC5-AE1752930695}" destId="{198B3366-C715-8A47-968A-D76228D0422B}" srcOrd="2" destOrd="0" presId="urn:microsoft.com/office/officeart/2005/8/layout/orgChart1"/>
    <dgm:cxn modelId="{1E879981-8C11-4849-8F7C-4661B63295DF}" type="presParOf" srcId="{305417E1-CEB7-5B49-9FC5-AE1752930695}" destId="{610E5B9A-90D4-2E43-BE19-978722F0E447}" srcOrd="3" destOrd="0" presId="urn:microsoft.com/office/officeart/2005/8/layout/orgChart1"/>
    <dgm:cxn modelId="{5BA27455-F561-4B42-9A5D-BE433030EC90}" type="presParOf" srcId="{610E5B9A-90D4-2E43-BE19-978722F0E447}" destId="{10B66D3E-8CE5-5949-A08F-98C2F3A689AE}" srcOrd="0" destOrd="0" presId="urn:microsoft.com/office/officeart/2005/8/layout/orgChart1"/>
    <dgm:cxn modelId="{DB217F49-6067-D049-BFEF-09ABBBF7336B}" type="presParOf" srcId="{10B66D3E-8CE5-5949-A08F-98C2F3A689AE}" destId="{1DC4FD54-98B9-014C-9206-8A120D0C2C7A}" srcOrd="0" destOrd="0" presId="urn:microsoft.com/office/officeart/2005/8/layout/orgChart1"/>
    <dgm:cxn modelId="{59E6538D-28A2-494C-89CA-925A261B1ACC}" type="presParOf" srcId="{10B66D3E-8CE5-5949-A08F-98C2F3A689AE}" destId="{B5A1D6BF-0F36-C546-A4A3-715F8EB4AA32}" srcOrd="1" destOrd="0" presId="urn:microsoft.com/office/officeart/2005/8/layout/orgChart1"/>
    <dgm:cxn modelId="{66995F6B-8005-2347-98BB-2CAA6D8AF8C8}" type="presParOf" srcId="{610E5B9A-90D4-2E43-BE19-978722F0E447}" destId="{84E02B24-186A-9A41-B26F-A1A9F3EA0E13}" srcOrd="1" destOrd="0" presId="urn:microsoft.com/office/officeart/2005/8/layout/orgChart1"/>
    <dgm:cxn modelId="{29A1CD40-EB14-1840-834B-E62D15C87C7B}" type="presParOf" srcId="{610E5B9A-90D4-2E43-BE19-978722F0E447}" destId="{DC9E9096-F50C-BB4F-B5DC-41F4BBDF7EC9}" srcOrd="2" destOrd="0" presId="urn:microsoft.com/office/officeart/2005/8/layout/orgChart1"/>
    <dgm:cxn modelId="{37F15025-C589-C642-88D9-B3994E1DFEE4}" type="presParOf" srcId="{305417E1-CEB7-5B49-9FC5-AE1752930695}" destId="{1DB48D21-1E3E-2641-A632-876BFFC9060C}" srcOrd="4" destOrd="0" presId="urn:microsoft.com/office/officeart/2005/8/layout/orgChart1"/>
    <dgm:cxn modelId="{E0DF28C5-78F7-104F-A796-EB732CB352FD}" type="presParOf" srcId="{305417E1-CEB7-5B49-9FC5-AE1752930695}" destId="{E33DC66F-9C38-054E-9A3E-520EC2FD48CF}" srcOrd="5" destOrd="0" presId="urn:microsoft.com/office/officeart/2005/8/layout/orgChart1"/>
    <dgm:cxn modelId="{8DD1698E-372E-6643-B15D-2A0825C9C4AD}" type="presParOf" srcId="{E33DC66F-9C38-054E-9A3E-520EC2FD48CF}" destId="{5FD09CFF-D16E-6544-A42D-A9064091A967}" srcOrd="0" destOrd="0" presId="urn:microsoft.com/office/officeart/2005/8/layout/orgChart1"/>
    <dgm:cxn modelId="{4DA7489D-9468-CD4F-A4E5-1F8E1BB2F38D}" type="presParOf" srcId="{5FD09CFF-D16E-6544-A42D-A9064091A967}" destId="{96B319CD-8785-E644-8719-B6433470C864}" srcOrd="0" destOrd="0" presId="urn:microsoft.com/office/officeart/2005/8/layout/orgChart1"/>
    <dgm:cxn modelId="{ECC6AF91-3885-404B-A0D2-1663A973154A}" type="presParOf" srcId="{5FD09CFF-D16E-6544-A42D-A9064091A967}" destId="{4540E715-E8E0-B548-A4CA-27AEAAAA0FEC}" srcOrd="1" destOrd="0" presId="urn:microsoft.com/office/officeart/2005/8/layout/orgChart1"/>
    <dgm:cxn modelId="{B0601FAC-8C82-9F4D-B112-63A423E35856}" type="presParOf" srcId="{E33DC66F-9C38-054E-9A3E-520EC2FD48CF}" destId="{4E7B6769-FDB8-374C-A58E-768D51EE54ED}" srcOrd="1" destOrd="0" presId="urn:microsoft.com/office/officeart/2005/8/layout/orgChart1"/>
    <dgm:cxn modelId="{43B115CD-C36D-B747-A5FB-7B335AAEF6B9}" type="presParOf" srcId="{E33DC66F-9C38-054E-9A3E-520EC2FD48CF}" destId="{49B824AE-E0D9-C54C-8863-32314FAEF2C0}" srcOrd="2" destOrd="0" presId="urn:microsoft.com/office/officeart/2005/8/layout/orgChart1"/>
    <dgm:cxn modelId="{5222F7C1-DFA1-D94D-BCA8-324942E0A393}" type="presParOf" srcId="{843E39E0-57C0-7047-974C-C3AEACEF9119}" destId="{24684431-4C6F-9B40-A4A2-47A89C31A6F0}" srcOrd="2" destOrd="0" presId="urn:microsoft.com/office/officeart/2005/8/layout/orgChart1"/>
    <dgm:cxn modelId="{3727C230-E9D0-5A49-BFBA-DD113D3F11AC}" type="presParOf" srcId="{D5500246-6FF4-124E-889D-DAB9753DB126}" destId="{2E95E147-254F-C548-8363-9A105E6E1774}" srcOrd="2" destOrd="0" presId="urn:microsoft.com/office/officeart/2005/8/layout/orgChart1"/>
    <dgm:cxn modelId="{1190989D-104A-644E-B772-C9804D0FDB81}" type="presParOf" srcId="{2E95E147-254F-C548-8363-9A105E6E1774}" destId="{B54311DE-F675-AC43-AB98-7EBFD57CBCE8}" srcOrd="0" destOrd="0" presId="urn:microsoft.com/office/officeart/2005/8/layout/orgChart1"/>
    <dgm:cxn modelId="{1BA69645-27A3-C44E-B36C-2D9A1E2690A2}" type="presParOf" srcId="{B54311DE-F675-AC43-AB98-7EBFD57CBCE8}" destId="{29BC2E9B-38DA-914F-BF16-231CEB312B96}" srcOrd="0" destOrd="0" presId="urn:microsoft.com/office/officeart/2005/8/layout/orgChart1"/>
    <dgm:cxn modelId="{7D6683FA-C9A5-6F49-923A-C967336ECD1C}" type="presParOf" srcId="{B54311DE-F675-AC43-AB98-7EBFD57CBCE8}" destId="{3F489C1F-5557-5E48-B0D8-0577BAEADB42}" srcOrd="1" destOrd="0" presId="urn:microsoft.com/office/officeart/2005/8/layout/orgChart1"/>
    <dgm:cxn modelId="{823C411B-9DEF-9548-88BC-5722E229E0CD}" type="presParOf" srcId="{2E95E147-254F-C548-8363-9A105E6E1774}" destId="{312808A2-5AC6-DE40-BE30-1AD84E37821A}" srcOrd="1" destOrd="0" presId="urn:microsoft.com/office/officeart/2005/8/layout/orgChart1"/>
    <dgm:cxn modelId="{088BFECC-EFBB-F443-9029-F20D4DF8E7D0}" type="presParOf" srcId="{2E95E147-254F-C548-8363-9A105E6E1774}" destId="{62230A25-5B9E-AD41-8EC6-1A409C1A0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A5CBB8D-37AA-A444-9C4C-52A95490BF6B}" type="doc">
      <dgm:prSet loTypeId="urn:microsoft.com/office/officeart/2008/layout/HorizontalMultiLevelHierarchy" loCatId="list" qsTypeId="urn:microsoft.com/office/officeart/2005/8/quickstyle/simple4" qsCatId="simple" csTypeId="urn:microsoft.com/office/officeart/2005/8/colors/colorful4" csCatId="colorful" phldr="1"/>
      <dgm:spPr/>
      <dgm:t>
        <a:bodyPr/>
        <a:lstStyle/>
        <a:p>
          <a:endParaRPr lang="en-US"/>
        </a:p>
      </dgm:t>
    </dgm:pt>
    <dgm:pt modelId="{4E4C8015-A12F-9840-A627-612801A3DC9A}">
      <dgm:prSet/>
      <dgm:spPr>
        <a:scene3d>
          <a:camera prst="orthographicFront"/>
          <a:lightRig rig="threePt" dir="t"/>
        </a:scene3d>
        <a:sp3d prstMaterial="metal"/>
      </dgm:spPr>
      <dgm:t>
        <a:bodyPr/>
        <a:lstStyle/>
        <a:p>
          <a:pPr rtl="0"/>
          <a:r>
            <a:rPr lang="en-US" smtClean="0"/>
            <a:t>Burwell v. Hobby Lobby Stores, Inc., 573 U.S. ___, 134 S.Ct. 2751 (2014)</a:t>
          </a:r>
          <a:endParaRPr lang="en-US"/>
        </a:p>
      </dgm:t>
    </dgm:pt>
    <dgm:pt modelId="{2F83593E-2977-8340-941E-0DB789618F8E}" type="parTrans" cxnId="{1F01A168-985F-4F4C-A66B-2FFF8F6B6842}">
      <dgm:prSet/>
      <dgm:spPr/>
      <dgm:t>
        <a:bodyPr/>
        <a:lstStyle/>
        <a:p>
          <a:endParaRPr lang="en-US"/>
        </a:p>
      </dgm:t>
    </dgm:pt>
    <dgm:pt modelId="{D27915F3-AE3E-AC46-A9BD-C1F2AB0E75A7}" type="sibTrans" cxnId="{1F01A168-985F-4F4C-A66B-2FFF8F6B6842}">
      <dgm:prSet/>
      <dgm:spPr/>
      <dgm:t>
        <a:bodyPr/>
        <a:lstStyle/>
        <a:p>
          <a:endParaRPr lang="en-US"/>
        </a:p>
      </dgm:t>
    </dgm:pt>
    <dgm:pt modelId="{DA61FEDD-AAA9-1A44-B393-18830BAA3C19}">
      <dgm:prSet/>
      <dgm:spPr>
        <a:scene3d>
          <a:camera prst="orthographicFront"/>
          <a:lightRig rig="threePt" dir="t"/>
        </a:scene3d>
        <a:sp3d prstMaterial="metal"/>
      </dgm:spPr>
      <dgm:t>
        <a:bodyPr/>
        <a:lstStyle/>
        <a:p>
          <a:pPr rtl="0"/>
          <a:r>
            <a:rPr lang="en-US" b="1" dirty="0" smtClean="0">
              <a:solidFill>
                <a:schemeClr val="tx1"/>
              </a:solidFill>
            </a:rPr>
            <a:t>FACTS: Plaintiff corporations claimed that the mandate in the regulations under the ”</a:t>
          </a:r>
          <a:r>
            <a:rPr lang="en-US" b="1" dirty="0" err="1" smtClean="0">
              <a:solidFill>
                <a:schemeClr val="tx1"/>
              </a:solidFill>
            </a:rPr>
            <a:t>ObamaCare</a:t>
          </a:r>
          <a:r>
            <a:rPr lang="en-US" b="1" dirty="0" smtClean="0">
              <a:solidFill>
                <a:schemeClr val="tx1"/>
              </a:solidFill>
            </a:rPr>
            <a:t>” that employers include contraceptive coverage in their health insurance plans violated the Religious Freedom Restoration Act and the Free Exercise Clause of the U.S. Constitution</a:t>
          </a:r>
          <a:r>
            <a:rPr lang="en-US" dirty="0" smtClean="0"/>
            <a:t>. </a:t>
          </a:r>
          <a:endParaRPr lang="en-US" dirty="0"/>
        </a:p>
      </dgm:t>
    </dgm:pt>
    <dgm:pt modelId="{2D67D30D-1F72-024D-AD75-7F4C49BFA6CD}" type="parTrans" cxnId="{92D15769-BC24-2945-B1B8-14A1586F8AE6}">
      <dgm:prSet/>
      <dgm:spPr>
        <a:scene3d>
          <a:camera prst="orthographicFront"/>
          <a:lightRig rig="threePt" dir="t"/>
        </a:scene3d>
        <a:sp3d prstMaterial="metal"/>
      </dgm:spPr>
      <dgm:t>
        <a:bodyPr/>
        <a:lstStyle/>
        <a:p>
          <a:endParaRPr lang="en-US"/>
        </a:p>
      </dgm:t>
    </dgm:pt>
    <dgm:pt modelId="{DB6805EB-2EC2-074C-9F5E-408F74B158FF}" type="sibTrans" cxnId="{92D15769-BC24-2945-B1B8-14A1586F8AE6}">
      <dgm:prSet/>
      <dgm:spPr/>
      <dgm:t>
        <a:bodyPr/>
        <a:lstStyle/>
        <a:p>
          <a:endParaRPr lang="en-US"/>
        </a:p>
      </dgm:t>
    </dgm:pt>
    <dgm:pt modelId="{72A929AA-D9B4-6B49-B8C0-D8CF7F2B240D}">
      <dgm:prSet custT="1"/>
      <dgm:spPr>
        <a:scene3d>
          <a:camera prst="orthographicFront"/>
          <a:lightRig rig="threePt" dir="t"/>
        </a:scene3d>
        <a:sp3d prstMaterial="metal"/>
      </dgm:spPr>
      <dgm:t>
        <a:bodyPr/>
        <a:lstStyle/>
        <a:p>
          <a:pPr rtl="0"/>
          <a:r>
            <a:rPr lang="en-US" sz="2400" b="1" dirty="0" smtClean="0">
              <a:solidFill>
                <a:schemeClr val="tx1"/>
              </a:solidFill>
            </a:rPr>
            <a:t>Analysis: </a:t>
          </a:r>
          <a:endParaRPr lang="en-US" sz="2400" b="1" dirty="0">
            <a:solidFill>
              <a:schemeClr val="tx1"/>
            </a:solidFill>
          </a:endParaRPr>
        </a:p>
      </dgm:t>
    </dgm:pt>
    <dgm:pt modelId="{7C80AFE5-4138-D948-B578-377E5648E340}" type="parTrans" cxnId="{6F73F98B-9862-1C46-9D1D-5E960065B864}">
      <dgm:prSet/>
      <dgm:spPr>
        <a:scene3d>
          <a:camera prst="orthographicFront"/>
          <a:lightRig rig="threePt" dir="t"/>
        </a:scene3d>
        <a:sp3d prstMaterial="metal"/>
      </dgm:spPr>
      <dgm:t>
        <a:bodyPr/>
        <a:lstStyle/>
        <a:p>
          <a:endParaRPr lang="en-US"/>
        </a:p>
      </dgm:t>
    </dgm:pt>
    <dgm:pt modelId="{F576295C-5B34-7844-A42C-06C5E9D8FFEE}" type="sibTrans" cxnId="{6F73F98B-9862-1C46-9D1D-5E960065B864}">
      <dgm:prSet/>
      <dgm:spPr/>
      <dgm:t>
        <a:bodyPr/>
        <a:lstStyle/>
        <a:p>
          <a:endParaRPr lang="en-US"/>
        </a:p>
      </dgm:t>
    </dgm:pt>
    <dgm:pt modelId="{B3117960-267F-1C49-816E-BDAC6DA2410B}">
      <dgm:prSet/>
      <dgm:spPr>
        <a:scene3d>
          <a:camera prst="orthographicFront"/>
          <a:lightRig rig="threePt" dir="t"/>
        </a:scene3d>
        <a:sp3d prstMaterial="metal"/>
      </dgm:spPr>
      <dgm:t>
        <a:bodyPr/>
        <a:lstStyle/>
        <a:p>
          <a:pPr rtl="0"/>
          <a:r>
            <a:rPr lang="en-US" smtClean="0"/>
            <a:t>RFRA applies to all “persons;” </a:t>
          </a:r>
          <a:endParaRPr lang="en-US"/>
        </a:p>
      </dgm:t>
    </dgm:pt>
    <dgm:pt modelId="{C916A561-147B-904B-8056-1324FBBBC495}" type="parTrans" cxnId="{7F5D0056-C523-1C42-B5E4-BEE7AB319F2B}">
      <dgm:prSet/>
      <dgm:spPr>
        <a:scene3d>
          <a:camera prst="orthographicFront"/>
          <a:lightRig rig="threePt" dir="t"/>
        </a:scene3d>
        <a:sp3d prstMaterial="metal"/>
      </dgm:spPr>
      <dgm:t>
        <a:bodyPr/>
        <a:lstStyle/>
        <a:p>
          <a:endParaRPr lang="en-US"/>
        </a:p>
      </dgm:t>
    </dgm:pt>
    <dgm:pt modelId="{6CD92EDE-E3AD-3944-ABF6-5BDAEAC52190}" type="sibTrans" cxnId="{7F5D0056-C523-1C42-B5E4-BEE7AB319F2B}">
      <dgm:prSet/>
      <dgm:spPr/>
      <dgm:t>
        <a:bodyPr/>
        <a:lstStyle/>
        <a:p>
          <a:endParaRPr lang="en-US"/>
        </a:p>
      </dgm:t>
    </dgm:pt>
    <dgm:pt modelId="{DD7B5B52-2FC1-0D40-BE3D-7E91F9E9044B}">
      <dgm:prSet/>
      <dgm:spPr>
        <a:scene3d>
          <a:camera prst="orthographicFront"/>
          <a:lightRig rig="threePt" dir="t"/>
        </a:scene3d>
        <a:sp3d prstMaterial="metal"/>
      </dgm:spPr>
      <dgm:t>
        <a:bodyPr/>
        <a:lstStyle/>
        <a:p>
          <a:pPr rtl="0"/>
          <a:r>
            <a:rPr lang="en-US" smtClean="0"/>
            <a:t>persons include corporations, </a:t>
          </a:r>
          <a:endParaRPr lang="en-US"/>
        </a:p>
      </dgm:t>
    </dgm:pt>
    <dgm:pt modelId="{56835AFF-C202-D841-AF15-E1715868A827}" type="parTrans" cxnId="{CF74F9FC-479A-CD4C-9D58-C185C4F830FA}">
      <dgm:prSet/>
      <dgm:spPr>
        <a:scene3d>
          <a:camera prst="orthographicFront"/>
          <a:lightRig rig="threePt" dir="t"/>
        </a:scene3d>
        <a:sp3d prstMaterial="metal"/>
      </dgm:spPr>
      <dgm:t>
        <a:bodyPr/>
        <a:lstStyle/>
        <a:p>
          <a:endParaRPr lang="en-US"/>
        </a:p>
      </dgm:t>
    </dgm:pt>
    <dgm:pt modelId="{6A2F402F-7518-7A4A-8FA8-21B7FF6E6CFD}" type="sibTrans" cxnId="{CF74F9FC-479A-CD4C-9D58-C185C4F830FA}">
      <dgm:prSet/>
      <dgm:spPr/>
      <dgm:t>
        <a:bodyPr/>
        <a:lstStyle/>
        <a:p>
          <a:endParaRPr lang="en-US"/>
        </a:p>
      </dgm:t>
    </dgm:pt>
    <dgm:pt modelId="{91FBC417-FB5B-EC49-9E9B-CC4ACD8BC5E6}">
      <dgm:prSet/>
      <dgm:spPr>
        <a:scene3d>
          <a:camera prst="orthographicFront"/>
          <a:lightRig rig="threePt" dir="t"/>
        </a:scene3d>
        <a:sp3d prstMaterial="metal"/>
      </dgm:spPr>
      <dgm:t>
        <a:bodyPr/>
        <a:lstStyle/>
        <a:p>
          <a:pPr rtl="0"/>
          <a:r>
            <a:rPr lang="en-US" smtClean="0"/>
            <a:t>corporations may exercise religion; </a:t>
          </a:r>
          <a:endParaRPr lang="en-US"/>
        </a:p>
      </dgm:t>
    </dgm:pt>
    <dgm:pt modelId="{9B4584E9-583A-F147-A2DD-82862177C74F}" type="parTrans" cxnId="{76DA6268-3D31-D143-955A-A6C991DAFA99}">
      <dgm:prSet/>
      <dgm:spPr>
        <a:scene3d>
          <a:camera prst="orthographicFront"/>
          <a:lightRig rig="threePt" dir="t"/>
        </a:scene3d>
        <a:sp3d prstMaterial="metal"/>
      </dgm:spPr>
      <dgm:t>
        <a:bodyPr/>
        <a:lstStyle/>
        <a:p>
          <a:endParaRPr lang="en-US"/>
        </a:p>
      </dgm:t>
    </dgm:pt>
    <dgm:pt modelId="{F5A445DD-3264-8A4D-88F3-5EE544691559}" type="sibTrans" cxnId="{76DA6268-3D31-D143-955A-A6C991DAFA99}">
      <dgm:prSet/>
      <dgm:spPr/>
      <dgm:t>
        <a:bodyPr/>
        <a:lstStyle/>
        <a:p>
          <a:endParaRPr lang="en-US"/>
        </a:p>
      </dgm:t>
    </dgm:pt>
    <dgm:pt modelId="{FCCE272A-3AC1-0A4C-B6A4-638C24CDBA3A}">
      <dgm:prSet/>
      <dgm:spPr>
        <a:scene3d>
          <a:camera prst="orthographicFront"/>
          <a:lightRig rig="threePt" dir="t"/>
        </a:scene3d>
        <a:sp3d prstMaterial="metal"/>
      </dgm:spPr>
      <dgm:t>
        <a:bodyPr/>
        <a:lstStyle/>
        <a:p>
          <a:pPr rtl="0"/>
          <a:r>
            <a:rPr lang="en-US" smtClean="0"/>
            <a:t>corporate decisions about religion are matters of corporate governance </a:t>
          </a:r>
          <a:endParaRPr lang="en-US"/>
        </a:p>
      </dgm:t>
    </dgm:pt>
    <dgm:pt modelId="{9683A626-6D51-0644-9AE8-9F86086D2755}" type="parTrans" cxnId="{6E589E54-6D25-7345-98F5-9D99750F4E60}">
      <dgm:prSet/>
      <dgm:spPr>
        <a:scene3d>
          <a:camera prst="orthographicFront"/>
          <a:lightRig rig="threePt" dir="t"/>
        </a:scene3d>
        <a:sp3d prstMaterial="metal"/>
      </dgm:spPr>
      <dgm:t>
        <a:bodyPr/>
        <a:lstStyle/>
        <a:p>
          <a:endParaRPr lang="en-US"/>
        </a:p>
      </dgm:t>
    </dgm:pt>
    <dgm:pt modelId="{9BA06C17-8FB1-494D-8741-39655D265BCB}" type="sibTrans" cxnId="{6E589E54-6D25-7345-98F5-9D99750F4E60}">
      <dgm:prSet/>
      <dgm:spPr/>
      <dgm:t>
        <a:bodyPr/>
        <a:lstStyle/>
        <a:p>
          <a:endParaRPr lang="en-US"/>
        </a:p>
      </dgm:t>
    </dgm:pt>
    <dgm:pt modelId="{CF64B5C5-16CE-DE40-98A9-E202BBF4E1F4}">
      <dgm:prSet custT="1"/>
      <dgm:spPr>
        <a:scene3d>
          <a:camera prst="orthographicFront"/>
          <a:lightRig rig="threePt" dir="t"/>
        </a:scene3d>
        <a:sp3d prstMaterial="metal"/>
      </dgm:spPr>
      <dgm:t>
        <a:bodyPr/>
        <a:lstStyle/>
        <a:p>
          <a:pPr rtl="0"/>
          <a:r>
            <a:rPr lang="en-US" sz="2000" b="1" dirty="0" smtClean="0">
              <a:solidFill>
                <a:schemeClr val="tx1"/>
              </a:solidFill>
            </a:rPr>
            <a:t>Decision reflects either the autonomous views of the board or of the controlling shareholders.</a:t>
          </a:r>
          <a:endParaRPr lang="en-US" sz="2000" b="1" dirty="0">
            <a:solidFill>
              <a:schemeClr val="tx1"/>
            </a:solidFill>
          </a:endParaRPr>
        </a:p>
      </dgm:t>
    </dgm:pt>
    <dgm:pt modelId="{CB80D134-C809-D248-9F2A-4F5362978911}" type="parTrans" cxnId="{3533BD3E-984B-7B4F-9D4F-1CFAC11F0798}">
      <dgm:prSet/>
      <dgm:spPr>
        <a:scene3d>
          <a:camera prst="orthographicFront"/>
          <a:lightRig rig="threePt" dir="t"/>
        </a:scene3d>
        <a:sp3d prstMaterial="metal"/>
      </dgm:spPr>
      <dgm:t>
        <a:bodyPr/>
        <a:lstStyle/>
        <a:p>
          <a:endParaRPr lang="en-US"/>
        </a:p>
      </dgm:t>
    </dgm:pt>
    <dgm:pt modelId="{43AAA77E-013D-874A-94D4-3118116C3C71}" type="sibTrans" cxnId="{3533BD3E-984B-7B4F-9D4F-1CFAC11F0798}">
      <dgm:prSet/>
      <dgm:spPr/>
      <dgm:t>
        <a:bodyPr/>
        <a:lstStyle/>
        <a:p>
          <a:endParaRPr lang="en-US"/>
        </a:p>
      </dgm:t>
    </dgm:pt>
    <dgm:pt modelId="{8285DBA4-F118-0241-88BB-B7A24DEB5A77}" type="pres">
      <dgm:prSet presAssocID="{1A5CBB8D-37AA-A444-9C4C-52A95490BF6B}" presName="Name0" presStyleCnt="0">
        <dgm:presLayoutVars>
          <dgm:chPref val="1"/>
          <dgm:dir/>
          <dgm:animOne val="branch"/>
          <dgm:animLvl val="lvl"/>
          <dgm:resizeHandles val="exact"/>
        </dgm:presLayoutVars>
      </dgm:prSet>
      <dgm:spPr/>
      <dgm:t>
        <a:bodyPr/>
        <a:lstStyle/>
        <a:p>
          <a:endParaRPr lang="en-US"/>
        </a:p>
      </dgm:t>
    </dgm:pt>
    <dgm:pt modelId="{98359DC4-946D-0D44-8691-E6ACE03C70ED}" type="pres">
      <dgm:prSet presAssocID="{4E4C8015-A12F-9840-A627-612801A3DC9A}" presName="root1" presStyleCnt="0"/>
      <dgm:spPr>
        <a:scene3d>
          <a:camera prst="orthographicFront"/>
          <a:lightRig rig="threePt" dir="t"/>
        </a:scene3d>
        <a:sp3d prstMaterial="metal"/>
      </dgm:spPr>
    </dgm:pt>
    <dgm:pt modelId="{673662A7-F686-874A-B3F2-8468A416B25A}" type="pres">
      <dgm:prSet presAssocID="{4E4C8015-A12F-9840-A627-612801A3DC9A}" presName="LevelOneTextNode" presStyleLbl="node0" presStyleIdx="0" presStyleCnt="1" custScaleX="163813">
        <dgm:presLayoutVars>
          <dgm:chPref val="3"/>
        </dgm:presLayoutVars>
      </dgm:prSet>
      <dgm:spPr/>
      <dgm:t>
        <a:bodyPr/>
        <a:lstStyle/>
        <a:p>
          <a:endParaRPr lang="en-US"/>
        </a:p>
      </dgm:t>
    </dgm:pt>
    <dgm:pt modelId="{7720C8DF-AC4B-9048-86AC-C94D8D1C2033}" type="pres">
      <dgm:prSet presAssocID="{4E4C8015-A12F-9840-A627-612801A3DC9A}" presName="level2hierChild" presStyleCnt="0"/>
      <dgm:spPr>
        <a:scene3d>
          <a:camera prst="orthographicFront"/>
          <a:lightRig rig="threePt" dir="t"/>
        </a:scene3d>
        <a:sp3d prstMaterial="metal"/>
      </dgm:spPr>
    </dgm:pt>
    <dgm:pt modelId="{2904F5A9-14DA-F94B-ABD8-E0F9FEE7948D}" type="pres">
      <dgm:prSet presAssocID="{2D67D30D-1F72-024D-AD75-7F4C49BFA6CD}" presName="conn2-1" presStyleLbl="parChTrans1D2" presStyleIdx="0" presStyleCnt="3"/>
      <dgm:spPr/>
      <dgm:t>
        <a:bodyPr/>
        <a:lstStyle/>
        <a:p>
          <a:endParaRPr lang="en-US"/>
        </a:p>
      </dgm:t>
    </dgm:pt>
    <dgm:pt modelId="{7780C967-0D90-FF43-9FFC-8F8F86743ADC}" type="pres">
      <dgm:prSet presAssocID="{2D67D30D-1F72-024D-AD75-7F4C49BFA6CD}" presName="connTx" presStyleLbl="parChTrans1D2" presStyleIdx="0" presStyleCnt="3"/>
      <dgm:spPr/>
      <dgm:t>
        <a:bodyPr/>
        <a:lstStyle/>
        <a:p>
          <a:endParaRPr lang="en-US"/>
        </a:p>
      </dgm:t>
    </dgm:pt>
    <dgm:pt modelId="{3B975F4F-383A-E944-8092-5E739838B143}" type="pres">
      <dgm:prSet presAssocID="{DA61FEDD-AAA9-1A44-B393-18830BAA3C19}" presName="root2" presStyleCnt="0"/>
      <dgm:spPr>
        <a:scene3d>
          <a:camera prst="orthographicFront"/>
          <a:lightRig rig="threePt" dir="t"/>
        </a:scene3d>
        <a:sp3d prstMaterial="metal"/>
      </dgm:spPr>
    </dgm:pt>
    <dgm:pt modelId="{478C19B8-794A-AE40-8BA0-71C70CEA04B3}" type="pres">
      <dgm:prSet presAssocID="{DA61FEDD-AAA9-1A44-B393-18830BAA3C19}" presName="LevelTwoTextNode" presStyleLbl="node2" presStyleIdx="0" presStyleCnt="3" custScaleY="144561">
        <dgm:presLayoutVars>
          <dgm:chPref val="3"/>
        </dgm:presLayoutVars>
      </dgm:prSet>
      <dgm:spPr/>
      <dgm:t>
        <a:bodyPr/>
        <a:lstStyle/>
        <a:p>
          <a:endParaRPr lang="en-US"/>
        </a:p>
      </dgm:t>
    </dgm:pt>
    <dgm:pt modelId="{B2973014-8354-9348-AC3B-7D349E348CB1}" type="pres">
      <dgm:prSet presAssocID="{DA61FEDD-AAA9-1A44-B393-18830BAA3C19}" presName="level3hierChild" presStyleCnt="0"/>
      <dgm:spPr>
        <a:scene3d>
          <a:camera prst="orthographicFront"/>
          <a:lightRig rig="threePt" dir="t"/>
        </a:scene3d>
        <a:sp3d prstMaterial="metal"/>
      </dgm:spPr>
    </dgm:pt>
    <dgm:pt modelId="{A1F45770-A5FB-704F-AA7D-332A1F5787F2}" type="pres">
      <dgm:prSet presAssocID="{7C80AFE5-4138-D948-B578-377E5648E340}" presName="conn2-1" presStyleLbl="parChTrans1D2" presStyleIdx="1" presStyleCnt="3"/>
      <dgm:spPr/>
      <dgm:t>
        <a:bodyPr/>
        <a:lstStyle/>
        <a:p>
          <a:endParaRPr lang="en-US"/>
        </a:p>
      </dgm:t>
    </dgm:pt>
    <dgm:pt modelId="{2D0CA83D-272B-A843-A7BA-E777F04838F3}" type="pres">
      <dgm:prSet presAssocID="{7C80AFE5-4138-D948-B578-377E5648E340}" presName="connTx" presStyleLbl="parChTrans1D2" presStyleIdx="1" presStyleCnt="3"/>
      <dgm:spPr/>
      <dgm:t>
        <a:bodyPr/>
        <a:lstStyle/>
        <a:p>
          <a:endParaRPr lang="en-US"/>
        </a:p>
      </dgm:t>
    </dgm:pt>
    <dgm:pt modelId="{0CCC6927-2BF8-A24C-AEB1-E48653B4ED42}" type="pres">
      <dgm:prSet presAssocID="{72A929AA-D9B4-6B49-B8C0-D8CF7F2B240D}" presName="root2" presStyleCnt="0"/>
      <dgm:spPr>
        <a:scene3d>
          <a:camera prst="orthographicFront"/>
          <a:lightRig rig="threePt" dir="t"/>
        </a:scene3d>
        <a:sp3d prstMaterial="metal"/>
      </dgm:spPr>
    </dgm:pt>
    <dgm:pt modelId="{9F080A86-912A-BA42-810B-9644926C53B7}" type="pres">
      <dgm:prSet presAssocID="{72A929AA-D9B4-6B49-B8C0-D8CF7F2B240D}" presName="LevelTwoTextNode" presStyleLbl="node2" presStyleIdx="1" presStyleCnt="3">
        <dgm:presLayoutVars>
          <dgm:chPref val="3"/>
        </dgm:presLayoutVars>
      </dgm:prSet>
      <dgm:spPr/>
      <dgm:t>
        <a:bodyPr/>
        <a:lstStyle/>
        <a:p>
          <a:endParaRPr lang="en-US"/>
        </a:p>
      </dgm:t>
    </dgm:pt>
    <dgm:pt modelId="{3D17C62C-B939-FC49-BDC9-A66BB46776DF}" type="pres">
      <dgm:prSet presAssocID="{72A929AA-D9B4-6B49-B8C0-D8CF7F2B240D}" presName="level3hierChild" presStyleCnt="0"/>
      <dgm:spPr>
        <a:scene3d>
          <a:camera prst="orthographicFront"/>
          <a:lightRig rig="threePt" dir="t"/>
        </a:scene3d>
        <a:sp3d prstMaterial="metal"/>
      </dgm:spPr>
    </dgm:pt>
    <dgm:pt modelId="{FF568A50-618B-BD4C-99F1-E98081E4CE3F}" type="pres">
      <dgm:prSet presAssocID="{C916A561-147B-904B-8056-1324FBBBC495}" presName="conn2-1" presStyleLbl="parChTrans1D3" presStyleIdx="0" presStyleCnt="4"/>
      <dgm:spPr/>
      <dgm:t>
        <a:bodyPr/>
        <a:lstStyle/>
        <a:p>
          <a:endParaRPr lang="en-US"/>
        </a:p>
      </dgm:t>
    </dgm:pt>
    <dgm:pt modelId="{F5D45AB9-D4B0-9A41-86B3-D3D934B1B359}" type="pres">
      <dgm:prSet presAssocID="{C916A561-147B-904B-8056-1324FBBBC495}" presName="connTx" presStyleLbl="parChTrans1D3" presStyleIdx="0" presStyleCnt="4"/>
      <dgm:spPr/>
      <dgm:t>
        <a:bodyPr/>
        <a:lstStyle/>
        <a:p>
          <a:endParaRPr lang="en-US"/>
        </a:p>
      </dgm:t>
    </dgm:pt>
    <dgm:pt modelId="{8BA3ED17-0392-1F4E-AA1B-DA6388A1063D}" type="pres">
      <dgm:prSet presAssocID="{B3117960-267F-1C49-816E-BDAC6DA2410B}" presName="root2" presStyleCnt="0"/>
      <dgm:spPr>
        <a:scene3d>
          <a:camera prst="orthographicFront"/>
          <a:lightRig rig="threePt" dir="t"/>
        </a:scene3d>
        <a:sp3d prstMaterial="metal"/>
      </dgm:spPr>
    </dgm:pt>
    <dgm:pt modelId="{B3BEC8C8-551E-8942-BA1F-D7B25E7D1BA2}" type="pres">
      <dgm:prSet presAssocID="{B3117960-267F-1C49-816E-BDAC6DA2410B}" presName="LevelTwoTextNode" presStyleLbl="node3" presStyleIdx="0" presStyleCnt="4">
        <dgm:presLayoutVars>
          <dgm:chPref val="3"/>
        </dgm:presLayoutVars>
      </dgm:prSet>
      <dgm:spPr/>
      <dgm:t>
        <a:bodyPr/>
        <a:lstStyle/>
        <a:p>
          <a:endParaRPr lang="en-US"/>
        </a:p>
      </dgm:t>
    </dgm:pt>
    <dgm:pt modelId="{F6D3CABC-9D2F-E84B-9EE3-43BD08AE12A2}" type="pres">
      <dgm:prSet presAssocID="{B3117960-267F-1C49-816E-BDAC6DA2410B}" presName="level3hierChild" presStyleCnt="0"/>
      <dgm:spPr>
        <a:scene3d>
          <a:camera prst="orthographicFront"/>
          <a:lightRig rig="threePt" dir="t"/>
        </a:scene3d>
        <a:sp3d prstMaterial="metal"/>
      </dgm:spPr>
    </dgm:pt>
    <dgm:pt modelId="{E7717017-2741-0C4A-BA7E-EFB1C8524140}" type="pres">
      <dgm:prSet presAssocID="{56835AFF-C202-D841-AF15-E1715868A827}" presName="conn2-1" presStyleLbl="parChTrans1D3" presStyleIdx="1" presStyleCnt="4"/>
      <dgm:spPr/>
      <dgm:t>
        <a:bodyPr/>
        <a:lstStyle/>
        <a:p>
          <a:endParaRPr lang="en-US"/>
        </a:p>
      </dgm:t>
    </dgm:pt>
    <dgm:pt modelId="{83199849-C781-844C-940A-573927921B3C}" type="pres">
      <dgm:prSet presAssocID="{56835AFF-C202-D841-AF15-E1715868A827}" presName="connTx" presStyleLbl="parChTrans1D3" presStyleIdx="1" presStyleCnt="4"/>
      <dgm:spPr/>
      <dgm:t>
        <a:bodyPr/>
        <a:lstStyle/>
        <a:p>
          <a:endParaRPr lang="en-US"/>
        </a:p>
      </dgm:t>
    </dgm:pt>
    <dgm:pt modelId="{2890F92F-6AF2-3043-B5C3-863D33068190}" type="pres">
      <dgm:prSet presAssocID="{DD7B5B52-2FC1-0D40-BE3D-7E91F9E9044B}" presName="root2" presStyleCnt="0"/>
      <dgm:spPr>
        <a:scene3d>
          <a:camera prst="orthographicFront"/>
          <a:lightRig rig="threePt" dir="t"/>
        </a:scene3d>
        <a:sp3d prstMaterial="metal"/>
      </dgm:spPr>
    </dgm:pt>
    <dgm:pt modelId="{EC8EC393-742D-9D40-9F79-CEEDA56C4415}" type="pres">
      <dgm:prSet presAssocID="{DD7B5B52-2FC1-0D40-BE3D-7E91F9E9044B}" presName="LevelTwoTextNode" presStyleLbl="node3" presStyleIdx="1" presStyleCnt="4">
        <dgm:presLayoutVars>
          <dgm:chPref val="3"/>
        </dgm:presLayoutVars>
      </dgm:prSet>
      <dgm:spPr/>
      <dgm:t>
        <a:bodyPr/>
        <a:lstStyle/>
        <a:p>
          <a:endParaRPr lang="en-US"/>
        </a:p>
      </dgm:t>
    </dgm:pt>
    <dgm:pt modelId="{58EBD9CD-C9CF-374C-8F79-23537AE60162}" type="pres">
      <dgm:prSet presAssocID="{DD7B5B52-2FC1-0D40-BE3D-7E91F9E9044B}" presName="level3hierChild" presStyleCnt="0"/>
      <dgm:spPr>
        <a:scene3d>
          <a:camera prst="orthographicFront"/>
          <a:lightRig rig="threePt" dir="t"/>
        </a:scene3d>
        <a:sp3d prstMaterial="metal"/>
      </dgm:spPr>
    </dgm:pt>
    <dgm:pt modelId="{674E2AA5-A598-8346-A7F1-DC63CACB2BB5}" type="pres">
      <dgm:prSet presAssocID="{9B4584E9-583A-F147-A2DD-82862177C74F}" presName="conn2-1" presStyleLbl="parChTrans1D3" presStyleIdx="2" presStyleCnt="4"/>
      <dgm:spPr/>
      <dgm:t>
        <a:bodyPr/>
        <a:lstStyle/>
        <a:p>
          <a:endParaRPr lang="en-US"/>
        </a:p>
      </dgm:t>
    </dgm:pt>
    <dgm:pt modelId="{39928E87-313D-094B-BA3B-CC5D3F68626B}" type="pres">
      <dgm:prSet presAssocID="{9B4584E9-583A-F147-A2DD-82862177C74F}" presName="connTx" presStyleLbl="parChTrans1D3" presStyleIdx="2" presStyleCnt="4"/>
      <dgm:spPr/>
      <dgm:t>
        <a:bodyPr/>
        <a:lstStyle/>
        <a:p>
          <a:endParaRPr lang="en-US"/>
        </a:p>
      </dgm:t>
    </dgm:pt>
    <dgm:pt modelId="{B1D7F771-7414-8C45-A5F9-D5E4DEC9D668}" type="pres">
      <dgm:prSet presAssocID="{91FBC417-FB5B-EC49-9E9B-CC4ACD8BC5E6}" presName="root2" presStyleCnt="0"/>
      <dgm:spPr>
        <a:scene3d>
          <a:camera prst="orthographicFront"/>
          <a:lightRig rig="threePt" dir="t"/>
        </a:scene3d>
        <a:sp3d prstMaterial="metal"/>
      </dgm:spPr>
    </dgm:pt>
    <dgm:pt modelId="{16190FD7-1E99-B248-A7A6-D3B28EB7E57C}" type="pres">
      <dgm:prSet presAssocID="{91FBC417-FB5B-EC49-9E9B-CC4ACD8BC5E6}" presName="LevelTwoTextNode" presStyleLbl="node3" presStyleIdx="2" presStyleCnt="4">
        <dgm:presLayoutVars>
          <dgm:chPref val="3"/>
        </dgm:presLayoutVars>
      </dgm:prSet>
      <dgm:spPr/>
      <dgm:t>
        <a:bodyPr/>
        <a:lstStyle/>
        <a:p>
          <a:endParaRPr lang="en-US"/>
        </a:p>
      </dgm:t>
    </dgm:pt>
    <dgm:pt modelId="{8435E1A1-1F7D-184B-87C2-41ABACAD47B3}" type="pres">
      <dgm:prSet presAssocID="{91FBC417-FB5B-EC49-9E9B-CC4ACD8BC5E6}" presName="level3hierChild" presStyleCnt="0"/>
      <dgm:spPr>
        <a:scene3d>
          <a:camera prst="orthographicFront"/>
          <a:lightRig rig="threePt" dir="t"/>
        </a:scene3d>
        <a:sp3d prstMaterial="metal"/>
      </dgm:spPr>
    </dgm:pt>
    <dgm:pt modelId="{A554F38D-2F6D-144F-BBA9-F67EAD777478}" type="pres">
      <dgm:prSet presAssocID="{9683A626-6D51-0644-9AE8-9F86086D2755}" presName="conn2-1" presStyleLbl="parChTrans1D3" presStyleIdx="3" presStyleCnt="4"/>
      <dgm:spPr/>
      <dgm:t>
        <a:bodyPr/>
        <a:lstStyle/>
        <a:p>
          <a:endParaRPr lang="en-US"/>
        </a:p>
      </dgm:t>
    </dgm:pt>
    <dgm:pt modelId="{7E6D4973-AD01-6447-AC38-23A1BE99A478}" type="pres">
      <dgm:prSet presAssocID="{9683A626-6D51-0644-9AE8-9F86086D2755}" presName="connTx" presStyleLbl="parChTrans1D3" presStyleIdx="3" presStyleCnt="4"/>
      <dgm:spPr/>
      <dgm:t>
        <a:bodyPr/>
        <a:lstStyle/>
        <a:p>
          <a:endParaRPr lang="en-US"/>
        </a:p>
      </dgm:t>
    </dgm:pt>
    <dgm:pt modelId="{1B1286B3-16EB-6049-9720-C70805185E24}" type="pres">
      <dgm:prSet presAssocID="{FCCE272A-3AC1-0A4C-B6A4-638C24CDBA3A}" presName="root2" presStyleCnt="0"/>
      <dgm:spPr>
        <a:scene3d>
          <a:camera prst="orthographicFront"/>
          <a:lightRig rig="threePt" dir="t"/>
        </a:scene3d>
        <a:sp3d prstMaterial="metal"/>
      </dgm:spPr>
    </dgm:pt>
    <dgm:pt modelId="{021B18C6-E00C-4143-9D5A-C7C91D8EC6F7}" type="pres">
      <dgm:prSet presAssocID="{FCCE272A-3AC1-0A4C-B6A4-638C24CDBA3A}" presName="LevelTwoTextNode" presStyleLbl="node3" presStyleIdx="3" presStyleCnt="4">
        <dgm:presLayoutVars>
          <dgm:chPref val="3"/>
        </dgm:presLayoutVars>
      </dgm:prSet>
      <dgm:spPr/>
      <dgm:t>
        <a:bodyPr/>
        <a:lstStyle/>
        <a:p>
          <a:endParaRPr lang="en-US"/>
        </a:p>
      </dgm:t>
    </dgm:pt>
    <dgm:pt modelId="{68E28FD9-B94F-614A-8778-EB3276CF6A46}" type="pres">
      <dgm:prSet presAssocID="{FCCE272A-3AC1-0A4C-B6A4-638C24CDBA3A}" presName="level3hierChild" presStyleCnt="0"/>
      <dgm:spPr>
        <a:scene3d>
          <a:camera prst="orthographicFront"/>
          <a:lightRig rig="threePt" dir="t"/>
        </a:scene3d>
        <a:sp3d prstMaterial="metal"/>
      </dgm:spPr>
    </dgm:pt>
    <dgm:pt modelId="{7E728259-5248-974A-BF50-013C98260FD4}" type="pres">
      <dgm:prSet presAssocID="{CB80D134-C809-D248-9F2A-4F5362978911}" presName="conn2-1" presStyleLbl="parChTrans1D2" presStyleIdx="2" presStyleCnt="3"/>
      <dgm:spPr/>
      <dgm:t>
        <a:bodyPr/>
        <a:lstStyle/>
        <a:p>
          <a:endParaRPr lang="en-US"/>
        </a:p>
      </dgm:t>
    </dgm:pt>
    <dgm:pt modelId="{F1BE360F-FA23-4841-AF66-D9A594E0C2DC}" type="pres">
      <dgm:prSet presAssocID="{CB80D134-C809-D248-9F2A-4F5362978911}" presName="connTx" presStyleLbl="parChTrans1D2" presStyleIdx="2" presStyleCnt="3"/>
      <dgm:spPr/>
      <dgm:t>
        <a:bodyPr/>
        <a:lstStyle/>
        <a:p>
          <a:endParaRPr lang="en-US"/>
        </a:p>
      </dgm:t>
    </dgm:pt>
    <dgm:pt modelId="{FC5CEEEB-D686-E646-8129-0B0095685293}" type="pres">
      <dgm:prSet presAssocID="{CF64B5C5-16CE-DE40-98A9-E202BBF4E1F4}" presName="root2" presStyleCnt="0"/>
      <dgm:spPr>
        <a:scene3d>
          <a:camera prst="orthographicFront"/>
          <a:lightRig rig="threePt" dir="t"/>
        </a:scene3d>
        <a:sp3d prstMaterial="metal"/>
      </dgm:spPr>
    </dgm:pt>
    <dgm:pt modelId="{AE09401C-134B-BE4D-BD2E-BF6925EF10BB}" type="pres">
      <dgm:prSet presAssocID="{CF64B5C5-16CE-DE40-98A9-E202BBF4E1F4}" presName="LevelTwoTextNode" presStyleLbl="node2" presStyleIdx="2" presStyleCnt="3">
        <dgm:presLayoutVars>
          <dgm:chPref val="3"/>
        </dgm:presLayoutVars>
      </dgm:prSet>
      <dgm:spPr/>
      <dgm:t>
        <a:bodyPr/>
        <a:lstStyle/>
        <a:p>
          <a:endParaRPr lang="en-US"/>
        </a:p>
      </dgm:t>
    </dgm:pt>
    <dgm:pt modelId="{B4E93265-D4C6-B44A-9920-2D54E5EC2979}" type="pres">
      <dgm:prSet presAssocID="{CF64B5C5-16CE-DE40-98A9-E202BBF4E1F4}" presName="level3hierChild" presStyleCnt="0"/>
      <dgm:spPr>
        <a:scene3d>
          <a:camera prst="orthographicFront"/>
          <a:lightRig rig="threePt" dir="t"/>
        </a:scene3d>
        <a:sp3d prstMaterial="metal"/>
      </dgm:spPr>
    </dgm:pt>
  </dgm:ptLst>
  <dgm:cxnLst>
    <dgm:cxn modelId="{26F4B593-1B76-FD4D-95CB-8F54B71ECF89}" type="presOf" srcId="{56835AFF-C202-D841-AF15-E1715868A827}" destId="{E7717017-2741-0C4A-BA7E-EFB1C8524140}" srcOrd="0" destOrd="0" presId="urn:microsoft.com/office/officeart/2008/layout/HorizontalMultiLevelHierarchy"/>
    <dgm:cxn modelId="{258D51CD-DCAE-B841-B042-81D202DC2691}" type="presOf" srcId="{DD7B5B52-2FC1-0D40-BE3D-7E91F9E9044B}" destId="{EC8EC393-742D-9D40-9F79-CEEDA56C4415}" srcOrd="0" destOrd="0" presId="urn:microsoft.com/office/officeart/2008/layout/HorizontalMultiLevelHierarchy"/>
    <dgm:cxn modelId="{FFA2C533-9CAD-984B-B57A-47E8DAE6C673}" type="presOf" srcId="{4E4C8015-A12F-9840-A627-612801A3DC9A}" destId="{673662A7-F686-874A-B3F2-8468A416B25A}" srcOrd="0" destOrd="0" presId="urn:microsoft.com/office/officeart/2008/layout/HorizontalMultiLevelHierarchy"/>
    <dgm:cxn modelId="{02758CCB-C18F-E345-9CFF-67E0478D2F4B}" type="presOf" srcId="{7C80AFE5-4138-D948-B578-377E5648E340}" destId="{A1F45770-A5FB-704F-AA7D-332A1F5787F2}" srcOrd="0" destOrd="0" presId="urn:microsoft.com/office/officeart/2008/layout/HorizontalMultiLevelHierarchy"/>
    <dgm:cxn modelId="{92D15769-BC24-2945-B1B8-14A1586F8AE6}" srcId="{4E4C8015-A12F-9840-A627-612801A3DC9A}" destId="{DA61FEDD-AAA9-1A44-B393-18830BAA3C19}" srcOrd="0" destOrd="0" parTransId="{2D67D30D-1F72-024D-AD75-7F4C49BFA6CD}" sibTransId="{DB6805EB-2EC2-074C-9F5E-408F74B158FF}"/>
    <dgm:cxn modelId="{D0E379F9-FEFE-0E43-9231-B5F08A84B2A4}" type="presOf" srcId="{56835AFF-C202-D841-AF15-E1715868A827}" destId="{83199849-C781-844C-940A-573927921B3C}" srcOrd="1" destOrd="0" presId="urn:microsoft.com/office/officeart/2008/layout/HorizontalMultiLevelHierarchy"/>
    <dgm:cxn modelId="{6F73F98B-9862-1C46-9D1D-5E960065B864}" srcId="{4E4C8015-A12F-9840-A627-612801A3DC9A}" destId="{72A929AA-D9B4-6B49-B8C0-D8CF7F2B240D}" srcOrd="1" destOrd="0" parTransId="{7C80AFE5-4138-D948-B578-377E5648E340}" sibTransId="{F576295C-5B34-7844-A42C-06C5E9D8FFEE}"/>
    <dgm:cxn modelId="{1F01A168-985F-4F4C-A66B-2FFF8F6B6842}" srcId="{1A5CBB8D-37AA-A444-9C4C-52A95490BF6B}" destId="{4E4C8015-A12F-9840-A627-612801A3DC9A}" srcOrd="0" destOrd="0" parTransId="{2F83593E-2977-8340-941E-0DB789618F8E}" sibTransId="{D27915F3-AE3E-AC46-A9BD-C1F2AB0E75A7}"/>
    <dgm:cxn modelId="{72DB030A-E449-A742-ABC4-161B9D85A7CE}" type="presOf" srcId="{FCCE272A-3AC1-0A4C-B6A4-638C24CDBA3A}" destId="{021B18C6-E00C-4143-9D5A-C7C91D8EC6F7}" srcOrd="0" destOrd="0" presId="urn:microsoft.com/office/officeart/2008/layout/HorizontalMultiLevelHierarchy"/>
    <dgm:cxn modelId="{CF74F9FC-479A-CD4C-9D58-C185C4F830FA}" srcId="{72A929AA-D9B4-6B49-B8C0-D8CF7F2B240D}" destId="{DD7B5B52-2FC1-0D40-BE3D-7E91F9E9044B}" srcOrd="1" destOrd="0" parTransId="{56835AFF-C202-D841-AF15-E1715868A827}" sibTransId="{6A2F402F-7518-7A4A-8FA8-21B7FF6E6CFD}"/>
    <dgm:cxn modelId="{193E9050-4A8D-2F4D-BD8B-898327F2B660}" type="presOf" srcId="{C916A561-147B-904B-8056-1324FBBBC495}" destId="{FF568A50-618B-BD4C-99F1-E98081E4CE3F}" srcOrd="0" destOrd="0" presId="urn:microsoft.com/office/officeart/2008/layout/HorizontalMultiLevelHierarchy"/>
    <dgm:cxn modelId="{5D418740-6F3F-1544-AC2E-CFAC1784C40E}" type="presOf" srcId="{2D67D30D-1F72-024D-AD75-7F4C49BFA6CD}" destId="{2904F5A9-14DA-F94B-ABD8-E0F9FEE7948D}" srcOrd="0" destOrd="0" presId="urn:microsoft.com/office/officeart/2008/layout/HorizontalMultiLevelHierarchy"/>
    <dgm:cxn modelId="{0A6D262C-216C-1C42-8606-7702263D4B33}" type="presOf" srcId="{CF64B5C5-16CE-DE40-98A9-E202BBF4E1F4}" destId="{AE09401C-134B-BE4D-BD2E-BF6925EF10BB}" srcOrd="0" destOrd="0" presId="urn:microsoft.com/office/officeart/2008/layout/HorizontalMultiLevelHierarchy"/>
    <dgm:cxn modelId="{76DA6268-3D31-D143-955A-A6C991DAFA99}" srcId="{72A929AA-D9B4-6B49-B8C0-D8CF7F2B240D}" destId="{91FBC417-FB5B-EC49-9E9B-CC4ACD8BC5E6}" srcOrd="2" destOrd="0" parTransId="{9B4584E9-583A-F147-A2DD-82862177C74F}" sibTransId="{F5A445DD-3264-8A4D-88F3-5EE544691559}"/>
    <dgm:cxn modelId="{6E589E54-6D25-7345-98F5-9D99750F4E60}" srcId="{72A929AA-D9B4-6B49-B8C0-D8CF7F2B240D}" destId="{FCCE272A-3AC1-0A4C-B6A4-638C24CDBA3A}" srcOrd="3" destOrd="0" parTransId="{9683A626-6D51-0644-9AE8-9F86086D2755}" sibTransId="{9BA06C17-8FB1-494D-8741-39655D265BCB}"/>
    <dgm:cxn modelId="{63487389-63A7-954D-9D92-4346D39CD6E9}" type="presOf" srcId="{91FBC417-FB5B-EC49-9E9B-CC4ACD8BC5E6}" destId="{16190FD7-1E99-B248-A7A6-D3B28EB7E57C}" srcOrd="0" destOrd="0" presId="urn:microsoft.com/office/officeart/2008/layout/HorizontalMultiLevelHierarchy"/>
    <dgm:cxn modelId="{4A5B0F0D-AE3C-BC49-B37D-594E039D9821}" type="presOf" srcId="{B3117960-267F-1C49-816E-BDAC6DA2410B}" destId="{B3BEC8C8-551E-8942-BA1F-D7B25E7D1BA2}" srcOrd="0" destOrd="0" presId="urn:microsoft.com/office/officeart/2008/layout/HorizontalMultiLevelHierarchy"/>
    <dgm:cxn modelId="{E0769E44-44DE-624E-84AB-4C71718775B9}" type="presOf" srcId="{CB80D134-C809-D248-9F2A-4F5362978911}" destId="{F1BE360F-FA23-4841-AF66-D9A594E0C2DC}" srcOrd="1" destOrd="0" presId="urn:microsoft.com/office/officeart/2008/layout/HorizontalMultiLevelHierarchy"/>
    <dgm:cxn modelId="{4143DFBC-D981-2442-A2E8-0BAD689AEFFB}" type="presOf" srcId="{9B4584E9-583A-F147-A2DD-82862177C74F}" destId="{674E2AA5-A598-8346-A7F1-DC63CACB2BB5}" srcOrd="0" destOrd="0" presId="urn:microsoft.com/office/officeart/2008/layout/HorizontalMultiLevelHierarchy"/>
    <dgm:cxn modelId="{65963DCC-A673-E74D-BC82-C183EF79CE14}" type="presOf" srcId="{DA61FEDD-AAA9-1A44-B393-18830BAA3C19}" destId="{478C19B8-794A-AE40-8BA0-71C70CEA04B3}" srcOrd="0" destOrd="0" presId="urn:microsoft.com/office/officeart/2008/layout/HorizontalMultiLevelHierarchy"/>
    <dgm:cxn modelId="{25F717DA-CAC3-AF4C-A1E9-C23602F88421}" type="presOf" srcId="{7C80AFE5-4138-D948-B578-377E5648E340}" destId="{2D0CA83D-272B-A843-A7BA-E777F04838F3}" srcOrd="1" destOrd="0" presId="urn:microsoft.com/office/officeart/2008/layout/HorizontalMultiLevelHierarchy"/>
    <dgm:cxn modelId="{3533BD3E-984B-7B4F-9D4F-1CFAC11F0798}" srcId="{4E4C8015-A12F-9840-A627-612801A3DC9A}" destId="{CF64B5C5-16CE-DE40-98A9-E202BBF4E1F4}" srcOrd="2" destOrd="0" parTransId="{CB80D134-C809-D248-9F2A-4F5362978911}" sibTransId="{43AAA77E-013D-874A-94D4-3118116C3C71}"/>
    <dgm:cxn modelId="{8DD185E6-69F8-B343-89F7-CA0B1A42C80A}" type="presOf" srcId="{1A5CBB8D-37AA-A444-9C4C-52A95490BF6B}" destId="{8285DBA4-F118-0241-88BB-B7A24DEB5A77}" srcOrd="0" destOrd="0" presId="urn:microsoft.com/office/officeart/2008/layout/HorizontalMultiLevelHierarchy"/>
    <dgm:cxn modelId="{9D426F26-0E65-7844-8B02-C95324720394}" type="presOf" srcId="{72A929AA-D9B4-6B49-B8C0-D8CF7F2B240D}" destId="{9F080A86-912A-BA42-810B-9644926C53B7}" srcOrd="0" destOrd="0" presId="urn:microsoft.com/office/officeart/2008/layout/HorizontalMultiLevelHierarchy"/>
    <dgm:cxn modelId="{0F0B22F9-6EA2-014E-A496-7AA9C82DC0B9}" type="presOf" srcId="{CB80D134-C809-D248-9F2A-4F5362978911}" destId="{7E728259-5248-974A-BF50-013C98260FD4}" srcOrd="0" destOrd="0" presId="urn:microsoft.com/office/officeart/2008/layout/HorizontalMultiLevelHierarchy"/>
    <dgm:cxn modelId="{0237F6CD-8EE0-BD4F-A1D4-249F06A2F1F7}" type="presOf" srcId="{9683A626-6D51-0644-9AE8-9F86086D2755}" destId="{A554F38D-2F6D-144F-BBA9-F67EAD777478}" srcOrd="0" destOrd="0" presId="urn:microsoft.com/office/officeart/2008/layout/HorizontalMultiLevelHierarchy"/>
    <dgm:cxn modelId="{7F5D0056-C523-1C42-B5E4-BEE7AB319F2B}" srcId="{72A929AA-D9B4-6B49-B8C0-D8CF7F2B240D}" destId="{B3117960-267F-1C49-816E-BDAC6DA2410B}" srcOrd="0" destOrd="0" parTransId="{C916A561-147B-904B-8056-1324FBBBC495}" sibTransId="{6CD92EDE-E3AD-3944-ABF6-5BDAEAC52190}"/>
    <dgm:cxn modelId="{434AB82A-648D-5242-9441-C8E772265B48}" type="presOf" srcId="{C916A561-147B-904B-8056-1324FBBBC495}" destId="{F5D45AB9-D4B0-9A41-86B3-D3D934B1B359}" srcOrd="1" destOrd="0" presId="urn:microsoft.com/office/officeart/2008/layout/HorizontalMultiLevelHierarchy"/>
    <dgm:cxn modelId="{14B3D0D7-0D69-7E45-B3F6-D95D869F3681}" type="presOf" srcId="{9683A626-6D51-0644-9AE8-9F86086D2755}" destId="{7E6D4973-AD01-6447-AC38-23A1BE99A478}" srcOrd="1" destOrd="0" presId="urn:microsoft.com/office/officeart/2008/layout/HorizontalMultiLevelHierarchy"/>
    <dgm:cxn modelId="{851132EA-3EB6-D547-A6CE-9DC46B880903}" type="presOf" srcId="{9B4584E9-583A-F147-A2DD-82862177C74F}" destId="{39928E87-313D-094B-BA3B-CC5D3F68626B}" srcOrd="1" destOrd="0" presId="urn:microsoft.com/office/officeart/2008/layout/HorizontalMultiLevelHierarchy"/>
    <dgm:cxn modelId="{6D8C3806-AAB8-9349-B221-4B22F5774881}" type="presOf" srcId="{2D67D30D-1F72-024D-AD75-7F4C49BFA6CD}" destId="{7780C967-0D90-FF43-9FFC-8F8F86743ADC}" srcOrd="1" destOrd="0" presId="urn:microsoft.com/office/officeart/2008/layout/HorizontalMultiLevelHierarchy"/>
    <dgm:cxn modelId="{2275B109-874F-CC42-9961-A2F7750A923F}" type="presParOf" srcId="{8285DBA4-F118-0241-88BB-B7A24DEB5A77}" destId="{98359DC4-946D-0D44-8691-E6ACE03C70ED}" srcOrd="0" destOrd="0" presId="urn:microsoft.com/office/officeart/2008/layout/HorizontalMultiLevelHierarchy"/>
    <dgm:cxn modelId="{F4436BAA-8EF0-F349-900B-64C473D4ADC1}" type="presParOf" srcId="{98359DC4-946D-0D44-8691-E6ACE03C70ED}" destId="{673662A7-F686-874A-B3F2-8468A416B25A}" srcOrd="0" destOrd="0" presId="urn:microsoft.com/office/officeart/2008/layout/HorizontalMultiLevelHierarchy"/>
    <dgm:cxn modelId="{42065B80-A246-BD4A-B912-9B04267CEAD0}" type="presParOf" srcId="{98359DC4-946D-0D44-8691-E6ACE03C70ED}" destId="{7720C8DF-AC4B-9048-86AC-C94D8D1C2033}" srcOrd="1" destOrd="0" presId="urn:microsoft.com/office/officeart/2008/layout/HorizontalMultiLevelHierarchy"/>
    <dgm:cxn modelId="{780ECE4D-FA18-8F40-B537-9AA510E62B1E}" type="presParOf" srcId="{7720C8DF-AC4B-9048-86AC-C94D8D1C2033}" destId="{2904F5A9-14DA-F94B-ABD8-E0F9FEE7948D}" srcOrd="0" destOrd="0" presId="urn:microsoft.com/office/officeart/2008/layout/HorizontalMultiLevelHierarchy"/>
    <dgm:cxn modelId="{136A2FE5-68AA-294A-94CB-1569DDFB78A7}" type="presParOf" srcId="{2904F5A9-14DA-F94B-ABD8-E0F9FEE7948D}" destId="{7780C967-0D90-FF43-9FFC-8F8F86743ADC}" srcOrd="0" destOrd="0" presId="urn:microsoft.com/office/officeart/2008/layout/HorizontalMultiLevelHierarchy"/>
    <dgm:cxn modelId="{47C0B3FF-2040-8044-97B6-85E4A7BE9506}" type="presParOf" srcId="{7720C8DF-AC4B-9048-86AC-C94D8D1C2033}" destId="{3B975F4F-383A-E944-8092-5E739838B143}" srcOrd="1" destOrd="0" presId="urn:microsoft.com/office/officeart/2008/layout/HorizontalMultiLevelHierarchy"/>
    <dgm:cxn modelId="{B7254594-C2C8-2C4B-956A-B42AE9B1EDF9}" type="presParOf" srcId="{3B975F4F-383A-E944-8092-5E739838B143}" destId="{478C19B8-794A-AE40-8BA0-71C70CEA04B3}" srcOrd="0" destOrd="0" presId="urn:microsoft.com/office/officeart/2008/layout/HorizontalMultiLevelHierarchy"/>
    <dgm:cxn modelId="{3CFC6F54-DC9B-EE48-A2E1-92E47552F9CB}" type="presParOf" srcId="{3B975F4F-383A-E944-8092-5E739838B143}" destId="{B2973014-8354-9348-AC3B-7D349E348CB1}" srcOrd="1" destOrd="0" presId="urn:microsoft.com/office/officeart/2008/layout/HorizontalMultiLevelHierarchy"/>
    <dgm:cxn modelId="{DE7CC063-B9E9-B048-97FC-2B69F240B4BE}" type="presParOf" srcId="{7720C8DF-AC4B-9048-86AC-C94D8D1C2033}" destId="{A1F45770-A5FB-704F-AA7D-332A1F5787F2}" srcOrd="2" destOrd="0" presId="urn:microsoft.com/office/officeart/2008/layout/HorizontalMultiLevelHierarchy"/>
    <dgm:cxn modelId="{BF0FD7B0-5A74-CA4B-9AB3-EC1248F785AC}" type="presParOf" srcId="{A1F45770-A5FB-704F-AA7D-332A1F5787F2}" destId="{2D0CA83D-272B-A843-A7BA-E777F04838F3}" srcOrd="0" destOrd="0" presId="urn:microsoft.com/office/officeart/2008/layout/HorizontalMultiLevelHierarchy"/>
    <dgm:cxn modelId="{FE99FD1E-3941-7D43-8563-F957869449CA}" type="presParOf" srcId="{7720C8DF-AC4B-9048-86AC-C94D8D1C2033}" destId="{0CCC6927-2BF8-A24C-AEB1-E48653B4ED42}" srcOrd="3" destOrd="0" presId="urn:microsoft.com/office/officeart/2008/layout/HorizontalMultiLevelHierarchy"/>
    <dgm:cxn modelId="{93AC3B61-B51B-C547-9D49-56DE37E8BB65}" type="presParOf" srcId="{0CCC6927-2BF8-A24C-AEB1-E48653B4ED42}" destId="{9F080A86-912A-BA42-810B-9644926C53B7}" srcOrd="0" destOrd="0" presId="urn:microsoft.com/office/officeart/2008/layout/HorizontalMultiLevelHierarchy"/>
    <dgm:cxn modelId="{C871D48B-7440-0C40-92CC-CBCCEC4AE5E1}" type="presParOf" srcId="{0CCC6927-2BF8-A24C-AEB1-E48653B4ED42}" destId="{3D17C62C-B939-FC49-BDC9-A66BB46776DF}" srcOrd="1" destOrd="0" presId="urn:microsoft.com/office/officeart/2008/layout/HorizontalMultiLevelHierarchy"/>
    <dgm:cxn modelId="{B2CE7542-385F-F64C-822B-C4808399C03D}" type="presParOf" srcId="{3D17C62C-B939-FC49-BDC9-A66BB46776DF}" destId="{FF568A50-618B-BD4C-99F1-E98081E4CE3F}" srcOrd="0" destOrd="0" presId="urn:microsoft.com/office/officeart/2008/layout/HorizontalMultiLevelHierarchy"/>
    <dgm:cxn modelId="{A780E0A7-1B78-4F47-89FC-851D7E9AE4BC}" type="presParOf" srcId="{FF568A50-618B-BD4C-99F1-E98081E4CE3F}" destId="{F5D45AB9-D4B0-9A41-86B3-D3D934B1B359}" srcOrd="0" destOrd="0" presId="urn:microsoft.com/office/officeart/2008/layout/HorizontalMultiLevelHierarchy"/>
    <dgm:cxn modelId="{F13E5B27-F4A9-DE4D-A62A-1BCD62C6BAB9}" type="presParOf" srcId="{3D17C62C-B939-FC49-BDC9-A66BB46776DF}" destId="{8BA3ED17-0392-1F4E-AA1B-DA6388A1063D}" srcOrd="1" destOrd="0" presId="urn:microsoft.com/office/officeart/2008/layout/HorizontalMultiLevelHierarchy"/>
    <dgm:cxn modelId="{0B307360-441D-234E-9BF1-CEC57F11AFB1}" type="presParOf" srcId="{8BA3ED17-0392-1F4E-AA1B-DA6388A1063D}" destId="{B3BEC8C8-551E-8942-BA1F-D7B25E7D1BA2}" srcOrd="0" destOrd="0" presId="urn:microsoft.com/office/officeart/2008/layout/HorizontalMultiLevelHierarchy"/>
    <dgm:cxn modelId="{491E6805-633B-3E48-86D5-FDFABE88A73D}" type="presParOf" srcId="{8BA3ED17-0392-1F4E-AA1B-DA6388A1063D}" destId="{F6D3CABC-9D2F-E84B-9EE3-43BD08AE12A2}" srcOrd="1" destOrd="0" presId="urn:microsoft.com/office/officeart/2008/layout/HorizontalMultiLevelHierarchy"/>
    <dgm:cxn modelId="{83C78388-DE52-2C43-B309-959956AD5BE1}" type="presParOf" srcId="{3D17C62C-B939-FC49-BDC9-A66BB46776DF}" destId="{E7717017-2741-0C4A-BA7E-EFB1C8524140}" srcOrd="2" destOrd="0" presId="urn:microsoft.com/office/officeart/2008/layout/HorizontalMultiLevelHierarchy"/>
    <dgm:cxn modelId="{886EDF6F-A95A-0049-AAE0-CA200E36E553}" type="presParOf" srcId="{E7717017-2741-0C4A-BA7E-EFB1C8524140}" destId="{83199849-C781-844C-940A-573927921B3C}" srcOrd="0" destOrd="0" presId="urn:microsoft.com/office/officeart/2008/layout/HorizontalMultiLevelHierarchy"/>
    <dgm:cxn modelId="{47FD4195-F273-F64B-B2F6-5EDB12ADC9F1}" type="presParOf" srcId="{3D17C62C-B939-FC49-BDC9-A66BB46776DF}" destId="{2890F92F-6AF2-3043-B5C3-863D33068190}" srcOrd="3" destOrd="0" presId="urn:microsoft.com/office/officeart/2008/layout/HorizontalMultiLevelHierarchy"/>
    <dgm:cxn modelId="{AE7C89B4-21DF-BE4D-B706-2BDA4E1737C7}" type="presParOf" srcId="{2890F92F-6AF2-3043-B5C3-863D33068190}" destId="{EC8EC393-742D-9D40-9F79-CEEDA56C4415}" srcOrd="0" destOrd="0" presId="urn:microsoft.com/office/officeart/2008/layout/HorizontalMultiLevelHierarchy"/>
    <dgm:cxn modelId="{C98985D1-167C-1D46-BDD6-78929FA3114B}" type="presParOf" srcId="{2890F92F-6AF2-3043-B5C3-863D33068190}" destId="{58EBD9CD-C9CF-374C-8F79-23537AE60162}" srcOrd="1" destOrd="0" presId="urn:microsoft.com/office/officeart/2008/layout/HorizontalMultiLevelHierarchy"/>
    <dgm:cxn modelId="{0CEC9E9B-CBAE-E24B-9B9B-494E68AE5AA4}" type="presParOf" srcId="{3D17C62C-B939-FC49-BDC9-A66BB46776DF}" destId="{674E2AA5-A598-8346-A7F1-DC63CACB2BB5}" srcOrd="4" destOrd="0" presId="urn:microsoft.com/office/officeart/2008/layout/HorizontalMultiLevelHierarchy"/>
    <dgm:cxn modelId="{D6B79DE5-F20F-094C-8F12-6F68755639F9}" type="presParOf" srcId="{674E2AA5-A598-8346-A7F1-DC63CACB2BB5}" destId="{39928E87-313D-094B-BA3B-CC5D3F68626B}" srcOrd="0" destOrd="0" presId="urn:microsoft.com/office/officeart/2008/layout/HorizontalMultiLevelHierarchy"/>
    <dgm:cxn modelId="{774039C8-D2E2-D04B-908B-E6898F1CBDA9}" type="presParOf" srcId="{3D17C62C-B939-FC49-BDC9-A66BB46776DF}" destId="{B1D7F771-7414-8C45-A5F9-D5E4DEC9D668}" srcOrd="5" destOrd="0" presId="urn:microsoft.com/office/officeart/2008/layout/HorizontalMultiLevelHierarchy"/>
    <dgm:cxn modelId="{DEDB6080-E26A-9D41-BBC0-6A6EB88CAC81}" type="presParOf" srcId="{B1D7F771-7414-8C45-A5F9-D5E4DEC9D668}" destId="{16190FD7-1E99-B248-A7A6-D3B28EB7E57C}" srcOrd="0" destOrd="0" presId="urn:microsoft.com/office/officeart/2008/layout/HorizontalMultiLevelHierarchy"/>
    <dgm:cxn modelId="{DAB958FE-A45E-E14F-9DAF-E7B4E3D7B53E}" type="presParOf" srcId="{B1D7F771-7414-8C45-A5F9-D5E4DEC9D668}" destId="{8435E1A1-1F7D-184B-87C2-41ABACAD47B3}" srcOrd="1" destOrd="0" presId="urn:microsoft.com/office/officeart/2008/layout/HorizontalMultiLevelHierarchy"/>
    <dgm:cxn modelId="{65E8B439-473F-F745-865D-39C0C84F5102}" type="presParOf" srcId="{3D17C62C-B939-FC49-BDC9-A66BB46776DF}" destId="{A554F38D-2F6D-144F-BBA9-F67EAD777478}" srcOrd="6" destOrd="0" presId="urn:microsoft.com/office/officeart/2008/layout/HorizontalMultiLevelHierarchy"/>
    <dgm:cxn modelId="{42EF0BB4-050A-5A4C-BD4F-2F2B2FEE99AB}" type="presParOf" srcId="{A554F38D-2F6D-144F-BBA9-F67EAD777478}" destId="{7E6D4973-AD01-6447-AC38-23A1BE99A478}" srcOrd="0" destOrd="0" presId="urn:microsoft.com/office/officeart/2008/layout/HorizontalMultiLevelHierarchy"/>
    <dgm:cxn modelId="{7100B513-676C-5341-B3AB-C7938AB712E4}" type="presParOf" srcId="{3D17C62C-B939-FC49-BDC9-A66BB46776DF}" destId="{1B1286B3-16EB-6049-9720-C70805185E24}" srcOrd="7" destOrd="0" presId="urn:microsoft.com/office/officeart/2008/layout/HorizontalMultiLevelHierarchy"/>
    <dgm:cxn modelId="{E469A3E7-AE35-EE47-A861-5A366C45BE48}" type="presParOf" srcId="{1B1286B3-16EB-6049-9720-C70805185E24}" destId="{021B18C6-E00C-4143-9D5A-C7C91D8EC6F7}" srcOrd="0" destOrd="0" presId="urn:microsoft.com/office/officeart/2008/layout/HorizontalMultiLevelHierarchy"/>
    <dgm:cxn modelId="{02048329-9FE0-1C40-8D64-33CD23A9191B}" type="presParOf" srcId="{1B1286B3-16EB-6049-9720-C70805185E24}" destId="{68E28FD9-B94F-614A-8778-EB3276CF6A46}" srcOrd="1" destOrd="0" presId="urn:microsoft.com/office/officeart/2008/layout/HorizontalMultiLevelHierarchy"/>
    <dgm:cxn modelId="{2BD9D657-819D-164E-A4B6-8C146FB88572}" type="presParOf" srcId="{7720C8DF-AC4B-9048-86AC-C94D8D1C2033}" destId="{7E728259-5248-974A-BF50-013C98260FD4}" srcOrd="4" destOrd="0" presId="urn:microsoft.com/office/officeart/2008/layout/HorizontalMultiLevelHierarchy"/>
    <dgm:cxn modelId="{350D2492-7759-8645-957C-EF7348E2ED97}" type="presParOf" srcId="{7E728259-5248-974A-BF50-013C98260FD4}" destId="{F1BE360F-FA23-4841-AF66-D9A594E0C2DC}" srcOrd="0" destOrd="0" presId="urn:microsoft.com/office/officeart/2008/layout/HorizontalMultiLevelHierarchy"/>
    <dgm:cxn modelId="{7402A287-F7ED-0B4B-971B-6409F4C391D7}" type="presParOf" srcId="{7720C8DF-AC4B-9048-86AC-C94D8D1C2033}" destId="{FC5CEEEB-D686-E646-8129-0B0095685293}" srcOrd="5" destOrd="0" presId="urn:microsoft.com/office/officeart/2008/layout/HorizontalMultiLevelHierarchy"/>
    <dgm:cxn modelId="{C4A5C143-4849-E74E-ABDB-6D54134D3E45}" type="presParOf" srcId="{FC5CEEEB-D686-E646-8129-0B0095685293}" destId="{AE09401C-134B-BE4D-BD2E-BF6925EF10BB}" srcOrd="0" destOrd="0" presId="urn:microsoft.com/office/officeart/2008/layout/HorizontalMultiLevelHierarchy"/>
    <dgm:cxn modelId="{DE641CD7-77C5-5744-BFE8-8F06AA6F7FD3}" type="presParOf" srcId="{FC5CEEEB-D686-E646-8129-0B0095685293}" destId="{B4E93265-D4C6-B44A-9920-2D54E5EC2979}" srcOrd="1" destOrd="0" presId="urn:microsoft.com/office/officeart/2008/layout/HorizontalMultiLevelHierarchy"/>
  </dgm:cxnLst>
  <dgm:bg>
    <a:blipFill>
      <a:blip xmlns:r="http://schemas.openxmlformats.org/officeDocument/2006/relationships" r:embed="rId1">
        <a:alphaModFix amt="16000"/>
      </a:blip>
      <a:tile tx="0" ty="0" sx="100000" sy="100000" flip="none" algn="tl"/>
    </a:blipFill>
    <a:effectLst>
      <a:softEdge rad="838200"/>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B8A426-A9D2-0C4D-A2FC-AE9A721E044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67C6618-BECA-0D40-884D-19A6F29A9797}">
      <dgm:prSet custT="1"/>
      <dgm:spPr/>
      <dgm:t>
        <a:bodyPr/>
        <a:lstStyle/>
        <a:p>
          <a:pPr rtl="0"/>
          <a:r>
            <a:rPr lang="en-US" sz="2400" dirty="0" smtClean="0"/>
            <a:t>Fiction Concession theory</a:t>
          </a:r>
          <a:endParaRPr lang="en-US" sz="2400" dirty="0"/>
        </a:p>
      </dgm:t>
    </dgm:pt>
    <dgm:pt modelId="{2025D62C-8E05-0742-B155-395134993D7F}" type="parTrans" cxnId="{3683D34D-70C1-0243-A63D-048875B8D634}">
      <dgm:prSet/>
      <dgm:spPr/>
      <dgm:t>
        <a:bodyPr/>
        <a:lstStyle/>
        <a:p>
          <a:endParaRPr lang="en-US"/>
        </a:p>
      </dgm:t>
    </dgm:pt>
    <dgm:pt modelId="{4970A6CA-DD03-9041-8A40-B844D65BA819}" type="sibTrans" cxnId="{3683D34D-70C1-0243-A63D-048875B8D634}">
      <dgm:prSet/>
      <dgm:spPr/>
      <dgm:t>
        <a:bodyPr/>
        <a:lstStyle/>
        <a:p>
          <a:endParaRPr lang="en-US"/>
        </a:p>
      </dgm:t>
    </dgm:pt>
    <dgm:pt modelId="{0FEF9962-D9E1-434D-9C7F-98F7F8D2EADB}">
      <dgm:prSet custT="1"/>
      <dgm:spPr/>
      <dgm:t>
        <a:bodyPr/>
        <a:lstStyle/>
        <a:p>
          <a:pPr rtl="0"/>
          <a:r>
            <a:rPr lang="en-US" sz="2400" dirty="0" smtClean="0"/>
            <a:t>Corporations exist only to the extent permitted by law</a:t>
          </a:r>
          <a:endParaRPr lang="en-US" sz="2400" dirty="0"/>
        </a:p>
      </dgm:t>
    </dgm:pt>
    <dgm:pt modelId="{C8D12287-440D-104E-9072-8261AD196EC4}" type="parTrans" cxnId="{66DB597C-098A-9941-8DF1-F19592434BEF}">
      <dgm:prSet/>
      <dgm:spPr/>
      <dgm:t>
        <a:bodyPr/>
        <a:lstStyle/>
        <a:p>
          <a:endParaRPr lang="en-US"/>
        </a:p>
      </dgm:t>
    </dgm:pt>
    <dgm:pt modelId="{7E3095C3-C432-D34C-A173-54BA375A818F}" type="sibTrans" cxnId="{66DB597C-098A-9941-8DF1-F19592434BEF}">
      <dgm:prSet/>
      <dgm:spPr/>
      <dgm:t>
        <a:bodyPr/>
        <a:lstStyle/>
        <a:p>
          <a:endParaRPr lang="en-US"/>
        </a:p>
      </dgm:t>
    </dgm:pt>
    <dgm:pt modelId="{5DA5696F-CD1B-774C-BBE5-73483C70D434}">
      <dgm:prSet custT="1"/>
      <dgm:spPr/>
      <dgm:t>
        <a:bodyPr/>
        <a:lstStyle/>
        <a:p>
          <a:pPr rtl="0"/>
          <a:r>
            <a:rPr lang="en-US" sz="2400" dirty="0" smtClean="0"/>
            <a:t>Nexus of contracts theory</a:t>
          </a:r>
          <a:endParaRPr lang="en-US" sz="2400" dirty="0"/>
        </a:p>
      </dgm:t>
    </dgm:pt>
    <dgm:pt modelId="{EB5BCB70-FBE5-FC4C-B469-AA56BDCDA9D4}" type="parTrans" cxnId="{24728D3E-2F22-FA41-95BC-9733CE9D9BC3}">
      <dgm:prSet/>
      <dgm:spPr/>
      <dgm:t>
        <a:bodyPr/>
        <a:lstStyle/>
        <a:p>
          <a:endParaRPr lang="en-US"/>
        </a:p>
      </dgm:t>
    </dgm:pt>
    <dgm:pt modelId="{805109E7-4E88-EE4E-9249-7B3C0C4177DD}" type="sibTrans" cxnId="{24728D3E-2F22-FA41-95BC-9733CE9D9BC3}">
      <dgm:prSet/>
      <dgm:spPr/>
      <dgm:t>
        <a:bodyPr/>
        <a:lstStyle/>
        <a:p>
          <a:endParaRPr lang="en-US"/>
        </a:p>
      </dgm:t>
    </dgm:pt>
    <dgm:pt modelId="{9785143F-9195-DA47-8197-3386145933B8}">
      <dgm:prSet custT="1"/>
      <dgm:spPr/>
      <dgm:t>
        <a:bodyPr/>
        <a:lstStyle/>
        <a:p>
          <a:pPr rtl="0"/>
          <a:r>
            <a:rPr lang="en-US" sz="1800" dirty="0" smtClean="0"/>
            <a:t>corporations are collection of contracts between different parties - primarily shareholders.</a:t>
          </a:r>
          <a:endParaRPr lang="en-US" sz="1800" dirty="0"/>
        </a:p>
      </dgm:t>
    </dgm:pt>
    <dgm:pt modelId="{80103DDB-8027-DD43-A49C-00DFAE41260C}" type="parTrans" cxnId="{6CE2EFF8-F7BC-FF46-AB47-E13AB28F67FE}">
      <dgm:prSet/>
      <dgm:spPr/>
      <dgm:t>
        <a:bodyPr/>
        <a:lstStyle/>
        <a:p>
          <a:endParaRPr lang="en-US"/>
        </a:p>
      </dgm:t>
    </dgm:pt>
    <dgm:pt modelId="{4EAEB5B3-1CF0-3B46-9EEF-4C17B4073AAF}" type="sibTrans" cxnId="{6CE2EFF8-F7BC-FF46-AB47-E13AB28F67FE}">
      <dgm:prSet/>
      <dgm:spPr/>
      <dgm:t>
        <a:bodyPr/>
        <a:lstStyle/>
        <a:p>
          <a:endParaRPr lang="en-US"/>
        </a:p>
      </dgm:t>
    </dgm:pt>
    <dgm:pt modelId="{B15DB797-158E-BF4B-A020-565B9BF57F66}">
      <dgm:prSet custT="1"/>
      <dgm:spPr/>
      <dgm:t>
        <a:bodyPr/>
        <a:lstStyle/>
        <a:p>
          <a:pPr rtl="0"/>
          <a:r>
            <a:rPr lang="en-US" sz="2000" dirty="0" smtClean="0"/>
            <a:t>Corporations as property in the hands of shareholders; </a:t>
          </a:r>
          <a:endParaRPr lang="en-US" sz="2000" dirty="0"/>
        </a:p>
      </dgm:t>
    </dgm:pt>
    <dgm:pt modelId="{FD80A80E-AFA0-034F-9FB5-CFE704FA2D9C}" type="parTrans" cxnId="{52F87BF1-7BF8-2246-9845-28A09274AFF5}">
      <dgm:prSet/>
      <dgm:spPr/>
      <dgm:t>
        <a:bodyPr/>
        <a:lstStyle/>
        <a:p>
          <a:endParaRPr lang="en-US"/>
        </a:p>
      </dgm:t>
    </dgm:pt>
    <dgm:pt modelId="{75D919AF-4ADC-644F-885F-F81574E5D546}" type="sibTrans" cxnId="{52F87BF1-7BF8-2246-9845-28A09274AFF5}">
      <dgm:prSet/>
      <dgm:spPr/>
      <dgm:t>
        <a:bodyPr/>
        <a:lstStyle/>
        <a:p>
          <a:endParaRPr lang="en-US"/>
        </a:p>
      </dgm:t>
    </dgm:pt>
    <dgm:pt modelId="{E7CD9DD3-1C37-1A43-9977-E44C7DAE08E9}">
      <dgm:prSet custT="1"/>
      <dgm:spPr/>
      <dgm:t>
        <a:bodyPr/>
        <a:lstStyle/>
        <a:p>
          <a:pPr rtl="0"/>
          <a:r>
            <a:rPr lang="en-US" sz="2000" dirty="0" smtClean="0"/>
            <a:t>focus on shareholder rather than on enterprise</a:t>
          </a:r>
          <a:endParaRPr lang="en-US" sz="2000" dirty="0"/>
        </a:p>
      </dgm:t>
    </dgm:pt>
    <dgm:pt modelId="{3065EBA2-B53E-FB49-AD51-9270B75DCA78}" type="parTrans" cxnId="{846D411E-93CD-5740-A263-842CDBA5E82A}">
      <dgm:prSet/>
      <dgm:spPr/>
      <dgm:t>
        <a:bodyPr/>
        <a:lstStyle/>
        <a:p>
          <a:endParaRPr lang="en-US"/>
        </a:p>
      </dgm:t>
    </dgm:pt>
    <dgm:pt modelId="{8BC5478A-E819-9546-B639-7F59C35B309D}" type="sibTrans" cxnId="{846D411E-93CD-5740-A263-842CDBA5E82A}">
      <dgm:prSet/>
      <dgm:spPr/>
      <dgm:t>
        <a:bodyPr/>
        <a:lstStyle/>
        <a:p>
          <a:endParaRPr lang="en-US"/>
        </a:p>
      </dgm:t>
    </dgm:pt>
    <dgm:pt modelId="{19B22F60-A0A1-5547-9220-A1F302952292}">
      <dgm:prSet custT="1"/>
      <dgm:spPr/>
      <dgm:t>
        <a:bodyPr/>
        <a:lstStyle/>
        <a:p>
          <a:pPr rtl="0"/>
          <a:r>
            <a:rPr lang="en-US" sz="2400" dirty="0" smtClean="0"/>
            <a:t>Autonomy/Aggregation theory</a:t>
          </a:r>
          <a:endParaRPr lang="en-US" sz="2400" dirty="0"/>
        </a:p>
      </dgm:t>
    </dgm:pt>
    <dgm:pt modelId="{E77334CC-3317-1447-BCF4-D9BB8DE1D5F7}" type="parTrans" cxnId="{80C4460C-CCE4-D54E-A2B8-DB652CA4ADD5}">
      <dgm:prSet/>
      <dgm:spPr/>
      <dgm:t>
        <a:bodyPr/>
        <a:lstStyle/>
        <a:p>
          <a:endParaRPr lang="en-US"/>
        </a:p>
      </dgm:t>
    </dgm:pt>
    <dgm:pt modelId="{4D92F827-A499-6A44-A9A0-502691E3609F}" type="sibTrans" cxnId="{80C4460C-CCE4-D54E-A2B8-DB652CA4ADD5}">
      <dgm:prSet/>
      <dgm:spPr/>
      <dgm:t>
        <a:bodyPr/>
        <a:lstStyle/>
        <a:p>
          <a:endParaRPr lang="en-US"/>
        </a:p>
      </dgm:t>
    </dgm:pt>
    <dgm:pt modelId="{B031D8F0-BD04-514C-AF23-3DF050F9F566}">
      <dgm:prSet custT="1"/>
      <dgm:spPr/>
      <dgm:t>
        <a:bodyPr/>
        <a:lstStyle/>
        <a:p>
          <a:pPr rtl="0"/>
          <a:r>
            <a:rPr lang="en-US" sz="1800" dirty="0" smtClean="0"/>
            <a:t>When a group comes together to form an enterprise the resulting body is distinct from any of its members; it is institutionally distinct</a:t>
          </a:r>
          <a:endParaRPr lang="en-US" sz="1800" dirty="0"/>
        </a:p>
      </dgm:t>
    </dgm:pt>
    <dgm:pt modelId="{537C4A29-D326-2145-9425-47AE112ECA91}" type="parTrans" cxnId="{17AD9427-24F8-1841-8130-34686DB275C9}">
      <dgm:prSet/>
      <dgm:spPr/>
      <dgm:t>
        <a:bodyPr/>
        <a:lstStyle/>
        <a:p>
          <a:endParaRPr lang="en-US"/>
        </a:p>
      </dgm:t>
    </dgm:pt>
    <dgm:pt modelId="{309C2896-B612-2A49-9403-8991FCABB144}" type="sibTrans" cxnId="{17AD9427-24F8-1841-8130-34686DB275C9}">
      <dgm:prSet/>
      <dgm:spPr/>
      <dgm:t>
        <a:bodyPr/>
        <a:lstStyle/>
        <a:p>
          <a:endParaRPr lang="en-US"/>
        </a:p>
      </dgm:t>
    </dgm:pt>
    <dgm:pt modelId="{272514F2-495E-B448-A34F-CC48A374F64E}">
      <dgm:prSet/>
      <dgm:spPr/>
      <dgm:t>
        <a:bodyPr/>
        <a:lstStyle/>
        <a:p>
          <a:pPr rtl="0"/>
          <a:r>
            <a:rPr lang="en-US" smtClean="0"/>
            <a:t>Corporations as the government of an economic community </a:t>
          </a:r>
          <a:endParaRPr lang="en-US"/>
        </a:p>
      </dgm:t>
    </dgm:pt>
    <dgm:pt modelId="{880E3B7F-F34E-F840-A42D-3EF25425BE2F}" type="parTrans" cxnId="{070D5D6E-E5EE-1E41-9262-CBDA4B605E45}">
      <dgm:prSet/>
      <dgm:spPr/>
      <dgm:t>
        <a:bodyPr/>
        <a:lstStyle/>
        <a:p>
          <a:endParaRPr lang="en-US"/>
        </a:p>
      </dgm:t>
    </dgm:pt>
    <dgm:pt modelId="{50BE822E-982E-9F4E-B435-6BEA855D9310}" type="sibTrans" cxnId="{070D5D6E-E5EE-1E41-9262-CBDA4B605E45}">
      <dgm:prSet/>
      <dgm:spPr/>
      <dgm:t>
        <a:bodyPr/>
        <a:lstStyle/>
        <a:p>
          <a:endParaRPr lang="en-US"/>
        </a:p>
      </dgm:t>
    </dgm:pt>
    <dgm:pt modelId="{EFD064E2-F6AF-5D4C-BE64-808E42A97CE9}">
      <dgm:prSet/>
      <dgm:spPr/>
      <dgm:t>
        <a:bodyPr/>
        <a:lstStyle/>
        <a:p>
          <a:pPr rtl="0"/>
          <a:r>
            <a:rPr lang="en-US" smtClean="0"/>
            <a:t>Focus on the enterprise rather than on the shareholder</a:t>
          </a:r>
          <a:endParaRPr lang="en-US"/>
        </a:p>
      </dgm:t>
    </dgm:pt>
    <dgm:pt modelId="{BA070EBD-59EA-3342-9506-04AC8EBAA50E}" type="parTrans" cxnId="{C0FD4DFF-E2EC-8645-91AC-590807FFFC62}">
      <dgm:prSet/>
      <dgm:spPr/>
      <dgm:t>
        <a:bodyPr/>
        <a:lstStyle/>
        <a:p>
          <a:endParaRPr lang="en-US"/>
        </a:p>
      </dgm:t>
    </dgm:pt>
    <dgm:pt modelId="{5D596A98-5E50-4443-95BB-631628E910A7}" type="sibTrans" cxnId="{C0FD4DFF-E2EC-8645-91AC-590807FFFC62}">
      <dgm:prSet/>
      <dgm:spPr/>
      <dgm:t>
        <a:bodyPr/>
        <a:lstStyle/>
        <a:p>
          <a:endParaRPr lang="en-US"/>
        </a:p>
      </dgm:t>
    </dgm:pt>
    <dgm:pt modelId="{93E79CDB-F03F-CF44-B093-4FF11978040F}">
      <dgm:prSet/>
      <dgm:spPr/>
      <dgm:t>
        <a:bodyPr/>
        <a:lstStyle/>
        <a:p>
          <a:r>
            <a:rPr lang="en-US" i="1" dirty="0" smtClean="0"/>
            <a:t>Corporate form</a:t>
          </a:r>
          <a:r>
            <a:rPr lang="en-US" dirty="0" smtClean="0"/>
            <a:t> as property </a:t>
          </a:r>
          <a:r>
            <a:rPr lang="en-US" i="1" dirty="0" smtClean="0"/>
            <a:t>controlled</a:t>
          </a:r>
          <a:r>
            <a:rPr lang="en-US" dirty="0" smtClean="0"/>
            <a:t> by the state</a:t>
          </a:r>
          <a:endParaRPr lang="en-US" dirty="0"/>
        </a:p>
      </dgm:t>
    </dgm:pt>
    <dgm:pt modelId="{E2AC7CAD-AE25-B045-A08B-E61E7203C6E4}" type="parTrans" cxnId="{4F579EE3-8080-D945-96AD-C1805D58C767}">
      <dgm:prSet/>
      <dgm:spPr/>
      <dgm:t>
        <a:bodyPr/>
        <a:lstStyle/>
        <a:p>
          <a:endParaRPr lang="en-US"/>
        </a:p>
      </dgm:t>
    </dgm:pt>
    <dgm:pt modelId="{1347121B-5448-D045-A8D1-C28FB7D6242F}" type="sibTrans" cxnId="{4F579EE3-8080-D945-96AD-C1805D58C767}">
      <dgm:prSet/>
      <dgm:spPr/>
      <dgm:t>
        <a:bodyPr/>
        <a:lstStyle/>
        <a:p>
          <a:endParaRPr lang="en-US"/>
        </a:p>
      </dgm:t>
    </dgm:pt>
    <dgm:pt modelId="{384728A1-0155-7E4A-85F5-35D9CC442E25}">
      <dgm:prSet/>
      <dgm:spPr/>
      <dgm:t>
        <a:bodyPr/>
        <a:lstStyle/>
        <a:p>
          <a:r>
            <a:rPr lang="en-US" dirty="0" smtClean="0"/>
            <a:t>Focus on state economic policy</a:t>
          </a:r>
          <a:endParaRPr lang="en-US" dirty="0"/>
        </a:p>
      </dgm:t>
    </dgm:pt>
    <dgm:pt modelId="{98FF2421-1C94-8D47-BE85-E816C7833026}" type="parTrans" cxnId="{F6AE48E4-6A42-5D4A-B688-5180EFB32E6F}">
      <dgm:prSet/>
      <dgm:spPr/>
    </dgm:pt>
    <dgm:pt modelId="{7B559A56-8DAF-C441-8CE2-12777C2296EA}" type="sibTrans" cxnId="{F6AE48E4-6A42-5D4A-B688-5180EFB32E6F}">
      <dgm:prSet/>
      <dgm:spPr/>
    </dgm:pt>
    <dgm:pt modelId="{93648353-E56B-5441-A09B-FA6786D395D2}" type="pres">
      <dgm:prSet presAssocID="{15B8A426-A9D2-0C4D-A2FC-AE9A721E0444}" presName="diagram" presStyleCnt="0">
        <dgm:presLayoutVars>
          <dgm:chPref val="1"/>
          <dgm:dir/>
          <dgm:animOne val="branch"/>
          <dgm:animLvl val="lvl"/>
          <dgm:resizeHandles/>
        </dgm:presLayoutVars>
      </dgm:prSet>
      <dgm:spPr/>
      <dgm:t>
        <a:bodyPr/>
        <a:lstStyle/>
        <a:p>
          <a:endParaRPr lang="en-US"/>
        </a:p>
      </dgm:t>
    </dgm:pt>
    <dgm:pt modelId="{4F1D62D1-996A-D043-A1DA-AA353E12F9CF}" type="pres">
      <dgm:prSet presAssocID="{C67C6618-BECA-0D40-884D-19A6F29A9797}" presName="root" presStyleCnt="0"/>
      <dgm:spPr/>
    </dgm:pt>
    <dgm:pt modelId="{7F44B8E3-DFAB-E24B-A2E6-6F1259659031}" type="pres">
      <dgm:prSet presAssocID="{C67C6618-BECA-0D40-884D-19A6F29A9797}" presName="rootComposite" presStyleCnt="0"/>
      <dgm:spPr/>
    </dgm:pt>
    <dgm:pt modelId="{C0F1620B-DF9E-2345-89EF-078D2D9012A8}" type="pres">
      <dgm:prSet presAssocID="{C67C6618-BECA-0D40-884D-19A6F29A9797}" presName="rootText" presStyleLbl="node1" presStyleIdx="0" presStyleCnt="3"/>
      <dgm:spPr/>
      <dgm:t>
        <a:bodyPr/>
        <a:lstStyle/>
        <a:p>
          <a:endParaRPr lang="en-US"/>
        </a:p>
      </dgm:t>
    </dgm:pt>
    <dgm:pt modelId="{ED56FB91-659C-9E4C-ACA9-F0C1915D2800}" type="pres">
      <dgm:prSet presAssocID="{C67C6618-BECA-0D40-884D-19A6F29A9797}" presName="rootConnector" presStyleLbl="node1" presStyleIdx="0" presStyleCnt="3"/>
      <dgm:spPr/>
      <dgm:t>
        <a:bodyPr/>
        <a:lstStyle/>
        <a:p>
          <a:endParaRPr lang="en-US"/>
        </a:p>
      </dgm:t>
    </dgm:pt>
    <dgm:pt modelId="{15D16091-896A-C34B-AA1A-D46D83E08D6C}" type="pres">
      <dgm:prSet presAssocID="{C67C6618-BECA-0D40-884D-19A6F29A9797}" presName="childShape" presStyleCnt="0"/>
      <dgm:spPr/>
    </dgm:pt>
    <dgm:pt modelId="{883DCAEF-BACC-6749-BB9C-CA1C7D8CC36E}" type="pres">
      <dgm:prSet presAssocID="{C8D12287-440D-104E-9072-8261AD196EC4}" presName="Name13" presStyleLbl="parChTrans1D2" presStyleIdx="0" presStyleCnt="9"/>
      <dgm:spPr/>
      <dgm:t>
        <a:bodyPr/>
        <a:lstStyle/>
        <a:p>
          <a:endParaRPr lang="en-US"/>
        </a:p>
      </dgm:t>
    </dgm:pt>
    <dgm:pt modelId="{B0D0FB06-0B5C-8F4C-9A62-3D5B83D0E4DA}" type="pres">
      <dgm:prSet presAssocID="{0FEF9962-D9E1-434D-9C7F-98F7F8D2EADB}" presName="childText" presStyleLbl="bgAcc1" presStyleIdx="0" presStyleCnt="9" custScaleX="142046">
        <dgm:presLayoutVars>
          <dgm:bulletEnabled val="1"/>
        </dgm:presLayoutVars>
      </dgm:prSet>
      <dgm:spPr/>
      <dgm:t>
        <a:bodyPr/>
        <a:lstStyle/>
        <a:p>
          <a:endParaRPr lang="en-US"/>
        </a:p>
      </dgm:t>
    </dgm:pt>
    <dgm:pt modelId="{ACEF4433-DFDE-FE44-B729-2667603D8DED}" type="pres">
      <dgm:prSet presAssocID="{E2AC7CAD-AE25-B045-A08B-E61E7203C6E4}" presName="Name13" presStyleLbl="parChTrans1D2" presStyleIdx="1" presStyleCnt="9"/>
      <dgm:spPr/>
      <dgm:t>
        <a:bodyPr/>
        <a:lstStyle/>
        <a:p>
          <a:endParaRPr lang="en-US"/>
        </a:p>
      </dgm:t>
    </dgm:pt>
    <dgm:pt modelId="{04582387-CD0A-3F48-B1F6-59D7AD96FCB0}" type="pres">
      <dgm:prSet presAssocID="{93E79CDB-F03F-CF44-B093-4FF11978040F}" presName="childText" presStyleLbl="bgAcc1" presStyleIdx="1" presStyleCnt="9" custScaleX="135899">
        <dgm:presLayoutVars>
          <dgm:bulletEnabled val="1"/>
        </dgm:presLayoutVars>
      </dgm:prSet>
      <dgm:spPr/>
      <dgm:t>
        <a:bodyPr/>
        <a:lstStyle/>
        <a:p>
          <a:endParaRPr lang="en-US"/>
        </a:p>
      </dgm:t>
    </dgm:pt>
    <dgm:pt modelId="{98568E48-8D95-344F-83E8-34E76E7CE9AC}" type="pres">
      <dgm:prSet presAssocID="{98FF2421-1C94-8D47-BE85-E816C7833026}" presName="Name13" presStyleLbl="parChTrans1D2" presStyleIdx="2" presStyleCnt="9"/>
      <dgm:spPr/>
    </dgm:pt>
    <dgm:pt modelId="{B25D51CA-4022-4C4C-847D-1C5DA8C07261}" type="pres">
      <dgm:prSet presAssocID="{384728A1-0155-7E4A-85F5-35D9CC442E25}" presName="childText" presStyleLbl="bgAcc1" presStyleIdx="2" presStyleCnt="9">
        <dgm:presLayoutVars>
          <dgm:bulletEnabled val="1"/>
        </dgm:presLayoutVars>
      </dgm:prSet>
      <dgm:spPr/>
      <dgm:t>
        <a:bodyPr/>
        <a:lstStyle/>
        <a:p>
          <a:endParaRPr lang="en-US"/>
        </a:p>
      </dgm:t>
    </dgm:pt>
    <dgm:pt modelId="{23E331E5-FB76-E24B-8989-FAAFBE893B9E}" type="pres">
      <dgm:prSet presAssocID="{5DA5696F-CD1B-774C-BBE5-73483C70D434}" presName="root" presStyleCnt="0"/>
      <dgm:spPr/>
    </dgm:pt>
    <dgm:pt modelId="{49DAC849-35FB-BE45-83B6-5B6ACEDE80B6}" type="pres">
      <dgm:prSet presAssocID="{5DA5696F-CD1B-774C-BBE5-73483C70D434}" presName="rootComposite" presStyleCnt="0"/>
      <dgm:spPr/>
    </dgm:pt>
    <dgm:pt modelId="{75CB0993-971A-A540-95D8-3FA527BB306A}" type="pres">
      <dgm:prSet presAssocID="{5DA5696F-CD1B-774C-BBE5-73483C70D434}" presName="rootText" presStyleLbl="node1" presStyleIdx="1" presStyleCnt="3"/>
      <dgm:spPr/>
      <dgm:t>
        <a:bodyPr/>
        <a:lstStyle/>
        <a:p>
          <a:endParaRPr lang="en-US"/>
        </a:p>
      </dgm:t>
    </dgm:pt>
    <dgm:pt modelId="{6E7318C7-F6CD-4043-A3E0-7E2CD539DB22}" type="pres">
      <dgm:prSet presAssocID="{5DA5696F-CD1B-774C-BBE5-73483C70D434}" presName="rootConnector" presStyleLbl="node1" presStyleIdx="1" presStyleCnt="3"/>
      <dgm:spPr/>
      <dgm:t>
        <a:bodyPr/>
        <a:lstStyle/>
        <a:p>
          <a:endParaRPr lang="en-US"/>
        </a:p>
      </dgm:t>
    </dgm:pt>
    <dgm:pt modelId="{B816B4B0-9FD3-614B-915A-AAF9EE401ABD}" type="pres">
      <dgm:prSet presAssocID="{5DA5696F-CD1B-774C-BBE5-73483C70D434}" presName="childShape" presStyleCnt="0"/>
      <dgm:spPr/>
    </dgm:pt>
    <dgm:pt modelId="{6128A787-A048-0549-B786-262A7C78925D}" type="pres">
      <dgm:prSet presAssocID="{80103DDB-8027-DD43-A49C-00DFAE41260C}" presName="Name13" presStyleLbl="parChTrans1D2" presStyleIdx="3" presStyleCnt="9"/>
      <dgm:spPr/>
      <dgm:t>
        <a:bodyPr/>
        <a:lstStyle/>
        <a:p>
          <a:endParaRPr lang="en-US"/>
        </a:p>
      </dgm:t>
    </dgm:pt>
    <dgm:pt modelId="{E5D01CC7-6172-A247-A9A4-68D6A4613203}" type="pres">
      <dgm:prSet presAssocID="{9785143F-9195-DA47-8197-3386145933B8}" presName="childText" presStyleLbl="bgAcc1" presStyleIdx="3" presStyleCnt="9" custScaleX="147438">
        <dgm:presLayoutVars>
          <dgm:bulletEnabled val="1"/>
        </dgm:presLayoutVars>
      </dgm:prSet>
      <dgm:spPr/>
      <dgm:t>
        <a:bodyPr/>
        <a:lstStyle/>
        <a:p>
          <a:endParaRPr lang="en-US"/>
        </a:p>
      </dgm:t>
    </dgm:pt>
    <dgm:pt modelId="{A511FB22-919D-8449-922F-51F8652DF749}" type="pres">
      <dgm:prSet presAssocID="{FD80A80E-AFA0-034F-9FB5-CFE704FA2D9C}" presName="Name13" presStyleLbl="parChTrans1D2" presStyleIdx="4" presStyleCnt="9"/>
      <dgm:spPr/>
      <dgm:t>
        <a:bodyPr/>
        <a:lstStyle/>
        <a:p>
          <a:endParaRPr lang="en-US"/>
        </a:p>
      </dgm:t>
    </dgm:pt>
    <dgm:pt modelId="{F68ACFA1-42F8-7D40-B570-FC6B5BED64D1}" type="pres">
      <dgm:prSet presAssocID="{B15DB797-158E-BF4B-A020-565B9BF57F66}" presName="childText" presStyleLbl="bgAcc1" presStyleIdx="4" presStyleCnt="9" custScaleX="141308">
        <dgm:presLayoutVars>
          <dgm:bulletEnabled val="1"/>
        </dgm:presLayoutVars>
      </dgm:prSet>
      <dgm:spPr/>
      <dgm:t>
        <a:bodyPr/>
        <a:lstStyle/>
        <a:p>
          <a:endParaRPr lang="en-US"/>
        </a:p>
      </dgm:t>
    </dgm:pt>
    <dgm:pt modelId="{CCD99982-24D7-9E42-A539-11B09D086630}" type="pres">
      <dgm:prSet presAssocID="{3065EBA2-B53E-FB49-AD51-9270B75DCA78}" presName="Name13" presStyleLbl="parChTrans1D2" presStyleIdx="5" presStyleCnt="9"/>
      <dgm:spPr/>
      <dgm:t>
        <a:bodyPr/>
        <a:lstStyle/>
        <a:p>
          <a:endParaRPr lang="en-US"/>
        </a:p>
      </dgm:t>
    </dgm:pt>
    <dgm:pt modelId="{C00D90B9-DB12-6548-A958-A80CACDB1D28}" type="pres">
      <dgm:prSet presAssocID="{E7CD9DD3-1C37-1A43-9977-E44C7DAE08E9}" presName="childText" presStyleLbl="bgAcc1" presStyleIdx="5" presStyleCnt="9" custScaleX="143667">
        <dgm:presLayoutVars>
          <dgm:bulletEnabled val="1"/>
        </dgm:presLayoutVars>
      </dgm:prSet>
      <dgm:spPr/>
      <dgm:t>
        <a:bodyPr/>
        <a:lstStyle/>
        <a:p>
          <a:endParaRPr lang="en-US"/>
        </a:p>
      </dgm:t>
    </dgm:pt>
    <dgm:pt modelId="{6DB69A01-8B22-734B-A422-F50CDD04FE52}" type="pres">
      <dgm:prSet presAssocID="{19B22F60-A0A1-5547-9220-A1F302952292}" presName="root" presStyleCnt="0"/>
      <dgm:spPr/>
    </dgm:pt>
    <dgm:pt modelId="{FADBF9A6-7910-4F42-9FE2-E85214A20887}" type="pres">
      <dgm:prSet presAssocID="{19B22F60-A0A1-5547-9220-A1F302952292}" presName="rootComposite" presStyleCnt="0"/>
      <dgm:spPr/>
    </dgm:pt>
    <dgm:pt modelId="{E30E9F69-CF0E-7242-8DEA-FCEB78304C84}" type="pres">
      <dgm:prSet presAssocID="{19B22F60-A0A1-5547-9220-A1F302952292}" presName="rootText" presStyleLbl="node1" presStyleIdx="2" presStyleCnt="3" custScaleX="143962"/>
      <dgm:spPr/>
      <dgm:t>
        <a:bodyPr/>
        <a:lstStyle/>
        <a:p>
          <a:endParaRPr lang="en-US"/>
        </a:p>
      </dgm:t>
    </dgm:pt>
    <dgm:pt modelId="{9586E73E-A3A3-E94B-973E-687BD75D7416}" type="pres">
      <dgm:prSet presAssocID="{19B22F60-A0A1-5547-9220-A1F302952292}" presName="rootConnector" presStyleLbl="node1" presStyleIdx="2" presStyleCnt="3"/>
      <dgm:spPr/>
      <dgm:t>
        <a:bodyPr/>
        <a:lstStyle/>
        <a:p>
          <a:endParaRPr lang="en-US"/>
        </a:p>
      </dgm:t>
    </dgm:pt>
    <dgm:pt modelId="{AFC7BFE0-575D-584A-95D4-63AE5C25594F}" type="pres">
      <dgm:prSet presAssocID="{19B22F60-A0A1-5547-9220-A1F302952292}" presName="childShape" presStyleCnt="0"/>
      <dgm:spPr/>
    </dgm:pt>
    <dgm:pt modelId="{8496E59B-0055-0743-9ABA-97FBE7DEC28F}" type="pres">
      <dgm:prSet presAssocID="{537C4A29-D326-2145-9425-47AE112ECA91}" presName="Name13" presStyleLbl="parChTrans1D2" presStyleIdx="6" presStyleCnt="9"/>
      <dgm:spPr/>
      <dgm:t>
        <a:bodyPr/>
        <a:lstStyle/>
        <a:p>
          <a:endParaRPr lang="en-US"/>
        </a:p>
      </dgm:t>
    </dgm:pt>
    <dgm:pt modelId="{3A6506D4-0D15-064C-8A48-569BC6CEBCCB}" type="pres">
      <dgm:prSet presAssocID="{B031D8F0-BD04-514C-AF23-3DF050F9F566}" presName="childText" presStyleLbl="bgAcc1" presStyleIdx="6" presStyleCnt="9" custScaleX="165522">
        <dgm:presLayoutVars>
          <dgm:bulletEnabled val="1"/>
        </dgm:presLayoutVars>
      </dgm:prSet>
      <dgm:spPr/>
      <dgm:t>
        <a:bodyPr/>
        <a:lstStyle/>
        <a:p>
          <a:endParaRPr lang="en-US"/>
        </a:p>
      </dgm:t>
    </dgm:pt>
    <dgm:pt modelId="{7F7AD221-8AF6-5F4E-B3B8-84FF2AB114E3}" type="pres">
      <dgm:prSet presAssocID="{880E3B7F-F34E-F840-A42D-3EF25425BE2F}" presName="Name13" presStyleLbl="parChTrans1D2" presStyleIdx="7" presStyleCnt="9"/>
      <dgm:spPr/>
      <dgm:t>
        <a:bodyPr/>
        <a:lstStyle/>
        <a:p>
          <a:endParaRPr lang="en-US"/>
        </a:p>
      </dgm:t>
    </dgm:pt>
    <dgm:pt modelId="{29732D09-E414-1E43-A40F-E7029420DFF7}" type="pres">
      <dgm:prSet presAssocID="{272514F2-495E-B448-A34F-CC48A374F64E}" presName="childText" presStyleLbl="bgAcc1" presStyleIdx="7" presStyleCnt="9" custScaleX="165522">
        <dgm:presLayoutVars>
          <dgm:bulletEnabled val="1"/>
        </dgm:presLayoutVars>
      </dgm:prSet>
      <dgm:spPr/>
      <dgm:t>
        <a:bodyPr/>
        <a:lstStyle/>
        <a:p>
          <a:endParaRPr lang="en-US"/>
        </a:p>
      </dgm:t>
    </dgm:pt>
    <dgm:pt modelId="{CD4CB3DE-6849-E04D-A826-19980B7C18DF}" type="pres">
      <dgm:prSet presAssocID="{BA070EBD-59EA-3342-9506-04AC8EBAA50E}" presName="Name13" presStyleLbl="parChTrans1D2" presStyleIdx="8" presStyleCnt="9"/>
      <dgm:spPr/>
      <dgm:t>
        <a:bodyPr/>
        <a:lstStyle/>
        <a:p>
          <a:endParaRPr lang="en-US"/>
        </a:p>
      </dgm:t>
    </dgm:pt>
    <dgm:pt modelId="{482AC30F-46BE-8D4F-B12D-3D1B6C475627}" type="pres">
      <dgm:prSet presAssocID="{EFD064E2-F6AF-5D4C-BE64-808E42A97CE9}" presName="childText" presStyleLbl="bgAcc1" presStyleIdx="8" presStyleCnt="9" custScaleX="165522">
        <dgm:presLayoutVars>
          <dgm:bulletEnabled val="1"/>
        </dgm:presLayoutVars>
      </dgm:prSet>
      <dgm:spPr/>
      <dgm:t>
        <a:bodyPr/>
        <a:lstStyle/>
        <a:p>
          <a:endParaRPr lang="en-US"/>
        </a:p>
      </dgm:t>
    </dgm:pt>
  </dgm:ptLst>
  <dgm:cxnLst>
    <dgm:cxn modelId="{EB1AE84A-1730-8242-B000-0236D784BA54}" type="presOf" srcId="{EFD064E2-F6AF-5D4C-BE64-808E42A97CE9}" destId="{482AC30F-46BE-8D4F-B12D-3D1B6C475627}" srcOrd="0" destOrd="0" presId="urn:microsoft.com/office/officeart/2005/8/layout/hierarchy3"/>
    <dgm:cxn modelId="{846D411E-93CD-5740-A263-842CDBA5E82A}" srcId="{5DA5696F-CD1B-774C-BBE5-73483C70D434}" destId="{E7CD9DD3-1C37-1A43-9977-E44C7DAE08E9}" srcOrd="2" destOrd="0" parTransId="{3065EBA2-B53E-FB49-AD51-9270B75DCA78}" sibTransId="{8BC5478A-E819-9546-B639-7F59C35B309D}"/>
    <dgm:cxn modelId="{CA290FEB-950E-D54D-B8D1-46B6CDCB8622}" type="presOf" srcId="{E2AC7CAD-AE25-B045-A08B-E61E7203C6E4}" destId="{ACEF4433-DFDE-FE44-B729-2667603D8DED}" srcOrd="0" destOrd="0" presId="urn:microsoft.com/office/officeart/2005/8/layout/hierarchy3"/>
    <dgm:cxn modelId="{F6AE48E4-6A42-5D4A-B688-5180EFB32E6F}" srcId="{C67C6618-BECA-0D40-884D-19A6F29A9797}" destId="{384728A1-0155-7E4A-85F5-35D9CC442E25}" srcOrd="2" destOrd="0" parTransId="{98FF2421-1C94-8D47-BE85-E816C7833026}" sibTransId="{7B559A56-8DAF-C441-8CE2-12777C2296EA}"/>
    <dgm:cxn modelId="{24728D3E-2F22-FA41-95BC-9733CE9D9BC3}" srcId="{15B8A426-A9D2-0C4D-A2FC-AE9A721E0444}" destId="{5DA5696F-CD1B-774C-BBE5-73483C70D434}" srcOrd="1" destOrd="0" parTransId="{EB5BCB70-FBE5-FC4C-B469-AA56BDCDA9D4}" sibTransId="{805109E7-4E88-EE4E-9249-7B3C0C4177DD}"/>
    <dgm:cxn modelId="{4FB0B722-960F-4F44-A635-E2C5178D80B4}" type="presOf" srcId="{880E3B7F-F34E-F840-A42D-3EF25425BE2F}" destId="{7F7AD221-8AF6-5F4E-B3B8-84FF2AB114E3}" srcOrd="0" destOrd="0" presId="urn:microsoft.com/office/officeart/2005/8/layout/hierarchy3"/>
    <dgm:cxn modelId="{3909074A-9287-5D44-BF64-B7331E37DA44}" type="presOf" srcId="{FD80A80E-AFA0-034F-9FB5-CFE704FA2D9C}" destId="{A511FB22-919D-8449-922F-51F8652DF749}" srcOrd="0" destOrd="0" presId="urn:microsoft.com/office/officeart/2005/8/layout/hierarchy3"/>
    <dgm:cxn modelId="{14060510-B463-614F-A007-33A98F97E229}" type="presOf" srcId="{80103DDB-8027-DD43-A49C-00DFAE41260C}" destId="{6128A787-A048-0549-B786-262A7C78925D}" srcOrd="0" destOrd="0" presId="urn:microsoft.com/office/officeart/2005/8/layout/hierarchy3"/>
    <dgm:cxn modelId="{CD9AC7DB-D211-6F4B-8021-D11C351E486B}" type="presOf" srcId="{BA070EBD-59EA-3342-9506-04AC8EBAA50E}" destId="{CD4CB3DE-6849-E04D-A826-19980B7C18DF}" srcOrd="0" destOrd="0" presId="urn:microsoft.com/office/officeart/2005/8/layout/hierarchy3"/>
    <dgm:cxn modelId="{CEF645D5-7D66-D846-9502-7DC9384E1FD7}" type="presOf" srcId="{5DA5696F-CD1B-774C-BBE5-73483C70D434}" destId="{6E7318C7-F6CD-4043-A3E0-7E2CD539DB22}" srcOrd="1" destOrd="0" presId="urn:microsoft.com/office/officeart/2005/8/layout/hierarchy3"/>
    <dgm:cxn modelId="{08DBF16F-EE61-654E-BBB6-1EB05C33525B}" type="presOf" srcId="{98FF2421-1C94-8D47-BE85-E816C7833026}" destId="{98568E48-8D95-344F-83E8-34E76E7CE9AC}" srcOrd="0" destOrd="0" presId="urn:microsoft.com/office/officeart/2005/8/layout/hierarchy3"/>
    <dgm:cxn modelId="{6CE2EFF8-F7BC-FF46-AB47-E13AB28F67FE}" srcId="{5DA5696F-CD1B-774C-BBE5-73483C70D434}" destId="{9785143F-9195-DA47-8197-3386145933B8}" srcOrd="0" destOrd="0" parTransId="{80103DDB-8027-DD43-A49C-00DFAE41260C}" sibTransId="{4EAEB5B3-1CF0-3B46-9EEF-4C17B4073AAF}"/>
    <dgm:cxn modelId="{D7ABF18A-3148-AF4D-9D9F-39876FCD96B7}" type="presOf" srcId="{0FEF9962-D9E1-434D-9C7F-98F7F8D2EADB}" destId="{B0D0FB06-0B5C-8F4C-9A62-3D5B83D0E4DA}" srcOrd="0" destOrd="0" presId="urn:microsoft.com/office/officeart/2005/8/layout/hierarchy3"/>
    <dgm:cxn modelId="{35E2B478-FE26-AA47-8099-3D520EB271F0}" type="presOf" srcId="{19B22F60-A0A1-5547-9220-A1F302952292}" destId="{9586E73E-A3A3-E94B-973E-687BD75D7416}" srcOrd="1" destOrd="0" presId="urn:microsoft.com/office/officeart/2005/8/layout/hierarchy3"/>
    <dgm:cxn modelId="{3683D34D-70C1-0243-A63D-048875B8D634}" srcId="{15B8A426-A9D2-0C4D-A2FC-AE9A721E0444}" destId="{C67C6618-BECA-0D40-884D-19A6F29A9797}" srcOrd="0" destOrd="0" parTransId="{2025D62C-8E05-0742-B155-395134993D7F}" sibTransId="{4970A6CA-DD03-9041-8A40-B844D65BA819}"/>
    <dgm:cxn modelId="{5D714656-1096-0448-B326-CE6CB79802B9}" type="presOf" srcId="{15B8A426-A9D2-0C4D-A2FC-AE9A721E0444}" destId="{93648353-E56B-5441-A09B-FA6786D395D2}" srcOrd="0" destOrd="0" presId="urn:microsoft.com/office/officeart/2005/8/layout/hierarchy3"/>
    <dgm:cxn modelId="{42505003-4630-3247-8860-573D5C9581C4}" type="presOf" srcId="{C67C6618-BECA-0D40-884D-19A6F29A9797}" destId="{C0F1620B-DF9E-2345-89EF-078D2D9012A8}" srcOrd="0" destOrd="0" presId="urn:microsoft.com/office/officeart/2005/8/layout/hierarchy3"/>
    <dgm:cxn modelId="{37E6E227-0351-994B-9BFB-467C46E42D66}" type="presOf" srcId="{19B22F60-A0A1-5547-9220-A1F302952292}" destId="{E30E9F69-CF0E-7242-8DEA-FCEB78304C84}" srcOrd="0" destOrd="0" presId="urn:microsoft.com/office/officeart/2005/8/layout/hierarchy3"/>
    <dgm:cxn modelId="{66DB597C-098A-9941-8DF1-F19592434BEF}" srcId="{C67C6618-BECA-0D40-884D-19A6F29A9797}" destId="{0FEF9962-D9E1-434D-9C7F-98F7F8D2EADB}" srcOrd="0" destOrd="0" parTransId="{C8D12287-440D-104E-9072-8261AD196EC4}" sibTransId="{7E3095C3-C432-D34C-A173-54BA375A818F}"/>
    <dgm:cxn modelId="{80C4460C-CCE4-D54E-A2B8-DB652CA4ADD5}" srcId="{15B8A426-A9D2-0C4D-A2FC-AE9A721E0444}" destId="{19B22F60-A0A1-5547-9220-A1F302952292}" srcOrd="2" destOrd="0" parTransId="{E77334CC-3317-1447-BCF4-D9BB8DE1D5F7}" sibTransId="{4D92F827-A499-6A44-A9A0-502691E3609F}"/>
    <dgm:cxn modelId="{0B094A3A-9CA8-3F42-8CD2-458BAC36DDD0}" type="presOf" srcId="{C8D12287-440D-104E-9072-8261AD196EC4}" destId="{883DCAEF-BACC-6749-BB9C-CA1C7D8CC36E}" srcOrd="0" destOrd="0" presId="urn:microsoft.com/office/officeart/2005/8/layout/hierarchy3"/>
    <dgm:cxn modelId="{5D9EE4D4-6062-B74A-BD3B-63B683DEF432}" type="presOf" srcId="{E7CD9DD3-1C37-1A43-9977-E44C7DAE08E9}" destId="{C00D90B9-DB12-6548-A958-A80CACDB1D28}" srcOrd="0" destOrd="0" presId="urn:microsoft.com/office/officeart/2005/8/layout/hierarchy3"/>
    <dgm:cxn modelId="{C0FD4DFF-E2EC-8645-91AC-590807FFFC62}" srcId="{19B22F60-A0A1-5547-9220-A1F302952292}" destId="{EFD064E2-F6AF-5D4C-BE64-808E42A97CE9}" srcOrd="2" destOrd="0" parTransId="{BA070EBD-59EA-3342-9506-04AC8EBAA50E}" sibTransId="{5D596A98-5E50-4443-95BB-631628E910A7}"/>
    <dgm:cxn modelId="{BA5930D7-EA85-5E4F-8702-F193E2FA2BA4}" type="presOf" srcId="{384728A1-0155-7E4A-85F5-35D9CC442E25}" destId="{B25D51CA-4022-4C4C-847D-1C5DA8C07261}" srcOrd="0" destOrd="0" presId="urn:microsoft.com/office/officeart/2005/8/layout/hierarchy3"/>
    <dgm:cxn modelId="{39753D91-9C0F-4A42-B82D-5282188D60E8}" type="presOf" srcId="{93E79CDB-F03F-CF44-B093-4FF11978040F}" destId="{04582387-CD0A-3F48-B1F6-59D7AD96FCB0}" srcOrd="0" destOrd="0" presId="urn:microsoft.com/office/officeart/2005/8/layout/hierarchy3"/>
    <dgm:cxn modelId="{47C17409-9DD9-064F-B40E-00BB54254729}" type="presOf" srcId="{B15DB797-158E-BF4B-A020-565B9BF57F66}" destId="{F68ACFA1-42F8-7D40-B570-FC6B5BED64D1}" srcOrd="0" destOrd="0" presId="urn:microsoft.com/office/officeart/2005/8/layout/hierarchy3"/>
    <dgm:cxn modelId="{587174DB-F6C8-7B4E-A612-A256F02B80DD}" type="presOf" srcId="{B031D8F0-BD04-514C-AF23-3DF050F9F566}" destId="{3A6506D4-0D15-064C-8A48-569BC6CEBCCB}" srcOrd="0" destOrd="0" presId="urn:microsoft.com/office/officeart/2005/8/layout/hierarchy3"/>
    <dgm:cxn modelId="{C68EEBD8-9DED-2A47-B362-137394BF8EFA}" type="presOf" srcId="{5DA5696F-CD1B-774C-BBE5-73483C70D434}" destId="{75CB0993-971A-A540-95D8-3FA527BB306A}" srcOrd="0" destOrd="0" presId="urn:microsoft.com/office/officeart/2005/8/layout/hierarchy3"/>
    <dgm:cxn modelId="{070D5D6E-E5EE-1E41-9262-CBDA4B605E45}" srcId="{19B22F60-A0A1-5547-9220-A1F302952292}" destId="{272514F2-495E-B448-A34F-CC48A374F64E}" srcOrd="1" destOrd="0" parTransId="{880E3B7F-F34E-F840-A42D-3EF25425BE2F}" sibTransId="{50BE822E-982E-9F4E-B435-6BEA855D9310}"/>
    <dgm:cxn modelId="{E071B61C-660E-9F45-9A1D-5AB2DC71595E}" type="presOf" srcId="{3065EBA2-B53E-FB49-AD51-9270B75DCA78}" destId="{CCD99982-24D7-9E42-A539-11B09D086630}" srcOrd="0" destOrd="0" presId="urn:microsoft.com/office/officeart/2005/8/layout/hierarchy3"/>
    <dgm:cxn modelId="{52F87BF1-7BF8-2246-9845-28A09274AFF5}" srcId="{5DA5696F-CD1B-774C-BBE5-73483C70D434}" destId="{B15DB797-158E-BF4B-A020-565B9BF57F66}" srcOrd="1" destOrd="0" parTransId="{FD80A80E-AFA0-034F-9FB5-CFE704FA2D9C}" sibTransId="{75D919AF-4ADC-644F-885F-F81574E5D546}"/>
    <dgm:cxn modelId="{0EEDFEE8-566F-8845-8D03-4742A1EA3FBF}" type="presOf" srcId="{9785143F-9195-DA47-8197-3386145933B8}" destId="{E5D01CC7-6172-A247-A9A4-68D6A4613203}" srcOrd="0" destOrd="0" presId="urn:microsoft.com/office/officeart/2005/8/layout/hierarchy3"/>
    <dgm:cxn modelId="{6B2E80F1-FFBB-FF44-BEF7-C1A8CA9717AD}" type="presOf" srcId="{272514F2-495E-B448-A34F-CC48A374F64E}" destId="{29732D09-E414-1E43-A40F-E7029420DFF7}" srcOrd="0" destOrd="0" presId="urn:microsoft.com/office/officeart/2005/8/layout/hierarchy3"/>
    <dgm:cxn modelId="{D6833F9E-6D82-0B4E-A167-7C1AF0D89CE3}" type="presOf" srcId="{537C4A29-D326-2145-9425-47AE112ECA91}" destId="{8496E59B-0055-0743-9ABA-97FBE7DEC28F}" srcOrd="0" destOrd="0" presId="urn:microsoft.com/office/officeart/2005/8/layout/hierarchy3"/>
    <dgm:cxn modelId="{E7F9EB46-2693-B84C-B310-DC205753D2CE}" type="presOf" srcId="{C67C6618-BECA-0D40-884D-19A6F29A9797}" destId="{ED56FB91-659C-9E4C-ACA9-F0C1915D2800}" srcOrd="1" destOrd="0" presId="urn:microsoft.com/office/officeart/2005/8/layout/hierarchy3"/>
    <dgm:cxn modelId="{4F579EE3-8080-D945-96AD-C1805D58C767}" srcId="{C67C6618-BECA-0D40-884D-19A6F29A9797}" destId="{93E79CDB-F03F-CF44-B093-4FF11978040F}" srcOrd="1" destOrd="0" parTransId="{E2AC7CAD-AE25-B045-A08B-E61E7203C6E4}" sibTransId="{1347121B-5448-D045-A8D1-C28FB7D6242F}"/>
    <dgm:cxn modelId="{17AD9427-24F8-1841-8130-34686DB275C9}" srcId="{19B22F60-A0A1-5547-9220-A1F302952292}" destId="{B031D8F0-BD04-514C-AF23-3DF050F9F566}" srcOrd="0" destOrd="0" parTransId="{537C4A29-D326-2145-9425-47AE112ECA91}" sibTransId="{309C2896-B612-2A49-9403-8991FCABB144}"/>
    <dgm:cxn modelId="{4D36BE3A-29F1-3340-AFCF-003B1860F825}" type="presParOf" srcId="{93648353-E56B-5441-A09B-FA6786D395D2}" destId="{4F1D62D1-996A-D043-A1DA-AA353E12F9CF}" srcOrd="0" destOrd="0" presId="urn:microsoft.com/office/officeart/2005/8/layout/hierarchy3"/>
    <dgm:cxn modelId="{93D4E3CD-3B63-CE4B-865A-DD13762F8F56}" type="presParOf" srcId="{4F1D62D1-996A-D043-A1DA-AA353E12F9CF}" destId="{7F44B8E3-DFAB-E24B-A2E6-6F1259659031}" srcOrd="0" destOrd="0" presId="urn:microsoft.com/office/officeart/2005/8/layout/hierarchy3"/>
    <dgm:cxn modelId="{D13AD526-6CA2-6D4B-AE50-8233808C7615}" type="presParOf" srcId="{7F44B8E3-DFAB-E24B-A2E6-6F1259659031}" destId="{C0F1620B-DF9E-2345-89EF-078D2D9012A8}" srcOrd="0" destOrd="0" presId="urn:microsoft.com/office/officeart/2005/8/layout/hierarchy3"/>
    <dgm:cxn modelId="{3D132CA7-D706-2A48-ACAC-5B8EAAFA311E}" type="presParOf" srcId="{7F44B8E3-DFAB-E24B-A2E6-6F1259659031}" destId="{ED56FB91-659C-9E4C-ACA9-F0C1915D2800}" srcOrd="1" destOrd="0" presId="urn:microsoft.com/office/officeart/2005/8/layout/hierarchy3"/>
    <dgm:cxn modelId="{6A90F16E-93C3-564E-BA45-600CD230B722}" type="presParOf" srcId="{4F1D62D1-996A-D043-A1DA-AA353E12F9CF}" destId="{15D16091-896A-C34B-AA1A-D46D83E08D6C}" srcOrd="1" destOrd="0" presId="urn:microsoft.com/office/officeart/2005/8/layout/hierarchy3"/>
    <dgm:cxn modelId="{E81AE54B-AF26-7D44-B14B-C71720D79281}" type="presParOf" srcId="{15D16091-896A-C34B-AA1A-D46D83E08D6C}" destId="{883DCAEF-BACC-6749-BB9C-CA1C7D8CC36E}" srcOrd="0" destOrd="0" presId="urn:microsoft.com/office/officeart/2005/8/layout/hierarchy3"/>
    <dgm:cxn modelId="{23DA12A0-E084-024C-8091-8007C6BC837E}" type="presParOf" srcId="{15D16091-896A-C34B-AA1A-D46D83E08D6C}" destId="{B0D0FB06-0B5C-8F4C-9A62-3D5B83D0E4DA}" srcOrd="1" destOrd="0" presId="urn:microsoft.com/office/officeart/2005/8/layout/hierarchy3"/>
    <dgm:cxn modelId="{768FE5CB-A590-2F47-A500-B00005F90A2A}" type="presParOf" srcId="{15D16091-896A-C34B-AA1A-D46D83E08D6C}" destId="{ACEF4433-DFDE-FE44-B729-2667603D8DED}" srcOrd="2" destOrd="0" presId="urn:microsoft.com/office/officeart/2005/8/layout/hierarchy3"/>
    <dgm:cxn modelId="{351E2F3F-7021-7948-AA2C-2723BB139E71}" type="presParOf" srcId="{15D16091-896A-C34B-AA1A-D46D83E08D6C}" destId="{04582387-CD0A-3F48-B1F6-59D7AD96FCB0}" srcOrd="3" destOrd="0" presId="urn:microsoft.com/office/officeart/2005/8/layout/hierarchy3"/>
    <dgm:cxn modelId="{5356599F-AF8F-4847-A5D9-356B9531A45F}" type="presParOf" srcId="{15D16091-896A-C34B-AA1A-D46D83E08D6C}" destId="{98568E48-8D95-344F-83E8-34E76E7CE9AC}" srcOrd="4" destOrd="0" presId="urn:microsoft.com/office/officeart/2005/8/layout/hierarchy3"/>
    <dgm:cxn modelId="{F0609B54-03A6-C449-B5A9-C898E555A1F2}" type="presParOf" srcId="{15D16091-896A-C34B-AA1A-D46D83E08D6C}" destId="{B25D51CA-4022-4C4C-847D-1C5DA8C07261}" srcOrd="5" destOrd="0" presId="urn:microsoft.com/office/officeart/2005/8/layout/hierarchy3"/>
    <dgm:cxn modelId="{6A9EEC7A-565D-8244-A8DD-B991F1ADBB20}" type="presParOf" srcId="{93648353-E56B-5441-A09B-FA6786D395D2}" destId="{23E331E5-FB76-E24B-8989-FAAFBE893B9E}" srcOrd="1" destOrd="0" presId="urn:microsoft.com/office/officeart/2005/8/layout/hierarchy3"/>
    <dgm:cxn modelId="{5540C6AE-9C94-2847-A911-6605825991FB}" type="presParOf" srcId="{23E331E5-FB76-E24B-8989-FAAFBE893B9E}" destId="{49DAC849-35FB-BE45-83B6-5B6ACEDE80B6}" srcOrd="0" destOrd="0" presId="urn:microsoft.com/office/officeart/2005/8/layout/hierarchy3"/>
    <dgm:cxn modelId="{FC89A6E7-6A6A-324F-940F-238761B72B9C}" type="presParOf" srcId="{49DAC849-35FB-BE45-83B6-5B6ACEDE80B6}" destId="{75CB0993-971A-A540-95D8-3FA527BB306A}" srcOrd="0" destOrd="0" presId="urn:microsoft.com/office/officeart/2005/8/layout/hierarchy3"/>
    <dgm:cxn modelId="{B0D7B833-6EE3-7F4C-AADB-05A7E896EC88}" type="presParOf" srcId="{49DAC849-35FB-BE45-83B6-5B6ACEDE80B6}" destId="{6E7318C7-F6CD-4043-A3E0-7E2CD539DB22}" srcOrd="1" destOrd="0" presId="urn:microsoft.com/office/officeart/2005/8/layout/hierarchy3"/>
    <dgm:cxn modelId="{042CE0E7-DEA9-D14C-A4A2-562AE09F3874}" type="presParOf" srcId="{23E331E5-FB76-E24B-8989-FAAFBE893B9E}" destId="{B816B4B0-9FD3-614B-915A-AAF9EE401ABD}" srcOrd="1" destOrd="0" presId="urn:microsoft.com/office/officeart/2005/8/layout/hierarchy3"/>
    <dgm:cxn modelId="{A761A1C9-E1A3-DA48-AFDF-4A0E1C98962A}" type="presParOf" srcId="{B816B4B0-9FD3-614B-915A-AAF9EE401ABD}" destId="{6128A787-A048-0549-B786-262A7C78925D}" srcOrd="0" destOrd="0" presId="urn:microsoft.com/office/officeart/2005/8/layout/hierarchy3"/>
    <dgm:cxn modelId="{078428B0-2940-ED4C-BC15-1F4CBEE74128}" type="presParOf" srcId="{B816B4B0-9FD3-614B-915A-AAF9EE401ABD}" destId="{E5D01CC7-6172-A247-A9A4-68D6A4613203}" srcOrd="1" destOrd="0" presId="urn:microsoft.com/office/officeart/2005/8/layout/hierarchy3"/>
    <dgm:cxn modelId="{F96D2F61-26B7-ED4D-9D57-90F58CF03332}" type="presParOf" srcId="{B816B4B0-9FD3-614B-915A-AAF9EE401ABD}" destId="{A511FB22-919D-8449-922F-51F8652DF749}" srcOrd="2" destOrd="0" presId="urn:microsoft.com/office/officeart/2005/8/layout/hierarchy3"/>
    <dgm:cxn modelId="{6F228E97-A63A-2E43-9876-B137CD50C7B1}" type="presParOf" srcId="{B816B4B0-9FD3-614B-915A-AAF9EE401ABD}" destId="{F68ACFA1-42F8-7D40-B570-FC6B5BED64D1}" srcOrd="3" destOrd="0" presId="urn:microsoft.com/office/officeart/2005/8/layout/hierarchy3"/>
    <dgm:cxn modelId="{29AF62CF-341E-1949-8377-74E8DF92BCC0}" type="presParOf" srcId="{B816B4B0-9FD3-614B-915A-AAF9EE401ABD}" destId="{CCD99982-24D7-9E42-A539-11B09D086630}" srcOrd="4" destOrd="0" presId="urn:microsoft.com/office/officeart/2005/8/layout/hierarchy3"/>
    <dgm:cxn modelId="{49F185FE-5C90-C54C-92AB-1B7E7C87C1DC}" type="presParOf" srcId="{B816B4B0-9FD3-614B-915A-AAF9EE401ABD}" destId="{C00D90B9-DB12-6548-A958-A80CACDB1D28}" srcOrd="5" destOrd="0" presId="urn:microsoft.com/office/officeart/2005/8/layout/hierarchy3"/>
    <dgm:cxn modelId="{B75DC5CA-3979-3445-B81E-68437F514117}" type="presParOf" srcId="{93648353-E56B-5441-A09B-FA6786D395D2}" destId="{6DB69A01-8B22-734B-A422-F50CDD04FE52}" srcOrd="2" destOrd="0" presId="urn:microsoft.com/office/officeart/2005/8/layout/hierarchy3"/>
    <dgm:cxn modelId="{04B4BEEA-E3DF-7844-BE1C-E8A3FF595DAA}" type="presParOf" srcId="{6DB69A01-8B22-734B-A422-F50CDD04FE52}" destId="{FADBF9A6-7910-4F42-9FE2-E85214A20887}" srcOrd="0" destOrd="0" presId="urn:microsoft.com/office/officeart/2005/8/layout/hierarchy3"/>
    <dgm:cxn modelId="{0B4AEF00-E375-694A-B667-A5B778F5ADBE}" type="presParOf" srcId="{FADBF9A6-7910-4F42-9FE2-E85214A20887}" destId="{E30E9F69-CF0E-7242-8DEA-FCEB78304C84}" srcOrd="0" destOrd="0" presId="urn:microsoft.com/office/officeart/2005/8/layout/hierarchy3"/>
    <dgm:cxn modelId="{75E98029-E9B9-FC4A-ADEC-D50C452A1F7E}" type="presParOf" srcId="{FADBF9A6-7910-4F42-9FE2-E85214A20887}" destId="{9586E73E-A3A3-E94B-973E-687BD75D7416}" srcOrd="1" destOrd="0" presId="urn:microsoft.com/office/officeart/2005/8/layout/hierarchy3"/>
    <dgm:cxn modelId="{8F479BAB-8CA4-6748-8C39-8680CA2D8FCB}" type="presParOf" srcId="{6DB69A01-8B22-734B-A422-F50CDD04FE52}" destId="{AFC7BFE0-575D-584A-95D4-63AE5C25594F}" srcOrd="1" destOrd="0" presId="urn:microsoft.com/office/officeart/2005/8/layout/hierarchy3"/>
    <dgm:cxn modelId="{251B8F58-F288-5649-B47C-E8EFC4BA3958}" type="presParOf" srcId="{AFC7BFE0-575D-584A-95D4-63AE5C25594F}" destId="{8496E59B-0055-0743-9ABA-97FBE7DEC28F}" srcOrd="0" destOrd="0" presId="urn:microsoft.com/office/officeart/2005/8/layout/hierarchy3"/>
    <dgm:cxn modelId="{A0C7CC82-C45F-724D-B0ED-FDD8ED9F3F3C}" type="presParOf" srcId="{AFC7BFE0-575D-584A-95D4-63AE5C25594F}" destId="{3A6506D4-0D15-064C-8A48-569BC6CEBCCB}" srcOrd="1" destOrd="0" presId="urn:microsoft.com/office/officeart/2005/8/layout/hierarchy3"/>
    <dgm:cxn modelId="{96CD0243-BC8F-3844-AD53-10973EC7C8F8}" type="presParOf" srcId="{AFC7BFE0-575D-584A-95D4-63AE5C25594F}" destId="{7F7AD221-8AF6-5F4E-B3B8-84FF2AB114E3}" srcOrd="2" destOrd="0" presId="urn:microsoft.com/office/officeart/2005/8/layout/hierarchy3"/>
    <dgm:cxn modelId="{724D9A2C-E838-1841-B090-5271905E15D5}" type="presParOf" srcId="{AFC7BFE0-575D-584A-95D4-63AE5C25594F}" destId="{29732D09-E414-1E43-A40F-E7029420DFF7}" srcOrd="3" destOrd="0" presId="urn:microsoft.com/office/officeart/2005/8/layout/hierarchy3"/>
    <dgm:cxn modelId="{77A2C90F-6A3F-434D-B22E-9B178DF0D3C4}" type="presParOf" srcId="{AFC7BFE0-575D-584A-95D4-63AE5C25594F}" destId="{CD4CB3DE-6849-E04D-A826-19980B7C18DF}" srcOrd="4" destOrd="0" presId="urn:microsoft.com/office/officeart/2005/8/layout/hierarchy3"/>
    <dgm:cxn modelId="{AF2A8E5A-9976-3148-A7DC-2E2C8672FD34}" type="presParOf" srcId="{AFC7BFE0-575D-584A-95D4-63AE5C25594F}" destId="{482AC30F-46BE-8D4F-B12D-3D1B6C475627}" srcOrd="5" destOrd="0" presId="urn:microsoft.com/office/officeart/2005/8/layout/hierarchy3"/>
  </dgm:cxnLst>
  <dgm:bg>
    <a:blipFill>
      <a:blip xmlns:r="http://schemas.openxmlformats.org/officeDocument/2006/relationships" r:embed="rId1">
        <a:alphaModFix amt="16000"/>
      </a:blip>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D54E09-635C-3146-B1D4-B74BB9863D85}"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n-US"/>
        </a:p>
      </dgm:t>
    </dgm:pt>
    <dgm:pt modelId="{188E48A2-B3DF-444A-BFFD-6E695E2E5D07}">
      <dgm:prSet/>
      <dgm:spPr/>
      <dgm:t>
        <a:bodyPr/>
        <a:lstStyle/>
        <a:p>
          <a:pPr rtl="0"/>
          <a:r>
            <a:rPr lang="en-US" dirty="0" smtClean="0">
              <a:solidFill>
                <a:schemeClr val="tx1"/>
              </a:solidFill>
            </a:rPr>
            <a:t>Parallels tendency toward a-la-carte corporate autonomy previously noted in the movement from agency and veil piercing toward supply chain negligence </a:t>
          </a:r>
          <a:endParaRPr lang="en-US" dirty="0">
            <a:solidFill>
              <a:schemeClr val="tx1"/>
            </a:solidFill>
          </a:endParaRPr>
        </a:p>
      </dgm:t>
    </dgm:pt>
    <dgm:pt modelId="{7BADB8C9-482F-1849-9398-7BD0EE894487}" type="parTrans" cxnId="{5098F0E0-4CE7-CA41-82E9-4F775C6C0B96}">
      <dgm:prSet/>
      <dgm:spPr/>
      <dgm:t>
        <a:bodyPr/>
        <a:lstStyle/>
        <a:p>
          <a:endParaRPr lang="en-US"/>
        </a:p>
      </dgm:t>
    </dgm:pt>
    <dgm:pt modelId="{2E872BC9-3E71-4946-9D84-93FB5DA3FE34}" type="sibTrans" cxnId="{5098F0E0-4CE7-CA41-82E9-4F775C6C0B96}">
      <dgm:prSet/>
      <dgm:spPr/>
      <dgm:t>
        <a:bodyPr/>
        <a:lstStyle/>
        <a:p>
          <a:endParaRPr lang="en-US"/>
        </a:p>
      </dgm:t>
    </dgm:pt>
    <dgm:pt modelId="{7150BAF6-5EF1-A040-9419-17DB457E9990}">
      <dgm:prSet/>
      <dgm: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pPr rtl="0"/>
          <a:r>
            <a:rPr lang="en-US" dirty="0" smtClean="0">
              <a:solidFill>
                <a:schemeClr val="tx1"/>
              </a:solidFill>
            </a:rPr>
            <a:t>Corporation disappears in the face of the superior religious rights of shareholders</a:t>
          </a:r>
          <a:endParaRPr lang="en-US" dirty="0">
            <a:solidFill>
              <a:schemeClr val="tx1"/>
            </a:solidFill>
          </a:endParaRPr>
        </a:p>
      </dgm:t>
    </dgm:pt>
    <dgm:pt modelId="{B3F53805-00DB-064A-B1ED-2AB4178CB52E}" type="parTrans" cxnId="{F8F23951-B3E9-0F47-A659-17B479A3DFA6}">
      <dgm:prSet/>
      <dgm:spPr/>
      <dgm:t>
        <a:bodyPr/>
        <a:lstStyle/>
        <a:p>
          <a:endParaRPr lang="en-US"/>
        </a:p>
      </dgm:t>
    </dgm:pt>
    <dgm:pt modelId="{CE9B81AB-DCAE-D34B-AD1A-5DCBC0BB1156}" type="sibTrans" cxnId="{F8F23951-B3E9-0F47-A659-17B479A3DFA6}">
      <dgm:prSet/>
      <dgm:spPr/>
      <dgm:t>
        <a:bodyPr/>
        <a:lstStyle/>
        <a:p>
          <a:endParaRPr lang="en-US"/>
        </a:p>
      </dgm:t>
    </dgm:pt>
    <dgm:pt modelId="{D5E6E358-DE8A-B049-A72A-C86BF6DE26DE}">
      <dgm:prSet custT="1"/>
      <dgm:spPr/>
      <dgm:t>
        <a:bodyPr/>
        <a:lstStyle/>
        <a:p>
          <a:pPr rtl="0"/>
          <a:r>
            <a:rPr lang="en-US" sz="2400" dirty="0" smtClean="0">
              <a:solidFill>
                <a:schemeClr val="tx1"/>
              </a:solidFill>
            </a:rPr>
            <a:t>Corporation solidifies </a:t>
          </a:r>
          <a:endParaRPr lang="en-US" sz="2400" dirty="0">
            <a:solidFill>
              <a:schemeClr val="tx1"/>
            </a:solidFill>
          </a:endParaRPr>
        </a:p>
      </dgm:t>
    </dgm:pt>
    <dgm:pt modelId="{4CB12AAE-AB27-6542-97E5-046CD6C7AE05}" type="parTrans" cxnId="{95426C9D-8774-E449-949B-7A61E3081607}">
      <dgm:prSet/>
      <dgm:spPr/>
      <dgm:t>
        <a:bodyPr/>
        <a:lstStyle/>
        <a:p>
          <a:endParaRPr lang="en-US"/>
        </a:p>
      </dgm:t>
    </dgm:pt>
    <dgm:pt modelId="{B01C397B-AFC6-134A-B6B1-768E28D16D6C}" type="sibTrans" cxnId="{95426C9D-8774-E449-949B-7A61E3081607}">
      <dgm:prSet/>
      <dgm:spPr/>
      <dgm:t>
        <a:bodyPr/>
        <a:lstStyle/>
        <a:p>
          <a:endParaRPr lang="en-US"/>
        </a:p>
      </dgm:t>
    </dgm:pt>
    <dgm:pt modelId="{E7353717-C900-1C48-B975-FC02F66CA07D}">
      <dgm:prSet custT="1"/>
      <dgm:spPr/>
      <dgm:t>
        <a:bodyPr/>
        <a:lstStyle/>
        <a:p>
          <a:pPr rtl="0"/>
          <a:r>
            <a:rPr lang="en-US" sz="2400" dirty="0" smtClean="0">
              <a:solidFill>
                <a:schemeClr val="tx1"/>
              </a:solidFill>
            </a:rPr>
            <a:t>as an autonomous producer of political speech</a:t>
          </a:r>
          <a:endParaRPr lang="en-US" sz="2400" dirty="0">
            <a:solidFill>
              <a:schemeClr val="tx1"/>
            </a:solidFill>
          </a:endParaRPr>
        </a:p>
      </dgm:t>
    </dgm:pt>
    <dgm:pt modelId="{27CD210F-2067-D543-B4DF-5B9DE214657A}" type="parTrans" cxnId="{A5EC32C2-EEB6-364F-B326-60F34DF9A98C}">
      <dgm:prSet/>
      <dgm:spPr/>
      <dgm:t>
        <a:bodyPr/>
        <a:lstStyle/>
        <a:p>
          <a:endParaRPr lang="en-US"/>
        </a:p>
      </dgm:t>
    </dgm:pt>
    <dgm:pt modelId="{B37FE13C-C57E-2C48-8F2A-BD62760A1367}" type="sibTrans" cxnId="{A5EC32C2-EEB6-364F-B326-60F34DF9A98C}">
      <dgm:prSet/>
      <dgm:spPr/>
      <dgm:t>
        <a:bodyPr/>
        <a:lstStyle/>
        <a:p>
          <a:endParaRPr lang="en-US"/>
        </a:p>
      </dgm:t>
    </dgm:pt>
    <dgm:pt modelId="{0F66323F-7CDA-9D49-B54F-5EC27D5F6A49}">
      <dgm:prSet custT="1"/>
      <dgm:spPr/>
      <dgm:t>
        <a:bodyPr/>
        <a:lstStyle/>
        <a:p>
          <a:pPr rtl="0"/>
          <a:r>
            <a:rPr lang="en-US" sz="2400" dirty="0" smtClean="0">
              <a:solidFill>
                <a:schemeClr val="tx1"/>
              </a:solidFill>
            </a:rPr>
            <a:t>Against compelled speech that may harm its interests  </a:t>
          </a:r>
          <a:endParaRPr lang="en-US" sz="2400" dirty="0">
            <a:solidFill>
              <a:schemeClr val="tx1"/>
            </a:solidFill>
          </a:endParaRPr>
        </a:p>
      </dgm:t>
    </dgm:pt>
    <dgm:pt modelId="{A7BC721D-FFB3-9C46-8429-43E1CB68A18F}" type="parTrans" cxnId="{4F6D2F70-F2A4-6D41-8D55-E0959BC44657}">
      <dgm:prSet/>
      <dgm:spPr/>
      <dgm:t>
        <a:bodyPr/>
        <a:lstStyle/>
        <a:p>
          <a:endParaRPr lang="en-US"/>
        </a:p>
      </dgm:t>
    </dgm:pt>
    <dgm:pt modelId="{7D4BC302-1FDD-5B4F-BB03-23D0EACF5482}" type="sibTrans" cxnId="{4F6D2F70-F2A4-6D41-8D55-E0959BC44657}">
      <dgm:prSet/>
      <dgm:spPr/>
      <dgm:t>
        <a:bodyPr/>
        <a:lstStyle/>
        <a:p>
          <a:endParaRPr lang="en-US"/>
        </a:p>
      </dgm:t>
    </dgm:pt>
    <dgm:pt modelId="{788A6B3E-8F93-7943-9DCF-A9169B3A9CD5}" type="pres">
      <dgm:prSet presAssocID="{E5D54E09-635C-3146-B1D4-B74BB9863D85}" presName="Name0" presStyleCnt="0">
        <dgm:presLayoutVars>
          <dgm:dir/>
          <dgm:resizeHandles val="exact"/>
        </dgm:presLayoutVars>
      </dgm:prSet>
      <dgm:spPr/>
    </dgm:pt>
    <dgm:pt modelId="{41F38F16-F3FD-C842-B32B-087A5BAC7211}" type="pres">
      <dgm:prSet presAssocID="{188E48A2-B3DF-444A-BFFD-6E695E2E5D07}" presName="node" presStyleLbl="node1" presStyleIdx="0" presStyleCnt="3" custScaleY="192186">
        <dgm:presLayoutVars>
          <dgm:bulletEnabled val="1"/>
        </dgm:presLayoutVars>
      </dgm:prSet>
      <dgm:spPr/>
    </dgm:pt>
    <dgm:pt modelId="{ADF009FF-258F-C349-9024-933E11DF98D0}" type="pres">
      <dgm:prSet presAssocID="{2E872BC9-3E71-4946-9D84-93FB5DA3FE34}" presName="sibTrans" presStyleLbl="sibTrans2D1" presStyleIdx="0" presStyleCnt="2"/>
      <dgm:spPr/>
    </dgm:pt>
    <dgm:pt modelId="{5C8B74A6-387A-8446-B11F-AC5DBAEDE17E}" type="pres">
      <dgm:prSet presAssocID="{2E872BC9-3E71-4946-9D84-93FB5DA3FE34}" presName="connectorText" presStyleLbl="sibTrans2D1" presStyleIdx="0" presStyleCnt="2"/>
      <dgm:spPr/>
    </dgm:pt>
    <dgm:pt modelId="{9C28D467-CF22-6049-B966-511193B973C2}" type="pres">
      <dgm:prSet presAssocID="{7150BAF6-5EF1-A040-9419-17DB457E9990}" presName="node" presStyleLbl="node1" presStyleIdx="1" presStyleCnt="3" custScaleY="190573">
        <dgm:presLayoutVars>
          <dgm:bulletEnabled val="1"/>
        </dgm:presLayoutVars>
      </dgm:prSet>
      <dgm:spPr/>
    </dgm:pt>
    <dgm:pt modelId="{44D27458-9865-9E40-B232-278E4C79A293}" type="pres">
      <dgm:prSet presAssocID="{CE9B81AB-DCAE-D34B-AD1A-5DCBC0BB1156}" presName="sibTrans" presStyleLbl="sibTrans2D1" presStyleIdx="1" presStyleCnt="2"/>
      <dgm:spPr/>
    </dgm:pt>
    <dgm:pt modelId="{31139FE7-231A-2A49-AE12-D5FEC014604F}" type="pres">
      <dgm:prSet presAssocID="{CE9B81AB-DCAE-D34B-AD1A-5DCBC0BB1156}" presName="connectorText" presStyleLbl="sibTrans2D1" presStyleIdx="1" presStyleCnt="2"/>
      <dgm:spPr/>
    </dgm:pt>
    <dgm:pt modelId="{6237B5DD-F242-284A-A7AE-532061E63A32}" type="pres">
      <dgm:prSet presAssocID="{D5E6E358-DE8A-B049-A72A-C86BF6DE26DE}" presName="node" presStyleLbl="node1" presStyleIdx="2" presStyleCnt="3" custScaleY="190573">
        <dgm:presLayoutVars>
          <dgm:bulletEnabled val="1"/>
        </dgm:presLayoutVars>
      </dgm:prSet>
      <dgm:spPr/>
    </dgm:pt>
  </dgm:ptLst>
  <dgm:cxnLst>
    <dgm:cxn modelId="{95426C9D-8774-E449-949B-7A61E3081607}" srcId="{E5D54E09-635C-3146-B1D4-B74BB9863D85}" destId="{D5E6E358-DE8A-B049-A72A-C86BF6DE26DE}" srcOrd="2" destOrd="0" parTransId="{4CB12AAE-AB27-6542-97E5-046CD6C7AE05}" sibTransId="{B01C397B-AFC6-134A-B6B1-768E28D16D6C}"/>
    <dgm:cxn modelId="{5098F0E0-4CE7-CA41-82E9-4F775C6C0B96}" srcId="{E5D54E09-635C-3146-B1D4-B74BB9863D85}" destId="{188E48A2-B3DF-444A-BFFD-6E695E2E5D07}" srcOrd="0" destOrd="0" parTransId="{7BADB8C9-482F-1849-9398-7BD0EE894487}" sibTransId="{2E872BC9-3E71-4946-9D84-93FB5DA3FE34}"/>
    <dgm:cxn modelId="{BC3D1924-51AD-7848-9F76-6366579860F8}" type="presOf" srcId="{E5D54E09-635C-3146-B1D4-B74BB9863D85}" destId="{788A6B3E-8F93-7943-9DCF-A9169B3A9CD5}" srcOrd="0" destOrd="0" presId="urn:microsoft.com/office/officeart/2005/8/layout/process1"/>
    <dgm:cxn modelId="{BA2B0434-FF28-C347-9593-E778BAD984C6}" type="presOf" srcId="{2E872BC9-3E71-4946-9D84-93FB5DA3FE34}" destId="{5C8B74A6-387A-8446-B11F-AC5DBAEDE17E}" srcOrd="1" destOrd="0" presId="urn:microsoft.com/office/officeart/2005/8/layout/process1"/>
    <dgm:cxn modelId="{A5EC32C2-EEB6-364F-B326-60F34DF9A98C}" srcId="{D5E6E358-DE8A-B049-A72A-C86BF6DE26DE}" destId="{E7353717-C900-1C48-B975-FC02F66CA07D}" srcOrd="0" destOrd="0" parTransId="{27CD210F-2067-D543-B4DF-5B9DE214657A}" sibTransId="{B37FE13C-C57E-2C48-8F2A-BD62760A1367}"/>
    <dgm:cxn modelId="{8881A519-1EBB-314E-A03F-901FC1B826E2}" type="presOf" srcId="{CE9B81AB-DCAE-D34B-AD1A-5DCBC0BB1156}" destId="{44D27458-9865-9E40-B232-278E4C79A293}" srcOrd="0" destOrd="0" presId="urn:microsoft.com/office/officeart/2005/8/layout/process1"/>
    <dgm:cxn modelId="{F8F23951-B3E9-0F47-A659-17B479A3DFA6}" srcId="{E5D54E09-635C-3146-B1D4-B74BB9863D85}" destId="{7150BAF6-5EF1-A040-9419-17DB457E9990}" srcOrd="1" destOrd="0" parTransId="{B3F53805-00DB-064A-B1ED-2AB4178CB52E}" sibTransId="{CE9B81AB-DCAE-D34B-AD1A-5DCBC0BB1156}"/>
    <dgm:cxn modelId="{F20E3E0C-2D7B-3243-8AC2-1DCA39CA3860}" type="presOf" srcId="{0F66323F-7CDA-9D49-B54F-5EC27D5F6A49}" destId="{6237B5DD-F242-284A-A7AE-532061E63A32}" srcOrd="0" destOrd="2" presId="urn:microsoft.com/office/officeart/2005/8/layout/process1"/>
    <dgm:cxn modelId="{C2BA95C0-D091-C546-B21F-1A974A7207C1}" type="presOf" srcId="{2E872BC9-3E71-4946-9D84-93FB5DA3FE34}" destId="{ADF009FF-258F-C349-9024-933E11DF98D0}" srcOrd="0" destOrd="0" presId="urn:microsoft.com/office/officeart/2005/8/layout/process1"/>
    <dgm:cxn modelId="{3551132B-DD1C-B04B-9E76-04D8E4214F68}" type="presOf" srcId="{188E48A2-B3DF-444A-BFFD-6E695E2E5D07}" destId="{41F38F16-F3FD-C842-B32B-087A5BAC7211}" srcOrd="0" destOrd="0" presId="urn:microsoft.com/office/officeart/2005/8/layout/process1"/>
    <dgm:cxn modelId="{8B4D3CBA-F868-4D43-9BED-F207C39CDDD9}" type="presOf" srcId="{7150BAF6-5EF1-A040-9419-17DB457E9990}" destId="{9C28D467-CF22-6049-B966-511193B973C2}" srcOrd="0" destOrd="0" presId="urn:microsoft.com/office/officeart/2005/8/layout/process1"/>
    <dgm:cxn modelId="{4F6D2F70-F2A4-6D41-8D55-E0959BC44657}" srcId="{D5E6E358-DE8A-B049-A72A-C86BF6DE26DE}" destId="{0F66323F-7CDA-9D49-B54F-5EC27D5F6A49}" srcOrd="1" destOrd="0" parTransId="{A7BC721D-FFB3-9C46-8429-43E1CB68A18F}" sibTransId="{7D4BC302-1FDD-5B4F-BB03-23D0EACF5482}"/>
    <dgm:cxn modelId="{0C5309A6-6BDA-C14F-9710-A9EC89BDDFF3}" type="presOf" srcId="{CE9B81AB-DCAE-D34B-AD1A-5DCBC0BB1156}" destId="{31139FE7-231A-2A49-AE12-D5FEC014604F}" srcOrd="1" destOrd="0" presId="urn:microsoft.com/office/officeart/2005/8/layout/process1"/>
    <dgm:cxn modelId="{83FC7C73-EDD3-8A41-9FB4-61DBCEA2DCB8}" type="presOf" srcId="{D5E6E358-DE8A-B049-A72A-C86BF6DE26DE}" destId="{6237B5DD-F242-284A-A7AE-532061E63A32}" srcOrd="0" destOrd="0" presId="urn:microsoft.com/office/officeart/2005/8/layout/process1"/>
    <dgm:cxn modelId="{73FAE827-E575-D24C-8511-B55FD1B12BB6}" type="presOf" srcId="{E7353717-C900-1C48-B975-FC02F66CA07D}" destId="{6237B5DD-F242-284A-A7AE-532061E63A32}" srcOrd="0" destOrd="1" presId="urn:microsoft.com/office/officeart/2005/8/layout/process1"/>
    <dgm:cxn modelId="{617C232E-027D-BB4D-A6A0-87B9AB89BA85}" type="presParOf" srcId="{788A6B3E-8F93-7943-9DCF-A9169B3A9CD5}" destId="{41F38F16-F3FD-C842-B32B-087A5BAC7211}" srcOrd="0" destOrd="0" presId="urn:microsoft.com/office/officeart/2005/8/layout/process1"/>
    <dgm:cxn modelId="{CF9F309D-01A7-BC4A-AE0D-013CC65199C1}" type="presParOf" srcId="{788A6B3E-8F93-7943-9DCF-A9169B3A9CD5}" destId="{ADF009FF-258F-C349-9024-933E11DF98D0}" srcOrd="1" destOrd="0" presId="urn:microsoft.com/office/officeart/2005/8/layout/process1"/>
    <dgm:cxn modelId="{D0A5EE04-DE39-144B-994D-ABE6F5248CFE}" type="presParOf" srcId="{ADF009FF-258F-C349-9024-933E11DF98D0}" destId="{5C8B74A6-387A-8446-B11F-AC5DBAEDE17E}" srcOrd="0" destOrd="0" presId="urn:microsoft.com/office/officeart/2005/8/layout/process1"/>
    <dgm:cxn modelId="{7E840BB5-E3AD-2F4C-A4FF-93DD0D7484C3}" type="presParOf" srcId="{788A6B3E-8F93-7943-9DCF-A9169B3A9CD5}" destId="{9C28D467-CF22-6049-B966-511193B973C2}" srcOrd="2" destOrd="0" presId="urn:microsoft.com/office/officeart/2005/8/layout/process1"/>
    <dgm:cxn modelId="{BE508AAB-C3E5-104C-9D01-F026794EFD5D}" type="presParOf" srcId="{788A6B3E-8F93-7943-9DCF-A9169B3A9CD5}" destId="{44D27458-9865-9E40-B232-278E4C79A293}" srcOrd="3" destOrd="0" presId="urn:microsoft.com/office/officeart/2005/8/layout/process1"/>
    <dgm:cxn modelId="{6175E1DE-0DAE-A24B-A57E-335B9BD380A7}" type="presParOf" srcId="{44D27458-9865-9E40-B232-278E4C79A293}" destId="{31139FE7-231A-2A49-AE12-D5FEC014604F}" srcOrd="0" destOrd="0" presId="urn:microsoft.com/office/officeart/2005/8/layout/process1"/>
    <dgm:cxn modelId="{4B2CD8D7-EB6A-304B-A9E8-EF4302069846}" type="presParOf" srcId="{788A6B3E-8F93-7943-9DCF-A9169B3A9CD5}" destId="{6237B5DD-F242-284A-A7AE-532061E63A3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86A54B5-9AF7-3B45-AE60-934EEA1C596D}" type="doc">
      <dgm:prSet loTypeId="urn:microsoft.com/office/officeart/2005/8/layout/cycle4" loCatId="relationship" qsTypeId="urn:microsoft.com/office/officeart/2005/8/quickstyle/simple4" qsCatId="simple" csTypeId="urn:microsoft.com/office/officeart/2005/8/colors/accent1_2" csCatId="accent1" phldr="1"/>
      <dgm:spPr/>
      <dgm:t>
        <a:bodyPr/>
        <a:lstStyle/>
        <a:p>
          <a:endParaRPr lang="en-US"/>
        </a:p>
      </dgm:t>
    </dgm:pt>
    <dgm:pt modelId="{8E4FDDFA-A1AD-5542-AD8B-D9D30CEC7BA2}">
      <dgm:prSet/>
      <dgm:spPr>
        <a:solidFill>
          <a:schemeClr val="accent4">
            <a:lumMod val="75000"/>
          </a:schemeClr>
        </a:solidFill>
      </dgm:spPr>
      <dgm:t>
        <a:bodyPr/>
        <a:lstStyle/>
        <a:p>
          <a:pPr rtl="0"/>
          <a:r>
            <a:rPr lang="en-US" dirty="0" smtClean="0"/>
            <a:t>The need to better regulate transnational production chains</a:t>
          </a:r>
          <a:endParaRPr lang="en-US" dirty="0"/>
        </a:p>
      </dgm:t>
    </dgm:pt>
    <dgm:pt modelId="{288C6B31-3647-074C-887D-8BCC07E1F6E7}" type="parTrans" cxnId="{97C8BDA5-46B2-0948-A4E6-C1CAE35392C9}">
      <dgm:prSet/>
      <dgm:spPr/>
      <dgm:t>
        <a:bodyPr/>
        <a:lstStyle/>
        <a:p>
          <a:endParaRPr lang="en-US"/>
        </a:p>
      </dgm:t>
    </dgm:pt>
    <dgm:pt modelId="{168A3A49-F8F3-BF4D-9570-6EDC00B742D4}" type="sibTrans" cxnId="{97C8BDA5-46B2-0948-A4E6-C1CAE35392C9}">
      <dgm:prSet/>
      <dgm:spPr/>
      <dgm:t>
        <a:bodyPr/>
        <a:lstStyle/>
        <a:p>
          <a:endParaRPr lang="en-US"/>
        </a:p>
      </dgm:t>
    </dgm:pt>
    <dgm:pt modelId="{3448A64C-62FC-9043-90B0-A3FE57CD6F46}">
      <dgm:prSet/>
      <dgm:spPr>
        <a:solidFill>
          <a:schemeClr val="accent4">
            <a:lumMod val="75000"/>
          </a:schemeClr>
        </a:solidFill>
      </dgm:spPr>
      <dgm:t>
        <a:bodyPr/>
        <a:lstStyle/>
        <a:p>
          <a:pPr rtl="0"/>
          <a:r>
            <a:rPr lang="en-US" dirty="0" smtClean="0"/>
            <a:t>The need to align legal risk/obligation with economic activity</a:t>
          </a:r>
          <a:endParaRPr lang="en-US" dirty="0"/>
        </a:p>
      </dgm:t>
    </dgm:pt>
    <dgm:pt modelId="{173B6144-484F-584A-A968-0C471D54B839}" type="parTrans" cxnId="{02D773EC-ADAA-6F4E-A181-3D4066CFFC61}">
      <dgm:prSet/>
      <dgm:spPr/>
      <dgm:t>
        <a:bodyPr/>
        <a:lstStyle/>
        <a:p>
          <a:endParaRPr lang="en-US"/>
        </a:p>
      </dgm:t>
    </dgm:pt>
    <dgm:pt modelId="{5487D34C-76BE-7F49-B5D6-60A4D1EB38F4}" type="sibTrans" cxnId="{02D773EC-ADAA-6F4E-A181-3D4066CFFC61}">
      <dgm:prSet/>
      <dgm:spPr/>
      <dgm:t>
        <a:bodyPr/>
        <a:lstStyle/>
        <a:p>
          <a:endParaRPr lang="en-US"/>
        </a:p>
      </dgm:t>
    </dgm:pt>
    <dgm:pt modelId="{1F1F246F-856E-954B-A755-17761C7C941C}">
      <dgm:prSet/>
      <dgm:spPr>
        <a:solidFill>
          <a:schemeClr val="accent4">
            <a:lumMod val="75000"/>
          </a:schemeClr>
        </a:solidFill>
      </dgm:spPr>
      <dgm:t>
        <a:bodyPr/>
        <a:lstStyle/>
        <a:p>
          <a:pPr rtl="0"/>
          <a:r>
            <a:rPr lang="en-US" smtClean="0"/>
            <a:t>Policy drivers </a:t>
          </a:r>
          <a:endParaRPr lang="en-US"/>
        </a:p>
      </dgm:t>
    </dgm:pt>
    <dgm:pt modelId="{C2C4655C-A706-A340-BF20-67D973284B8D}" type="parTrans" cxnId="{C5028AE3-92FA-E54B-A7E1-508A5A77046F}">
      <dgm:prSet/>
      <dgm:spPr/>
      <dgm:t>
        <a:bodyPr/>
        <a:lstStyle/>
        <a:p>
          <a:endParaRPr lang="en-US"/>
        </a:p>
      </dgm:t>
    </dgm:pt>
    <dgm:pt modelId="{F9CB7460-CF17-9147-A3DD-12387E324494}" type="sibTrans" cxnId="{C5028AE3-92FA-E54B-A7E1-508A5A77046F}">
      <dgm:prSet/>
      <dgm:spPr/>
      <dgm:t>
        <a:bodyPr/>
        <a:lstStyle/>
        <a:p>
          <a:endParaRPr lang="en-US"/>
        </a:p>
      </dgm:t>
    </dgm:pt>
    <dgm:pt modelId="{2E6E862C-4746-DD49-8CDC-78FC77122A40}">
      <dgm:prSet/>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en-US" dirty="0" smtClean="0"/>
            <a:t>Corruption </a:t>
          </a:r>
          <a:endParaRPr lang="en-US" dirty="0"/>
        </a:p>
      </dgm:t>
    </dgm:pt>
    <dgm:pt modelId="{2B3F49AE-A44D-F345-A307-3708C15D7705}" type="parTrans" cxnId="{09F7BAF4-04A4-364C-840D-754F45B1412D}">
      <dgm:prSet/>
      <dgm:spPr/>
      <dgm:t>
        <a:bodyPr/>
        <a:lstStyle/>
        <a:p>
          <a:endParaRPr lang="en-US"/>
        </a:p>
      </dgm:t>
    </dgm:pt>
    <dgm:pt modelId="{B10A78AA-A03B-8E49-886A-8933958B94F2}" type="sibTrans" cxnId="{09F7BAF4-04A4-364C-840D-754F45B1412D}">
      <dgm:prSet/>
      <dgm:spPr/>
      <dgm:t>
        <a:bodyPr/>
        <a:lstStyle/>
        <a:p>
          <a:endParaRPr lang="en-US"/>
        </a:p>
      </dgm:t>
    </dgm:pt>
    <dgm:pt modelId="{F44E9F08-E937-BE4A-B6FD-1A0893F7DD3E}">
      <dgm:prSet/>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en-US" smtClean="0"/>
            <a:t>Human Rights</a:t>
          </a:r>
          <a:endParaRPr lang="en-US"/>
        </a:p>
      </dgm:t>
    </dgm:pt>
    <dgm:pt modelId="{E584D934-6973-3042-8C7C-22C8E2B04150}" type="parTrans" cxnId="{317858C5-B0CF-4948-964E-97DE21129CB3}">
      <dgm:prSet/>
      <dgm:spPr/>
      <dgm:t>
        <a:bodyPr/>
        <a:lstStyle/>
        <a:p>
          <a:endParaRPr lang="en-US"/>
        </a:p>
      </dgm:t>
    </dgm:pt>
    <dgm:pt modelId="{A4517EF6-3281-4A46-B904-F7BA388E1A31}" type="sibTrans" cxnId="{317858C5-B0CF-4948-964E-97DE21129CB3}">
      <dgm:prSet/>
      <dgm:spPr/>
      <dgm:t>
        <a:bodyPr/>
        <a:lstStyle/>
        <a:p>
          <a:endParaRPr lang="en-US"/>
        </a:p>
      </dgm:t>
    </dgm:pt>
    <dgm:pt modelId="{8ACB6A2F-6A58-C646-9DDD-0A7F7E6DDAAD}">
      <dgm:prSet/>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en-US" smtClean="0"/>
            <a:t>Sustainability</a:t>
          </a:r>
          <a:endParaRPr lang="en-US"/>
        </a:p>
      </dgm:t>
    </dgm:pt>
    <dgm:pt modelId="{95453335-6F1F-C644-99D6-AC56129B1F1C}" type="parTrans" cxnId="{C67EFC2D-D1C5-D34D-B257-B90495692730}">
      <dgm:prSet/>
      <dgm:spPr/>
      <dgm:t>
        <a:bodyPr/>
        <a:lstStyle/>
        <a:p>
          <a:endParaRPr lang="en-US"/>
        </a:p>
      </dgm:t>
    </dgm:pt>
    <dgm:pt modelId="{0517D840-CD51-A043-8D94-190A4DD4BA9D}" type="sibTrans" cxnId="{C67EFC2D-D1C5-D34D-B257-B90495692730}">
      <dgm:prSet/>
      <dgm:spPr/>
      <dgm:t>
        <a:bodyPr/>
        <a:lstStyle/>
        <a:p>
          <a:endParaRPr lang="en-US"/>
        </a:p>
      </dgm:t>
    </dgm:pt>
    <dgm:pt modelId="{256DABD4-D76E-A640-A98E-717B80B52085}">
      <dgm:prSet/>
      <dgm:spPr>
        <a:solidFill>
          <a:schemeClr val="accent4">
            <a:lumMod val="75000"/>
          </a:schemeClr>
        </a:solidFill>
      </dgm:spPr>
      <dgm:t>
        <a:bodyPr/>
        <a:lstStyle/>
        <a:p>
          <a:pPr rtl="0"/>
          <a:r>
            <a:rPr lang="en-US" dirty="0" smtClean="0"/>
            <a:t>Methodologies</a:t>
          </a:r>
          <a:endParaRPr lang="en-US" dirty="0"/>
        </a:p>
      </dgm:t>
    </dgm:pt>
    <dgm:pt modelId="{1417121B-15B5-274B-B1D0-1E8C47BC4534}" type="parTrans" cxnId="{29627CFF-B5B3-6E40-BCC6-4E3923A28A53}">
      <dgm:prSet/>
      <dgm:spPr/>
      <dgm:t>
        <a:bodyPr/>
        <a:lstStyle/>
        <a:p>
          <a:endParaRPr lang="en-US"/>
        </a:p>
      </dgm:t>
    </dgm:pt>
    <dgm:pt modelId="{2028B16D-E241-2043-86AA-5BB86E238C30}" type="sibTrans" cxnId="{29627CFF-B5B3-6E40-BCC6-4E3923A28A53}">
      <dgm:prSet/>
      <dgm:spPr/>
      <dgm:t>
        <a:bodyPr/>
        <a:lstStyle/>
        <a:p>
          <a:endParaRPr lang="en-US"/>
        </a:p>
      </dgm:t>
    </dgm:pt>
    <dgm:pt modelId="{FD3B2122-A99D-F145-A9E8-4176AC98796B}">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en-US" sz="1800" dirty="0" smtClean="0"/>
            <a:t>Compliance</a:t>
          </a:r>
          <a:endParaRPr lang="en-US" sz="1800" dirty="0"/>
        </a:p>
      </dgm:t>
    </dgm:pt>
    <dgm:pt modelId="{3C5B2F3D-92C3-CB44-AF6D-2DD80186AF0A}" type="parTrans" cxnId="{94209096-4727-0C4D-BDAD-07F41F806741}">
      <dgm:prSet/>
      <dgm:spPr/>
      <dgm:t>
        <a:bodyPr/>
        <a:lstStyle/>
        <a:p>
          <a:endParaRPr lang="en-US"/>
        </a:p>
      </dgm:t>
    </dgm:pt>
    <dgm:pt modelId="{ED979AC4-BEDC-2449-AA6A-4CB07676AA05}" type="sibTrans" cxnId="{94209096-4727-0C4D-BDAD-07F41F806741}">
      <dgm:prSet/>
      <dgm:spPr/>
      <dgm:t>
        <a:bodyPr/>
        <a:lstStyle/>
        <a:p>
          <a:endParaRPr lang="en-US"/>
        </a:p>
      </dgm:t>
    </dgm:pt>
    <dgm:pt modelId="{0037A0CC-870C-4A47-9E29-4312346B1F81}">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en-US" sz="1800" dirty="0" smtClean="0"/>
            <a:t>Risk management</a:t>
          </a:r>
          <a:endParaRPr lang="en-US" sz="1800" dirty="0"/>
        </a:p>
      </dgm:t>
    </dgm:pt>
    <dgm:pt modelId="{C650D4E1-4683-5B49-BDE4-F5A420C385B7}" type="parTrans" cxnId="{AFDAF8BE-F5BB-9444-954C-678008B17605}">
      <dgm:prSet/>
      <dgm:spPr/>
      <dgm:t>
        <a:bodyPr/>
        <a:lstStyle/>
        <a:p>
          <a:endParaRPr lang="en-US"/>
        </a:p>
      </dgm:t>
    </dgm:pt>
    <dgm:pt modelId="{CDC97A27-C425-5D4E-8BE5-61583681DFCE}" type="sibTrans" cxnId="{AFDAF8BE-F5BB-9444-954C-678008B17605}">
      <dgm:prSet/>
      <dgm:spPr/>
      <dgm:t>
        <a:bodyPr/>
        <a:lstStyle/>
        <a:p>
          <a:endParaRPr lang="en-US"/>
        </a:p>
      </dgm:t>
    </dgm:pt>
    <dgm:pt modelId="{3873F8F8-C8FF-C04B-B0AA-0925F514DF73}">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en-US" sz="1800" dirty="0" smtClean="0"/>
            <a:t>Internal governance across production chains</a:t>
          </a:r>
          <a:endParaRPr lang="en-US" sz="1800" dirty="0"/>
        </a:p>
      </dgm:t>
    </dgm:pt>
    <dgm:pt modelId="{8A7E244B-7CD5-4A4B-A2DE-7F6E6CB43B01}" type="parTrans" cxnId="{09BFA549-1D8B-3F47-972B-61E462265CCD}">
      <dgm:prSet/>
      <dgm:spPr/>
      <dgm:t>
        <a:bodyPr/>
        <a:lstStyle/>
        <a:p>
          <a:endParaRPr lang="en-US"/>
        </a:p>
      </dgm:t>
    </dgm:pt>
    <dgm:pt modelId="{534C0E73-360A-4A40-B44B-CFCE7E4ADEF5}" type="sibTrans" cxnId="{09BFA549-1D8B-3F47-972B-61E462265CCD}">
      <dgm:prSet/>
      <dgm:spPr/>
      <dgm:t>
        <a:bodyPr/>
        <a:lstStyle/>
        <a:p>
          <a:endParaRPr lang="en-US"/>
        </a:p>
      </dgm:t>
    </dgm:pt>
    <dgm:pt modelId="{D7E09D42-324D-DA40-8BB7-CE2C8E0C0412}">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r>
            <a:rPr lang="en-US" sz="1800" dirty="0" smtClean="0"/>
            <a:t>push to greater control by apex corporation</a:t>
          </a:r>
          <a:endParaRPr lang="en-US" sz="1800" dirty="0"/>
        </a:p>
      </dgm:t>
    </dgm:pt>
    <dgm:pt modelId="{4BCAF06D-6C63-DB44-AFFC-E66C8DE33F06}" type="parTrans" cxnId="{43A3AB75-0B05-A84D-9465-0C6B8C3D62BE}">
      <dgm:prSet/>
      <dgm:spPr/>
      <dgm:t>
        <a:bodyPr/>
        <a:lstStyle/>
        <a:p>
          <a:endParaRPr lang="en-US"/>
        </a:p>
      </dgm:t>
    </dgm:pt>
    <dgm:pt modelId="{14F66EE4-553A-634B-9A72-D6A0AB9EA4AF}" type="sibTrans" cxnId="{43A3AB75-0B05-A84D-9465-0C6B8C3D62BE}">
      <dgm:prSet/>
      <dgm:spPr/>
      <dgm:t>
        <a:bodyPr/>
        <a:lstStyle/>
        <a:p>
          <a:endParaRPr lang="en-US"/>
        </a:p>
      </dgm:t>
    </dgm:pt>
    <dgm:pt modelId="{EF1B3C80-595B-7E42-AC33-C2577E7B5F44}">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r>
            <a:rPr lang="en-US" sz="1800" dirty="0" smtClean="0"/>
            <a:t>Produce regulatory efficiency within a single (intra-enterprise) jurisdiction</a:t>
          </a:r>
          <a:endParaRPr lang="en-US" sz="1800" dirty="0"/>
        </a:p>
      </dgm:t>
    </dgm:pt>
    <dgm:pt modelId="{3BCE7E1E-577D-8747-BB97-24B8ABD56618}" type="parTrans" cxnId="{F5EBCC61-4BC5-D345-944B-48800E11215C}">
      <dgm:prSet/>
      <dgm:spPr/>
      <dgm:t>
        <a:bodyPr/>
        <a:lstStyle/>
        <a:p>
          <a:endParaRPr lang="en-US"/>
        </a:p>
      </dgm:t>
    </dgm:pt>
    <dgm:pt modelId="{A646B512-9586-9B41-B6C8-DF7560133932}" type="sibTrans" cxnId="{F5EBCC61-4BC5-D345-944B-48800E11215C}">
      <dgm:prSet/>
      <dgm:spPr/>
      <dgm:t>
        <a:bodyPr/>
        <a:lstStyle/>
        <a:p>
          <a:endParaRPr lang="en-US"/>
        </a:p>
      </dgm:t>
    </dgm:pt>
    <dgm:pt modelId="{EF837E35-61F7-CF44-87D5-04DBB94E851D}" type="pres">
      <dgm:prSet presAssocID="{986A54B5-9AF7-3B45-AE60-934EEA1C596D}" presName="cycleMatrixDiagram" presStyleCnt="0">
        <dgm:presLayoutVars>
          <dgm:chMax val="1"/>
          <dgm:dir/>
          <dgm:animLvl val="lvl"/>
          <dgm:resizeHandles val="exact"/>
        </dgm:presLayoutVars>
      </dgm:prSet>
      <dgm:spPr/>
      <dgm:t>
        <a:bodyPr/>
        <a:lstStyle/>
        <a:p>
          <a:endParaRPr lang="en-US"/>
        </a:p>
      </dgm:t>
    </dgm:pt>
    <dgm:pt modelId="{6A37C223-3B41-E34C-B26C-786457B3C350}" type="pres">
      <dgm:prSet presAssocID="{986A54B5-9AF7-3B45-AE60-934EEA1C596D}" presName="children" presStyleCnt="0"/>
      <dgm:spPr/>
    </dgm:pt>
    <dgm:pt modelId="{70577019-C507-6942-97B3-3D3CE550881B}" type="pres">
      <dgm:prSet presAssocID="{986A54B5-9AF7-3B45-AE60-934EEA1C596D}" presName="child1group" presStyleCnt="0"/>
      <dgm:spPr/>
    </dgm:pt>
    <dgm:pt modelId="{22D6DD87-C722-D847-A0D8-B57291A332E2}" type="pres">
      <dgm:prSet presAssocID="{986A54B5-9AF7-3B45-AE60-934EEA1C596D}" presName="child1" presStyleLbl="bgAcc1" presStyleIdx="0" presStyleCnt="4"/>
      <dgm:spPr/>
      <dgm:t>
        <a:bodyPr/>
        <a:lstStyle/>
        <a:p>
          <a:endParaRPr lang="en-US"/>
        </a:p>
      </dgm:t>
    </dgm:pt>
    <dgm:pt modelId="{F0289A94-9F46-8445-9D0D-FECF290F507E}" type="pres">
      <dgm:prSet presAssocID="{986A54B5-9AF7-3B45-AE60-934EEA1C596D}" presName="child1Text" presStyleLbl="bgAcc1" presStyleIdx="0" presStyleCnt="4">
        <dgm:presLayoutVars>
          <dgm:bulletEnabled val="1"/>
        </dgm:presLayoutVars>
      </dgm:prSet>
      <dgm:spPr/>
      <dgm:t>
        <a:bodyPr/>
        <a:lstStyle/>
        <a:p>
          <a:endParaRPr lang="en-US"/>
        </a:p>
      </dgm:t>
    </dgm:pt>
    <dgm:pt modelId="{3558D5D1-6D65-5B4B-BE57-D3D8989F8DA2}" type="pres">
      <dgm:prSet presAssocID="{986A54B5-9AF7-3B45-AE60-934EEA1C596D}" presName="child2group" presStyleCnt="0"/>
      <dgm:spPr/>
    </dgm:pt>
    <dgm:pt modelId="{2536AD60-F957-1140-B2FC-F5FAFABD89D0}" type="pres">
      <dgm:prSet presAssocID="{986A54B5-9AF7-3B45-AE60-934EEA1C596D}" presName="child2" presStyleLbl="bgAcc1" presStyleIdx="1" presStyleCnt="4" custScaleX="107296"/>
      <dgm:spPr/>
      <dgm:t>
        <a:bodyPr/>
        <a:lstStyle/>
        <a:p>
          <a:endParaRPr lang="en-US"/>
        </a:p>
      </dgm:t>
    </dgm:pt>
    <dgm:pt modelId="{FCC17BF9-4CA8-4042-A20B-502FC9BBC66E}" type="pres">
      <dgm:prSet presAssocID="{986A54B5-9AF7-3B45-AE60-934EEA1C596D}" presName="child2Text" presStyleLbl="bgAcc1" presStyleIdx="1" presStyleCnt="4">
        <dgm:presLayoutVars>
          <dgm:bulletEnabled val="1"/>
        </dgm:presLayoutVars>
      </dgm:prSet>
      <dgm:spPr/>
      <dgm:t>
        <a:bodyPr/>
        <a:lstStyle/>
        <a:p>
          <a:endParaRPr lang="en-US"/>
        </a:p>
      </dgm:t>
    </dgm:pt>
    <dgm:pt modelId="{9ADFED5F-4D2A-1F4E-B21D-A93C2097EB98}" type="pres">
      <dgm:prSet presAssocID="{986A54B5-9AF7-3B45-AE60-934EEA1C596D}" presName="child3group" presStyleCnt="0"/>
      <dgm:spPr/>
    </dgm:pt>
    <dgm:pt modelId="{C9F88FC4-08A8-7641-8334-FDA4CF4BA65A}" type="pres">
      <dgm:prSet presAssocID="{986A54B5-9AF7-3B45-AE60-934EEA1C596D}" presName="child3" presStyleLbl="bgAcc1" presStyleIdx="2" presStyleCnt="4"/>
      <dgm:spPr/>
      <dgm:t>
        <a:bodyPr/>
        <a:lstStyle/>
        <a:p>
          <a:endParaRPr lang="en-US"/>
        </a:p>
      </dgm:t>
    </dgm:pt>
    <dgm:pt modelId="{642B84DF-B117-FF42-815D-0853EB20B906}" type="pres">
      <dgm:prSet presAssocID="{986A54B5-9AF7-3B45-AE60-934EEA1C596D}" presName="child3Text" presStyleLbl="bgAcc1" presStyleIdx="2" presStyleCnt="4">
        <dgm:presLayoutVars>
          <dgm:bulletEnabled val="1"/>
        </dgm:presLayoutVars>
      </dgm:prSet>
      <dgm:spPr/>
      <dgm:t>
        <a:bodyPr/>
        <a:lstStyle/>
        <a:p>
          <a:endParaRPr lang="en-US"/>
        </a:p>
      </dgm:t>
    </dgm:pt>
    <dgm:pt modelId="{86A18D1B-7F64-7144-9C61-6E2A6752B1B0}" type="pres">
      <dgm:prSet presAssocID="{986A54B5-9AF7-3B45-AE60-934EEA1C596D}" presName="child4group" presStyleCnt="0"/>
      <dgm:spPr/>
    </dgm:pt>
    <dgm:pt modelId="{EB92D7E9-22D4-0146-AB7B-4BF13F0B94DA}" type="pres">
      <dgm:prSet presAssocID="{986A54B5-9AF7-3B45-AE60-934EEA1C596D}" presName="child4" presStyleLbl="bgAcc1" presStyleIdx="3" presStyleCnt="4" custScaleX="140404"/>
      <dgm:spPr/>
      <dgm:t>
        <a:bodyPr/>
        <a:lstStyle/>
        <a:p>
          <a:endParaRPr lang="en-US"/>
        </a:p>
      </dgm:t>
    </dgm:pt>
    <dgm:pt modelId="{FDDAD40B-D6EB-EB49-954A-3814AC90CEAE}" type="pres">
      <dgm:prSet presAssocID="{986A54B5-9AF7-3B45-AE60-934EEA1C596D}" presName="child4Text" presStyleLbl="bgAcc1" presStyleIdx="3" presStyleCnt="4">
        <dgm:presLayoutVars>
          <dgm:bulletEnabled val="1"/>
        </dgm:presLayoutVars>
      </dgm:prSet>
      <dgm:spPr/>
      <dgm:t>
        <a:bodyPr/>
        <a:lstStyle/>
        <a:p>
          <a:endParaRPr lang="en-US"/>
        </a:p>
      </dgm:t>
    </dgm:pt>
    <dgm:pt modelId="{EC1ACCA8-ABB4-0640-9356-A099F898B9F6}" type="pres">
      <dgm:prSet presAssocID="{986A54B5-9AF7-3B45-AE60-934EEA1C596D}" presName="childPlaceholder" presStyleCnt="0"/>
      <dgm:spPr/>
    </dgm:pt>
    <dgm:pt modelId="{6AC1B4B1-D675-F443-9AB0-DFA8998AF6F2}" type="pres">
      <dgm:prSet presAssocID="{986A54B5-9AF7-3B45-AE60-934EEA1C596D}" presName="circle" presStyleCnt="0"/>
      <dgm:spPr/>
    </dgm:pt>
    <dgm:pt modelId="{1460E600-3523-334F-9DEB-CE9517B5E507}" type="pres">
      <dgm:prSet presAssocID="{986A54B5-9AF7-3B45-AE60-934EEA1C596D}" presName="quadrant1" presStyleLbl="node1" presStyleIdx="0" presStyleCnt="4">
        <dgm:presLayoutVars>
          <dgm:chMax val="1"/>
          <dgm:bulletEnabled val="1"/>
        </dgm:presLayoutVars>
      </dgm:prSet>
      <dgm:spPr/>
      <dgm:t>
        <a:bodyPr/>
        <a:lstStyle/>
        <a:p>
          <a:endParaRPr lang="en-US"/>
        </a:p>
      </dgm:t>
    </dgm:pt>
    <dgm:pt modelId="{48D5E4CF-ADD2-8B41-A4F5-68B106A4C595}" type="pres">
      <dgm:prSet presAssocID="{986A54B5-9AF7-3B45-AE60-934EEA1C596D}" presName="quadrant2" presStyleLbl="node1" presStyleIdx="1" presStyleCnt="4">
        <dgm:presLayoutVars>
          <dgm:chMax val="1"/>
          <dgm:bulletEnabled val="1"/>
        </dgm:presLayoutVars>
      </dgm:prSet>
      <dgm:spPr/>
      <dgm:t>
        <a:bodyPr/>
        <a:lstStyle/>
        <a:p>
          <a:endParaRPr lang="en-US"/>
        </a:p>
      </dgm:t>
    </dgm:pt>
    <dgm:pt modelId="{4A5BD455-E01D-5A4B-9FCC-D5C1DE60B913}" type="pres">
      <dgm:prSet presAssocID="{986A54B5-9AF7-3B45-AE60-934EEA1C596D}" presName="quadrant3" presStyleLbl="node1" presStyleIdx="2" presStyleCnt="4">
        <dgm:presLayoutVars>
          <dgm:chMax val="1"/>
          <dgm:bulletEnabled val="1"/>
        </dgm:presLayoutVars>
      </dgm:prSet>
      <dgm:spPr/>
      <dgm:t>
        <a:bodyPr/>
        <a:lstStyle/>
        <a:p>
          <a:endParaRPr lang="en-US"/>
        </a:p>
      </dgm:t>
    </dgm:pt>
    <dgm:pt modelId="{DF685004-72FA-4C42-A951-3DC8E50CF3F1}" type="pres">
      <dgm:prSet presAssocID="{986A54B5-9AF7-3B45-AE60-934EEA1C596D}" presName="quadrant4" presStyleLbl="node1" presStyleIdx="3" presStyleCnt="4">
        <dgm:presLayoutVars>
          <dgm:chMax val="1"/>
          <dgm:bulletEnabled val="1"/>
        </dgm:presLayoutVars>
      </dgm:prSet>
      <dgm:spPr/>
      <dgm:t>
        <a:bodyPr/>
        <a:lstStyle/>
        <a:p>
          <a:endParaRPr lang="en-US"/>
        </a:p>
      </dgm:t>
    </dgm:pt>
    <dgm:pt modelId="{FFAAB2EF-BC26-0F47-A333-F9715AF92087}" type="pres">
      <dgm:prSet presAssocID="{986A54B5-9AF7-3B45-AE60-934EEA1C596D}" presName="quadrantPlaceholder" presStyleCnt="0"/>
      <dgm:spPr/>
    </dgm:pt>
    <dgm:pt modelId="{BC335CFD-85CA-DD4F-A48E-1CF14133E821}" type="pres">
      <dgm:prSet presAssocID="{986A54B5-9AF7-3B45-AE60-934EEA1C596D}" presName="center1" presStyleLbl="fgShp" presStyleIdx="0" presStyleCnt="2"/>
      <dgm:spPr/>
    </dgm:pt>
    <dgm:pt modelId="{6370A827-13A5-9044-8BBD-FC36699BF0F8}" type="pres">
      <dgm:prSet presAssocID="{986A54B5-9AF7-3B45-AE60-934EEA1C596D}" presName="center2" presStyleLbl="fgShp" presStyleIdx="1" presStyleCnt="2"/>
      <dgm:spPr/>
    </dgm:pt>
  </dgm:ptLst>
  <dgm:cxnLst>
    <dgm:cxn modelId="{61028DEB-6E6F-9840-A975-0B85479206E5}" type="presOf" srcId="{8ACB6A2F-6A58-C646-9DDD-0A7F7E6DDAAD}" destId="{642B84DF-B117-FF42-815D-0853EB20B906}" srcOrd="1" destOrd="2" presId="urn:microsoft.com/office/officeart/2005/8/layout/cycle4"/>
    <dgm:cxn modelId="{AFDAF8BE-F5BB-9444-954C-678008B17605}" srcId="{256DABD4-D76E-A640-A98E-717B80B52085}" destId="{0037A0CC-870C-4A47-9E29-4312346B1F81}" srcOrd="1" destOrd="0" parTransId="{C650D4E1-4683-5B49-BDE4-F5A420C385B7}" sibTransId="{CDC97A27-C425-5D4E-8BE5-61583681DFCE}"/>
    <dgm:cxn modelId="{B4838471-A206-184D-8BED-5F35A3E139A1}" type="presOf" srcId="{1F1F246F-856E-954B-A755-17761C7C941C}" destId="{4A5BD455-E01D-5A4B-9FCC-D5C1DE60B913}" srcOrd="0" destOrd="0" presId="urn:microsoft.com/office/officeart/2005/8/layout/cycle4"/>
    <dgm:cxn modelId="{3A2C0C2C-CED3-CE45-90B7-369BA4F21B4D}" type="presOf" srcId="{8ACB6A2F-6A58-C646-9DDD-0A7F7E6DDAAD}" destId="{C9F88FC4-08A8-7641-8334-FDA4CF4BA65A}" srcOrd="0" destOrd="2" presId="urn:microsoft.com/office/officeart/2005/8/layout/cycle4"/>
    <dgm:cxn modelId="{DF6C5ACF-6510-C840-8094-4223BCAFD24B}" type="presOf" srcId="{256DABD4-D76E-A640-A98E-717B80B52085}" destId="{DF685004-72FA-4C42-A951-3DC8E50CF3F1}" srcOrd="0" destOrd="0" presId="urn:microsoft.com/office/officeart/2005/8/layout/cycle4"/>
    <dgm:cxn modelId="{317858C5-B0CF-4948-964E-97DE21129CB3}" srcId="{1F1F246F-856E-954B-A755-17761C7C941C}" destId="{F44E9F08-E937-BE4A-B6FD-1A0893F7DD3E}" srcOrd="1" destOrd="0" parTransId="{E584D934-6973-3042-8C7C-22C8E2B04150}" sibTransId="{A4517EF6-3281-4A46-B904-F7BA388E1A31}"/>
    <dgm:cxn modelId="{A8B34E9B-37BB-714B-A562-AC0FC495F844}" type="presOf" srcId="{EF1B3C80-595B-7E42-AC33-C2577E7B5F44}" destId="{2536AD60-F957-1140-B2FC-F5FAFABD89D0}" srcOrd="0" destOrd="0" presId="urn:microsoft.com/office/officeart/2005/8/layout/cycle4"/>
    <dgm:cxn modelId="{C49A5C43-D799-2C48-9369-9E07079AE788}" type="presOf" srcId="{2E6E862C-4746-DD49-8CDC-78FC77122A40}" destId="{C9F88FC4-08A8-7641-8334-FDA4CF4BA65A}" srcOrd="0" destOrd="0" presId="urn:microsoft.com/office/officeart/2005/8/layout/cycle4"/>
    <dgm:cxn modelId="{C67EFC2D-D1C5-D34D-B257-B90495692730}" srcId="{1F1F246F-856E-954B-A755-17761C7C941C}" destId="{8ACB6A2F-6A58-C646-9DDD-0A7F7E6DDAAD}" srcOrd="2" destOrd="0" parTransId="{95453335-6F1F-C644-99D6-AC56129B1F1C}" sibTransId="{0517D840-CD51-A043-8D94-190A4DD4BA9D}"/>
    <dgm:cxn modelId="{29627CFF-B5B3-6E40-BCC6-4E3923A28A53}" srcId="{986A54B5-9AF7-3B45-AE60-934EEA1C596D}" destId="{256DABD4-D76E-A640-A98E-717B80B52085}" srcOrd="3" destOrd="0" parTransId="{1417121B-15B5-274B-B1D0-1E8C47BC4534}" sibTransId="{2028B16D-E241-2043-86AA-5BB86E238C30}"/>
    <dgm:cxn modelId="{2418A80E-A433-DC49-A36C-7F02B40CF37B}" type="presOf" srcId="{8E4FDDFA-A1AD-5542-AD8B-D9D30CEC7BA2}" destId="{1460E600-3523-334F-9DEB-CE9517B5E507}" srcOrd="0" destOrd="0" presId="urn:microsoft.com/office/officeart/2005/8/layout/cycle4"/>
    <dgm:cxn modelId="{09BFA549-1D8B-3F47-972B-61E462265CCD}" srcId="{256DABD4-D76E-A640-A98E-717B80B52085}" destId="{3873F8F8-C8FF-C04B-B0AA-0925F514DF73}" srcOrd="2" destOrd="0" parTransId="{8A7E244B-7CD5-4A4B-A2DE-7F6E6CB43B01}" sibTransId="{534C0E73-360A-4A40-B44B-CFCE7E4ADEF5}"/>
    <dgm:cxn modelId="{F3330460-2B96-2A4C-985A-2E5534C81172}" type="presOf" srcId="{EF1B3C80-595B-7E42-AC33-C2577E7B5F44}" destId="{FCC17BF9-4CA8-4042-A20B-502FC9BBC66E}" srcOrd="1" destOrd="0" presId="urn:microsoft.com/office/officeart/2005/8/layout/cycle4"/>
    <dgm:cxn modelId="{D622C2BF-3EE3-EC4F-8C9D-0E940EEFB722}" type="presOf" srcId="{D7E09D42-324D-DA40-8BB7-CE2C8E0C0412}" destId="{F0289A94-9F46-8445-9D0D-FECF290F507E}" srcOrd="1" destOrd="0" presId="urn:microsoft.com/office/officeart/2005/8/layout/cycle4"/>
    <dgm:cxn modelId="{F28E3698-3CC7-D94B-9832-01D5C1E37760}" type="presOf" srcId="{F44E9F08-E937-BE4A-B6FD-1A0893F7DD3E}" destId="{642B84DF-B117-FF42-815D-0853EB20B906}" srcOrd="1" destOrd="1" presId="urn:microsoft.com/office/officeart/2005/8/layout/cycle4"/>
    <dgm:cxn modelId="{BA6F6154-9512-0E46-96BA-A916F54BC9C6}" type="presOf" srcId="{FD3B2122-A99D-F145-A9E8-4176AC98796B}" destId="{FDDAD40B-D6EB-EB49-954A-3814AC90CEAE}" srcOrd="1" destOrd="0" presId="urn:microsoft.com/office/officeart/2005/8/layout/cycle4"/>
    <dgm:cxn modelId="{94209096-4727-0C4D-BDAD-07F41F806741}" srcId="{256DABD4-D76E-A640-A98E-717B80B52085}" destId="{FD3B2122-A99D-F145-A9E8-4176AC98796B}" srcOrd="0" destOrd="0" parTransId="{3C5B2F3D-92C3-CB44-AF6D-2DD80186AF0A}" sibTransId="{ED979AC4-BEDC-2449-AA6A-4CB07676AA05}"/>
    <dgm:cxn modelId="{85A1B56B-EF82-EC4D-8B17-7BF7DFF38117}" type="presOf" srcId="{F44E9F08-E937-BE4A-B6FD-1A0893F7DD3E}" destId="{C9F88FC4-08A8-7641-8334-FDA4CF4BA65A}" srcOrd="0" destOrd="1" presId="urn:microsoft.com/office/officeart/2005/8/layout/cycle4"/>
    <dgm:cxn modelId="{97C8BDA5-46B2-0948-A4E6-C1CAE35392C9}" srcId="{986A54B5-9AF7-3B45-AE60-934EEA1C596D}" destId="{8E4FDDFA-A1AD-5542-AD8B-D9D30CEC7BA2}" srcOrd="0" destOrd="0" parTransId="{288C6B31-3647-074C-887D-8BCC07E1F6E7}" sibTransId="{168A3A49-F8F3-BF4D-9570-6EDC00B742D4}"/>
    <dgm:cxn modelId="{DA645D4A-1C61-904F-A101-4629244E5306}" type="presOf" srcId="{2E6E862C-4746-DD49-8CDC-78FC77122A40}" destId="{642B84DF-B117-FF42-815D-0853EB20B906}" srcOrd="1" destOrd="0" presId="urn:microsoft.com/office/officeart/2005/8/layout/cycle4"/>
    <dgm:cxn modelId="{FB9E2950-5A57-D540-86D0-CB1E26129C3B}" type="presOf" srcId="{0037A0CC-870C-4A47-9E29-4312346B1F81}" destId="{EB92D7E9-22D4-0146-AB7B-4BF13F0B94DA}" srcOrd="0" destOrd="1" presId="urn:microsoft.com/office/officeart/2005/8/layout/cycle4"/>
    <dgm:cxn modelId="{02D773EC-ADAA-6F4E-A181-3D4066CFFC61}" srcId="{986A54B5-9AF7-3B45-AE60-934EEA1C596D}" destId="{3448A64C-62FC-9043-90B0-A3FE57CD6F46}" srcOrd="1" destOrd="0" parTransId="{173B6144-484F-584A-A968-0C471D54B839}" sibTransId="{5487D34C-76BE-7F49-B5D6-60A4D1EB38F4}"/>
    <dgm:cxn modelId="{D3FFD8C4-8433-7F4B-8468-A26B5F721EF6}" type="presOf" srcId="{3873F8F8-C8FF-C04B-B0AA-0925F514DF73}" destId="{EB92D7E9-22D4-0146-AB7B-4BF13F0B94DA}" srcOrd="0" destOrd="2" presId="urn:microsoft.com/office/officeart/2005/8/layout/cycle4"/>
    <dgm:cxn modelId="{CA461288-C6C7-084A-9FA3-2611DA696E99}" type="presOf" srcId="{0037A0CC-870C-4A47-9E29-4312346B1F81}" destId="{FDDAD40B-D6EB-EB49-954A-3814AC90CEAE}" srcOrd="1" destOrd="1" presId="urn:microsoft.com/office/officeart/2005/8/layout/cycle4"/>
    <dgm:cxn modelId="{C5028AE3-92FA-E54B-A7E1-508A5A77046F}" srcId="{986A54B5-9AF7-3B45-AE60-934EEA1C596D}" destId="{1F1F246F-856E-954B-A755-17761C7C941C}" srcOrd="2" destOrd="0" parTransId="{C2C4655C-A706-A340-BF20-67D973284B8D}" sibTransId="{F9CB7460-CF17-9147-A3DD-12387E324494}"/>
    <dgm:cxn modelId="{ADF52D3E-CF83-E341-9F0D-FEC5DEA7AE6D}" type="presOf" srcId="{986A54B5-9AF7-3B45-AE60-934EEA1C596D}" destId="{EF837E35-61F7-CF44-87D5-04DBB94E851D}" srcOrd="0" destOrd="0" presId="urn:microsoft.com/office/officeart/2005/8/layout/cycle4"/>
    <dgm:cxn modelId="{43A3AB75-0B05-A84D-9465-0C6B8C3D62BE}" srcId="{8E4FDDFA-A1AD-5542-AD8B-D9D30CEC7BA2}" destId="{D7E09D42-324D-DA40-8BB7-CE2C8E0C0412}" srcOrd="0" destOrd="0" parTransId="{4BCAF06D-6C63-DB44-AFFC-E66C8DE33F06}" sibTransId="{14F66EE4-553A-634B-9A72-D6A0AB9EA4AF}"/>
    <dgm:cxn modelId="{4855AB85-6BE1-E94F-A21E-64E662FFF5E3}" type="presOf" srcId="{3873F8F8-C8FF-C04B-B0AA-0925F514DF73}" destId="{FDDAD40B-D6EB-EB49-954A-3814AC90CEAE}" srcOrd="1" destOrd="2" presId="urn:microsoft.com/office/officeart/2005/8/layout/cycle4"/>
    <dgm:cxn modelId="{09F7BAF4-04A4-364C-840D-754F45B1412D}" srcId="{1F1F246F-856E-954B-A755-17761C7C941C}" destId="{2E6E862C-4746-DD49-8CDC-78FC77122A40}" srcOrd="0" destOrd="0" parTransId="{2B3F49AE-A44D-F345-A307-3708C15D7705}" sibTransId="{B10A78AA-A03B-8E49-886A-8933958B94F2}"/>
    <dgm:cxn modelId="{B9277702-87FD-FE4D-862A-F485C6B3888C}" type="presOf" srcId="{3448A64C-62FC-9043-90B0-A3FE57CD6F46}" destId="{48D5E4CF-ADD2-8B41-A4F5-68B106A4C595}" srcOrd="0" destOrd="0" presId="urn:microsoft.com/office/officeart/2005/8/layout/cycle4"/>
    <dgm:cxn modelId="{0F5796E2-80F9-3540-AAAB-EE83FC592E0A}" type="presOf" srcId="{D7E09D42-324D-DA40-8BB7-CE2C8E0C0412}" destId="{22D6DD87-C722-D847-A0D8-B57291A332E2}" srcOrd="0" destOrd="0" presId="urn:microsoft.com/office/officeart/2005/8/layout/cycle4"/>
    <dgm:cxn modelId="{33BAB9F2-132B-4640-B043-04F4423D8CC2}" type="presOf" srcId="{FD3B2122-A99D-F145-A9E8-4176AC98796B}" destId="{EB92D7E9-22D4-0146-AB7B-4BF13F0B94DA}" srcOrd="0" destOrd="0" presId="urn:microsoft.com/office/officeart/2005/8/layout/cycle4"/>
    <dgm:cxn modelId="{F5EBCC61-4BC5-D345-944B-48800E11215C}" srcId="{3448A64C-62FC-9043-90B0-A3FE57CD6F46}" destId="{EF1B3C80-595B-7E42-AC33-C2577E7B5F44}" srcOrd="0" destOrd="0" parTransId="{3BCE7E1E-577D-8747-BB97-24B8ABD56618}" sibTransId="{A646B512-9586-9B41-B6C8-DF7560133932}"/>
    <dgm:cxn modelId="{1E02668E-8C57-6C4B-9C24-FF554069C73A}" type="presParOf" srcId="{EF837E35-61F7-CF44-87D5-04DBB94E851D}" destId="{6A37C223-3B41-E34C-B26C-786457B3C350}" srcOrd="0" destOrd="0" presId="urn:microsoft.com/office/officeart/2005/8/layout/cycle4"/>
    <dgm:cxn modelId="{36AC3886-7D77-C947-99AA-57FE39FC6F99}" type="presParOf" srcId="{6A37C223-3B41-E34C-B26C-786457B3C350}" destId="{70577019-C507-6942-97B3-3D3CE550881B}" srcOrd="0" destOrd="0" presId="urn:microsoft.com/office/officeart/2005/8/layout/cycle4"/>
    <dgm:cxn modelId="{ACD11A36-1A5F-2F45-B02F-810301E017FD}" type="presParOf" srcId="{70577019-C507-6942-97B3-3D3CE550881B}" destId="{22D6DD87-C722-D847-A0D8-B57291A332E2}" srcOrd="0" destOrd="0" presId="urn:microsoft.com/office/officeart/2005/8/layout/cycle4"/>
    <dgm:cxn modelId="{72C924D1-5A7A-3F42-9843-1EF12FAFD7E8}" type="presParOf" srcId="{70577019-C507-6942-97B3-3D3CE550881B}" destId="{F0289A94-9F46-8445-9D0D-FECF290F507E}" srcOrd="1" destOrd="0" presId="urn:microsoft.com/office/officeart/2005/8/layout/cycle4"/>
    <dgm:cxn modelId="{39F9897D-9E6E-5E4D-A082-3728E12CDB4F}" type="presParOf" srcId="{6A37C223-3B41-E34C-B26C-786457B3C350}" destId="{3558D5D1-6D65-5B4B-BE57-D3D8989F8DA2}" srcOrd="1" destOrd="0" presId="urn:microsoft.com/office/officeart/2005/8/layout/cycle4"/>
    <dgm:cxn modelId="{3E20B66A-E90C-184A-8746-8033E2D44910}" type="presParOf" srcId="{3558D5D1-6D65-5B4B-BE57-D3D8989F8DA2}" destId="{2536AD60-F957-1140-B2FC-F5FAFABD89D0}" srcOrd="0" destOrd="0" presId="urn:microsoft.com/office/officeart/2005/8/layout/cycle4"/>
    <dgm:cxn modelId="{7660A2B6-3F84-ED4C-A31D-1395F9095F92}" type="presParOf" srcId="{3558D5D1-6D65-5B4B-BE57-D3D8989F8DA2}" destId="{FCC17BF9-4CA8-4042-A20B-502FC9BBC66E}" srcOrd="1" destOrd="0" presId="urn:microsoft.com/office/officeart/2005/8/layout/cycle4"/>
    <dgm:cxn modelId="{4BF37533-D451-334D-A97D-62267D82892D}" type="presParOf" srcId="{6A37C223-3B41-E34C-B26C-786457B3C350}" destId="{9ADFED5F-4D2A-1F4E-B21D-A93C2097EB98}" srcOrd="2" destOrd="0" presId="urn:microsoft.com/office/officeart/2005/8/layout/cycle4"/>
    <dgm:cxn modelId="{411D062F-A554-994B-91FE-F31075ED55FC}" type="presParOf" srcId="{9ADFED5F-4D2A-1F4E-B21D-A93C2097EB98}" destId="{C9F88FC4-08A8-7641-8334-FDA4CF4BA65A}" srcOrd="0" destOrd="0" presId="urn:microsoft.com/office/officeart/2005/8/layout/cycle4"/>
    <dgm:cxn modelId="{39038DAA-A1D2-5D40-A788-8B7100692850}" type="presParOf" srcId="{9ADFED5F-4D2A-1F4E-B21D-A93C2097EB98}" destId="{642B84DF-B117-FF42-815D-0853EB20B906}" srcOrd="1" destOrd="0" presId="urn:microsoft.com/office/officeart/2005/8/layout/cycle4"/>
    <dgm:cxn modelId="{46D57F92-B174-D541-AD8F-C29A443D1EE8}" type="presParOf" srcId="{6A37C223-3B41-E34C-B26C-786457B3C350}" destId="{86A18D1B-7F64-7144-9C61-6E2A6752B1B0}" srcOrd="3" destOrd="0" presId="urn:microsoft.com/office/officeart/2005/8/layout/cycle4"/>
    <dgm:cxn modelId="{1CAA73E2-CA95-D64D-808D-B02EB324648E}" type="presParOf" srcId="{86A18D1B-7F64-7144-9C61-6E2A6752B1B0}" destId="{EB92D7E9-22D4-0146-AB7B-4BF13F0B94DA}" srcOrd="0" destOrd="0" presId="urn:microsoft.com/office/officeart/2005/8/layout/cycle4"/>
    <dgm:cxn modelId="{8E9E22D0-87DA-FF44-A0E8-C97713CDADA5}" type="presParOf" srcId="{86A18D1B-7F64-7144-9C61-6E2A6752B1B0}" destId="{FDDAD40B-D6EB-EB49-954A-3814AC90CEAE}" srcOrd="1" destOrd="0" presId="urn:microsoft.com/office/officeart/2005/8/layout/cycle4"/>
    <dgm:cxn modelId="{C2B90D6C-0BD3-5044-95E3-FFAFFA7DED30}" type="presParOf" srcId="{6A37C223-3B41-E34C-B26C-786457B3C350}" destId="{EC1ACCA8-ABB4-0640-9356-A099F898B9F6}" srcOrd="4" destOrd="0" presId="urn:microsoft.com/office/officeart/2005/8/layout/cycle4"/>
    <dgm:cxn modelId="{9506ED81-A51A-4D4A-9EFF-945E81BB5D41}" type="presParOf" srcId="{EF837E35-61F7-CF44-87D5-04DBB94E851D}" destId="{6AC1B4B1-D675-F443-9AB0-DFA8998AF6F2}" srcOrd="1" destOrd="0" presId="urn:microsoft.com/office/officeart/2005/8/layout/cycle4"/>
    <dgm:cxn modelId="{EDFCC77B-406C-C24F-9A9F-774DF8C27E73}" type="presParOf" srcId="{6AC1B4B1-D675-F443-9AB0-DFA8998AF6F2}" destId="{1460E600-3523-334F-9DEB-CE9517B5E507}" srcOrd="0" destOrd="0" presId="urn:microsoft.com/office/officeart/2005/8/layout/cycle4"/>
    <dgm:cxn modelId="{2A5422DD-A0A3-1449-90B1-FA61C375CE01}" type="presParOf" srcId="{6AC1B4B1-D675-F443-9AB0-DFA8998AF6F2}" destId="{48D5E4CF-ADD2-8B41-A4F5-68B106A4C595}" srcOrd="1" destOrd="0" presId="urn:microsoft.com/office/officeart/2005/8/layout/cycle4"/>
    <dgm:cxn modelId="{11F71BCA-551E-A04E-91C1-B29071B806AB}" type="presParOf" srcId="{6AC1B4B1-D675-F443-9AB0-DFA8998AF6F2}" destId="{4A5BD455-E01D-5A4B-9FCC-D5C1DE60B913}" srcOrd="2" destOrd="0" presId="urn:microsoft.com/office/officeart/2005/8/layout/cycle4"/>
    <dgm:cxn modelId="{E4A3564E-C844-444C-8E1D-E2E2A353085B}" type="presParOf" srcId="{6AC1B4B1-D675-F443-9AB0-DFA8998AF6F2}" destId="{DF685004-72FA-4C42-A951-3DC8E50CF3F1}" srcOrd="3" destOrd="0" presId="urn:microsoft.com/office/officeart/2005/8/layout/cycle4"/>
    <dgm:cxn modelId="{EFD0222F-9139-3244-B283-B3F45763A2BA}" type="presParOf" srcId="{6AC1B4B1-D675-F443-9AB0-DFA8998AF6F2}" destId="{FFAAB2EF-BC26-0F47-A333-F9715AF92087}" srcOrd="4" destOrd="0" presId="urn:microsoft.com/office/officeart/2005/8/layout/cycle4"/>
    <dgm:cxn modelId="{6DAAC4F9-511B-EC41-9FCB-D5A6383EEB22}" type="presParOf" srcId="{EF837E35-61F7-CF44-87D5-04DBB94E851D}" destId="{BC335CFD-85CA-DD4F-A48E-1CF14133E821}" srcOrd="2" destOrd="0" presId="urn:microsoft.com/office/officeart/2005/8/layout/cycle4"/>
    <dgm:cxn modelId="{DB972E40-E37F-5E4E-8BF3-90A1195C3B13}" type="presParOf" srcId="{EF837E35-61F7-CF44-87D5-04DBB94E851D}" destId="{6370A827-13A5-9044-8BBD-FC36699BF0F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5DE62B-6C18-504C-B895-D6B953A3FF13}"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BFD61A15-B6AA-7C4B-B5CD-D8DB2DFDAF17}">
      <dgm:prSet/>
      <dgm:spPr>
        <a:gradFill rotWithShape="0">
          <a:gsLst>
            <a:gs pos="0">
              <a:schemeClr val="accent2">
                <a:lumMod val="60000"/>
                <a:lumOff val="40000"/>
              </a:schemeClr>
            </a:gs>
            <a:gs pos="50000">
              <a:schemeClr val="accent2">
                <a:lumMod val="75000"/>
              </a:schemeClr>
            </a:gs>
            <a:gs pos="100000">
              <a:schemeClr val="accent2">
                <a:lumMod val="50000"/>
              </a:schemeClr>
            </a:gs>
          </a:gsLst>
        </a:gradFill>
      </dgm:spPr>
      <dgm:t>
        <a:bodyPr/>
        <a:lstStyle/>
        <a:p>
          <a:pPr rtl="0"/>
          <a:r>
            <a:rPr lang="en-US" dirty="0" smtClean="0"/>
            <a:t>The greater the drive to impose control obligations by apex corporations on their production chains, </a:t>
          </a:r>
          <a:endParaRPr lang="en-US" dirty="0"/>
        </a:p>
      </dgm:t>
    </dgm:pt>
    <dgm:pt modelId="{D3CB59D4-DCCD-2847-A807-A715683F725E}" type="parTrans" cxnId="{9DCC0688-3945-BF48-A87C-B4ED865F2530}">
      <dgm:prSet/>
      <dgm:spPr/>
      <dgm:t>
        <a:bodyPr/>
        <a:lstStyle/>
        <a:p>
          <a:endParaRPr lang="en-US"/>
        </a:p>
      </dgm:t>
    </dgm:pt>
    <dgm:pt modelId="{56B42310-69FE-844E-A408-4EFA4C8F9283}" type="sibTrans" cxnId="{9DCC0688-3945-BF48-A87C-B4ED865F2530}">
      <dgm:prSet/>
      <dgm:spPr/>
      <dgm:t>
        <a:bodyPr/>
        <a:lstStyle/>
        <a:p>
          <a:endParaRPr lang="en-US"/>
        </a:p>
      </dgm:t>
    </dgm:pt>
    <dgm:pt modelId="{D6A9BDDD-132F-8B40-AED2-089EC3BC50DC}">
      <dgm:prSet/>
      <dgm:spPr>
        <a:gradFill rotWithShape="0">
          <a:gsLst>
            <a:gs pos="0">
              <a:schemeClr val="accent6">
                <a:lumMod val="40000"/>
                <a:lumOff val="60000"/>
              </a:schemeClr>
            </a:gs>
            <a:gs pos="50000">
              <a:schemeClr val="accent6">
                <a:lumMod val="75000"/>
              </a:schemeClr>
            </a:gs>
            <a:gs pos="100000">
              <a:schemeClr val="accent6">
                <a:lumMod val="50000"/>
              </a:schemeClr>
            </a:gs>
          </a:gsLst>
        </a:gradFill>
      </dgm:spPr>
      <dgm:t>
        <a:bodyPr/>
        <a:lstStyle/>
        <a:p>
          <a:pPr rtl="0"/>
          <a:r>
            <a:rPr lang="en-US" dirty="0" smtClean="0"/>
            <a:t>the more aggressive the efforts to apply traditional agency and veil piercing principles to collapse the corporation into the enterprise.</a:t>
          </a:r>
          <a:endParaRPr lang="en-US" dirty="0"/>
        </a:p>
      </dgm:t>
    </dgm:pt>
    <dgm:pt modelId="{FF447132-75C0-E640-8297-F155598C9DC3}" type="parTrans" cxnId="{1AB108DC-772E-4F49-AB95-9F56188811DA}">
      <dgm:prSet/>
      <dgm:spPr/>
      <dgm:t>
        <a:bodyPr/>
        <a:lstStyle/>
        <a:p>
          <a:endParaRPr lang="en-US"/>
        </a:p>
      </dgm:t>
    </dgm:pt>
    <dgm:pt modelId="{9D4E2860-8061-E545-8EB6-452D2EE2EB89}" type="sibTrans" cxnId="{1AB108DC-772E-4F49-AB95-9F56188811DA}">
      <dgm:prSet/>
      <dgm:spPr/>
      <dgm:t>
        <a:bodyPr/>
        <a:lstStyle/>
        <a:p>
          <a:endParaRPr lang="en-US"/>
        </a:p>
      </dgm:t>
    </dgm:pt>
    <dgm:pt modelId="{8D2D9AC9-A0AE-4D40-BECE-1D35CC4BBBD4}" type="pres">
      <dgm:prSet presAssocID="{DA5DE62B-6C18-504C-B895-D6B953A3FF13}" presName="CompostProcess" presStyleCnt="0">
        <dgm:presLayoutVars>
          <dgm:dir/>
          <dgm:resizeHandles val="exact"/>
        </dgm:presLayoutVars>
      </dgm:prSet>
      <dgm:spPr/>
      <dgm:t>
        <a:bodyPr/>
        <a:lstStyle/>
        <a:p>
          <a:endParaRPr lang="en-US"/>
        </a:p>
      </dgm:t>
    </dgm:pt>
    <dgm:pt modelId="{C48E2058-D580-0447-9D59-860EC6987037}" type="pres">
      <dgm:prSet presAssocID="{DA5DE62B-6C18-504C-B895-D6B953A3FF13}" presName="arrow" presStyleLbl="bgShp" presStyleIdx="0" presStyleCnt="1"/>
      <dgm:spPr/>
    </dgm:pt>
    <dgm:pt modelId="{2E45E912-3539-3C48-8231-778DD13C937D}" type="pres">
      <dgm:prSet presAssocID="{DA5DE62B-6C18-504C-B895-D6B953A3FF13}" presName="linearProcess" presStyleCnt="0"/>
      <dgm:spPr/>
    </dgm:pt>
    <dgm:pt modelId="{6790E8C4-AE19-B445-A535-C962758EF23C}" type="pres">
      <dgm:prSet presAssocID="{BFD61A15-B6AA-7C4B-B5CD-D8DB2DFDAF17}" presName="textNode" presStyleLbl="node1" presStyleIdx="0" presStyleCnt="2">
        <dgm:presLayoutVars>
          <dgm:bulletEnabled val="1"/>
        </dgm:presLayoutVars>
      </dgm:prSet>
      <dgm:spPr/>
      <dgm:t>
        <a:bodyPr/>
        <a:lstStyle/>
        <a:p>
          <a:endParaRPr lang="en-US"/>
        </a:p>
      </dgm:t>
    </dgm:pt>
    <dgm:pt modelId="{DF846CAC-5EE5-8F4A-A7A5-9E7BF35D02CF}" type="pres">
      <dgm:prSet presAssocID="{56B42310-69FE-844E-A408-4EFA4C8F9283}" presName="sibTrans" presStyleCnt="0"/>
      <dgm:spPr/>
    </dgm:pt>
    <dgm:pt modelId="{74783417-A76F-5A4A-9985-F90E224EA856}" type="pres">
      <dgm:prSet presAssocID="{D6A9BDDD-132F-8B40-AED2-089EC3BC50DC}" presName="textNode" presStyleLbl="node1" presStyleIdx="1" presStyleCnt="2">
        <dgm:presLayoutVars>
          <dgm:bulletEnabled val="1"/>
        </dgm:presLayoutVars>
      </dgm:prSet>
      <dgm:spPr/>
      <dgm:t>
        <a:bodyPr/>
        <a:lstStyle/>
        <a:p>
          <a:endParaRPr lang="en-US"/>
        </a:p>
      </dgm:t>
    </dgm:pt>
  </dgm:ptLst>
  <dgm:cxnLst>
    <dgm:cxn modelId="{1AB108DC-772E-4F49-AB95-9F56188811DA}" srcId="{DA5DE62B-6C18-504C-B895-D6B953A3FF13}" destId="{D6A9BDDD-132F-8B40-AED2-089EC3BC50DC}" srcOrd="1" destOrd="0" parTransId="{FF447132-75C0-E640-8297-F155598C9DC3}" sibTransId="{9D4E2860-8061-E545-8EB6-452D2EE2EB89}"/>
    <dgm:cxn modelId="{737CC291-AE3E-134A-934C-34E780AE31E8}" type="presOf" srcId="{D6A9BDDD-132F-8B40-AED2-089EC3BC50DC}" destId="{74783417-A76F-5A4A-9985-F90E224EA856}" srcOrd="0" destOrd="0" presId="urn:microsoft.com/office/officeart/2005/8/layout/hProcess9"/>
    <dgm:cxn modelId="{9DCC0688-3945-BF48-A87C-B4ED865F2530}" srcId="{DA5DE62B-6C18-504C-B895-D6B953A3FF13}" destId="{BFD61A15-B6AA-7C4B-B5CD-D8DB2DFDAF17}" srcOrd="0" destOrd="0" parTransId="{D3CB59D4-DCCD-2847-A807-A715683F725E}" sibTransId="{56B42310-69FE-844E-A408-4EFA4C8F9283}"/>
    <dgm:cxn modelId="{DC052132-ADDE-4B43-9AB9-18731BC837C6}" type="presOf" srcId="{BFD61A15-B6AA-7C4B-B5CD-D8DB2DFDAF17}" destId="{6790E8C4-AE19-B445-A535-C962758EF23C}" srcOrd="0" destOrd="0" presId="urn:microsoft.com/office/officeart/2005/8/layout/hProcess9"/>
    <dgm:cxn modelId="{1DE226B9-9202-CD45-96D9-12E6FAB1FFAF}" type="presOf" srcId="{DA5DE62B-6C18-504C-B895-D6B953A3FF13}" destId="{8D2D9AC9-A0AE-4D40-BECE-1D35CC4BBBD4}" srcOrd="0" destOrd="0" presId="urn:microsoft.com/office/officeart/2005/8/layout/hProcess9"/>
    <dgm:cxn modelId="{3A995592-2659-5C44-A33B-52044BB14385}" type="presParOf" srcId="{8D2D9AC9-A0AE-4D40-BECE-1D35CC4BBBD4}" destId="{C48E2058-D580-0447-9D59-860EC6987037}" srcOrd="0" destOrd="0" presId="urn:microsoft.com/office/officeart/2005/8/layout/hProcess9"/>
    <dgm:cxn modelId="{E01CD61D-90F9-6D4A-BAA7-BB9DB1B79E30}" type="presParOf" srcId="{8D2D9AC9-A0AE-4D40-BECE-1D35CC4BBBD4}" destId="{2E45E912-3539-3C48-8231-778DD13C937D}" srcOrd="1" destOrd="0" presId="urn:microsoft.com/office/officeart/2005/8/layout/hProcess9"/>
    <dgm:cxn modelId="{98036358-5441-1945-B2A1-00318C0135D5}" type="presParOf" srcId="{2E45E912-3539-3C48-8231-778DD13C937D}" destId="{6790E8C4-AE19-B445-A535-C962758EF23C}" srcOrd="0" destOrd="0" presId="urn:microsoft.com/office/officeart/2005/8/layout/hProcess9"/>
    <dgm:cxn modelId="{87CBC17B-C739-A846-8B34-D8D6390D8C8C}" type="presParOf" srcId="{2E45E912-3539-3C48-8231-778DD13C937D}" destId="{DF846CAC-5EE5-8F4A-A7A5-9E7BF35D02CF}" srcOrd="1" destOrd="0" presId="urn:microsoft.com/office/officeart/2005/8/layout/hProcess9"/>
    <dgm:cxn modelId="{85D4607D-B620-FC4A-9381-F31C80BB2378}" type="presParOf" srcId="{2E45E912-3539-3C48-8231-778DD13C937D}" destId="{74783417-A76F-5A4A-9985-F90E224EA85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C16199C-5C9C-3B41-9BD1-C4F5AEDF1166}"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AF64C879-2EBA-604E-AC24-9D727CE90EEA}">
      <dgm:prSet custT="1"/>
      <dgm:spPr/>
      <dgm:t>
        <a:bodyPr/>
        <a:lstStyle/>
        <a:p>
          <a:pPr rtl="0"/>
          <a:r>
            <a:rPr lang="en-US" sz="2000" b="1" dirty="0" smtClean="0">
              <a:solidFill>
                <a:schemeClr val="tx1"/>
              </a:solidFill>
            </a:rPr>
            <a:t>With respect to traditional rights</a:t>
          </a:r>
          <a:r>
            <a:rPr lang="en-US" sz="1500" b="1" dirty="0" smtClean="0">
              <a:solidFill>
                <a:schemeClr val="tx1"/>
              </a:solidFill>
            </a:rPr>
            <a:t>:</a:t>
          </a:r>
          <a:endParaRPr lang="en-US" sz="1500" b="1" dirty="0">
            <a:solidFill>
              <a:schemeClr val="tx1"/>
            </a:solidFill>
          </a:endParaRPr>
        </a:p>
      </dgm:t>
    </dgm:pt>
    <dgm:pt modelId="{327BE485-D053-9544-BD17-F3C6F895CA7E}" type="parTrans" cxnId="{C47F8B21-F2D2-804B-BA88-BFAED752258B}">
      <dgm:prSet/>
      <dgm:spPr/>
      <dgm:t>
        <a:bodyPr/>
        <a:lstStyle/>
        <a:p>
          <a:endParaRPr lang="en-US"/>
        </a:p>
      </dgm:t>
    </dgm:pt>
    <dgm:pt modelId="{610D63DE-3091-E341-8385-577DC5AC00A5}" type="sibTrans" cxnId="{C47F8B21-F2D2-804B-BA88-BFAED752258B}">
      <dgm:prSet/>
      <dgm:spPr/>
      <dgm:t>
        <a:bodyPr/>
        <a:lstStyle/>
        <a:p>
          <a:endParaRPr lang="en-US"/>
        </a:p>
      </dgm:t>
    </dgm:pt>
    <dgm:pt modelId="{9647BFCC-F67C-5547-BEF8-319FE720D4A6}">
      <dgm:prSet custT="1"/>
      <dgm:spPr/>
      <dgm:t>
        <a:bodyPr/>
        <a:lstStyle/>
        <a:p>
          <a:pPr rtl="0"/>
          <a:r>
            <a:rPr lang="en-US" sz="2000" dirty="0" smtClean="0"/>
            <a:t>Based on protection of property</a:t>
          </a:r>
          <a:endParaRPr lang="en-US" sz="2000" dirty="0"/>
        </a:p>
      </dgm:t>
    </dgm:pt>
    <dgm:pt modelId="{C6562A53-E977-2341-B9D6-3F8874BAF029}" type="parTrans" cxnId="{9AD77988-71DD-D641-A6E7-1480945FC433}">
      <dgm:prSet/>
      <dgm:spPr/>
      <dgm:t>
        <a:bodyPr/>
        <a:lstStyle/>
        <a:p>
          <a:endParaRPr lang="en-US"/>
        </a:p>
      </dgm:t>
    </dgm:pt>
    <dgm:pt modelId="{77CE3994-8183-9044-BAA9-62C7F4199164}" type="sibTrans" cxnId="{9AD77988-71DD-D641-A6E7-1480945FC433}">
      <dgm:prSet/>
      <dgm:spPr/>
      <dgm:t>
        <a:bodyPr/>
        <a:lstStyle/>
        <a:p>
          <a:endParaRPr lang="en-US"/>
        </a:p>
      </dgm:t>
    </dgm:pt>
    <dgm:pt modelId="{11DB8133-BF3F-9B42-BAF7-3DB5682A41C3}">
      <dgm:prSet custT="1"/>
      <dgm:spPr/>
      <dgm:t>
        <a:bodyPr/>
        <a:lstStyle/>
        <a:p>
          <a:pPr rtl="0"/>
          <a:r>
            <a:rPr lang="en-US" sz="1800" b="1" dirty="0" smtClean="0">
              <a:solidFill>
                <a:schemeClr val="tx1"/>
              </a:solidFill>
            </a:rPr>
            <a:t>With respect to new constitutional rights</a:t>
          </a:r>
          <a:endParaRPr lang="en-US" sz="1800" b="1" dirty="0">
            <a:solidFill>
              <a:schemeClr val="tx1"/>
            </a:solidFill>
          </a:endParaRPr>
        </a:p>
      </dgm:t>
    </dgm:pt>
    <dgm:pt modelId="{C2F619BF-9CD8-9C4A-B63E-285C3985A336}" type="parTrans" cxnId="{EF382029-0B7F-CD49-BB2F-1A54198DA6D2}">
      <dgm:prSet/>
      <dgm:spPr/>
      <dgm:t>
        <a:bodyPr/>
        <a:lstStyle/>
        <a:p>
          <a:endParaRPr lang="en-US"/>
        </a:p>
      </dgm:t>
    </dgm:pt>
    <dgm:pt modelId="{A16E4E56-3428-3649-819C-A5088AE72F75}" type="sibTrans" cxnId="{EF382029-0B7F-CD49-BB2F-1A54198DA6D2}">
      <dgm:prSet/>
      <dgm:spPr/>
      <dgm:t>
        <a:bodyPr/>
        <a:lstStyle/>
        <a:p>
          <a:endParaRPr lang="en-US"/>
        </a:p>
      </dgm:t>
    </dgm:pt>
    <dgm:pt modelId="{C3187243-9025-7E40-BEDF-E9825A163997}">
      <dgm:prSet custT="1"/>
      <dgm:spPr/>
      <dgm:t>
        <a:bodyPr/>
        <a:lstStyle/>
        <a:p>
          <a:pPr rtl="0"/>
          <a:r>
            <a:rPr lang="en-US" sz="2000" dirty="0" smtClean="0"/>
            <a:t>Speech:</a:t>
          </a:r>
          <a:endParaRPr lang="en-US" sz="2000" dirty="0"/>
        </a:p>
      </dgm:t>
    </dgm:pt>
    <dgm:pt modelId="{13EAB7DB-49F5-794F-8BC7-850F902A5744}" type="parTrans" cxnId="{D62FBEC2-A542-9548-A623-EC929F97840F}">
      <dgm:prSet/>
      <dgm:spPr/>
      <dgm:t>
        <a:bodyPr/>
        <a:lstStyle/>
        <a:p>
          <a:endParaRPr lang="en-US"/>
        </a:p>
      </dgm:t>
    </dgm:pt>
    <dgm:pt modelId="{A1D8AECE-ACDE-8E4F-99DF-A4F0A75F4E8C}" type="sibTrans" cxnId="{D62FBEC2-A542-9548-A623-EC929F97840F}">
      <dgm:prSet/>
      <dgm:spPr/>
      <dgm:t>
        <a:bodyPr/>
        <a:lstStyle/>
        <a:p>
          <a:endParaRPr lang="en-US"/>
        </a:p>
      </dgm:t>
    </dgm:pt>
    <dgm:pt modelId="{54834367-596C-6347-B838-2A117E49F649}">
      <dgm:prSet/>
      <dgm:spPr/>
      <dgm:t>
        <a:bodyPr/>
        <a:lstStyle/>
        <a:p>
          <a:pPr rtl="0"/>
          <a:r>
            <a:rPr lang="en-US" smtClean="0"/>
            <a:t>Grounded in notion of corporate autonomy; of corporations as generators of speech distinct from that of their stakeholders</a:t>
          </a:r>
          <a:endParaRPr lang="en-US"/>
        </a:p>
      </dgm:t>
    </dgm:pt>
    <dgm:pt modelId="{EEFD87B9-FA2D-584F-84F4-BFE5384F264C}" type="parTrans" cxnId="{C6B3404E-0D76-6341-B533-C09E37CF49B7}">
      <dgm:prSet/>
      <dgm:spPr/>
      <dgm:t>
        <a:bodyPr/>
        <a:lstStyle/>
        <a:p>
          <a:endParaRPr lang="en-US"/>
        </a:p>
      </dgm:t>
    </dgm:pt>
    <dgm:pt modelId="{626FFEF7-7A55-3443-8AF5-FBFDC08BA75F}" type="sibTrans" cxnId="{C6B3404E-0D76-6341-B533-C09E37CF49B7}">
      <dgm:prSet/>
      <dgm:spPr/>
      <dgm:t>
        <a:bodyPr/>
        <a:lstStyle/>
        <a:p>
          <a:endParaRPr lang="en-US"/>
        </a:p>
      </dgm:t>
    </dgm:pt>
    <dgm:pt modelId="{E7F325F9-32B7-AC44-BD53-14053FBF8C9B}">
      <dgm:prSet custT="1"/>
      <dgm:spPr/>
      <dgm:t>
        <a:bodyPr/>
        <a:lstStyle/>
        <a:p>
          <a:pPr rtl="0"/>
          <a:r>
            <a:rPr lang="en-US" sz="2000" dirty="0" smtClean="0"/>
            <a:t>Religion:</a:t>
          </a:r>
          <a:endParaRPr lang="en-US" sz="2000" dirty="0"/>
        </a:p>
      </dgm:t>
    </dgm:pt>
    <dgm:pt modelId="{DE10C7BF-A857-0C4F-9807-62A7DFF30237}" type="parTrans" cxnId="{6714B7A8-9DAD-DD43-BFC0-7E418D674A1D}">
      <dgm:prSet/>
      <dgm:spPr/>
      <dgm:t>
        <a:bodyPr/>
        <a:lstStyle/>
        <a:p>
          <a:endParaRPr lang="en-US"/>
        </a:p>
      </dgm:t>
    </dgm:pt>
    <dgm:pt modelId="{33B87797-21D9-2241-AE0E-5F9CAB1FF8B9}" type="sibTrans" cxnId="{6714B7A8-9DAD-DD43-BFC0-7E418D674A1D}">
      <dgm:prSet/>
      <dgm:spPr/>
      <dgm:t>
        <a:bodyPr/>
        <a:lstStyle/>
        <a:p>
          <a:endParaRPr lang="en-US"/>
        </a:p>
      </dgm:t>
    </dgm:pt>
    <dgm:pt modelId="{662DFB7F-A169-D541-A35D-EADA07478E7F}">
      <dgm:prSet/>
      <dgm:spPr/>
      <dgm:t>
        <a:bodyPr/>
        <a:lstStyle/>
        <a:p>
          <a:pPr rtl="0"/>
          <a:r>
            <a:rPr lang="en-US" smtClean="0"/>
            <a:t>Grounded in notions of corporation as property in the hands of shareholders or as concession from the state</a:t>
          </a:r>
          <a:endParaRPr lang="en-US"/>
        </a:p>
      </dgm:t>
    </dgm:pt>
    <dgm:pt modelId="{BC9D6BB9-51DF-624E-BDBE-464F35F5A65C}" type="parTrans" cxnId="{2A31323A-1D1F-E04E-9AC1-D940574200F0}">
      <dgm:prSet/>
      <dgm:spPr/>
      <dgm:t>
        <a:bodyPr/>
        <a:lstStyle/>
        <a:p>
          <a:endParaRPr lang="en-US"/>
        </a:p>
      </dgm:t>
    </dgm:pt>
    <dgm:pt modelId="{CB8E53CA-E90F-8B42-BBAA-9A1282E2468C}" type="sibTrans" cxnId="{2A31323A-1D1F-E04E-9AC1-D940574200F0}">
      <dgm:prSet/>
      <dgm:spPr/>
      <dgm:t>
        <a:bodyPr/>
        <a:lstStyle/>
        <a:p>
          <a:endParaRPr lang="en-US"/>
        </a:p>
      </dgm:t>
    </dgm:pt>
    <dgm:pt modelId="{971A72EF-3C12-0F46-9844-39A31B638A9E}">
      <dgm:prSet/>
      <dgm:spPr/>
      <dgm:t>
        <a:bodyPr/>
        <a:lstStyle/>
        <a:p>
          <a:r>
            <a:rPr lang="en-US" dirty="0" smtClean="0"/>
            <a:t>corporation a fiduciary for shareholder rights</a:t>
          </a:r>
          <a:endParaRPr lang="en-US" dirty="0"/>
        </a:p>
      </dgm:t>
    </dgm:pt>
    <dgm:pt modelId="{160A3BED-1EB9-A74F-955C-3F5FDD9793B2}" type="parTrans" cxnId="{A781C0D5-B847-C042-802E-41A2E0158400}">
      <dgm:prSet/>
      <dgm:spPr/>
      <dgm:t>
        <a:bodyPr/>
        <a:lstStyle/>
        <a:p>
          <a:endParaRPr lang="en-US"/>
        </a:p>
      </dgm:t>
    </dgm:pt>
    <dgm:pt modelId="{70DDDD30-14C6-5943-8360-7ADD48B8AFAD}" type="sibTrans" cxnId="{A781C0D5-B847-C042-802E-41A2E0158400}">
      <dgm:prSet/>
      <dgm:spPr/>
      <dgm:t>
        <a:bodyPr/>
        <a:lstStyle/>
        <a:p>
          <a:endParaRPr lang="en-US"/>
        </a:p>
      </dgm:t>
    </dgm:pt>
    <dgm:pt modelId="{DD36E4ED-5DCD-7643-89D4-9B83375D505C}" type="pres">
      <dgm:prSet presAssocID="{6C16199C-5C9C-3B41-9BD1-C4F5AEDF1166}" presName="hierChild1" presStyleCnt="0">
        <dgm:presLayoutVars>
          <dgm:orgChart val="1"/>
          <dgm:chPref val="1"/>
          <dgm:dir/>
          <dgm:animOne val="branch"/>
          <dgm:animLvl val="lvl"/>
          <dgm:resizeHandles/>
        </dgm:presLayoutVars>
      </dgm:prSet>
      <dgm:spPr/>
      <dgm:t>
        <a:bodyPr/>
        <a:lstStyle/>
        <a:p>
          <a:endParaRPr lang="en-US"/>
        </a:p>
      </dgm:t>
    </dgm:pt>
    <dgm:pt modelId="{44E91BCE-BE66-4343-B167-443DD6605B2F}" type="pres">
      <dgm:prSet presAssocID="{AF64C879-2EBA-604E-AC24-9D727CE90EEA}" presName="hierRoot1" presStyleCnt="0">
        <dgm:presLayoutVars>
          <dgm:hierBranch val="init"/>
        </dgm:presLayoutVars>
      </dgm:prSet>
      <dgm:spPr/>
    </dgm:pt>
    <dgm:pt modelId="{A2EB0F8D-CA83-3143-846D-2FEA4C0D67C2}" type="pres">
      <dgm:prSet presAssocID="{AF64C879-2EBA-604E-AC24-9D727CE90EEA}" presName="rootComposite1" presStyleCnt="0"/>
      <dgm:spPr/>
    </dgm:pt>
    <dgm:pt modelId="{04C37856-6A51-D445-B168-63E1CD422C2C}" type="pres">
      <dgm:prSet presAssocID="{AF64C879-2EBA-604E-AC24-9D727CE90EEA}" presName="rootText1" presStyleLbl="node0" presStyleIdx="0" presStyleCnt="2" custScaleX="159682">
        <dgm:presLayoutVars>
          <dgm:chPref val="3"/>
        </dgm:presLayoutVars>
      </dgm:prSet>
      <dgm:spPr/>
      <dgm:t>
        <a:bodyPr/>
        <a:lstStyle/>
        <a:p>
          <a:endParaRPr lang="en-US"/>
        </a:p>
      </dgm:t>
    </dgm:pt>
    <dgm:pt modelId="{043532CF-06B9-E641-853F-1DFFF741E2ED}" type="pres">
      <dgm:prSet presAssocID="{AF64C879-2EBA-604E-AC24-9D727CE90EEA}" presName="rootConnector1" presStyleLbl="node1" presStyleIdx="0" presStyleCnt="0"/>
      <dgm:spPr/>
      <dgm:t>
        <a:bodyPr/>
        <a:lstStyle/>
        <a:p>
          <a:endParaRPr lang="en-US"/>
        </a:p>
      </dgm:t>
    </dgm:pt>
    <dgm:pt modelId="{2FF8CCA9-4B2F-6B4D-BA3E-CC878F8EDB15}" type="pres">
      <dgm:prSet presAssocID="{AF64C879-2EBA-604E-AC24-9D727CE90EEA}" presName="hierChild2" presStyleCnt="0"/>
      <dgm:spPr/>
    </dgm:pt>
    <dgm:pt modelId="{CAD63FB6-73BA-4043-B481-EF8ADA2F14D6}" type="pres">
      <dgm:prSet presAssocID="{C6562A53-E977-2341-B9D6-3F8874BAF029}" presName="Name37" presStyleLbl="parChTrans1D2" presStyleIdx="0" presStyleCnt="3"/>
      <dgm:spPr/>
      <dgm:t>
        <a:bodyPr/>
        <a:lstStyle/>
        <a:p>
          <a:endParaRPr lang="en-US"/>
        </a:p>
      </dgm:t>
    </dgm:pt>
    <dgm:pt modelId="{9C373D82-B7DC-0A49-8630-39BBC48BAB15}" type="pres">
      <dgm:prSet presAssocID="{9647BFCC-F67C-5547-BEF8-319FE720D4A6}" presName="hierRoot2" presStyleCnt="0">
        <dgm:presLayoutVars>
          <dgm:hierBranch val="init"/>
        </dgm:presLayoutVars>
      </dgm:prSet>
      <dgm:spPr/>
    </dgm:pt>
    <dgm:pt modelId="{8739D651-B625-1149-971A-49922320DEE3}" type="pres">
      <dgm:prSet presAssocID="{9647BFCC-F67C-5547-BEF8-319FE720D4A6}" presName="rootComposite" presStyleCnt="0"/>
      <dgm:spPr/>
    </dgm:pt>
    <dgm:pt modelId="{766502F5-3967-CD43-BA58-A7E8795C168C}" type="pres">
      <dgm:prSet presAssocID="{9647BFCC-F67C-5547-BEF8-319FE720D4A6}" presName="rootText" presStyleLbl="node2" presStyleIdx="0" presStyleCnt="3">
        <dgm:presLayoutVars>
          <dgm:chPref val="3"/>
        </dgm:presLayoutVars>
      </dgm:prSet>
      <dgm:spPr/>
      <dgm:t>
        <a:bodyPr/>
        <a:lstStyle/>
        <a:p>
          <a:endParaRPr lang="en-US"/>
        </a:p>
      </dgm:t>
    </dgm:pt>
    <dgm:pt modelId="{933F1E72-581D-0A41-ABF8-83695FE74EEF}" type="pres">
      <dgm:prSet presAssocID="{9647BFCC-F67C-5547-BEF8-319FE720D4A6}" presName="rootConnector" presStyleLbl="node2" presStyleIdx="0" presStyleCnt="3"/>
      <dgm:spPr/>
      <dgm:t>
        <a:bodyPr/>
        <a:lstStyle/>
        <a:p>
          <a:endParaRPr lang="en-US"/>
        </a:p>
      </dgm:t>
    </dgm:pt>
    <dgm:pt modelId="{7576DD3A-2CD0-1C43-B329-848F88CDD396}" type="pres">
      <dgm:prSet presAssocID="{9647BFCC-F67C-5547-BEF8-319FE720D4A6}" presName="hierChild4" presStyleCnt="0"/>
      <dgm:spPr/>
    </dgm:pt>
    <dgm:pt modelId="{97C9CEDC-A57B-174F-998C-B53ACE32AB5A}" type="pres">
      <dgm:prSet presAssocID="{160A3BED-1EB9-A74F-955C-3F5FDD9793B2}" presName="Name37" presStyleLbl="parChTrans1D3" presStyleIdx="0" presStyleCnt="3"/>
      <dgm:spPr/>
      <dgm:t>
        <a:bodyPr/>
        <a:lstStyle/>
        <a:p>
          <a:endParaRPr lang="en-US"/>
        </a:p>
      </dgm:t>
    </dgm:pt>
    <dgm:pt modelId="{5D44C183-BDE0-9343-9C44-56801F7B7363}" type="pres">
      <dgm:prSet presAssocID="{971A72EF-3C12-0F46-9844-39A31B638A9E}" presName="hierRoot2" presStyleCnt="0">
        <dgm:presLayoutVars>
          <dgm:hierBranch val="init"/>
        </dgm:presLayoutVars>
      </dgm:prSet>
      <dgm:spPr/>
    </dgm:pt>
    <dgm:pt modelId="{B004E20A-1730-0C42-B4D7-F6627D08AEBE}" type="pres">
      <dgm:prSet presAssocID="{971A72EF-3C12-0F46-9844-39A31B638A9E}" presName="rootComposite" presStyleCnt="0"/>
      <dgm:spPr/>
    </dgm:pt>
    <dgm:pt modelId="{E3414ADB-DEEF-ED4D-9CCB-BC08799D3C1F}" type="pres">
      <dgm:prSet presAssocID="{971A72EF-3C12-0F46-9844-39A31B638A9E}" presName="rootText" presStyleLbl="node3" presStyleIdx="0" presStyleCnt="3">
        <dgm:presLayoutVars>
          <dgm:chPref val="3"/>
        </dgm:presLayoutVars>
      </dgm:prSet>
      <dgm:spPr/>
      <dgm:t>
        <a:bodyPr/>
        <a:lstStyle/>
        <a:p>
          <a:endParaRPr lang="en-US"/>
        </a:p>
      </dgm:t>
    </dgm:pt>
    <dgm:pt modelId="{0064A5EC-8676-CF4D-A31D-40FFFEA44F31}" type="pres">
      <dgm:prSet presAssocID="{971A72EF-3C12-0F46-9844-39A31B638A9E}" presName="rootConnector" presStyleLbl="node3" presStyleIdx="0" presStyleCnt="3"/>
      <dgm:spPr/>
      <dgm:t>
        <a:bodyPr/>
        <a:lstStyle/>
        <a:p>
          <a:endParaRPr lang="en-US"/>
        </a:p>
      </dgm:t>
    </dgm:pt>
    <dgm:pt modelId="{29D6901D-4269-094F-924A-F8A3BC3DCA55}" type="pres">
      <dgm:prSet presAssocID="{971A72EF-3C12-0F46-9844-39A31B638A9E}" presName="hierChild4" presStyleCnt="0"/>
      <dgm:spPr/>
    </dgm:pt>
    <dgm:pt modelId="{2D2271A2-B392-4C4B-8179-18D877258CB6}" type="pres">
      <dgm:prSet presAssocID="{971A72EF-3C12-0F46-9844-39A31B638A9E}" presName="hierChild5" presStyleCnt="0"/>
      <dgm:spPr/>
    </dgm:pt>
    <dgm:pt modelId="{38F9E301-0162-2E4C-AE54-434F7FBB1B12}" type="pres">
      <dgm:prSet presAssocID="{9647BFCC-F67C-5547-BEF8-319FE720D4A6}" presName="hierChild5" presStyleCnt="0"/>
      <dgm:spPr/>
    </dgm:pt>
    <dgm:pt modelId="{CBB6FE4C-0CEF-5F4A-825D-CAC4FF482D42}" type="pres">
      <dgm:prSet presAssocID="{AF64C879-2EBA-604E-AC24-9D727CE90EEA}" presName="hierChild3" presStyleCnt="0"/>
      <dgm:spPr/>
    </dgm:pt>
    <dgm:pt modelId="{9494B3F4-080F-B746-B6B0-F295F8275C6C}" type="pres">
      <dgm:prSet presAssocID="{11DB8133-BF3F-9B42-BAF7-3DB5682A41C3}" presName="hierRoot1" presStyleCnt="0">
        <dgm:presLayoutVars>
          <dgm:hierBranch val="init"/>
        </dgm:presLayoutVars>
      </dgm:prSet>
      <dgm:spPr/>
    </dgm:pt>
    <dgm:pt modelId="{D712C051-7C1D-7F4F-B403-1D8B9965992C}" type="pres">
      <dgm:prSet presAssocID="{11DB8133-BF3F-9B42-BAF7-3DB5682A41C3}" presName="rootComposite1" presStyleCnt="0"/>
      <dgm:spPr/>
    </dgm:pt>
    <dgm:pt modelId="{B84953F7-630D-E140-AC5A-F7FE422E0DFC}" type="pres">
      <dgm:prSet presAssocID="{11DB8133-BF3F-9B42-BAF7-3DB5682A41C3}" presName="rootText1" presStyleLbl="node0" presStyleIdx="1" presStyleCnt="2" custScaleX="178478">
        <dgm:presLayoutVars>
          <dgm:chPref val="3"/>
        </dgm:presLayoutVars>
      </dgm:prSet>
      <dgm:spPr/>
      <dgm:t>
        <a:bodyPr/>
        <a:lstStyle/>
        <a:p>
          <a:endParaRPr lang="en-US"/>
        </a:p>
      </dgm:t>
    </dgm:pt>
    <dgm:pt modelId="{8E0B886F-E8BB-FB43-83A9-08BDDAE05597}" type="pres">
      <dgm:prSet presAssocID="{11DB8133-BF3F-9B42-BAF7-3DB5682A41C3}" presName="rootConnector1" presStyleLbl="node1" presStyleIdx="0" presStyleCnt="0"/>
      <dgm:spPr/>
      <dgm:t>
        <a:bodyPr/>
        <a:lstStyle/>
        <a:p>
          <a:endParaRPr lang="en-US"/>
        </a:p>
      </dgm:t>
    </dgm:pt>
    <dgm:pt modelId="{2108E925-B90E-D54D-AB03-9DA0F01319C7}" type="pres">
      <dgm:prSet presAssocID="{11DB8133-BF3F-9B42-BAF7-3DB5682A41C3}" presName="hierChild2" presStyleCnt="0"/>
      <dgm:spPr/>
    </dgm:pt>
    <dgm:pt modelId="{7F4D1653-BF7F-6B45-9B0B-467D973DBA27}" type="pres">
      <dgm:prSet presAssocID="{13EAB7DB-49F5-794F-8BC7-850F902A5744}" presName="Name37" presStyleLbl="parChTrans1D2" presStyleIdx="1" presStyleCnt="3"/>
      <dgm:spPr/>
      <dgm:t>
        <a:bodyPr/>
        <a:lstStyle/>
        <a:p>
          <a:endParaRPr lang="en-US"/>
        </a:p>
      </dgm:t>
    </dgm:pt>
    <dgm:pt modelId="{A11482E7-C86B-5D4A-A5E7-D1E53557B440}" type="pres">
      <dgm:prSet presAssocID="{C3187243-9025-7E40-BEDF-E9825A163997}" presName="hierRoot2" presStyleCnt="0">
        <dgm:presLayoutVars>
          <dgm:hierBranch val="init"/>
        </dgm:presLayoutVars>
      </dgm:prSet>
      <dgm:spPr/>
    </dgm:pt>
    <dgm:pt modelId="{E7431506-26C5-E14A-B248-DC32DDDF74D1}" type="pres">
      <dgm:prSet presAssocID="{C3187243-9025-7E40-BEDF-E9825A163997}" presName="rootComposite" presStyleCnt="0"/>
      <dgm:spPr/>
    </dgm:pt>
    <dgm:pt modelId="{E5F191CE-B0DE-CD41-8462-955B8F0F5CEE}" type="pres">
      <dgm:prSet presAssocID="{C3187243-9025-7E40-BEDF-E9825A163997}" presName="rootText" presStyleLbl="node2" presStyleIdx="1" presStyleCnt="3">
        <dgm:presLayoutVars>
          <dgm:chPref val="3"/>
        </dgm:presLayoutVars>
      </dgm:prSet>
      <dgm:spPr/>
      <dgm:t>
        <a:bodyPr/>
        <a:lstStyle/>
        <a:p>
          <a:endParaRPr lang="en-US"/>
        </a:p>
      </dgm:t>
    </dgm:pt>
    <dgm:pt modelId="{244E92C1-980C-0149-8A1B-A69DAC133750}" type="pres">
      <dgm:prSet presAssocID="{C3187243-9025-7E40-BEDF-E9825A163997}" presName="rootConnector" presStyleLbl="node2" presStyleIdx="1" presStyleCnt="3"/>
      <dgm:spPr/>
      <dgm:t>
        <a:bodyPr/>
        <a:lstStyle/>
        <a:p>
          <a:endParaRPr lang="en-US"/>
        </a:p>
      </dgm:t>
    </dgm:pt>
    <dgm:pt modelId="{1199DDF1-2BCB-D640-9275-0F3898D21999}" type="pres">
      <dgm:prSet presAssocID="{C3187243-9025-7E40-BEDF-E9825A163997}" presName="hierChild4" presStyleCnt="0"/>
      <dgm:spPr/>
    </dgm:pt>
    <dgm:pt modelId="{27D4091B-FB87-AD45-9A5A-7E759CE284F5}" type="pres">
      <dgm:prSet presAssocID="{EEFD87B9-FA2D-584F-84F4-BFE5384F264C}" presName="Name37" presStyleLbl="parChTrans1D3" presStyleIdx="1" presStyleCnt="3"/>
      <dgm:spPr/>
      <dgm:t>
        <a:bodyPr/>
        <a:lstStyle/>
        <a:p>
          <a:endParaRPr lang="en-US"/>
        </a:p>
      </dgm:t>
    </dgm:pt>
    <dgm:pt modelId="{D0EE8888-29BA-494E-A7FA-8AE538B41F83}" type="pres">
      <dgm:prSet presAssocID="{54834367-596C-6347-B838-2A117E49F649}" presName="hierRoot2" presStyleCnt="0">
        <dgm:presLayoutVars>
          <dgm:hierBranch val="init"/>
        </dgm:presLayoutVars>
      </dgm:prSet>
      <dgm:spPr/>
    </dgm:pt>
    <dgm:pt modelId="{9D56D4D9-C7FE-EE47-A107-5FA90A42E04E}" type="pres">
      <dgm:prSet presAssocID="{54834367-596C-6347-B838-2A117E49F649}" presName="rootComposite" presStyleCnt="0"/>
      <dgm:spPr/>
    </dgm:pt>
    <dgm:pt modelId="{27D0A8C3-035A-D340-8487-008839E6033E}" type="pres">
      <dgm:prSet presAssocID="{54834367-596C-6347-B838-2A117E49F649}" presName="rootText" presStyleLbl="node3" presStyleIdx="1" presStyleCnt="3">
        <dgm:presLayoutVars>
          <dgm:chPref val="3"/>
        </dgm:presLayoutVars>
      </dgm:prSet>
      <dgm:spPr/>
      <dgm:t>
        <a:bodyPr/>
        <a:lstStyle/>
        <a:p>
          <a:endParaRPr lang="en-US"/>
        </a:p>
      </dgm:t>
    </dgm:pt>
    <dgm:pt modelId="{2A4C5914-12AB-964A-9539-C4B70878FE50}" type="pres">
      <dgm:prSet presAssocID="{54834367-596C-6347-B838-2A117E49F649}" presName="rootConnector" presStyleLbl="node3" presStyleIdx="1" presStyleCnt="3"/>
      <dgm:spPr/>
      <dgm:t>
        <a:bodyPr/>
        <a:lstStyle/>
        <a:p>
          <a:endParaRPr lang="en-US"/>
        </a:p>
      </dgm:t>
    </dgm:pt>
    <dgm:pt modelId="{F9EBEC03-73DE-554D-B3FD-9969D1BB92C0}" type="pres">
      <dgm:prSet presAssocID="{54834367-596C-6347-B838-2A117E49F649}" presName="hierChild4" presStyleCnt="0"/>
      <dgm:spPr/>
    </dgm:pt>
    <dgm:pt modelId="{95A62735-D930-B14B-89F4-DF3851CECF54}" type="pres">
      <dgm:prSet presAssocID="{54834367-596C-6347-B838-2A117E49F649}" presName="hierChild5" presStyleCnt="0"/>
      <dgm:spPr/>
    </dgm:pt>
    <dgm:pt modelId="{9A0EA179-4C23-FF45-8113-6096643A4224}" type="pres">
      <dgm:prSet presAssocID="{C3187243-9025-7E40-BEDF-E9825A163997}" presName="hierChild5" presStyleCnt="0"/>
      <dgm:spPr/>
    </dgm:pt>
    <dgm:pt modelId="{A7BA414D-6C9B-9F4A-A140-DF8C88ED24E0}" type="pres">
      <dgm:prSet presAssocID="{DE10C7BF-A857-0C4F-9807-62A7DFF30237}" presName="Name37" presStyleLbl="parChTrans1D2" presStyleIdx="2" presStyleCnt="3"/>
      <dgm:spPr/>
      <dgm:t>
        <a:bodyPr/>
        <a:lstStyle/>
        <a:p>
          <a:endParaRPr lang="en-US"/>
        </a:p>
      </dgm:t>
    </dgm:pt>
    <dgm:pt modelId="{5F3ECA4F-AA82-C146-8927-F30D1C530FBC}" type="pres">
      <dgm:prSet presAssocID="{E7F325F9-32B7-AC44-BD53-14053FBF8C9B}" presName="hierRoot2" presStyleCnt="0">
        <dgm:presLayoutVars>
          <dgm:hierBranch val="init"/>
        </dgm:presLayoutVars>
      </dgm:prSet>
      <dgm:spPr/>
    </dgm:pt>
    <dgm:pt modelId="{23F5AA59-B229-E346-9484-8EE62C6C2931}" type="pres">
      <dgm:prSet presAssocID="{E7F325F9-32B7-AC44-BD53-14053FBF8C9B}" presName="rootComposite" presStyleCnt="0"/>
      <dgm:spPr/>
    </dgm:pt>
    <dgm:pt modelId="{1173D53F-A2FD-614A-A106-F6C45AC81A59}" type="pres">
      <dgm:prSet presAssocID="{E7F325F9-32B7-AC44-BD53-14053FBF8C9B}" presName="rootText" presStyleLbl="node2" presStyleIdx="2" presStyleCnt="3">
        <dgm:presLayoutVars>
          <dgm:chPref val="3"/>
        </dgm:presLayoutVars>
      </dgm:prSet>
      <dgm:spPr/>
      <dgm:t>
        <a:bodyPr/>
        <a:lstStyle/>
        <a:p>
          <a:endParaRPr lang="en-US"/>
        </a:p>
      </dgm:t>
    </dgm:pt>
    <dgm:pt modelId="{03D817C8-A454-F844-9182-51872A6A9962}" type="pres">
      <dgm:prSet presAssocID="{E7F325F9-32B7-AC44-BD53-14053FBF8C9B}" presName="rootConnector" presStyleLbl="node2" presStyleIdx="2" presStyleCnt="3"/>
      <dgm:spPr/>
      <dgm:t>
        <a:bodyPr/>
        <a:lstStyle/>
        <a:p>
          <a:endParaRPr lang="en-US"/>
        </a:p>
      </dgm:t>
    </dgm:pt>
    <dgm:pt modelId="{319C56FC-E7E3-8342-A98E-51A00B1C3C3B}" type="pres">
      <dgm:prSet presAssocID="{E7F325F9-32B7-AC44-BD53-14053FBF8C9B}" presName="hierChild4" presStyleCnt="0"/>
      <dgm:spPr/>
    </dgm:pt>
    <dgm:pt modelId="{99CA3099-06EF-C744-9AE6-97B23E2D6751}" type="pres">
      <dgm:prSet presAssocID="{BC9D6BB9-51DF-624E-BDBE-464F35F5A65C}" presName="Name37" presStyleLbl="parChTrans1D3" presStyleIdx="2" presStyleCnt="3"/>
      <dgm:spPr/>
      <dgm:t>
        <a:bodyPr/>
        <a:lstStyle/>
        <a:p>
          <a:endParaRPr lang="en-US"/>
        </a:p>
      </dgm:t>
    </dgm:pt>
    <dgm:pt modelId="{676DD40B-175D-E449-8AC9-FEAAB1697F81}" type="pres">
      <dgm:prSet presAssocID="{662DFB7F-A169-D541-A35D-EADA07478E7F}" presName="hierRoot2" presStyleCnt="0">
        <dgm:presLayoutVars>
          <dgm:hierBranch val="init"/>
        </dgm:presLayoutVars>
      </dgm:prSet>
      <dgm:spPr/>
    </dgm:pt>
    <dgm:pt modelId="{7AABDA9C-116D-2D47-9ACA-8B955A466298}" type="pres">
      <dgm:prSet presAssocID="{662DFB7F-A169-D541-A35D-EADA07478E7F}" presName="rootComposite" presStyleCnt="0"/>
      <dgm:spPr/>
    </dgm:pt>
    <dgm:pt modelId="{4548FF4C-DE43-924C-A0E9-FB3A59B13D90}" type="pres">
      <dgm:prSet presAssocID="{662DFB7F-A169-D541-A35D-EADA07478E7F}" presName="rootText" presStyleLbl="node3" presStyleIdx="2" presStyleCnt="3">
        <dgm:presLayoutVars>
          <dgm:chPref val="3"/>
        </dgm:presLayoutVars>
      </dgm:prSet>
      <dgm:spPr/>
      <dgm:t>
        <a:bodyPr/>
        <a:lstStyle/>
        <a:p>
          <a:endParaRPr lang="en-US"/>
        </a:p>
      </dgm:t>
    </dgm:pt>
    <dgm:pt modelId="{116E6B08-1A91-B041-9E39-960D8B1CFDBB}" type="pres">
      <dgm:prSet presAssocID="{662DFB7F-A169-D541-A35D-EADA07478E7F}" presName="rootConnector" presStyleLbl="node3" presStyleIdx="2" presStyleCnt="3"/>
      <dgm:spPr/>
      <dgm:t>
        <a:bodyPr/>
        <a:lstStyle/>
        <a:p>
          <a:endParaRPr lang="en-US"/>
        </a:p>
      </dgm:t>
    </dgm:pt>
    <dgm:pt modelId="{7737BD38-29AE-5E4E-B5DD-6640A784480C}" type="pres">
      <dgm:prSet presAssocID="{662DFB7F-A169-D541-A35D-EADA07478E7F}" presName="hierChild4" presStyleCnt="0"/>
      <dgm:spPr/>
    </dgm:pt>
    <dgm:pt modelId="{F8C23E02-2494-5048-A415-E2C5090BABCA}" type="pres">
      <dgm:prSet presAssocID="{662DFB7F-A169-D541-A35D-EADA07478E7F}" presName="hierChild5" presStyleCnt="0"/>
      <dgm:spPr/>
    </dgm:pt>
    <dgm:pt modelId="{64732EC2-5B5B-DD44-9E02-EAEF95803299}" type="pres">
      <dgm:prSet presAssocID="{E7F325F9-32B7-AC44-BD53-14053FBF8C9B}" presName="hierChild5" presStyleCnt="0"/>
      <dgm:spPr/>
    </dgm:pt>
    <dgm:pt modelId="{A18D8C41-5356-9347-A6DA-B041E8147E01}" type="pres">
      <dgm:prSet presAssocID="{11DB8133-BF3F-9B42-BAF7-3DB5682A41C3}" presName="hierChild3" presStyleCnt="0"/>
      <dgm:spPr/>
    </dgm:pt>
  </dgm:ptLst>
  <dgm:cxnLst>
    <dgm:cxn modelId="{E4878386-B398-7C42-9F33-5A7995EE6A9A}" type="presOf" srcId="{54834367-596C-6347-B838-2A117E49F649}" destId="{2A4C5914-12AB-964A-9539-C4B70878FE50}" srcOrd="1" destOrd="0" presId="urn:microsoft.com/office/officeart/2005/8/layout/orgChart1"/>
    <dgm:cxn modelId="{398F380D-4964-1849-A926-2D2FE5A44C88}" type="presOf" srcId="{9647BFCC-F67C-5547-BEF8-319FE720D4A6}" destId="{933F1E72-581D-0A41-ABF8-83695FE74EEF}" srcOrd="1" destOrd="0" presId="urn:microsoft.com/office/officeart/2005/8/layout/orgChart1"/>
    <dgm:cxn modelId="{C7CE3B6A-BD05-A748-A181-CC2A7229321D}" type="presOf" srcId="{BC9D6BB9-51DF-624E-BDBE-464F35F5A65C}" destId="{99CA3099-06EF-C744-9AE6-97B23E2D6751}" srcOrd="0" destOrd="0" presId="urn:microsoft.com/office/officeart/2005/8/layout/orgChart1"/>
    <dgm:cxn modelId="{00F63479-AB67-0241-B69D-781ED0EFD24C}" type="presOf" srcId="{EEFD87B9-FA2D-584F-84F4-BFE5384F264C}" destId="{27D4091B-FB87-AD45-9A5A-7E759CE284F5}" srcOrd="0" destOrd="0" presId="urn:microsoft.com/office/officeart/2005/8/layout/orgChart1"/>
    <dgm:cxn modelId="{04DF2E74-6A0E-0C44-8B71-B55D0840C870}" type="presOf" srcId="{E7F325F9-32B7-AC44-BD53-14053FBF8C9B}" destId="{1173D53F-A2FD-614A-A106-F6C45AC81A59}" srcOrd="0" destOrd="0" presId="urn:microsoft.com/office/officeart/2005/8/layout/orgChart1"/>
    <dgm:cxn modelId="{7E10BA3E-2EB8-7041-AB3D-E9FC7796F910}" type="presOf" srcId="{C6562A53-E977-2341-B9D6-3F8874BAF029}" destId="{CAD63FB6-73BA-4043-B481-EF8ADA2F14D6}" srcOrd="0" destOrd="0" presId="urn:microsoft.com/office/officeart/2005/8/layout/orgChart1"/>
    <dgm:cxn modelId="{C47F8B21-F2D2-804B-BA88-BFAED752258B}" srcId="{6C16199C-5C9C-3B41-9BD1-C4F5AEDF1166}" destId="{AF64C879-2EBA-604E-AC24-9D727CE90EEA}" srcOrd="0" destOrd="0" parTransId="{327BE485-D053-9544-BD17-F3C6F895CA7E}" sibTransId="{610D63DE-3091-E341-8385-577DC5AC00A5}"/>
    <dgm:cxn modelId="{1F6D1305-1DDA-D54F-8A88-A511E95EA99E}" type="presOf" srcId="{AF64C879-2EBA-604E-AC24-9D727CE90EEA}" destId="{043532CF-06B9-E641-853F-1DFFF741E2ED}" srcOrd="1" destOrd="0" presId="urn:microsoft.com/office/officeart/2005/8/layout/orgChart1"/>
    <dgm:cxn modelId="{D62FBEC2-A542-9548-A623-EC929F97840F}" srcId="{11DB8133-BF3F-9B42-BAF7-3DB5682A41C3}" destId="{C3187243-9025-7E40-BEDF-E9825A163997}" srcOrd="0" destOrd="0" parTransId="{13EAB7DB-49F5-794F-8BC7-850F902A5744}" sibTransId="{A1D8AECE-ACDE-8E4F-99DF-A4F0A75F4E8C}"/>
    <dgm:cxn modelId="{D39B344F-B521-2F41-AA1C-E255381DB6A9}" type="presOf" srcId="{662DFB7F-A169-D541-A35D-EADA07478E7F}" destId="{116E6B08-1A91-B041-9E39-960D8B1CFDBB}" srcOrd="1" destOrd="0" presId="urn:microsoft.com/office/officeart/2005/8/layout/orgChart1"/>
    <dgm:cxn modelId="{2A31323A-1D1F-E04E-9AC1-D940574200F0}" srcId="{E7F325F9-32B7-AC44-BD53-14053FBF8C9B}" destId="{662DFB7F-A169-D541-A35D-EADA07478E7F}" srcOrd="0" destOrd="0" parTransId="{BC9D6BB9-51DF-624E-BDBE-464F35F5A65C}" sibTransId="{CB8E53CA-E90F-8B42-BBAA-9A1282E2468C}"/>
    <dgm:cxn modelId="{C6B3404E-0D76-6341-B533-C09E37CF49B7}" srcId="{C3187243-9025-7E40-BEDF-E9825A163997}" destId="{54834367-596C-6347-B838-2A117E49F649}" srcOrd="0" destOrd="0" parTransId="{EEFD87B9-FA2D-584F-84F4-BFE5384F264C}" sibTransId="{626FFEF7-7A55-3443-8AF5-FBFDC08BA75F}"/>
    <dgm:cxn modelId="{BCF87109-7C33-2B48-851D-CDA46835E2E4}" type="presOf" srcId="{160A3BED-1EB9-A74F-955C-3F5FDD9793B2}" destId="{97C9CEDC-A57B-174F-998C-B53ACE32AB5A}" srcOrd="0" destOrd="0" presId="urn:microsoft.com/office/officeart/2005/8/layout/orgChart1"/>
    <dgm:cxn modelId="{EE0C2AE2-3C88-2A4D-9FE7-629412438B4E}" type="presOf" srcId="{9647BFCC-F67C-5547-BEF8-319FE720D4A6}" destId="{766502F5-3967-CD43-BA58-A7E8795C168C}" srcOrd="0" destOrd="0" presId="urn:microsoft.com/office/officeart/2005/8/layout/orgChart1"/>
    <dgm:cxn modelId="{33993B58-B59C-4648-A938-36E319150741}" type="presOf" srcId="{971A72EF-3C12-0F46-9844-39A31B638A9E}" destId="{0064A5EC-8676-CF4D-A31D-40FFFEA44F31}" srcOrd="1" destOrd="0" presId="urn:microsoft.com/office/officeart/2005/8/layout/orgChart1"/>
    <dgm:cxn modelId="{26179F7F-0D20-FC40-9BA9-99E4B5E158F3}" type="presOf" srcId="{C3187243-9025-7E40-BEDF-E9825A163997}" destId="{E5F191CE-B0DE-CD41-8462-955B8F0F5CEE}" srcOrd="0" destOrd="0" presId="urn:microsoft.com/office/officeart/2005/8/layout/orgChart1"/>
    <dgm:cxn modelId="{37E31DDF-0858-6240-B1E9-E06A05CB888E}" type="presOf" srcId="{971A72EF-3C12-0F46-9844-39A31B638A9E}" destId="{E3414ADB-DEEF-ED4D-9CCB-BC08799D3C1F}" srcOrd="0" destOrd="0" presId="urn:microsoft.com/office/officeart/2005/8/layout/orgChart1"/>
    <dgm:cxn modelId="{6B22B707-09FC-B340-9E94-5951E1B46859}" type="presOf" srcId="{13EAB7DB-49F5-794F-8BC7-850F902A5744}" destId="{7F4D1653-BF7F-6B45-9B0B-467D973DBA27}" srcOrd="0" destOrd="0" presId="urn:microsoft.com/office/officeart/2005/8/layout/orgChart1"/>
    <dgm:cxn modelId="{C29B87FB-A5D5-F947-8252-438C3D0C5FA1}" type="presOf" srcId="{6C16199C-5C9C-3B41-9BD1-C4F5AEDF1166}" destId="{DD36E4ED-5DCD-7643-89D4-9B83375D505C}" srcOrd="0" destOrd="0" presId="urn:microsoft.com/office/officeart/2005/8/layout/orgChart1"/>
    <dgm:cxn modelId="{EF382029-0B7F-CD49-BB2F-1A54198DA6D2}" srcId="{6C16199C-5C9C-3B41-9BD1-C4F5AEDF1166}" destId="{11DB8133-BF3F-9B42-BAF7-3DB5682A41C3}" srcOrd="1" destOrd="0" parTransId="{C2F619BF-9CD8-9C4A-B63E-285C3985A336}" sibTransId="{A16E4E56-3428-3649-819C-A5088AE72F75}"/>
    <dgm:cxn modelId="{69E4BF35-EB23-6E44-8755-B5C7CAD4A945}" type="presOf" srcId="{E7F325F9-32B7-AC44-BD53-14053FBF8C9B}" destId="{03D817C8-A454-F844-9182-51872A6A9962}" srcOrd="1" destOrd="0" presId="urn:microsoft.com/office/officeart/2005/8/layout/orgChart1"/>
    <dgm:cxn modelId="{6714B7A8-9DAD-DD43-BFC0-7E418D674A1D}" srcId="{11DB8133-BF3F-9B42-BAF7-3DB5682A41C3}" destId="{E7F325F9-32B7-AC44-BD53-14053FBF8C9B}" srcOrd="1" destOrd="0" parTransId="{DE10C7BF-A857-0C4F-9807-62A7DFF30237}" sibTransId="{33B87797-21D9-2241-AE0E-5F9CAB1FF8B9}"/>
    <dgm:cxn modelId="{60883C99-9151-2A44-80A2-2026905D4597}" type="presOf" srcId="{54834367-596C-6347-B838-2A117E49F649}" destId="{27D0A8C3-035A-D340-8487-008839E6033E}" srcOrd="0" destOrd="0" presId="urn:microsoft.com/office/officeart/2005/8/layout/orgChart1"/>
    <dgm:cxn modelId="{1F17C375-D275-644E-969A-B105B2EE23A0}" type="presOf" srcId="{AF64C879-2EBA-604E-AC24-9D727CE90EEA}" destId="{04C37856-6A51-D445-B168-63E1CD422C2C}" srcOrd="0" destOrd="0" presId="urn:microsoft.com/office/officeart/2005/8/layout/orgChart1"/>
    <dgm:cxn modelId="{ADADB15D-8432-FB49-9BD2-FC98DE23ED9B}" type="presOf" srcId="{11DB8133-BF3F-9B42-BAF7-3DB5682A41C3}" destId="{B84953F7-630D-E140-AC5A-F7FE422E0DFC}" srcOrd="0" destOrd="0" presId="urn:microsoft.com/office/officeart/2005/8/layout/orgChart1"/>
    <dgm:cxn modelId="{9AD77988-71DD-D641-A6E7-1480945FC433}" srcId="{AF64C879-2EBA-604E-AC24-9D727CE90EEA}" destId="{9647BFCC-F67C-5547-BEF8-319FE720D4A6}" srcOrd="0" destOrd="0" parTransId="{C6562A53-E977-2341-B9D6-3F8874BAF029}" sibTransId="{77CE3994-8183-9044-BAA9-62C7F4199164}"/>
    <dgm:cxn modelId="{DE0FB21A-1C4F-0741-8CAC-15EC78470473}" type="presOf" srcId="{DE10C7BF-A857-0C4F-9807-62A7DFF30237}" destId="{A7BA414D-6C9B-9F4A-A140-DF8C88ED24E0}" srcOrd="0" destOrd="0" presId="urn:microsoft.com/office/officeart/2005/8/layout/orgChart1"/>
    <dgm:cxn modelId="{948A5A9A-A346-7A46-95CE-C816C6E3822C}" type="presOf" srcId="{662DFB7F-A169-D541-A35D-EADA07478E7F}" destId="{4548FF4C-DE43-924C-A0E9-FB3A59B13D90}" srcOrd="0" destOrd="0" presId="urn:microsoft.com/office/officeart/2005/8/layout/orgChart1"/>
    <dgm:cxn modelId="{A781C0D5-B847-C042-802E-41A2E0158400}" srcId="{9647BFCC-F67C-5547-BEF8-319FE720D4A6}" destId="{971A72EF-3C12-0F46-9844-39A31B638A9E}" srcOrd="0" destOrd="0" parTransId="{160A3BED-1EB9-A74F-955C-3F5FDD9793B2}" sibTransId="{70DDDD30-14C6-5943-8360-7ADD48B8AFAD}"/>
    <dgm:cxn modelId="{BB8F7D30-D932-FE45-AD0B-59E8EE22B09B}" type="presOf" srcId="{11DB8133-BF3F-9B42-BAF7-3DB5682A41C3}" destId="{8E0B886F-E8BB-FB43-83A9-08BDDAE05597}" srcOrd="1" destOrd="0" presId="urn:microsoft.com/office/officeart/2005/8/layout/orgChart1"/>
    <dgm:cxn modelId="{B83CCC6E-0F14-214D-958B-1932A1DBBF11}" type="presOf" srcId="{C3187243-9025-7E40-BEDF-E9825A163997}" destId="{244E92C1-980C-0149-8A1B-A69DAC133750}" srcOrd="1" destOrd="0" presId="urn:microsoft.com/office/officeart/2005/8/layout/orgChart1"/>
    <dgm:cxn modelId="{6CA1A5DA-D041-CA46-A84B-BFC9009A2771}" type="presParOf" srcId="{DD36E4ED-5DCD-7643-89D4-9B83375D505C}" destId="{44E91BCE-BE66-4343-B167-443DD6605B2F}" srcOrd="0" destOrd="0" presId="urn:microsoft.com/office/officeart/2005/8/layout/orgChart1"/>
    <dgm:cxn modelId="{D5B99BE2-2C5E-9043-A753-8DD17ED53288}" type="presParOf" srcId="{44E91BCE-BE66-4343-B167-443DD6605B2F}" destId="{A2EB0F8D-CA83-3143-846D-2FEA4C0D67C2}" srcOrd="0" destOrd="0" presId="urn:microsoft.com/office/officeart/2005/8/layout/orgChart1"/>
    <dgm:cxn modelId="{AA100766-8D62-2643-90D7-3027EDF7D0E5}" type="presParOf" srcId="{A2EB0F8D-CA83-3143-846D-2FEA4C0D67C2}" destId="{04C37856-6A51-D445-B168-63E1CD422C2C}" srcOrd="0" destOrd="0" presId="urn:microsoft.com/office/officeart/2005/8/layout/orgChart1"/>
    <dgm:cxn modelId="{190FD3CA-29EC-C549-B488-654459F8BE64}" type="presParOf" srcId="{A2EB0F8D-CA83-3143-846D-2FEA4C0D67C2}" destId="{043532CF-06B9-E641-853F-1DFFF741E2ED}" srcOrd="1" destOrd="0" presId="urn:microsoft.com/office/officeart/2005/8/layout/orgChart1"/>
    <dgm:cxn modelId="{28E8E5C3-B1E6-EC48-9C30-78E63084F3FA}" type="presParOf" srcId="{44E91BCE-BE66-4343-B167-443DD6605B2F}" destId="{2FF8CCA9-4B2F-6B4D-BA3E-CC878F8EDB15}" srcOrd="1" destOrd="0" presId="urn:microsoft.com/office/officeart/2005/8/layout/orgChart1"/>
    <dgm:cxn modelId="{B07BB74C-76B3-2244-953D-54E29535F98B}" type="presParOf" srcId="{2FF8CCA9-4B2F-6B4D-BA3E-CC878F8EDB15}" destId="{CAD63FB6-73BA-4043-B481-EF8ADA2F14D6}" srcOrd="0" destOrd="0" presId="urn:microsoft.com/office/officeart/2005/8/layout/orgChart1"/>
    <dgm:cxn modelId="{AC8DA671-DFA0-6847-A978-E800D947B6BF}" type="presParOf" srcId="{2FF8CCA9-4B2F-6B4D-BA3E-CC878F8EDB15}" destId="{9C373D82-B7DC-0A49-8630-39BBC48BAB15}" srcOrd="1" destOrd="0" presId="urn:microsoft.com/office/officeart/2005/8/layout/orgChart1"/>
    <dgm:cxn modelId="{61928D23-AD0B-3446-A3F6-6387D286747D}" type="presParOf" srcId="{9C373D82-B7DC-0A49-8630-39BBC48BAB15}" destId="{8739D651-B625-1149-971A-49922320DEE3}" srcOrd="0" destOrd="0" presId="urn:microsoft.com/office/officeart/2005/8/layout/orgChart1"/>
    <dgm:cxn modelId="{F09318F7-7E18-804D-9FBC-6B317B0F426A}" type="presParOf" srcId="{8739D651-B625-1149-971A-49922320DEE3}" destId="{766502F5-3967-CD43-BA58-A7E8795C168C}" srcOrd="0" destOrd="0" presId="urn:microsoft.com/office/officeart/2005/8/layout/orgChart1"/>
    <dgm:cxn modelId="{8140948B-C94D-FC41-A9B9-F2F9B5900618}" type="presParOf" srcId="{8739D651-B625-1149-971A-49922320DEE3}" destId="{933F1E72-581D-0A41-ABF8-83695FE74EEF}" srcOrd="1" destOrd="0" presId="urn:microsoft.com/office/officeart/2005/8/layout/orgChart1"/>
    <dgm:cxn modelId="{5EFA4A5E-F07A-0B44-9561-A44F9C1B08D7}" type="presParOf" srcId="{9C373D82-B7DC-0A49-8630-39BBC48BAB15}" destId="{7576DD3A-2CD0-1C43-B329-848F88CDD396}" srcOrd="1" destOrd="0" presId="urn:microsoft.com/office/officeart/2005/8/layout/orgChart1"/>
    <dgm:cxn modelId="{DF656566-EB58-FA43-81BC-EE5FEEEABC3A}" type="presParOf" srcId="{7576DD3A-2CD0-1C43-B329-848F88CDD396}" destId="{97C9CEDC-A57B-174F-998C-B53ACE32AB5A}" srcOrd="0" destOrd="0" presId="urn:microsoft.com/office/officeart/2005/8/layout/orgChart1"/>
    <dgm:cxn modelId="{AAD57B9F-94AE-2F4D-8731-524DDF8FBC01}" type="presParOf" srcId="{7576DD3A-2CD0-1C43-B329-848F88CDD396}" destId="{5D44C183-BDE0-9343-9C44-56801F7B7363}" srcOrd="1" destOrd="0" presId="urn:microsoft.com/office/officeart/2005/8/layout/orgChart1"/>
    <dgm:cxn modelId="{A1F8D460-F107-B545-9E72-38B310F6D2C4}" type="presParOf" srcId="{5D44C183-BDE0-9343-9C44-56801F7B7363}" destId="{B004E20A-1730-0C42-B4D7-F6627D08AEBE}" srcOrd="0" destOrd="0" presId="urn:microsoft.com/office/officeart/2005/8/layout/orgChart1"/>
    <dgm:cxn modelId="{68F24FC3-2F65-5840-9E57-8A0CB045BFC4}" type="presParOf" srcId="{B004E20A-1730-0C42-B4D7-F6627D08AEBE}" destId="{E3414ADB-DEEF-ED4D-9CCB-BC08799D3C1F}" srcOrd="0" destOrd="0" presId="urn:microsoft.com/office/officeart/2005/8/layout/orgChart1"/>
    <dgm:cxn modelId="{71779BA5-CD05-8D46-A7BB-1A7E6B317413}" type="presParOf" srcId="{B004E20A-1730-0C42-B4D7-F6627D08AEBE}" destId="{0064A5EC-8676-CF4D-A31D-40FFFEA44F31}" srcOrd="1" destOrd="0" presId="urn:microsoft.com/office/officeart/2005/8/layout/orgChart1"/>
    <dgm:cxn modelId="{6E75F235-38FA-784E-9ED1-A21141D4127F}" type="presParOf" srcId="{5D44C183-BDE0-9343-9C44-56801F7B7363}" destId="{29D6901D-4269-094F-924A-F8A3BC3DCA55}" srcOrd="1" destOrd="0" presId="urn:microsoft.com/office/officeart/2005/8/layout/orgChart1"/>
    <dgm:cxn modelId="{817DDC80-DB02-5D4F-B91D-161CF9F9BB74}" type="presParOf" srcId="{5D44C183-BDE0-9343-9C44-56801F7B7363}" destId="{2D2271A2-B392-4C4B-8179-18D877258CB6}" srcOrd="2" destOrd="0" presId="urn:microsoft.com/office/officeart/2005/8/layout/orgChart1"/>
    <dgm:cxn modelId="{81D20859-ADD8-2549-B6EF-98405AC253C3}" type="presParOf" srcId="{9C373D82-B7DC-0A49-8630-39BBC48BAB15}" destId="{38F9E301-0162-2E4C-AE54-434F7FBB1B12}" srcOrd="2" destOrd="0" presId="urn:microsoft.com/office/officeart/2005/8/layout/orgChart1"/>
    <dgm:cxn modelId="{9E5305F2-56BC-AB4C-8D1E-EEB8D9B1DC9C}" type="presParOf" srcId="{44E91BCE-BE66-4343-B167-443DD6605B2F}" destId="{CBB6FE4C-0CEF-5F4A-825D-CAC4FF482D42}" srcOrd="2" destOrd="0" presId="urn:microsoft.com/office/officeart/2005/8/layout/orgChart1"/>
    <dgm:cxn modelId="{5ABF6E67-D598-ED49-B9F0-933FEE41F9D8}" type="presParOf" srcId="{DD36E4ED-5DCD-7643-89D4-9B83375D505C}" destId="{9494B3F4-080F-B746-B6B0-F295F8275C6C}" srcOrd="1" destOrd="0" presId="urn:microsoft.com/office/officeart/2005/8/layout/orgChart1"/>
    <dgm:cxn modelId="{C1128D25-4524-EF4F-99F2-E0E46909BB20}" type="presParOf" srcId="{9494B3F4-080F-B746-B6B0-F295F8275C6C}" destId="{D712C051-7C1D-7F4F-B403-1D8B9965992C}" srcOrd="0" destOrd="0" presId="urn:microsoft.com/office/officeart/2005/8/layout/orgChart1"/>
    <dgm:cxn modelId="{F001AC49-1045-D149-BB96-4E354D7E93BD}" type="presParOf" srcId="{D712C051-7C1D-7F4F-B403-1D8B9965992C}" destId="{B84953F7-630D-E140-AC5A-F7FE422E0DFC}" srcOrd="0" destOrd="0" presId="urn:microsoft.com/office/officeart/2005/8/layout/orgChart1"/>
    <dgm:cxn modelId="{272C3F35-F1D7-3D42-867B-5F7A4833E244}" type="presParOf" srcId="{D712C051-7C1D-7F4F-B403-1D8B9965992C}" destId="{8E0B886F-E8BB-FB43-83A9-08BDDAE05597}" srcOrd="1" destOrd="0" presId="urn:microsoft.com/office/officeart/2005/8/layout/orgChart1"/>
    <dgm:cxn modelId="{9DAC0D80-37BB-DA42-A889-C432CB9F69D8}" type="presParOf" srcId="{9494B3F4-080F-B746-B6B0-F295F8275C6C}" destId="{2108E925-B90E-D54D-AB03-9DA0F01319C7}" srcOrd="1" destOrd="0" presId="urn:microsoft.com/office/officeart/2005/8/layout/orgChart1"/>
    <dgm:cxn modelId="{3CF74DED-6D05-544B-A66A-011B5745F7DC}" type="presParOf" srcId="{2108E925-B90E-D54D-AB03-9DA0F01319C7}" destId="{7F4D1653-BF7F-6B45-9B0B-467D973DBA27}" srcOrd="0" destOrd="0" presId="urn:microsoft.com/office/officeart/2005/8/layout/orgChart1"/>
    <dgm:cxn modelId="{2179D65B-DCF2-5E49-B67E-BD869730045C}" type="presParOf" srcId="{2108E925-B90E-D54D-AB03-9DA0F01319C7}" destId="{A11482E7-C86B-5D4A-A5E7-D1E53557B440}" srcOrd="1" destOrd="0" presId="urn:microsoft.com/office/officeart/2005/8/layout/orgChart1"/>
    <dgm:cxn modelId="{32C77205-41F5-2844-A32F-08592212664A}" type="presParOf" srcId="{A11482E7-C86B-5D4A-A5E7-D1E53557B440}" destId="{E7431506-26C5-E14A-B248-DC32DDDF74D1}" srcOrd="0" destOrd="0" presId="urn:microsoft.com/office/officeart/2005/8/layout/orgChart1"/>
    <dgm:cxn modelId="{5D85BD8E-3013-E840-846E-13496ABDBDEB}" type="presParOf" srcId="{E7431506-26C5-E14A-B248-DC32DDDF74D1}" destId="{E5F191CE-B0DE-CD41-8462-955B8F0F5CEE}" srcOrd="0" destOrd="0" presId="urn:microsoft.com/office/officeart/2005/8/layout/orgChart1"/>
    <dgm:cxn modelId="{68F00861-86E3-2A46-921E-C0C1D390B130}" type="presParOf" srcId="{E7431506-26C5-E14A-B248-DC32DDDF74D1}" destId="{244E92C1-980C-0149-8A1B-A69DAC133750}" srcOrd="1" destOrd="0" presId="urn:microsoft.com/office/officeart/2005/8/layout/orgChart1"/>
    <dgm:cxn modelId="{0CBCF960-CCC0-EE42-9F32-9CC3D61CFE1C}" type="presParOf" srcId="{A11482E7-C86B-5D4A-A5E7-D1E53557B440}" destId="{1199DDF1-2BCB-D640-9275-0F3898D21999}" srcOrd="1" destOrd="0" presId="urn:microsoft.com/office/officeart/2005/8/layout/orgChart1"/>
    <dgm:cxn modelId="{AAF47EBE-82FA-D443-8858-73A6209F3FD1}" type="presParOf" srcId="{1199DDF1-2BCB-D640-9275-0F3898D21999}" destId="{27D4091B-FB87-AD45-9A5A-7E759CE284F5}" srcOrd="0" destOrd="0" presId="urn:microsoft.com/office/officeart/2005/8/layout/orgChart1"/>
    <dgm:cxn modelId="{789E5296-37BA-B746-A470-820928D2E4B7}" type="presParOf" srcId="{1199DDF1-2BCB-D640-9275-0F3898D21999}" destId="{D0EE8888-29BA-494E-A7FA-8AE538B41F83}" srcOrd="1" destOrd="0" presId="urn:microsoft.com/office/officeart/2005/8/layout/orgChart1"/>
    <dgm:cxn modelId="{FD90DC2D-52CA-4A44-8849-8A02A20E511A}" type="presParOf" srcId="{D0EE8888-29BA-494E-A7FA-8AE538B41F83}" destId="{9D56D4D9-C7FE-EE47-A107-5FA90A42E04E}" srcOrd="0" destOrd="0" presId="urn:microsoft.com/office/officeart/2005/8/layout/orgChart1"/>
    <dgm:cxn modelId="{E7698F5D-9DD8-2747-B880-FFB356E4D27A}" type="presParOf" srcId="{9D56D4D9-C7FE-EE47-A107-5FA90A42E04E}" destId="{27D0A8C3-035A-D340-8487-008839E6033E}" srcOrd="0" destOrd="0" presId="urn:microsoft.com/office/officeart/2005/8/layout/orgChart1"/>
    <dgm:cxn modelId="{6F7C38C5-EC26-EF42-8033-2E09483744C8}" type="presParOf" srcId="{9D56D4D9-C7FE-EE47-A107-5FA90A42E04E}" destId="{2A4C5914-12AB-964A-9539-C4B70878FE50}" srcOrd="1" destOrd="0" presId="urn:microsoft.com/office/officeart/2005/8/layout/orgChart1"/>
    <dgm:cxn modelId="{E60F166D-A1BF-A741-A241-2817A9E75955}" type="presParOf" srcId="{D0EE8888-29BA-494E-A7FA-8AE538B41F83}" destId="{F9EBEC03-73DE-554D-B3FD-9969D1BB92C0}" srcOrd="1" destOrd="0" presId="urn:microsoft.com/office/officeart/2005/8/layout/orgChart1"/>
    <dgm:cxn modelId="{FC62884A-F018-0B44-BB88-BE95F7EF9E80}" type="presParOf" srcId="{D0EE8888-29BA-494E-A7FA-8AE538B41F83}" destId="{95A62735-D930-B14B-89F4-DF3851CECF54}" srcOrd="2" destOrd="0" presId="urn:microsoft.com/office/officeart/2005/8/layout/orgChart1"/>
    <dgm:cxn modelId="{DD441478-AB32-FD42-82D9-BA960B3674B5}" type="presParOf" srcId="{A11482E7-C86B-5D4A-A5E7-D1E53557B440}" destId="{9A0EA179-4C23-FF45-8113-6096643A4224}" srcOrd="2" destOrd="0" presId="urn:microsoft.com/office/officeart/2005/8/layout/orgChart1"/>
    <dgm:cxn modelId="{59D89D7F-6BB6-314B-A5DD-A4EF164A2E15}" type="presParOf" srcId="{2108E925-B90E-D54D-AB03-9DA0F01319C7}" destId="{A7BA414D-6C9B-9F4A-A140-DF8C88ED24E0}" srcOrd="2" destOrd="0" presId="urn:microsoft.com/office/officeart/2005/8/layout/orgChart1"/>
    <dgm:cxn modelId="{ED1050EB-AFA8-3741-9AA0-F501DEF45716}" type="presParOf" srcId="{2108E925-B90E-D54D-AB03-9DA0F01319C7}" destId="{5F3ECA4F-AA82-C146-8927-F30D1C530FBC}" srcOrd="3" destOrd="0" presId="urn:microsoft.com/office/officeart/2005/8/layout/orgChart1"/>
    <dgm:cxn modelId="{FF5E5F93-6837-5348-A812-E001F8E1A7E8}" type="presParOf" srcId="{5F3ECA4F-AA82-C146-8927-F30D1C530FBC}" destId="{23F5AA59-B229-E346-9484-8EE62C6C2931}" srcOrd="0" destOrd="0" presId="urn:microsoft.com/office/officeart/2005/8/layout/orgChart1"/>
    <dgm:cxn modelId="{F9AB8C3C-B4BE-FC46-AA7F-E423DE15D84C}" type="presParOf" srcId="{23F5AA59-B229-E346-9484-8EE62C6C2931}" destId="{1173D53F-A2FD-614A-A106-F6C45AC81A59}" srcOrd="0" destOrd="0" presId="urn:microsoft.com/office/officeart/2005/8/layout/orgChart1"/>
    <dgm:cxn modelId="{E6CE058B-5715-C54A-99D9-30C249EFA69C}" type="presParOf" srcId="{23F5AA59-B229-E346-9484-8EE62C6C2931}" destId="{03D817C8-A454-F844-9182-51872A6A9962}" srcOrd="1" destOrd="0" presId="urn:microsoft.com/office/officeart/2005/8/layout/orgChart1"/>
    <dgm:cxn modelId="{C53DEF73-F7D4-924B-985F-EF03DB8FE240}" type="presParOf" srcId="{5F3ECA4F-AA82-C146-8927-F30D1C530FBC}" destId="{319C56FC-E7E3-8342-A98E-51A00B1C3C3B}" srcOrd="1" destOrd="0" presId="urn:microsoft.com/office/officeart/2005/8/layout/orgChart1"/>
    <dgm:cxn modelId="{8F88022D-0D54-5948-8B44-07D949BFFCC8}" type="presParOf" srcId="{319C56FC-E7E3-8342-A98E-51A00B1C3C3B}" destId="{99CA3099-06EF-C744-9AE6-97B23E2D6751}" srcOrd="0" destOrd="0" presId="urn:microsoft.com/office/officeart/2005/8/layout/orgChart1"/>
    <dgm:cxn modelId="{C8D15061-CEC9-CD43-889E-D575C3E749FD}" type="presParOf" srcId="{319C56FC-E7E3-8342-A98E-51A00B1C3C3B}" destId="{676DD40B-175D-E449-8AC9-FEAAB1697F81}" srcOrd="1" destOrd="0" presId="urn:microsoft.com/office/officeart/2005/8/layout/orgChart1"/>
    <dgm:cxn modelId="{C164D767-5E76-2745-B9DB-69C5DCA36E9D}" type="presParOf" srcId="{676DD40B-175D-E449-8AC9-FEAAB1697F81}" destId="{7AABDA9C-116D-2D47-9ACA-8B955A466298}" srcOrd="0" destOrd="0" presId="urn:microsoft.com/office/officeart/2005/8/layout/orgChart1"/>
    <dgm:cxn modelId="{EDE60EE8-B36D-B24C-B439-F09210AFF84E}" type="presParOf" srcId="{7AABDA9C-116D-2D47-9ACA-8B955A466298}" destId="{4548FF4C-DE43-924C-A0E9-FB3A59B13D90}" srcOrd="0" destOrd="0" presId="urn:microsoft.com/office/officeart/2005/8/layout/orgChart1"/>
    <dgm:cxn modelId="{C79CA760-E3AB-7A45-9E97-8C69EE8FCB0A}" type="presParOf" srcId="{7AABDA9C-116D-2D47-9ACA-8B955A466298}" destId="{116E6B08-1A91-B041-9E39-960D8B1CFDBB}" srcOrd="1" destOrd="0" presId="urn:microsoft.com/office/officeart/2005/8/layout/orgChart1"/>
    <dgm:cxn modelId="{3712E5A4-EFBC-C84A-9CBE-385FD9CD6116}" type="presParOf" srcId="{676DD40B-175D-E449-8AC9-FEAAB1697F81}" destId="{7737BD38-29AE-5E4E-B5DD-6640A784480C}" srcOrd="1" destOrd="0" presId="urn:microsoft.com/office/officeart/2005/8/layout/orgChart1"/>
    <dgm:cxn modelId="{D97C9FD8-EE8D-8F4A-8B39-BCFFAACC8CF4}" type="presParOf" srcId="{676DD40B-175D-E449-8AC9-FEAAB1697F81}" destId="{F8C23E02-2494-5048-A415-E2C5090BABCA}" srcOrd="2" destOrd="0" presId="urn:microsoft.com/office/officeart/2005/8/layout/orgChart1"/>
    <dgm:cxn modelId="{65CBBB2C-9ED4-2443-A4EA-2C0C2FF8A176}" type="presParOf" srcId="{5F3ECA4F-AA82-C146-8927-F30D1C530FBC}" destId="{64732EC2-5B5B-DD44-9E02-EAEF95803299}" srcOrd="2" destOrd="0" presId="urn:microsoft.com/office/officeart/2005/8/layout/orgChart1"/>
    <dgm:cxn modelId="{A3F1F9FC-1B5E-CF4F-82F8-360A8EF900F2}" type="presParOf" srcId="{9494B3F4-080F-B746-B6B0-F295F8275C6C}" destId="{A18D8C41-5356-9347-A6DA-B041E8147E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D699E8D-3B73-304B-9A9A-C8FF78815859}" type="doc">
      <dgm:prSet loTypeId="urn:microsoft.com/office/officeart/2005/8/layout/hierarchy3" loCatId="hierarchy" qsTypeId="urn:microsoft.com/office/officeart/2005/8/quickstyle/simple4" qsCatId="simple" csTypeId="urn:microsoft.com/office/officeart/2005/8/colors/colorful1" csCatId="colorful" phldr="1"/>
      <dgm:spPr/>
      <dgm:t>
        <a:bodyPr/>
        <a:lstStyle/>
        <a:p>
          <a:endParaRPr lang="en-US"/>
        </a:p>
      </dgm:t>
    </dgm:pt>
    <dgm:pt modelId="{0EAE06CD-EF5F-A94B-B36B-3AA0467C9784}">
      <dgm:prSet/>
      <dgm:spPr>
        <a:solidFill>
          <a:schemeClr val="accent6">
            <a:lumMod val="50000"/>
          </a:schemeClr>
        </a:solidFill>
      </dgm:spPr>
      <dgm:t>
        <a:bodyPr/>
        <a:lstStyle/>
        <a:p>
          <a:pPr rtl="0"/>
          <a:r>
            <a:rPr lang="en-US" dirty="0" smtClean="0"/>
            <a:t>Changing the underlying rationale of veil piercing</a:t>
          </a:r>
          <a:endParaRPr lang="en-US" dirty="0"/>
        </a:p>
      </dgm:t>
    </dgm:pt>
    <dgm:pt modelId="{60CABD6E-96CE-884A-B1DF-8909D3214026}" type="parTrans" cxnId="{B0C03108-EBDC-6C47-8E27-38B89D652477}">
      <dgm:prSet/>
      <dgm:spPr/>
      <dgm:t>
        <a:bodyPr/>
        <a:lstStyle/>
        <a:p>
          <a:endParaRPr lang="en-US"/>
        </a:p>
      </dgm:t>
    </dgm:pt>
    <dgm:pt modelId="{2D90C0C8-9807-354A-BEAD-949078D03AB5}" type="sibTrans" cxnId="{B0C03108-EBDC-6C47-8E27-38B89D652477}">
      <dgm:prSet/>
      <dgm:spPr/>
      <dgm:t>
        <a:bodyPr/>
        <a:lstStyle/>
        <a:p>
          <a:endParaRPr lang="en-US"/>
        </a:p>
      </dgm:t>
    </dgm:pt>
    <dgm:pt modelId="{2F79C9F7-A46E-0245-B853-49C50B6E0886}">
      <dgm:prSet/>
      <dgm:spPr/>
      <dgm:t>
        <a:bodyPr/>
        <a:lstStyle/>
        <a:p>
          <a:pPr rtl="0"/>
          <a:r>
            <a:rPr lang="en-US" smtClean="0"/>
            <a:t>From focus on deception and autonomous capacity to operate</a:t>
          </a:r>
          <a:endParaRPr lang="en-US"/>
        </a:p>
      </dgm:t>
    </dgm:pt>
    <dgm:pt modelId="{D91C8586-6869-F74D-B0AF-5391ADA8F5E6}" type="parTrans" cxnId="{685F76E3-A49D-0B4B-AE30-C8D55186CD24}">
      <dgm:prSet/>
      <dgm:spPr/>
      <dgm:t>
        <a:bodyPr/>
        <a:lstStyle/>
        <a:p>
          <a:endParaRPr lang="en-US"/>
        </a:p>
      </dgm:t>
    </dgm:pt>
    <dgm:pt modelId="{0F65EB24-76F6-6745-84F6-7C5DE401DBF2}" type="sibTrans" cxnId="{685F76E3-A49D-0B4B-AE30-C8D55186CD24}">
      <dgm:prSet/>
      <dgm:spPr/>
      <dgm:t>
        <a:bodyPr/>
        <a:lstStyle/>
        <a:p>
          <a:endParaRPr lang="en-US"/>
        </a:p>
      </dgm:t>
    </dgm:pt>
    <dgm:pt modelId="{5CC1DBA8-6547-9046-887A-A619C52BFD93}">
      <dgm:prSet/>
      <dgm:spPr/>
      <dgm:t>
        <a:bodyPr/>
        <a:lstStyle/>
        <a:p>
          <a:pPr rtl="0"/>
          <a:r>
            <a:rPr lang="en-US" smtClean="0"/>
            <a:t>To focus on issues of control and the integration of economic activities</a:t>
          </a:r>
          <a:endParaRPr lang="en-US"/>
        </a:p>
      </dgm:t>
    </dgm:pt>
    <dgm:pt modelId="{63CD7027-9BBB-7349-AEA4-593D3AB1BE93}" type="parTrans" cxnId="{E1F66EC8-E096-B349-83E5-B9B9386072FA}">
      <dgm:prSet/>
      <dgm:spPr/>
      <dgm:t>
        <a:bodyPr/>
        <a:lstStyle/>
        <a:p>
          <a:endParaRPr lang="en-US"/>
        </a:p>
      </dgm:t>
    </dgm:pt>
    <dgm:pt modelId="{700B9015-9BF8-3745-9E5B-7961DE62B8FC}" type="sibTrans" cxnId="{E1F66EC8-E096-B349-83E5-B9B9386072FA}">
      <dgm:prSet/>
      <dgm:spPr/>
      <dgm:t>
        <a:bodyPr/>
        <a:lstStyle/>
        <a:p>
          <a:endParaRPr lang="en-US"/>
        </a:p>
      </dgm:t>
    </dgm:pt>
    <dgm:pt modelId="{B1C6E9DE-C15F-FF46-8B75-EA2969E1CD15}">
      <dgm:prSet/>
      <dgm:spPr>
        <a:solidFill>
          <a:schemeClr val="accent6">
            <a:lumMod val="50000"/>
          </a:schemeClr>
        </a:solidFill>
      </dgm:spPr>
      <dgm:t>
        <a:bodyPr/>
        <a:lstStyle/>
        <a:p>
          <a:pPr rtl="0"/>
          <a:r>
            <a:rPr lang="en-US" dirty="0" smtClean="0"/>
            <a:t>Changing the application of agency</a:t>
          </a:r>
          <a:endParaRPr lang="en-US" dirty="0"/>
        </a:p>
      </dgm:t>
    </dgm:pt>
    <dgm:pt modelId="{1E4BCF7E-CFE3-0D4C-B72A-6E6F0E514385}" type="parTrans" cxnId="{4352B6EE-9693-6C4A-A083-A1E0B2A5AE02}">
      <dgm:prSet/>
      <dgm:spPr/>
      <dgm:t>
        <a:bodyPr/>
        <a:lstStyle/>
        <a:p>
          <a:endParaRPr lang="en-US"/>
        </a:p>
      </dgm:t>
    </dgm:pt>
    <dgm:pt modelId="{219AED62-4F63-0C4D-B563-E67480A08BFA}" type="sibTrans" cxnId="{4352B6EE-9693-6C4A-A083-A1E0B2A5AE02}">
      <dgm:prSet/>
      <dgm:spPr/>
      <dgm:t>
        <a:bodyPr/>
        <a:lstStyle/>
        <a:p>
          <a:endParaRPr lang="en-US"/>
        </a:p>
      </dgm:t>
    </dgm:pt>
    <dgm:pt modelId="{3D2570DA-B934-DE48-BF23-8E825DEA40F5}">
      <dgm:prSet/>
      <dgm:spPr/>
      <dgm:t>
        <a:bodyPr/>
        <a:lstStyle/>
        <a:p>
          <a:pPr rtl="0"/>
          <a:r>
            <a:rPr lang="en-US" smtClean="0"/>
            <a:t>From control in direct relationships within the master-servant complex, sometimes tinged with deception in the case of unrelated entities</a:t>
          </a:r>
          <a:endParaRPr lang="en-US"/>
        </a:p>
      </dgm:t>
    </dgm:pt>
    <dgm:pt modelId="{AAF87422-8C34-6E4C-BABE-AD485CECF1BA}" type="parTrans" cxnId="{F5D7CB5F-761E-F04C-B641-B9D8674EC254}">
      <dgm:prSet/>
      <dgm:spPr/>
      <dgm:t>
        <a:bodyPr/>
        <a:lstStyle/>
        <a:p>
          <a:endParaRPr lang="en-US"/>
        </a:p>
      </dgm:t>
    </dgm:pt>
    <dgm:pt modelId="{8AC89FD7-6330-E14A-ABFB-4CA2203FADB6}" type="sibTrans" cxnId="{F5D7CB5F-761E-F04C-B641-B9D8674EC254}">
      <dgm:prSet/>
      <dgm:spPr/>
      <dgm:t>
        <a:bodyPr/>
        <a:lstStyle/>
        <a:p>
          <a:endParaRPr lang="en-US"/>
        </a:p>
      </dgm:t>
    </dgm:pt>
    <dgm:pt modelId="{A4B82F3A-8941-2541-A38E-C5EF52118C79}">
      <dgm:prSet/>
      <dgm:spPr/>
      <dgm:t>
        <a:bodyPr/>
        <a:lstStyle/>
        <a:p>
          <a:pPr rtl="0"/>
          <a:r>
            <a:rPr lang="en-US" dirty="0" smtClean="0"/>
            <a:t>To the use of control principles to conjoin actors in economic relationships irrespective of the formal legal character of those relationships</a:t>
          </a:r>
          <a:endParaRPr lang="en-US" dirty="0"/>
        </a:p>
      </dgm:t>
    </dgm:pt>
    <dgm:pt modelId="{6F170665-D2B5-0A4B-997C-FF0AB10073EB}" type="parTrans" cxnId="{04E5ED3D-7188-F94D-887F-BDEDAC4EF4F8}">
      <dgm:prSet/>
      <dgm:spPr/>
      <dgm:t>
        <a:bodyPr/>
        <a:lstStyle/>
        <a:p>
          <a:endParaRPr lang="en-US"/>
        </a:p>
      </dgm:t>
    </dgm:pt>
    <dgm:pt modelId="{CB69DAD8-FC91-9947-A8DB-B0AAC312BBF1}" type="sibTrans" cxnId="{04E5ED3D-7188-F94D-887F-BDEDAC4EF4F8}">
      <dgm:prSet/>
      <dgm:spPr/>
      <dgm:t>
        <a:bodyPr/>
        <a:lstStyle/>
        <a:p>
          <a:endParaRPr lang="en-US"/>
        </a:p>
      </dgm:t>
    </dgm:pt>
    <dgm:pt modelId="{776E8DBD-F52A-E141-99E5-A12540C8803A}">
      <dgm:prSet/>
      <dgm:spPr>
        <a:gradFill rotWithShape="0">
          <a:gsLst>
            <a:gs pos="0">
              <a:schemeClr val="accent4">
                <a:lumMod val="75000"/>
              </a:schemeClr>
            </a:gs>
            <a:gs pos="50000">
              <a:schemeClr val="accent4">
                <a:lumMod val="50000"/>
              </a:schemeClr>
            </a:gs>
            <a:gs pos="100000">
              <a:schemeClr val="accent4">
                <a:hueOff val="0"/>
                <a:satOff val="0"/>
                <a:lumOff val="0"/>
                <a:alphaOff val="0"/>
                <a:lumMod val="99000"/>
                <a:satMod val="120000"/>
                <a:shade val="78000"/>
              </a:schemeClr>
            </a:gs>
          </a:gsLst>
        </a:gradFill>
      </dgm:spPr>
      <dgm:t>
        <a:bodyPr/>
        <a:lstStyle/>
        <a:p>
          <a:pPr rtl="0"/>
          <a:r>
            <a:rPr lang="en-US" dirty="0" smtClean="0"/>
            <a:t>Aligns Economic and Legal responsibility in a new form</a:t>
          </a:r>
          <a:endParaRPr lang="en-US" dirty="0"/>
        </a:p>
      </dgm:t>
    </dgm:pt>
    <dgm:pt modelId="{CCEE57CB-2509-2541-9DBA-8EC7655A1F95}" type="parTrans" cxnId="{4118E35B-9AD1-EB40-8CC6-90AED55EBAC5}">
      <dgm:prSet/>
      <dgm:spPr/>
      <dgm:t>
        <a:bodyPr/>
        <a:lstStyle/>
        <a:p>
          <a:endParaRPr lang="en-US"/>
        </a:p>
      </dgm:t>
    </dgm:pt>
    <dgm:pt modelId="{4BA94479-17E7-844E-BE81-F46C719FD0A2}" type="sibTrans" cxnId="{4118E35B-9AD1-EB40-8CC6-90AED55EBAC5}">
      <dgm:prSet/>
      <dgm:spPr/>
      <dgm:t>
        <a:bodyPr/>
        <a:lstStyle/>
        <a:p>
          <a:endParaRPr lang="en-US"/>
        </a:p>
      </dgm:t>
    </dgm:pt>
    <dgm:pt modelId="{6028E131-7D7D-5A4E-B362-E5C907A100E9}">
      <dgm:prSet/>
      <dgm:spPr>
        <a:solidFill>
          <a:schemeClr val="accent1">
            <a:lumMod val="60000"/>
            <a:lumOff val="40000"/>
            <a:alpha val="90000"/>
          </a:schemeClr>
        </a:solidFill>
      </dgm:spPr>
      <dgm:t>
        <a:bodyPr/>
        <a:lstStyle/>
        <a:p>
          <a:pPr rtl="0"/>
          <a:r>
            <a:rPr lang="en-US" dirty="0" smtClean="0"/>
            <a:t>Identity between the corporation and the production chain</a:t>
          </a:r>
          <a:endParaRPr lang="en-US" dirty="0"/>
        </a:p>
      </dgm:t>
    </dgm:pt>
    <dgm:pt modelId="{2EA87C44-5DC1-7545-821D-88565CB44F21}" type="parTrans" cxnId="{6613F875-8473-D045-BE99-93268870A2F8}">
      <dgm:prSet/>
      <dgm:spPr/>
      <dgm:t>
        <a:bodyPr/>
        <a:lstStyle/>
        <a:p>
          <a:endParaRPr lang="en-US"/>
        </a:p>
      </dgm:t>
    </dgm:pt>
    <dgm:pt modelId="{50D17B3C-9175-074B-811B-DB3CE5F9E56F}" type="sibTrans" cxnId="{6613F875-8473-D045-BE99-93268870A2F8}">
      <dgm:prSet/>
      <dgm:spPr/>
      <dgm:t>
        <a:bodyPr/>
        <a:lstStyle/>
        <a:p>
          <a:endParaRPr lang="en-US"/>
        </a:p>
      </dgm:t>
    </dgm:pt>
    <dgm:pt modelId="{1F1E17BB-3AF0-CE44-AEC7-4CB05A0F7061}">
      <dgm:prSet/>
      <dgm:spPr>
        <a:solidFill>
          <a:schemeClr val="accent1">
            <a:lumMod val="40000"/>
            <a:lumOff val="60000"/>
            <a:alpha val="90000"/>
          </a:schemeClr>
        </a:solidFill>
      </dgm:spPr>
      <dgm:t>
        <a:bodyPr/>
        <a:lstStyle/>
        <a:p>
          <a:pPr rtl="0"/>
          <a:r>
            <a:rPr lang="en-US" dirty="0" smtClean="0"/>
            <a:t>Opens the possibility of creating societal  obligation at international level with legal consequences under national law</a:t>
          </a:r>
          <a:endParaRPr lang="en-US" dirty="0"/>
        </a:p>
      </dgm:t>
    </dgm:pt>
    <dgm:pt modelId="{E99FE037-72A8-E548-B316-569CC4FC82B0}" type="parTrans" cxnId="{C158B528-D490-014A-8934-86917953E164}">
      <dgm:prSet/>
      <dgm:spPr/>
      <dgm:t>
        <a:bodyPr/>
        <a:lstStyle/>
        <a:p>
          <a:endParaRPr lang="en-US"/>
        </a:p>
      </dgm:t>
    </dgm:pt>
    <dgm:pt modelId="{B130AA14-3595-8043-8663-B9F9C33138CE}" type="sibTrans" cxnId="{C158B528-D490-014A-8934-86917953E164}">
      <dgm:prSet/>
      <dgm:spPr/>
      <dgm:t>
        <a:bodyPr/>
        <a:lstStyle/>
        <a:p>
          <a:endParaRPr lang="en-US"/>
        </a:p>
      </dgm:t>
    </dgm:pt>
    <dgm:pt modelId="{B4BE769C-B88B-8048-B2A9-0BD5F513008E}">
      <dgm:prSet/>
      <dgm:spPr>
        <a:solidFill>
          <a:schemeClr val="accent1">
            <a:lumMod val="40000"/>
            <a:lumOff val="60000"/>
            <a:alpha val="90000"/>
          </a:schemeClr>
        </a:solidFill>
      </dgm:spPr>
      <dgm:t>
        <a:bodyPr/>
        <a:lstStyle/>
        <a:p>
          <a:pPr rtl="0"/>
          <a:r>
            <a:rPr lang="en-US" dirty="0" smtClean="0"/>
            <a:t>Extends CSR , corruption and Sustainability compliance to reconstituted enterprise</a:t>
          </a:r>
          <a:endParaRPr lang="en-US" dirty="0"/>
        </a:p>
      </dgm:t>
    </dgm:pt>
    <dgm:pt modelId="{4F9479DC-D6AF-B447-B0F9-ED548D8AD745}" type="parTrans" cxnId="{FBFFE872-2FBF-6C4B-A949-E3493EBB9D63}">
      <dgm:prSet/>
      <dgm:spPr/>
      <dgm:t>
        <a:bodyPr/>
        <a:lstStyle/>
        <a:p>
          <a:endParaRPr lang="en-US"/>
        </a:p>
      </dgm:t>
    </dgm:pt>
    <dgm:pt modelId="{1C43BF4B-0937-F34D-A278-BE609A46379C}" type="sibTrans" cxnId="{FBFFE872-2FBF-6C4B-A949-E3493EBB9D63}">
      <dgm:prSet/>
      <dgm:spPr/>
      <dgm:t>
        <a:bodyPr/>
        <a:lstStyle/>
        <a:p>
          <a:endParaRPr lang="en-US"/>
        </a:p>
      </dgm:t>
    </dgm:pt>
    <dgm:pt modelId="{99B4D96D-9FCC-F545-AF53-9997880501AE}" type="pres">
      <dgm:prSet presAssocID="{9D699E8D-3B73-304B-9A9A-C8FF78815859}" presName="diagram" presStyleCnt="0">
        <dgm:presLayoutVars>
          <dgm:chPref val="1"/>
          <dgm:dir/>
          <dgm:animOne val="branch"/>
          <dgm:animLvl val="lvl"/>
          <dgm:resizeHandles/>
        </dgm:presLayoutVars>
      </dgm:prSet>
      <dgm:spPr/>
      <dgm:t>
        <a:bodyPr/>
        <a:lstStyle/>
        <a:p>
          <a:endParaRPr lang="en-US"/>
        </a:p>
      </dgm:t>
    </dgm:pt>
    <dgm:pt modelId="{DCDF3AF0-D35A-264D-AD9E-B11009D2D337}" type="pres">
      <dgm:prSet presAssocID="{0EAE06CD-EF5F-A94B-B36B-3AA0467C9784}" presName="root" presStyleCnt="0"/>
      <dgm:spPr/>
    </dgm:pt>
    <dgm:pt modelId="{9E57A798-5FB4-D847-A5D8-6D2BDC1183DC}" type="pres">
      <dgm:prSet presAssocID="{0EAE06CD-EF5F-A94B-B36B-3AA0467C9784}" presName="rootComposite" presStyleCnt="0"/>
      <dgm:spPr/>
    </dgm:pt>
    <dgm:pt modelId="{9F01A856-AE90-254C-9E20-028DE7CA9B2A}" type="pres">
      <dgm:prSet presAssocID="{0EAE06CD-EF5F-A94B-B36B-3AA0467C9784}" presName="rootText" presStyleLbl="node1" presStyleIdx="0" presStyleCnt="3"/>
      <dgm:spPr/>
      <dgm:t>
        <a:bodyPr/>
        <a:lstStyle/>
        <a:p>
          <a:endParaRPr lang="en-US"/>
        </a:p>
      </dgm:t>
    </dgm:pt>
    <dgm:pt modelId="{8AC4EA4F-56BA-7946-B630-1947ABC950FC}" type="pres">
      <dgm:prSet presAssocID="{0EAE06CD-EF5F-A94B-B36B-3AA0467C9784}" presName="rootConnector" presStyleLbl="node1" presStyleIdx="0" presStyleCnt="3"/>
      <dgm:spPr/>
      <dgm:t>
        <a:bodyPr/>
        <a:lstStyle/>
        <a:p>
          <a:endParaRPr lang="en-US"/>
        </a:p>
      </dgm:t>
    </dgm:pt>
    <dgm:pt modelId="{E0BFCA01-5058-D644-ADCB-D5B6455401F0}" type="pres">
      <dgm:prSet presAssocID="{0EAE06CD-EF5F-A94B-B36B-3AA0467C9784}" presName="childShape" presStyleCnt="0"/>
      <dgm:spPr/>
    </dgm:pt>
    <dgm:pt modelId="{A4E6F425-323A-944E-A1B7-6F45F363AE0B}" type="pres">
      <dgm:prSet presAssocID="{D91C8586-6869-F74D-B0AF-5391ADA8F5E6}" presName="Name13" presStyleLbl="parChTrans1D2" presStyleIdx="0" presStyleCnt="7"/>
      <dgm:spPr/>
      <dgm:t>
        <a:bodyPr/>
        <a:lstStyle/>
        <a:p>
          <a:endParaRPr lang="en-US"/>
        </a:p>
      </dgm:t>
    </dgm:pt>
    <dgm:pt modelId="{B639B28A-0339-6E4C-9093-765362DDDED8}" type="pres">
      <dgm:prSet presAssocID="{2F79C9F7-A46E-0245-B853-49C50B6E0886}" presName="childText" presStyleLbl="bgAcc1" presStyleIdx="0" presStyleCnt="7">
        <dgm:presLayoutVars>
          <dgm:bulletEnabled val="1"/>
        </dgm:presLayoutVars>
      </dgm:prSet>
      <dgm:spPr/>
      <dgm:t>
        <a:bodyPr/>
        <a:lstStyle/>
        <a:p>
          <a:endParaRPr lang="en-US"/>
        </a:p>
      </dgm:t>
    </dgm:pt>
    <dgm:pt modelId="{13C921F4-A0BC-9545-99B0-0BFE09DF9EB3}" type="pres">
      <dgm:prSet presAssocID="{63CD7027-9BBB-7349-AEA4-593D3AB1BE93}" presName="Name13" presStyleLbl="parChTrans1D2" presStyleIdx="1" presStyleCnt="7"/>
      <dgm:spPr/>
      <dgm:t>
        <a:bodyPr/>
        <a:lstStyle/>
        <a:p>
          <a:endParaRPr lang="en-US"/>
        </a:p>
      </dgm:t>
    </dgm:pt>
    <dgm:pt modelId="{8B7DFF5B-C496-534E-B844-7F29017C41D7}" type="pres">
      <dgm:prSet presAssocID="{5CC1DBA8-6547-9046-887A-A619C52BFD93}" presName="childText" presStyleLbl="bgAcc1" presStyleIdx="1" presStyleCnt="7">
        <dgm:presLayoutVars>
          <dgm:bulletEnabled val="1"/>
        </dgm:presLayoutVars>
      </dgm:prSet>
      <dgm:spPr/>
      <dgm:t>
        <a:bodyPr/>
        <a:lstStyle/>
        <a:p>
          <a:endParaRPr lang="en-US"/>
        </a:p>
      </dgm:t>
    </dgm:pt>
    <dgm:pt modelId="{2CD63530-B285-FE41-B246-6E4ECC51F544}" type="pres">
      <dgm:prSet presAssocID="{B1C6E9DE-C15F-FF46-8B75-EA2969E1CD15}" presName="root" presStyleCnt="0"/>
      <dgm:spPr/>
    </dgm:pt>
    <dgm:pt modelId="{E5AB73E3-3E17-414B-A1B8-A2108E471018}" type="pres">
      <dgm:prSet presAssocID="{B1C6E9DE-C15F-FF46-8B75-EA2969E1CD15}" presName="rootComposite" presStyleCnt="0"/>
      <dgm:spPr/>
    </dgm:pt>
    <dgm:pt modelId="{F69E35E4-E868-CC42-A494-09D303C9FACB}" type="pres">
      <dgm:prSet presAssocID="{B1C6E9DE-C15F-FF46-8B75-EA2969E1CD15}" presName="rootText" presStyleLbl="node1" presStyleIdx="1" presStyleCnt="3"/>
      <dgm:spPr/>
      <dgm:t>
        <a:bodyPr/>
        <a:lstStyle/>
        <a:p>
          <a:endParaRPr lang="en-US"/>
        </a:p>
      </dgm:t>
    </dgm:pt>
    <dgm:pt modelId="{AD2DDAA1-0EB5-3149-894E-D712391982A5}" type="pres">
      <dgm:prSet presAssocID="{B1C6E9DE-C15F-FF46-8B75-EA2969E1CD15}" presName="rootConnector" presStyleLbl="node1" presStyleIdx="1" presStyleCnt="3"/>
      <dgm:spPr/>
      <dgm:t>
        <a:bodyPr/>
        <a:lstStyle/>
        <a:p>
          <a:endParaRPr lang="en-US"/>
        </a:p>
      </dgm:t>
    </dgm:pt>
    <dgm:pt modelId="{391ADF15-B86A-6642-A105-17451D23EF1D}" type="pres">
      <dgm:prSet presAssocID="{B1C6E9DE-C15F-FF46-8B75-EA2969E1CD15}" presName="childShape" presStyleCnt="0"/>
      <dgm:spPr/>
    </dgm:pt>
    <dgm:pt modelId="{F6C92F12-8F98-1343-9B50-7130CD18E14E}" type="pres">
      <dgm:prSet presAssocID="{AAF87422-8C34-6E4C-BABE-AD485CECF1BA}" presName="Name13" presStyleLbl="parChTrans1D2" presStyleIdx="2" presStyleCnt="7"/>
      <dgm:spPr/>
      <dgm:t>
        <a:bodyPr/>
        <a:lstStyle/>
        <a:p>
          <a:endParaRPr lang="en-US"/>
        </a:p>
      </dgm:t>
    </dgm:pt>
    <dgm:pt modelId="{F5C87087-6EA3-E84A-90AC-EBF93AEAD3E1}" type="pres">
      <dgm:prSet presAssocID="{3D2570DA-B934-DE48-BF23-8E825DEA40F5}" presName="childText" presStyleLbl="bgAcc1" presStyleIdx="2" presStyleCnt="7" custScaleX="140896" custLinFactNeighborX="-1179">
        <dgm:presLayoutVars>
          <dgm:bulletEnabled val="1"/>
        </dgm:presLayoutVars>
      </dgm:prSet>
      <dgm:spPr/>
      <dgm:t>
        <a:bodyPr/>
        <a:lstStyle/>
        <a:p>
          <a:endParaRPr lang="en-US"/>
        </a:p>
      </dgm:t>
    </dgm:pt>
    <dgm:pt modelId="{052B4D3D-71D7-BC49-9E7B-70ECA9424375}" type="pres">
      <dgm:prSet presAssocID="{6F170665-D2B5-0A4B-997C-FF0AB10073EB}" presName="Name13" presStyleLbl="parChTrans1D2" presStyleIdx="3" presStyleCnt="7"/>
      <dgm:spPr/>
      <dgm:t>
        <a:bodyPr/>
        <a:lstStyle/>
        <a:p>
          <a:endParaRPr lang="en-US"/>
        </a:p>
      </dgm:t>
    </dgm:pt>
    <dgm:pt modelId="{00562605-BF5B-254D-9633-0F9E5902FD62}" type="pres">
      <dgm:prSet presAssocID="{A4B82F3A-8941-2541-A38E-C5EF52118C79}" presName="childText" presStyleLbl="bgAcc1" presStyleIdx="3" presStyleCnt="7" custScaleX="130049">
        <dgm:presLayoutVars>
          <dgm:bulletEnabled val="1"/>
        </dgm:presLayoutVars>
      </dgm:prSet>
      <dgm:spPr/>
      <dgm:t>
        <a:bodyPr/>
        <a:lstStyle/>
        <a:p>
          <a:endParaRPr lang="en-US"/>
        </a:p>
      </dgm:t>
    </dgm:pt>
    <dgm:pt modelId="{A88E2C96-DC71-5843-A2C4-0CB310F448FA}" type="pres">
      <dgm:prSet presAssocID="{776E8DBD-F52A-E141-99E5-A12540C8803A}" presName="root" presStyleCnt="0"/>
      <dgm:spPr/>
    </dgm:pt>
    <dgm:pt modelId="{5652EB13-417E-A441-838F-05F22DA88671}" type="pres">
      <dgm:prSet presAssocID="{776E8DBD-F52A-E141-99E5-A12540C8803A}" presName="rootComposite" presStyleCnt="0"/>
      <dgm:spPr/>
    </dgm:pt>
    <dgm:pt modelId="{AB91F03C-15B8-034C-A625-47C6BD8DA82B}" type="pres">
      <dgm:prSet presAssocID="{776E8DBD-F52A-E141-99E5-A12540C8803A}" presName="rootText" presStyleLbl="node1" presStyleIdx="2" presStyleCnt="3" custScaleX="183453" custLinFactNeighborX="4717" custLinFactNeighborY="-259"/>
      <dgm:spPr/>
      <dgm:t>
        <a:bodyPr/>
        <a:lstStyle/>
        <a:p>
          <a:endParaRPr lang="en-US"/>
        </a:p>
      </dgm:t>
    </dgm:pt>
    <dgm:pt modelId="{78EBE3A9-345A-DA4C-8C68-BE33032FE44E}" type="pres">
      <dgm:prSet presAssocID="{776E8DBD-F52A-E141-99E5-A12540C8803A}" presName="rootConnector" presStyleLbl="node1" presStyleIdx="2" presStyleCnt="3"/>
      <dgm:spPr/>
      <dgm:t>
        <a:bodyPr/>
        <a:lstStyle/>
        <a:p>
          <a:endParaRPr lang="en-US"/>
        </a:p>
      </dgm:t>
    </dgm:pt>
    <dgm:pt modelId="{53E78313-3862-AC4B-9E9D-BFBA78F33805}" type="pres">
      <dgm:prSet presAssocID="{776E8DBD-F52A-E141-99E5-A12540C8803A}" presName="childShape" presStyleCnt="0"/>
      <dgm:spPr/>
    </dgm:pt>
    <dgm:pt modelId="{A1ADBAD2-D4A3-2544-9C5A-271270C30D8A}" type="pres">
      <dgm:prSet presAssocID="{2EA87C44-5DC1-7545-821D-88565CB44F21}" presName="Name13" presStyleLbl="parChTrans1D2" presStyleIdx="4" presStyleCnt="7"/>
      <dgm:spPr/>
      <dgm:t>
        <a:bodyPr/>
        <a:lstStyle/>
        <a:p>
          <a:endParaRPr lang="en-US"/>
        </a:p>
      </dgm:t>
    </dgm:pt>
    <dgm:pt modelId="{DE4D236F-626E-A548-8330-02555E5FCEFB}" type="pres">
      <dgm:prSet presAssocID="{6028E131-7D7D-5A4E-B362-E5C907A100E9}" presName="childText" presStyleLbl="bgAcc1" presStyleIdx="4" presStyleCnt="7" custScaleX="173651">
        <dgm:presLayoutVars>
          <dgm:bulletEnabled val="1"/>
        </dgm:presLayoutVars>
      </dgm:prSet>
      <dgm:spPr/>
      <dgm:t>
        <a:bodyPr/>
        <a:lstStyle/>
        <a:p>
          <a:endParaRPr lang="en-US"/>
        </a:p>
      </dgm:t>
    </dgm:pt>
    <dgm:pt modelId="{ADBB11AB-D45B-C747-940C-F364267B122F}" type="pres">
      <dgm:prSet presAssocID="{E99FE037-72A8-E548-B316-569CC4FC82B0}" presName="Name13" presStyleLbl="parChTrans1D2" presStyleIdx="5" presStyleCnt="7"/>
      <dgm:spPr/>
      <dgm:t>
        <a:bodyPr/>
        <a:lstStyle/>
        <a:p>
          <a:endParaRPr lang="en-US"/>
        </a:p>
      </dgm:t>
    </dgm:pt>
    <dgm:pt modelId="{FEA42AC1-CB30-EE44-A1C7-7A53C61BB8AC}" type="pres">
      <dgm:prSet presAssocID="{1F1E17BB-3AF0-CE44-AEC7-4CB05A0F7061}" presName="childText" presStyleLbl="bgAcc1" presStyleIdx="5" presStyleCnt="7" custScaleX="178369">
        <dgm:presLayoutVars>
          <dgm:bulletEnabled val="1"/>
        </dgm:presLayoutVars>
      </dgm:prSet>
      <dgm:spPr/>
      <dgm:t>
        <a:bodyPr/>
        <a:lstStyle/>
        <a:p>
          <a:endParaRPr lang="en-US"/>
        </a:p>
      </dgm:t>
    </dgm:pt>
    <dgm:pt modelId="{D8451DA9-A834-6C4A-8E60-8174BD5A174B}" type="pres">
      <dgm:prSet presAssocID="{4F9479DC-D6AF-B447-B0F9-ED548D8AD745}" presName="Name13" presStyleLbl="parChTrans1D2" presStyleIdx="6" presStyleCnt="7"/>
      <dgm:spPr/>
      <dgm:t>
        <a:bodyPr/>
        <a:lstStyle/>
        <a:p>
          <a:endParaRPr lang="en-US"/>
        </a:p>
      </dgm:t>
    </dgm:pt>
    <dgm:pt modelId="{BBAE066C-5E58-7E4A-9965-56A07DD52B29}" type="pres">
      <dgm:prSet presAssocID="{B4BE769C-B88B-8048-B2A9-0BD5F513008E}" presName="childText" presStyleLbl="bgAcc1" presStyleIdx="6" presStyleCnt="7" custScaleX="182821" custLinFactNeighborX="1179" custLinFactNeighborY="259">
        <dgm:presLayoutVars>
          <dgm:bulletEnabled val="1"/>
        </dgm:presLayoutVars>
      </dgm:prSet>
      <dgm:spPr/>
      <dgm:t>
        <a:bodyPr/>
        <a:lstStyle/>
        <a:p>
          <a:endParaRPr lang="en-US"/>
        </a:p>
      </dgm:t>
    </dgm:pt>
  </dgm:ptLst>
  <dgm:cxnLst>
    <dgm:cxn modelId="{A1EB783F-815C-3544-96A6-0778A0DA50F0}" type="presOf" srcId="{2EA87C44-5DC1-7545-821D-88565CB44F21}" destId="{A1ADBAD2-D4A3-2544-9C5A-271270C30D8A}" srcOrd="0" destOrd="0" presId="urn:microsoft.com/office/officeart/2005/8/layout/hierarchy3"/>
    <dgm:cxn modelId="{24BD052C-C679-3B49-94AF-630D836EA81A}" type="presOf" srcId="{2F79C9F7-A46E-0245-B853-49C50B6E0886}" destId="{B639B28A-0339-6E4C-9093-765362DDDED8}" srcOrd="0" destOrd="0" presId="urn:microsoft.com/office/officeart/2005/8/layout/hierarchy3"/>
    <dgm:cxn modelId="{12E7F012-F1B3-494B-A8B1-8E15F3D30A80}" type="presOf" srcId="{63CD7027-9BBB-7349-AEA4-593D3AB1BE93}" destId="{13C921F4-A0BC-9545-99B0-0BFE09DF9EB3}" srcOrd="0" destOrd="0" presId="urn:microsoft.com/office/officeart/2005/8/layout/hierarchy3"/>
    <dgm:cxn modelId="{F8A314B3-6B17-C84F-8F59-A6FD9D0E9D3C}" type="presOf" srcId="{B4BE769C-B88B-8048-B2A9-0BD5F513008E}" destId="{BBAE066C-5E58-7E4A-9965-56A07DD52B29}" srcOrd="0" destOrd="0" presId="urn:microsoft.com/office/officeart/2005/8/layout/hierarchy3"/>
    <dgm:cxn modelId="{8F7D0E72-94AC-544E-BEF7-44E25CB8CC2E}" type="presOf" srcId="{D91C8586-6869-F74D-B0AF-5391ADA8F5E6}" destId="{A4E6F425-323A-944E-A1B7-6F45F363AE0B}" srcOrd="0" destOrd="0" presId="urn:microsoft.com/office/officeart/2005/8/layout/hierarchy3"/>
    <dgm:cxn modelId="{32CBDE5D-5C80-2E43-81F5-A9223C3389E4}" type="presOf" srcId="{0EAE06CD-EF5F-A94B-B36B-3AA0467C9784}" destId="{9F01A856-AE90-254C-9E20-028DE7CA9B2A}" srcOrd="0" destOrd="0" presId="urn:microsoft.com/office/officeart/2005/8/layout/hierarchy3"/>
    <dgm:cxn modelId="{04E5ED3D-7188-F94D-887F-BDEDAC4EF4F8}" srcId="{B1C6E9DE-C15F-FF46-8B75-EA2969E1CD15}" destId="{A4B82F3A-8941-2541-A38E-C5EF52118C79}" srcOrd="1" destOrd="0" parTransId="{6F170665-D2B5-0A4B-997C-FF0AB10073EB}" sibTransId="{CB69DAD8-FC91-9947-A8DB-B0AAC312BBF1}"/>
    <dgm:cxn modelId="{2EF026BA-98AA-A940-8F74-86F7F02374FF}" type="presOf" srcId="{B1C6E9DE-C15F-FF46-8B75-EA2969E1CD15}" destId="{AD2DDAA1-0EB5-3149-894E-D712391982A5}" srcOrd="1" destOrd="0" presId="urn:microsoft.com/office/officeart/2005/8/layout/hierarchy3"/>
    <dgm:cxn modelId="{77584E9F-55F8-F043-9B6F-35186E161E4E}" type="presOf" srcId="{4F9479DC-D6AF-B447-B0F9-ED548D8AD745}" destId="{D8451DA9-A834-6C4A-8E60-8174BD5A174B}" srcOrd="0" destOrd="0" presId="urn:microsoft.com/office/officeart/2005/8/layout/hierarchy3"/>
    <dgm:cxn modelId="{E39F9D0D-0C42-7844-A55B-DD4FD769B46B}" type="presOf" srcId="{0EAE06CD-EF5F-A94B-B36B-3AA0467C9784}" destId="{8AC4EA4F-56BA-7946-B630-1947ABC950FC}" srcOrd="1" destOrd="0" presId="urn:microsoft.com/office/officeart/2005/8/layout/hierarchy3"/>
    <dgm:cxn modelId="{40A93D4D-0547-194F-8C93-5AC9F51BFE87}" type="presOf" srcId="{5CC1DBA8-6547-9046-887A-A619C52BFD93}" destId="{8B7DFF5B-C496-534E-B844-7F29017C41D7}" srcOrd="0" destOrd="0" presId="urn:microsoft.com/office/officeart/2005/8/layout/hierarchy3"/>
    <dgm:cxn modelId="{12F26F5E-B2B4-954D-B6D4-B822C85A6DA1}" type="presOf" srcId="{776E8DBD-F52A-E141-99E5-A12540C8803A}" destId="{78EBE3A9-345A-DA4C-8C68-BE33032FE44E}" srcOrd="1" destOrd="0" presId="urn:microsoft.com/office/officeart/2005/8/layout/hierarchy3"/>
    <dgm:cxn modelId="{FFDEAEAC-8B46-A640-9FC6-0243A6297559}" type="presOf" srcId="{6028E131-7D7D-5A4E-B362-E5C907A100E9}" destId="{DE4D236F-626E-A548-8330-02555E5FCEFB}" srcOrd="0" destOrd="0" presId="urn:microsoft.com/office/officeart/2005/8/layout/hierarchy3"/>
    <dgm:cxn modelId="{F12DE311-442F-1F4D-8C17-CDA7CACFCCAE}" type="presOf" srcId="{E99FE037-72A8-E548-B316-569CC4FC82B0}" destId="{ADBB11AB-D45B-C747-940C-F364267B122F}" srcOrd="0" destOrd="0" presId="urn:microsoft.com/office/officeart/2005/8/layout/hierarchy3"/>
    <dgm:cxn modelId="{F5D7CB5F-761E-F04C-B641-B9D8674EC254}" srcId="{B1C6E9DE-C15F-FF46-8B75-EA2969E1CD15}" destId="{3D2570DA-B934-DE48-BF23-8E825DEA40F5}" srcOrd="0" destOrd="0" parTransId="{AAF87422-8C34-6E4C-BABE-AD485CECF1BA}" sibTransId="{8AC89FD7-6330-E14A-ABFB-4CA2203FADB6}"/>
    <dgm:cxn modelId="{EC81ECEE-6E3D-C149-B1CC-B9EB2F22E694}" type="presOf" srcId="{AAF87422-8C34-6E4C-BABE-AD485CECF1BA}" destId="{F6C92F12-8F98-1343-9B50-7130CD18E14E}" srcOrd="0" destOrd="0" presId="urn:microsoft.com/office/officeart/2005/8/layout/hierarchy3"/>
    <dgm:cxn modelId="{A80FBD0F-EE69-754E-80B6-B95D4426FFAA}" type="presOf" srcId="{1F1E17BB-3AF0-CE44-AEC7-4CB05A0F7061}" destId="{FEA42AC1-CB30-EE44-A1C7-7A53C61BB8AC}" srcOrd="0" destOrd="0" presId="urn:microsoft.com/office/officeart/2005/8/layout/hierarchy3"/>
    <dgm:cxn modelId="{C158B528-D490-014A-8934-86917953E164}" srcId="{776E8DBD-F52A-E141-99E5-A12540C8803A}" destId="{1F1E17BB-3AF0-CE44-AEC7-4CB05A0F7061}" srcOrd="1" destOrd="0" parTransId="{E99FE037-72A8-E548-B316-569CC4FC82B0}" sibTransId="{B130AA14-3595-8043-8663-B9F9C33138CE}"/>
    <dgm:cxn modelId="{FBB8F4D6-299A-CF43-9A65-AB2D602AE2C8}" type="presOf" srcId="{9D699E8D-3B73-304B-9A9A-C8FF78815859}" destId="{99B4D96D-9FCC-F545-AF53-9997880501AE}" srcOrd="0" destOrd="0" presId="urn:microsoft.com/office/officeart/2005/8/layout/hierarchy3"/>
    <dgm:cxn modelId="{685F76E3-A49D-0B4B-AE30-C8D55186CD24}" srcId="{0EAE06CD-EF5F-A94B-B36B-3AA0467C9784}" destId="{2F79C9F7-A46E-0245-B853-49C50B6E0886}" srcOrd="0" destOrd="0" parTransId="{D91C8586-6869-F74D-B0AF-5391ADA8F5E6}" sibTransId="{0F65EB24-76F6-6745-84F6-7C5DE401DBF2}"/>
    <dgm:cxn modelId="{E1F66EC8-E096-B349-83E5-B9B9386072FA}" srcId="{0EAE06CD-EF5F-A94B-B36B-3AA0467C9784}" destId="{5CC1DBA8-6547-9046-887A-A619C52BFD93}" srcOrd="1" destOrd="0" parTransId="{63CD7027-9BBB-7349-AEA4-593D3AB1BE93}" sibTransId="{700B9015-9BF8-3745-9E5B-7961DE62B8FC}"/>
    <dgm:cxn modelId="{B0C03108-EBDC-6C47-8E27-38B89D652477}" srcId="{9D699E8D-3B73-304B-9A9A-C8FF78815859}" destId="{0EAE06CD-EF5F-A94B-B36B-3AA0467C9784}" srcOrd="0" destOrd="0" parTransId="{60CABD6E-96CE-884A-B1DF-8909D3214026}" sibTransId="{2D90C0C8-9807-354A-BEAD-949078D03AB5}"/>
    <dgm:cxn modelId="{67E21F59-3524-404F-B9FB-7A9E47453C31}" type="presOf" srcId="{B1C6E9DE-C15F-FF46-8B75-EA2969E1CD15}" destId="{F69E35E4-E868-CC42-A494-09D303C9FACB}" srcOrd="0" destOrd="0" presId="urn:microsoft.com/office/officeart/2005/8/layout/hierarchy3"/>
    <dgm:cxn modelId="{4352B6EE-9693-6C4A-A083-A1E0B2A5AE02}" srcId="{9D699E8D-3B73-304B-9A9A-C8FF78815859}" destId="{B1C6E9DE-C15F-FF46-8B75-EA2969E1CD15}" srcOrd="1" destOrd="0" parTransId="{1E4BCF7E-CFE3-0D4C-B72A-6E6F0E514385}" sibTransId="{219AED62-4F63-0C4D-B563-E67480A08BFA}"/>
    <dgm:cxn modelId="{D78870FD-C469-0B4B-8449-C3D412E21E82}" type="presOf" srcId="{3D2570DA-B934-DE48-BF23-8E825DEA40F5}" destId="{F5C87087-6EA3-E84A-90AC-EBF93AEAD3E1}" srcOrd="0" destOrd="0" presId="urn:microsoft.com/office/officeart/2005/8/layout/hierarchy3"/>
    <dgm:cxn modelId="{AA40AF58-7CC0-7D4B-B10C-DE97ED2611D3}" type="presOf" srcId="{776E8DBD-F52A-E141-99E5-A12540C8803A}" destId="{AB91F03C-15B8-034C-A625-47C6BD8DA82B}" srcOrd="0" destOrd="0" presId="urn:microsoft.com/office/officeart/2005/8/layout/hierarchy3"/>
    <dgm:cxn modelId="{C745E1DC-962F-6848-8FFF-ED54924C213D}" type="presOf" srcId="{A4B82F3A-8941-2541-A38E-C5EF52118C79}" destId="{00562605-BF5B-254D-9633-0F9E5902FD62}" srcOrd="0" destOrd="0" presId="urn:microsoft.com/office/officeart/2005/8/layout/hierarchy3"/>
    <dgm:cxn modelId="{4118E35B-9AD1-EB40-8CC6-90AED55EBAC5}" srcId="{9D699E8D-3B73-304B-9A9A-C8FF78815859}" destId="{776E8DBD-F52A-E141-99E5-A12540C8803A}" srcOrd="2" destOrd="0" parTransId="{CCEE57CB-2509-2541-9DBA-8EC7655A1F95}" sibTransId="{4BA94479-17E7-844E-BE81-F46C719FD0A2}"/>
    <dgm:cxn modelId="{FBFFE872-2FBF-6C4B-A949-E3493EBB9D63}" srcId="{776E8DBD-F52A-E141-99E5-A12540C8803A}" destId="{B4BE769C-B88B-8048-B2A9-0BD5F513008E}" srcOrd="2" destOrd="0" parTransId="{4F9479DC-D6AF-B447-B0F9-ED548D8AD745}" sibTransId="{1C43BF4B-0937-F34D-A278-BE609A46379C}"/>
    <dgm:cxn modelId="{EE19DA21-1E71-044E-A4C3-1E5BD000AB5C}" type="presOf" srcId="{6F170665-D2B5-0A4B-997C-FF0AB10073EB}" destId="{052B4D3D-71D7-BC49-9E7B-70ECA9424375}" srcOrd="0" destOrd="0" presId="urn:microsoft.com/office/officeart/2005/8/layout/hierarchy3"/>
    <dgm:cxn modelId="{6613F875-8473-D045-BE99-93268870A2F8}" srcId="{776E8DBD-F52A-E141-99E5-A12540C8803A}" destId="{6028E131-7D7D-5A4E-B362-E5C907A100E9}" srcOrd="0" destOrd="0" parTransId="{2EA87C44-5DC1-7545-821D-88565CB44F21}" sibTransId="{50D17B3C-9175-074B-811B-DB3CE5F9E56F}"/>
    <dgm:cxn modelId="{18A65C6E-82AF-7B41-B781-602282DEADA2}" type="presParOf" srcId="{99B4D96D-9FCC-F545-AF53-9997880501AE}" destId="{DCDF3AF0-D35A-264D-AD9E-B11009D2D337}" srcOrd="0" destOrd="0" presId="urn:microsoft.com/office/officeart/2005/8/layout/hierarchy3"/>
    <dgm:cxn modelId="{1C9CC280-CADC-A048-9F40-F5F1C859F6AD}" type="presParOf" srcId="{DCDF3AF0-D35A-264D-AD9E-B11009D2D337}" destId="{9E57A798-5FB4-D847-A5D8-6D2BDC1183DC}" srcOrd="0" destOrd="0" presId="urn:microsoft.com/office/officeart/2005/8/layout/hierarchy3"/>
    <dgm:cxn modelId="{035C7DDC-98C3-F44C-88E3-32417F5EC434}" type="presParOf" srcId="{9E57A798-5FB4-D847-A5D8-6D2BDC1183DC}" destId="{9F01A856-AE90-254C-9E20-028DE7CA9B2A}" srcOrd="0" destOrd="0" presId="urn:microsoft.com/office/officeart/2005/8/layout/hierarchy3"/>
    <dgm:cxn modelId="{CA75B8FC-F503-C745-A459-DEA086092A05}" type="presParOf" srcId="{9E57A798-5FB4-D847-A5D8-6D2BDC1183DC}" destId="{8AC4EA4F-56BA-7946-B630-1947ABC950FC}" srcOrd="1" destOrd="0" presId="urn:microsoft.com/office/officeart/2005/8/layout/hierarchy3"/>
    <dgm:cxn modelId="{B2AB9047-2EDF-B54F-83D2-CBB104525BFA}" type="presParOf" srcId="{DCDF3AF0-D35A-264D-AD9E-B11009D2D337}" destId="{E0BFCA01-5058-D644-ADCB-D5B6455401F0}" srcOrd="1" destOrd="0" presId="urn:microsoft.com/office/officeart/2005/8/layout/hierarchy3"/>
    <dgm:cxn modelId="{1A13C2E7-A71C-B24B-BF01-9990471640BC}" type="presParOf" srcId="{E0BFCA01-5058-D644-ADCB-D5B6455401F0}" destId="{A4E6F425-323A-944E-A1B7-6F45F363AE0B}" srcOrd="0" destOrd="0" presId="urn:microsoft.com/office/officeart/2005/8/layout/hierarchy3"/>
    <dgm:cxn modelId="{9197F1E8-7051-D142-80CA-32FCCE76414A}" type="presParOf" srcId="{E0BFCA01-5058-D644-ADCB-D5B6455401F0}" destId="{B639B28A-0339-6E4C-9093-765362DDDED8}" srcOrd="1" destOrd="0" presId="urn:microsoft.com/office/officeart/2005/8/layout/hierarchy3"/>
    <dgm:cxn modelId="{BE86DC14-919E-9E4A-B9D3-FE0D0AECF9DB}" type="presParOf" srcId="{E0BFCA01-5058-D644-ADCB-D5B6455401F0}" destId="{13C921F4-A0BC-9545-99B0-0BFE09DF9EB3}" srcOrd="2" destOrd="0" presId="urn:microsoft.com/office/officeart/2005/8/layout/hierarchy3"/>
    <dgm:cxn modelId="{25BDF49F-DD0B-FA4E-864B-89D5F0F80940}" type="presParOf" srcId="{E0BFCA01-5058-D644-ADCB-D5B6455401F0}" destId="{8B7DFF5B-C496-534E-B844-7F29017C41D7}" srcOrd="3" destOrd="0" presId="urn:microsoft.com/office/officeart/2005/8/layout/hierarchy3"/>
    <dgm:cxn modelId="{AD4BFFC7-5C88-3D4D-BEBD-4F1EEF801D83}" type="presParOf" srcId="{99B4D96D-9FCC-F545-AF53-9997880501AE}" destId="{2CD63530-B285-FE41-B246-6E4ECC51F544}" srcOrd="1" destOrd="0" presId="urn:microsoft.com/office/officeart/2005/8/layout/hierarchy3"/>
    <dgm:cxn modelId="{E22EAD00-3FB9-F648-9C2A-AB5D6E3DDA8A}" type="presParOf" srcId="{2CD63530-B285-FE41-B246-6E4ECC51F544}" destId="{E5AB73E3-3E17-414B-A1B8-A2108E471018}" srcOrd="0" destOrd="0" presId="urn:microsoft.com/office/officeart/2005/8/layout/hierarchy3"/>
    <dgm:cxn modelId="{1C9F8AC1-525D-494E-9958-E20A50F649FC}" type="presParOf" srcId="{E5AB73E3-3E17-414B-A1B8-A2108E471018}" destId="{F69E35E4-E868-CC42-A494-09D303C9FACB}" srcOrd="0" destOrd="0" presId="urn:microsoft.com/office/officeart/2005/8/layout/hierarchy3"/>
    <dgm:cxn modelId="{E6B067C5-BEC9-3D47-B04B-B282B2277E9B}" type="presParOf" srcId="{E5AB73E3-3E17-414B-A1B8-A2108E471018}" destId="{AD2DDAA1-0EB5-3149-894E-D712391982A5}" srcOrd="1" destOrd="0" presId="urn:microsoft.com/office/officeart/2005/8/layout/hierarchy3"/>
    <dgm:cxn modelId="{7490DA1B-6563-464A-BFED-F393EF20A53A}" type="presParOf" srcId="{2CD63530-B285-FE41-B246-6E4ECC51F544}" destId="{391ADF15-B86A-6642-A105-17451D23EF1D}" srcOrd="1" destOrd="0" presId="urn:microsoft.com/office/officeart/2005/8/layout/hierarchy3"/>
    <dgm:cxn modelId="{DA35A609-CB90-5B41-84FE-CE140BDFCF45}" type="presParOf" srcId="{391ADF15-B86A-6642-A105-17451D23EF1D}" destId="{F6C92F12-8F98-1343-9B50-7130CD18E14E}" srcOrd="0" destOrd="0" presId="urn:microsoft.com/office/officeart/2005/8/layout/hierarchy3"/>
    <dgm:cxn modelId="{39E58DB6-05B9-E846-90A5-3B900E4B98E2}" type="presParOf" srcId="{391ADF15-B86A-6642-A105-17451D23EF1D}" destId="{F5C87087-6EA3-E84A-90AC-EBF93AEAD3E1}" srcOrd="1" destOrd="0" presId="urn:microsoft.com/office/officeart/2005/8/layout/hierarchy3"/>
    <dgm:cxn modelId="{D6BA3D5B-BD50-0540-977C-73874A6776B8}" type="presParOf" srcId="{391ADF15-B86A-6642-A105-17451D23EF1D}" destId="{052B4D3D-71D7-BC49-9E7B-70ECA9424375}" srcOrd="2" destOrd="0" presId="urn:microsoft.com/office/officeart/2005/8/layout/hierarchy3"/>
    <dgm:cxn modelId="{5AC50716-18B4-1442-9612-4DF43CE3921F}" type="presParOf" srcId="{391ADF15-B86A-6642-A105-17451D23EF1D}" destId="{00562605-BF5B-254D-9633-0F9E5902FD62}" srcOrd="3" destOrd="0" presId="urn:microsoft.com/office/officeart/2005/8/layout/hierarchy3"/>
    <dgm:cxn modelId="{8EFA4572-5FBF-AA46-A0CF-CD91D6EFED59}" type="presParOf" srcId="{99B4D96D-9FCC-F545-AF53-9997880501AE}" destId="{A88E2C96-DC71-5843-A2C4-0CB310F448FA}" srcOrd="2" destOrd="0" presId="urn:microsoft.com/office/officeart/2005/8/layout/hierarchy3"/>
    <dgm:cxn modelId="{602AC5E1-BDB2-2740-8F4D-9EE24C70ECFB}" type="presParOf" srcId="{A88E2C96-DC71-5843-A2C4-0CB310F448FA}" destId="{5652EB13-417E-A441-838F-05F22DA88671}" srcOrd="0" destOrd="0" presId="urn:microsoft.com/office/officeart/2005/8/layout/hierarchy3"/>
    <dgm:cxn modelId="{7F371DFA-405B-FC47-A9DE-FCA224EF9029}" type="presParOf" srcId="{5652EB13-417E-A441-838F-05F22DA88671}" destId="{AB91F03C-15B8-034C-A625-47C6BD8DA82B}" srcOrd="0" destOrd="0" presId="urn:microsoft.com/office/officeart/2005/8/layout/hierarchy3"/>
    <dgm:cxn modelId="{B68C52C1-5A45-074E-B9DC-7488B1A53148}" type="presParOf" srcId="{5652EB13-417E-A441-838F-05F22DA88671}" destId="{78EBE3A9-345A-DA4C-8C68-BE33032FE44E}" srcOrd="1" destOrd="0" presId="urn:microsoft.com/office/officeart/2005/8/layout/hierarchy3"/>
    <dgm:cxn modelId="{FAC0D7EF-357D-3F40-BC68-C1358A285B5D}" type="presParOf" srcId="{A88E2C96-DC71-5843-A2C4-0CB310F448FA}" destId="{53E78313-3862-AC4B-9E9D-BFBA78F33805}" srcOrd="1" destOrd="0" presId="urn:microsoft.com/office/officeart/2005/8/layout/hierarchy3"/>
    <dgm:cxn modelId="{C99A9C9F-D7BD-8346-B55C-3A92D6768AC9}" type="presParOf" srcId="{53E78313-3862-AC4B-9E9D-BFBA78F33805}" destId="{A1ADBAD2-D4A3-2544-9C5A-271270C30D8A}" srcOrd="0" destOrd="0" presId="urn:microsoft.com/office/officeart/2005/8/layout/hierarchy3"/>
    <dgm:cxn modelId="{5EB74450-2350-A54B-808C-7DC700435E91}" type="presParOf" srcId="{53E78313-3862-AC4B-9E9D-BFBA78F33805}" destId="{DE4D236F-626E-A548-8330-02555E5FCEFB}" srcOrd="1" destOrd="0" presId="urn:microsoft.com/office/officeart/2005/8/layout/hierarchy3"/>
    <dgm:cxn modelId="{C6795299-4B9B-584B-96EA-8BE1788BA56D}" type="presParOf" srcId="{53E78313-3862-AC4B-9E9D-BFBA78F33805}" destId="{ADBB11AB-D45B-C747-940C-F364267B122F}" srcOrd="2" destOrd="0" presId="urn:microsoft.com/office/officeart/2005/8/layout/hierarchy3"/>
    <dgm:cxn modelId="{E8047AD6-25B6-054F-80E1-EDDBDD55F830}" type="presParOf" srcId="{53E78313-3862-AC4B-9E9D-BFBA78F33805}" destId="{FEA42AC1-CB30-EE44-A1C7-7A53C61BB8AC}" srcOrd="3" destOrd="0" presId="urn:microsoft.com/office/officeart/2005/8/layout/hierarchy3"/>
    <dgm:cxn modelId="{1B10AF11-0438-5846-9B36-67B47375038E}" type="presParOf" srcId="{53E78313-3862-AC4B-9E9D-BFBA78F33805}" destId="{D8451DA9-A834-6C4A-8E60-8174BD5A174B}" srcOrd="4" destOrd="0" presId="urn:microsoft.com/office/officeart/2005/8/layout/hierarchy3"/>
    <dgm:cxn modelId="{D84D410E-97BF-7346-875D-E16943518234}" type="presParOf" srcId="{53E78313-3862-AC4B-9E9D-BFBA78F33805}" destId="{BBAE066C-5E58-7E4A-9965-56A07DD52B2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EB29BBF-CB1C-CC47-A65B-12783DFAC846}" type="doc">
      <dgm:prSet loTypeId="urn:microsoft.com/office/officeart/2005/8/layout/hierarchy3" loCatId="hierarchy" qsTypeId="urn:microsoft.com/office/officeart/2005/8/quickstyle/simple4" qsCatId="simple" csTypeId="urn:microsoft.com/office/officeart/2005/8/colors/accent0_3" csCatId="mainScheme" phldr="1"/>
      <dgm:spPr/>
      <dgm:t>
        <a:bodyPr/>
        <a:lstStyle/>
        <a:p>
          <a:endParaRPr lang="en-US"/>
        </a:p>
      </dgm:t>
    </dgm:pt>
    <dgm:pt modelId="{DD8EA5EF-C145-6B4B-8C63-EA825BED3E95}">
      <dgm:prSet/>
      <dgm:spPr>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pPr rtl="0"/>
          <a:r>
            <a:rPr lang="en-US" b="1" dirty="0" smtClean="0"/>
            <a:t>Two once distinct approaches to the definition and construction of the solidity of the corporation have begun to merge in interesting ways. </a:t>
          </a:r>
          <a:endParaRPr lang="en-US" b="1" dirty="0"/>
        </a:p>
      </dgm:t>
    </dgm:pt>
    <dgm:pt modelId="{357FE071-E1EB-0049-8AE3-5FD9DC0AC48B}" type="parTrans" cxnId="{27E2CA49-BADF-BF41-9FF3-212AA6292627}">
      <dgm:prSet/>
      <dgm:spPr/>
      <dgm:t>
        <a:bodyPr/>
        <a:lstStyle/>
        <a:p>
          <a:endParaRPr lang="en-US"/>
        </a:p>
      </dgm:t>
    </dgm:pt>
    <dgm:pt modelId="{BB267700-4021-EF47-8986-9048CB7B5F13}" type="sibTrans" cxnId="{27E2CA49-BADF-BF41-9FF3-212AA6292627}">
      <dgm:prSet/>
      <dgm:spPr/>
      <dgm:t>
        <a:bodyPr/>
        <a:lstStyle/>
        <a:p>
          <a:endParaRPr lang="en-US"/>
        </a:p>
      </dgm:t>
    </dgm:pt>
    <dgm:pt modelId="{736A8F44-12AA-BE43-9583-2845AD65C9A3}">
      <dgm:prSet custT="1"/>
      <dgm:spPr/>
      <dgm:t>
        <a:bodyPr/>
        <a:lstStyle/>
        <a:p>
          <a:pPr rtl="0"/>
          <a:r>
            <a:rPr lang="en-US" sz="1600" dirty="0" smtClean="0"/>
            <a:t>On the one side the doctrines that disciplined asset partitioning—veil piercing and Agency— have begun to be used to fashion new laws of multinational corporations, of enterprise, </a:t>
          </a:r>
          <a:endParaRPr lang="en-US" sz="1600" dirty="0"/>
        </a:p>
      </dgm:t>
    </dgm:pt>
    <dgm:pt modelId="{CC371F2A-3F59-6440-BC65-99CEFD4CD277}" type="parTrans" cxnId="{F80FFFEF-526A-B747-BF79-070C392701C6}">
      <dgm:prSet/>
      <dgm:spPr/>
      <dgm:t>
        <a:bodyPr/>
        <a:lstStyle/>
        <a:p>
          <a:endParaRPr lang="en-US"/>
        </a:p>
      </dgm:t>
    </dgm:pt>
    <dgm:pt modelId="{0961D776-B122-0943-8EA2-79ED92666F36}" type="sibTrans" cxnId="{F80FFFEF-526A-B747-BF79-070C392701C6}">
      <dgm:prSet/>
      <dgm:spPr/>
      <dgm:t>
        <a:bodyPr/>
        <a:lstStyle/>
        <a:p>
          <a:endParaRPr lang="en-US"/>
        </a:p>
      </dgm:t>
    </dgm:pt>
    <dgm:pt modelId="{D9C6BBFB-128F-AA4D-A813-35C6191794B0}">
      <dgm:prSet custT="1"/>
      <dgm:spPr/>
      <dgm:t>
        <a:bodyPr/>
        <a:lstStyle/>
        <a:p>
          <a:pPr rtl="0"/>
          <a:r>
            <a:rPr lang="en-US" sz="1600" dirty="0" smtClean="0"/>
            <a:t>On the other hand, the doctrines that defined corporate autonomy have begun to shift in odd ways, at once solidifying the enterprise as a source of the production of speech and at the same time eviscerating solidity where shareholder seek to assert religious rights</a:t>
          </a:r>
          <a:r>
            <a:rPr lang="en-US" sz="1500" dirty="0" smtClean="0"/>
            <a:t>.</a:t>
          </a:r>
          <a:endParaRPr lang="en-US" sz="1500" dirty="0"/>
        </a:p>
      </dgm:t>
    </dgm:pt>
    <dgm:pt modelId="{B141A865-1821-9049-B362-D20BA7C83BF8}" type="parTrans" cxnId="{0494C14E-9018-4E43-BD8F-F2A7F063825C}">
      <dgm:prSet/>
      <dgm:spPr/>
      <dgm:t>
        <a:bodyPr/>
        <a:lstStyle/>
        <a:p>
          <a:endParaRPr lang="en-US"/>
        </a:p>
      </dgm:t>
    </dgm:pt>
    <dgm:pt modelId="{99B66A4C-46B0-6048-B330-DC71F1D0DCBF}" type="sibTrans" cxnId="{0494C14E-9018-4E43-BD8F-F2A7F063825C}">
      <dgm:prSet/>
      <dgm:spPr/>
      <dgm:t>
        <a:bodyPr/>
        <a:lstStyle/>
        <a:p>
          <a:endParaRPr lang="en-US"/>
        </a:p>
      </dgm:t>
    </dgm:pt>
    <dgm:pt modelId="{226FB23D-B7C2-CE43-8F37-9D83288A7442}">
      <dgm:prSet/>
      <dgm:spPr>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pPr rtl="0"/>
          <a:r>
            <a:rPr lang="en-US" b="1" dirty="0" smtClean="0"/>
            <a:t>In both cases the overlay of emerging human rights, compliance, corruption and security discourses have driven these changes. </a:t>
          </a:r>
          <a:endParaRPr lang="en-US" b="1" dirty="0"/>
        </a:p>
      </dgm:t>
    </dgm:pt>
    <dgm:pt modelId="{CF50B402-A56B-FD4D-A60E-F602DEE6C018}" type="parTrans" cxnId="{CDD14C3D-C545-1F40-AE82-887B2C20B855}">
      <dgm:prSet/>
      <dgm:spPr/>
      <dgm:t>
        <a:bodyPr/>
        <a:lstStyle/>
        <a:p>
          <a:endParaRPr lang="en-US"/>
        </a:p>
      </dgm:t>
    </dgm:pt>
    <dgm:pt modelId="{9E453E4E-B33A-8E41-80E7-2B2CB0F4D8FB}" type="sibTrans" cxnId="{CDD14C3D-C545-1F40-AE82-887B2C20B855}">
      <dgm:prSet/>
      <dgm:spPr/>
      <dgm:t>
        <a:bodyPr/>
        <a:lstStyle/>
        <a:p>
          <a:endParaRPr lang="en-US"/>
        </a:p>
      </dgm:t>
    </dgm:pt>
    <dgm:pt modelId="{01BC8A66-73BD-EC47-AD6C-3CF5C54D2CDF}">
      <dgm:prSet custT="1"/>
      <dgm:spPr/>
      <dgm:t>
        <a:bodyPr/>
        <a:lstStyle/>
        <a:p>
          <a:pPr rtl="0"/>
          <a:r>
            <a:rPr lang="en-US" sz="1600" dirty="0" smtClean="0"/>
            <a:t>Together these movements simultaneously reify and disintegrate the traditional corporation with and into others—the multinational enterprise, the production chain, the contract, the polity, and the Church. </a:t>
          </a:r>
          <a:endParaRPr lang="en-US" sz="1600" dirty="0"/>
        </a:p>
      </dgm:t>
    </dgm:pt>
    <dgm:pt modelId="{1066B949-FE0B-094C-8C8D-5631CF44868A}" type="parTrans" cxnId="{211D3393-3258-AF4B-86D6-5E978412D4CD}">
      <dgm:prSet/>
      <dgm:spPr/>
      <dgm:t>
        <a:bodyPr/>
        <a:lstStyle/>
        <a:p>
          <a:endParaRPr lang="en-US"/>
        </a:p>
      </dgm:t>
    </dgm:pt>
    <dgm:pt modelId="{33EE1ED1-EE1D-9045-B896-0CD391A3D16E}" type="sibTrans" cxnId="{211D3393-3258-AF4B-86D6-5E978412D4CD}">
      <dgm:prSet/>
      <dgm:spPr/>
      <dgm:t>
        <a:bodyPr/>
        <a:lstStyle/>
        <a:p>
          <a:endParaRPr lang="en-US"/>
        </a:p>
      </dgm:t>
    </dgm:pt>
    <dgm:pt modelId="{B07B11AE-DD42-8F40-A774-63C9273DABD3}">
      <dgm:prSet/>
      <dgm:spPr>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pPr rtl="0"/>
          <a:r>
            <a:rPr lang="en-US" b="1" dirty="0" smtClean="0"/>
            <a:t>Corporate personality has once again become an important issue in the shaping of the relationships between economic activities and the legal structures developed to manage them</a:t>
          </a:r>
          <a:endParaRPr lang="en-US" b="1" dirty="0"/>
        </a:p>
      </dgm:t>
    </dgm:pt>
    <dgm:pt modelId="{A47CB523-5696-7442-8198-5A057D691F45}" type="parTrans" cxnId="{8E7D4016-5BD2-4847-8843-672BEE85489F}">
      <dgm:prSet/>
      <dgm:spPr/>
      <dgm:t>
        <a:bodyPr/>
        <a:lstStyle/>
        <a:p>
          <a:endParaRPr lang="en-US"/>
        </a:p>
      </dgm:t>
    </dgm:pt>
    <dgm:pt modelId="{DF9B2210-83D0-874F-9A2E-665C48B6A96E}" type="sibTrans" cxnId="{8E7D4016-5BD2-4847-8843-672BEE85489F}">
      <dgm:prSet/>
      <dgm:spPr/>
      <dgm:t>
        <a:bodyPr/>
        <a:lstStyle/>
        <a:p>
          <a:endParaRPr lang="en-US"/>
        </a:p>
      </dgm:t>
    </dgm:pt>
    <dgm:pt modelId="{BFA3C266-457E-9540-9C7B-2F350BA393BE}">
      <dgm:prSet custT="1"/>
      <dgm:spPr/>
      <dgm:t>
        <a:bodyPr/>
        <a:lstStyle/>
        <a:p>
          <a:pPr rtl="0"/>
          <a:r>
            <a:rPr lang="en-US" sz="1800" dirty="0" smtClean="0"/>
            <a:t>these new firms now invested with with governmentalized responsibility. </a:t>
          </a:r>
          <a:endParaRPr lang="en-US" sz="1800" dirty="0"/>
        </a:p>
      </dgm:t>
    </dgm:pt>
    <dgm:pt modelId="{5C8C44AD-955F-F849-8063-D8E8401FB308}" type="parTrans" cxnId="{CBE15149-FD21-5F44-B9D8-99EC96AB9A91}">
      <dgm:prSet/>
      <dgm:spPr/>
      <dgm:t>
        <a:bodyPr/>
        <a:lstStyle/>
        <a:p>
          <a:endParaRPr lang="en-US"/>
        </a:p>
      </dgm:t>
    </dgm:pt>
    <dgm:pt modelId="{751D4AA6-67EF-DF4F-BD8E-129A4A13B94A}" type="sibTrans" cxnId="{CBE15149-FD21-5F44-B9D8-99EC96AB9A91}">
      <dgm:prSet/>
      <dgm:spPr/>
      <dgm:t>
        <a:bodyPr/>
        <a:lstStyle/>
        <a:p>
          <a:endParaRPr lang="en-US"/>
        </a:p>
      </dgm:t>
    </dgm:pt>
    <dgm:pt modelId="{24C5433A-B59D-CE41-B634-39428D3F29AC}">
      <dgm:prSet custT="1"/>
      <dgm:spPr/>
      <dgm:t>
        <a:bodyPr/>
        <a:lstStyle/>
        <a:p>
          <a:pPr rtl="0"/>
          <a:r>
            <a:rPr lang="en-US" sz="1600" dirty="0" smtClean="0"/>
            <a:t>These responsibility range from the traditional liability to the imposition of monitoring and compliance obligations, especially when aggregated with emerging understanding of fiduciary duty. </a:t>
          </a:r>
          <a:endParaRPr lang="en-US" sz="1600" dirty="0"/>
        </a:p>
      </dgm:t>
    </dgm:pt>
    <dgm:pt modelId="{0124E9CF-8F52-1C47-9FD4-AA5480547539}" type="parTrans" cxnId="{261D40A1-3970-8B49-8C04-84E2B3B7D1C9}">
      <dgm:prSet/>
      <dgm:spPr/>
      <dgm:t>
        <a:bodyPr/>
        <a:lstStyle/>
        <a:p>
          <a:endParaRPr lang="en-US"/>
        </a:p>
      </dgm:t>
    </dgm:pt>
    <dgm:pt modelId="{7B0CB446-748A-9046-9988-49F6ACB37C00}" type="sibTrans" cxnId="{261D40A1-3970-8B49-8C04-84E2B3B7D1C9}">
      <dgm:prSet/>
      <dgm:spPr/>
      <dgm:t>
        <a:bodyPr/>
        <a:lstStyle/>
        <a:p>
          <a:endParaRPr lang="en-US"/>
        </a:p>
      </dgm:t>
    </dgm:pt>
    <dgm:pt modelId="{8C1A5CFE-8F00-1A47-8F52-D59D1DCFF4B6}" type="pres">
      <dgm:prSet presAssocID="{1EB29BBF-CB1C-CC47-A65B-12783DFAC846}" presName="diagram" presStyleCnt="0">
        <dgm:presLayoutVars>
          <dgm:chPref val="1"/>
          <dgm:dir/>
          <dgm:animOne val="branch"/>
          <dgm:animLvl val="lvl"/>
          <dgm:resizeHandles/>
        </dgm:presLayoutVars>
      </dgm:prSet>
      <dgm:spPr/>
      <dgm:t>
        <a:bodyPr/>
        <a:lstStyle/>
        <a:p>
          <a:endParaRPr lang="en-US"/>
        </a:p>
      </dgm:t>
    </dgm:pt>
    <dgm:pt modelId="{0D48D242-2FFC-5541-B1BD-0BAC7B87B86A}" type="pres">
      <dgm:prSet presAssocID="{DD8EA5EF-C145-6B4B-8C63-EA825BED3E95}" presName="root" presStyleCnt="0"/>
      <dgm:spPr/>
    </dgm:pt>
    <dgm:pt modelId="{3F9913BE-26B9-3C43-8B33-BDE8E8D66D99}" type="pres">
      <dgm:prSet presAssocID="{DD8EA5EF-C145-6B4B-8C63-EA825BED3E95}" presName="rootComposite" presStyleCnt="0"/>
      <dgm:spPr/>
    </dgm:pt>
    <dgm:pt modelId="{F478D645-3319-1347-8471-D124379150AE}" type="pres">
      <dgm:prSet presAssocID="{DD8EA5EF-C145-6B4B-8C63-EA825BED3E95}" presName="rootText" presStyleLbl="node1" presStyleIdx="0" presStyleCnt="3"/>
      <dgm:spPr/>
      <dgm:t>
        <a:bodyPr/>
        <a:lstStyle/>
        <a:p>
          <a:endParaRPr lang="en-US"/>
        </a:p>
      </dgm:t>
    </dgm:pt>
    <dgm:pt modelId="{77FC1220-7B41-5340-AD38-617EDF36A8B8}" type="pres">
      <dgm:prSet presAssocID="{DD8EA5EF-C145-6B4B-8C63-EA825BED3E95}" presName="rootConnector" presStyleLbl="node1" presStyleIdx="0" presStyleCnt="3"/>
      <dgm:spPr/>
      <dgm:t>
        <a:bodyPr/>
        <a:lstStyle/>
        <a:p>
          <a:endParaRPr lang="en-US"/>
        </a:p>
      </dgm:t>
    </dgm:pt>
    <dgm:pt modelId="{B9A8F8AF-2C5B-FA49-88E2-0DB258C8CF49}" type="pres">
      <dgm:prSet presAssocID="{DD8EA5EF-C145-6B4B-8C63-EA825BED3E95}" presName="childShape" presStyleCnt="0"/>
      <dgm:spPr/>
    </dgm:pt>
    <dgm:pt modelId="{E17E698B-7B88-AB4C-8831-08B87BF59C63}" type="pres">
      <dgm:prSet presAssocID="{CC371F2A-3F59-6440-BC65-99CEFD4CD277}" presName="Name13" presStyleLbl="parChTrans1D2" presStyleIdx="0" presStyleCnt="5"/>
      <dgm:spPr/>
      <dgm:t>
        <a:bodyPr/>
        <a:lstStyle/>
        <a:p>
          <a:endParaRPr lang="en-US"/>
        </a:p>
      </dgm:t>
    </dgm:pt>
    <dgm:pt modelId="{ECEEB826-E2D8-E74A-8D06-F3518A3C3758}" type="pres">
      <dgm:prSet presAssocID="{736A8F44-12AA-BE43-9583-2845AD65C9A3}" presName="childText" presStyleLbl="bgAcc1" presStyleIdx="0" presStyleCnt="5">
        <dgm:presLayoutVars>
          <dgm:bulletEnabled val="1"/>
        </dgm:presLayoutVars>
      </dgm:prSet>
      <dgm:spPr/>
      <dgm:t>
        <a:bodyPr/>
        <a:lstStyle/>
        <a:p>
          <a:endParaRPr lang="en-US"/>
        </a:p>
      </dgm:t>
    </dgm:pt>
    <dgm:pt modelId="{838C3985-6CD6-6344-AE2C-6E4CDDF82F9D}" type="pres">
      <dgm:prSet presAssocID="{B141A865-1821-9049-B362-D20BA7C83BF8}" presName="Name13" presStyleLbl="parChTrans1D2" presStyleIdx="1" presStyleCnt="5"/>
      <dgm:spPr/>
      <dgm:t>
        <a:bodyPr/>
        <a:lstStyle/>
        <a:p>
          <a:endParaRPr lang="en-US"/>
        </a:p>
      </dgm:t>
    </dgm:pt>
    <dgm:pt modelId="{FF4107C8-A90C-EB4C-AFA4-AFA933106C6D}" type="pres">
      <dgm:prSet presAssocID="{D9C6BBFB-128F-AA4D-A813-35C6191794B0}" presName="childText" presStyleLbl="bgAcc1" presStyleIdx="1" presStyleCnt="5" custScaleX="145471" custScaleY="120725">
        <dgm:presLayoutVars>
          <dgm:bulletEnabled val="1"/>
        </dgm:presLayoutVars>
      </dgm:prSet>
      <dgm:spPr/>
      <dgm:t>
        <a:bodyPr/>
        <a:lstStyle/>
        <a:p>
          <a:endParaRPr lang="en-US"/>
        </a:p>
      </dgm:t>
    </dgm:pt>
    <dgm:pt modelId="{6AA4FEA1-C71E-A64C-B6EA-E757278BA0BB}" type="pres">
      <dgm:prSet presAssocID="{226FB23D-B7C2-CE43-8F37-9D83288A7442}" presName="root" presStyleCnt="0"/>
      <dgm:spPr/>
    </dgm:pt>
    <dgm:pt modelId="{F9D2836F-7E07-1743-BB8B-D99158557881}" type="pres">
      <dgm:prSet presAssocID="{226FB23D-B7C2-CE43-8F37-9D83288A7442}" presName="rootComposite" presStyleCnt="0"/>
      <dgm:spPr/>
    </dgm:pt>
    <dgm:pt modelId="{75B22E9F-94B0-ED45-8888-8761675E666D}" type="pres">
      <dgm:prSet presAssocID="{226FB23D-B7C2-CE43-8F37-9D83288A7442}" presName="rootText" presStyleLbl="node1" presStyleIdx="1" presStyleCnt="3"/>
      <dgm:spPr/>
      <dgm:t>
        <a:bodyPr/>
        <a:lstStyle/>
        <a:p>
          <a:endParaRPr lang="en-US"/>
        </a:p>
      </dgm:t>
    </dgm:pt>
    <dgm:pt modelId="{49DC365D-8492-0E4A-AAC3-72028336263D}" type="pres">
      <dgm:prSet presAssocID="{226FB23D-B7C2-CE43-8F37-9D83288A7442}" presName="rootConnector" presStyleLbl="node1" presStyleIdx="1" presStyleCnt="3"/>
      <dgm:spPr/>
      <dgm:t>
        <a:bodyPr/>
        <a:lstStyle/>
        <a:p>
          <a:endParaRPr lang="en-US"/>
        </a:p>
      </dgm:t>
    </dgm:pt>
    <dgm:pt modelId="{469B6AA8-63E5-7F40-B39F-DDEA9C6983D0}" type="pres">
      <dgm:prSet presAssocID="{226FB23D-B7C2-CE43-8F37-9D83288A7442}" presName="childShape" presStyleCnt="0"/>
      <dgm:spPr/>
    </dgm:pt>
    <dgm:pt modelId="{BBF7D9B0-F4B8-F948-9009-CF0B80F68DAA}" type="pres">
      <dgm:prSet presAssocID="{1066B949-FE0B-094C-8C8D-5631CF44868A}" presName="Name13" presStyleLbl="parChTrans1D2" presStyleIdx="2" presStyleCnt="5"/>
      <dgm:spPr/>
      <dgm:t>
        <a:bodyPr/>
        <a:lstStyle/>
        <a:p>
          <a:endParaRPr lang="en-US"/>
        </a:p>
      </dgm:t>
    </dgm:pt>
    <dgm:pt modelId="{FD7AD1AF-1B96-2B40-BCEA-A35840EDD05B}" type="pres">
      <dgm:prSet presAssocID="{01BC8A66-73BD-EC47-AD6C-3CF5C54D2CDF}" presName="childText" presStyleLbl="bgAcc1" presStyleIdx="2" presStyleCnt="5" custScaleY="133565">
        <dgm:presLayoutVars>
          <dgm:bulletEnabled val="1"/>
        </dgm:presLayoutVars>
      </dgm:prSet>
      <dgm:spPr/>
      <dgm:t>
        <a:bodyPr/>
        <a:lstStyle/>
        <a:p>
          <a:endParaRPr lang="en-US"/>
        </a:p>
      </dgm:t>
    </dgm:pt>
    <dgm:pt modelId="{BE68EB82-0D27-C242-9ABC-664E7C329A43}" type="pres">
      <dgm:prSet presAssocID="{B07B11AE-DD42-8F40-A774-63C9273DABD3}" presName="root" presStyleCnt="0"/>
      <dgm:spPr/>
    </dgm:pt>
    <dgm:pt modelId="{68196CFE-D6B3-7D4C-AC61-81F3B1E6F8F1}" type="pres">
      <dgm:prSet presAssocID="{B07B11AE-DD42-8F40-A774-63C9273DABD3}" presName="rootComposite" presStyleCnt="0"/>
      <dgm:spPr/>
    </dgm:pt>
    <dgm:pt modelId="{93E16169-7320-8044-9AD1-43D2E986E67B}" type="pres">
      <dgm:prSet presAssocID="{B07B11AE-DD42-8F40-A774-63C9273DABD3}" presName="rootText" presStyleLbl="node1" presStyleIdx="2" presStyleCnt="3" custScaleX="113941"/>
      <dgm:spPr/>
      <dgm:t>
        <a:bodyPr/>
        <a:lstStyle/>
        <a:p>
          <a:endParaRPr lang="en-US"/>
        </a:p>
      </dgm:t>
    </dgm:pt>
    <dgm:pt modelId="{44381327-4F1A-6748-94C0-ECE083941C00}" type="pres">
      <dgm:prSet presAssocID="{B07B11AE-DD42-8F40-A774-63C9273DABD3}" presName="rootConnector" presStyleLbl="node1" presStyleIdx="2" presStyleCnt="3"/>
      <dgm:spPr/>
      <dgm:t>
        <a:bodyPr/>
        <a:lstStyle/>
        <a:p>
          <a:endParaRPr lang="en-US"/>
        </a:p>
      </dgm:t>
    </dgm:pt>
    <dgm:pt modelId="{9D526EC5-5A14-3E42-AFCF-4E56899D12E3}" type="pres">
      <dgm:prSet presAssocID="{B07B11AE-DD42-8F40-A774-63C9273DABD3}" presName="childShape" presStyleCnt="0"/>
      <dgm:spPr/>
    </dgm:pt>
    <dgm:pt modelId="{E1AE540B-3BF2-8A4A-93B8-DF980461FD46}" type="pres">
      <dgm:prSet presAssocID="{5C8C44AD-955F-F849-8063-D8E8401FB308}" presName="Name13" presStyleLbl="parChTrans1D2" presStyleIdx="3" presStyleCnt="5"/>
      <dgm:spPr/>
      <dgm:t>
        <a:bodyPr/>
        <a:lstStyle/>
        <a:p>
          <a:endParaRPr lang="en-US"/>
        </a:p>
      </dgm:t>
    </dgm:pt>
    <dgm:pt modelId="{70F4285F-C5F1-7A44-BC13-8138B235E6DE}" type="pres">
      <dgm:prSet presAssocID="{BFA3C266-457E-9540-9C7B-2F350BA393BE}" presName="childText" presStyleLbl="bgAcc1" presStyleIdx="3" presStyleCnt="5">
        <dgm:presLayoutVars>
          <dgm:bulletEnabled val="1"/>
        </dgm:presLayoutVars>
      </dgm:prSet>
      <dgm:spPr/>
      <dgm:t>
        <a:bodyPr/>
        <a:lstStyle/>
        <a:p>
          <a:endParaRPr lang="en-US"/>
        </a:p>
      </dgm:t>
    </dgm:pt>
    <dgm:pt modelId="{B307B8E4-9B1C-6946-AF08-A34F695B63F2}" type="pres">
      <dgm:prSet presAssocID="{0124E9CF-8F52-1C47-9FD4-AA5480547539}" presName="Name13" presStyleLbl="parChTrans1D2" presStyleIdx="4" presStyleCnt="5"/>
      <dgm:spPr/>
      <dgm:t>
        <a:bodyPr/>
        <a:lstStyle/>
        <a:p>
          <a:endParaRPr lang="en-US"/>
        </a:p>
      </dgm:t>
    </dgm:pt>
    <dgm:pt modelId="{20FA31CB-4EA3-4441-8C40-B973AB9E0F59}" type="pres">
      <dgm:prSet presAssocID="{24C5433A-B59D-CE41-B634-39428D3F29AC}" presName="childText" presStyleLbl="bgAcc1" presStyleIdx="4" presStyleCnt="5" custScaleX="130579" custScaleY="119217">
        <dgm:presLayoutVars>
          <dgm:bulletEnabled val="1"/>
        </dgm:presLayoutVars>
      </dgm:prSet>
      <dgm:spPr/>
      <dgm:t>
        <a:bodyPr/>
        <a:lstStyle/>
        <a:p>
          <a:endParaRPr lang="en-US"/>
        </a:p>
      </dgm:t>
    </dgm:pt>
  </dgm:ptLst>
  <dgm:cxnLst>
    <dgm:cxn modelId="{0765DCC7-47B3-DA4F-B0EE-E3F0EE3D2D76}" type="presOf" srcId="{01BC8A66-73BD-EC47-AD6C-3CF5C54D2CDF}" destId="{FD7AD1AF-1B96-2B40-BCEA-A35840EDD05B}" srcOrd="0" destOrd="0" presId="urn:microsoft.com/office/officeart/2005/8/layout/hierarchy3"/>
    <dgm:cxn modelId="{F80FFFEF-526A-B747-BF79-070C392701C6}" srcId="{DD8EA5EF-C145-6B4B-8C63-EA825BED3E95}" destId="{736A8F44-12AA-BE43-9583-2845AD65C9A3}" srcOrd="0" destOrd="0" parTransId="{CC371F2A-3F59-6440-BC65-99CEFD4CD277}" sibTransId="{0961D776-B122-0943-8EA2-79ED92666F36}"/>
    <dgm:cxn modelId="{5337E484-1805-1E4F-804B-1C8247394FB8}" type="presOf" srcId="{226FB23D-B7C2-CE43-8F37-9D83288A7442}" destId="{49DC365D-8492-0E4A-AAC3-72028336263D}" srcOrd="1" destOrd="0" presId="urn:microsoft.com/office/officeart/2005/8/layout/hierarchy3"/>
    <dgm:cxn modelId="{B5FA6AB0-9E5B-1144-B4C1-5017C6526D5C}" type="presOf" srcId="{736A8F44-12AA-BE43-9583-2845AD65C9A3}" destId="{ECEEB826-E2D8-E74A-8D06-F3518A3C3758}" srcOrd="0" destOrd="0" presId="urn:microsoft.com/office/officeart/2005/8/layout/hierarchy3"/>
    <dgm:cxn modelId="{211D3393-3258-AF4B-86D6-5E978412D4CD}" srcId="{226FB23D-B7C2-CE43-8F37-9D83288A7442}" destId="{01BC8A66-73BD-EC47-AD6C-3CF5C54D2CDF}" srcOrd="0" destOrd="0" parTransId="{1066B949-FE0B-094C-8C8D-5631CF44868A}" sibTransId="{33EE1ED1-EE1D-9045-B896-0CD391A3D16E}"/>
    <dgm:cxn modelId="{2272BDDC-CC16-1244-B3B6-443D86227CBB}" type="presOf" srcId="{BFA3C266-457E-9540-9C7B-2F350BA393BE}" destId="{70F4285F-C5F1-7A44-BC13-8138B235E6DE}" srcOrd="0" destOrd="0" presId="urn:microsoft.com/office/officeart/2005/8/layout/hierarchy3"/>
    <dgm:cxn modelId="{AB455D10-091F-1248-A2D6-A0C147DD8A64}" type="presOf" srcId="{1EB29BBF-CB1C-CC47-A65B-12783DFAC846}" destId="{8C1A5CFE-8F00-1A47-8F52-D59D1DCFF4B6}" srcOrd="0" destOrd="0" presId="urn:microsoft.com/office/officeart/2005/8/layout/hierarchy3"/>
    <dgm:cxn modelId="{CDD14C3D-C545-1F40-AE82-887B2C20B855}" srcId="{1EB29BBF-CB1C-CC47-A65B-12783DFAC846}" destId="{226FB23D-B7C2-CE43-8F37-9D83288A7442}" srcOrd="1" destOrd="0" parTransId="{CF50B402-A56B-FD4D-A60E-F602DEE6C018}" sibTransId="{9E453E4E-B33A-8E41-80E7-2B2CB0F4D8FB}"/>
    <dgm:cxn modelId="{261D40A1-3970-8B49-8C04-84E2B3B7D1C9}" srcId="{B07B11AE-DD42-8F40-A774-63C9273DABD3}" destId="{24C5433A-B59D-CE41-B634-39428D3F29AC}" srcOrd="1" destOrd="0" parTransId="{0124E9CF-8F52-1C47-9FD4-AA5480547539}" sibTransId="{7B0CB446-748A-9046-9988-49F6ACB37C00}"/>
    <dgm:cxn modelId="{BFF3080F-6791-0040-B569-DCDFC52655AF}" type="presOf" srcId="{D9C6BBFB-128F-AA4D-A813-35C6191794B0}" destId="{FF4107C8-A90C-EB4C-AFA4-AFA933106C6D}" srcOrd="0" destOrd="0" presId="urn:microsoft.com/office/officeart/2005/8/layout/hierarchy3"/>
    <dgm:cxn modelId="{8E7D4016-5BD2-4847-8843-672BEE85489F}" srcId="{1EB29BBF-CB1C-CC47-A65B-12783DFAC846}" destId="{B07B11AE-DD42-8F40-A774-63C9273DABD3}" srcOrd="2" destOrd="0" parTransId="{A47CB523-5696-7442-8198-5A057D691F45}" sibTransId="{DF9B2210-83D0-874F-9A2E-665C48B6A96E}"/>
    <dgm:cxn modelId="{CBE15149-FD21-5F44-B9D8-99EC96AB9A91}" srcId="{B07B11AE-DD42-8F40-A774-63C9273DABD3}" destId="{BFA3C266-457E-9540-9C7B-2F350BA393BE}" srcOrd="0" destOrd="0" parTransId="{5C8C44AD-955F-F849-8063-D8E8401FB308}" sibTransId="{751D4AA6-67EF-DF4F-BD8E-129A4A13B94A}"/>
    <dgm:cxn modelId="{2C414237-399A-B24B-9EC6-D8F72E0D8A1D}" type="presOf" srcId="{1066B949-FE0B-094C-8C8D-5631CF44868A}" destId="{BBF7D9B0-F4B8-F948-9009-CF0B80F68DAA}" srcOrd="0" destOrd="0" presId="urn:microsoft.com/office/officeart/2005/8/layout/hierarchy3"/>
    <dgm:cxn modelId="{85421488-FE45-E04D-B8F9-0473719599C0}" type="presOf" srcId="{CC371F2A-3F59-6440-BC65-99CEFD4CD277}" destId="{E17E698B-7B88-AB4C-8831-08B87BF59C63}" srcOrd="0" destOrd="0" presId="urn:microsoft.com/office/officeart/2005/8/layout/hierarchy3"/>
    <dgm:cxn modelId="{0494C14E-9018-4E43-BD8F-F2A7F063825C}" srcId="{DD8EA5EF-C145-6B4B-8C63-EA825BED3E95}" destId="{D9C6BBFB-128F-AA4D-A813-35C6191794B0}" srcOrd="1" destOrd="0" parTransId="{B141A865-1821-9049-B362-D20BA7C83BF8}" sibTransId="{99B66A4C-46B0-6048-B330-DC71F1D0DCBF}"/>
    <dgm:cxn modelId="{16D14FCE-9F46-0B48-A221-818EDF28A851}" type="presOf" srcId="{DD8EA5EF-C145-6B4B-8C63-EA825BED3E95}" destId="{77FC1220-7B41-5340-AD38-617EDF36A8B8}" srcOrd="1" destOrd="0" presId="urn:microsoft.com/office/officeart/2005/8/layout/hierarchy3"/>
    <dgm:cxn modelId="{7FEDE59A-4099-9144-9065-5904D32A6843}" type="presOf" srcId="{226FB23D-B7C2-CE43-8F37-9D83288A7442}" destId="{75B22E9F-94B0-ED45-8888-8761675E666D}" srcOrd="0" destOrd="0" presId="urn:microsoft.com/office/officeart/2005/8/layout/hierarchy3"/>
    <dgm:cxn modelId="{C4F4C65C-8562-4145-9C58-5AC7E93BBB5F}" type="presOf" srcId="{0124E9CF-8F52-1C47-9FD4-AA5480547539}" destId="{B307B8E4-9B1C-6946-AF08-A34F695B63F2}" srcOrd="0" destOrd="0" presId="urn:microsoft.com/office/officeart/2005/8/layout/hierarchy3"/>
    <dgm:cxn modelId="{FC6E8692-76C2-FC4E-B259-B51A26F1E6E4}" type="presOf" srcId="{5C8C44AD-955F-F849-8063-D8E8401FB308}" destId="{E1AE540B-3BF2-8A4A-93B8-DF980461FD46}" srcOrd="0" destOrd="0" presId="urn:microsoft.com/office/officeart/2005/8/layout/hierarchy3"/>
    <dgm:cxn modelId="{27E2CA49-BADF-BF41-9FF3-212AA6292627}" srcId="{1EB29BBF-CB1C-CC47-A65B-12783DFAC846}" destId="{DD8EA5EF-C145-6B4B-8C63-EA825BED3E95}" srcOrd="0" destOrd="0" parTransId="{357FE071-E1EB-0049-8AE3-5FD9DC0AC48B}" sibTransId="{BB267700-4021-EF47-8986-9048CB7B5F13}"/>
    <dgm:cxn modelId="{6D8D3197-5507-8949-9E05-4E954B374F99}" type="presOf" srcId="{24C5433A-B59D-CE41-B634-39428D3F29AC}" destId="{20FA31CB-4EA3-4441-8C40-B973AB9E0F59}" srcOrd="0" destOrd="0" presId="urn:microsoft.com/office/officeart/2005/8/layout/hierarchy3"/>
    <dgm:cxn modelId="{C0A1D59E-C824-F440-8890-5715F3C8704E}" type="presOf" srcId="{B141A865-1821-9049-B362-D20BA7C83BF8}" destId="{838C3985-6CD6-6344-AE2C-6E4CDDF82F9D}" srcOrd="0" destOrd="0" presId="urn:microsoft.com/office/officeart/2005/8/layout/hierarchy3"/>
    <dgm:cxn modelId="{4066B269-3CC0-2D47-8DCE-F9168F5F871C}" type="presOf" srcId="{B07B11AE-DD42-8F40-A774-63C9273DABD3}" destId="{93E16169-7320-8044-9AD1-43D2E986E67B}" srcOrd="0" destOrd="0" presId="urn:microsoft.com/office/officeart/2005/8/layout/hierarchy3"/>
    <dgm:cxn modelId="{2241DAAA-D735-F241-986B-D996180DF69A}" type="presOf" srcId="{DD8EA5EF-C145-6B4B-8C63-EA825BED3E95}" destId="{F478D645-3319-1347-8471-D124379150AE}" srcOrd="0" destOrd="0" presId="urn:microsoft.com/office/officeart/2005/8/layout/hierarchy3"/>
    <dgm:cxn modelId="{6735F248-17FC-AF44-8493-072790BD1586}" type="presOf" srcId="{B07B11AE-DD42-8F40-A774-63C9273DABD3}" destId="{44381327-4F1A-6748-94C0-ECE083941C00}" srcOrd="1" destOrd="0" presId="urn:microsoft.com/office/officeart/2005/8/layout/hierarchy3"/>
    <dgm:cxn modelId="{FCEA551A-48D3-D346-AF20-B817E7B1B2C2}" type="presParOf" srcId="{8C1A5CFE-8F00-1A47-8F52-D59D1DCFF4B6}" destId="{0D48D242-2FFC-5541-B1BD-0BAC7B87B86A}" srcOrd="0" destOrd="0" presId="urn:microsoft.com/office/officeart/2005/8/layout/hierarchy3"/>
    <dgm:cxn modelId="{700C9CC9-CD13-A442-8E87-D4FBFE02EF5D}" type="presParOf" srcId="{0D48D242-2FFC-5541-B1BD-0BAC7B87B86A}" destId="{3F9913BE-26B9-3C43-8B33-BDE8E8D66D99}" srcOrd="0" destOrd="0" presId="urn:microsoft.com/office/officeart/2005/8/layout/hierarchy3"/>
    <dgm:cxn modelId="{271A9B8C-8D3C-5347-AADB-A18D66F2BD29}" type="presParOf" srcId="{3F9913BE-26B9-3C43-8B33-BDE8E8D66D99}" destId="{F478D645-3319-1347-8471-D124379150AE}" srcOrd="0" destOrd="0" presId="urn:microsoft.com/office/officeart/2005/8/layout/hierarchy3"/>
    <dgm:cxn modelId="{547A93E2-6D45-F949-B54F-3C0D75CC1B21}" type="presParOf" srcId="{3F9913BE-26B9-3C43-8B33-BDE8E8D66D99}" destId="{77FC1220-7B41-5340-AD38-617EDF36A8B8}" srcOrd="1" destOrd="0" presId="urn:microsoft.com/office/officeart/2005/8/layout/hierarchy3"/>
    <dgm:cxn modelId="{87EEFF7B-9213-5F4B-BA16-CE6A31316A52}" type="presParOf" srcId="{0D48D242-2FFC-5541-B1BD-0BAC7B87B86A}" destId="{B9A8F8AF-2C5B-FA49-88E2-0DB258C8CF49}" srcOrd="1" destOrd="0" presId="urn:microsoft.com/office/officeart/2005/8/layout/hierarchy3"/>
    <dgm:cxn modelId="{B0441DC1-F0CC-A74D-AD47-FB4B29661EBA}" type="presParOf" srcId="{B9A8F8AF-2C5B-FA49-88E2-0DB258C8CF49}" destId="{E17E698B-7B88-AB4C-8831-08B87BF59C63}" srcOrd="0" destOrd="0" presId="urn:microsoft.com/office/officeart/2005/8/layout/hierarchy3"/>
    <dgm:cxn modelId="{93133D2B-D127-6E4C-AEF5-6E6D225D43A7}" type="presParOf" srcId="{B9A8F8AF-2C5B-FA49-88E2-0DB258C8CF49}" destId="{ECEEB826-E2D8-E74A-8D06-F3518A3C3758}" srcOrd="1" destOrd="0" presId="urn:microsoft.com/office/officeart/2005/8/layout/hierarchy3"/>
    <dgm:cxn modelId="{B3318E77-E81F-A949-8C54-CB8E7CE1CA54}" type="presParOf" srcId="{B9A8F8AF-2C5B-FA49-88E2-0DB258C8CF49}" destId="{838C3985-6CD6-6344-AE2C-6E4CDDF82F9D}" srcOrd="2" destOrd="0" presId="urn:microsoft.com/office/officeart/2005/8/layout/hierarchy3"/>
    <dgm:cxn modelId="{1DE10822-1984-044A-8023-D807B0E5A699}" type="presParOf" srcId="{B9A8F8AF-2C5B-FA49-88E2-0DB258C8CF49}" destId="{FF4107C8-A90C-EB4C-AFA4-AFA933106C6D}" srcOrd="3" destOrd="0" presId="urn:microsoft.com/office/officeart/2005/8/layout/hierarchy3"/>
    <dgm:cxn modelId="{AD3F043C-E38A-7541-98C4-CF03EB747364}" type="presParOf" srcId="{8C1A5CFE-8F00-1A47-8F52-D59D1DCFF4B6}" destId="{6AA4FEA1-C71E-A64C-B6EA-E757278BA0BB}" srcOrd="1" destOrd="0" presId="urn:microsoft.com/office/officeart/2005/8/layout/hierarchy3"/>
    <dgm:cxn modelId="{07917E97-23BB-504B-A72A-2AD5008D2B4C}" type="presParOf" srcId="{6AA4FEA1-C71E-A64C-B6EA-E757278BA0BB}" destId="{F9D2836F-7E07-1743-BB8B-D99158557881}" srcOrd="0" destOrd="0" presId="urn:microsoft.com/office/officeart/2005/8/layout/hierarchy3"/>
    <dgm:cxn modelId="{03DADE1F-79B7-804B-9FC9-21C507932C90}" type="presParOf" srcId="{F9D2836F-7E07-1743-BB8B-D99158557881}" destId="{75B22E9F-94B0-ED45-8888-8761675E666D}" srcOrd="0" destOrd="0" presId="urn:microsoft.com/office/officeart/2005/8/layout/hierarchy3"/>
    <dgm:cxn modelId="{88EE98E5-6D65-5248-BAB6-2B6DCD278B61}" type="presParOf" srcId="{F9D2836F-7E07-1743-BB8B-D99158557881}" destId="{49DC365D-8492-0E4A-AAC3-72028336263D}" srcOrd="1" destOrd="0" presId="urn:microsoft.com/office/officeart/2005/8/layout/hierarchy3"/>
    <dgm:cxn modelId="{6BED26D1-0068-B84E-ABE0-3882672093DF}" type="presParOf" srcId="{6AA4FEA1-C71E-A64C-B6EA-E757278BA0BB}" destId="{469B6AA8-63E5-7F40-B39F-DDEA9C6983D0}" srcOrd="1" destOrd="0" presId="urn:microsoft.com/office/officeart/2005/8/layout/hierarchy3"/>
    <dgm:cxn modelId="{0DA00A23-A6D2-BB4F-BAD5-448C804B31D9}" type="presParOf" srcId="{469B6AA8-63E5-7F40-B39F-DDEA9C6983D0}" destId="{BBF7D9B0-F4B8-F948-9009-CF0B80F68DAA}" srcOrd="0" destOrd="0" presId="urn:microsoft.com/office/officeart/2005/8/layout/hierarchy3"/>
    <dgm:cxn modelId="{BDF38FC1-7707-FA4F-8701-806D338D5030}" type="presParOf" srcId="{469B6AA8-63E5-7F40-B39F-DDEA9C6983D0}" destId="{FD7AD1AF-1B96-2B40-BCEA-A35840EDD05B}" srcOrd="1" destOrd="0" presId="urn:microsoft.com/office/officeart/2005/8/layout/hierarchy3"/>
    <dgm:cxn modelId="{D50D84BB-59CA-3849-863C-C7AD96DB0A82}" type="presParOf" srcId="{8C1A5CFE-8F00-1A47-8F52-D59D1DCFF4B6}" destId="{BE68EB82-0D27-C242-9ABC-664E7C329A43}" srcOrd="2" destOrd="0" presId="urn:microsoft.com/office/officeart/2005/8/layout/hierarchy3"/>
    <dgm:cxn modelId="{68673D58-9BD8-B94D-9E36-04D26DD7A833}" type="presParOf" srcId="{BE68EB82-0D27-C242-9ABC-664E7C329A43}" destId="{68196CFE-D6B3-7D4C-AC61-81F3B1E6F8F1}" srcOrd="0" destOrd="0" presId="urn:microsoft.com/office/officeart/2005/8/layout/hierarchy3"/>
    <dgm:cxn modelId="{C0D94DA7-F9E4-4643-8D07-62D925202F93}" type="presParOf" srcId="{68196CFE-D6B3-7D4C-AC61-81F3B1E6F8F1}" destId="{93E16169-7320-8044-9AD1-43D2E986E67B}" srcOrd="0" destOrd="0" presId="urn:microsoft.com/office/officeart/2005/8/layout/hierarchy3"/>
    <dgm:cxn modelId="{A175BEC1-AF43-034F-929D-96D76B985FF0}" type="presParOf" srcId="{68196CFE-D6B3-7D4C-AC61-81F3B1E6F8F1}" destId="{44381327-4F1A-6748-94C0-ECE083941C00}" srcOrd="1" destOrd="0" presId="urn:microsoft.com/office/officeart/2005/8/layout/hierarchy3"/>
    <dgm:cxn modelId="{2C0F5E86-1E36-C54B-BB17-9258DCF11A20}" type="presParOf" srcId="{BE68EB82-0D27-C242-9ABC-664E7C329A43}" destId="{9D526EC5-5A14-3E42-AFCF-4E56899D12E3}" srcOrd="1" destOrd="0" presId="urn:microsoft.com/office/officeart/2005/8/layout/hierarchy3"/>
    <dgm:cxn modelId="{70620A65-BEB2-A244-84F0-4D484B55E175}" type="presParOf" srcId="{9D526EC5-5A14-3E42-AFCF-4E56899D12E3}" destId="{E1AE540B-3BF2-8A4A-93B8-DF980461FD46}" srcOrd="0" destOrd="0" presId="urn:microsoft.com/office/officeart/2005/8/layout/hierarchy3"/>
    <dgm:cxn modelId="{9A9466E1-F841-AE44-A3B8-77A00C56A983}" type="presParOf" srcId="{9D526EC5-5A14-3E42-AFCF-4E56899D12E3}" destId="{70F4285F-C5F1-7A44-BC13-8138B235E6DE}" srcOrd="1" destOrd="0" presId="urn:microsoft.com/office/officeart/2005/8/layout/hierarchy3"/>
    <dgm:cxn modelId="{AA050D95-CADC-E740-8A42-E0E467DBF46E}" type="presParOf" srcId="{9D526EC5-5A14-3E42-AFCF-4E56899D12E3}" destId="{B307B8E4-9B1C-6946-AF08-A34F695B63F2}" srcOrd="2" destOrd="0" presId="urn:microsoft.com/office/officeart/2005/8/layout/hierarchy3"/>
    <dgm:cxn modelId="{85B44D45-3EC4-4044-8FA8-96593B81FEF6}" type="presParOf" srcId="{9D526EC5-5A14-3E42-AFCF-4E56899D12E3}" destId="{20FA31CB-4EA3-4441-8C40-B973AB9E0F5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693BB3-47DB-694C-AE82-4799E304865B}"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7B16BFC0-258C-424F-A22C-DE54B4D3B4B7}">
      <dgm:prSet/>
      <dgm:spPr>
        <a:solidFill>
          <a:schemeClr val="accent6">
            <a:lumMod val="40000"/>
            <a:lumOff val="60000"/>
            <a:alpha val="90000"/>
          </a:schemeClr>
        </a:solidFill>
      </dgm:spPr>
      <dgm:t>
        <a:bodyPr/>
        <a:lstStyle/>
        <a:p>
          <a:pPr rtl="0"/>
          <a:r>
            <a:rPr lang="en-US" dirty="0" smtClean="0"/>
            <a:t>Solidify of the multinational corporation as an entity with legal obligations </a:t>
          </a:r>
          <a:endParaRPr lang="en-US" dirty="0"/>
        </a:p>
      </dgm:t>
    </dgm:pt>
    <dgm:pt modelId="{BB61388F-8416-8E4B-A8C7-44DA93C23543}" type="parTrans" cxnId="{451B54AA-FE88-704A-934A-01F785870AC4}">
      <dgm:prSet/>
      <dgm:spPr/>
      <dgm:t>
        <a:bodyPr/>
        <a:lstStyle/>
        <a:p>
          <a:endParaRPr lang="en-US"/>
        </a:p>
      </dgm:t>
    </dgm:pt>
    <dgm:pt modelId="{C85E72C7-AD1D-A345-B1DE-C5E9D272E60F}" type="sibTrans" cxnId="{451B54AA-FE88-704A-934A-01F785870AC4}">
      <dgm:prSet/>
      <dgm:spPr/>
      <dgm:t>
        <a:bodyPr/>
        <a:lstStyle/>
        <a:p>
          <a:endParaRPr lang="en-US"/>
        </a:p>
      </dgm:t>
    </dgm:pt>
    <dgm:pt modelId="{EDF0B5F6-60F9-0045-93E5-BA0CAFD55E9D}">
      <dgm:prSet/>
      <dgm:spPr/>
      <dgm:t>
        <a:bodyPr/>
        <a:lstStyle/>
        <a:p>
          <a:pPr rtl="0"/>
          <a:r>
            <a:rPr lang="en-US" dirty="0" smtClean="0"/>
            <a:t>No focus yet on rights</a:t>
          </a:r>
          <a:endParaRPr lang="en-US" dirty="0"/>
        </a:p>
      </dgm:t>
    </dgm:pt>
    <dgm:pt modelId="{DD605861-DA27-524F-9B16-2B71682B3F31}" type="parTrans" cxnId="{31538DAA-CB18-E547-A2D0-97A50074320E}">
      <dgm:prSet/>
      <dgm:spPr/>
      <dgm:t>
        <a:bodyPr/>
        <a:lstStyle/>
        <a:p>
          <a:endParaRPr lang="en-US"/>
        </a:p>
      </dgm:t>
    </dgm:pt>
    <dgm:pt modelId="{DC9B8FA3-76B4-5046-BB55-F1A180115AA6}" type="sibTrans" cxnId="{31538DAA-CB18-E547-A2D0-97A50074320E}">
      <dgm:prSet/>
      <dgm:spPr/>
      <dgm:t>
        <a:bodyPr/>
        <a:lstStyle/>
        <a:p>
          <a:endParaRPr lang="en-US"/>
        </a:p>
      </dgm:t>
    </dgm:pt>
    <dgm:pt modelId="{8C31F7F8-A2D7-C941-BE3C-E64D97DF5CEE}">
      <dgm:prSet/>
      <dgm:spPr>
        <a:solidFill>
          <a:schemeClr val="accent4">
            <a:lumMod val="40000"/>
            <a:lumOff val="60000"/>
            <a:alpha val="90000"/>
          </a:schemeClr>
        </a:solidFill>
      </dgm:spPr>
      <dgm:t>
        <a:bodyPr/>
        <a:lstStyle/>
        <a:p>
          <a:pPr rtl="0"/>
          <a:r>
            <a:rPr lang="en-US" smtClean="0"/>
            <a:t>Dissipate the solidity of the component corporations within enterprises</a:t>
          </a:r>
          <a:endParaRPr lang="en-US"/>
        </a:p>
      </dgm:t>
    </dgm:pt>
    <dgm:pt modelId="{1ADAA050-153B-1347-9AC2-F21FE4384544}" type="parTrans" cxnId="{9F6052D8-FE4D-5C4E-AA63-7CAD7FEE9AE7}">
      <dgm:prSet/>
      <dgm:spPr/>
      <dgm:t>
        <a:bodyPr/>
        <a:lstStyle/>
        <a:p>
          <a:endParaRPr lang="en-US"/>
        </a:p>
      </dgm:t>
    </dgm:pt>
    <dgm:pt modelId="{67339A6B-92DF-3D4A-B830-E871B4B3705E}" type="sibTrans" cxnId="{9F6052D8-FE4D-5C4E-AA63-7CAD7FEE9AE7}">
      <dgm:prSet/>
      <dgm:spPr/>
      <dgm:t>
        <a:bodyPr/>
        <a:lstStyle/>
        <a:p>
          <a:endParaRPr lang="en-US"/>
        </a:p>
      </dgm:t>
    </dgm:pt>
    <dgm:pt modelId="{E9571045-A3A0-F144-A9B8-014BDE8195F8}">
      <dgm:prSet/>
      <dgm:spPr/>
      <dgm:t>
        <a:bodyPr/>
        <a:lstStyle/>
        <a:p>
          <a:pPr rtl="0"/>
          <a:r>
            <a:rPr lang="en-US" smtClean="0"/>
            <a:t>Little effective difference between inter-corporate and contract relations among entities</a:t>
          </a:r>
          <a:endParaRPr lang="en-US"/>
        </a:p>
      </dgm:t>
    </dgm:pt>
    <dgm:pt modelId="{50F1742B-C0DC-BF4F-AF77-3D53C2678590}" type="parTrans" cxnId="{39A380D0-3061-8643-A6FE-23590ED7B59B}">
      <dgm:prSet/>
      <dgm:spPr/>
      <dgm:t>
        <a:bodyPr/>
        <a:lstStyle/>
        <a:p>
          <a:endParaRPr lang="en-US"/>
        </a:p>
      </dgm:t>
    </dgm:pt>
    <dgm:pt modelId="{896A375E-40B9-664C-9381-4FC78E4CF566}" type="sibTrans" cxnId="{39A380D0-3061-8643-A6FE-23590ED7B59B}">
      <dgm:prSet/>
      <dgm:spPr/>
      <dgm:t>
        <a:bodyPr/>
        <a:lstStyle/>
        <a:p>
          <a:endParaRPr lang="en-US"/>
        </a:p>
      </dgm:t>
    </dgm:pt>
    <dgm:pt modelId="{9D77E938-E6E3-5E4C-8991-7E53A1B8435D}">
      <dgm:prSet/>
      <dgm:spPr>
        <a:solidFill>
          <a:schemeClr val="accent2">
            <a:lumMod val="20000"/>
            <a:lumOff val="80000"/>
          </a:schemeClr>
        </a:solidFill>
      </dgm:spPr>
      <dgm:t>
        <a:bodyPr/>
        <a:lstStyle/>
        <a:p>
          <a:pPr rtl="0"/>
          <a:r>
            <a:rPr lang="en-US" dirty="0" smtClean="0"/>
            <a:t>Destabilize concepts of corporate autonomy for purposes of constitutional law</a:t>
          </a:r>
          <a:endParaRPr lang="en-US" dirty="0"/>
        </a:p>
      </dgm:t>
    </dgm:pt>
    <dgm:pt modelId="{E13A6A0F-AF35-2746-BC65-7DD70CB448B8}" type="parTrans" cxnId="{863D98DC-B61A-B24B-9DB8-84B8E7FB90D9}">
      <dgm:prSet/>
      <dgm:spPr/>
      <dgm:t>
        <a:bodyPr/>
        <a:lstStyle/>
        <a:p>
          <a:endParaRPr lang="en-US"/>
        </a:p>
      </dgm:t>
    </dgm:pt>
    <dgm:pt modelId="{F2F6BA1B-C0C8-2F4F-B7F2-8D44D5A9C9FB}" type="sibTrans" cxnId="{863D98DC-B61A-B24B-9DB8-84B8E7FB90D9}">
      <dgm:prSet/>
      <dgm:spPr/>
      <dgm:t>
        <a:bodyPr/>
        <a:lstStyle/>
        <a:p>
          <a:endParaRPr lang="en-US"/>
        </a:p>
      </dgm:t>
    </dgm:pt>
    <dgm:pt modelId="{90350EEF-D440-FE4A-9D9D-F44E8D034AF0}">
      <dgm:prSet/>
      <dgm:spPr/>
      <dgm:t>
        <a:bodyPr/>
        <a:lstStyle/>
        <a:p>
          <a:pPr rtl="0"/>
          <a:r>
            <a:rPr lang="en-US" smtClean="0"/>
            <a:t>The right rather than the right holder drives corporate (in)visibility</a:t>
          </a:r>
          <a:endParaRPr lang="en-US"/>
        </a:p>
      </dgm:t>
    </dgm:pt>
    <dgm:pt modelId="{76EEEEB7-2AFC-9043-BFEB-11877484A29E}" type="parTrans" cxnId="{005428E8-8845-F84D-A8CB-CFCD41E7D311}">
      <dgm:prSet/>
      <dgm:spPr/>
      <dgm:t>
        <a:bodyPr/>
        <a:lstStyle/>
        <a:p>
          <a:endParaRPr lang="en-US"/>
        </a:p>
      </dgm:t>
    </dgm:pt>
    <dgm:pt modelId="{38AE4F32-A3A4-174F-8B99-61598D054BE7}" type="sibTrans" cxnId="{005428E8-8845-F84D-A8CB-CFCD41E7D311}">
      <dgm:prSet/>
      <dgm:spPr/>
      <dgm:t>
        <a:bodyPr/>
        <a:lstStyle/>
        <a:p>
          <a:endParaRPr lang="en-US"/>
        </a:p>
      </dgm:t>
    </dgm:pt>
    <dgm:pt modelId="{D03965BA-CE5E-3D42-B8C4-2A2FE9573A76}">
      <dgm:prSet/>
      <dgm:spPr/>
      <dgm:t>
        <a:bodyPr/>
        <a:lstStyle/>
        <a:p>
          <a:pPr rtl="0"/>
          <a:r>
            <a:rPr lang="en-US" dirty="0" smtClean="0"/>
            <a:t>Corporate personality as a malleable tool for substantive constitutional policy</a:t>
          </a:r>
          <a:endParaRPr lang="en-US" dirty="0"/>
        </a:p>
      </dgm:t>
    </dgm:pt>
    <dgm:pt modelId="{B3C1ED30-B482-6446-9E70-4958F137B87D}" type="parTrans" cxnId="{6EDD3757-6F0B-A84C-BA66-702F60BEA8B3}">
      <dgm:prSet/>
      <dgm:spPr/>
      <dgm:t>
        <a:bodyPr/>
        <a:lstStyle/>
        <a:p>
          <a:endParaRPr lang="en-US"/>
        </a:p>
      </dgm:t>
    </dgm:pt>
    <dgm:pt modelId="{C39F1184-FB6B-F74F-BA79-B13985C2AD12}" type="sibTrans" cxnId="{6EDD3757-6F0B-A84C-BA66-702F60BEA8B3}">
      <dgm:prSet/>
      <dgm:spPr/>
      <dgm:t>
        <a:bodyPr/>
        <a:lstStyle/>
        <a:p>
          <a:endParaRPr lang="en-US"/>
        </a:p>
      </dgm:t>
    </dgm:pt>
    <dgm:pt modelId="{3A8D43A8-8821-324E-BF17-35EF289F2BDB}">
      <dgm:prSet/>
      <dgm:spPr>
        <a:solidFill>
          <a:schemeClr val="bg2">
            <a:lumMod val="90000"/>
          </a:schemeClr>
        </a:solidFill>
      </dgm:spPr>
      <dgm:t>
        <a:bodyPr/>
        <a:lstStyle/>
        <a:p>
          <a:pPr rtl="0"/>
          <a:r>
            <a:rPr lang="en-US" dirty="0" smtClean="0"/>
            <a:t>Result: Anarchy—an order without a center </a:t>
          </a:r>
          <a:endParaRPr lang="en-US" dirty="0"/>
        </a:p>
      </dgm:t>
    </dgm:pt>
    <dgm:pt modelId="{27F04528-3CB9-0E4B-B176-207581A4DA8C}" type="parTrans" cxnId="{2744FAAA-4D64-C740-B829-A620A9E97732}">
      <dgm:prSet/>
      <dgm:spPr/>
      <dgm:t>
        <a:bodyPr/>
        <a:lstStyle/>
        <a:p>
          <a:endParaRPr lang="en-US"/>
        </a:p>
      </dgm:t>
    </dgm:pt>
    <dgm:pt modelId="{92CF3D25-C2BC-CA47-A4E1-00ED5761903C}" type="sibTrans" cxnId="{2744FAAA-4D64-C740-B829-A620A9E97732}">
      <dgm:prSet/>
      <dgm:spPr/>
      <dgm:t>
        <a:bodyPr/>
        <a:lstStyle/>
        <a:p>
          <a:endParaRPr lang="en-US"/>
        </a:p>
      </dgm:t>
    </dgm:pt>
    <dgm:pt modelId="{E6C1E53A-7D67-C347-B128-4A6C4D32A4FD}">
      <dgm:prSet/>
      <dgm:spPr/>
      <dgm:t>
        <a:bodyPr/>
        <a:lstStyle/>
        <a:p>
          <a:pPr rtl="0"/>
          <a:r>
            <a:rPr lang="en-US" smtClean="0"/>
            <a:t>For the corporation and its stakeholders a more unstable environment in which to operate</a:t>
          </a:r>
          <a:endParaRPr lang="en-US"/>
        </a:p>
      </dgm:t>
    </dgm:pt>
    <dgm:pt modelId="{C2E5B081-55F7-DA43-A7C5-FE596868B5BC}" type="parTrans" cxnId="{5B9C9B06-7A68-3348-973B-A6B64F75F3B5}">
      <dgm:prSet/>
      <dgm:spPr/>
      <dgm:t>
        <a:bodyPr/>
        <a:lstStyle/>
        <a:p>
          <a:endParaRPr lang="en-US"/>
        </a:p>
      </dgm:t>
    </dgm:pt>
    <dgm:pt modelId="{C1D28CE9-75B5-A645-AB8D-3611BA92D117}" type="sibTrans" cxnId="{5B9C9B06-7A68-3348-973B-A6B64F75F3B5}">
      <dgm:prSet/>
      <dgm:spPr/>
      <dgm:t>
        <a:bodyPr/>
        <a:lstStyle/>
        <a:p>
          <a:endParaRPr lang="en-US"/>
        </a:p>
      </dgm:t>
    </dgm:pt>
    <dgm:pt modelId="{4967D4FF-D7FB-5540-B51F-D0B0C38A5C4C}" type="pres">
      <dgm:prSet presAssocID="{C3693BB3-47DB-694C-AE82-4799E304865B}" presName="Name0" presStyleCnt="0">
        <dgm:presLayoutVars>
          <dgm:chMax val="7"/>
          <dgm:dir/>
          <dgm:animLvl val="lvl"/>
          <dgm:resizeHandles val="exact"/>
        </dgm:presLayoutVars>
      </dgm:prSet>
      <dgm:spPr/>
      <dgm:t>
        <a:bodyPr/>
        <a:lstStyle/>
        <a:p>
          <a:endParaRPr lang="en-US"/>
        </a:p>
      </dgm:t>
    </dgm:pt>
    <dgm:pt modelId="{D729B6F0-31EB-6B42-A30E-E2AFF1843781}" type="pres">
      <dgm:prSet presAssocID="{7B16BFC0-258C-424F-A22C-DE54B4D3B4B7}" presName="circle1" presStyleLbl="node1" presStyleIdx="0" presStyleCnt="4"/>
      <dgm:spPr>
        <a:gradFill rotWithShape="0">
          <a:gsLst>
            <a:gs pos="0">
              <a:schemeClr val="accent6">
                <a:lumMod val="75000"/>
              </a:schemeClr>
            </a:gs>
            <a:gs pos="50000">
              <a:schemeClr val="accent1">
                <a:hueOff val="0"/>
                <a:satOff val="0"/>
                <a:lumOff val="0"/>
                <a:alphaOff val="0"/>
                <a:satMod val="110000"/>
                <a:lumMod val="100000"/>
                <a:shade val="100000"/>
              </a:schemeClr>
            </a:gs>
            <a:gs pos="100000">
              <a:srgbClr val="7030A0"/>
            </a:gs>
          </a:gsLst>
        </a:gradFill>
      </dgm:spPr>
    </dgm:pt>
    <dgm:pt modelId="{8D1921BD-AF03-7E4E-A942-FA1E31F91D3C}" type="pres">
      <dgm:prSet presAssocID="{7B16BFC0-258C-424F-A22C-DE54B4D3B4B7}" presName="space" presStyleCnt="0"/>
      <dgm:spPr/>
    </dgm:pt>
    <dgm:pt modelId="{9411D197-863F-DD46-955C-B48B740B6E21}" type="pres">
      <dgm:prSet presAssocID="{7B16BFC0-258C-424F-A22C-DE54B4D3B4B7}" presName="rect1" presStyleLbl="alignAcc1" presStyleIdx="0" presStyleCnt="4"/>
      <dgm:spPr/>
      <dgm:t>
        <a:bodyPr/>
        <a:lstStyle/>
        <a:p>
          <a:endParaRPr lang="en-US"/>
        </a:p>
      </dgm:t>
    </dgm:pt>
    <dgm:pt modelId="{712C5439-3014-4A4D-990A-973DC25B4749}" type="pres">
      <dgm:prSet presAssocID="{8C31F7F8-A2D7-C941-BE3C-E64D97DF5CEE}" presName="vertSpace2" presStyleLbl="node1" presStyleIdx="0" presStyleCnt="4"/>
      <dgm:spPr/>
    </dgm:pt>
    <dgm:pt modelId="{34A1E5C8-CAE9-B247-8658-DE742BF97BA6}" type="pres">
      <dgm:prSet presAssocID="{8C31F7F8-A2D7-C941-BE3C-E64D97DF5CEE}" presName="circle2" presStyleLbl="node1" presStyleIdx="1" presStyleCnt="4"/>
      <dgm:spPr>
        <a:gradFill rotWithShape="0">
          <a:gsLst>
            <a:gs pos="0">
              <a:schemeClr val="accent4">
                <a:lumMod val="75000"/>
              </a:schemeClr>
            </a:gs>
            <a:gs pos="50000">
              <a:schemeClr val="accent1">
                <a:hueOff val="0"/>
                <a:satOff val="0"/>
                <a:lumOff val="0"/>
                <a:alphaOff val="0"/>
                <a:satMod val="110000"/>
                <a:lumMod val="100000"/>
                <a:shade val="100000"/>
              </a:schemeClr>
            </a:gs>
            <a:gs pos="100000">
              <a:srgbClr val="00B0F0"/>
            </a:gs>
          </a:gsLst>
        </a:gradFill>
      </dgm:spPr>
    </dgm:pt>
    <dgm:pt modelId="{D46B9025-D8B6-5F41-885D-B07404FA7D81}" type="pres">
      <dgm:prSet presAssocID="{8C31F7F8-A2D7-C941-BE3C-E64D97DF5CEE}" presName="rect2" presStyleLbl="alignAcc1" presStyleIdx="1" presStyleCnt="4"/>
      <dgm:spPr/>
      <dgm:t>
        <a:bodyPr/>
        <a:lstStyle/>
        <a:p>
          <a:endParaRPr lang="en-US"/>
        </a:p>
      </dgm:t>
    </dgm:pt>
    <dgm:pt modelId="{378F79DC-66D6-D644-9C91-5809CDA9BB6C}" type="pres">
      <dgm:prSet presAssocID="{9D77E938-E6E3-5E4C-8991-7E53A1B8435D}" presName="vertSpace3" presStyleLbl="node1" presStyleIdx="1" presStyleCnt="4"/>
      <dgm:spPr/>
    </dgm:pt>
    <dgm:pt modelId="{8546BFDB-CFFE-7845-9DC4-B3738891A808}" type="pres">
      <dgm:prSet presAssocID="{9D77E938-E6E3-5E4C-8991-7E53A1B8435D}" presName="circle3" presStyleLbl="node1" presStyleIdx="2" presStyleCnt="4"/>
      <dgm:spPr>
        <a:gradFill rotWithShape="0">
          <a:gsLst>
            <a:gs pos="0">
              <a:schemeClr val="accent2">
                <a:lumMod val="75000"/>
              </a:schemeClr>
            </a:gs>
            <a:gs pos="50000">
              <a:schemeClr val="accent1">
                <a:hueOff val="0"/>
                <a:satOff val="0"/>
                <a:lumOff val="0"/>
                <a:alphaOff val="0"/>
                <a:satMod val="110000"/>
                <a:lumMod val="100000"/>
                <a:shade val="100000"/>
              </a:schemeClr>
            </a:gs>
            <a:gs pos="100000">
              <a:srgbClr val="92D050"/>
            </a:gs>
          </a:gsLst>
        </a:gradFill>
      </dgm:spPr>
    </dgm:pt>
    <dgm:pt modelId="{0E1AA5BA-783E-8B4F-81A8-93C6B4DAB418}" type="pres">
      <dgm:prSet presAssocID="{9D77E938-E6E3-5E4C-8991-7E53A1B8435D}" presName="rect3" presStyleLbl="alignAcc1" presStyleIdx="2" presStyleCnt="4"/>
      <dgm:spPr/>
      <dgm:t>
        <a:bodyPr/>
        <a:lstStyle/>
        <a:p>
          <a:endParaRPr lang="en-US"/>
        </a:p>
      </dgm:t>
    </dgm:pt>
    <dgm:pt modelId="{A8F31B81-4581-EA4E-8B46-A474ADCDFDD3}" type="pres">
      <dgm:prSet presAssocID="{3A8D43A8-8821-324E-BF17-35EF289F2BDB}" presName="vertSpace4" presStyleLbl="node1" presStyleIdx="2" presStyleCnt="4"/>
      <dgm:spPr/>
    </dgm:pt>
    <dgm:pt modelId="{3BDD2C35-51E2-DE4F-9762-1D90FC92720E}" type="pres">
      <dgm:prSet presAssocID="{3A8D43A8-8821-324E-BF17-35EF289F2BDB}" presName="circle4" presStyleLbl="node1" presStyleIdx="3" presStyleCnt="4"/>
      <dgm:spPr>
        <a:gradFill rotWithShape="0">
          <a:gsLst>
            <a:gs pos="0">
              <a:schemeClr val="tx1">
                <a:lumMod val="85000"/>
                <a:lumOff val="15000"/>
              </a:schemeClr>
            </a:gs>
            <a:gs pos="50000">
              <a:schemeClr val="accent1">
                <a:hueOff val="0"/>
                <a:satOff val="0"/>
                <a:lumOff val="0"/>
                <a:alphaOff val="0"/>
                <a:satMod val="110000"/>
                <a:lumMod val="100000"/>
                <a:shade val="100000"/>
              </a:schemeClr>
            </a:gs>
            <a:gs pos="100000">
              <a:schemeClr val="accent4">
                <a:lumMod val="50000"/>
              </a:schemeClr>
            </a:gs>
          </a:gsLst>
        </a:gradFill>
      </dgm:spPr>
    </dgm:pt>
    <dgm:pt modelId="{EAA3BCEA-ECB1-A04F-804E-C3AFE6197E1D}" type="pres">
      <dgm:prSet presAssocID="{3A8D43A8-8821-324E-BF17-35EF289F2BDB}" presName="rect4" presStyleLbl="alignAcc1" presStyleIdx="3" presStyleCnt="4"/>
      <dgm:spPr/>
      <dgm:t>
        <a:bodyPr/>
        <a:lstStyle/>
        <a:p>
          <a:endParaRPr lang="en-US"/>
        </a:p>
      </dgm:t>
    </dgm:pt>
    <dgm:pt modelId="{A79805C8-711A-3646-9550-698F2D3C82D0}" type="pres">
      <dgm:prSet presAssocID="{7B16BFC0-258C-424F-A22C-DE54B4D3B4B7}" presName="rect1ParTx" presStyleLbl="alignAcc1" presStyleIdx="3" presStyleCnt="4">
        <dgm:presLayoutVars>
          <dgm:chMax val="1"/>
          <dgm:bulletEnabled val="1"/>
        </dgm:presLayoutVars>
      </dgm:prSet>
      <dgm:spPr/>
      <dgm:t>
        <a:bodyPr/>
        <a:lstStyle/>
        <a:p>
          <a:endParaRPr lang="en-US"/>
        </a:p>
      </dgm:t>
    </dgm:pt>
    <dgm:pt modelId="{776E42F8-DE10-6344-83DA-7A73C9C352A6}" type="pres">
      <dgm:prSet presAssocID="{7B16BFC0-258C-424F-A22C-DE54B4D3B4B7}" presName="rect1ChTx" presStyleLbl="alignAcc1" presStyleIdx="3" presStyleCnt="4">
        <dgm:presLayoutVars>
          <dgm:bulletEnabled val="1"/>
        </dgm:presLayoutVars>
      </dgm:prSet>
      <dgm:spPr/>
      <dgm:t>
        <a:bodyPr/>
        <a:lstStyle/>
        <a:p>
          <a:endParaRPr lang="en-US"/>
        </a:p>
      </dgm:t>
    </dgm:pt>
    <dgm:pt modelId="{62F8A592-A584-BF48-A47D-2ED41BBE5720}" type="pres">
      <dgm:prSet presAssocID="{8C31F7F8-A2D7-C941-BE3C-E64D97DF5CEE}" presName="rect2ParTx" presStyleLbl="alignAcc1" presStyleIdx="3" presStyleCnt="4">
        <dgm:presLayoutVars>
          <dgm:chMax val="1"/>
          <dgm:bulletEnabled val="1"/>
        </dgm:presLayoutVars>
      </dgm:prSet>
      <dgm:spPr/>
      <dgm:t>
        <a:bodyPr/>
        <a:lstStyle/>
        <a:p>
          <a:endParaRPr lang="en-US"/>
        </a:p>
      </dgm:t>
    </dgm:pt>
    <dgm:pt modelId="{B01F52DE-59A3-9544-8C30-64DB6A12FFC7}" type="pres">
      <dgm:prSet presAssocID="{8C31F7F8-A2D7-C941-BE3C-E64D97DF5CEE}" presName="rect2ChTx" presStyleLbl="alignAcc1" presStyleIdx="3" presStyleCnt="4">
        <dgm:presLayoutVars>
          <dgm:bulletEnabled val="1"/>
        </dgm:presLayoutVars>
      </dgm:prSet>
      <dgm:spPr/>
      <dgm:t>
        <a:bodyPr/>
        <a:lstStyle/>
        <a:p>
          <a:endParaRPr lang="en-US"/>
        </a:p>
      </dgm:t>
    </dgm:pt>
    <dgm:pt modelId="{CD771C85-56F6-FE4D-AB3A-F7A15712238A}" type="pres">
      <dgm:prSet presAssocID="{9D77E938-E6E3-5E4C-8991-7E53A1B8435D}" presName="rect3ParTx" presStyleLbl="alignAcc1" presStyleIdx="3" presStyleCnt="4">
        <dgm:presLayoutVars>
          <dgm:chMax val="1"/>
          <dgm:bulletEnabled val="1"/>
        </dgm:presLayoutVars>
      </dgm:prSet>
      <dgm:spPr/>
      <dgm:t>
        <a:bodyPr/>
        <a:lstStyle/>
        <a:p>
          <a:endParaRPr lang="en-US"/>
        </a:p>
      </dgm:t>
    </dgm:pt>
    <dgm:pt modelId="{0A2176BA-F9B1-C94F-A27B-052437889593}" type="pres">
      <dgm:prSet presAssocID="{9D77E938-E6E3-5E4C-8991-7E53A1B8435D}" presName="rect3ChTx" presStyleLbl="alignAcc1" presStyleIdx="3" presStyleCnt="4">
        <dgm:presLayoutVars>
          <dgm:bulletEnabled val="1"/>
        </dgm:presLayoutVars>
      </dgm:prSet>
      <dgm:spPr/>
      <dgm:t>
        <a:bodyPr/>
        <a:lstStyle/>
        <a:p>
          <a:endParaRPr lang="en-US"/>
        </a:p>
      </dgm:t>
    </dgm:pt>
    <dgm:pt modelId="{FDDFB33B-BA36-454C-8D36-162D4626CC95}" type="pres">
      <dgm:prSet presAssocID="{3A8D43A8-8821-324E-BF17-35EF289F2BDB}" presName="rect4ParTx" presStyleLbl="alignAcc1" presStyleIdx="3" presStyleCnt="4">
        <dgm:presLayoutVars>
          <dgm:chMax val="1"/>
          <dgm:bulletEnabled val="1"/>
        </dgm:presLayoutVars>
      </dgm:prSet>
      <dgm:spPr/>
      <dgm:t>
        <a:bodyPr/>
        <a:lstStyle/>
        <a:p>
          <a:endParaRPr lang="en-US"/>
        </a:p>
      </dgm:t>
    </dgm:pt>
    <dgm:pt modelId="{567BF55A-4C98-454E-884B-A344E6C1DC62}" type="pres">
      <dgm:prSet presAssocID="{3A8D43A8-8821-324E-BF17-35EF289F2BDB}" presName="rect4ChTx" presStyleLbl="alignAcc1" presStyleIdx="3" presStyleCnt="4">
        <dgm:presLayoutVars>
          <dgm:bulletEnabled val="1"/>
        </dgm:presLayoutVars>
      </dgm:prSet>
      <dgm:spPr/>
      <dgm:t>
        <a:bodyPr/>
        <a:lstStyle/>
        <a:p>
          <a:endParaRPr lang="en-US"/>
        </a:p>
      </dgm:t>
    </dgm:pt>
  </dgm:ptLst>
  <dgm:cxnLst>
    <dgm:cxn modelId="{31538DAA-CB18-E547-A2D0-97A50074320E}" srcId="{7B16BFC0-258C-424F-A22C-DE54B4D3B4B7}" destId="{EDF0B5F6-60F9-0045-93E5-BA0CAFD55E9D}" srcOrd="0" destOrd="0" parTransId="{DD605861-DA27-524F-9B16-2B71682B3F31}" sibTransId="{DC9B8FA3-76B4-5046-BB55-F1A180115AA6}"/>
    <dgm:cxn modelId="{79195154-76F5-A946-9B5B-7BD04DCD212A}" type="presOf" srcId="{7B16BFC0-258C-424F-A22C-DE54B4D3B4B7}" destId="{9411D197-863F-DD46-955C-B48B740B6E21}" srcOrd="0" destOrd="0" presId="urn:microsoft.com/office/officeart/2005/8/layout/target3"/>
    <dgm:cxn modelId="{B614766C-8F9A-9247-BD2E-BD601D1D2AA8}" type="presOf" srcId="{3A8D43A8-8821-324E-BF17-35EF289F2BDB}" destId="{EAA3BCEA-ECB1-A04F-804E-C3AFE6197E1D}" srcOrd="0" destOrd="0" presId="urn:microsoft.com/office/officeart/2005/8/layout/target3"/>
    <dgm:cxn modelId="{5F16149A-2DFE-7B49-9A39-9350ACCF2253}" type="presOf" srcId="{9D77E938-E6E3-5E4C-8991-7E53A1B8435D}" destId="{CD771C85-56F6-FE4D-AB3A-F7A15712238A}" srcOrd="1" destOrd="0" presId="urn:microsoft.com/office/officeart/2005/8/layout/target3"/>
    <dgm:cxn modelId="{7F4D30A1-926F-0549-AC72-1BFF5458C53A}" type="presOf" srcId="{C3693BB3-47DB-694C-AE82-4799E304865B}" destId="{4967D4FF-D7FB-5540-B51F-D0B0C38A5C4C}" srcOrd="0" destOrd="0" presId="urn:microsoft.com/office/officeart/2005/8/layout/target3"/>
    <dgm:cxn modelId="{F3DCABFA-D193-A24C-9B0D-9F3D8A53F781}" type="presOf" srcId="{D03965BA-CE5E-3D42-B8C4-2A2FE9573A76}" destId="{0A2176BA-F9B1-C94F-A27B-052437889593}" srcOrd="0" destOrd="1" presId="urn:microsoft.com/office/officeart/2005/8/layout/target3"/>
    <dgm:cxn modelId="{C39ED068-3866-824D-8D5C-5A4854FEAEDB}" type="presOf" srcId="{3A8D43A8-8821-324E-BF17-35EF289F2BDB}" destId="{FDDFB33B-BA36-454C-8D36-162D4626CC95}" srcOrd="1" destOrd="0" presId="urn:microsoft.com/office/officeart/2005/8/layout/target3"/>
    <dgm:cxn modelId="{160D65F8-C070-CF44-8A3A-4353787E8E0B}" type="presOf" srcId="{7B16BFC0-258C-424F-A22C-DE54B4D3B4B7}" destId="{A79805C8-711A-3646-9550-698F2D3C82D0}" srcOrd="1" destOrd="0" presId="urn:microsoft.com/office/officeart/2005/8/layout/target3"/>
    <dgm:cxn modelId="{005428E8-8845-F84D-A8CB-CFCD41E7D311}" srcId="{9D77E938-E6E3-5E4C-8991-7E53A1B8435D}" destId="{90350EEF-D440-FE4A-9D9D-F44E8D034AF0}" srcOrd="0" destOrd="0" parTransId="{76EEEEB7-2AFC-9043-BFEB-11877484A29E}" sibTransId="{38AE4F32-A3A4-174F-8B99-61598D054BE7}"/>
    <dgm:cxn modelId="{030EEC1A-750C-0D49-AF8F-0B3E94C18E07}" type="presOf" srcId="{E6C1E53A-7D67-C347-B128-4A6C4D32A4FD}" destId="{567BF55A-4C98-454E-884B-A344E6C1DC62}" srcOrd="0" destOrd="0" presId="urn:microsoft.com/office/officeart/2005/8/layout/target3"/>
    <dgm:cxn modelId="{2744FAAA-4D64-C740-B829-A620A9E97732}" srcId="{C3693BB3-47DB-694C-AE82-4799E304865B}" destId="{3A8D43A8-8821-324E-BF17-35EF289F2BDB}" srcOrd="3" destOrd="0" parTransId="{27F04528-3CB9-0E4B-B176-207581A4DA8C}" sibTransId="{92CF3D25-C2BC-CA47-A4E1-00ED5761903C}"/>
    <dgm:cxn modelId="{4BFBFB49-9E35-C74C-ABB7-EDD5A4A8AC5C}" type="presOf" srcId="{8C31F7F8-A2D7-C941-BE3C-E64D97DF5CEE}" destId="{62F8A592-A584-BF48-A47D-2ED41BBE5720}" srcOrd="1" destOrd="0" presId="urn:microsoft.com/office/officeart/2005/8/layout/target3"/>
    <dgm:cxn modelId="{39A380D0-3061-8643-A6FE-23590ED7B59B}" srcId="{8C31F7F8-A2D7-C941-BE3C-E64D97DF5CEE}" destId="{E9571045-A3A0-F144-A9B8-014BDE8195F8}" srcOrd="0" destOrd="0" parTransId="{50F1742B-C0DC-BF4F-AF77-3D53C2678590}" sibTransId="{896A375E-40B9-664C-9381-4FC78E4CF566}"/>
    <dgm:cxn modelId="{1E81C88F-9CCD-A94A-AD0B-5C0CAB7B525C}" type="presOf" srcId="{EDF0B5F6-60F9-0045-93E5-BA0CAFD55E9D}" destId="{776E42F8-DE10-6344-83DA-7A73C9C352A6}" srcOrd="0" destOrd="0" presId="urn:microsoft.com/office/officeart/2005/8/layout/target3"/>
    <dgm:cxn modelId="{01CC424C-E650-B34B-8FA8-596377AD5E1A}" type="presOf" srcId="{E9571045-A3A0-F144-A9B8-014BDE8195F8}" destId="{B01F52DE-59A3-9544-8C30-64DB6A12FFC7}" srcOrd="0" destOrd="0" presId="urn:microsoft.com/office/officeart/2005/8/layout/target3"/>
    <dgm:cxn modelId="{5B9C9B06-7A68-3348-973B-A6B64F75F3B5}" srcId="{3A8D43A8-8821-324E-BF17-35EF289F2BDB}" destId="{E6C1E53A-7D67-C347-B128-4A6C4D32A4FD}" srcOrd="0" destOrd="0" parTransId="{C2E5B081-55F7-DA43-A7C5-FE596868B5BC}" sibTransId="{C1D28CE9-75B5-A645-AB8D-3611BA92D117}"/>
    <dgm:cxn modelId="{9F6052D8-FE4D-5C4E-AA63-7CAD7FEE9AE7}" srcId="{C3693BB3-47DB-694C-AE82-4799E304865B}" destId="{8C31F7F8-A2D7-C941-BE3C-E64D97DF5CEE}" srcOrd="1" destOrd="0" parTransId="{1ADAA050-153B-1347-9AC2-F21FE4384544}" sibTransId="{67339A6B-92DF-3D4A-B830-E871B4B3705E}"/>
    <dgm:cxn modelId="{6EDD3757-6F0B-A84C-BA66-702F60BEA8B3}" srcId="{9D77E938-E6E3-5E4C-8991-7E53A1B8435D}" destId="{D03965BA-CE5E-3D42-B8C4-2A2FE9573A76}" srcOrd="1" destOrd="0" parTransId="{B3C1ED30-B482-6446-9E70-4958F137B87D}" sibTransId="{C39F1184-FB6B-F74F-BA79-B13985C2AD12}"/>
    <dgm:cxn modelId="{D89B45F1-0202-6045-B9A0-93CC745723B4}" type="presOf" srcId="{90350EEF-D440-FE4A-9D9D-F44E8D034AF0}" destId="{0A2176BA-F9B1-C94F-A27B-052437889593}" srcOrd="0" destOrd="0" presId="urn:microsoft.com/office/officeart/2005/8/layout/target3"/>
    <dgm:cxn modelId="{451B54AA-FE88-704A-934A-01F785870AC4}" srcId="{C3693BB3-47DB-694C-AE82-4799E304865B}" destId="{7B16BFC0-258C-424F-A22C-DE54B4D3B4B7}" srcOrd="0" destOrd="0" parTransId="{BB61388F-8416-8E4B-A8C7-44DA93C23543}" sibTransId="{C85E72C7-AD1D-A345-B1DE-C5E9D272E60F}"/>
    <dgm:cxn modelId="{FD601AAF-4E25-9A42-898E-D07ADDB25B09}" type="presOf" srcId="{8C31F7F8-A2D7-C941-BE3C-E64D97DF5CEE}" destId="{D46B9025-D8B6-5F41-885D-B07404FA7D81}" srcOrd="0" destOrd="0" presId="urn:microsoft.com/office/officeart/2005/8/layout/target3"/>
    <dgm:cxn modelId="{863D98DC-B61A-B24B-9DB8-84B8E7FB90D9}" srcId="{C3693BB3-47DB-694C-AE82-4799E304865B}" destId="{9D77E938-E6E3-5E4C-8991-7E53A1B8435D}" srcOrd="2" destOrd="0" parTransId="{E13A6A0F-AF35-2746-BC65-7DD70CB448B8}" sibTransId="{F2F6BA1B-C0C8-2F4F-B7F2-8D44D5A9C9FB}"/>
    <dgm:cxn modelId="{E2056286-9B29-1242-B535-7773C24B3BB1}" type="presOf" srcId="{9D77E938-E6E3-5E4C-8991-7E53A1B8435D}" destId="{0E1AA5BA-783E-8B4F-81A8-93C6B4DAB418}" srcOrd="0" destOrd="0" presId="urn:microsoft.com/office/officeart/2005/8/layout/target3"/>
    <dgm:cxn modelId="{13E5834A-7D7C-584A-8D64-CC32C42EE73E}" type="presParOf" srcId="{4967D4FF-D7FB-5540-B51F-D0B0C38A5C4C}" destId="{D729B6F0-31EB-6B42-A30E-E2AFF1843781}" srcOrd="0" destOrd="0" presId="urn:microsoft.com/office/officeart/2005/8/layout/target3"/>
    <dgm:cxn modelId="{6D6A8F55-0C3F-2B4B-BF47-2FEEAC29751F}" type="presParOf" srcId="{4967D4FF-D7FB-5540-B51F-D0B0C38A5C4C}" destId="{8D1921BD-AF03-7E4E-A942-FA1E31F91D3C}" srcOrd="1" destOrd="0" presId="urn:microsoft.com/office/officeart/2005/8/layout/target3"/>
    <dgm:cxn modelId="{E172DC21-4F58-D94F-9584-228727C8ABCD}" type="presParOf" srcId="{4967D4FF-D7FB-5540-B51F-D0B0C38A5C4C}" destId="{9411D197-863F-DD46-955C-B48B740B6E21}" srcOrd="2" destOrd="0" presId="urn:microsoft.com/office/officeart/2005/8/layout/target3"/>
    <dgm:cxn modelId="{4B20EFBD-519F-6349-B020-C2FE936CC424}" type="presParOf" srcId="{4967D4FF-D7FB-5540-B51F-D0B0C38A5C4C}" destId="{712C5439-3014-4A4D-990A-973DC25B4749}" srcOrd="3" destOrd="0" presId="urn:microsoft.com/office/officeart/2005/8/layout/target3"/>
    <dgm:cxn modelId="{E493639B-6EEC-2D4E-9451-98D8EA4A08A3}" type="presParOf" srcId="{4967D4FF-D7FB-5540-B51F-D0B0C38A5C4C}" destId="{34A1E5C8-CAE9-B247-8658-DE742BF97BA6}" srcOrd="4" destOrd="0" presId="urn:microsoft.com/office/officeart/2005/8/layout/target3"/>
    <dgm:cxn modelId="{610A2D48-E3D0-AB48-855B-C028851129E2}" type="presParOf" srcId="{4967D4FF-D7FB-5540-B51F-D0B0C38A5C4C}" destId="{D46B9025-D8B6-5F41-885D-B07404FA7D81}" srcOrd="5" destOrd="0" presId="urn:microsoft.com/office/officeart/2005/8/layout/target3"/>
    <dgm:cxn modelId="{711AD200-1EA6-8E49-9171-B378479EE3F2}" type="presParOf" srcId="{4967D4FF-D7FB-5540-B51F-D0B0C38A5C4C}" destId="{378F79DC-66D6-D644-9C91-5809CDA9BB6C}" srcOrd="6" destOrd="0" presId="urn:microsoft.com/office/officeart/2005/8/layout/target3"/>
    <dgm:cxn modelId="{C74A59BC-029E-5247-801C-38768DBD968E}" type="presParOf" srcId="{4967D4FF-D7FB-5540-B51F-D0B0C38A5C4C}" destId="{8546BFDB-CFFE-7845-9DC4-B3738891A808}" srcOrd="7" destOrd="0" presId="urn:microsoft.com/office/officeart/2005/8/layout/target3"/>
    <dgm:cxn modelId="{90D6F1B8-FDF8-7847-A508-6B71294E1AFE}" type="presParOf" srcId="{4967D4FF-D7FB-5540-B51F-D0B0C38A5C4C}" destId="{0E1AA5BA-783E-8B4F-81A8-93C6B4DAB418}" srcOrd="8" destOrd="0" presId="urn:microsoft.com/office/officeart/2005/8/layout/target3"/>
    <dgm:cxn modelId="{48025297-45DE-584D-8B7C-3C2C27F20988}" type="presParOf" srcId="{4967D4FF-D7FB-5540-B51F-D0B0C38A5C4C}" destId="{A8F31B81-4581-EA4E-8B46-A474ADCDFDD3}" srcOrd="9" destOrd="0" presId="urn:microsoft.com/office/officeart/2005/8/layout/target3"/>
    <dgm:cxn modelId="{62478CA4-E4BD-9C4F-AD42-BE199FE318E9}" type="presParOf" srcId="{4967D4FF-D7FB-5540-B51F-D0B0C38A5C4C}" destId="{3BDD2C35-51E2-DE4F-9762-1D90FC92720E}" srcOrd="10" destOrd="0" presId="urn:microsoft.com/office/officeart/2005/8/layout/target3"/>
    <dgm:cxn modelId="{4EFED356-8602-5F4F-B13F-7665033EFC67}" type="presParOf" srcId="{4967D4FF-D7FB-5540-B51F-D0B0C38A5C4C}" destId="{EAA3BCEA-ECB1-A04F-804E-C3AFE6197E1D}" srcOrd="11" destOrd="0" presId="urn:microsoft.com/office/officeart/2005/8/layout/target3"/>
    <dgm:cxn modelId="{8901892D-DA4D-4146-9D2E-F18A259710F7}" type="presParOf" srcId="{4967D4FF-D7FB-5540-B51F-D0B0C38A5C4C}" destId="{A79805C8-711A-3646-9550-698F2D3C82D0}" srcOrd="12" destOrd="0" presId="urn:microsoft.com/office/officeart/2005/8/layout/target3"/>
    <dgm:cxn modelId="{D9946090-8228-EE43-B06A-83D2627C44D2}" type="presParOf" srcId="{4967D4FF-D7FB-5540-B51F-D0B0C38A5C4C}" destId="{776E42F8-DE10-6344-83DA-7A73C9C352A6}" srcOrd="13" destOrd="0" presId="urn:microsoft.com/office/officeart/2005/8/layout/target3"/>
    <dgm:cxn modelId="{F6E5B8D0-3662-EE4A-8293-083C9B85D017}" type="presParOf" srcId="{4967D4FF-D7FB-5540-B51F-D0B0C38A5C4C}" destId="{62F8A592-A584-BF48-A47D-2ED41BBE5720}" srcOrd="14" destOrd="0" presId="urn:microsoft.com/office/officeart/2005/8/layout/target3"/>
    <dgm:cxn modelId="{2201E4F5-93F2-5648-9F58-6991FB28259D}" type="presParOf" srcId="{4967D4FF-D7FB-5540-B51F-D0B0C38A5C4C}" destId="{B01F52DE-59A3-9544-8C30-64DB6A12FFC7}" srcOrd="15" destOrd="0" presId="urn:microsoft.com/office/officeart/2005/8/layout/target3"/>
    <dgm:cxn modelId="{76B9F7F6-98C4-DF45-B98E-B1F8C5E1D4F8}" type="presParOf" srcId="{4967D4FF-D7FB-5540-B51F-D0B0C38A5C4C}" destId="{CD771C85-56F6-FE4D-AB3A-F7A15712238A}" srcOrd="16" destOrd="0" presId="urn:microsoft.com/office/officeart/2005/8/layout/target3"/>
    <dgm:cxn modelId="{3069C277-3DCF-B741-AA8C-D84BA89798C7}" type="presParOf" srcId="{4967D4FF-D7FB-5540-B51F-D0B0C38A5C4C}" destId="{0A2176BA-F9B1-C94F-A27B-052437889593}" srcOrd="17" destOrd="0" presId="urn:microsoft.com/office/officeart/2005/8/layout/target3"/>
    <dgm:cxn modelId="{E4CCFAAF-40AB-B444-B48A-694E79B34334}" type="presParOf" srcId="{4967D4FF-D7FB-5540-B51F-D0B0C38A5C4C}" destId="{FDDFB33B-BA36-454C-8D36-162D4626CC95}" srcOrd="18" destOrd="0" presId="urn:microsoft.com/office/officeart/2005/8/layout/target3"/>
    <dgm:cxn modelId="{E15EC609-800A-BB47-B03C-72DD9047BFFD}" type="presParOf" srcId="{4967D4FF-D7FB-5540-B51F-D0B0C38A5C4C}" destId="{567BF55A-4C98-454E-884B-A344E6C1DC62}"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CF711-9C91-6044-99DD-882FA001544B}" type="doc">
      <dgm:prSet loTypeId="urn:microsoft.com/office/officeart/2005/8/layout/hierarchy4" loCatId="relationship" qsTypeId="urn:microsoft.com/office/officeart/2005/8/quickstyle/simple4" qsCatId="simple" csTypeId="urn:microsoft.com/office/officeart/2005/8/colors/colorful5" csCatId="colorful" phldr="1"/>
      <dgm:spPr/>
      <dgm:t>
        <a:bodyPr/>
        <a:lstStyle/>
        <a:p>
          <a:endParaRPr lang="en-US"/>
        </a:p>
      </dgm:t>
    </dgm:pt>
    <dgm:pt modelId="{C97EB21E-FAC3-FA4B-BEE1-3D85237B2E16}">
      <dgm:prSet/>
      <dgm:spPr/>
      <dgm:t>
        <a:bodyPr/>
        <a:lstStyle/>
        <a:p>
          <a:pPr rtl="0"/>
          <a:r>
            <a:rPr lang="en-US" b="1" dirty="0" smtClean="0">
              <a:solidFill>
                <a:schemeClr val="tx1"/>
              </a:solidFill>
            </a:rPr>
            <a:t>Corporate personality had been a stable concept for almost a century.</a:t>
          </a:r>
          <a:endParaRPr lang="en-US" b="1" dirty="0">
            <a:solidFill>
              <a:schemeClr val="tx1"/>
            </a:solidFill>
          </a:endParaRPr>
        </a:p>
      </dgm:t>
    </dgm:pt>
    <dgm:pt modelId="{EEB667EF-9F96-0F4B-B418-233E4ACE23F7}" type="parTrans" cxnId="{0C356E64-95AB-C84A-93E8-3133133DEEDD}">
      <dgm:prSet/>
      <dgm:spPr/>
      <dgm:t>
        <a:bodyPr/>
        <a:lstStyle/>
        <a:p>
          <a:endParaRPr lang="en-US"/>
        </a:p>
      </dgm:t>
    </dgm:pt>
    <dgm:pt modelId="{0A9D33D0-5CA9-7E46-8A1D-76AEDCBF1A12}" type="sibTrans" cxnId="{0C356E64-95AB-C84A-93E8-3133133DEEDD}">
      <dgm:prSet/>
      <dgm:spPr/>
      <dgm:t>
        <a:bodyPr/>
        <a:lstStyle/>
        <a:p>
          <a:endParaRPr lang="en-US"/>
        </a:p>
      </dgm:t>
    </dgm:pt>
    <dgm:pt modelId="{5D397D0C-4EE9-AA4F-B835-9818AACADA5A}">
      <dgm:prSet/>
      <dgm:spPr/>
      <dgm:t>
        <a:bodyPr/>
        <a:lstStyle/>
        <a:p>
          <a:pPr rtl="0"/>
          <a:r>
            <a:rPr lang="en-US" b="1" dirty="0" smtClean="0">
              <a:solidFill>
                <a:schemeClr val="tx1"/>
              </a:solidFill>
            </a:rPr>
            <a:t>Reflected stability in both corporate governance and corporate enterprise within national territories</a:t>
          </a:r>
          <a:endParaRPr lang="en-US" b="1" dirty="0">
            <a:solidFill>
              <a:schemeClr val="tx1"/>
            </a:solidFill>
          </a:endParaRPr>
        </a:p>
      </dgm:t>
    </dgm:pt>
    <dgm:pt modelId="{48B35030-1A89-424C-887E-D3675319D7A3}" type="parTrans" cxnId="{35061B8D-CD20-9D4A-8838-D6CB92129410}">
      <dgm:prSet/>
      <dgm:spPr/>
      <dgm:t>
        <a:bodyPr/>
        <a:lstStyle/>
        <a:p>
          <a:endParaRPr lang="en-US"/>
        </a:p>
      </dgm:t>
    </dgm:pt>
    <dgm:pt modelId="{2266DF0A-72E7-5440-825A-9C396A5437BC}" type="sibTrans" cxnId="{35061B8D-CD20-9D4A-8838-D6CB92129410}">
      <dgm:prSet/>
      <dgm:spPr/>
      <dgm:t>
        <a:bodyPr/>
        <a:lstStyle/>
        <a:p>
          <a:endParaRPr lang="en-US"/>
        </a:p>
      </dgm:t>
    </dgm:pt>
    <dgm:pt modelId="{90927C7C-743B-2344-A79C-CB180DE12F94}">
      <dgm:prSet custT="1"/>
      <dgm:spPr/>
      <dgm:t>
        <a:bodyPr/>
        <a:lstStyle/>
        <a:p>
          <a:pPr rtl="0"/>
          <a:r>
            <a:rPr lang="en-US" sz="2400" b="1" dirty="0" smtClean="0">
              <a:solidFill>
                <a:schemeClr val="tx1"/>
              </a:solidFill>
            </a:rPr>
            <a:t>Three destabilizing changes</a:t>
          </a:r>
          <a:endParaRPr lang="en-US" sz="2400" b="1" dirty="0">
            <a:solidFill>
              <a:schemeClr val="tx1"/>
            </a:solidFill>
          </a:endParaRPr>
        </a:p>
      </dgm:t>
    </dgm:pt>
    <dgm:pt modelId="{BF8A9038-2432-E14F-B0E5-AC8CE4CA9DA7}" type="parTrans" cxnId="{5E655904-00A3-E448-926E-C3C5C61C02E5}">
      <dgm:prSet/>
      <dgm:spPr/>
      <dgm:t>
        <a:bodyPr/>
        <a:lstStyle/>
        <a:p>
          <a:endParaRPr lang="en-US"/>
        </a:p>
      </dgm:t>
    </dgm:pt>
    <dgm:pt modelId="{AA46A3F1-4826-9044-915A-8BA1EC5A3370}" type="sibTrans" cxnId="{5E655904-00A3-E448-926E-C3C5C61C02E5}">
      <dgm:prSet/>
      <dgm:spPr/>
      <dgm:t>
        <a:bodyPr/>
        <a:lstStyle/>
        <a:p>
          <a:endParaRPr lang="en-US"/>
        </a:p>
      </dgm:t>
    </dgm:pt>
    <dgm:pt modelId="{C87EE81B-4B98-F44F-8487-7D0DFFA504F4}">
      <dgm:prSet custT="1"/>
      <dgm:spPr/>
      <dgm:t>
        <a:bodyPr/>
        <a:lstStyle/>
        <a:p>
          <a:pPr rtl="0"/>
          <a:r>
            <a:rPr lang="en-US" sz="2000" b="1" dirty="0" smtClean="0"/>
            <a:t>Globalization</a:t>
          </a:r>
          <a:endParaRPr lang="en-US" sz="2000" b="1" dirty="0"/>
        </a:p>
      </dgm:t>
    </dgm:pt>
    <dgm:pt modelId="{F67373D6-9A8E-8B46-874F-2BDA474018AE}" type="parTrans" cxnId="{87ABBE20-026A-B245-8A11-BADFC33C0D9F}">
      <dgm:prSet/>
      <dgm:spPr/>
      <dgm:t>
        <a:bodyPr/>
        <a:lstStyle/>
        <a:p>
          <a:endParaRPr lang="en-US"/>
        </a:p>
      </dgm:t>
    </dgm:pt>
    <dgm:pt modelId="{48B2946D-69B1-AD41-887E-538B7F052227}" type="sibTrans" cxnId="{87ABBE20-026A-B245-8A11-BADFC33C0D9F}">
      <dgm:prSet/>
      <dgm:spPr/>
      <dgm:t>
        <a:bodyPr/>
        <a:lstStyle/>
        <a:p>
          <a:endParaRPr lang="en-US"/>
        </a:p>
      </dgm:t>
    </dgm:pt>
    <dgm:pt modelId="{4A162159-3258-B547-8FFA-426E552FB5E1}">
      <dgm:prSet custT="1"/>
      <dgm:spPr/>
      <dgm:t>
        <a:bodyPr/>
        <a:lstStyle/>
        <a:p>
          <a:pPr rtl="0"/>
          <a:r>
            <a:rPr lang="en-US" sz="2000" b="1" dirty="0" smtClean="0"/>
            <a:t>Global production chains</a:t>
          </a:r>
          <a:endParaRPr lang="en-US" sz="2000" b="1" dirty="0"/>
        </a:p>
      </dgm:t>
    </dgm:pt>
    <dgm:pt modelId="{6317461A-B5F3-BB40-9462-73F90A28C6BE}" type="parTrans" cxnId="{DB6E0661-0E85-B141-9472-BA6DB89B51E1}">
      <dgm:prSet/>
      <dgm:spPr/>
      <dgm:t>
        <a:bodyPr/>
        <a:lstStyle/>
        <a:p>
          <a:endParaRPr lang="en-US"/>
        </a:p>
      </dgm:t>
    </dgm:pt>
    <dgm:pt modelId="{692B1664-692E-F041-8001-6C5D11E23E75}" type="sibTrans" cxnId="{DB6E0661-0E85-B141-9472-BA6DB89B51E1}">
      <dgm:prSet/>
      <dgm:spPr/>
      <dgm:t>
        <a:bodyPr/>
        <a:lstStyle/>
        <a:p>
          <a:endParaRPr lang="en-US"/>
        </a:p>
      </dgm:t>
    </dgm:pt>
    <dgm:pt modelId="{BB83851F-5A0F-0043-B54E-591FDDD87DCA}">
      <dgm:prSet custT="1"/>
      <dgm:spPr/>
      <dgm:t>
        <a:bodyPr/>
        <a:lstStyle/>
        <a:p>
          <a:pPr rtl="0"/>
          <a:r>
            <a:rPr lang="en-US" sz="2000" dirty="0" smtClean="0"/>
            <a:t>Corporate social responsibility </a:t>
          </a:r>
          <a:endParaRPr lang="en-US" sz="2000" dirty="0"/>
        </a:p>
      </dgm:t>
    </dgm:pt>
    <dgm:pt modelId="{23C213B4-8499-3D41-9005-EA170712CBD5}" type="parTrans" cxnId="{5D143300-D20E-D447-8D32-EB6E58955BB2}">
      <dgm:prSet/>
      <dgm:spPr/>
      <dgm:t>
        <a:bodyPr/>
        <a:lstStyle/>
        <a:p>
          <a:endParaRPr lang="en-US"/>
        </a:p>
      </dgm:t>
    </dgm:pt>
    <dgm:pt modelId="{2B522415-24CD-134A-8527-7AD1D52CCB42}" type="sibTrans" cxnId="{5D143300-D20E-D447-8D32-EB6E58955BB2}">
      <dgm:prSet/>
      <dgm:spPr/>
      <dgm:t>
        <a:bodyPr/>
        <a:lstStyle/>
        <a:p>
          <a:endParaRPr lang="en-US"/>
        </a:p>
      </dgm:t>
    </dgm:pt>
    <dgm:pt modelId="{46A01114-B3DD-4D42-B105-016CC9B4FA35}">
      <dgm:prSet custT="1"/>
      <dgm:spPr/>
      <dgm:t>
        <a:bodyPr/>
        <a:lstStyle/>
        <a:p>
          <a:pPr rtl="0"/>
          <a:r>
            <a:rPr lang="en-US" sz="2000" dirty="0" smtClean="0"/>
            <a:t>Legalization and governmentalization of behavior norms</a:t>
          </a:r>
          <a:endParaRPr lang="en-US" sz="2000" dirty="0"/>
        </a:p>
      </dgm:t>
    </dgm:pt>
    <dgm:pt modelId="{3ADDA09C-03E3-F343-98BE-04B4364AD06C}" type="parTrans" cxnId="{8B2D307F-78BC-C24E-BDA6-64DF377B9D71}">
      <dgm:prSet/>
      <dgm:spPr/>
      <dgm:t>
        <a:bodyPr/>
        <a:lstStyle/>
        <a:p>
          <a:endParaRPr lang="en-US"/>
        </a:p>
      </dgm:t>
    </dgm:pt>
    <dgm:pt modelId="{DFBB2660-0F91-4545-89FE-FD0DEEFA2F22}" type="sibTrans" cxnId="{8B2D307F-78BC-C24E-BDA6-64DF377B9D71}">
      <dgm:prSet/>
      <dgm:spPr/>
      <dgm:t>
        <a:bodyPr/>
        <a:lstStyle/>
        <a:p>
          <a:endParaRPr lang="en-US"/>
        </a:p>
      </dgm:t>
    </dgm:pt>
    <dgm:pt modelId="{67BCE3D4-8371-9144-BB44-7EC6FC6070CE}">
      <dgm:prSet custT="1"/>
      <dgm:spPr/>
      <dgm:t>
        <a:bodyPr/>
        <a:lstStyle/>
        <a:p>
          <a:pPr rtl="0"/>
          <a:r>
            <a:rPr lang="en-US" sz="2000" b="1" dirty="0" smtClean="0"/>
            <a:t>The rise of the enterprise</a:t>
          </a:r>
          <a:endParaRPr lang="en-US" sz="2000" b="1" dirty="0"/>
        </a:p>
      </dgm:t>
    </dgm:pt>
    <dgm:pt modelId="{D607F30D-DA70-AF48-8207-E48711A7ECBB}" type="parTrans" cxnId="{3582FE94-5599-0740-8E46-FBB2C00D0DEF}">
      <dgm:prSet/>
      <dgm:spPr/>
      <dgm:t>
        <a:bodyPr/>
        <a:lstStyle/>
        <a:p>
          <a:endParaRPr lang="en-US"/>
        </a:p>
      </dgm:t>
    </dgm:pt>
    <dgm:pt modelId="{3D616EDF-70AE-8942-8573-48E58D0BD0E3}" type="sibTrans" cxnId="{3582FE94-5599-0740-8E46-FBB2C00D0DEF}">
      <dgm:prSet/>
      <dgm:spPr/>
      <dgm:t>
        <a:bodyPr/>
        <a:lstStyle/>
        <a:p>
          <a:endParaRPr lang="en-US"/>
        </a:p>
      </dgm:t>
    </dgm:pt>
    <dgm:pt modelId="{14DFE934-8F9F-A34E-B101-D72F2E093877}">
      <dgm:prSet custT="1"/>
      <dgm:spPr/>
      <dgm:t>
        <a:bodyPr/>
        <a:lstStyle/>
        <a:p>
          <a:pPr rtl="0"/>
          <a:r>
            <a:rPr lang="en-US" sz="2000" dirty="0" smtClean="0"/>
            <a:t>No identity between legal forms and integrated economic activity </a:t>
          </a:r>
          <a:endParaRPr lang="en-US" sz="2000" dirty="0"/>
        </a:p>
      </dgm:t>
    </dgm:pt>
    <dgm:pt modelId="{7FF06D00-0BEF-EF4B-83B5-5868277814F7}" type="parTrans" cxnId="{32E6EB9F-A384-A649-8471-8736920FB6FC}">
      <dgm:prSet/>
      <dgm:spPr/>
      <dgm:t>
        <a:bodyPr/>
        <a:lstStyle/>
        <a:p>
          <a:endParaRPr lang="en-US"/>
        </a:p>
      </dgm:t>
    </dgm:pt>
    <dgm:pt modelId="{A91187E4-7984-0B42-8034-743194086502}" type="sibTrans" cxnId="{32E6EB9F-A384-A649-8471-8736920FB6FC}">
      <dgm:prSet/>
      <dgm:spPr/>
      <dgm:t>
        <a:bodyPr/>
        <a:lstStyle/>
        <a:p>
          <a:endParaRPr lang="en-US"/>
        </a:p>
      </dgm:t>
    </dgm:pt>
    <dgm:pt modelId="{BAF20956-16B4-5C46-B34E-AEA7CD898EA1}" type="pres">
      <dgm:prSet presAssocID="{E41CF711-9C91-6044-99DD-882FA001544B}" presName="Name0" presStyleCnt="0">
        <dgm:presLayoutVars>
          <dgm:chPref val="1"/>
          <dgm:dir/>
          <dgm:animOne val="branch"/>
          <dgm:animLvl val="lvl"/>
          <dgm:resizeHandles/>
        </dgm:presLayoutVars>
      </dgm:prSet>
      <dgm:spPr/>
      <dgm:t>
        <a:bodyPr/>
        <a:lstStyle/>
        <a:p>
          <a:endParaRPr lang="en-US"/>
        </a:p>
      </dgm:t>
    </dgm:pt>
    <dgm:pt modelId="{02991FFF-859A-B84F-87F7-C6E736045C61}" type="pres">
      <dgm:prSet presAssocID="{C97EB21E-FAC3-FA4B-BEE1-3D85237B2E16}" presName="vertOne" presStyleCnt="0"/>
      <dgm:spPr/>
    </dgm:pt>
    <dgm:pt modelId="{5AFCD8E5-3545-094E-9910-56D14CBB75EA}" type="pres">
      <dgm:prSet presAssocID="{C97EB21E-FAC3-FA4B-BEE1-3D85237B2E16}" presName="txOne" presStyleLbl="node0" presStyleIdx="0" presStyleCnt="2">
        <dgm:presLayoutVars>
          <dgm:chPref val="3"/>
        </dgm:presLayoutVars>
      </dgm:prSet>
      <dgm:spPr/>
      <dgm:t>
        <a:bodyPr/>
        <a:lstStyle/>
        <a:p>
          <a:endParaRPr lang="en-US"/>
        </a:p>
      </dgm:t>
    </dgm:pt>
    <dgm:pt modelId="{12CCCFBE-44BD-554A-A16D-CEDA67CE47D1}" type="pres">
      <dgm:prSet presAssocID="{C97EB21E-FAC3-FA4B-BEE1-3D85237B2E16}" presName="parTransOne" presStyleCnt="0"/>
      <dgm:spPr/>
    </dgm:pt>
    <dgm:pt modelId="{A334AA4F-CDA4-BD41-9511-D9FA592B021A}" type="pres">
      <dgm:prSet presAssocID="{C97EB21E-FAC3-FA4B-BEE1-3D85237B2E16}" presName="horzOne" presStyleCnt="0"/>
      <dgm:spPr/>
    </dgm:pt>
    <dgm:pt modelId="{14705F8C-24BD-5742-9EAD-8695BB39D3F2}" type="pres">
      <dgm:prSet presAssocID="{5D397D0C-4EE9-AA4F-B835-9818AACADA5A}" presName="vertTwo" presStyleCnt="0"/>
      <dgm:spPr/>
    </dgm:pt>
    <dgm:pt modelId="{706C9062-0B10-6F4C-A47D-6E4688EB1CE5}" type="pres">
      <dgm:prSet presAssocID="{5D397D0C-4EE9-AA4F-B835-9818AACADA5A}" presName="txTwo" presStyleLbl="node2" presStyleIdx="0" presStyleCnt="4">
        <dgm:presLayoutVars>
          <dgm:chPref val="3"/>
        </dgm:presLayoutVars>
      </dgm:prSet>
      <dgm:spPr/>
      <dgm:t>
        <a:bodyPr/>
        <a:lstStyle/>
        <a:p>
          <a:endParaRPr lang="en-US"/>
        </a:p>
      </dgm:t>
    </dgm:pt>
    <dgm:pt modelId="{D897D258-9693-F74C-91F8-971F50AA7B0B}" type="pres">
      <dgm:prSet presAssocID="{5D397D0C-4EE9-AA4F-B835-9818AACADA5A}" presName="horzTwo" presStyleCnt="0"/>
      <dgm:spPr/>
    </dgm:pt>
    <dgm:pt modelId="{684C431B-1A32-BD44-B10D-15D649481FD7}" type="pres">
      <dgm:prSet presAssocID="{0A9D33D0-5CA9-7E46-8A1D-76AEDCBF1A12}" presName="sibSpaceOne" presStyleCnt="0"/>
      <dgm:spPr/>
    </dgm:pt>
    <dgm:pt modelId="{31F02727-A29A-A94A-B34F-A4F72E7ADBC5}" type="pres">
      <dgm:prSet presAssocID="{90927C7C-743B-2344-A79C-CB180DE12F94}" presName="vertOne" presStyleCnt="0"/>
      <dgm:spPr/>
    </dgm:pt>
    <dgm:pt modelId="{4831BA1B-39B2-864C-B01E-B99BE3FBB45F}" type="pres">
      <dgm:prSet presAssocID="{90927C7C-743B-2344-A79C-CB180DE12F94}" presName="txOne" presStyleLbl="node0" presStyleIdx="1" presStyleCnt="2">
        <dgm:presLayoutVars>
          <dgm:chPref val="3"/>
        </dgm:presLayoutVars>
      </dgm:prSet>
      <dgm:spPr/>
      <dgm:t>
        <a:bodyPr/>
        <a:lstStyle/>
        <a:p>
          <a:endParaRPr lang="en-US"/>
        </a:p>
      </dgm:t>
    </dgm:pt>
    <dgm:pt modelId="{7C646171-270D-FC4D-99C3-C41EAAB73BEA}" type="pres">
      <dgm:prSet presAssocID="{90927C7C-743B-2344-A79C-CB180DE12F94}" presName="parTransOne" presStyleCnt="0"/>
      <dgm:spPr/>
    </dgm:pt>
    <dgm:pt modelId="{8DFBDB56-3E1C-B242-A30D-12FDAA8F3DDB}" type="pres">
      <dgm:prSet presAssocID="{90927C7C-743B-2344-A79C-CB180DE12F94}" presName="horzOne" presStyleCnt="0"/>
      <dgm:spPr/>
    </dgm:pt>
    <dgm:pt modelId="{534C372B-F26D-B042-811C-AF4CB151AA37}" type="pres">
      <dgm:prSet presAssocID="{C87EE81B-4B98-F44F-8487-7D0DFFA504F4}" presName="vertTwo" presStyleCnt="0"/>
      <dgm:spPr/>
    </dgm:pt>
    <dgm:pt modelId="{71082957-7686-C945-8D6C-871229F14A6A}" type="pres">
      <dgm:prSet presAssocID="{C87EE81B-4B98-F44F-8487-7D0DFFA504F4}" presName="txTwo" presStyleLbl="node2" presStyleIdx="1" presStyleCnt="4">
        <dgm:presLayoutVars>
          <dgm:chPref val="3"/>
        </dgm:presLayoutVars>
      </dgm:prSet>
      <dgm:spPr/>
      <dgm:t>
        <a:bodyPr/>
        <a:lstStyle/>
        <a:p>
          <a:endParaRPr lang="en-US"/>
        </a:p>
      </dgm:t>
    </dgm:pt>
    <dgm:pt modelId="{6CAFED5D-4613-F041-A85B-3FAD5F63688F}" type="pres">
      <dgm:prSet presAssocID="{C87EE81B-4B98-F44F-8487-7D0DFFA504F4}" presName="parTransTwo" presStyleCnt="0"/>
      <dgm:spPr/>
    </dgm:pt>
    <dgm:pt modelId="{EBE21544-648E-9449-81C8-B8D9D9A7F0CE}" type="pres">
      <dgm:prSet presAssocID="{C87EE81B-4B98-F44F-8487-7D0DFFA504F4}" presName="horzTwo" presStyleCnt="0"/>
      <dgm:spPr/>
    </dgm:pt>
    <dgm:pt modelId="{413EE0E0-2447-AF4D-8536-29C497F2F0E7}" type="pres">
      <dgm:prSet presAssocID="{4A162159-3258-B547-8FFA-426E552FB5E1}" presName="vertThree" presStyleCnt="0"/>
      <dgm:spPr/>
    </dgm:pt>
    <dgm:pt modelId="{8B76F9A6-086F-394A-8522-972BC6C036E5}" type="pres">
      <dgm:prSet presAssocID="{4A162159-3258-B547-8FFA-426E552FB5E1}" presName="txThree" presStyleLbl="node3" presStyleIdx="0" presStyleCnt="3">
        <dgm:presLayoutVars>
          <dgm:chPref val="3"/>
        </dgm:presLayoutVars>
      </dgm:prSet>
      <dgm:spPr/>
      <dgm:t>
        <a:bodyPr/>
        <a:lstStyle/>
        <a:p>
          <a:endParaRPr lang="en-US"/>
        </a:p>
      </dgm:t>
    </dgm:pt>
    <dgm:pt modelId="{70DF204C-20BD-6C4D-B96B-BCC0F1B1F949}" type="pres">
      <dgm:prSet presAssocID="{4A162159-3258-B547-8FFA-426E552FB5E1}" presName="horzThree" presStyleCnt="0"/>
      <dgm:spPr/>
    </dgm:pt>
    <dgm:pt modelId="{3F79AD5A-DAC1-CA48-B970-F726AF27EC17}" type="pres">
      <dgm:prSet presAssocID="{48B2946D-69B1-AD41-887E-538B7F052227}" presName="sibSpaceTwo" presStyleCnt="0"/>
      <dgm:spPr/>
    </dgm:pt>
    <dgm:pt modelId="{876150F0-0156-8D41-AF27-CBCB2B7B0C49}" type="pres">
      <dgm:prSet presAssocID="{BB83851F-5A0F-0043-B54E-591FDDD87DCA}" presName="vertTwo" presStyleCnt="0"/>
      <dgm:spPr/>
    </dgm:pt>
    <dgm:pt modelId="{DF7D6F10-E7C5-4640-B2F0-D22AF2F966D2}" type="pres">
      <dgm:prSet presAssocID="{BB83851F-5A0F-0043-B54E-591FDDD87DCA}" presName="txTwo" presStyleLbl="node2" presStyleIdx="2" presStyleCnt="4">
        <dgm:presLayoutVars>
          <dgm:chPref val="3"/>
        </dgm:presLayoutVars>
      </dgm:prSet>
      <dgm:spPr/>
      <dgm:t>
        <a:bodyPr/>
        <a:lstStyle/>
        <a:p>
          <a:endParaRPr lang="en-US"/>
        </a:p>
      </dgm:t>
    </dgm:pt>
    <dgm:pt modelId="{362A17B9-961E-104C-90FB-0517A587386C}" type="pres">
      <dgm:prSet presAssocID="{BB83851F-5A0F-0043-B54E-591FDDD87DCA}" presName="parTransTwo" presStyleCnt="0"/>
      <dgm:spPr/>
    </dgm:pt>
    <dgm:pt modelId="{014EE52F-3072-F141-A964-FE56AFF98627}" type="pres">
      <dgm:prSet presAssocID="{BB83851F-5A0F-0043-B54E-591FDDD87DCA}" presName="horzTwo" presStyleCnt="0"/>
      <dgm:spPr/>
    </dgm:pt>
    <dgm:pt modelId="{9EFDBBB7-8D5B-0743-92B6-979F559F4D76}" type="pres">
      <dgm:prSet presAssocID="{46A01114-B3DD-4D42-B105-016CC9B4FA35}" presName="vertThree" presStyleCnt="0"/>
      <dgm:spPr/>
    </dgm:pt>
    <dgm:pt modelId="{EB57C5DA-B240-E34F-935C-221738D6AC9C}" type="pres">
      <dgm:prSet presAssocID="{46A01114-B3DD-4D42-B105-016CC9B4FA35}" presName="txThree" presStyleLbl="node3" presStyleIdx="1" presStyleCnt="3">
        <dgm:presLayoutVars>
          <dgm:chPref val="3"/>
        </dgm:presLayoutVars>
      </dgm:prSet>
      <dgm:spPr/>
      <dgm:t>
        <a:bodyPr/>
        <a:lstStyle/>
        <a:p>
          <a:endParaRPr lang="en-US"/>
        </a:p>
      </dgm:t>
    </dgm:pt>
    <dgm:pt modelId="{FCE919EA-8069-1746-B826-30111B47CCF9}" type="pres">
      <dgm:prSet presAssocID="{46A01114-B3DD-4D42-B105-016CC9B4FA35}" presName="horzThree" presStyleCnt="0"/>
      <dgm:spPr/>
    </dgm:pt>
    <dgm:pt modelId="{38F5A4BE-8F4C-7642-8934-81BC4406C703}" type="pres">
      <dgm:prSet presAssocID="{2B522415-24CD-134A-8527-7AD1D52CCB42}" presName="sibSpaceTwo" presStyleCnt="0"/>
      <dgm:spPr/>
    </dgm:pt>
    <dgm:pt modelId="{72FE2B7E-625E-FD4C-8BB6-A68297BF60EE}" type="pres">
      <dgm:prSet presAssocID="{67BCE3D4-8371-9144-BB44-7EC6FC6070CE}" presName="vertTwo" presStyleCnt="0"/>
      <dgm:spPr/>
    </dgm:pt>
    <dgm:pt modelId="{4D2CA7FF-CAC5-DF47-A54F-2142856E1D6C}" type="pres">
      <dgm:prSet presAssocID="{67BCE3D4-8371-9144-BB44-7EC6FC6070CE}" presName="txTwo" presStyleLbl="node2" presStyleIdx="3" presStyleCnt="4">
        <dgm:presLayoutVars>
          <dgm:chPref val="3"/>
        </dgm:presLayoutVars>
      </dgm:prSet>
      <dgm:spPr/>
      <dgm:t>
        <a:bodyPr/>
        <a:lstStyle/>
        <a:p>
          <a:endParaRPr lang="en-US"/>
        </a:p>
      </dgm:t>
    </dgm:pt>
    <dgm:pt modelId="{014E66DD-400C-CC44-9850-E94F358F5E49}" type="pres">
      <dgm:prSet presAssocID="{67BCE3D4-8371-9144-BB44-7EC6FC6070CE}" presName="parTransTwo" presStyleCnt="0"/>
      <dgm:spPr/>
    </dgm:pt>
    <dgm:pt modelId="{3F4C0155-A2A5-9A48-AFDF-B0701089C94A}" type="pres">
      <dgm:prSet presAssocID="{67BCE3D4-8371-9144-BB44-7EC6FC6070CE}" presName="horzTwo" presStyleCnt="0"/>
      <dgm:spPr/>
    </dgm:pt>
    <dgm:pt modelId="{1942C406-68B4-CE4C-A1B6-92700DD2A2ED}" type="pres">
      <dgm:prSet presAssocID="{14DFE934-8F9F-A34E-B101-D72F2E093877}" presName="vertThree" presStyleCnt="0"/>
      <dgm:spPr/>
    </dgm:pt>
    <dgm:pt modelId="{DBDBCE67-F0CD-6646-A94D-A245BC9BEC25}" type="pres">
      <dgm:prSet presAssocID="{14DFE934-8F9F-A34E-B101-D72F2E093877}" presName="txThree" presStyleLbl="node3" presStyleIdx="2" presStyleCnt="3">
        <dgm:presLayoutVars>
          <dgm:chPref val="3"/>
        </dgm:presLayoutVars>
      </dgm:prSet>
      <dgm:spPr/>
      <dgm:t>
        <a:bodyPr/>
        <a:lstStyle/>
        <a:p>
          <a:endParaRPr lang="en-US"/>
        </a:p>
      </dgm:t>
    </dgm:pt>
    <dgm:pt modelId="{4AF938CA-7FF7-3C40-9921-3F0E588C1122}" type="pres">
      <dgm:prSet presAssocID="{14DFE934-8F9F-A34E-B101-D72F2E093877}" presName="horzThree" presStyleCnt="0"/>
      <dgm:spPr/>
    </dgm:pt>
  </dgm:ptLst>
  <dgm:cxnLst>
    <dgm:cxn modelId="{5E655904-00A3-E448-926E-C3C5C61C02E5}" srcId="{E41CF711-9C91-6044-99DD-882FA001544B}" destId="{90927C7C-743B-2344-A79C-CB180DE12F94}" srcOrd="1" destOrd="0" parTransId="{BF8A9038-2432-E14F-B0E5-AC8CE4CA9DA7}" sibTransId="{AA46A3F1-4826-9044-915A-8BA1EC5A3370}"/>
    <dgm:cxn modelId="{87ABBE20-026A-B245-8A11-BADFC33C0D9F}" srcId="{90927C7C-743B-2344-A79C-CB180DE12F94}" destId="{C87EE81B-4B98-F44F-8487-7D0DFFA504F4}" srcOrd="0" destOrd="0" parTransId="{F67373D6-9A8E-8B46-874F-2BDA474018AE}" sibTransId="{48B2946D-69B1-AD41-887E-538B7F052227}"/>
    <dgm:cxn modelId="{26759CFF-3E0D-E44D-8219-57F7171F3721}" type="presOf" srcId="{BB83851F-5A0F-0043-B54E-591FDDD87DCA}" destId="{DF7D6F10-E7C5-4640-B2F0-D22AF2F966D2}" srcOrd="0" destOrd="0" presId="urn:microsoft.com/office/officeart/2005/8/layout/hierarchy4"/>
    <dgm:cxn modelId="{18932D00-4388-6244-A719-0849EDF1A2B5}" type="presOf" srcId="{4A162159-3258-B547-8FFA-426E552FB5E1}" destId="{8B76F9A6-086F-394A-8522-972BC6C036E5}" srcOrd="0" destOrd="0" presId="urn:microsoft.com/office/officeart/2005/8/layout/hierarchy4"/>
    <dgm:cxn modelId="{0C356E64-95AB-C84A-93E8-3133133DEEDD}" srcId="{E41CF711-9C91-6044-99DD-882FA001544B}" destId="{C97EB21E-FAC3-FA4B-BEE1-3D85237B2E16}" srcOrd="0" destOrd="0" parTransId="{EEB667EF-9F96-0F4B-B418-233E4ACE23F7}" sibTransId="{0A9D33D0-5CA9-7E46-8A1D-76AEDCBF1A12}"/>
    <dgm:cxn modelId="{32E6EB9F-A384-A649-8471-8736920FB6FC}" srcId="{67BCE3D4-8371-9144-BB44-7EC6FC6070CE}" destId="{14DFE934-8F9F-A34E-B101-D72F2E093877}" srcOrd="0" destOrd="0" parTransId="{7FF06D00-0BEF-EF4B-83B5-5868277814F7}" sibTransId="{A91187E4-7984-0B42-8034-743194086502}"/>
    <dgm:cxn modelId="{8B2D307F-78BC-C24E-BDA6-64DF377B9D71}" srcId="{BB83851F-5A0F-0043-B54E-591FDDD87DCA}" destId="{46A01114-B3DD-4D42-B105-016CC9B4FA35}" srcOrd="0" destOrd="0" parTransId="{3ADDA09C-03E3-F343-98BE-04B4364AD06C}" sibTransId="{DFBB2660-0F91-4545-89FE-FD0DEEFA2F22}"/>
    <dgm:cxn modelId="{88999261-D2AB-FA42-ACFF-3F383EED4372}" type="presOf" srcId="{5D397D0C-4EE9-AA4F-B835-9818AACADA5A}" destId="{706C9062-0B10-6F4C-A47D-6E4688EB1CE5}" srcOrd="0" destOrd="0" presId="urn:microsoft.com/office/officeart/2005/8/layout/hierarchy4"/>
    <dgm:cxn modelId="{BF0D206C-34E2-B443-899B-CCC98539E346}" type="presOf" srcId="{14DFE934-8F9F-A34E-B101-D72F2E093877}" destId="{DBDBCE67-F0CD-6646-A94D-A245BC9BEC25}" srcOrd="0" destOrd="0" presId="urn:microsoft.com/office/officeart/2005/8/layout/hierarchy4"/>
    <dgm:cxn modelId="{F63193AE-0422-4F49-8042-CAF3D98E5A98}" type="presOf" srcId="{E41CF711-9C91-6044-99DD-882FA001544B}" destId="{BAF20956-16B4-5C46-B34E-AEA7CD898EA1}" srcOrd="0" destOrd="0" presId="urn:microsoft.com/office/officeart/2005/8/layout/hierarchy4"/>
    <dgm:cxn modelId="{DB6E0661-0E85-B141-9472-BA6DB89B51E1}" srcId="{C87EE81B-4B98-F44F-8487-7D0DFFA504F4}" destId="{4A162159-3258-B547-8FFA-426E552FB5E1}" srcOrd="0" destOrd="0" parTransId="{6317461A-B5F3-BB40-9462-73F90A28C6BE}" sibTransId="{692B1664-692E-F041-8001-6C5D11E23E75}"/>
    <dgm:cxn modelId="{509DF3F3-F4AC-9B48-907D-D55CEC284BD2}" type="presOf" srcId="{46A01114-B3DD-4D42-B105-016CC9B4FA35}" destId="{EB57C5DA-B240-E34F-935C-221738D6AC9C}" srcOrd="0" destOrd="0" presId="urn:microsoft.com/office/officeart/2005/8/layout/hierarchy4"/>
    <dgm:cxn modelId="{5D143300-D20E-D447-8D32-EB6E58955BB2}" srcId="{90927C7C-743B-2344-A79C-CB180DE12F94}" destId="{BB83851F-5A0F-0043-B54E-591FDDD87DCA}" srcOrd="1" destOrd="0" parTransId="{23C213B4-8499-3D41-9005-EA170712CBD5}" sibTransId="{2B522415-24CD-134A-8527-7AD1D52CCB42}"/>
    <dgm:cxn modelId="{3582FE94-5599-0740-8E46-FBB2C00D0DEF}" srcId="{90927C7C-743B-2344-A79C-CB180DE12F94}" destId="{67BCE3D4-8371-9144-BB44-7EC6FC6070CE}" srcOrd="2" destOrd="0" parTransId="{D607F30D-DA70-AF48-8207-E48711A7ECBB}" sibTransId="{3D616EDF-70AE-8942-8573-48E58D0BD0E3}"/>
    <dgm:cxn modelId="{ACF1342A-5E46-CB4D-BB49-7701EC83E1A9}" type="presOf" srcId="{90927C7C-743B-2344-A79C-CB180DE12F94}" destId="{4831BA1B-39B2-864C-B01E-B99BE3FBB45F}" srcOrd="0" destOrd="0" presId="urn:microsoft.com/office/officeart/2005/8/layout/hierarchy4"/>
    <dgm:cxn modelId="{9A3AC292-8E42-1141-8EE3-1A4CD8D4CD26}" type="presOf" srcId="{C87EE81B-4B98-F44F-8487-7D0DFFA504F4}" destId="{71082957-7686-C945-8D6C-871229F14A6A}" srcOrd="0" destOrd="0" presId="urn:microsoft.com/office/officeart/2005/8/layout/hierarchy4"/>
    <dgm:cxn modelId="{76A28C84-7CB1-1F42-A536-54E0668B89F7}" type="presOf" srcId="{C97EB21E-FAC3-FA4B-BEE1-3D85237B2E16}" destId="{5AFCD8E5-3545-094E-9910-56D14CBB75EA}" srcOrd="0" destOrd="0" presId="urn:microsoft.com/office/officeart/2005/8/layout/hierarchy4"/>
    <dgm:cxn modelId="{35061B8D-CD20-9D4A-8838-D6CB92129410}" srcId="{C97EB21E-FAC3-FA4B-BEE1-3D85237B2E16}" destId="{5D397D0C-4EE9-AA4F-B835-9818AACADA5A}" srcOrd="0" destOrd="0" parTransId="{48B35030-1A89-424C-887E-D3675319D7A3}" sibTransId="{2266DF0A-72E7-5440-825A-9C396A5437BC}"/>
    <dgm:cxn modelId="{E2CAAACC-B469-E64A-AF44-F57D0075D162}" type="presOf" srcId="{67BCE3D4-8371-9144-BB44-7EC6FC6070CE}" destId="{4D2CA7FF-CAC5-DF47-A54F-2142856E1D6C}" srcOrd="0" destOrd="0" presId="urn:microsoft.com/office/officeart/2005/8/layout/hierarchy4"/>
    <dgm:cxn modelId="{ADC57995-FA59-4243-802D-AA646AFF1E9E}" type="presParOf" srcId="{BAF20956-16B4-5C46-B34E-AEA7CD898EA1}" destId="{02991FFF-859A-B84F-87F7-C6E736045C61}" srcOrd="0" destOrd="0" presId="urn:microsoft.com/office/officeart/2005/8/layout/hierarchy4"/>
    <dgm:cxn modelId="{3A21ED28-8C94-9B4D-BFD7-26729EC4FC25}" type="presParOf" srcId="{02991FFF-859A-B84F-87F7-C6E736045C61}" destId="{5AFCD8E5-3545-094E-9910-56D14CBB75EA}" srcOrd="0" destOrd="0" presId="urn:microsoft.com/office/officeart/2005/8/layout/hierarchy4"/>
    <dgm:cxn modelId="{5BACC7C5-C939-134B-8113-AB9AC9F0EB20}" type="presParOf" srcId="{02991FFF-859A-B84F-87F7-C6E736045C61}" destId="{12CCCFBE-44BD-554A-A16D-CEDA67CE47D1}" srcOrd="1" destOrd="0" presId="urn:microsoft.com/office/officeart/2005/8/layout/hierarchy4"/>
    <dgm:cxn modelId="{FF49E280-156F-474A-ADF6-C613AEA7978A}" type="presParOf" srcId="{02991FFF-859A-B84F-87F7-C6E736045C61}" destId="{A334AA4F-CDA4-BD41-9511-D9FA592B021A}" srcOrd="2" destOrd="0" presId="urn:microsoft.com/office/officeart/2005/8/layout/hierarchy4"/>
    <dgm:cxn modelId="{4B5EF468-5D73-9749-A343-70E373B9D817}" type="presParOf" srcId="{A334AA4F-CDA4-BD41-9511-D9FA592B021A}" destId="{14705F8C-24BD-5742-9EAD-8695BB39D3F2}" srcOrd="0" destOrd="0" presId="urn:microsoft.com/office/officeart/2005/8/layout/hierarchy4"/>
    <dgm:cxn modelId="{1B358C63-57E0-1E4F-ADBB-64A1297753D3}" type="presParOf" srcId="{14705F8C-24BD-5742-9EAD-8695BB39D3F2}" destId="{706C9062-0B10-6F4C-A47D-6E4688EB1CE5}" srcOrd="0" destOrd="0" presId="urn:microsoft.com/office/officeart/2005/8/layout/hierarchy4"/>
    <dgm:cxn modelId="{DD2E72AC-4626-664E-A17D-128734B81C60}" type="presParOf" srcId="{14705F8C-24BD-5742-9EAD-8695BB39D3F2}" destId="{D897D258-9693-F74C-91F8-971F50AA7B0B}" srcOrd="1" destOrd="0" presId="urn:microsoft.com/office/officeart/2005/8/layout/hierarchy4"/>
    <dgm:cxn modelId="{CD061502-45A8-3D4A-839E-E5C459FB3954}" type="presParOf" srcId="{BAF20956-16B4-5C46-B34E-AEA7CD898EA1}" destId="{684C431B-1A32-BD44-B10D-15D649481FD7}" srcOrd="1" destOrd="0" presId="urn:microsoft.com/office/officeart/2005/8/layout/hierarchy4"/>
    <dgm:cxn modelId="{0E91B6A8-12C8-5C41-8937-54E436C2AF89}" type="presParOf" srcId="{BAF20956-16B4-5C46-B34E-AEA7CD898EA1}" destId="{31F02727-A29A-A94A-B34F-A4F72E7ADBC5}" srcOrd="2" destOrd="0" presId="urn:microsoft.com/office/officeart/2005/8/layout/hierarchy4"/>
    <dgm:cxn modelId="{A549B015-5908-BD43-A1CC-96FD34BB2EDC}" type="presParOf" srcId="{31F02727-A29A-A94A-B34F-A4F72E7ADBC5}" destId="{4831BA1B-39B2-864C-B01E-B99BE3FBB45F}" srcOrd="0" destOrd="0" presId="urn:microsoft.com/office/officeart/2005/8/layout/hierarchy4"/>
    <dgm:cxn modelId="{F24602B6-CEDC-FE47-89C9-5B6934EFE4A5}" type="presParOf" srcId="{31F02727-A29A-A94A-B34F-A4F72E7ADBC5}" destId="{7C646171-270D-FC4D-99C3-C41EAAB73BEA}" srcOrd="1" destOrd="0" presId="urn:microsoft.com/office/officeart/2005/8/layout/hierarchy4"/>
    <dgm:cxn modelId="{FCFDB323-5A8B-2B40-AAC0-A276837F56E1}" type="presParOf" srcId="{31F02727-A29A-A94A-B34F-A4F72E7ADBC5}" destId="{8DFBDB56-3E1C-B242-A30D-12FDAA8F3DDB}" srcOrd="2" destOrd="0" presId="urn:microsoft.com/office/officeart/2005/8/layout/hierarchy4"/>
    <dgm:cxn modelId="{6036A046-CAAD-5844-859C-8A037CDAB9A0}" type="presParOf" srcId="{8DFBDB56-3E1C-B242-A30D-12FDAA8F3DDB}" destId="{534C372B-F26D-B042-811C-AF4CB151AA37}" srcOrd="0" destOrd="0" presId="urn:microsoft.com/office/officeart/2005/8/layout/hierarchy4"/>
    <dgm:cxn modelId="{C4374F80-049D-2448-8FC6-0541C1432A45}" type="presParOf" srcId="{534C372B-F26D-B042-811C-AF4CB151AA37}" destId="{71082957-7686-C945-8D6C-871229F14A6A}" srcOrd="0" destOrd="0" presId="urn:microsoft.com/office/officeart/2005/8/layout/hierarchy4"/>
    <dgm:cxn modelId="{2B6647AF-8135-8143-8426-D2D0DC22DE57}" type="presParOf" srcId="{534C372B-F26D-B042-811C-AF4CB151AA37}" destId="{6CAFED5D-4613-F041-A85B-3FAD5F63688F}" srcOrd="1" destOrd="0" presId="urn:microsoft.com/office/officeart/2005/8/layout/hierarchy4"/>
    <dgm:cxn modelId="{EEDA8ECC-71AB-C245-A4C4-B9F7976FD784}" type="presParOf" srcId="{534C372B-F26D-B042-811C-AF4CB151AA37}" destId="{EBE21544-648E-9449-81C8-B8D9D9A7F0CE}" srcOrd="2" destOrd="0" presId="urn:microsoft.com/office/officeart/2005/8/layout/hierarchy4"/>
    <dgm:cxn modelId="{FA609178-4DC6-1D4C-A6C6-159CEE48FEFD}" type="presParOf" srcId="{EBE21544-648E-9449-81C8-B8D9D9A7F0CE}" destId="{413EE0E0-2447-AF4D-8536-29C497F2F0E7}" srcOrd="0" destOrd="0" presId="urn:microsoft.com/office/officeart/2005/8/layout/hierarchy4"/>
    <dgm:cxn modelId="{DE6B6C80-A3D9-2241-9477-AA21713CAF2B}" type="presParOf" srcId="{413EE0E0-2447-AF4D-8536-29C497F2F0E7}" destId="{8B76F9A6-086F-394A-8522-972BC6C036E5}" srcOrd="0" destOrd="0" presId="urn:microsoft.com/office/officeart/2005/8/layout/hierarchy4"/>
    <dgm:cxn modelId="{32BDC02D-F15D-5E4B-83D6-C2B2139F404B}" type="presParOf" srcId="{413EE0E0-2447-AF4D-8536-29C497F2F0E7}" destId="{70DF204C-20BD-6C4D-B96B-BCC0F1B1F949}" srcOrd="1" destOrd="0" presId="urn:microsoft.com/office/officeart/2005/8/layout/hierarchy4"/>
    <dgm:cxn modelId="{F291EFC5-459D-864A-B815-B37FF070748F}" type="presParOf" srcId="{8DFBDB56-3E1C-B242-A30D-12FDAA8F3DDB}" destId="{3F79AD5A-DAC1-CA48-B970-F726AF27EC17}" srcOrd="1" destOrd="0" presId="urn:microsoft.com/office/officeart/2005/8/layout/hierarchy4"/>
    <dgm:cxn modelId="{CCC01E64-13CB-2A43-AF79-15C183E79AD8}" type="presParOf" srcId="{8DFBDB56-3E1C-B242-A30D-12FDAA8F3DDB}" destId="{876150F0-0156-8D41-AF27-CBCB2B7B0C49}" srcOrd="2" destOrd="0" presId="urn:microsoft.com/office/officeart/2005/8/layout/hierarchy4"/>
    <dgm:cxn modelId="{86B2E562-CD2F-7443-93A8-31C760DB2105}" type="presParOf" srcId="{876150F0-0156-8D41-AF27-CBCB2B7B0C49}" destId="{DF7D6F10-E7C5-4640-B2F0-D22AF2F966D2}" srcOrd="0" destOrd="0" presId="urn:microsoft.com/office/officeart/2005/8/layout/hierarchy4"/>
    <dgm:cxn modelId="{4A01540D-16D1-8249-A922-AAE3F1B37A00}" type="presParOf" srcId="{876150F0-0156-8D41-AF27-CBCB2B7B0C49}" destId="{362A17B9-961E-104C-90FB-0517A587386C}" srcOrd="1" destOrd="0" presId="urn:microsoft.com/office/officeart/2005/8/layout/hierarchy4"/>
    <dgm:cxn modelId="{0CFB0E7A-39A9-B74D-BC67-69B76B7A5ACB}" type="presParOf" srcId="{876150F0-0156-8D41-AF27-CBCB2B7B0C49}" destId="{014EE52F-3072-F141-A964-FE56AFF98627}" srcOrd="2" destOrd="0" presId="urn:microsoft.com/office/officeart/2005/8/layout/hierarchy4"/>
    <dgm:cxn modelId="{25CBF46F-CB29-174C-B221-BB7D1F13F849}" type="presParOf" srcId="{014EE52F-3072-F141-A964-FE56AFF98627}" destId="{9EFDBBB7-8D5B-0743-92B6-979F559F4D76}" srcOrd="0" destOrd="0" presId="urn:microsoft.com/office/officeart/2005/8/layout/hierarchy4"/>
    <dgm:cxn modelId="{14388DE7-7392-D143-9D38-AF27E4CF75FC}" type="presParOf" srcId="{9EFDBBB7-8D5B-0743-92B6-979F559F4D76}" destId="{EB57C5DA-B240-E34F-935C-221738D6AC9C}" srcOrd="0" destOrd="0" presId="urn:microsoft.com/office/officeart/2005/8/layout/hierarchy4"/>
    <dgm:cxn modelId="{871CC1CC-135E-AF45-B0D1-6E75689461F1}" type="presParOf" srcId="{9EFDBBB7-8D5B-0743-92B6-979F559F4D76}" destId="{FCE919EA-8069-1746-B826-30111B47CCF9}" srcOrd="1" destOrd="0" presId="urn:microsoft.com/office/officeart/2005/8/layout/hierarchy4"/>
    <dgm:cxn modelId="{8DE42052-920C-6E46-B507-513D7862F00E}" type="presParOf" srcId="{8DFBDB56-3E1C-B242-A30D-12FDAA8F3DDB}" destId="{38F5A4BE-8F4C-7642-8934-81BC4406C703}" srcOrd="3" destOrd="0" presId="urn:microsoft.com/office/officeart/2005/8/layout/hierarchy4"/>
    <dgm:cxn modelId="{A874D0D0-DE92-DD4B-819C-D611BF0DAB8E}" type="presParOf" srcId="{8DFBDB56-3E1C-B242-A30D-12FDAA8F3DDB}" destId="{72FE2B7E-625E-FD4C-8BB6-A68297BF60EE}" srcOrd="4" destOrd="0" presId="urn:microsoft.com/office/officeart/2005/8/layout/hierarchy4"/>
    <dgm:cxn modelId="{AA98A7C3-4C61-5348-89A9-77D18D394033}" type="presParOf" srcId="{72FE2B7E-625E-FD4C-8BB6-A68297BF60EE}" destId="{4D2CA7FF-CAC5-DF47-A54F-2142856E1D6C}" srcOrd="0" destOrd="0" presId="urn:microsoft.com/office/officeart/2005/8/layout/hierarchy4"/>
    <dgm:cxn modelId="{EEF3683B-5558-F146-9027-52F07ED5D05B}" type="presParOf" srcId="{72FE2B7E-625E-FD4C-8BB6-A68297BF60EE}" destId="{014E66DD-400C-CC44-9850-E94F358F5E49}" srcOrd="1" destOrd="0" presId="urn:microsoft.com/office/officeart/2005/8/layout/hierarchy4"/>
    <dgm:cxn modelId="{571F1AD0-289A-A942-9A8B-E72238D99271}" type="presParOf" srcId="{72FE2B7E-625E-FD4C-8BB6-A68297BF60EE}" destId="{3F4C0155-A2A5-9A48-AFDF-B0701089C94A}" srcOrd="2" destOrd="0" presId="urn:microsoft.com/office/officeart/2005/8/layout/hierarchy4"/>
    <dgm:cxn modelId="{F3B22091-9939-9542-BD3D-443F96C5676D}" type="presParOf" srcId="{3F4C0155-A2A5-9A48-AFDF-B0701089C94A}" destId="{1942C406-68B4-CE4C-A1B6-92700DD2A2ED}" srcOrd="0" destOrd="0" presId="urn:microsoft.com/office/officeart/2005/8/layout/hierarchy4"/>
    <dgm:cxn modelId="{74E026DA-E5A7-F141-A32C-7C48B510DE37}" type="presParOf" srcId="{1942C406-68B4-CE4C-A1B6-92700DD2A2ED}" destId="{DBDBCE67-F0CD-6646-A94D-A245BC9BEC25}" srcOrd="0" destOrd="0" presId="urn:microsoft.com/office/officeart/2005/8/layout/hierarchy4"/>
    <dgm:cxn modelId="{8BD31B3C-F293-9746-BF4F-296CB417FC40}" type="presParOf" srcId="{1942C406-68B4-CE4C-A1B6-92700DD2A2ED}" destId="{4AF938CA-7FF7-3C40-9921-3F0E588C112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FAF94-8D22-E14A-9B3A-6B8E9C4EC40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71869FC-38D5-774C-A25C-A40C0363BEF3}">
      <dgm:prSet/>
      <dgm:spPr>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gradFill>
      </dgm:spPr>
      <dgm:t>
        <a:bodyPr/>
        <a:lstStyle/>
        <a:p>
          <a:pPr rtl="0"/>
          <a:r>
            <a:rPr lang="en-US" dirty="0" smtClean="0"/>
            <a:t>Globalization CSR, and the move toward enterprise governance have affected have also destabilized the way on which law treats corporations as “visible” objects of law or as pass through organizations</a:t>
          </a:r>
          <a:endParaRPr lang="en-US" dirty="0"/>
        </a:p>
      </dgm:t>
    </dgm:pt>
    <dgm:pt modelId="{CFF505FB-DDB8-E74B-B93B-B6E1BC4F1421}" type="parTrans" cxnId="{62D45B2E-5408-8048-8F2A-1A9CF64224F0}">
      <dgm:prSet/>
      <dgm:spPr/>
      <dgm:t>
        <a:bodyPr/>
        <a:lstStyle/>
        <a:p>
          <a:endParaRPr lang="en-US"/>
        </a:p>
      </dgm:t>
    </dgm:pt>
    <dgm:pt modelId="{86B38460-8989-E645-B03F-9554AEAF4C21}" type="sibTrans" cxnId="{62D45B2E-5408-8048-8F2A-1A9CF64224F0}">
      <dgm:prSet/>
      <dgm:spPr/>
      <dgm:t>
        <a:bodyPr/>
        <a:lstStyle/>
        <a:p>
          <a:endParaRPr lang="en-US"/>
        </a:p>
      </dgm:t>
    </dgm:pt>
    <dgm:pt modelId="{CB64008B-3AA9-0449-ACFD-E6645F4301BB}">
      <dgm:prSet/>
      <dgm:spPr>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gradFill>
      </dgm:spPr>
      <dgm:t>
        <a:bodyPr/>
        <a:lstStyle/>
        <a:p>
          <a:r>
            <a:rPr lang="en-US" dirty="0" smtClean="0"/>
            <a:t>(2) </a:t>
          </a:r>
          <a:r>
            <a:rPr lang="en-US" b="1" i="1" dirty="0" smtClean="0"/>
            <a:t>for corporate governance </a:t>
          </a:r>
          <a:r>
            <a:rPr lang="en-US" dirty="0" smtClean="0"/>
            <a:t>suggesting theories of “Production Chain Liability” </a:t>
          </a:r>
          <a:endParaRPr lang="en-US" dirty="0"/>
        </a:p>
      </dgm:t>
    </dgm:pt>
    <dgm:pt modelId="{B88132B3-F259-9143-9FCB-D1B7C5EE2DF2}" type="parTrans" cxnId="{E42401DC-2C61-6C45-8D2F-DD60A957CCE3}">
      <dgm:prSet/>
      <dgm:spPr/>
      <dgm:t>
        <a:bodyPr/>
        <a:lstStyle/>
        <a:p>
          <a:endParaRPr lang="en-US"/>
        </a:p>
      </dgm:t>
    </dgm:pt>
    <dgm:pt modelId="{E8DD0759-7016-9849-A015-E775BCA20C5B}" type="sibTrans" cxnId="{E42401DC-2C61-6C45-8D2F-DD60A957CCE3}">
      <dgm:prSet/>
      <dgm:spPr/>
      <dgm:t>
        <a:bodyPr/>
        <a:lstStyle/>
        <a:p>
          <a:endParaRPr lang="en-US"/>
        </a:p>
      </dgm:t>
    </dgm:pt>
    <dgm:pt modelId="{24B6AE16-77BD-B34D-B1ED-82F2BB7F8ADE}">
      <dgm:prSet/>
      <dgm:spPr>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gradFill>
      </dgm:spPr>
      <dgm:t>
        <a:bodyPr/>
        <a:lstStyle/>
        <a:p>
          <a:r>
            <a:rPr lang="en-US" b="0" i="0" dirty="0" smtClean="0"/>
            <a:t>(1) </a:t>
          </a:r>
          <a:r>
            <a:rPr lang="en-US" b="1" i="1" dirty="0" smtClean="0"/>
            <a:t>for constitutional law </a:t>
          </a:r>
          <a:r>
            <a:rPr lang="en-US" dirty="0" smtClean="0"/>
            <a:t>produces a dynamic notion of corporate personality as a function of the character of the constitutional right at issue, and</a:t>
          </a:r>
          <a:endParaRPr lang="en-US" dirty="0"/>
        </a:p>
      </dgm:t>
    </dgm:pt>
    <dgm:pt modelId="{4889FD82-1B1C-AA4E-950A-DBE8873BBFEF}" type="sibTrans" cxnId="{2E2E3306-DA72-CA40-AD53-D4BA58E007AD}">
      <dgm:prSet/>
      <dgm:spPr/>
      <dgm:t>
        <a:bodyPr/>
        <a:lstStyle/>
        <a:p>
          <a:endParaRPr lang="en-US"/>
        </a:p>
      </dgm:t>
    </dgm:pt>
    <dgm:pt modelId="{3D9D56D1-1B58-DF43-A980-1C44DA07F778}" type="parTrans" cxnId="{2E2E3306-DA72-CA40-AD53-D4BA58E007AD}">
      <dgm:prSet/>
      <dgm:spPr/>
      <dgm:t>
        <a:bodyPr/>
        <a:lstStyle/>
        <a:p>
          <a:endParaRPr lang="en-US"/>
        </a:p>
      </dgm:t>
    </dgm:pt>
    <dgm:pt modelId="{E0A07242-F6B0-B34A-B92C-B7E0A19E5DF2}">
      <dgm:prSet/>
      <dgm:spPr>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gradFill>
      </dgm:spPr>
      <dgm:t>
        <a:bodyPr/>
        <a:lstStyle/>
        <a:p>
          <a:pPr rtl="0"/>
          <a:r>
            <a:rPr lang="en-US" dirty="0" smtClean="0"/>
            <a:t>Instability is producing move toward </a:t>
          </a:r>
          <a:r>
            <a:rPr lang="en-US" b="1" i="1" dirty="0" smtClean="0"/>
            <a:t>contingent personhood; </a:t>
          </a:r>
          <a:r>
            <a:rPr lang="en-US" dirty="0" smtClean="0"/>
            <a:t>is most evident in the trajectories for development of both the constitutional prerogatives of corporations and in the pressure to overcome the limits of corporate personality in determining legal risk and responsibility; </a:t>
          </a:r>
          <a:endParaRPr lang="en-US" b="1" i="1" dirty="0"/>
        </a:p>
      </dgm:t>
    </dgm:pt>
    <dgm:pt modelId="{A9309C5B-083B-8242-96AB-F1BE7A4506EF}" type="sibTrans" cxnId="{E90E2ADC-F4A0-3E41-B8B5-B2D56BDA2B1C}">
      <dgm:prSet/>
      <dgm:spPr/>
      <dgm:t>
        <a:bodyPr/>
        <a:lstStyle/>
        <a:p>
          <a:endParaRPr lang="en-US"/>
        </a:p>
      </dgm:t>
    </dgm:pt>
    <dgm:pt modelId="{D6C34F5E-51A3-DE4C-A6F6-98662ECAE7BC}" type="parTrans" cxnId="{E90E2ADC-F4A0-3E41-B8B5-B2D56BDA2B1C}">
      <dgm:prSet/>
      <dgm:spPr/>
      <dgm:t>
        <a:bodyPr/>
        <a:lstStyle/>
        <a:p>
          <a:endParaRPr lang="en-US"/>
        </a:p>
      </dgm:t>
    </dgm:pt>
    <dgm:pt modelId="{7558C34C-3398-1A49-A469-4EEB10F61AFC}" type="pres">
      <dgm:prSet presAssocID="{A09FAF94-8D22-E14A-9B3A-6B8E9C4EC401}" presName="linear" presStyleCnt="0">
        <dgm:presLayoutVars>
          <dgm:animLvl val="lvl"/>
          <dgm:resizeHandles val="exact"/>
        </dgm:presLayoutVars>
      </dgm:prSet>
      <dgm:spPr/>
      <dgm:t>
        <a:bodyPr/>
        <a:lstStyle/>
        <a:p>
          <a:endParaRPr lang="en-US"/>
        </a:p>
      </dgm:t>
    </dgm:pt>
    <dgm:pt modelId="{C76DE82C-D783-664F-B6DD-90396A734E80}" type="pres">
      <dgm:prSet presAssocID="{571869FC-38D5-774C-A25C-A40C0363BEF3}" presName="parentText" presStyleLbl="node1" presStyleIdx="0" presStyleCnt="4">
        <dgm:presLayoutVars>
          <dgm:chMax val="0"/>
          <dgm:bulletEnabled val="1"/>
        </dgm:presLayoutVars>
      </dgm:prSet>
      <dgm:spPr/>
      <dgm:t>
        <a:bodyPr/>
        <a:lstStyle/>
        <a:p>
          <a:endParaRPr lang="en-US"/>
        </a:p>
      </dgm:t>
    </dgm:pt>
    <dgm:pt modelId="{CDA06DAF-FA56-4646-956F-D510B521C3AD}" type="pres">
      <dgm:prSet presAssocID="{86B38460-8989-E645-B03F-9554AEAF4C21}" presName="spacer" presStyleCnt="0"/>
      <dgm:spPr/>
    </dgm:pt>
    <dgm:pt modelId="{E8C1EC6C-BD32-2840-865D-5DC50FFF273E}" type="pres">
      <dgm:prSet presAssocID="{E0A07242-F6B0-B34A-B92C-B7E0A19E5DF2}" presName="parentText" presStyleLbl="node1" presStyleIdx="1" presStyleCnt="4">
        <dgm:presLayoutVars>
          <dgm:chMax val="0"/>
          <dgm:bulletEnabled val="1"/>
        </dgm:presLayoutVars>
      </dgm:prSet>
      <dgm:spPr/>
      <dgm:t>
        <a:bodyPr/>
        <a:lstStyle/>
        <a:p>
          <a:endParaRPr lang="en-US"/>
        </a:p>
      </dgm:t>
    </dgm:pt>
    <dgm:pt modelId="{68D6C9FA-1E79-3746-B0BD-E93722218D24}" type="pres">
      <dgm:prSet presAssocID="{A9309C5B-083B-8242-96AB-F1BE7A4506EF}" presName="spacer" presStyleCnt="0"/>
      <dgm:spPr/>
    </dgm:pt>
    <dgm:pt modelId="{295E72F7-D123-5D46-9091-72C3460F910A}" type="pres">
      <dgm:prSet presAssocID="{24B6AE16-77BD-B34D-B1ED-82F2BB7F8ADE}" presName="parentText" presStyleLbl="node1" presStyleIdx="2" presStyleCnt="4">
        <dgm:presLayoutVars>
          <dgm:chMax val="0"/>
          <dgm:bulletEnabled val="1"/>
        </dgm:presLayoutVars>
      </dgm:prSet>
      <dgm:spPr/>
      <dgm:t>
        <a:bodyPr/>
        <a:lstStyle/>
        <a:p>
          <a:endParaRPr lang="en-US"/>
        </a:p>
      </dgm:t>
    </dgm:pt>
    <dgm:pt modelId="{FA40459D-D457-154B-B04A-8D7379690B24}" type="pres">
      <dgm:prSet presAssocID="{4889FD82-1B1C-AA4E-950A-DBE8873BBFEF}" presName="spacer" presStyleCnt="0"/>
      <dgm:spPr/>
    </dgm:pt>
    <dgm:pt modelId="{BBE18F89-7288-F749-BD65-080701A8F464}" type="pres">
      <dgm:prSet presAssocID="{CB64008B-3AA9-0449-ACFD-E6645F4301BB}" presName="parentText" presStyleLbl="node1" presStyleIdx="3" presStyleCnt="4">
        <dgm:presLayoutVars>
          <dgm:chMax val="0"/>
          <dgm:bulletEnabled val="1"/>
        </dgm:presLayoutVars>
      </dgm:prSet>
      <dgm:spPr/>
      <dgm:t>
        <a:bodyPr/>
        <a:lstStyle/>
        <a:p>
          <a:endParaRPr lang="en-US"/>
        </a:p>
      </dgm:t>
    </dgm:pt>
  </dgm:ptLst>
  <dgm:cxnLst>
    <dgm:cxn modelId="{E42401DC-2C61-6C45-8D2F-DD60A957CCE3}" srcId="{A09FAF94-8D22-E14A-9B3A-6B8E9C4EC401}" destId="{CB64008B-3AA9-0449-ACFD-E6645F4301BB}" srcOrd="3" destOrd="0" parTransId="{B88132B3-F259-9143-9FCB-D1B7C5EE2DF2}" sibTransId="{E8DD0759-7016-9849-A015-E775BCA20C5B}"/>
    <dgm:cxn modelId="{E90E2ADC-F4A0-3E41-B8B5-B2D56BDA2B1C}" srcId="{A09FAF94-8D22-E14A-9B3A-6B8E9C4EC401}" destId="{E0A07242-F6B0-B34A-B92C-B7E0A19E5DF2}" srcOrd="1" destOrd="0" parTransId="{D6C34F5E-51A3-DE4C-A6F6-98662ECAE7BC}" sibTransId="{A9309C5B-083B-8242-96AB-F1BE7A4506EF}"/>
    <dgm:cxn modelId="{74680811-04D5-5945-AAFD-9940602E65E9}" type="presOf" srcId="{CB64008B-3AA9-0449-ACFD-E6645F4301BB}" destId="{BBE18F89-7288-F749-BD65-080701A8F464}" srcOrd="0" destOrd="0" presId="urn:microsoft.com/office/officeart/2005/8/layout/vList2"/>
    <dgm:cxn modelId="{62D45B2E-5408-8048-8F2A-1A9CF64224F0}" srcId="{A09FAF94-8D22-E14A-9B3A-6B8E9C4EC401}" destId="{571869FC-38D5-774C-A25C-A40C0363BEF3}" srcOrd="0" destOrd="0" parTransId="{CFF505FB-DDB8-E74B-B93B-B6E1BC4F1421}" sibTransId="{86B38460-8989-E645-B03F-9554AEAF4C21}"/>
    <dgm:cxn modelId="{8DFBCD78-9461-234C-925D-FF3472EDB907}" type="presOf" srcId="{E0A07242-F6B0-B34A-B92C-B7E0A19E5DF2}" destId="{E8C1EC6C-BD32-2840-865D-5DC50FFF273E}" srcOrd="0" destOrd="0" presId="urn:microsoft.com/office/officeart/2005/8/layout/vList2"/>
    <dgm:cxn modelId="{2E2E3306-DA72-CA40-AD53-D4BA58E007AD}" srcId="{A09FAF94-8D22-E14A-9B3A-6B8E9C4EC401}" destId="{24B6AE16-77BD-B34D-B1ED-82F2BB7F8ADE}" srcOrd="2" destOrd="0" parTransId="{3D9D56D1-1B58-DF43-A980-1C44DA07F778}" sibTransId="{4889FD82-1B1C-AA4E-950A-DBE8873BBFEF}"/>
    <dgm:cxn modelId="{3C952920-3E3C-D24E-A41F-3E1C111049D4}" type="presOf" srcId="{24B6AE16-77BD-B34D-B1ED-82F2BB7F8ADE}" destId="{295E72F7-D123-5D46-9091-72C3460F910A}" srcOrd="0" destOrd="0" presId="urn:microsoft.com/office/officeart/2005/8/layout/vList2"/>
    <dgm:cxn modelId="{BD0CC04F-B0BE-7C49-92C6-90D756E02A28}" type="presOf" srcId="{571869FC-38D5-774C-A25C-A40C0363BEF3}" destId="{C76DE82C-D783-664F-B6DD-90396A734E80}" srcOrd="0" destOrd="0" presId="urn:microsoft.com/office/officeart/2005/8/layout/vList2"/>
    <dgm:cxn modelId="{C658EC15-3C31-4F48-A36E-5C200951B934}" type="presOf" srcId="{A09FAF94-8D22-E14A-9B3A-6B8E9C4EC401}" destId="{7558C34C-3398-1A49-A469-4EEB10F61AFC}" srcOrd="0" destOrd="0" presId="urn:microsoft.com/office/officeart/2005/8/layout/vList2"/>
    <dgm:cxn modelId="{C7441970-DF51-2443-A919-90ACCAE86E7B}" type="presParOf" srcId="{7558C34C-3398-1A49-A469-4EEB10F61AFC}" destId="{C76DE82C-D783-664F-B6DD-90396A734E80}" srcOrd="0" destOrd="0" presId="urn:microsoft.com/office/officeart/2005/8/layout/vList2"/>
    <dgm:cxn modelId="{56CD26D4-6D4D-9348-8CCF-1C71E062B16A}" type="presParOf" srcId="{7558C34C-3398-1A49-A469-4EEB10F61AFC}" destId="{CDA06DAF-FA56-4646-956F-D510B521C3AD}" srcOrd="1" destOrd="0" presId="urn:microsoft.com/office/officeart/2005/8/layout/vList2"/>
    <dgm:cxn modelId="{0C13CE94-8119-4F4A-B0F7-950566922B8C}" type="presParOf" srcId="{7558C34C-3398-1A49-A469-4EEB10F61AFC}" destId="{E8C1EC6C-BD32-2840-865D-5DC50FFF273E}" srcOrd="2" destOrd="0" presId="urn:microsoft.com/office/officeart/2005/8/layout/vList2"/>
    <dgm:cxn modelId="{7561D9AF-C25E-BB41-8C17-D8546A1449F4}" type="presParOf" srcId="{7558C34C-3398-1A49-A469-4EEB10F61AFC}" destId="{68D6C9FA-1E79-3746-B0BD-E93722218D24}" srcOrd="3" destOrd="0" presId="urn:microsoft.com/office/officeart/2005/8/layout/vList2"/>
    <dgm:cxn modelId="{E1F533E0-3020-0847-821A-BC244F325C79}" type="presParOf" srcId="{7558C34C-3398-1A49-A469-4EEB10F61AFC}" destId="{295E72F7-D123-5D46-9091-72C3460F910A}" srcOrd="4" destOrd="0" presId="urn:microsoft.com/office/officeart/2005/8/layout/vList2"/>
    <dgm:cxn modelId="{3A4E57FB-F3CB-B741-8AA1-68BD1CFFAF3B}" type="presParOf" srcId="{7558C34C-3398-1A49-A469-4EEB10F61AFC}" destId="{FA40459D-D457-154B-B04A-8D7379690B24}" srcOrd="5" destOrd="0" presId="urn:microsoft.com/office/officeart/2005/8/layout/vList2"/>
    <dgm:cxn modelId="{D106E199-1D4B-704A-B5F4-ADDD801FC9CB}" type="presParOf" srcId="{7558C34C-3398-1A49-A469-4EEB10F61AFC}" destId="{BBE18F89-7288-F749-BD65-080701A8F4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5E402D-F02A-9143-8DB0-598E7F537F24}" type="doc">
      <dgm:prSet loTypeId="urn:microsoft.com/office/officeart/2005/8/layout/venn3" loCatId="relationship" qsTypeId="urn:microsoft.com/office/officeart/2005/8/quickstyle/3D7" qsCatId="3D" csTypeId="urn:microsoft.com/office/officeart/2005/8/colors/colorful4" csCatId="colorful" phldr="1"/>
      <dgm:spPr/>
      <dgm:t>
        <a:bodyPr/>
        <a:lstStyle/>
        <a:p>
          <a:endParaRPr lang="en-US"/>
        </a:p>
      </dgm:t>
    </dgm:pt>
    <dgm:pt modelId="{A94461FF-DC40-0246-BFDE-40B2AE4CE82A}">
      <dgm:prSet/>
      <dgm:spPr/>
      <dgm:t>
        <a:bodyPr/>
        <a:lstStyle/>
        <a:p>
          <a:pPr rtl="0"/>
          <a:r>
            <a:rPr lang="en-US" dirty="0" smtClean="0"/>
            <a:t>The breakdown of the traditional approaches to asset partitioning</a:t>
          </a:r>
          <a:endParaRPr lang="en-US" dirty="0"/>
        </a:p>
      </dgm:t>
    </dgm:pt>
    <dgm:pt modelId="{C39AA1C1-7DC5-9946-9406-B3F85EA6BD54}" type="parTrans" cxnId="{CFD5760F-CBCF-7F48-8378-B6E4081820DA}">
      <dgm:prSet/>
      <dgm:spPr/>
      <dgm:t>
        <a:bodyPr/>
        <a:lstStyle/>
        <a:p>
          <a:endParaRPr lang="en-US"/>
        </a:p>
      </dgm:t>
    </dgm:pt>
    <dgm:pt modelId="{CD17C31A-B6B5-5C45-8FE0-B491988048E2}" type="sibTrans" cxnId="{CFD5760F-CBCF-7F48-8378-B6E4081820DA}">
      <dgm:prSet/>
      <dgm:spPr/>
      <dgm:t>
        <a:bodyPr/>
        <a:lstStyle/>
        <a:p>
          <a:endParaRPr lang="en-US"/>
        </a:p>
      </dgm:t>
    </dgm:pt>
    <dgm:pt modelId="{62BD8B42-CEDD-E343-82DC-8E5080842A87}">
      <dgm:prSet/>
      <dgm:spPr/>
      <dgm:t>
        <a:bodyPr/>
        <a:lstStyle/>
        <a:p>
          <a:pPr rtl="0"/>
          <a:r>
            <a:rPr lang="en-US" dirty="0" smtClean="0"/>
            <a:t>The “new” veil piercing</a:t>
          </a:r>
          <a:endParaRPr lang="en-US" dirty="0"/>
        </a:p>
      </dgm:t>
    </dgm:pt>
    <dgm:pt modelId="{8B89EB52-6BB2-EE44-A99A-374E42837BF1}" type="parTrans" cxnId="{126F428C-F90E-364F-A3E1-F9ABC41BBC79}">
      <dgm:prSet/>
      <dgm:spPr/>
      <dgm:t>
        <a:bodyPr/>
        <a:lstStyle/>
        <a:p>
          <a:endParaRPr lang="en-US"/>
        </a:p>
      </dgm:t>
    </dgm:pt>
    <dgm:pt modelId="{8E99E663-2DAE-3A4F-811A-59D38694F0BD}" type="sibTrans" cxnId="{126F428C-F90E-364F-A3E1-F9ABC41BBC79}">
      <dgm:prSet/>
      <dgm:spPr/>
      <dgm:t>
        <a:bodyPr/>
        <a:lstStyle/>
        <a:p>
          <a:endParaRPr lang="en-US"/>
        </a:p>
      </dgm:t>
    </dgm:pt>
    <dgm:pt modelId="{72F331CD-ADB7-1746-896F-8F21BF82B5D7}">
      <dgm:prSet/>
      <dgm:spPr/>
      <dgm:t>
        <a:bodyPr/>
        <a:lstStyle/>
        <a:p>
          <a:pPr rtl="0"/>
          <a:r>
            <a:rPr lang="en-US" dirty="0" smtClean="0"/>
            <a:t>Agency expanded</a:t>
          </a:r>
          <a:endParaRPr lang="en-US" dirty="0"/>
        </a:p>
      </dgm:t>
    </dgm:pt>
    <dgm:pt modelId="{848CA032-8475-AD42-AE8D-987A7041CB9F}" type="parTrans" cxnId="{C927C3AE-62BA-1646-A35D-C6B191605737}">
      <dgm:prSet/>
      <dgm:spPr/>
      <dgm:t>
        <a:bodyPr/>
        <a:lstStyle/>
        <a:p>
          <a:endParaRPr lang="en-US"/>
        </a:p>
      </dgm:t>
    </dgm:pt>
    <dgm:pt modelId="{69C97280-8CF9-784B-9E6E-6B8230E16377}" type="sibTrans" cxnId="{C927C3AE-62BA-1646-A35D-C6B191605737}">
      <dgm:prSet/>
      <dgm:spPr/>
      <dgm:t>
        <a:bodyPr/>
        <a:lstStyle/>
        <a:p>
          <a:endParaRPr lang="en-US"/>
        </a:p>
      </dgm:t>
    </dgm:pt>
    <dgm:pt modelId="{4A6870BE-3510-9B44-8C0C-1264A654FF03}">
      <dgm:prSet/>
      <dgm:spPr/>
      <dgm:t>
        <a:bodyPr/>
        <a:lstStyle/>
        <a:p>
          <a:pPr rtl="0"/>
          <a:r>
            <a:rPr lang="en-US" dirty="0" smtClean="0"/>
            <a:t>The Constitutionalization of the multiple personality disorders of corporation</a:t>
          </a:r>
          <a:endParaRPr lang="en-US" dirty="0"/>
        </a:p>
      </dgm:t>
    </dgm:pt>
    <dgm:pt modelId="{B1DC8F8D-0D82-3540-80E5-8FAFBD690813}" type="parTrans" cxnId="{F4BCA380-238F-DD45-ABF7-94687A1C6BD1}">
      <dgm:prSet/>
      <dgm:spPr/>
      <dgm:t>
        <a:bodyPr/>
        <a:lstStyle/>
        <a:p>
          <a:endParaRPr lang="en-US"/>
        </a:p>
      </dgm:t>
    </dgm:pt>
    <dgm:pt modelId="{9C8D045E-792C-7642-B795-AD15412C9F4D}" type="sibTrans" cxnId="{F4BCA380-238F-DD45-ABF7-94687A1C6BD1}">
      <dgm:prSet/>
      <dgm:spPr/>
      <dgm:t>
        <a:bodyPr/>
        <a:lstStyle/>
        <a:p>
          <a:endParaRPr lang="en-US"/>
        </a:p>
      </dgm:t>
    </dgm:pt>
    <dgm:pt modelId="{F8ABCB6C-60F4-044F-8F9E-818B1D3F45A5}">
      <dgm:prSet/>
      <dgm:spPr/>
      <dgm:t>
        <a:bodyPr/>
        <a:lstStyle/>
        <a:p>
          <a:pPr rtl="0"/>
          <a:r>
            <a:rPr lang="en-US" dirty="0" smtClean="0"/>
            <a:t>Corporate speech</a:t>
          </a:r>
          <a:endParaRPr lang="en-US" dirty="0"/>
        </a:p>
      </dgm:t>
    </dgm:pt>
    <dgm:pt modelId="{F5DCF7E7-7BCB-8748-8E04-37ECCE810C78}" type="parTrans" cxnId="{74C3A5D1-2619-0945-A73B-34347FE1DD7D}">
      <dgm:prSet/>
      <dgm:spPr/>
      <dgm:t>
        <a:bodyPr/>
        <a:lstStyle/>
        <a:p>
          <a:endParaRPr lang="en-US"/>
        </a:p>
      </dgm:t>
    </dgm:pt>
    <dgm:pt modelId="{6A439EA8-5611-9546-AB46-C3B24AC63A76}" type="sibTrans" cxnId="{74C3A5D1-2619-0945-A73B-34347FE1DD7D}">
      <dgm:prSet/>
      <dgm:spPr/>
      <dgm:t>
        <a:bodyPr/>
        <a:lstStyle/>
        <a:p>
          <a:endParaRPr lang="en-US"/>
        </a:p>
      </dgm:t>
    </dgm:pt>
    <dgm:pt modelId="{3E3CDDD0-831F-9C44-B485-66ADB35834CE}">
      <dgm:prSet/>
      <dgm:spPr/>
      <dgm:t>
        <a:bodyPr/>
        <a:lstStyle/>
        <a:p>
          <a:pPr rtl="0"/>
          <a:r>
            <a:rPr lang="en-US" smtClean="0"/>
            <a:t>Corporate Religion</a:t>
          </a:r>
          <a:endParaRPr lang="en-US"/>
        </a:p>
      </dgm:t>
    </dgm:pt>
    <dgm:pt modelId="{4C0D48E0-4881-7042-910F-74D3E0D885A5}" type="parTrans" cxnId="{1852BD5B-9485-8249-B698-AABB47A3944C}">
      <dgm:prSet/>
      <dgm:spPr/>
      <dgm:t>
        <a:bodyPr/>
        <a:lstStyle/>
        <a:p>
          <a:endParaRPr lang="en-US"/>
        </a:p>
      </dgm:t>
    </dgm:pt>
    <dgm:pt modelId="{161499BC-CC17-F445-BAC5-E02C0B603F01}" type="sibTrans" cxnId="{1852BD5B-9485-8249-B698-AABB47A3944C}">
      <dgm:prSet/>
      <dgm:spPr/>
      <dgm:t>
        <a:bodyPr/>
        <a:lstStyle/>
        <a:p>
          <a:endParaRPr lang="en-US"/>
        </a:p>
      </dgm:t>
    </dgm:pt>
    <dgm:pt modelId="{4F968D1B-C80D-CC47-B859-372470DB29E3}">
      <dgm:prSet/>
      <dgm:spPr/>
      <dgm:t>
        <a:bodyPr/>
        <a:lstStyle/>
        <a:p>
          <a:pPr rtl="0"/>
          <a:r>
            <a:rPr lang="en-US" smtClean="0"/>
            <a:t>Trends and consequences</a:t>
          </a:r>
          <a:endParaRPr lang="en-US"/>
        </a:p>
      </dgm:t>
    </dgm:pt>
    <dgm:pt modelId="{84437E54-87FB-1C40-932B-27B5CD8E69CD}" type="parTrans" cxnId="{0D8AFE3F-FEBD-4943-A2FF-6522B9F11EBF}">
      <dgm:prSet/>
      <dgm:spPr/>
      <dgm:t>
        <a:bodyPr/>
        <a:lstStyle/>
        <a:p>
          <a:endParaRPr lang="en-US"/>
        </a:p>
      </dgm:t>
    </dgm:pt>
    <dgm:pt modelId="{035F5297-8088-CC48-8772-91210685B963}" type="sibTrans" cxnId="{0D8AFE3F-FEBD-4943-A2FF-6522B9F11EBF}">
      <dgm:prSet/>
      <dgm:spPr/>
      <dgm:t>
        <a:bodyPr/>
        <a:lstStyle/>
        <a:p>
          <a:endParaRPr lang="en-US"/>
        </a:p>
      </dgm:t>
    </dgm:pt>
    <dgm:pt modelId="{8F328469-02A7-F74C-A238-1F508D50ADC8}">
      <dgm:prSet/>
      <dgm:spPr/>
      <dgm:t>
        <a:bodyPr/>
        <a:lstStyle/>
        <a:p>
          <a:pPr rtl="0"/>
          <a:r>
            <a:rPr lang="en-US" dirty="0" smtClean="0"/>
            <a:t>From corporation to enterprise</a:t>
          </a:r>
          <a:endParaRPr lang="en-US" dirty="0"/>
        </a:p>
      </dgm:t>
    </dgm:pt>
    <dgm:pt modelId="{CCDBF617-E679-C243-824D-1683775EDF92}" type="parTrans" cxnId="{E2C81937-1462-4947-9D6E-5AF5D84F31F0}">
      <dgm:prSet/>
      <dgm:spPr/>
      <dgm:t>
        <a:bodyPr/>
        <a:lstStyle/>
        <a:p>
          <a:endParaRPr lang="en-US"/>
        </a:p>
      </dgm:t>
    </dgm:pt>
    <dgm:pt modelId="{4E113032-3046-844B-8B33-0CE4E751FE99}" type="sibTrans" cxnId="{E2C81937-1462-4947-9D6E-5AF5D84F31F0}">
      <dgm:prSet/>
      <dgm:spPr/>
      <dgm:t>
        <a:bodyPr/>
        <a:lstStyle/>
        <a:p>
          <a:endParaRPr lang="en-US"/>
        </a:p>
      </dgm:t>
    </dgm:pt>
    <dgm:pt modelId="{931D0F2E-2239-CE43-8961-800A738CE70E}">
      <dgm:prSet/>
      <dgm:spPr/>
      <dgm:t>
        <a:bodyPr/>
        <a:lstStyle/>
        <a:p>
          <a:pPr rtl="0"/>
          <a:r>
            <a:rPr lang="en-US" dirty="0" smtClean="0"/>
            <a:t>Corporate personality is losing its solidity as it serves to advance debates about the role and uses of enterprises in social and political life</a:t>
          </a:r>
          <a:endParaRPr lang="en-US" dirty="0"/>
        </a:p>
      </dgm:t>
    </dgm:pt>
    <dgm:pt modelId="{927350CF-E15A-D94B-8CDC-E90F1E23B85C}" type="parTrans" cxnId="{424EE7A3-F057-A347-9AED-AE5FA59EDD9E}">
      <dgm:prSet/>
      <dgm:spPr/>
      <dgm:t>
        <a:bodyPr/>
        <a:lstStyle/>
        <a:p>
          <a:endParaRPr lang="en-US"/>
        </a:p>
      </dgm:t>
    </dgm:pt>
    <dgm:pt modelId="{7A382F1A-16F3-BE42-9C19-A205D094876F}" type="sibTrans" cxnId="{424EE7A3-F057-A347-9AED-AE5FA59EDD9E}">
      <dgm:prSet/>
      <dgm:spPr/>
      <dgm:t>
        <a:bodyPr/>
        <a:lstStyle/>
        <a:p>
          <a:endParaRPr lang="en-US"/>
        </a:p>
      </dgm:t>
    </dgm:pt>
    <dgm:pt modelId="{4AA4963A-C1DB-4D4C-8770-24FA25701C39}">
      <dgm:prSet/>
      <dgm:spPr/>
      <dgm:t>
        <a:bodyPr/>
        <a:lstStyle/>
        <a:p>
          <a:pPr rtl="0"/>
          <a:r>
            <a:rPr lang="en-US" dirty="0" smtClean="0"/>
            <a:t>Conclusion</a:t>
          </a:r>
          <a:endParaRPr lang="en-US" dirty="0"/>
        </a:p>
      </dgm:t>
    </dgm:pt>
    <dgm:pt modelId="{39A2043A-82AA-B74A-99AC-BE16C1BF3CD7}" type="parTrans" cxnId="{43F5D53C-192F-9F4A-8DD8-C11485456204}">
      <dgm:prSet/>
      <dgm:spPr/>
      <dgm:t>
        <a:bodyPr/>
        <a:lstStyle/>
        <a:p>
          <a:endParaRPr lang="en-US"/>
        </a:p>
      </dgm:t>
    </dgm:pt>
    <dgm:pt modelId="{9B6DC745-AEA1-4149-A48F-385A3E85F201}" type="sibTrans" cxnId="{43F5D53C-192F-9F4A-8DD8-C11485456204}">
      <dgm:prSet/>
      <dgm:spPr/>
      <dgm:t>
        <a:bodyPr/>
        <a:lstStyle/>
        <a:p>
          <a:endParaRPr lang="en-US"/>
        </a:p>
      </dgm:t>
    </dgm:pt>
    <dgm:pt modelId="{4B98AAEA-A43A-3F47-B21A-C8EB2B5A887B}">
      <dgm:prSet/>
      <dgm:spPr/>
      <dgm:t>
        <a:bodyPr/>
        <a:lstStyle/>
        <a:p>
          <a:pPr rtl="0"/>
          <a:r>
            <a:rPr lang="en-US" dirty="0" smtClean="0"/>
            <a:t>Policy and political drivers are moving the corporate personality debate form the corporation to the enterprise</a:t>
          </a:r>
          <a:endParaRPr lang="en-US" dirty="0"/>
        </a:p>
      </dgm:t>
    </dgm:pt>
    <dgm:pt modelId="{32897540-19F9-F34F-B5A3-88B06C382B5A}" type="parTrans" cxnId="{E19CE44B-07EC-7C4D-8197-2E63952E1055}">
      <dgm:prSet/>
      <dgm:spPr/>
      <dgm:t>
        <a:bodyPr/>
        <a:lstStyle/>
        <a:p>
          <a:endParaRPr lang="en-US"/>
        </a:p>
      </dgm:t>
    </dgm:pt>
    <dgm:pt modelId="{E8987E01-7ED9-E04F-B607-A7D0425417F1}" type="sibTrans" cxnId="{E19CE44B-07EC-7C4D-8197-2E63952E1055}">
      <dgm:prSet/>
      <dgm:spPr/>
      <dgm:t>
        <a:bodyPr/>
        <a:lstStyle/>
        <a:p>
          <a:endParaRPr lang="en-US"/>
        </a:p>
      </dgm:t>
    </dgm:pt>
    <dgm:pt modelId="{BAACE29B-993F-5944-ACB5-111FBFBC40CB}">
      <dgm:prSet/>
      <dgm:spPr/>
      <dgm:t>
        <a:bodyPr/>
        <a:lstStyle/>
        <a:p>
          <a:pPr rtl="0"/>
          <a:r>
            <a:rPr lang="en-US" dirty="0" smtClean="0"/>
            <a:t>Beyond both to new causes of action</a:t>
          </a:r>
          <a:endParaRPr lang="en-US" dirty="0"/>
        </a:p>
      </dgm:t>
    </dgm:pt>
    <dgm:pt modelId="{3CC2C021-3EE3-1F46-9DF2-0843BEB9F30E}" type="parTrans" cxnId="{17BC1429-DA3A-0B4E-80B5-C6687063644B}">
      <dgm:prSet/>
      <dgm:spPr/>
    </dgm:pt>
    <dgm:pt modelId="{FC7F5F5C-24D5-4647-8951-79ACC8785A23}" type="sibTrans" cxnId="{17BC1429-DA3A-0B4E-80B5-C6687063644B}">
      <dgm:prSet/>
      <dgm:spPr/>
    </dgm:pt>
    <dgm:pt modelId="{555BC155-F43E-F441-ABF2-58A6F57FDD71}" type="pres">
      <dgm:prSet presAssocID="{9B5E402D-F02A-9143-8DB0-598E7F537F24}" presName="Name0" presStyleCnt="0">
        <dgm:presLayoutVars>
          <dgm:dir/>
          <dgm:resizeHandles val="exact"/>
        </dgm:presLayoutVars>
      </dgm:prSet>
      <dgm:spPr/>
      <dgm:t>
        <a:bodyPr/>
        <a:lstStyle/>
        <a:p>
          <a:endParaRPr lang="en-US"/>
        </a:p>
      </dgm:t>
    </dgm:pt>
    <dgm:pt modelId="{17AD52A6-C594-D94A-94EA-39883C8B43E0}" type="pres">
      <dgm:prSet presAssocID="{A94461FF-DC40-0246-BFDE-40B2AE4CE82A}" presName="Name5" presStyleLbl="vennNode1" presStyleIdx="0" presStyleCnt="4">
        <dgm:presLayoutVars>
          <dgm:bulletEnabled val="1"/>
        </dgm:presLayoutVars>
      </dgm:prSet>
      <dgm:spPr/>
      <dgm:t>
        <a:bodyPr/>
        <a:lstStyle/>
        <a:p>
          <a:endParaRPr lang="en-US"/>
        </a:p>
      </dgm:t>
    </dgm:pt>
    <dgm:pt modelId="{A6E70D0D-17B9-7C44-8C57-A88254EE6F4E}" type="pres">
      <dgm:prSet presAssocID="{CD17C31A-B6B5-5C45-8FE0-B491988048E2}" presName="space" presStyleCnt="0"/>
      <dgm:spPr/>
    </dgm:pt>
    <dgm:pt modelId="{46F3CB16-2A01-7443-9958-1978441B172A}" type="pres">
      <dgm:prSet presAssocID="{4A6870BE-3510-9B44-8C0C-1264A654FF03}" presName="Name5" presStyleLbl="vennNode1" presStyleIdx="1" presStyleCnt="4">
        <dgm:presLayoutVars>
          <dgm:bulletEnabled val="1"/>
        </dgm:presLayoutVars>
      </dgm:prSet>
      <dgm:spPr/>
      <dgm:t>
        <a:bodyPr/>
        <a:lstStyle/>
        <a:p>
          <a:endParaRPr lang="en-US"/>
        </a:p>
      </dgm:t>
    </dgm:pt>
    <dgm:pt modelId="{788033F1-2960-934E-9DB8-5CA113D69425}" type="pres">
      <dgm:prSet presAssocID="{9C8D045E-792C-7642-B795-AD15412C9F4D}" presName="space" presStyleCnt="0"/>
      <dgm:spPr/>
    </dgm:pt>
    <dgm:pt modelId="{08834D6F-CC82-D443-A6EE-715DC052C3F3}" type="pres">
      <dgm:prSet presAssocID="{4F968D1B-C80D-CC47-B859-372470DB29E3}" presName="Name5" presStyleLbl="vennNode1" presStyleIdx="2" presStyleCnt="4">
        <dgm:presLayoutVars>
          <dgm:bulletEnabled val="1"/>
        </dgm:presLayoutVars>
      </dgm:prSet>
      <dgm:spPr/>
      <dgm:t>
        <a:bodyPr/>
        <a:lstStyle/>
        <a:p>
          <a:endParaRPr lang="en-US"/>
        </a:p>
      </dgm:t>
    </dgm:pt>
    <dgm:pt modelId="{B93163C9-2C22-C74A-A6FC-32887D5D4E84}" type="pres">
      <dgm:prSet presAssocID="{035F5297-8088-CC48-8772-91210685B963}" presName="space" presStyleCnt="0"/>
      <dgm:spPr/>
    </dgm:pt>
    <dgm:pt modelId="{7FA34358-F771-4644-AB7B-CAE35172AAFC}" type="pres">
      <dgm:prSet presAssocID="{4AA4963A-C1DB-4D4C-8770-24FA25701C39}" presName="Name5" presStyleLbl="vennNode1" presStyleIdx="3" presStyleCnt="4">
        <dgm:presLayoutVars>
          <dgm:bulletEnabled val="1"/>
        </dgm:presLayoutVars>
      </dgm:prSet>
      <dgm:spPr/>
      <dgm:t>
        <a:bodyPr/>
        <a:lstStyle/>
        <a:p>
          <a:endParaRPr lang="en-US"/>
        </a:p>
      </dgm:t>
    </dgm:pt>
  </dgm:ptLst>
  <dgm:cxnLst>
    <dgm:cxn modelId="{4EA45B15-6177-294B-A046-0AE4306BAB13}" type="presOf" srcId="{A94461FF-DC40-0246-BFDE-40B2AE4CE82A}" destId="{17AD52A6-C594-D94A-94EA-39883C8B43E0}" srcOrd="0" destOrd="0" presId="urn:microsoft.com/office/officeart/2005/8/layout/venn3"/>
    <dgm:cxn modelId="{B9C63DA5-C32D-F14A-B802-F19F8412346D}" type="presOf" srcId="{8F328469-02A7-F74C-A238-1F508D50ADC8}" destId="{08834D6F-CC82-D443-A6EE-715DC052C3F3}" srcOrd="0" destOrd="1" presId="urn:microsoft.com/office/officeart/2005/8/layout/venn3"/>
    <dgm:cxn modelId="{424EE7A3-F057-A347-9AED-AE5FA59EDD9E}" srcId="{4F968D1B-C80D-CC47-B859-372470DB29E3}" destId="{931D0F2E-2239-CE43-8961-800A738CE70E}" srcOrd="1" destOrd="0" parTransId="{927350CF-E15A-D94B-8CDC-E90F1E23B85C}" sibTransId="{7A382F1A-16F3-BE42-9C19-A205D094876F}"/>
    <dgm:cxn modelId="{B513A79F-9CB6-2448-9FBB-9E3C8C84A2C6}" type="presOf" srcId="{72F331CD-ADB7-1746-896F-8F21BF82B5D7}" destId="{17AD52A6-C594-D94A-94EA-39883C8B43E0}" srcOrd="0" destOrd="2" presId="urn:microsoft.com/office/officeart/2005/8/layout/venn3"/>
    <dgm:cxn modelId="{0D8AFE3F-FEBD-4943-A2FF-6522B9F11EBF}" srcId="{9B5E402D-F02A-9143-8DB0-598E7F537F24}" destId="{4F968D1B-C80D-CC47-B859-372470DB29E3}" srcOrd="2" destOrd="0" parTransId="{84437E54-87FB-1C40-932B-27B5CD8E69CD}" sibTransId="{035F5297-8088-CC48-8772-91210685B963}"/>
    <dgm:cxn modelId="{9B30E17D-BDD2-0E4C-AB9D-9A85EBA08FE0}" type="presOf" srcId="{931D0F2E-2239-CE43-8961-800A738CE70E}" destId="{08834D6F-CC82-D443-A6EE-715DC052C3F3}" srcOrd="0" destOrd="2" presId="urn:microsoft.com/office/officeart/2005/8/layout/venn3"/>
    <dgm:cxn modelId="{CFD5760F-CBCF-7F48-8378-B6E4081820DA}" srcId="{9B5E402D-F02A-9143-8DB0-598E7F537F24}" destId="{A94461FF-DC40-0246-BFDE-40B2AE4CE82A}" srcOrd="0" destOrd="0" parTransId="{C39AA1C1-7DC5-9946-9406-B3F85EA6BD54}" sibTransId="{CD17C31A-B6B5-5C45-8FE0-B491988048E2}"/>
    <dgm:cxn modelId="{126F428C-F90E-364F-A3E1-F9ABC41BBC79}" srcId="{A94461FF-DC40-0246-BFDE-40B2AE4CE82A}" destId="{62BD8B42-CEDD-E343-82DC-8E5080842A87}" srcOrd="0" destOrd="0" parTransId="{8B89EB52-6BB2-EE44-A99A-374E42837BF1}" sibTransId="{8E99E663-2DAE-3A4F-811A-59D38694F0BD}"/>
    <dgm:cxn modelId="{4675C7F0-79E5-4A4F-87F4-8B34A64EECE6}" type="presOf" srcId="{F8ABCB6C-60F4-044F-8F9E-818B1D3F45A5}" destId="{46F3CB16-2A01-7443-9958-1978441B172A}" srcOrd="0" destOrd="1" presId="urn:microsoft.com/office/officeart/2005/8/layout/venn3"/>
    <dgm:cxn modelId="{250F3282-C602-0B48-A572-BF8E45C83F82}" type="presOf" srcId="{4AA4963A-C1DB-4D4C-8770-24FA25701C39}" destId="{7FA34358-F771-4644-AB7B-CAE35172AAFC}" srcOrd="0" destOrd="0" presId="urn:microsoft.com/office/officeart/2005/8/layout/venn3"/>
    <dgm:cxn modelId="{C927C3AE-62BA-1646-A35D-C6B191605737}" srcId="{A94461FF-DC40-0246-BFDE-40B2AE4CE82A}" destId="{72F331CD-ADB7-1746-896F-8F21BF82B5D7}" srcOrd="1" destOrd="0" parTransId="{848CA032-8475-AD42-AE8D-987A7041CB9F}" sibTransId="{69C97280-8CF9-784B-9E6E-6B8230E16377}"/>
    <dgm:cxn modelId="{17BC1429-DA3A-0B4E-80B5-C6687063644B}" srcId="{A94461FF-DC40-0246-BFDE-40B2AE4CE82A}" destId="{BAACE29B-993F-5944-ACB5-111FBFBC40CB}" srcOrd="2" destOrd="0" parTransId="{3CC2C021-3EE3-1F46-9DF2-0843BEB9F30E}" sibTransId="{FC7F5F5C-24D5-4647-8951-79ACC8785A23}"/>
    <dgm:cxn modelId="{3F3354B5-BF73-4945-88C9-2517AF5649A1}" type="presOf" srcId="{4F968D1B-C80D-CC47-B859-372470DB29E3}" destId="{08834D6F-CC82-D443-A6EE-715DC052C3F3}" srcOrd="0" destOrd="0" presId="urn:microsoft.com/office/officeart/2005/8/layout/venn3"/>
    <dgm:cxn modelId="{3BE7B9EE-8A55-A64A-89F8-CB82AD1E9720}" type="presOf" srcId="{4B98AAEA-A43A-3F47-B21A-C8EB2B5A887B}" destId="{7FA34358-F771-4644-AB7B-CAE35172AAFC}" srcOrd="0" destOrd="1" presId="urn:microsoft.com/office/officeart/2005/8/layout/venn3"/>
    <dgm:cxn modelId="{C3174C06-2B4E-4549-85FA-0F0F4E9E03C3}" type="presOf" srcId="{4A6870BE-3510-9B44-8C0C-1264A654FF03}" destId="{46F3CB16-2A01-7443-9958-1978441B172A}" srcOrd="0" destOrd="0" presId="urn:microsoft.com/office/officeart/2005/8/layout/venn3"/>
    <dgm:cxn modelId="{F4BCA380-238F-DD45-ABF7-94687A1C6BD1}" srcId="{9B5E402D-F02A-9143-8DB0-598E7F537F24}" destId="{4A6870BE-3510-9B44-8C0C-1264A654FF03}" srcOrd="1" destOrd="0" parTransId="{B1DC8F8D-0D82-3540-80E5-8FAFBD690813}" sibTransId="{9C8D045E-792C-7642-B795-AD15412C9F4D}"/>
    <dgm:cxn modelId="{1852BD5B-9485-8249-B698-AABB47A3944C}" srcId="{4A6870BE-3510-9B44-8C0C-1264A654FF03}" destId="{3E3CDDD0-831F-9C44-B485-66ADB35834CE}" srcOrd="1" destOrd="0" parTransId="{4C0D48E0-4881-7042-910F-74D3E0D885A5}" sibTransId="{161499BC-CC17-F445-BAC5-E02C0B603F01}"/>
    <dgm:cxn modelId="{502D026A-08DA-6941-A78A-F2D1F179EFE3}" type="presOf" srcId="{62BD8B42-CEDD-E343-82DC-8E5080842A87}" destId="{17AD52A6-C594-D94A-94EA-39883C8B43E0}" srcOrd="0" destOrd="1" presId="urn:microsoft.com/office/officeart/2005/8/layout/venn3"/>
    <dgm:cxn modelId="{E2C81937-1462-4947-9D6E-5AF5D84F31F0}" srcId="{4F968D1B-C80D-CC47-B859-372470DB29E3}" destId="{8F328469-02A7-F74C-A238-1F508D50ADC8}" srcOrd="0" destOrd="0" parTransId="{CCDBF617-E679-C243-824D-1683775EDF92}" sibTransId="{4E113032-3046-844B-8B33-0CE4E751FE99}"/>
    <dgm:cxn modelId="{CC4F8B78-2C89-D948-87D1-EA54FD1893E4}" type="presOf" srcId="{9B5E402D-F02A-9143-8DB0-598E7F537F24}" destId="{555BC155-F43E-F441-ABF2-58A6F57FDD71}" srcOrd="0" destOrd="0" presId="urn:microsoft.com/office/officeart/2005/8/layout/venn3"/>
    <dgm:cxn modelId="{74C3A5D1-2619-0945-A73B-34347FE1DD7D}" srcId="{4A6870BE-3510-9B44-8C0C-1264A654FF03}" destId="{F8ABCB6C-60F4-044F-8F9E-818B1D3F45A5}" srcOrd="0" destOrd="0" parTransId="{F5DCF7E7-7BCB-8748-8E04-37ECCE810C78}" sibTransId="{6A439EA8-5611-9546-AB46-C3B24AC63A76}"/>
    <dgm:cxn modelId="{039F202D-21D9-7140-A311-3D9A8E7A42F8}" type="presOf" srcId="{3E3CDDD0-831F-9C44-B485-66ADB35834CE}" destId="{46F3CB16-2A01-7443-9958-1978441B172A}" srcOrd="0" destOrd="2" presId="urn:microsoft.com/office/officeart/2005/8/layout/venn3"/>
    <dgm:cxn modelId="{E19CE44B-07EC-7C4D-8197-2E63952E1055}" srcId="{4AA4963A-C1DB-4D4C-8770-24FA25701C39}" destId="{4B98AAEA-A43A-3F47-B21A-C8EB2B5A887B}" srcOrd="0" destOrd="0" parTransId="{32897540-19F9-F34F-B5A3-88B06C382B5A}" sibTransId="{E8987E01-7ED9-E04F-B607-A7D0425417F1}"/>
    <dgm:cxn modelId="{43F5D53C-192F-9F4A-8DD8-C11485456204}" srcId="{9B5E402D-F02A-9143-8DB0-598E7F537F24}" destId="{4AA4963A-C1DB-4D4C-8770-24FA25701C39}" srcOrd="3" destOrd="0" parTransId="{39A2043A-82AA-B74A-99AC-BE16C1BF3CD7}" sibTransId="{9B6DC745-AEA1-4149-A48F-385A3E85F201}"/>
    <dgm:cxn modelId="{A9B03617-4625-8249-A459-51B9FD697793}" type="presOf" srcId="{BAACE29B-993F-5944-ACB5-111FBFBC40CB}" destId="{17AD52A6-C594-D94A-94EA-39883C8B43E0}" srcOrd="0" destOrd="3" presId="urn:microsoft.com/office/officeart/2005/8/layout/venn3"/>
    <dgm:cxn modelId="{04F3CDEB-E08F-5E40-96FF-A74FE36D74EA}" type="presParOf" srcId="{555BC155-F43E-F441-ABF2-58A6F57FDD71}" destId="{17AD52A6-C594-D94A-94EA-39883C8B43E0}" srcOrd="0" destOrd="0" presId="urn:microsoft.com/office/officeart/2005/8/layout/venn3"/>
    <dgm:cxn modelId="{9F12EA27-3E85-A441-AA98-CC4DCCAD964D}" type="presParOf" srcId="{555BC155-F43E-F441-ABF2-58A6F57FDD71}" destId="{A6E70D0D-17B9-7C44-8C57-A88254EE6F4E}" srcOrd="1" destOrd="0" presId="urn:microsoft.com/office/officeart/2005/8/layout/venn3"/>
    <dgm:cxn modelId="{E9654E81-0773-C44D-962C-1EA4DD0CF2A2}" type="presParOf" srcId="{555BC155-F43E-F441-ABF2-58A6F57FDD71}" destId="{46F3CB16-2A01-7443-9958-1978441B172A}" srcOrd="2" destOrd="0" presId="urn:microsoft.com/office/officeart/2005/8/layout/venn3"/>
    <dgm:cxn modelId="{198DF490-F63A-DD42-88C3-42150D7A46F2}" type="presParOf" srcId="{555BC155-F43E-F441-ABF2-58A6F57FDD71}" destId="{788033F1-2960-934E-9DB8-5CA113D69425}" srcOrd="3" destOrd="0" presId="urn:microsoft.com/office/officeart/2005/8/layout/venn3"/>
    <dgm:cxn modelId="{43037EC6-EEF5-A547-9BF8-444EB1C631B7}" type="presParOf" srcId="{555BC155-F43E-F441-ABF2-58A6F57FDD71}" destId="{08834D6F-CC82-D443-A6EE-715DC052C3F3}" srcOrd="4" destOrd="0" presId="urn:microsoft.com/office/officeart/2005/8/layout/venn3"/>
    <dgm:cxn modelId="{3B6172F1-27EA-5940-8E92-76D18334A154}" type="presParOf" srcId="{555BC155-F43E-F441-ABF2-58A6F57FDD71}" destId="{B93163C9-2C22-C74A-A6FC-32887D5D4E84}" srcOrd="5" destOrd="0" presId="urn:microsoft.com/office/officeart/2005/8/layout/venn3"/>
    <dgm:cxn modelId="{61B8AD5F-C7AF-4940-9E0D-45CFFFE4DB70}" type="presParOf" srcId="{555BC155-F43E-F441-ABF2-58A6F57FDD71}" destId="{7FA34358-F771-4644-AB7B-CAE35172AAF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A092F4-3126-5E42-A4C8-FF184D5CEEFC}"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E01C859F-8ADB-0F47-ABD8-CDEA1A70BFCC}">
      <dgm:prSet/>
      <dgm:spPr>
        <a:solidFill>
          <a:schemeClr val="accent5">
            <a:lumMod val="50000"/>
          </a:schemeClr>
        </a:solidFill>
      </dgm:spPr>
      <dgm:t>
        <a:bodyPr/>
        <a:lstStyle/>
        <a:p>
          <a:pPr rtl="0"/>
          <a:r>
            <a:rPr lang="en-US" smtClean="0"/>
            <a:t>Traditional veil piercing</a:t>
          </a:r>
          <a:endParaRPr lang="en-US"/>
        </a:p>
      </dgm:t>
    </dgm:pt>
    <dgm:pt modelId="{E91FB46F-5723-DD43-9E0D-BB2FC1B06D66}" type="parTrans" cxnId="{04AF2367-F4BF-D84D-90DA-477608EA3C66}">
      <dgm:prSet/>
      <dgm:spPr/>
      <dgm:t>
        <a:bodyPr/>
        <a:lstStyle/>
        <a:p>
          <a:endParaRPr lang="en-US"/>
        </a:p>
      </dgm:t>
    </dgm:pt>
    <dgm:pt modelId="{25175822-3A08-864E-95B3-95D4A3620FEC}" type="sibTrans" cxnId="{04AF2367-F4BF-D84D-90DA-477608EA3C66}">
      <dgm:prSet/>
      <dgm:spPr/>
      <dgm:t>
        <a:bodyPr/>
        <a:lstStyle/>
        <a:p>
          <a:endParaRPr lang="en-US"/>
        </a:p>
      </dgm:t>
    </dgm:pt>
    <dgm:pt modelId="{7E524041-962A-7B42-8C11-056F3D6A9878}">
      <dgm:prSet/>
      <dgm:spPr>
        <a:solidFill>
          <a:schemeClr val="accent6">
            <a:lumMod val="50000"/>
          </a:schemeClr>
        </a:solidFill>
      </dgm:spPr>
      <dgm:t>
        <a:bodyPr/>
        <a:lstStyle/>
        <a:p>
          <a:pPr rtl="0"/>
          <a:r>
            <a:rPr lang="en-US" dirty="0" smtClean="0"/>
            <a:t>Deception, control, capitalization</a:t>
          </a:r>
          <a:endParaRPr lang="en-US" dirty="0"/>
        </a:p>
      </dgm:t>
    </dgm:pt>
    <dgm:pt modelId="{B67F5DA6-E392-7849-8F8E-FEBE8093F006}" type="parTrans" cxnId="{8F8BCD07-296E-0247-9CD3-90384C9956A0}">
      <dgm:prSet/>
      <dgm:spPr/>
      <dgm:t>
        <a:bodyPr/>
        <a:lstStyle/>
        <a:p>
          <a:endParaRPr lang="en-US"/>
        </a:p>
      </dgm:t>
    </dgm:pt>
    <dgm:pt modelId="{FA2FD03C-7629-D44B-BA7F-7EFA52914E8E}" type="sibTrans" cxnId="{8F8BCD07-296E-0247-9CD3-90384C9956A0}">
      <dgm:prSet/>
      <dgm:spPr/>
      <dgm:t>
        <a:bodyPr/>
        <a:lstStyle/>
        <a:p>
          <a:endParaRPr lang="en-US"/>
        </a:p>
      </dgm:t>
    </dgm:pt>
    <dgm:pt modelId="{5EF10035-550B-3C40-8A23-2040F16A89B0}">
      <dgm:prSet/>
      <dgm:spPr>
        <a:solidFill>
          <a:schemeClr val="accent6">
            <a:lumMod val="50000"/>
          </a:schemeClr>
        </a:solidFill>
      </dgm:spPr>
      <dgm:t>
        <a:bodyPr/>
        <a:lstStyle/>
        <a:p>
          <a:pPr rtl="0"/>
          <a:r>
            <a:rPr lang="en-US" dirty="0" smtClean="0"/>
            <a:t>On again off again debate about difference between tort and contract creditors</a:t>
          </a:r>
          <a:endParaRPr lang="en-US" dirty="0"/>
        </a:p>
      </dgm:t>
    </dgm:pt>
    <dgm:pt modelId="{863332C1-1E11-2F4F-9DCD-61F7505B96FB}" type="parTrans" cxnId="{E7CEE510-BAD2-E44A-A34E-50E946C15E98}">
      <dgm:prSet/>
      <dgm:spPr/>
      <dgm:t>
        <a:bodyPr/>
        <a:lstStyle/>
        <a:p>
          <a:endParaRPr lang="en-US"/>
        </a:p>
      </dgm:t>
    </dgm:pt>
    <dgm:pt modelId="{562E5685-3B66-5643-B355-F612DE9AFE35}" type="sibTrans" cxnId="{E7CEE510-BAD2-E44A-A34E-50E946C15E98}">
      <dgm:prSet/>
      <dgm:spPr/>
      <dgm:t>
        <a:bodyPr/>
        <a:lstStyle/>
        <a:p>
          <a:endParaRPr lang="en-US"/>
        </a:p>
      </dgm:t>
    </dgm:pt>
    <dgm:pt modelId="{B107B2C9-BD9A-294C-A721-70C3820EF384}">
      <dgm:prSet/>
      <dgm:spPr>
        <a:solidFill>
          <a:schemeClr val="accent2">
            <a:lumMod val="50000"/>
          </a:schemeClr>
        </a:solidFill>
      </dgm:spPr>
      <dgm:t>
        <a:bodyPr/>
        <a:lstStyle/>
        <a:p>
          <a:pPr rtl="0"/>
          <a:r>
            <a:rPr lang="en-US" dirty="0" smtClean="0"/>
            <a:t>Emerging Uses</a:t>
          </a:r>
          <a:endParaRPr lang="en-US" dirty="0"/>
        </a:p>
      </dgm:t>
    </dgm:pt>
    <dgm:pt modelId="{C7E98D63-4D60-214E-9C4D-03BB3D84BFEE}" type="parTrans" cxnId="{0EFD89EF-223B-EC48-8590-25660112D84E}">
      <dgm:prSet/>
      <dgm:spPr/>
      <dgm:t>
        <a:bodyPr/>
        <a:lstStyle/>
        <a:p>
          <a:endParaRPr lang="en-US"/>
        </a:p>
      </dgm:t>
    </dgm:pt>
    <dgm:pt modelId="{086B8F41-3409-EB42-90D9-7B50E064F419}" type="sibTrans" cxnId="{0EFD89EF-223B-EC48-8590-25660112D84E}">
      <dgm:prSet/>
      <dgm:spPr/>
      <dgm:t>
        <a:bodyPr/>
        <a:lstStyle/>
        <a:p>
          <a:endParaRPr lang="en-US"/>
        </a:p>
      </dgm:t>
    </dgm:pt>
    <dgm:pt modelId="{D451A086-B01B-1347-AD9C-1391ECFA136B}">
      <dgm:prSet/>
      <dgm:spPr>
        <a:solidFill>
          <a:schemeClr val="accent2">
            <a:lumMod val="75000"/>
          </a:schemeClr>
        </a:solidFill>
      </dgm:spPr>
      <dgm:t>
        <a:bodyPr/>
        <a:lstStyle/>
        <a:p>
          <a:pPr rtl="0"/>
          <a:r>
            <a:rPr lang="en-US" dirty="0" smtClean="0"/>
            <a:t>Seek to collapse enterprise up into the apex corporation in a production chain</a:t>
          </a:r>
          <a:endParaRPr lang="en-US" dirty="0"/>
        </a:p>
      </dgm:t>
    </dgm:pt>
    <dgm:pt modelId="{992A7578-FA45-0C45-AA46-4A7361EA8034}" type="parTrans" cxnId="{241CEC3F-14E4-8D48-AD6B-540AA76A0D8A}">
      <dgm:prSet/>
      <dgm:spPr/>
      <dgm:t>
        <a:bodyPr/>
        <a:lstStyle/>
        <a:p>
          <a:endParaRPr lang="en-US"/>
        </a:p>
      </dgm:t>
    </dgm:pt>
    <dgm:pt modelId="{AC61EFF2-3AA4-B545-88E2-6410EF421EB0}" type="sibTrans" cxnId="{241CEC3F-14E4-8D48-AD6B-540AA76A0D8A}">
      <dgm:prSet/>
      <dgm:spPr/>
      <dgm:t>
        <a:bodyPr/>
        <a:lstStyle/>
        <a:p>
          <a:endParaRPr lang="en-US"/>
        </a:p>
      </dgm:t>
    </dgm:pt>
    <dgm:pt modelId="{40F27F01-0275-B643-A2F3-580C1BF50CFF}">
      <dgm:prSet/>
      <dgm:spPr>
        <a:solidFill>
          <a:schemeClr val="accent2">
            <a:lumMod val="75000"/>
          </a:schemeClr>
        </a:solidFill>
      </dgm:spPr>
      <dgm:t>
        <a:bodyPr/>
        <a:lstStyle/>
        <a:p>
          <a:pPr rtl="0"/>
          <a:r>
            <a:rPr lang="en-US" dirty="0" smtClean="0"/>
            <a:t>Basis is effective control and value flows</a:t>
          </a:r>
          <a:endParaRPr lang="en-US" dirty="0"/>
        </a:p>
      </dgm:t>
    </dgm:pt>
    <dgm:pt modelId="{1F1A2B4A-A317-BC47-97BC-F2EBD0CC1F83}" type="parTrans" cxnId="{E7FD3382-6163-3642-AFB4-FF875326BAD6}">
      <dgm:prSet/>
      <dgm:spPr/>
      <dgm:t>
        <a:bodyPr/>
        <a:lstStyle/>
        <a:p>
          <a:endParaRPr lang="en-US"/>
        </a:p>
      </dgm:t>
    </dgm:pt>
    <dgm:pt modelId="{B532ED98-EE25-8B4C-8DEE-49861B387A5C}" type="sibTrans" cxnId="{E7FD3382-6163-3642-AFB4-FF875326BAD6}">
      <dgm:prSet/>
      <dgm:spPr/>
      <dgm:t>
        <a:bodyPr/>
        <a:lstStyle/>
        <a:p>
          <a:endParaRPr lang="en-US"/>
        </a:p>
      </dgm:t>
    </dgm:pt>
    <dgm:pt modelId="{5236AE91-7C7E-D14D-9C26-05CA6A2A218B}" type="pres">
      <dgm:prSet presAssocID="{28A092F4-3126-5E42-A4C8-FF184D5CEEFC}" presName="hierChild1" presStyleCnt="0">
        <dgm:presLayoutVars>
          <dgm:orgChart val="1"/>
          <dgm:chPref val="1"/>
          <dgm:dir/>
          <dgm:animOne val="branch"/>
          <dgm:animLvl val="lvl"/>
          <dgm:resizeHandles/>
        </dgm:presLayoutVars>
      </dgm:prSet>
      <dgm:spPr/>
      <dgm:t>
        <a:bodyPr/>
        <a:lstStyle/>
        <a:p>
          <a:endParaRPr lang="en-US"/>
        </a:p>
      </dgm:t>
    </dgm:pt>
    <dgm:pt modelId="{67DC2BD7-6E4A-8944-A5B1-0A4991045443}" type="pres">
      <dgm:prSet presAssocID="{E01C859F-8ADB-0F47-ABD8-CDEA1A70BFCC}" presName="hierRoot1" presStyleCnt="0">
        <dgm:presLayoutVars>
          <dgm:hierBranch val="init"/>
        </dgm:presLayoutVars>
      </dgm:prSet>
      <dgm:spPr/>
    </dgm:pt>
    <dgm:pt modelId="{C73260C7-8636-CE4E-98CD-B7902061420F}" type="pres">
      <dgm:prSet presAssocID="{E01C859F-8ADB-0F47-ABD8-CDEA1A70BFCC}" presName="rootComposite1" presStyleCnt="0"/>
      <dgm:spPr/>
    </dgm:pt>
    <dgm:pt modelId="{87FDE4AD-957D-F64E-9004-FE568F429E31}" type="pres">
      <dgm:prSet presAssocID="{E01C859F-8ADB-0F47-ABD8-CDEA1A70BFCC}" presName="rootText1" presStyleLbl="node0" presStyleIdx="0" presStyleCnt="2">
        <dgm:presLayoutVars>
          <dgm:chPref val="3"/>
        </dgm:presLayoutVars>
      </dgm:prSet>
      <dgm:spPr/>
      <dgm:t>
        <a:bodyPr/>
        <a:lstStyle/>
        <a:p>
          <a:endParaRPr lang="en-US"/>
        </a:p>
      </dgm:t>
    </dgm:pt>
    <dgm:pt modelId="{621F7BD1-8565-2D4C-A61E-A4E57E3FBBDF}" type="pres">
      <dgm:prSet presAssocID="{E01C859F-8ADB-0F47-ABD8-CDEA1A70BFCC}" presName="rootConnector1" presStyleLbl="node1" presStyleIdx="0" presStyleCnt="0"/>
      <dgm:spPr/>
      <dgm:t>
        <a:bodyPr/>
        <a:lstStyle/>
        <a:p>
          <a:endParaRPr lang="en-US"/>
        </a:p>
      </dgm:t>
    </dgm:pt>
    <dgm:pt modelId="{BE4A0889-8670-8B4F-AC36-7F14B5E2A6E5}" type="pres">
      <dgm:prSet presAssocID="{E01C859F-8ADB-0F47-ABD8-CDEA1A70BFCC}" presName="hierChild2" presStyleCnt="0"/>
      <dgm:spPr/>
    </dgm:pt>
    <dgm:pt modelId="{10B5A653-FC04-9C4E-A32A-DE489EB778C3}" type="pres">
      <dgm:prSet presAssocID="{B67F5DA6-E392-7849-8F8E-FEBE8093F006}" presName="Name37" presStyleLbl="parChTrans1D2" presStyleIdx="0" presStyleCnt="4"/>
      <dgm:spPr/>
      <dgm:t>
        <a:bodyPr/>
        <a:lstStyle/>
        <a:p>
          <a:endParaRPr lang="en-US"/>
        </a:p>
      </dgm:t>
    </dgm:pt>
    <dgm:pt modelId="{74D7AC64-A18E-8B45-828A-055502AFDFE8}" type="pres">
      <dgm:prSet presAssocID="{7E524041-962A-7B42-8C11-056F3D6A9878}" presName="hierRoot2" presStyleCnt="0">
        <dgm:presLayoutVars>
          <dgm:hierBranch val="init"/>
        </dgm:presLayoutVars>
      </dgm:prSet>
      <dgm:spPr/>
    </dgm:pt>
    <dgm:pt modelId="{1305CED9-6E73-294D-B832-770C6ADBA92F}" type="pres">
      <dgm:prSet presAssocID="{7E524041-962A-7B42-8C11-056F3D6A9878}" presName="rootComposite" presStyleCnt="0"/>
      <dgm:spPr/>
    </dgm:pt>
    <dgm:pt modelId="{32EC174B-90DB-964A-8380-C7A6823FED9E}" type="pres">
      <dgm:prSet presAssocID="{7E524041-962A-7B42-8C11-056F3D6A9878}" presName="rootText" presStyleLbl="node2" presStyleIdx="0" presStyleCnt="4">
        <dgm:presLayoutVars>
          <dgm:chPref val="3"/>
        </dgm:presLayoutVars>
      </dgm:prSet>
      <dgm:spPr/>
      <dgm:t>
        <a:bodyPr/>
        <a:lstStyle/>
        <a:p>
          <a:endParaRPr lang="en-US"/>
        </a:p>
      </dgm:t>
    </dgm:pt>
    <dgm:pt modelId="{A7B89E65-FB1E-8848-89F9-A38E06451D48}" type="pres">
      <dgm:prSet presAssocID="{7E524041-962A-7B42-8C11-056F3D6A9878}" presName="rootConnector" presStyleLbl="node2" presStyleIdx="0" presStyleCnt="4"/>
      <dgm:spPr/>
      <dgm:t>
        <a:bodyPr/>
        <a:lstStyle/>
        <a:p>
          <a:endParaRPr lang="en-US"/>
        </a:p>
      </dgm:t>
    </dgm:pt>
    <dgm:pt modelId="{A6106DC6-21ED-9348-80B6-4A784AD65A00}" type="pres">
      <dgm:prSet presAssocID="{7E524041-962A-7B42-8C11-056F3D6A9878}" presName="hierChild4" presStyleCnt="0"/>
      <dgm:spPr/>
    </dgm:pt>
    <dgm:pt modelId="{A4798588-A4B7-004C-B762-5832A6C4DEFE}" type="pres">
      <dgm:prSet presAssocID="{7E524041-962A-7B42-8C11-056F3D6A9878}" presName="hierChild5" presStyleCnt="0"/>
      <dgm:spPr/>
    </dgm:pt>
    <dgm:pt modelId="{EED6AFD6-F65A-BA4B-80F7-F1015430C18C}" type="pres">
      <dgm:prSet presAssocID="{863332C1-1E11-2F4F-9DCD-61F7505B96FB}" presName="Name37" presStyleLbl="parChTrans1D2" presStyleIdx="1" presStyleCnt="4"/>
      <dgm:spPr/>
      <dgm:t>
        <a:bodyPr/>
        <a:lstStyle/>
        <a:p>
          <a:endParaRPr lang="en-US"/>
        </a:p>
      </dgm:t>
    </dgm:pt>
    <dgm:pt modelId="{68EB6A93-AAA0-1E46-8D98-4DF88D917ED3}" type="pres">
      <dgm:prSet presAssocID="{5EF10035-550B-3C40-8A23-2040F16A89B0}" presName="hierRoot2" presStyleCnt="0">
        <dgm:presLayoutVars>
          <dgm:hierBranch val="init"/>
        </dgm:presLayoutVars>
      </dgm:prSet>
      <dgm:spPr/>
    </dgm:pt>
    <dgm:pt modelId="{23A3524B-794A-8E4D-8504-E1BB34CC2D16}" type="pres">
      <dgm:prSet presAssocID="{5EF10035-550B-3C40-8A23-2040F16A89B0}" presName="rootComposite" presStyleCnt="0"/>
      <dgm:spPr/>
    </dgm:pt>
    <dgm:pt modelId="{5E5CF158-B479-4346-BBD1-EF6399354335}" type="pres">
      <dgm:prSet presAssocID="{5EF10035-550B-3C40-8A23-2040F16A89B0}" presName="rootText" presStyleLbl="node2" presStyleIdx="1" presStyleCnt="4">
        <dgm:presLayoutVars>
          <dgm:chPref val="3"/>
        </dgm:presLayoutVars>
      </dgm:prSet>
      <dgm:spPr/>
      <dgm:t>
        <a:bodyPr/>
        <a:lstStyle/>
        <a:p>
          <a:endParaRPr lang="en-US"/>
        </a:p>
      </dgm:t>
    </dgm:pt>
    <dgm:pt modelId="{4B1CEE2B-42AB-0C44-A1A8-4DB308C17833}" type="pres">
      <dgm:prSet presAssocID="{5EF10035-550B-3C40-8A23-2040F16A89B0}" presName="rootConnector" presStyleLbl="node2" presStyleIdx="1" presStyleCnt="4"/>
      <dgm:spPr/>
      <dgm:t>
        <a:bodyPr/>
        <a:lstStyle/>
        <a:p>
          <a:endParaRPr lang="en-US"/>
        </a:p>
      </dgm:t>
    </dgm:pt>
    <dgm:pt modelId="{D444DC2E-B0FB-4A42-B2D8-25976797F5E4}" type="pres">
      <dgm:prSet presAssocID="{5EF10035-550B-3C40-8A23-2040F16A89B0}" presName="hierChild4" presStyleCnt="0"/>
      <dgm:spPr/>
    </dgm:pt>
    <dgm:pt modelId="{0D25A057-1A17-9B40-AC6D-1C59D873D691}" type="pres">
      <dgm:prSet presAssocID="{5EF10035-550B-3C40-8A23-2040F16A89B0}" presName="hierChild5" presStyleCnt="0"/>
      <dgm:spPr/>
    </dgm:pt>
    <dgm:pt modelId="{B38BDAB8-07EB-304E-8D47-34DD3414CF82}" type="pres">
      <dgm:prSet presAssocID="{E01C859F-8ADB-0F47-ABD8-CDEA1A70BFCC}" presName="hierChild3" presStyleCnt="0"/>
      <dgm:spPr/>
    </dgm:pt>
    <dgm:pt modelId="{1409E778-9D94-9A4C-998C-8F3A328A0E8E}" type="pres">
      <dgm:prSet presAssocID="{B107B2C9-BD9A-294C-A721-70C3820EF384}" presName="hierRoot1" presStyleCnt="0">
        <dgm:presLayoutVars>
          <dgm:hierBranch val="init"/>
        </dgm:presLayoutVars>
      </dgm:prSet>
      <dgm:spPr/>
    </dgm:pt>
    <dgm:pt modelId="{BF081676-A0AF-F149-A223-7B06792A5EEF}" type="pres">
      <dgm:prSet presAssocID="{B107B2C9-BD9A-294C-A721-70C3820EF384}" presName="rootComposite1" presStyleCnt="0"/>
      <dgm:spPr/>
    </dgm:pt>
    <dgm:pt modelId="{B8F3E51B-EB80-E647-9462-0741A16CDBB0}" type="pres">
      <dgm:prSet presAssocID="{B107B2C9-BD9A-294C-A721-70C3820EF384}" presName="rootText1" presStyleLbl="node0" presStyleIdx="1" presStyleCnt="2">
        <dgm:presLayoutVars>
          <dgm:chPref val="3"/>
        </dgm:presLayoutVars>
      </dgm:prSet>
      <dgm:spPr/>
      <dgm:t>
        <a:bodyPr/>
        <a:lstStyle/>
        <a:p>
          <a:endParaRPr lang="en-US"/>
        </a:p>
      </dgm:t>
    </dgm:pt>
    <dgm:pt modelId="{C3AC2322-2ED3-0045-A2C9-9A9F901E2C57}" type="pres">
      <dgm:prSet presAssocID="{B107B2C9-BD9A-294C-A721-70C3820EF384}" presName="rootConnector1" presStyleLbl="node1" presStyleIdx="0" presStyleCnt="0"/>
      <dgm:spPr/>
      <dgm:t>
        <a:bodyPr/>
        <a:lstStyle/>
        <a:p>
          <a:endParaRPr lang="en-US"/>
        </a:p>
      </dgm:t>
    </dgm:pt>
    <dgm:pt modelId="{CDCCB314-EF64-3344-B833-2052820AFAF0}" type="pres">
      <dgm:prSet presAssocID="{B107B2C9-BD9A-294C-A721-70C3820EF384}" presName="hierChild2" presStyleCnt="0"/>
      <dgm:spPr/>
    </dgm:pt>
    <dgm:pt modelId="{445BDC8E-FCDD-A042-9BD8-E390A3EFA348}" type="pres">
      <dgm:prSet presAssocID="{992A7578-FA45-0C45-AA46-4A7361EA8034}" presName="Name37" presStyleLbl="parChTrans1D2" presStyleIdx="2" presStyleCnt="4"/>
      <dgm:spPr/>
      <dgm:t>
        <a:bodyPr/>
        <a:lstStyle/>
        <a:p>
          <a:endParaRPr lang="en-US"/>
        </a:p>
      </dgm:t>
    </dgm:pt>
    <dgm:pt modelId="{C3E9E53B-D0DF-A749-BA2D-B83729374131}" type="pres">
      <dgm:prSet presAssocID="{D451A086-B01B-1347-AD9C-1391ECFA136B}" presName="hierRoot2" presStyleCnt="0">
        <dgm:presLayoutVars>
          <dgm:hierBranch val="init"/>
        </dgm:presLayoutVars>
      </dgm:prSet>
      <dgm:spPr/>
    </dgm:pt>
    <dgm:pt modelId="{51F7E2AC-0B13-BD4E-A7BE-F818982785C9}" type="pres">
      <dgm:prSet presAssocID="{D451A086-B01B-1347-AD9C-1391ECFA136B}" presName="rootComposite" presStyleCnt="0"/>
      <dgm:spPr/>
    </dgm:pt>
    <dgm:pt modelId="{0DF877AC-4D4F-B243-9AFA-6E445403FA00}" type="pres">
      <dgm:prSet presAssocID="{D451A086-B01B-1347-AD9C-1391ECFA136B}" presName="rootText" presStyleLbl="node2" presStyleIdx="2" presStyleCnt="4">
        <dgm:presLayoutVars>
          <dgm:chPref val="3"/>
        </dgm:presLayoutVars>
      </dgm:prSet>
      <dgm:spPr/>
      <dgm:t>
        <a:bodyPr/>
        <a:lstStyle/>
        <a:p>
          <a:endParaRPr lang="en-US"/>
        </a:p>
      </dgm:t>
    </dgm:pt>
    <dgm:pt modelId="{027B2B05-0E54-6940-9646-A627BE847BB1}" type="pres">
      <dgm:prSet presAssocID="{D451A086-B01B-1347-AD9C-1391ECFA136B}" presName="rootConnector" presStyleLbl="node2" presStyleIdx="2" presStyleCnt="4"/>
      <dgm:spPr/>
      <dgm:t>
        <a:bodyPr/>
        <a:lstStyle/>
        <a:p>
          <a:endParaRPr lang="en-US"/>
        </a:p>
      </dgm:t>
    </dgm:pt>
    <dgm:pt modelId="{3CED1B58-E49F-1F49-8FA9-5817D4C83642}" type="pres">
      <dgm:prSet presAssocID="{D451A086-B01B-1347-AD9C-1391ECFA136B}" presName="hierChild4" presStyleCnt="0"/>
      <dgm:spPr/>
    </dgm:pt>
    <dgm:pt modelId="{5367C24D-CAD9-D245-9B71-ADD5E603CB4A}" type="pres">
      <dgm:prSet presAssocID="{D451A086-B01B-1347-AD9C-1391ECFA136B}" presName="hierChild5" presStyleCnt="0"/>
      <dgm:spPr/>
    </dgm:pt>
    <dgm:pt modelId="{7A0A7A29-28ED-AC4A-9644-6DC47BFCD1AB}" type="pres">
      <dgm:prSet presAssocID="{1F1A2B4A-A317-BC47-97BC-F2EBD0CC1F83}" presName="Name37" presStyleLbl="parChTrans1D2" presStyleIdx="3" presStyleCnt="4"/>
      <dgm:spPr/>
      <dgm:t>
        <a:bodyPr/>
        <a:lstStyle/>
        <a:p>
          <a:endParaRPr lang="en-US"/>
        </a:p>
      </dgm:t>
    </dgm:pt>
    <dgm:pt modelId="{31763404-979B-4941-86C4-ACF0F8BF7FC9}" type="pres">
      <dgm:prSet presAssocID="{40F27F01-0275-B643-A2F3-580C1BF50CFF}" presName="hierRoot2" presStyleCnt="0">
        <dgm:presLayoutVars>
          <dgm:hierBranch val="init"/>
        </dgm:presLayoutVars>
      </dgm:prSet>
      <dgm:spPr/>
    </dgm:pt>
    <dgm:pt modelId="{71F1DB75-0F1E-EB49-909D-3D8F53294D00}" type="pres">
      <dgm:prSet presAssocID="{40F27F01-0275-B643-A2F3-580C1BF50CFF}" presName="rootComposite" presStyleCnt="0"/>
      <dgm:spPr/>
    </dgm:pt>
    <dgm:pt modelId="{FD72EF09-7722-F344-A5B6-8BF14EB67E4F}" type="pres">
      <dgm:prSet presAssocID="{40F27F01-0275-B643-A2F3-580C1BF50CFF}" presName="rootText" presStyleLbl="node2" presStyleIdx="3" presStyleCnt="4">
        <dgm:presLayoutVars>
          <dgm:chPref val="3"/>
        </dgm:presLayoutVars>
      </dgm:prSet>
      <dgm:spPr/>
      <dgm:t>
        <a:bodyPr/>
        <a:lstStyle/>
        <a:p>
          <a:endParaRPr lang="en-US"/>
        </a:p>
      </dgm:t>
    </dgm:pt>
    <dgm:pt modelId="{C2663B5F-A5F2-BB43-A2EA-1483F798572C}" type="pres">
      <dgm:prSet presAssocID="{40F27F01-0275-B643-A2F3-580C1BF50CFF}" presName="rootConnector" presStyleLbl="node2" presStyleIdx="3" presStyleCnt="4"/>
      <dgm:spPr/>
      <dgm:t>
        <a:bodyPr/>
        <a:lstStyle/>
        <a:p>
          <a:endParaRPr lang="en-US"/>
        </a:p>
      </dgm:t>
    </dgm:pt>
    <dgm:pt modelId="{AD035649-56D9-694F-9A30-8D6753953D6C}" type="pres">
      <dgm:prSet presAssocID="{40F27F01-0275-B643-A2F3-580C1BF50CFF}" presName="hierChild4" presStyleCnt="0"/>
      <dgm:spPr/>
    </dgm:pt>
    <dgm:pt modelId="{1E9AF208-5A4B-8A49-BF56-0FCCC5555FAE}" type="pres">
      <dgm:prSet presAssocID="{40F27F01-0275-B643-A2F3-580C1BF50CFF}" presName="hierChild5" presStyleCnt="0"/>
      <dgm:spPr/>
    </dgm:pt>
    <dgm:pt modelId="{E4071F8D-9E21-3141-AED7-CD765677E16C}" type="pres">
      <dgm:prSet presAssocID="{B107B2C9-BD9A-294C-A721-70C3820EF384}" presName="hierChild3" presStyleCnt="0"/>
      <dgm:spPr/>
    </dgm:pt>
  </dgm:ptLst>
  <dgm:cxnLst>
    <dgm:cxn modelId="{6B5BDF31-DE2B-FA4C-8C5C-64C49CD2A8D3}" type="presOf" srcId="{E01C859F-8ADB-0F47-ABD8-CDEA1A70BFCC}" destId="{87FDE4AD-957D-F64E-9004-FE568F429E31}" srcOrd="0" destOrd="0" presId="urn:microsoft.com/office/officeart/2005/8/layout/orgChart1"/>
    <dgm:cxn modelId="{3379E6D1-18BB-F545-AF19-51C1927DAE1B}" type="presOf" srcId="{5EF10035-550B-3C40-8A23-2040F16A89B0}" destId="{4B1CEE2B-42AB-0C44-A1A8-4DB308C17833}" srcOrd="1" destOrd="0" presId="urn:microsoft.com/office/officeart/2005/8/layout/orgChart1"/>
    <dgm:cxn modelId="{74D1A1D5-D515-C544-8E4E-540DA22B023F}" type="presOf" srcId="{7E524041-962A-7B42-8C11-056F3D6A9878}" destId="{32EC174B-90DB-964A-8380-C7A6823FED9E}" srcOrd="0" destOrd="0" presId="urn:microsoft.com/office/officeart/2005/8/layout/orgChart1"/>
    <dgm:cxn modelId="{E7FD3382-6163-3642-AFB4-FF875326BAD6}" srcId="{B107B2C9-BD9A-294C-A721-70C3820EF384}" destId="{40F27F01-0275-B643-A2F3-580C1BF50CFF}" srcOrd="1" destOrd="0" parTransId="{1F1A2B4A-A317-BC47-97BC-F2EBD0CC1F83}" sibTransId="{B532ED98-EE25-8B4C-8DEE-49861B387A5C}"/>
    <dgm:cxn modelId="{70B4A8EA-C286-7541-9079-F2636E29BECC}" type="presOf" srcId="{D451A086-B01B-1347-AD9C-1391ECFA136B}" destId="{0DF877AC-4D4F-B243-9AFA-6E445403FA00}" srcOrd="0" destOrd="0" presId="urn:microsoft.com/office/officeart/2005/8/layout/orgChart1"/>
    <dgm:cxn modelId="{6C79BE7C-6A8F-4746-B89F-08BDAD7A4320}" type="presOf" srcId="{5EF10035-550B-3C40-8A23-2040F16A89B0}" destId="{5E5CF158-B479-4346-BBD1-EF6399354335}" srcOrd="0" destOrd="0" presId="urn:microsoft.com/office/officeart/2005/8/layout/orgChart1"/>
    <dgm:cxn modelId="{9B662E1E-F03D-2749-9F83-A606C01DE1E6}" type="presOf" srcId="{28A092F4-3126-5E42-A4C8-FF184D5CEEFC}" destId="{5236AE91-7C7E-D14D-9C26-05CA6A2A218B}" srcOrd="0" destOrd="0" presId="urn:microsoft.com/office/officeart/2005/8/layout/orgChart1"/>
    <dgm:cxn modelId="{97675502-4103-9A4F-A2E2-52D079EBEF19}" type="presOf" srcId="{863332C1-1E11-2F4F-9DCD-61F7505B96FB}" destId="{EED6AFD6-F65A-BA4B-80F7-F1015430C18C}" srcOrd="0" destOrd="0" presId="urn:microsoft.com/office/officeart/2005/8/layout/orgChart1"/>
    <dgm:cxn modelId="{543F4172-7A08-774A-B9B8-F37F2ACC7470}" type="presOf" srcId="{B107B2C9-BD9A-294C-A721-70C3820EF384}" destId="{C3AC2322-2ED3-0045-A2C9-9A9F901E2C57}" srcOrd="1" destOrd="0" presId="urn:microsoft.com/office/officeart/2005/8/layout/orgChart1"/>
    <dgm:cxn modelId="{DF4BDB16-7063-8844-BFD2-F70EBD8B17CB}" type="presOf" srcId="{992A7578-FA45-0C45-AA46-4A7361EA8034}" destId="{445BDC8E-FCDD-A042-9BD8-E390A3EFA348}" srcOrd="0" destOrd="0" presId="urn:microsoft.com/office/officeart/2005/8/layout/orgChart1"/>
    <dgm:cxn modelId="{04AF2367-F4BF-D84D-90DA-477608EA3C66}" srcId="{28A092F4-3126-5E42-A4C8-FF184D5CEEFC}" destId="{E01C859F-8ADB-0F47-ABD8-CDEA1A70BFCC}" srcOrd="0" destOrd="0" parTransId="{E91FB46F-5723-DD43-9E0D-BB2FC1B06D66}" sibTransId="{25175822-3A08-864E-95B3-95D4A3620FEC}"/>
    <dgm:cxn modelId="{E7CEE510-BAD2-E44A-A34E-50E946C15E98}" srcId="{E01C859F-8ADB-0F47-ABD8-CDEA1A70BFCC}" destId="{5EF10035-550B-3C40-8A23-2040F16A89B0}" srcOrd="1" destOrd="0" parTransId="{863332C1-1E11-2F4F-9DCD-61F7505B96FB}" sibTransId="{562E5685-3B66-5643-B355-F612DE9AFE35}"/>
    <dgm:cxn modelId="{C3B642AA-AA20-0D41-8253-64B3E10AE0FD}" type="presOf" srcId="{E01C859F-8ADB-0F47-ABD8-CDEA1A70BFCC}" destId="{621F7BD1-8565-2D4C-A61E-A4E57E3FBBDF}" srcOrd="1" destOrd="0" presId="urn:microsoft.com/office/officeart/2005/8/layout/orgChart1"/>
    <dgm:cxn modelId="{241CEC3F-14E4-8D48-AD6B-540AA76A0D8A}" srcId="{B107B2C9-BD9A-294C-A721-70C3820EF384}" destId="{D451A086-B01B-1347-AD9C-1391ECFA136B}" srcOrd="0" destOrd="0" parTransId="{992A7578-FA45-0C45-AA46-4A7361EA8034}" sibTransId="{AC61EFF2-3AA4-B545-88E2-6410EF421EB0}"/>
    <dgm:cxn modelId="{0EFD89EF-223B-EC48-8590-25660112D84E}" srcId="{28A092F4-3126-5E42-A4C8-FF184D5CEEFC}" destId="{B107B2C9-BD9A-294C-A721-70C3820EF384}" srcOrd="1" destOrd="0" parTransId="{C7E98D63-4D60-214E-9C4D-03BB3D84BFEE}" sibTransId="{086B8F41-3409-EB42-90D9-7B50E064F419}"/>
    <dgm:cxn modelId="{3D524638-B018-3D47-A24F-0D836FCBB43B}" type="presOf" srcId="{D451A086-B01B-1347-AD9C-1391ECFA136B}" destId="{027B2B05-0E54-6940-9646-A627BE847BB1}" srcOrd="1" destOrd="0" presId="urn:microsoft.com/office/officeart/2005/8/layout/orgChart1"/>
    <dgm:cxn modelId="{A18834C3-99B8-B54A-A577-01BC2338E1F1}" type="presOf" srcId="{1F1A2B4A-A317-BC47-97BC-F2EBD0CC1F83}" destId="{7A0A7A29-28ED-AC4A-9644-6DC47BFCD1AB}" srcOrd="0" destOrd="0" presId="urn:microsoft.com/office/officeart/2005/8/layout/orgChart1"/>
    <dgm:cxn modelId="{3799954A-818E-B046-943A-CA8BC22B3B05}" type="presOf" srcId="{B107B2C9-BD9A-294C-A721-70C3820EF384}" destId="{B8F3E51B-EB80-E647-9462-0741A16CDBB0}" srcOrd="0" destOrd="0" presId="urn:microsoft.com/office/officeart/2005/8/layout/orgChart1"/>
    <dgm:cxn modelId="{422BE74B-4F05-BB47-AC06-61DD8F6C065E}" type="presOf" srcId="{B67F5DA6-E392-7849-8F8E-FEBE8093F006}" destId="{10B5A653-FC04-9C4E-A32A-DE489EB778C3}" srcOrd="0" destOrd="0" presId="urn:microsoft.com/office/officeart/2005/8/layout/orgChart1"/>
    <dgm:cxn modelId="{B378B1E5-C56A-9B46-AB9D-8684426EF2AD}" type="presOf" srcId="{7E524041-962A-7B42-8C11-056F3D6A9878}" destId="{A7B89E65-FB1E-8848-89F9-A38E06451D48}" srcOrd="1" destOrd="0" presId="urn:microsoft.com/office/officeart/2005/8/layout/orgChart1"/>
    <dgm:cxn modelId="{E9D6D711-8DC0-9240-805D-664BF38555AA}" type="presOf" srcId="{40F27F01-0275-B643-A2F3-580C1BF50CFF}" destId="{C2663B5F-A5F2-BB43-A2EA-1483F798572C}" srcOrd="1" destOrd="0" presId="urn:microsoft.com/office/officeart/2005/8/layout/orgChart1"/>
    <dgm:cxn modelId="{8F8BCD07-296E-0247-9CD3-90384C9956A0}" srcId="{E01C859F-8ADB-0F47-ABD8-CDEA1A70BFCC}" destId="{7E524041-962A-7B42-8C11-056F3D6A9878}" srcOrd="0" destOrd="0" parTransId="{B67F5DA6-E392-7849-8F8E-FEBE8093F006}" sibTransId="{FA2FD03C-7629-D44B-BA7F-7EFA52914E8E}"/>
    <dgm:cxn modelId="{41941043-40B4-EF4C-B5BB-46958E862B3D}" type="presOf" srcId="{40F27F01-0275-B643-A2F3-580C1BF50CFF}" destId="{FD72EF09-7722-F344-A5B6-8BF14EB67E4F}" srcOrd="0" destOrd="0" presId="urn:microsoft.com/office/officeart/2005/8/layout/orgChart1"/>
    <dgm:cxn modelId="{D6687770-8294-E245-B5C5-A5EAA5950092}" type="presParOf" srcId="{5236AE91-7C7E-D14D-9C26-05CA6A2A218B}" destId="{67DC2BD7-6E4A-8944-A5B1-0A4991045443}" srcOrd="0" destOrd="0" presId="urn:microsoft.com/office/officeart/2005/8/layout/orgChart1"/>
    <dgm:cxn modelId="{E4F6F5F0-26B3-9342-840A-1D524907C8F3}" type="presParOf" srcId="{67DC2BD7-6E4A-8944-A5B1-0A4991045443}" destId="{C73260C7-8636-CE4E-98CD-B7902061420F}" srcOrd="0" destOrd="0" presId="urn:microsoft.com/office/officeart/2005/8/layout/orgChart1"/>
    <dgm:cxn modelId="{C834CB9C-A3F1-4544-9B63-115A1CDD79A0}" type="presParOf" srcId="{C73260C7-8636-CE4E-98CD-B7902061420F}" destId="{87FDE4AD-957D-F64E-9004-FE568F429E31}" srcOrd="0" destOrd="0" presId="urn:microsoft.com/office/officeart/2005/8/layout/orgChart1"/>
    <dgm:cxn modelId="{4C2C6BD6-6C01-3E42-A750-FDA7DF71C22C}" type="presParOf" srcId="{C73260C7-8636-CE4E-98CD-B7902061420F}" destId="{621F7BD1-8565-2D4C-A61E-A4E57E3FBBDF}" srcOrd="1" destOrd="0" presId="urn:microsoft.com/office/officeart/2005/8/layout/orgChart1"/>
    <dgm:cxn modelId="{155361BC-7A02-3D45-A06C-3666E112AE82}" type="presParOf" srcId="{67DC2BD7-6E4A-8944-A5B1-0A4991045443}" destId="{BE4A0889-8670-8B4F-AC36-7F14B5E2A6E5}" srcOrd="1" destOrd="0" presId="urn:microsoft.com/office/officeart/2005/8/layout/orgChart1"/>
    <dgm:cxn modelId="{76B1D85C-A372-B349-93C0-CE4911F3C605}" type="presParOf" srcId="{BE4A0889-8670-8B4F-AC36-7F14B5E2A6E5}" destId="{10B5A653-FC04-9C4E-A32A-DE489EB778C3}" srcOrd="0" destOrd="0" presId="urn:microsoft.com/office/officeart/2005/8/layout/orgChart1"/>
    <dgm:cxn modelId="{79EBCB49-8B4B-9D41-A65D-7EDB04F699FB}" type="presParOf" srcId="{BE4A0889-8670-8B4F-AC36-7F14B5E2A6E5}" destId="{74D7AC64-A18E-8B45-828A-055502AFDFE8}" srcOrd="1" destOrd="0" presId="urn:microsoft.com/office/officeart/2005/8/layout/orgChart1"/>
    <dgm:cxn modelId="{53950991-7059-F447-A886-7C7F49CF3658}" type="presParOf" srcId="{74D7AC64-A18E-8B45-828A-055502AFDFE8}" destId="{1305CED9-6E73-294D-B832-770C6ADBA92F}" srcOrd="0" destOrd="0" presId="urn:microsoft.com/office/officeart/2005/8/layout/orgChart1"/>
    <dgm:cxn modelId="{AE195829-5BCB-0D49-905A-2E487A7F47F2}" type="presParOf" srcId="{1305CED9-6E73-294D-B832-770C6ADBA92F}" destId="{32EC174B-90DB-964A-8380-C7A6823FED9E}" srcOrd="0" destOrd="0" presId="urn:microsoft.com/office/officeart/2005/8/layout/orgChart1"/>
    <dgm:cxn modelId="{4369D340-3814-884D-9C61-85614010455E}" type="presParOf" srcId="{1305CED9-6E73-294D-B832-770C6ADBA92F}" destId="{A7B89E65-FB1E-8848-89F9-A38E06451D48}" srcOrd="1" destOrd="0" presId="urn:microsoft.com/office/officeart/2005/8/layout/orgChart1"/>
    <dgm:cxn modelId="{4B8DF152-8140-EA43-ACAD-D9FB87B5EF6A}" type="presParOf" srcId="{74D7AC64-A18E-8B45-828A-055502AFDFE8}" destId="{A6106DC6-21ED-9348-80B6-4A784AD65A00}" srcOrd="1" destOrd="0" presId="urn:microsoft.com/office/officeart/2005/8/layout/orgChart1"/>
    <dgm:cxn modelId="{237BE2F0-BDC0-0548-9F76-A76EDC68F5A0}" type="presParOf" srcId="{74D7AC64-A18E-8B45-828A-055502AFDFE8}" destId="{A4798588-A4B7-004C-B762-5832A6C4DEFE}" srcOrd="2" destOrd="0" presId="urn:microsoft.com/office/officeart/2005/8/layout/orgChart1"/>
    <dgm:cxn modelId="{2AC369C9-81B4-4549-97B5-5A617C26F632}" type="presParOf" srcId="{BE4A0889-8670-8B4F-AC36-7F14B5E2A6E5}" destId="{EED6AFD6-F65A-BA4B-80F7-F1015430C18C}" srcOrd="2" destOrd="0" presId="urn:microsoft.com/office/officeart/2005/8/layout/orgChart1"/>
    <dgm:cxn modelId="{837FC038-ABB3-8D4F-87BE-941DB3EA4C42}" type="presParOf" srcId="{BE4A0889-8670-8B4F-AC36-7F14B5E2A6E5}" destId="{68EB6A93-AAA0-1E46-8D98-4DF88D917ED3}" srcOrd="3" destOrd="0" presId="urn:microsoft.com/office/officeart/2005/8/layout/orgChart1"/>
    <dgm:cxn modelId="{E078E215-8DDF-3B46-9634-756AD136D785}" type="presParOf" srcId="{68EB6A93-AAA0-1E46-8D98-4DF88D917ED3}" destId="{23A3524B-794A-8E4D-8504-E1BB34CC2D16}" srcOrd="0" destOrd="0" presId="urn:microsoft.com/office/officeart/2005/8/layout/orgChart1"/>
    <dgm:cxn modelId="{C7C50053-B35B-5D4D-B501-FDA050C8B5D0}" type="presParOf" srcId="{23A3524B-794A-8E4D-8504-E1BB34CC2D16}" destId="{5E5CF158-B479-4346-BBD1-EF6399354335}" srcOrd="0" destOrd="0" presId="urn:microsoft.com/office/officeart/2005/8/layout/orgChart1"/>
    <dgm:cxn modelId="{04FA50AE-0CEE-124F-BCCD-E42F2594A0B5}" type="presParOf" srcId="{23A3524B-794A-8E4D-8504-E1BB34CC2D16}" destId="{4B1CEE2B-42AB-0C44-A1A8-4DB308C17833}" srcOrd="1" destOrd="0" presId="urn:microsoft.com/office/officeart/2005/8/layout/orgChart1"/>
    <dgm:cxn modelId="{682C9856-C7FE-604A-8710-7019BB6ABA81}" type="presParOf" srcId="{68EB6A93-AAA0-1E46-8D98-4DF88D917ED3}" destId="{D444DC2E-B0FB-4A42-B2D8-25976797F5E4}" srcOrd="1" destOrd="0" presId="urn:microsoft.com/office/officeart/2005/8/layout/orgChart1"/>
    <dgm:cxn modelId="{934F0FD3-E49D-7E4A-9A56-AD3BDE84F5A2}" type="presParOf" srcId="{68EB6A93-AAA0-1E46-8D98-4DF88D917ED3}" destId="{0D25A057-1A17-9B40-AC6D-1C59D873D691}" srcOrd="2" destOrd="0" presId="urn:microsoft.com/office/officeart/2005/8/layout/orgChart1"/>
    <dgm:cxn modelId="{09B4AA2D-39C3-DD4A-B8FC-5260D38929F2}" type="presParOf" srcId="{67DC2BD7-6E4A-8944-A5B1-0A4991045443}" destId="{B38BDAB8-07EB-304E-8D47-34DD3414CF82}" srcOrd="2" destOrd="0" presId="urn:microsoft.com/office/officeart/2005/8/layout/orgChart1"/>
    <dgm:cxn modelId="{DA2B3C4A-E0D1-6241-8D1C-8950F95B8F1D}" type="presParOf" srcId="{5236AE91-7C7E-D14D-9C26-05CA6A2A218B}" destId="{1409E778-9D94-9A4C-998C-8F3A328A0E8E}" srcOrd="1" destOrd="0" presId="urn:microsoft.com/office/officeart/2005/8/layout/orgChart1"/>
    <dgm:cxn modelId="{F1C9F053-3E68-B341-971C-78BBB3BE0A89}" type="presParOf" srcId="{1409E778-9D94-9A4C-998C-8F3A328A0E8E}" destId="{BF081676-A0AF-F149-A223-7B06792A5EEF}" srcOrd="0" destOrd="0" presId="urn:microsoft.com/office/officeart/2005/8/layout/orgChart1"/>
    <dgm:cxn modelId="{D9614882-0899-4346-9ED0-123A7F85D6C7}" type="presParOf" srcId="{BF081676-A0AF-F149-A223-7B06792A5EEF}" destId="{B8F3E51B-EB80-E647-9462-0741A16CDBB0}" srcOrd="0" destOrd="0" presId="urn:microsoft.com/office/officeart/2005/8/layout/orgChart1"/>
    <dgm:cxn modelId="{302145DA-A068-724C-B3B9-9FA29B14C42D}" type="presParOf" srcId="{BF081676-A0AF-F149-A223-7B06792A5EEF}" destId="{C3AC2322-2ED3-0045-A2C9-9A9F901E2C57}" srcOrd="1" destOrd="0" presId="urn:microsoft.com/office/officeart/2005/8/layout/orgChart1"/>
    <dgm:cxn modelId="{566776CF-9DA7-3F45-98FF-6C42FA8EAB02}" type="presParOf" srcId="{1409E778-9D94-9A4C-998C-8F3A328A0E8E}" destId="{CDCCB314-EF64-3344-B833-2052820AFAF0}" srcOrd="1" destOrd="0" presId="urn:microsoft.com/office/officeart/2005/8/layout/orgChart1"/>
    <dgm:cxn modelId="{BD3925D7-DDC2-854C-BCB9-F600AD253876}" type="presParOf" srcId="{CDCCB314-EF64-3344-B833-2052820AFAF0}" destId="{445BDC8E-FCDD-A042-9BD8-E390A3EFA348}" srcOrd="0" destOrd="0" presId="urn:microsoft.com/office/officeart/2005/8/layout/orgChart1"/>
    <dgm:cxn modelId="{C1D94BC9-1C95-8D46-B538-9F6F6D3271A7}" type="presParOf" srcId="{CDCCB314-EF64-3344-B833-2052820AFAF0}" destId="{C3E9E53B-D0DF-A749-BA2D-B83729374131}" srcOrd="1" destOrd="0" presId="urn:microsoft.com/office/officeart/2005/8/layout/orgChart1"/>
    <dgm:cxn modelId="{4C0FF6DE-8806-874B-97E6-86896DE4159F}" type="presParOf" srcId="{C3E9E53B-D0DF-A749-BA2D-B83729374131}" destId="{51F7E2AC-0B13-BD4E-A7BE-F818982785C9}" srcOrd="0" destOrd="0" presId="urn:microsoft.com/office/officeart/2005/8/layout/orgChart1"/>
    <dgm:cxn modelId="{FCF5CAA0-58CF-B34D-B7AB-CE27FA6DDA59}" type="presParOf" srcId="{51F7E2AC-0B13-BD4E-A7BE-F818982785C9}" destId="{0DF877AC-4D4F-B243-9AFA-6E445403FA00}" srcOrd="0" destOrd="0" presId="urn:microsoft.com/office/officeart/2005/8/layout/orgChart1"/>
    <dgm:cxn modelId="{052DE784-2F0D-4A4B-8FAF-A4D4C07F8534}" type="presParOf" srcId="{51F7E2AC-0B13-BD4E-A7BE-F818982785C9}" destId="{027B2B05-0E54-6940-9646-A627BE847BB1}" srcOrd="1" destOrd="0" presId="urn:microsoft.com/office/officeart/2005/8/layout/orgChart1"/>
    <dgm:cxn modelId="{B61CC014-7584-4A40-AB0F-7EDF9B4AD441}" type="presParOf" srcId="{C3E9E53B-D0DF-A749-BA2D-B83729374131}" destId="{3CED1B58-E49F-1F49-8FA9-5817D4C83642}" srcOrd="1" destOrd="0" presId="urn:microsoft.com/office/officeart/2005/8/layout/orgChart1"/>
    <dgm:cxn modelId="{9E96D372-EF3D-A64A-A924-23E70BAFD9AA}" type="presParOf" srcId="{C3E9E53B-D0DF-A749-BA2D-B83729374131}" destId="{5367C24D-CAD9-D245-9B71-ADD5E603CB4A}" srcOrd="2" destOrd="0" presId="urn:microsoft.com/office/officeart/2005/8/layout/orgChart1"/>
    <dgm:cxn modelId="{B5F0E51F-5D4E-8C46-BAB2-D6524F1972AF}" type="presParOf" srcId="{CDCCB314-EF64-3344-B833-2052820AFAF0}" destId="{7A0A7A29-28ED-AC4A-9644-6DC47BFCD1AB}" srcOrd="2" destOrd="0" presId="urn:microsoft.com/office/officeart/2005/8/layout/orgChart1"/>
    <dgm:cxn modelId="{55FF409C-8C4F-6C49-AA3D-45725E49306B}" type="presParOf" srcId="{CDCCB314-EF64-3344-B833-2052820AFAF0}" destId="{31763404-979B-4941-86C4-ACF0F8BF7FC9}" srcOrd="3" destOrd="0" presId="urn:microsoft.com/office/officeart/2005/8/layout/orgChart1"/>
    <dgm:cxn modelId="{F8EA8557-D368-F644-82C1-4CCD7779295B}" type="presParOf" srcId="{31763404-979B-4941-86C4-ACF0F8BF7FC9}" destId="{71F1DB75-0F1E-EB49-909D-3D8F53294D00}" srcOrd="0" destOrd="0" presId="urn:microsoft.com/office/officeart/2005/8/layout/orgChart1"/>
    <dgm:cxn modelId="{BE6D4A6F-6E9A-A54D-8E1A-51F85E37520D}" type="presParOf" srcId="{71F1DB75-0F1E-EB49-909D-3D8F53294D00}" destId="{FD72EF09-7722-F344-A5B6-8BF14EB67E4F}" srcOrd="0" destOrd="0" presId="urn:microsoft.com/office/officeart/2005/8/layout/orgChart1"/>
    <dgm:cxn modelId="{41C76C79-1AF2-334E-99C0-BF6C9307EF22}" type="presParOf" srcId="{71F1DB75-0F1E-EB49-909D-3D8F53294D00}" destId="{C2663B5F-A5F2-BB43-A2EA-1483F798572C}" srcOrd="1" destOrd="0" presId="urn:microsoft.com/office/officeart/2005/8/layout/orgChart1"/>
    <dgm:cxn modelId="{F5DDCF45-93B8-134C-94CC-C9A13212F296}" type="presParOf" srcId="{31763404-979B-4941-86C4-ACF0F8BF7FC9}" destId="{AD035649-56D9-694F-9A30-8D6753953D6C}" srcOrd="1" destOrd="0" presId="urn:microsoft.com/office/officeart/2005/8/layout/orgChart1"/>
    <dgm:cxn modelId="{BAA1D2EB-4100-6C4C-84A8-91EE7E93C031}" type="presParOf" srcId="{31763404-979B-4941-86C4-ACF0F8BF7FC9}" destId="{1E9AF208-5A4B-8A49-BF56-0FCCC5555FAE}" srcOrd="2" destOrd="0" presId="urn:microsoft.com/office/officeart/2005/8/layout/orgChart1"/>
    <dgm:cxn modelId="{C340FFAE-E408-334B-B4BF-2D571527B895}" type="presParOf" srcId="{1409E778-9D94-9A4C-998C-8F3A328A0E8E}" destId="{E4071F8D-9E21-3141-AED7-CD765677E1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B803D2-750C-3946-9F38-2471931F1B8E}"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9118F82-4475-C242-8690-C9ACC0F1D667}">
      <dgm:prSet/>
      <dgm:spPr>
        <a:gradFill rotWithShape="0">
          <a:gsLst>
            <a:gs pos="0">
              <a:schemeClr val="accent4">
                <a:lumMod val="60000"/>
                <a:lumOff val="40000"/>
              </a:schemeClr>
            </a:gs>
            <a:gs pos="50000">
              <a:schemeClr val="accent4">
                <a:lumMod val="75000"/>
              </a:schemeClr>
            </a:gs>
            <a:gs pos="100000">
              <a:schemeClr val="accent4">
                <a:lumMod val="50000"/>
              </a:schemeClr>
            </a:gs>
          </a:gsLst>
        </a:gradFill>
      </dgm:spPr>
      <dgm:t>
        <a:bodyPr/>
        <a:lstStyle/>
        <a:p>
          <a:pPr rtl="0"/>
          <a:r>
            <a:rPr lang="en-US" smtClean="0"/>
            <a:t>Traditional</a:t>
          </a:r>
          <a:endParaRPr lang="en-US"/>
        </a:p>
      </dgm:t>
    </dgm:pt>
    <dgm:pt modelId="{97C2CAD4-3D54-204F-9FDA-CF4E470F6D85}" type="parTrans" cxnId="{4432AB89-E837-2948-BFB6-8352C266429F}">
      <dgm:prSet/>
      <dgm:spPr/>
      <dgm:t>
        <a:bodyPr/>
        <a:lstStyle/>
        <a:p>
          <a:endParaRPr lang="en-US"/>
        </a:p>
      </dgm:t>
    </dgm:pt>
    <dgm:pt modelId="{3B31B6F6-72A5-F745-97EB-995D0174887E}" type="sibTrans" cxnId="{4432AB89-E837-2948-BFB6-8352C266429F}">
      <dgm:prSet/>
      <dgm:spPr/>
      <dgm:t>
        <a:bodyPr/>
        <a:lstStyle/>
        <a:p>
          <a:endParaRPr lang="en-US"/>
        </a:p>
      </dgm:t>
    </dgm:pt>
    <dgm:pt modelId="{5567E992-4C89-8A41-9E2D-0A76F8157875}">
      <dgm:prSet/>
      <dgm:spPr>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dgm:spPr>
      <dgm:t>
        <a:bodyPr/>
        <a:lstStyle/>
        <a:p>
          <a:pPr rtl="0"/>
          <a:r>
            <a:rPr lang="en-US" dirty="0" smtClean="0">
              <a:solidFill>
                <a:schemeClr val="bg1"/>
              </a:solidFill>
            </a:rPr>
            <a:t>Use of control relationship coupled with notions of deception, to align legal liability among unrelated entities</a:t>
          </a:r>
          <a:endParaRPr lang="en-US" dirty="0">
            <a:solidFill>
              <a:schemeClr val="bg1"/>
            </a:solidFill>
          </a:endParaRPr>
        </a:p>
      </dgm:t>
    </dgm:pt>
    <dgm:pt modelId="{B56A53E9-A7FD-D540-B1FB-69ADB05EE4E2}" type="parTrans" cxnId="{908A6DB9-B506-E34B-8885-8F48BA505E97}">
      <dgm:prSet/>
      <dgm:spPr/>
      <dgm:t>
        <a:bodyPr/>
        <a:lstStyle/>
        <a:p>
          <a:endParaRPr lang="en-US"/>
        </a:p>
      </dgm:t>
    </dgm:pt>
    <dgm:pt modelId="{8278A94D-A13B-BA49-AC76-8272478B7408}" type="sibTrans" cxnId="{908A6DB9-B506-E34B-8885-8F48BA505E97}">
      <dgm:prSet/>
      <dgm:spPr/>
      <dgm:t>
        <a:bodyPr/>
        <a:lstStyle/>
        <a:p>
          <a:endParaRPr lang="en-US"/>
        </a:p>
      </dgm:t>
    </dgm:pt>
    <dgm:pt modelId="{1BFA7CC8-37D7-9C43-8EE3-19C7042F6327}">
      <dgm:prSet/>
      <dgm:spPr>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dgm:spPr>
      <dgm:t>
        <a:bodyPr/>
        <a:lstStyle/>
        <a:p>
          <a:pPr rtl="0"/>
          <a:r>
            <a:rPr lang="en-US" dirty="0" smtClean="0">
              <a:solidFill>
                <a:schemeClr val="bg1"/>
              </a:solidFill>
            </a:rPr>
            <a:t>Example: Gay Jenson Farms, Inc. v. Cargill, Inc.</a:t>
          </a:r>
          <a:endParaRPr lang="en-US" dirty="0">
            <a:solidFill>
              <a:schemeClr val="bg1"/>
            </a:solidFill>
          </a:endParaRPr>
        </a:p>
      </dgm:t>
    </dgm:pt>
    <dgm:pt modelId="{FE6FE2DE-1A0A-E146-A6C5-90A1E7492AEA}" type="parTrans" cxnId="{7107BC3E-3278-2A47-8F98-9CB19F10BE15}">
      <dgm:prSet/>
      <dgm:spPr/>
      <dgm:t>
        <a:bodyPr/>
        <a:lstStyle/>
        <a:p>
          <a:endParaRPr lang="en-US"/>
        </a:p>
      </dgm:t>
    </dgm:pt>
    <dgm:pt modelId="{6FE8E51C-97C4-2E47-97F6-94FCBE6E69B6}" type="sibTrans" cxnId="{7107BC3E-3278-2A47-8F98-9CB19F10BE15}">
      <dgm:prSet/>
      <dgm:spPr/>
      <dgm:t>
        <a:bodyPr/>
        <a:lstStyle/>
        <a:p>
          <a:endParaRPr lang="en-US"/>
        </a:p>
      </dgm:t>
    </dgm:pt>
    <dgm:pt modelId="{D8141517-26C4-4247-B444-402AE54A1817}">
      <dgm:prSet/>
      <dgm:spPr>
        <a:gradFill rotWithShape="0">
          <a:gsLst>
            <a:gs pos="0">
              <a:schemeClr val="accent1">
                <a:lumMod val="50000"/>
              </a:schemeClr>
            </a:gs>
            <a:gs pos="50000">
              <a:schemeClr val="accent1">
                <a:lumMod val="75000"/>
              </a:schemeClr>
            </a:gs>
            <a:gs pos="100000">
              <a:schemeClr val="accent1">
                <a:lumMod val="60000"/>
                <a:lumOff val="40000"/>
              </a:schemeClr>
            </a:gs>
          </a:gsLst>
        </a:gradFill>
      </dgm:spPr>
      <dgm:t>
        <a:bodyPr/>
        <a:lstStyle/>
        <a:p>
          <a:pPr rtl="0"/>
          <a:r>
            <a:rPr lang="en-US" dirty="0" smtClean="0"/>
            <a:t>Contemporary</a:t>
          </a:r>
          <a:endParaRPr lang="en-US" dirty="0"/>
        </a:p>
      </dgm:t>
    </dgm:pt>
    <dgm:pt modelId="{C3171840-CCD5-9549-9F83-9D41F72FEFAB}" type="parTrans" cxnId="{1EF110F7-A254-6D49-A88A-25DA8C8EAA0E}">
      <dgm:prSet/>
      <dgm:spPr/>
      <dgm:t>
        <a:bodyPr/>
        <a:lstStyle/>
        <a:p>
          <a:endParaRPr lang="en-US"/>
        </a:p>
      </dgm:t>
    </dgm:pt>
    <dgm:pt modelId="{063DE785-7360-2149-8011-1BC98015794A}" type="sibTrans" cxnId="{1EF110F7-A254-6D49-A88A-25DA8C8EAA0E}">
      <dgm:prSet/>
      <dgm:spPr/>
      <dgm:t>
        <a:bodyPr/>
        <a:lstStyle/>
        <a:p>
          <a:endParaRPr lang="en-US"/>
        </a:p>
      </dgm:t>
    </dgm:pt>
    <dgm:pt modelId="{5FB29B8E-6550-7641-A0DA-8958634DAA97}">
      <dgm:prSet/>
      <dgm:spPr>
        <a:gradFill rotWithShape="0">
          <a:gsLst>
            <a:gs pos="0">
              <a:schemeClr val="accent4">
                <a:lumMod val="50000"/>
              </a:schemeClr>
            </a:gs>
            <a:gs pos="50000">
              <a:schemeClr val="accent4">
                <a:lumMod val="75000"/>
              </a:schemeClr>
            </a:gs>
            <a:gs pos="100000">
              <a:schemeClr val="accent4">
                <a:lumMod val="60000"/>
                <a:lumOff val="40000"/>
              </a:schemeClr>
            </a:gs>
          </a:gsLst>
          <a:lin ang="5400000" scaled="0"/>
        </a:gradFill>
      </dgm:spPr>
      <dgm:t>
        <a:bodyPr/>
        <a:lstStyle/>
        <a:p>
          <a:pPr rtl="0"/>
          <a:r>
            <a:rPr lang="en-US" smtClean="0"/>
            <a:t>Use control principles to align legal liability among unrelated parties</a:t>
          </a:r>
          <a:endParaRPr lang="en-US"/>
        </a:p>
      </dgm:t>
    </dgm:pt>
    <dgm:pt modelId="{DBC82A30-E87A-9842-A323-F474DC813682}" type="parTrans" cxnId="{513DB103-A07C-B445-A425-AB4FA88544FF}">
      <dgm:prSet/>
      <dgm:spPr/>
      <dgm:t>
        <a:bodyPr/>
        <a:lstStyle/>
        <a:p>
          <a:endParaRPr lang="en-US"/>
        </a:p>
      </dgm:t>
    </dgm:pt>
    <dgm:pt modelId="{9A88F37E-EEF4-F243-962C-BDB97708A193}" type="sibTrans" cxnId="{513DB103-A07C-B445-A425-AB4FA88544FF}">
      <dgm:prSet/>
      <dgm:spPr/>
      <dgm:t>
        <a:bodyPr/>
        <a:lstStyle/>
        <a:p>
          <a:endParaRPr lang="en-US"/>
        </a:p>
      </dgm:t>
    </dgm:pt>
    <dgm:pt modelId="{8347AB7C-72C1-264C-B9AC-7167F66B6E57}">
      <dgm:prSet/>
      <dgm:spPr>
        <a:gradFill rotWithShape="0">
          <a:gsLst>
            <a:gs pos="0">
              <a:schemeClr val="accent4">
                <a:lumMod val="50000"/>
              </a:schemeClr>
            </a:gs>
            <a:gs pos="50000">
              <a:schemeClr val="accent4">
                <a:lumMod val="75000"/>
              </a:schemeClr>
            </a:gs>
            <a:gs pos="100000">
              <a:schemeClr val="accent4">
                <a:lumMod val="60000"/>
                <a:lumOff val="40000"/>
              </a:schemeClr>
            </a:gs>
          </a:gsLst>
          <a:lin ang="5400000" scaled="0"/>
        </a:gradFill>
      </dgm:spPr>
      <dgm:t>
        <a:bodyPr/>
        <a:lstStyle/>
        <a:p>
          <a:pPr rtl="0"/>
          <a:r>
            <a:rPr lang="en-US" dirty="0" smtClean="0"/>
            <a:t>Collapse production chain into its apex corporation irrespective of the forms of downstream relationships</a:t>
          </a:r>
          <a:endParaRPr lang="en-US" dirty="0"/>
        </a:p>
      </dgm:t>
    </dgm:pt>
    <dgm:pt modelId="{2A74B116-2DD5-6445-95A7-C8576F119910}" type="parTrans" cxnId="{DFA7ABE4-591F-FA40-83A6-F0CC0C314E7E}">
      <dgm:prSet/>
      <dgm:spPr/>
      <dgm:t>
        <a:bodyPr/>
        <a:lstStyle/>
        <a:p>
          <a:endParaRPr lang="en-US"/>
        </a:p>
      </dgm:t>
    </dgm:pt>
    <dgm:pt modelId="{EBCB0EA1-FD47-BD4A-9F8E-1FC3F22B1720}" type="sibTrans" cxnId="{DFA7ABE4-591F-FA40-83A6-F0CC0C314E7E}">
      <dgm:prSet/>
      <dgm:spPr/>
      <dgm:t>
        <a:bodyPr/>
        <a:lstStyle/>
        <a:p>
          <a:endParaRPr lang="en-US"/>
        </a:p>
      </dgm:t>
    </dgm:pt>
    <dgm:pt modelId="{112D45B7-1535-714F-A8C6-BFDA4EEEB47F}" type="pres">
      <dgm:prSet presAssocID="{9DB803D2-750C-3946-9F38-2471931F1B8E}" presName="linearFlow" presStyleCnt="0">
        <dgm:presLayoutVars>
          <dgm:dir/>
          <dgm:animLvl val="lvl"/>
          <dgm:resizeHandles val="exact"/>
        </dgm:presLayoutVars>
      </dgm:prSet>
      <dgm:spPr/>
      <dgm:t>
        <a:bodyPr/>
        <a:lstStyle/>
        <a:p>
          <a:endParaRPr lang="en-US"/>
        </a:p>
      </dgm:t>
    </dgm:pt>
    <dgm:pt modelId="{23594A91-A7AC-E949-9D3F-5FA1031C8017}" type="pres">
      <dgm:prSet presAssocID="{79118F82-4475-C242-8690-C9ACC0F1D667}" presName="composite" presStyleCnt="0"/>
      <dgm:spPr/>
    </dgm:pt>
    <dgm:pt modelId="{2815E947-FA5E-FD40-A81F-8F6434FFEE32}" type="pres">
      <dgm:prSet presAssocID="{79118F82-4475-C242-8690-C9ACC0F1D667}" presName="parentText" presStyleLbl="alignNode1" presStyleIdx="0" presStyleCnt="2">
        <dgm:presLayoutVars>
          <dgm:chMax val="1"/>
          <dgm:bulletEnabled val="1"/>
        </dgm:presLayoutVars>
      </dgm:prSet>
      <dgm:spPr/>
      <dgm:t>
        <a:bodyPr/>
        <a:lstStyle/>
        <a:p>
          <a:endParaRPr lang="en-US"/>
        </a:p>
      </dgm:t>
    </dgm:pt>
    <dgm:pt modelId="{098C800B-054A-274C-BE3F-8A4439BDD71A}" type="pres">
      <dgm:prSet presAssocID="{79118F82-4475-C242-8690-C9ACC0F1D667}" presName="descendantText" presStyleLbl="alignAcc1" presStyleIdx="0" presStyleCnt="2">
        <dgm:presLayoutVars>
          <dgm:bulletEnabled val="1"/>
        </dgm:presLayoutVars>
      </dgm:prSet>
      <dgm:spPr/>
      <dgm:t>
        <a:bodyPr/>
        <a:lstStyle/>
        <a:p>
          <a:endParaRPr lang="en-US"/>
        </a:p>
      </dgm:t>
    </dgm:pt>
    <dgm:pt modelId="{264DB101-F33E-6A4E-8937-E5B0800C570D}" type="pres">
      <dgm:prSet presAssocID="{3B31B6F6-72A5-F745-97EB-995D0174887E}" presName="sp" presStyleCnt="0"/>
      <dgm:spPr/>
    </dgm:pt>
    <dgm:pt modelId="{D3BB0A31-37BF-034B-A0FC-0936D9C7A057}" type="pres">
      <dgm:prSet presAssocID="{D8141517-26C4-4247-B444-402AE54A1817}" presName="composite" presStyleCnt="0"/>
      <dgm:spPr/>
    </dgm:pt>
    <dgm:pt modelId="{615F4ED5-ACEA-CD45-850B-8B0FD2373D35}" type="pres">
      <dgm:prSet presAssocID="{D8141517-26C4-4247-B444-402AE54A1817}" presName="parentText" presStyleLbl="alignNode1" presStyleIdx="1" presStyleCnt="2">
        <dgm:presLayoutVars>
          <dgm:chMax val="1"/>
          <dgm:bulletEnabled val="1"/>
        </dgm:presLayoutVars>
      </dgm:prSet>
      <dgm:spPr/>
      <dgm:t>
        <a:bodyPr/>
        <a:lstStyle/>
        <a:p>
          <a:endParaRPr lang="en-US"/>
        </a:p>
      </dgm:t>
    </dgm:pt>
    <dgm:pt modelId="{5213DB0D-395E-0040-AB73-DE2A4CFD3F5E}" type="pres">
      <dgm:prSet presAssocID="{D8141517-26C4-4247-B444-402AE54A1817}" presName="descendantText" presStyleLbl="alignAcc1" presStyleIdx="1" presStyleCnt="2">
        <dgm:presLayoutVars>
          <dgm:bulletEnabled val="1"/>
        </dgm:presLayoutVars>
      </dgm:prSet>
      <dgm:spPr/>
      <dgm:t>
        <a:bodyPr/>
        <a:lstStyle/>
        <a:p>
          <a:endParaRPr lang="en-US"/>
        </a:p>
      </dgm:t>
    </dgm:pt>
  </dgm:ptLst>
  <dgm:cxnLst>
    <dgm:cxn modelId="{64A4B980-61EC-9B4A-AFCA-9BF6233B5283}" type="presOf" srcId="{8347AB7C-72C1-264C-B9AC-7167F66B6E57}" destId="{5213DB0D-395E-0040-AB73-DE2A4CFD3F5E}" srcOrd="0" destOrd="1" presId="urn:microsoft.com/office/officeart/2005/8/layout/chevron2"/>
    <dgm:cxn modelId="{6D318F93-2195-DB4E-8895-9A0564D6E6BA}" type="presOf" srcId="{5567E992-4C89-8A41-9E2D-0A76F8157875}" destId="{098C800B-054A-274C-BE3F-8A4439BDD71A}" srcOrd="0" destOrd="0" presId="urn:microsoft.com/office/officeart/2005/8/layout/chevron2"/>
    <dgm:cxn modelId="{24AA2F61-4399-B544-8DE2-8E2D5F15A62D}" type="presOf" srcId="{5FB29B8E-6550-7641-A0DA-8958634DAA97}" destId="{5213DB0D-395E-0040-AB73-DE2A4CFD3F5E}" srcOrd="0" destOrd="0" presId="urn:microsoft.com/office/officeart/2005/8/layout/chevron2"/>
    <dgm:cxn modelId="{4432AB89-E837-2948-BFB6-8352C266429F}" srcId="{9DB803D2-750C-3946-9F38-2471931F1B8E}" destId="{79118F82-4475-C242-8690-C9ACC0F1D667}" srcOrd="0" destOrd="0" parTransId="{97C2CAD4-3D54-204F-9FDA-CF4E470F6D85}" sibTransId="{3B31B6F6-72A5-F745-97EB-995D0174887E}"/>
    <dgm:cxn modelId="{908A6DB9-B506-E34B-8885-8F48BA505E97}" srcId="{79118F82-4475-C242-8690-C9ACC0F1D667}" destId="{5567E992-4C89-8A41-9E2D-0A76F8157875}" srcOrd="0" destOrd="0" parTransId="{B56A53E9-A7FD-D540-B1FB-69ADB05EE4E2}" sibTransId="{8278A94D-A13B-BA49-AC76-8272478B7408}"/>
    <dgm:cxn modelId="{7107BC3E-3278-2A47-8F98-9CB19F10BE15}" srcId="{79118F82-4475-C242-8690-C9ACC0F1D667}" destId="{1BFA7CC8-37D7-9C43-8EE3-19C7042F6327}" srcOrd="1" destOrd="0" parTransId="{FE6FE2DE-1A0A-E146-A6C5-90A1E7492AEA}" sibTransId="{6FE8E51C-97C4-2E47-97F6-94FCBE6E69B6}"/>
    <dgm:cxn modelId="{F4113BFF-8489-9743-9DD3-87DA7F924BB6}" type="presOf" srcId="{9DB803D2-750C-3946-9F38-2471931F1B8E}" destId="{112D45B7-1535-714F-A8C6-BFDA4EEEB47F}" srcOrd="0" destOrd="0" presId="urn:microsoft.com/office/officeart/2005/8/layout/chevron2"/>
    <dgm:cxn modelId="{DFA7ABE4-591F-FA40-83A6-F0CC0C314E7E}" srcId="{D8141517-26C4-4247-B444-402AE54A1817}" destId="{8347AB7C-72C1-264C-B9AC-7167F66B6E57}" srcOrd="1" destOrd="0" parTransId="{2A74B116-2DD5-6445-95A7-C8576F119910}" sibTransId="{EBCB0EA1-FD47-BD4A-9F8E-1FC3F22B1720}"/>
    <dgm:cxn modelId="{513DB103-A07C-B445-A425-AB4FA88544FF}" srcId="{D8141517-26C4-4247-B444-402AE54A1817}" destId="{5FB29B8E-6550-7641-A0DA-8958634DAA97}" srcOrd="0" destOrd="0" parTransId="{DBC82A30-E87A-9842-A323-F474DC813682}" sibTransId="{9A88F37E-EEF4-F243-962C-BDB97708A193}"/>
    <dgm:cxn modelId="{0F69B8BA-0C66-FC40-BC8C-74829FE5F3AA}" type="presOf" srcId="{D8141517-26C4-4247-B444-402AE54A1817}" destId="{615F4ED5-ACEA-CD45-850B-8B0FD2373D35}" srcOrd="0" destOrd="0" presId="urn:microsoft.com/office/officeart/2005/8/layout/chevron2"/>
    <dgm:cxn modelId="{1EF110F7-A254-6D49-A88A-25DA8C8EAA0E}" srcId="{9DB803D2-750C-3946-9F38-2471931F1B8E}" destId="{D8141517-26C4-4247-B444-402AE54A1817}" srcOrd="1" destOrd="0" parTransId="{C3171840-CCD5-9549-9F83-9D41F72FEFAB}" sibTransId="{063DE785-7360-2149-8011-1BC98015794A}"/>
    <dgm:cxn modelId="{A30C1382-70EC-5445-9AB6-C965E54E58F7}" type="presOf" srcId="{1BFA7CC8-37D7-9C43-8EE3-19C7042F6327}" destId="{098C800B-054A-274C-BE3F-8A4439BDD71A}" srcOrd="0" destOrd="1" presId="urn:microsoft.com/office/officeart/2005/8/layout/chevron2"/>
    <dgm:cxn modelId="{85AD1FD9-ECD9-9748-A917-F6DA49FB48A5}" type="presOf" srcId="{79118F82-4475-C242-8690-C9ACC0F1D667}" destId="{2815E947-FA5E-FD40-A81F-8F6434FFEE32}" srcOrd="0" destOrd="0" presId="urn:microsoft.com/office/officeart/2005/8/layout/chevron2"/>
    <dgm:cxn modelId="{5322FE30-7F2E-DE41-9893-DF7A9D4C7EEC}" type="presParOf" srcId="{112D45B7-1535-714F-A8C6-BFDA4EEEB47F}" destId="{23594A91-A7AC-E949-9D3F-5FA1031C8017}" srcOrd="0" destOrd="0" presId="urn:microsoft.com/office/officeart/2005/8/layout/chevron2"/>
    <dgm:cxn modelId="{365CB500-120E-C441-876D-750C1B60A854}" type="presParOf" srcId="{23594A91-A7AC-E949-9D3F-5FA1031C8017}" destId="{2815E947-FA5E-FD40-A81F-8F6434FFEE32}" srcOrd="0" destOrd="0" presId="urn:microsoft.com/office/officeart/2005/8/layout/chevron2"/>
    <dgm:cxn modelId="{C6A0948A-EEC6-FA4F-B6BE-4E3181CDC636}" type="presParOf" srcId="{23594A91-A7AC-E949-9D3F-5FA1031C8017}" destId="{098C800B-054A-274C-BE3F-8A4439BDD71A}" srcOrd="1" destOrd="0" presId="urn:microsoft.com/office/officeart/2005/8/layout/chevron2"/>
    <dgm:cxn modelId="{F8ECBAB0-44E4-364F-BBE5-B84AF760AB59}" type="presParOf" srcId="{112D45B7-1535-714F-A8C6-BFDA4EEEB47F}" destId="{264DB101-F33E-6A4E-8937-E5B0800C570D}" srcOrd="1" destOrd="0" presId="urn:microsoft.com/office/officeart/2005/8/layout/chevron2"/>
    <dgm:cxn modelId="{EB5F99B6-4B88-8249-A1C9-E0FA54910E28}" type="presParOf" srcId="{112D45B7-1535-714F-A8C6-BFDA4EEEB47F}" destId="{D3BB0A31-37BF-034B-A0FC-0936D9C7A057}" srcOrd="2" destOrd="0" presId="urn:microsoft.com/office/officeart/2005/8/layout/chevron2"/>
    <dgm:cxn modelId="{46340835-F5E3-F246-9CDA-28B395D11818}" type="presParOf" srcId="{D3BB0A31-37BF-034B-A0FC-0936D9C7A057}" destId="{615F4ED5-ACEA-CD45-850B-8B0FD2373D35}" srcOrd="0" destOrd="0" presId="urn:microsoft.com/office/officeart/2005/8/layout/chevron2"/>
    <dgm:cxn modelId="{E8942232-348B-884E-B34F-98AF009AF69A}" type="presParOf" srcId="{D3BB0A31-37BF-034B-A0FC-0936D9C7A057}" destId="{5213DB0D-395E-0040-AB73-DE2A4CFD3F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EF8405-F8E1-F249-9936-AC3E915EB1D6}" type="doc">
      <dgm:prSet loTypeId="urn:microsoft.com/office/officeart/2005/8/layout/cycle4" loCatId="matrix" qsTypeId="urn:microsoft.com/office/officeart/2005/8/quickstyle/simple4" qsCatId="simple" csTypeId="urn:microsoft.com/office/officeart/2005/8/colors/colorful2" csCatId="colorful" phldr="1"/>
      <dgm:spPr/>
      <dgm:t>
        <a:bodyPr/>
        <a:lstStyle/>
        <a:p>
          <a:endParaRPr lang="en-US"/>
        </a:p>
      </dgm:t>
    </dgm:pt>
    <dgm:pt modelId="{BE3627DE-1D4A-C74D-8849-1C1AFE0D77D7}">
      <dgm:prSet/>
      <dgm:spPr/>
      <dgm:t>
        <a:bodyPr/>
        <a:lstStyle/>
        <a:p>
          <a:pPr rtl="0"/>
          <a:r>
            <a:rPr lang="en-US" smtClean="0"/>
            <a:t>Focus on the effects of control for shifting responsibility</a:t>
          </a:r>
          <a:endParaRPr lang="en-US"/>
        </a:p>
      </dgm:t>
    </dgm:pt>
    <dgm:pt modelId="{07A117E6-0216-E84A-AFDA-2981790C32EE}" type="parTrans" cxnId="{15A68F13-06C3-D247-A1D0-A43EEBCD37AE}">
      <dgm:prSet/>
      <dgm:spPr/>
      <dgm:t>
        <a:bodyPr/>
        <a:lstStyle/>
        <a:p>
          <a:endParaRPr lang="en-US"/>
        </a:p>
      </dgm:t>
    </dgm:pt>
    <dgm:pt modelId="{B0898C13-F8AD-EB4B-ACA0-3C0A6DFA8BAB}" type="sibTrans" cxnId="{15A68F13-06C3-D247-A1D0-A43EEBCD37AE}">
      <dgm:prSet/>
      <dgm:spPr/>
      <dgm:t>
        <a:bodyPr/>
        <a:lstStyle/>
        <a:p>
          <a:endParaRPr lang="en-US"/>
        </a:p>
      </dgm:t>
    </dgm:pt>
    <dgm:pt modelId="{B0AD029B-981C-B44D-98A8-ECFA8D1CFFD2}">
      <dgm:prSet custT="1"/>
      <dgm:spPr/>
      <dgm:t>
        <a:bodyPr/>
        <a:lstStyle/>
        <a:p>
          <a:pPr rtl="0"/>
          <a:r>
            <a:rPr lang="en-US" sz="1800" dirty="0" smtClean="0"/>
            <a:t>Represents an effort to align legal and economic responsibility in extreme cases</a:t>
          </a:r>
          <a:endParaRPr lang="en-US" sz="1800" dirty="0"/>
        </a:p>
      </dgm:t>
    </dgm:pt>
    <dgm:pt modelId="{347C86F8-C825-554E-946D-CEFD521C3C8D}" type="parTrans" cxnId="{E877CB2D-A6C2-2E46-A373-299FD56EB34F}">
      <dgm:prSet/>
      <dgm:spPr/>
      <dgm:t>
        <a:bodyPr/>
        <a:lstStyle/>
        <a:p>
          <a:endParaRPr lang="en-US"/>
        </a:p>
      </dgm:t>
    </dgm:pt>
    <dgm:pt modelId="{179BC5B8-2F91-AF4C-B541-29A9953F0A95}" type="sibTrans" cxnId="{E877CB2D-A6C2-2E46-A373-299FD56EB34F}">
      <dgm:prSet/>
      <dgm:spPr/>
      <dgm:t>
        <a:bodyPr/>
        <a:lstStyle/>
        <a:p>
          <a:endParaRPr lang="en-US"/>
        </a:p>
      </dgm:t>
    </dgm:pt>
    <dgm:pt modelId="{9EA650CB-7461-4B4F-9F92-D85D3D5B9D4C}">
      <dgm:prSet/>
      <dgm:spPr/>
      <dgm:t>
        <a:bodyPr/>
        <a:lstStyle/>
        <a:p>
          <a:pPr rtl="0"/>
          <a:r>
            <a:rPr lang="en-US" smtClean="0"/>
            <a:t>All or nothing approach</a:t>
          </a:r>
          <a:endParaRPr lang="en-US"/>
        </a:p>
      </dgm:t>
    </dgm:pt>
    <dgm:pt modelId="{6B072C8A-2A02-0345-B4F6-689210CDBADA}" type="parTrans" cxnId="{52B5DFE7-4E2D-194C-8763-BA3C6D3C3223}">
      <dgm:prSet/>
      <dgm:spPr/>
      <dgm:t>
        <a:bodyPr/>
        <a:lstStyle/>
        <a:p>
          <a:endParaRPr lang="en-US"/>
        </a:p>
      </dgm:t>
    </dgm:pt>
    <dgm:pt modelId="{044BD0DF-B308-0E40-A70C-28EC6A52AE96}" type="sibTrans" cxnId="{52B5DFE7-4E2D-194C-8763-BA3C6D3C3223}">
      <dgm:prSet/>
      <dgm:spPr/>
      <dgm:t>
        <a:bodyPr/>
        <a:lstStyle/>
        <a:p>
          <a:endParaRPr lang="en-US"/>
        </a:p>
      </dgm:t>
    </dgm:pt>
    <dgm:pt modelId="{554C1E9D-4DC2-E745-A22C-178296580435}">
      <dgm:prSet custT="1"/>
      <dgm:spPr/>
      <dgm:t>
        <a:bodyPr/>
        <a:lstStyle/>
        <a:p>
          <a:pPr rtl="0"/>
          <a:r>
            <a:rPr lang="en-US" sz="1800" dirty="0" smtClean="0"/>
            <a:t>Veil piercing and agency produce general exposure to liability</a:t>
          </a:r>
          <a:endParaRPr lang="en-US" sz="1800" dirty="0"/>
        </a:p>
      </dgm:t>
    </dgm:pt>
    <dgm:pt modelId="{B67E3BCB-8139-D843-A99D-F68027DA9A97}" type="parTrans" cxnId="{439C446F-9411-EB4F-A060-3BD8D73A99EB}">
      <dgm:prSet/>
      <dgm:spPr/>
      <dgm:t>
        <a:bodyPr/>
        <a:lstStyle/>
        <a:p>
          <a:endParaRPr lang="en-US"/>
        </a:p>
      </dgm:t>
    </dgm:pt>
    <dgm:pt modelId="{4FC75E5F-4036-9140-9B95-CD4367949DA9}" type="sibTrans" cxnId="{439C446F-9411-EB4F-A060-3BD8D73A99EB}">
      <dgm:prSet/>
      <dgm:spPr/>
      <dgm:t>
        <a:bodyPr/>
        <a:lstStyle/>
        <a:p>
          <a:endParaRPr lang="en-US"/>
        </a:p>
      </dgm:t>
    </dgm:pt>
    <dgm:pt modelId="{0212C9EB-FD93-7046-B70F-AA99F8FD957E}">
      <dgm:prSet/>
      <dgm:spPr/>
      <dgm:t>
        <a:bodyPr/>
        <a:lstStyle/>
        <a:p>
          <a:pPr rtl="0"/>
          <a:r>
            <a:rPr lang="en-US" smtClean="0"/>
            <a:t>The thresh hold for triggering both has been high</a:t>
          </a:r>
          <a:endParaRPr lang="en-US"/>
        </a:p>
      </dgm:t>
    </dgm:pt>
    <dgm:pt modelId="{C2C0B5F9-2C13-7E47-AB85-1D7898FDE83C}" type="parTrans" cxnId="{0B5D6066-2E61-6841-B194-A796AAD23FEA}">
      <dgm:prSet/>
      <dgm:spPr/>
      <dgm:t>
        <a:bodyPr/>
        <a:lstStyle/>
        <a:p>
          <a:endParaRPr lang="en-US"/>
        </a:p>
      </dgm:t>
    </dgm:pt>
    <dgm:pt modelId="{41F22EC7-B94F-4848-A61C-A73B617B5560}" type="sibTrans" cxnId="{0B5D6066-2E61-6841-B194-A796AAD23FEA}">
      <dgm:prSet/>
      <dgm:spPr/>
      <dgm:t>
        <a:bodyPr/>
        <a:lstStyle/>
        <a:p>
          <a:endParaRPr lang="en-US"/>
        </a:p>
      </dgm:t>
    </dgm:pt>
    <dgm:pt modelId="{79BBBC93-5259-C247-B3B7-34DE1B885AE7}">
      <dgm:prSet custT="1"/>
      <dgm:spPr/>
      <dgm:t>
        <a:bodyPr/>
        <a:lstStyle/>
        <a:p>
          <a:pPr rtl="0"/>
          <a:r>
            <a:rPr lang="en-US" sz="1600" dirty="0" smtClean="0"/>
            <a:t>Courts have resisted notion that mere close oversight or mere ownership is enough without more</a:t>
          </a:r>
          <a:endParaRPr lang="en-US" sz="1600" dirty="0"/>
        </a:p>
      </dgm:t>
    </dgm:pt>
    <dgm:pt modelId="{66F44E5E-E21B-5D4C-A3E5-0F02B7C5AD86}" type="parTrans" cxnId="{32B25102-AC9F-AC48-B254-B2E21369D47E}">
      <dgm:prSet/>
      <dgm:spPr/>
      <dgm:t>
        <a:bodyPr/>
        <a:lstStyle/>
        <a:p>
          <a:endParaRPr lang="en-US"/>
        </a:p>
      </dgm:t>
    </dgm:pt>
    <dgm:pt modelId="{B7C5753A-2034-4446-930D-F2405DEE701B}" type="sibTrans" cxnId="{32B25102-AC9F-AC48-B254-B2E21369D47E}">
      <dgm:prSet/>
      <dgm:spPr/>
      <dgm:t>
        <a:bodyPr/>
        <a:lstStyle/>
        <a:p>
          <a:endParaRPr lang="en-US"/>
        </a:p>
      </dgm:t>
    </dgm:pt>
    <dgm:pt modelId="{2742CF04-53D4-CB47-A02D-7D9FC69B4B77}">
      <dgm:prSet/>
      <dgm:spPr/>
      <dgm:t>
        <a:bodyPr/>
        <a:lstStyle/>
        <a:p>
          <a:pPr rtl="0"/>
          <a:r>
            <a:rPr lang="en-US" smtClean="0"/>
            <a:t>Trigger is equitable </a:t>
          </a:r>
          <a:endParaRPr lang="en-US"/>
        </a:p>
      </dgm:t>
    </dgm:pt>
    <dgm:pt modelId="{448F9F4E-EEA7-7E40-BBA9-2962F9ADC21D}" type="parTrans" cxnId="{2E0A1413-50C1-3B4B-82E3-DA9D2FF1F733}">
      <dgm:prSet/>
      <dgm:spPr/>
      <dgm:t>
        <a:bodyPr/>
        <a:lstStyle/>
        <a:p>
          <a:endParaRPr lang="en-US"/>
        </a:p>
      </dgm:t>
    </dgm:pt>
    <dgm:pt modelId="{966A6029-EF0E-7242-A372-31846A022CAE}" type="sibTrans" cxnId="{2E0A1413-50C1-3B4B-82E3-DA9D2FF1F733}">
      <dgm:prSet/>
      <dgm:spPr/>
      <dgm:t>
        <a:bodyPr/>
        <a:lstStyle/>
        <a:p>
          <a:endParaRPr lang="en-US"/>
        </a:p>
      </dgm:t>
    </dgm:pt>
    <dgm:pt modelId="{C957E061-DF1E-F84A-9965-62DD66308D4F}">
      <dgm:prSet custT="1"/>
      <dgm:spPr/>
      <dgm:t>
        <a:bodyPr/>
        <a:lstStyle/>
        <a:p>
          <a:pPr rtl="0"/>
          <a:r>
            <a:rPr lang="en-US" sz="1400" dirty="0" smtClean="0"/>
            <a:t>For veil piercing abuse of the</a:t>
          </a:r>
          <a:endParaRPr lang="en-US" sz="1400" dirty="0"/>
        </a:p>
      </dgm:t>
    </dgm:pt>
    <dgm:pt modelId="{8572ED3C-28E0-AD48-8F49-21FE9BB56F18}" type="parTrans" cxnId="{58AD7550-BFAE-1E43-ACDE-DC792027FFA6}">
      <dgm:prSet/>
      <dgm:spPr/>
      <dgm:t>
        <a:bodyPr/>
        <a:lstStyle/>
        <a:p>
          <a:endParaRPr lang="en-US"/>
        </a:p>
      </dgm:t>
    </dgm:pt>
    <dgm:pt modelId="{4D671962-A28F-E440-8137-3BD96CA6D7F4}" type="sibTrans" cxnId="{58AD7550-BFAE-1E43-ACDE-DC792027FFA6}">
      <dgm:prSet/>
      <dgm:spPr/>
      <dgm:t>
        <a:bodyPr/>
        <a:lstStyle/>
        <a:p>
          <a:endParaRPr lang="en-US"/>
        </a:p>
      </dgm:t>
    </dgm:pt>
    <dgm:pt modelId="{3939D8B0-58C8-EC44-9BF8-58DE29A33093}">
      <dgm:prSet custT="1"/>
      <dgm:spPr/>
      <dgm:t>
        <a:bodyPr/>
        <a:lstStyle/>
        <a:p>
          <a:pPr rtl="0"/>
          <a:r>
            <a:rPr lang="en-US" sz="1400" dirty="0" smtClean="0"/>
            <a:t>For agency de facto alter ego transforming a contractual relationship into one of effective ownership </a:t>
          </a:r>
          <a:endParaRPr lang="en-US" sz="1400" dirty="0"/>
        </a:p>
      </dgm:t>
    </dgm:pt>
    <dgm:pt modelId="{E2EDC779-4D1D-2C4B-9626-D191F13BA5BB}" type="parTrans" cxnId="{4A3D4F4A-E8C3-5441-B7EB-5274DE1BE45B}">
      <dgm:prSet/>
      <dgm:spPr/>
      <dgm:t>
        <a:bodyPr/>
        <a:lstStyle/>
        <a:p>
          <a:endParaRPr lang="en-US"/>
        </a:p>
      </dgm:t>
    </dgm:pt>
    <dgm:pt modelId="{334FB857-80F5-3D40-A58B-18752497C4C9}" type="sibTrans" cxnId="{4A3D4F4A-E8C3-5441-B7EB-5274DE1BE45B}">
      <dgm:prSet/>
      <dgm:spPr/>
      <dgm:t>
        <a:bodyPr/>
        <a:lstStyle/>
        <a:p>
          <a:endParaRPr lang="en-US"/>
        </a:p>
      </dgm:t>
    </dgm:pt>
    <dgm:pt modelId="{00EBDCB1-8A94-C041-930C-A3017920EC7E}">
      <dgm:prSet custT="1"/>
      <dgm:spPr/>
      <dgm:t>
        <a:bodyPr/>
        <a:lstStyle/>
        <a:p>
          <a:pPr rtl="0"/>
          <a:r>
            <a:rPr lang="en-US" sz="1400" dirty="0" smtClean="0"/>
            <a:t> corporate franchise (intent, undercapitalization, etc.) </a:t>
          </a:r>
          <a:endParaRPr lang="en-US" sz="1400" dirty="0"/>
        </a:p>
      </dgm:t>
    </dgm:pt>
    <dgm:pt modelId="{FA8094C1-8965-D04A-B658-1E26A9BC9B9D}" type="parTrans" cxnId="{6A63F0A4-A88C-E947-B243-FCAC60A77558}">
      <dgm:prSet/>
      <dgm:spPr/>
      <dgm:t>
        <a:bodyPr/>
        <a:lstStyle/>
        <a:p>
          <a:endParaRPr lang="en-US"/>
        </a:p>
      </dgm:t>
    </dgm:pt>
    <dgm:pt modelId="{1366B042-1646-AE44-941C-89A693688AEE}" type="sibTrans" cxnId="{6A63F0A4-A88C-E947-B243-FCAC60A77558}">
      <dgm:prSet/>
      <dgm:spPr/>
      <dgm:t>
        <a:bodyPr/>
        <a:lstStyle/>
        <a:p>
          <a:endParaRPr lang="en-US"/>
        </a:p>
      </dgm:t>
    </dgm:pt>
    <dgm:pt modelId="{51909137-3400-864F-B57B-0ACD72BDEFCC}" type="pres">
      <dgm:prSet presAssocID="{FAEF8405-F8E1-F249-9936-AC3E915EB1D6}" presName="cycleMatrixDiagram" presStyleCnt="0">
        <dgm:presLayoutVars>
          <dgm:chMax val="1"/>
          <dgm:dir/>
          <dgm:animLvl val="lvl"/>
          <dgm:resizeHandles val="exact"/>
        </dgm:presLayoutVars>
      </dgm:prSet>
      <dgm:spPr/>
      <dgm:t>
        <a:bodyPr/>
        <a:lstStyle/>
        <a:p>
          <a:endParaRPr lang="en-US"/>
        </a:p>
      </dgm:t>
    </dgm:pt>
    <dgm:pt modelId="{95D622AA-C355-AB4A-98D7-7A1EE40D98C1}" type="pres">
      <dgm:prSet presAssocID="{FAEF8405-F8E1-F249-9936-AC3E915EB1D6}" presName="children" presStyleCnt="0"/>
      <dgm:spPr/>
    </dgm:pt>
    <dgm:pt modelId="{5F04F283-7D4D-644E-AD36-16513D3AB890}" type="pres">
      <dgm:prSet presAssocID="{FAEF8405-F8E1-F249-9936-AC3E915EB1D6}" presName="child1group" presStyleCnt="0"/>
      <dgm:spPr/>
    </dgm:pt>
    <dgm:pt modelId="{BEA70C80-BA86-1B4A-ABDC-6E8CB4AF0407}" type="pres">
      <dgm:prSet presAssocID="{FAEF8405-F8E1-F249-9936-AC3E915EB1D6}" presName="child1" presStyleLbl="bgAcc1" presStyleIdx="0" presStyleCnt="4" custScaleX="153958"/>
      <dgm:spPr/>
      <dgm:t>
        <a:bodyPr/>
        <a:lstStyle/>
        <a:p>
          <a:endParaRPr lang="en-US"/>
        </a:p>
      </dgm:t>
    </dgm:pt>
    <dgm:pt modelId="{778B2A70-7168-1D45-A40E-DA75538A0F8B}" type="pres">
      <dgm:prSet presAssocID="{FAEF8405-F8E1-F249-9936-AC3E915EB1D6}" presName="child1Text" presStyleLbl="bgAcc1" presStyleIdx="0" presStyleCnt="4">
        <dgm:presLayoutVars>
          <dgm:bulletEnabled val="1"/>
        </dgm:presLayoutVars>
      </dgm:prSet>
      <dgm:spPr/>
      <dgm:t>
        <a:bodyPr/>
        <a:lstStyle/>
        <a:p>
          <a:endParaRPr lang="en-US"/>
        </a:p>
      </dgm:t>
    </dgm:pt>
    <dgm:pt modelId="{5BFC7C47-1080-0645-B329-FFF9773410F4}" type="pres">
      <dgm:prSet presAssocID="{FAEF8405-F8E1-F249-9936-AC3E915EB1D6}" presName="child2group" presStyleCnt="0"/>
      <dgm:spPr/>
    </dgm:pt>
    <dgm:pt modelId="{82CE5ED0-04F4-714D-A0F0-224890F30106}" type="pres">
      <dgm:prSet presAssocID="{FAEF8405-F8E1-F249-9936-AC3E915EB1D6}" presName="child2" presStyleLbl="bgAcc1" presStyleIdx="1" presStyleCnt="4" custScaleX="157529"/>
      <dgm:spPr/>
      <dgm:t>
        <a:bodyPr/>
        <a:lstStyle/>
        <a:p>
          <a:endParaRPr lang="en-US"/>
        </a:p>
      </dgm:t>
    </dgm:pt>
    <dgm:pt modelId="{FE547016-8883-9340-B850-12F51B5547A5}" type="pres">
      <dgm:prSet presAssocID="{FAEF8405-F8E1-F249-9936-AC3E915EB1D6}" presName="child2Text" presStyleLbl="bgAcc1" presStyleIdx="1" presStyleCnt="4">
        <dgm:presLayoutVars>
          <dgm:bulletEnabled val="1"/>
        </dgm:presLayoutVars>
      </dgm:prSet>
      <dgm:spPr/>
      <dgm:t>
        <a:bodyPr/>
        <a:lstStyle/>
        <a:p>
          <a:endParaRPr lang="en-US"/>
        </a:p>
      </dgm:t>
    </dgm:pt>
    <dgm:pt modelId="{BFD184B0-422D-4F49-8AA9-6516E5877481}" type="pres">
      <dgm:prSet presAssocID="{FAEF8405-F8E1-F249-9936-AC3E915EB1D6}" presName="child3group" presStyleCnt="0"/>
      <dgm:spPr/>
    </dgm:pt>
    <dgm:pt modelId="{C42C339E-35D1-3942-9890-FA9DE3C8A009}" type="pres">
      <dgm:prSet presAssocID="{FAEF8405-F8E1-F249-9936-AC3E915EB1D6}" presName="child3" presStyleLbl="bgAcc1" presStyleIdx="2" presStyleCnt="4" custScaleX="115968" custLinFactNeighborX="30404" custLinFactNeighborY="0"/>
      <dgm:spPr/>
      <dgm:t>
        <a:bodyPr/>
        <a:lstStyle/>
        <a:p>
          <a:endParaRPr lang="en-US"/>
        </a:p>
      </dgm:t>
    </dgm:pt>
    <dgm:pt modelId="{A574FCA5-9843-8B41-8259-6929618E43D0}" type="pres">
      <dgm:prSet presAssocID="{FAEF8405-F8E1-F249-9936-AC3E915EB1D6}" presName="child3Text" presStyleLbl="bgAcc1" presStyleIdx="2" presStyleCnt="4">
        <dgm:presLayoutVars>
          <dgm:bulletEnabled val="1"/>
        </dgm:presLayoutVars>
      </dgm:prSet>
      <dgm:spPr/>
      <dgm:t>
        <a:bodyPr/>
        <a:lstStyle/>
        <a:p>
          <a:endParaRPr lang="en-US"/>
        </a:p>
      </dgm:t>
    </dgm:pt>
    <dgm:pt modelId="{F4D666CA-ED93-E542-8527-B89238C91627}" type="pres">
      <dgm:prSet presAssocID="{FAEF8405-F8E1-F249-9936-AC3E915EB1D6}" presName="child4group" presStyleCnt="0"/>
      <dgm:spPr/>
    </dgm:pt>
    <dgm:pt modelId="{71E31F94-5B1B-0442-9A2E-230465BE7C61}" type="pres">
      <dgm:prSet presAssocID="{FAEF8405-F8E1-F249-9936-AC3E915EB1D6}" presName="child4" presStyleLbl="bgAcc1" presStyleIdx="3" presStyleCnt="4" custScaleX="159715"/>
      <dgm:spPr/>
      <dgm:t>
        <a:bodyPr/>
        <a:lstStyle/>
        <a:p>
          <a:endParaRPr lang="en-US"/>
        </a:p>
      </dgm:t>
    </dgm:pt>
    <dgm:pt modelId="{63A5AC94-E96F-4B46-A06B-78614DFEAF7C}" type="pres">
      <dgm:prSet presAssocID="{FAEF8405-F8E1-F249-9936-AC3E915EB1D6}" presName="child4Text" presStyleLbl="bgAcc1" presStyleIdx="3" presStyleCnt="4">
        <dgm:presLayoutVars>
          <dgm:bulletEnabled val="1"/>
        </dgm:presLayoutVars>
      </dgm:prSet>
      <dgm:spPr/>
      <dgm:t>
        <a:bodyPr/>
        <a:lstStyle/>
        <a:p>
          <a:endParaRPr lang="en-US"/>
        </a:p>
      </dgm:t>
    </dgm:pt>
    <dgm:pt modelId="{616F3373-BBDA-634B-A29D-87FBDF4BFDC9}" type="pres">
      <dgm:prSet presAssocID="{FAEF8405-F8E1-F249-9936-AC3E915EB1D6}" presName="childPlaceholder" presStyleCnt="0"/>
      <dgm:spPr/>
    </dgm:pt>
    <dgm:pt modelId="{3A86F261-0A40-3E4E-BAAA-54452D6356A2}" type="pres">
      <dgm:prSet presAssocID="{FAEF8405-F8E1-F249-9936-AC3E915EB1D6}" presName="circle" presStyleCnt="0"/>
      <dgm:spPr/>
    </dgm:pt>
    <dgm:pt modelId="{6C8BF1AE-D363-744A-AD97-A34A096F9F2B}" type="pres">
      <dgm:prSet presAssocID="{FAEF8405-F8E1-F249-9936-AC3E915EB1D6}" presName="quadrant1" presStyleLbl="node1" presStyleIdx="0" presStyleCnt="4">
        <dgm:presLayoutVars>
          <dgm:chMax val="1"/>
          <dgm:bulletEnabled val="1"/>
        </dgm:presLayoutVars>
      </dgm:prSet>
      <dgm:spPr/>
      <dgm:t>
        <a:bodyPr/>
        <a:lstStyle/>
        <a:p>
          <a:endParaRPr lang="en-US"/>
        </a:p>
      </dgm:t>
    </dgm:pt>
    <dgm:pt modelId="{EC7DC58A-C82E-1D4E-9FEA-242827FEBED2}" type="pres">
      <dgm:prSet presAssocID="{FAEF8405-F8E1-F249-9936-AC3E915EB1D6}" presName="quadrant2" presStyleLbl="node1" presStyleIdx="1" presStyleCnt="4">
        <dgm:presLayoutVars>
          <dgm:chMax val="1"/>
          <dgm:bulletEnabled val="1"/>
        </dgm:presLayoutVars>
      </dgm:prSet>
      <dgm:spPr/>
      <dgm:t>
        <a:bodyPr/>
        <a:lstStyle/>
        <a:p>
          <a:endParaRPr lang="en-US"/>
        </a:p>
      </dgm:t>
    </dgm:pt>
    <dgm:pt modelId="{7F458E1C-459A-5040-8CC2-FB25F9F03A5A}" type="pres">
      <dgm:prSet presAssocID="{FAEF8405-F8E1-F249-9936-AC3E915EB1D6}" presName="quadrant3" presStyleLbl="node1" presStyleIdx="2" presStyleCnt="4">
        <dgm:presLayoutVars>
          <dgm:chMax val="1"/>
          <dgm:bulletEnabled val="1"/>
        </dgm:presLayoutVars>
      </dgm:prSet>
      <dgm:spPr/>
      <dgm:t>
        <a:bodyPr/>
        <a:lstStyle/>
        <a:p>
          <a:endParaRPr lang="en-US"/>
        </a:p>
      </dgm:t>
    </dgm:pt>
    <dgm:pt modelId="{6017FDA1-2B44-E340-8A9E-0BB6F1AC5355}" type="pres">
      <dgm:prSet presAssocID="{FAEF8405-F8E1-F249-9936-AC3E915EB1D6}" presName="quadrant4" presStyleLbl="node1" presStyleIdx="3" presStyleCnt="4">
        <dgm:presLayoutVars>
          <dgm:chMax val="1"/>
          <dgm:bulletEnabled val="1"/>
        </dgm:presLayoutVars>
      </dgm:prSet>
      <dgm:spPr/>
      <dgm:t>
        <a:bodyPr/>
        <a:lstStyle/>
        <a:p>
          <a:endParaRPr lang="en-US"/>
        </a:p>
      </dgm:t>
    </dgm:pt>
    <dgm:pt modelId="{4A57FE49-492D-D549-BB99-5520BBE29633}" type="pres">
      <dgm:prSet presAssocID="{FAEF8405-F8E1-F249-9936-AC3E915EB1D6}" presName="quadrantPlaceholder" presStyleCnt="0"/>
      <dgm:spPr/>
    </dgm:pt>
    <dgm:pt modelId="{22C0E6DC-9BCB-BC4A-8B95-D271FFD76337}" type="pres">
      <dgm:prSet presAssocID="{FAEF8405-F8E1-F249-9936-AC3E915EB1D6}" presName="center1" presStyleLbl="fgShp" presStyleIdx="0" presStyleCnt="2"/>
      <dgm:spPr/>
    </dgm:pt>
    <dgm:pt modelId="{5D4381C7-8C42-D244-A7AB-0F94584188BC}" type="pres">
      <dgm:prSet presAssocID="{FAEF8405-F8E1-F249-9936-AC3E915EB1D6}" presName="center2" presStyleLbl="fgShp" presStyleIdx="1" presStyleCnt="2"/>
      <dgm:spPr/>
    </dgm:pt>
  </dgm:ptLst>
  <dgm:cxnLst>
    <dgm:cxn modelId="{32B25102-AC9F-AC48-B254-B2E21369D47E}" srcId="{0212C9EB-FD93-7046-B70F-AA99F8FD957E}" destId="{79BBBC93-5259-C247-B3B7-34DE1B885AE7}" srcOrd="0" destOrd="0" parTransId="{66F44E5E-E21B-5D4C-A3E5-0F02B7C5AD86}" sibTransId="{B7C5753A-2034-4446-930D-F2405DEE701B}"/>
    <dgm:cxn modelId="{E877CB2D-A6C2-2E46-A373-299FD56EB34F}" srcId="{BE3627DE-1D4A-C74D-8849-1C1AFE0D77D7}" destId="{B0AD029B-981C-B44D-98A8-ECFA8D1CFFD2}" srcOrd="0" destOrd="0" parTransId="{347C86F8-C825-554E-946D-CEFD521C3C8D}" sibTransId="{179BC5B8-2F91-AF4C-B541-29A9953F0A95}"/>
    <dgm:cxn modelId="{58AD7550-BFAE-1E43-ACDE-DC792027FFA6}" srcId="{2742CF04-53D4-CB47-A02D-7D9FC69B4B77}" destId="{C957E061-DF1E-F84A-9965-62DD66308D4F}" srcOrd="0" destOrd="0" parTransId="{8572ED3C-28E0-AD48-8F49-21FE9BB56F18}" sibTransId="{4D671962-A28F-E440-8137-3BD96CA6D7F4}"/>
    <dgm:cxn modelId="{52B5DFE7-4E2D-194C-8763-BA3C6D3C3223}" srcId="{FAEF8405-F8E1-F249-9936-AC3E915EB1D6}" destId="{9EA650CB-7461-4B4F-9F92-D85D3D5B9D4C}" srcOrd="1" destOrd="0" parTransId="{6B072C8A-2A02-0345-B4F6-689210CDBADA}" sibTransId="{044BD0DF-B308-0E40-A70C-28EC6A52AE96}"/>
    <dgm:cxn modelId="{8D6BAEC2-5120-D641-AEE4-83AB72B5AA20}" type="presOf" srcId="{B0AD029B-981C-B44D-98A8-ECFA8D1CFFD2}" destId="{778B2A70-7168-1D45-A40E-DA75538A0F8B}" srcOrd="1" destOrd="0" presId="urn:microsoft.com/office/officeart/2005/8/layout/cycle4"/>
    <dgm:cxn modelId="{0B5D6066-2E61-6841-B194-A796AAD23FEA}" srcId="{FAEF8405-F8E1-F249-9936-AC3E915EB1D6}" destId="{0212C9EB-FD93-7046-B70F-AA99F8FD957E}" srcOrd="2" destOrd="0" parTransId="{C2C0B5F9-2C13-7E47-AB85-1D7898FDE83C}" sibTransId="{41F22EC7-B94F-4848-A61C-A73B617B5560}"/>
    <dgm:cxn modelId="{6A63F0A4-A88C-E947-B243-FCAC60A77558}" srcId="{2742CF04-53D4-CB47-A02D-7D9FC69B4B77}" destId="{00EBDCB1-8A94-C041-930C-A3017920EC7E}" srcOrd="1" destOrd="0" parTransId="{FA8094C1-8965-D04A-B658-1E26A9BC9B9D}" sibTransId="{1366B042-1646-AE44-941C-89A693688AEE}"/>
    <dgm:cxn modelId="{47821F78-BCA5-444A-9132-7E65687995B0}" type="presOf" srcId="{00EBDCB1-8A94-C041-930C-A3017920EC7E}" destId="{71E31F94-5B1B-0442-9A2E-230465BE7C61}" srcOrd="0" destOrd="1" presId="urn:microsoft.com/office/officeart/2005/8/layout/cycle4"/>
    <dgm:cxn modelId="{31EA6B57-B3F8-DA4E-BF60-9BC2C11429C9}" type="presOf" srcId="{79BBBC93-5259-C247-B3B7-34DE1B885AE7}" destId="{C42C339E-35D1-3942-9890-FA9DE3C8A009}" srcOrd="0" destOrd="0" presId="urn:microsoft.com/office/officeart/2005/8/layout/cycle4"/>
    <dgm:cxn modelId="{15A68F13-06C3-D247-A1D0-A43EEBCD37AE}" srcId="{FAEF8405-F8E1-F249-9936-AC3E915EB1D6}" destId="{BE3627DE-1D4A-C74D-8849-1C1AFE0D77D7}" srcOrd="0" destOrd="0" parTransId="{07A117E6-0216-E84A-AFDA-2981790C32EE}" sibTransId="{B0898C13-F8AD-EB4B-ACA0-3C0A6DFA8BAB}"/>
    <dgm:cxn modelId="{9E56BEE0-E95F-C849-9C84-22CCB8BC8F7C}" type="presOf" srcId="{C957E061-DF1E-F84A-9965-62DD66308D4F}" destId="{71E31F94-5B1B-0442-9A2E-230465BE7C61}" srcOrd="0" destOrd="0" presId="urn:microsoft.com/office/officeart/2005/8/layout/cycle4"/>
    <dgm:cxn modelId="{3F1D4ABC-77DB-1547-AA16-18283F13646E}" type="presOf" srcId="{FAEF8405-F8E1-F249-9936-AC3E915EB1D6}" destId="{51909137-3400-864F-B57B-0ACD72BDEFCC}" srcOrd="0" destOrd="0" presId="urn:microsoft.com/office/officeart/2005/8/layout/cycle4"/>
    <dgm:cxn modelId="{E1FE57DE-5D67-914E-992C-171A352CC644}" type="presOf" srcId="{00EBDCB1-8A94-C041-930C-A3017920EC7E}" destId="{63A5AC94-E96F-4B46-A06B-78614DFEAF7C}" srcOrd="1" destOrd="1" presId="urn:microsoft.com/office/officeart/2005/8/layout/cycle4"/>
    <dgm:cxn modelId="{F6722654-DECE-6C4B-AA35-DA88FF983A23}" type="presOf" srcId="{BE3627DE-1D4A-C74D-8849-1C1AFE0D77D7}" destId="{6C8BF1AE-D363-744A-AD97-A34A096F9F2B}" srcOrd="0" destOrd="0" presId="urn:microsoft.com/office/officeart/2005/8/layout/cycle4"/>
    <dgm:cxn modelId="{4A3D4F4A-E8C3-5441-B7EB-5274DE1BE45B}" srcId="{2742CF04-53D4-CB47-A02D-7D9FC69B4B77}" destId="{3939D8B0-58C8-EC44-9BF8-58DE29A33093}" srcOrd="2" destOrd="0" parTransId="{E2EDC779-4D1D-2C4B-9626-D191F13BA5BB}" sibTransId="{334FB857-80F5-3D40-A58B-18752497C4C9}"/>
    <dgm:cxn modelId="{2E0A1413-50C1-3B4B-82E3-DA9D2FF1F733}" srcId="{FAEF8405-F8E1-F249-9936-AC3E915EB1D6}" destId="{2742CF04-53D4-CB47-A02D-7D9FC69B4B77}" srcOrd="3" destOrd="0" parTransId="{448F9F4E-EEA7-7E40-BBA9-2962F9ADC21D}" sibTransId="{966A6029-EF0E-7242-A372-31846A022CAE}"/>
    <dgm:cxn modelId="{6F5D7249-D81D-874F-A88B-BF94A743D2F7}" type="presOf" srcId="{B0AD029B-981C-B44D-98A8-ECFA8D1CFFD2}" destId="{BEA70C80-BA86-1B4A-ABDC-6E8CB4AF0407}" srcOrd="0" destOrd="0" presId="urn:microsoft.com/office/officeart/2005/8/layout/cycle4"/>
    <dgm:cxn modelId="{6ADF76A1-B579-0749-9488-73F8DA5163B4}" type="presOf" srcId="{3939D8B0-58C8-EC44-9BF8-58DE29A33093}" destId="{63A5AC94-E96F-4B46-A06B-78614DFEAF7C}" srcOrd="1" destOrd="2" presId="urn:microsoft.com/office/officeart/2005/8/layout/cycle4"/>
    <dgm:cxn modelId="{6C997FF6-C9BD-C146-8066-8E2AED67E93E}" type="presOf" srcId="{C957E061-DF1E-F84A-9965-62DD66308D4F}" destId="{63A5AC94-E96F-4B46-A06B-78614DFEAF7C}" srcOrd="1" destOrd="0" presId="urn:microsoft.com/office/officeart/2005/8/layout/cycle4"/>
    <dgm:cxn modelId="{52CB30F3-FA16-7845-AEF7-86913EA7D271}" type="presOf" srcId="{3939D8B0-58C8-EC44-9BF8-58DE29A33093}" destId="{71E31F94-5B1B-0442-9A2E-230465BE7C61}" srcOrd="0" destOrd="2" presId="urn:microsoft.com/office/officeart/2005/8/layout/cycle4"/>
    <dgm:cxn modelId="{439C446F-9411-EB4F-A060-3BD8D73A99EB}" srcId="{9EA650CB-7461-4B4F-9F92-D85D3D5B9D4C}" destId="{554C1E9D-4DC2-E745-A22C-178296580435}" srcOrd="0" destOrd="0" parTransId="{B67E3BCB-8139-D843-A99D-F68027DA9A97}" sibTransId="{4FC75E5F-4036-9140-9B95-CD4367949DA9}"/>
    <dgm:cxn modelId="{0B924D51-0CB8-D648-B29C-3E07EDEDE875}" type="presOf" srcId="{79BBBC93-5259-C247-B3B7-34DE1B885AE7}" destId="{A574FCA5-9843-8B41-8259-6929618E43D0}" srcOrd="1" destOrd="0" presId="urn:microsoft.com/office/officeart/2005/8/layout/cycle4"/>
    <dgm:cxn modelId="{6F760417-FBFE-0744-B55B-E199C387A8EF}" type="presOf" srcId="{554C1E9D-4DC2-E745-A22C-178296580435}" destId="{FE547016-8883-9340-B850-12F51B5547A5}" srcOrd="1" destOrd="0" presId="urn:microsoft.com/office/officeart/2005/8/layout/cycle4"/>
    <dgm:cxn modelId="{C355EF26-33B2-5048-A270-F872F0E3B326}" type="presOf" srcId="{0212C9EB-FD93-7046-B70F-AA99F8FD957E}" destId="{7F458E1C-459A-5040-8CC2-FB25F9F03A5A}" srcOrd="0" destOrd="0" presId="urn:microsoft.com/office/officeart/2005/8/layout/cycle4"/>
    <dgm:cxn modelId="{B46F6D17-C911-0144-802B-991F8DC2B9C2}" type="presOf" srcId="{9EA650CB-7461-4B4F-9F92-D85D3D5B9D4C}" destId="{EC7DC58A-C82E-1D4E-9FEA-242827FEBED2}" srcOrd="0" destOrd="0" presId="urn:microsoft.com/office/officeart/2005/8/layout/cycle4"/>
    <dgm:cxn modelId="{AD52C039-64F9-A640-9819-8EA80372145C}" type="presOf" srcId="{554C1E9D-4DC2-E745-A22C-178296580435}" destId="{82CE5ED0-04F4-714D-A0F0-224890F30106}" srcOrd="0" destOrd="0" presId="urn:microsoft.com/office/officeart/2005/8/layout/cycle4"/>
    <dgm:cxn modelId="{06AF536F-FD0F-C049-B13B-977CCE1669D2}" type="presOf" srcId="{2742CF04-53D4-CB47-A02D-7D9FC69B4B77}" destId="{6017FDA1-2B44-E340-8A9E-0BB6F1AC5355}" srcOrd="0" destOrd="0" presId="urn:microsoft.com/office/officeart/2005/8/layout/cycle4"/>
    <dgm:cxn modelId="{18D4E4FD-6D22-194C-A8C3-1FC79DB5DBE7}" type="presParOf" srcId="{51909137-3400-864F-B57B-0ACD72BDEFCC}" destId="{95D622AA-C355-AB4A-98D7-7A1EE40D98C1}" srcOrd="0" destOrd="0" presId="urn:microsoft.com/office/officeart/2005/8/layout/cycle4"/>
    <dgm:cxn modelId="{9C26A11E-7DFD-6B49-BD61-DF493045B798}" type="presParOf" srcId="{95D622AA-C355-AB4A-98D7-7A1EE40D98C1}" destId="{5F04F283-7D4D-644E-AD36-16513D3AB890}" srcOrd="0" destOrd="0" presId="urn:microsoft.com/office/officeart/2005/8/layout/cycle4"/>
    <dgm:cxn modelId="{B83C8B7A-833B-A84C-8C6D-6BB55C8998E3}" type="presParOf" srcId="{5F04F283-7D4D-644E-AD36-16513D3AB890}" destId="{BEA70C80-BA86-1B4A-ABDC-6E8CB4AF0407}" srcOrd="0" destOrd="0" presId="urn:microsoft.com/office/officeart/2005/8/layout/cycle4"/>
    <dgm:cxn modelId="{44A95BB3-A564-A542-B6D6-B854077AE664}" type="presParOf" srcId="{5F04F283-7D4D-644E-AD36-16513D3AB890}" destId="{778B2A70-7168-1D45-A40E-DA75538A0F8B}" srcOrd="1" destOrd="0" presId="urn:microsoft.com/office/officeart/2005/8/layout/cycle4"/>
    <dgm:cxn modelId="{955C0E85-A4C4-AD40-8B4C-1539681F6119}" type="presParOf" srcId="{95D622AA-C355-AB4A-98D7-7A1EE40D98C1}" destId="{5BFC7C47-1080-0645-B329-FFF9773410F4}" srcOrd="1" destOrd="0" presId="urn:microsoft.com/office/officeart/2005/8/layout/cycle4"/>
    <dgm:cxn modelId="{2EA43A44-D56A-A043-96B0-8DA1DB0A79FC}" type="presParOf" srcId="{5BFC7C47-1080-0645-B329-FFF9773410F4}" destId="{82CE5ED0-04F4-714D-A0F0-224890F30106}" srcOrd="0" destOrd="0" presId="urn:microsoft.com/office/officeart/2005/8/layout/cycle4"/>
    <dgm:cxn modelId="{5096B5E0-038E-5947-97F3-9223065C3188}" type="presParOf" srcId="{5BFC7C47-1080-0645-B329-FFF9773410F4}" destId="{FE547016-8883-9340-B850-12F51B5547A5}" srcOrd="1" destOrd="0" presId="urn:microsoft.com/office/officeart/2005/8/layout/cycle4"/>
    <dgm:cxn modelId="{06EBFA7D-EF6A-0B47-8A97-3CC00B7D33A1}" type="presParOf" srcId="{95D622AA-C355-AB4A-98D7-7A1EE40D98C1}" destId="{BFD184B0-422D-4F49-8AA9-6516E5877481}" srcOrd="2" destOrd="0" presId="urn:microsoft.com/office/officeart/2005/8/layout/cycle4"/>
    <dgm:cxn modelId="{1313B374-7244-4845-9EDF-9E959DFFF852}" type="presParOf" srcId="{BFD184B0-422D-4F49-8AA9-6516E5877481}" destId="{C42C339E-35D1-3942-9890-FA9DE3C8A009}" srcOrd="0" destOrd="0" presId="urn:microsoft.com/office/officeart/2005/8/layout/cycle4"/>
    <dgm:cxn modelId="{33DC8FD8-3236-BE4E-8173-16B8C82CF89E}" type="presParOf" srcId="{BFD184B0-422D-4F49-8AA9-6516E5877481}" destId="{A574FCA5-9843-8B41-8259-6929618E43D0}" srcOrd="1" destOrd="0" presId="urn:microsoft.com/office/officeart/2005/8/layout/cycle4"/>
    <dgm:cxn modelId="{2CADA5A7-8B3E-4145-8966-5FF04E72D581}" type="presParOf" srcId="{95D622AA-C355-AB4A-98D7-7A1EE40D98C1}" destId="{F4D666CA-ED93-E542-8527-B89238C91627}" srcOrd="3" destOrd="0" presId="urn:microsoft.com/office/officeart/2005/8/layout/cycle4"/>
    <dgm:cxn modelId="{1D8286D0-DB8F-9840-ABD1-5BC113ABBB51}" type="presParOf" srcId="{F4D666CA-ED93-E542-8527-B89238C91627}" destId="{71E31F94-5B1B-0442-9A2E-230465BE7C61}" srcOrd="0" destOrd="0" presId="urn:microsoft.com/office/officeart/2005/8/layout/cycle4"/>
    <dgm:cxn modelId="{ACA0B4F9-4533-6F41-AEFF-4381BB3A0645}" type="presParOf" srcId="{F4D666CA-ED93-E542-8527-B89238C91627}" destId="{63A5AC94-E96F-4B46-A06B-78614DFEAF7C}" srcOrd="1" destOrd="0" presId="urn:microsoft.com/office/officeart/2005/8/layout/cycle4"/>
    <dgm:cxn modelId="{2DB6CA7E-5223-A74C-A77C-6509B6DB606F}" type="presParOf" srcId="{95D622AA-C355-AB4A-98D7-7A1EE40D98C1}" destId="{616F3373-BBDA-634B-A29D-87FBDF4BFDC9}" srcOrd="4" destOrd="0" presId="urn:microsoft.com/office/officeart/2005/8/layout/cycle4"/>
    <dgm:cxn modelId="{205F55C3-3BEE-2A43-87FA-3746C1D52260}" type="presParOf" srcId="{51909137-3400-864F-B57B-0ACD72BDEFCC}" destId="{3A86F261-0A40-3E4E-BAAA-54452D6356A2}" srcOrd="1" destOrd="0" presId="urn:microsoft.com/office/officeart/2005/8/layout/cycle4"/>
    <dgm:cxn modelId="{1151D732-A3C6-8043-8CCF-5EF038DFB311}" type="presParOf" srcId="{3A86F261-0A40-3E4E-BAAA-54452D6356A2}" destId="{6C8BF1AE-D363-744A-AD97-A34A096F9F2B}" srcOrd="0" destOrd="0" presId="urn:microsoft.com/office/officeart/2005/8/layout/cycle4"/>
    <dgm:cxn modelId="{498C0E2A-AFAF-EE42-A672-00BF7EFFA334}" type="presParOf" srcId="{3A86F261-0A40-3E4E-BAAA-54452D6356A2}" destId="{EC7DC58A-C82E-1D4E-9FEA-242827FEBED2}" srcOrd="1" destOrd="0" presId="urn:microsoft.com/office/officeart/2005/8/layout/cycle4"/>
    <dgm:cxn modelId="{03750658-1B28-0445-9604-186FB82E79AB}" type="presParOf" srcId="{3A86F261-0A40-3E4E-BAAA-54452D6356A2}" destId="{7F458E1C-459A-5040-8CC2-FB25F9F03A5A}" srcOrd="2" destOrd="0" presId="urn:microsoft.com/office/officeart/2005/8/layout/cycle4"/>
    <dgm:cxn modelId="{F586F203-4E19-2445-B27F-B6B3AEFA6998}" type="presParOf" srcId="{3A86F261-0A40-3E4E-BAAA-54452D6356A2}" destId="{6017FDA1-2B44-E340-8A9E-0BB6F1AC5355}" srcOrd="3" destOrd="0" presId="urn:microsoft.com/office/officeart/2005/8/layout/cycle4"/>
    <dgm:cxn modelId="{48E07B82-CDB4-D94A-9CF2-CFFA81D6E0DB}" type="presParOf" srcId="{3A86F261-0A40-3E4E-BAAA-54452D6356A2}" destId="{4A57FE49-492D-D549-BB99-5520BBE29633}" srcOrd="4" destOrd="0" presId="urn:microsoft.com/office/officeart/2005/8/layout/cycle4"/>
    <dgm:cxn modelId="{3C3AE1D3-6265-784A-9FC1-6BFB4969E12A}" type="presParOf" srcId="{51909137-3400-864F-B57B-0ACD72BDEFCC}" destId="{22C0E6DC-9BCB-BC4A-8B95-D271FFD76337}" srcOrd="2" destOrd="0" presId="urn:microsoft.com/office/officeart/2005/8/layout/cycle4"/>
    <dgm:cxn modelId="{75DB7BF4-31E3-3847-BECC-D57975F05A0E}" type="presParOf" srcId="{51909137-3400-864F-B57B-0ACD72BDEFCC}" destId="{5D4381C7-8C42-D244-A7AB-0F94584188B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255ECF-9E7C-3B40-9F99-2C0FE1018A85}" type="doc">
      <dgm:prSet loTypeId="urn:microsoft.com/office/officeart/2005/8/layout/target3" loCatId="relationship" qsTypeId="urn:microsoft.com/office/officeart/2005/8/quickstyle/simple4" qsCatId="simple" csTypeId="urn:microsoft.com/office/officeart/2005/8/colors/colorful4" csCatId="colorful" phldr="1"/>
      <dgm:spPr/>
      <dgm:t>
        <a:bodyPr/>
        <a:lstStyle/>
        <a:p>
          <a:endParaRPr lang="en-US"/>
        </a:p>
      </dgm:t>
    </dgm:pt>
    <dgm:pt modelId="{EA5D1969-17BA-FE49-8CEA-A07F425043B5}">
      <dgm:prSet/>
      <dgm:spPr/>
      <dgm:t>
        <a:bodyPr/>
        <a:lstStyle/>
        <a:p>
          <a:pPr rtl="0"/>
          <a:r>
            <a:rPr lang="en-US" dirty="0" smtClean="0"/>
            <a:t>From Agency and Veil Piercing to Tort and Contract</a:t>
          </a:r>
          <a:endParaRPr lang="en-US" dirty="0"/>
        </a:p>
      </dgm:t>
    </dgm:pt>
    <dgm:pt modelId="{867202CB-AC32-DB46-9EA5-51626DC205FF}" type="parTrans" cxnId="{6366E1E7-25A7-D64C-86D3-2FF3A31F72FE}">
      <dgm:prSet/>
      <dgm:spPr/>
      <dgm:t>
        <a:bodyPr/>
        <a:lstStyle/>
        <a:p>
          <a:endParaRPr lang="en-US"/>
        </a:p>
      </dgm:t>
    </dgm:pt>
    <dgm:pt modelId="{6F3597D8-220C-964B-AFAA-BCA474D06685}" type="sibTrans" cxnId="{6366E1E7-25A7-D64C-86D3-2FF3A31F72FE}">
      <dgm:prSet/>
      <dgm:spPr/>
      <dgm:t>
        <a:bodyPr/>
        <a:lstStyle/>
        <a:p>
          <a:endParaRPr lang="en-US"/>
        </a:p>
      </dgm:t>
    </dgm:pt>
    <dgm:pt modelId="{06BC9538-33EF-C343-B52B-370420C6FBF6}">
      <dgm:prSet/>
      <dgm:spPr/>
      <dgm:t>
        <a:bodyPr/>
        <a:lstStyle/>
        <a:p>
          <a:pPr rtl="0"/>
          <a:r>
            <a:rPr lang="en-US" smtClean="0"/>
            <a:t>Number of recent cases suggest the possible outlines of movement</a:t>
          </a:r>
          <a:endParaRPr lang="en-US"/>
        </a:p>
      </dgm:t>
    </dgm:pt>
    <dgm:pt modelId="{023C9CB5-EAD6-E547-95CB-E5D8A17E8F28}" type="parTrans" cxnId="{863038F1-5D66-C847-9598-BB3B0A6433DD}">
      <dgm:prSet/>
      <dgm:spPr/>
      <dgm:t>
        <a:bodyPr/>
        <a:lstStyle/>
        <a:p>
          <a:endParaRPr lang="en-US"/>
        </a:p>
      </dgm:t>
    </dgm:pt>
    <dgm:pt modelId="{0EE27046-44E0-924C-86C6-27B96B5E0875}" type="sibTrans" cxnId="{863038F1-5D66-C847-9598-BB3B0A6433DD}">
      <dgm:prSet/>
      <dgm:spPr/>
      <dgm:t>
        <a:bodyPr/>
        <a:lstStyle/>
        <a:p>
          <a:endParaRPr lang="en-US"/>
        </a:p>
      </dgm:t>
    </dgm:pt>
    <dgm:pt modelId="{E54E861F-0F9C-4343-981F-1D98ACA55AE6}">
      <dgm:prSet/>
      <dgm:spPr/>
      <dgm:t>
        <a:bodyPr/>
        <a:lstStyle/>
        <a:p>
          <a:pPr rtl="0"/>
          <a:r>
            <a:rPr lang="en-US" smtClean="0"/>
            <a:t>Grounded in particular claim and specific duty</a:t>
          </a:r>
          <a:endParaRPr lang="en-US"/>
        </a:p>
      </dgm:t>
    </dgm:pt>
    <dgm:pt modelId="{23C3AF92-962F-914F-9200-60B5A8CFC9E9}" type="parTrans" cxnId="{8568BBC4-38CF-D141-84AA-786A151A9843}">
      <dgm:prSet/>
      <dgm:spPr/>
      <dgm:t>
        <a:bodyPr/>
        <a:lstStyle/>
        <a:p>
          <a:endParaRPr lang="en-US"/>
        </a:p>
      </dgm:t>
    </dgm:pt>
    <dgm:pt modelId="{4CB94C77-7376-064C-83E5-7E9C67505F44}" type="sibTrans" cxnId="{8568BBC4-38CF-D141-84AA-786A151A9843}">
      <dgm:prSet/>
      <dgm:spPr/>
      <dgm:t>
        <a:bodyPr/>
        <a:lstStyle/>
        <a:p>
          <a:endParaRPr lang="en-US"/>
        </a:p>
      </dgm:t>
    </dgm:pt>
    <dgm:pt modelId="{B994BEE1-6874-8840-B765-AEEF20B53D99}">
      <dgm:prSet/>
      <dgm:spPr/>
      <dgm:t>
        <a:bodyPr/>
        <a:lstStyle/>
        <a:p>
          <a:pPr rtl="0"/>
          <a:r>
            <a:rPr lang="en-US" smtClean="0"/>
            <a:t>Self consciously not veil piercing or agency</a:t>
          </a:r>
          <a:endParaRPr lang="en-US"/>
        </a:p>
      </dgm:t>
    </dgm:pt>
    <dgm:pt modelId="{BFF6A122-F12A-8B44-9983-3A241E461F4A}" type="parTrans" cxnId="{B1923741-C8D3-3945-82FF-AD5E439679D5}">
      <dgm:prSet/>
      <dgm:spPr/>
      <dgm:t>
        <a:bodyPr/>
        <a:lstStyle/>
        <a:p>
          <a:endParaRPr lang="en-US"/>
        </a:p>
      </dgm:t>
    </dgm:pt>
    <dgm:pt modelId="{455F207A-1466-084F-BA76-E72325B7FA41}" type="sibTrans" cxnId="{B1923741-C8D3-3945-82FF-AD5E439679D5}">
      <dgm:prSet/>
      <dgm:spPr/>
      <dgm:t>
        <a:bodyPr/>
        <a:lstStyle/>
        <a:p>
          <a:endParaRPr lang="en-US"/>
        </a:p>
      </dgm:t>
    </dgm:pt>
    <dgm:pt modelId="{1654E62C-A5CC-5F48-A210-FB2AC5B6A2F0}">
      <dgm:prSet/>
      <dgm:spPr/>
      <dgm:t>
        <a:bodyPr/>
        <a:lstStyle/>
        <a:p>
          <a:pPr rtl="0"/>
          <a:r>
            <a:rPr lang="en-US" smtClean="0"/>
            <a:t>Do these point to a new form of action respecting intra-enterprise liability along a production chain?</a:t>
          </a:r>
          <a:endParaRPr lang="en-US"/>
        </a:p>
      </dgm:t>
    </dgm:pt>
    <dgm:pt modelId="{BEDD55E3-23AB-EB41-8962-C0B04C464068}" type="parTrans" cxnId="{658BC49A-6CCA-234E-B251-73892FA6BC9E}">
      <dgm:prSet/>
      <dgm:spPr/>
      <dgm:t>
        <a:bodyPr/>
        <a:lstStyle/>
        <a:p>
          <a:endParaRPr lang="en-US"/>
        </a:p>
      </dgm:t>
    </dgm:pt>
    <dgm:pt modelId="{12FBC197-1E48-0D42-B8FA-AD61E3944DF8}" type="sibTrans" cxnId="{658BC49A-6CCA-234E-B251-73892FA6BC9E}">
      <dgm:prSet/>
      <dgm:spPr/>
      <dgm:t>
        <a:bodyPr/>
        <a:lstStyle/>
        <a:p>
          <a:endParaRPr lang="en-US"/>
        </a:p>
      </dgm:t>
    </dgm:pt>
    <dgm:pt modelId="{94A52AD2-067D-6C43-BFC1-37689E3139F3}">
      <dgm:prSet/>
      <dgm:spPr/>
      <dgm:t>
        <a:bodyPr/>
        <a:lstStyle/>
        <a:p>
          <a:pPr rtl="0"/>
          <a:r>
            <a:rPr lang="en-US" smtClean="0"/>
            <a:t>Let’s consider some of the recent cases.</a:t>
          </a:r>
          <a:endParaRPr lang="en-US"/>
        </a:p>
      </dgm:t>
    </dgm:pt>
    <dgm:pt modelId="{29456039-3CCE-A14F-B873-D4A6124CEC9C}" type="parTrans" cxnId="{86F79E6A-F62B-0849-861A-DB921ADDB6BE}">
      <dgm:prSet/>
      <dgm:spPr/>
      <dgm:t>
        <a:bodyPr/>
        <a:lstStyle/>
        <a:p>
          <a:endParaRPr lang="en-US"/>
        </a:p>
      </dgm:t>
    </dgm:pt>
    <dgm:pt modelId="{127DEBBD-AE6B-4F40-8433-CB7440361483}" type="sibTrans" cxnId="{86F79E6A-F62B-0849-861A-DB921ADDB6BE}">
      <dgm:prSet/>
      <dgm:spPr/>
      <dgm:t>
        <a:bodyPr/>
        <a:lstStyle/>
        <a:p>
          <a:endParaRPr lang="en-US"/>
        </a:p>
      </dgm:t>
    </dgm:pt>
    <dgm:pt modelId="{A6565ED8-7253-8B47-91AF-5B688DE825CC}" type="pres">
      <dgm:prSet presAssocID="{D1255ECF-9E7C-3B40-9F99-2C0FE1018A85}" presName="Name0" presStyleCnt="0">
        <dgm:presLayoutVars>
          <dgm:chMax val="7"/>
          <dgm:dir/>
          <dgm:animLvl val="lvl"/>
          <dgm:resizeHandles val="exact"/>
        </dgm:presLayoutVars>
      </dgm:prSet>
      <dgm:spPr/>
      <dgm:t>
        <a:bodyPr/>
        <a:lstStyle/>
        <a:p>
          <a:endParaRPr lang="en-US"/>
        </a:p>
      </dgm:t>
    </dgm:pt>
    <dgm:pt modelId="{25F6C034-89CD-FB49-8A7C-CD5F28CED827}" type="pres">
      <dgm:prSet presAssocID="{EA5D1969-17BA-FE49-8CEA-A07F425043B5}" presName="circle1" presStyleLbl="node1" presStyleIdx="0" presStyleCnt="6" custScaleX="98116"/>
      <dgm:spPr>
        <a:gradFill rotWithShape="0">
          <a:gsLst>
            <a:gs pos="0">
              <a:schemeClr val="accent4">
                <a:lumMod val="20000"/>
                <a:lumOff val="80000"/>
              </a:schemeClr>
            </a:gs>
            <a:gs pos="50000">
              <a:schemeClr val="accent4">
                <a:lumMod val="40000"/>
                <a:lumOff val="60000"/>
              </a:schemeClr>
            </a:gs>
            <a:gs pos="100000">
              <a:schemeClr val="accent4">
                <a:hueOff val="0"/>
                <a:satOff val="0"/>
                <a:lumOff val="0"/>
                <a:alphaOff val="0"/>
                <a:lumMod val="99000"/>
                <a:satMod val="120000"/>
                <a:shade val="78000"/>
              </a:schemeClr>
            </a:gs>
          </a:gsLst>
        </a:gradFill>
      </dgm:spPr>
    </dgm:pt>
    <dgm:pt modelId="{6E32B176-2C5F-8C45-8AA6-31A5335218CE}" type="pres">
      <dgm:prSet presAssocID="{EA5D1969-17BA-FE49-8CEA-A07F425043B5}" presName="space" presStyleCnt="0"/>
      <dgm:spPr/>
    </dgm:pt>
    <dgm:pt modelId="{A540613D-2C29-7449-A825-B8AC6A6EED32}" type="pres">
      <dgm:prSet presAssocID="{EA5D1969-17BA-FE49-8CEA-A07F425043B5}" presName="rect1" presStyleLbl="alignAcc1" presStyleIdx="0" presStyleCnt="6"/>
      <dgm:spPr/>
      <dgm:t>
        <a:bodyPr/>
        <a:lstStyle/>
        <a:p>
          <a:endParaRPr lang="en-US"/>
        </a:p>
      </dgm:t>
    </dgm:pt>
    <dgm:pt modelId="{C9109D31-42C7-6A4E-BC5E-9B3564CACFCD}" type="pres">
      <dgm:prSet presAssocID="{06BC9538-33EF-C343-B52B-370420C6FBF6}" presName="vertSpace2" presStyleLbl="node1" presStyleIdx="0" presStyleCnt="6"/>
      <dgm:spPr/>
    </dgm:pt>
    <dgm:pt modelId="{1383EFFF-9D90-8D47-8DDE-E78AF5FC5251}" type="pres">
      <dgm:prSet presAssocID="{06BC9538-33EF-C343-B52B-370420C6FBF6}" presName="circle2" presStyleLbl="node1" presStyleIdx="1" presStyleCnt="6"/>
      <dgm:spPr>
        <a:gradFill rotWithShape="0">
          <a:gsLst>
            <a:gs pos="0">
              <a:schemeClr val="accent6">
                <a:lumMod val="20000"/>
                <a:lumOff val="80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gradFill>
      </dgm:spPr>
    </dgm:pt>
    <dgm:pt modelId="{63E554BB-D125-6D44-AC1F-F0AE14DFEB45}" type="pres">
      <dgm:prSet presAssocID="{06BC9538-33EF-C343-B52B-370420C6FBF6}" presName="rect2" presStyleLbl="alignAcc1" presStyleIdx="1" presStyleCnt="6"/>
      <dgm:spPr/>
      <dgm:t>
        <a:bodyPr/>
        <a:lstStyle/>
        <a:p>
          <a:endParaRPr lang="en-US"/>
        </a:p>
      </dgm:t>
    </dgm:pt>
    <dgm:pt modelId="{2191609C-4697-5F47-B644-6857399D59B5}" type="pres">
      <dgm:prSet presAssocID="{E54E861F-0F9C-4343-981F-1D98ACA55AE6}" presName="vertSpace3" presStyleLbl="node1" presStyleIdx="1" presStyleCnt="6"/>
      <dgm:spPr/>
    </dgm:pt>
    <dgm:pt modelId="{E82DF8C9-5008-1545-A2B1-E347F8E7643C}" type="pres">
      <dgm:prSet presAssocID="{E54E861F-0F9C-4343-981F-1D98ACA55AE6}" presName="circle3" presStyleLbl="node1" presStyleIdx="2" presStyleCnt="6"/>
      <dgm:spPr>
        <a:gradFill rotWithShape="0">
          <a:gsLst>
            <a:gs pos="0">
              <a:schemeClr val="accent6">
                <a:lumMod val="40000"/>
                <a:lumOff val="60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gradFill>
      </dgm:spPr>
    </dgm:pt>
    <dgm:pt modelId="{129354A5-2F63-3945-B04B-3EB2BB477CD2}" type="pres">
      <dgm:prSet presAssocID="{E54E861F-0F9C-4343-981F-1D98ACA55AE6}" presName="rect3" presStyleLbl="alignAcc1" presStyleIdx="2" presStyleCnt="6"/>
      <dgm:spPr/>
      <dgm:t>
        <a:bodyPr/>
        <a:lstStyle/>
        <a:p>
          <a:endParaRPr lang="en-US"/>
        </a:p>
      </dgm:t>
    </dgm:pt>
    <dgm:pt modelId="{95CFB56F-B2C5-694D-B986-AF08E9F23190}" type="pres">
      <dgm:prSet presAssocID="{B994BEE1-6874-8840-B765-AEEF20B53D99}" presName="vertSpace4" presStyleLbl="node1" presStyleIdx="2" presStyleCnt="6"/>
      <dgm:spPr/>
    </dgm:pt>
    <dgm:pt modelId="{A4D34471-F242-294D-A246-FE3E994EF3CC}" type="pres">
      <dgm:prSet presAssocID="{B994BEE1-6874-8840-B765-AEEF20B53D99}" presName="circle4" presStyleLbl="node1" presStyleIdx="3" presStyleCnt="6"/>
      <dgm:spPr>
        <a:gradFill rotWithShape="0">
          <a:gsLst>
            <a:gs pos="0">
              <a:schemeClr val="accent5">
                <a:lumMod val="40000"/>
                <a:lumOff val="60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gradFill>
      </dgm:spPr>
    </dgm:pt>
    <dgm:pt modelId="{0FD99E24-DD4A-9043-986F-441C0513B820}" type="pres">
      <dgm:prSet presAssocID="{B994BEE1-6874-8840-B765-AEEF20B53D99}" presName="rect4" presStyleLbl="alignAcc1" presStyleIdx="3" presStyleCnt="6"/>
      <dgm:spPr/>
      <dgm:t>
        <a:bodyPr/>
        <a:lstStyle/>
        <a:p>
          <a:endParaRPr lang="en-US"/>
        </a:p>
      </dgm:t>
    </dgm:pt>
    <dgm:pt modelId="{BBC59E85-14B6-6345-90A1-654EF6E128F5}" type="pres">
      <dgm:prSet presAssocID="{1654E62C-A5CC-5F48-A210-FB2AC5B6A2F0}" presName="vertSpace5" presStyleLbl="node1" presStyleIdx="3" presStyleCnt="6"/>
      <dgm:spPr/>
    </dgm:pt>
    <dgm:pt modelId="{580DF06B-8366-7841-BD12-C1C6DCE9557B}" type="pres">
      <dgm:prSet presAssocID="{1654E62C-A5CC-5F48-A210-FB2AC5B6A2F0}" presName="circle5" presStyleLbl="node1" presStyleIdx="4" presStyleCnt="6"/>
      <dgm:spPr>
        <a:gradFill rotWithShape="0">
          <a:gsLst>
            <a:gs pos="0">
              <a:schemeClr val="accent5">
                <a:lumMod val="40000"/>
                <a:lumOff val="60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gradFill>
      </dgm:spPr>
    </dgm:pt>
    <dgm:pt modelId="{F216F04F-5033-1B40-B771-E94E929ACAB4}" type="pres">
      <dgm:prSet presAssocID="{1654E62C-A5CC-5F48-A210-FB2AC5B6A2F0}" presName="rect5" presStyleLbl="alignAcc1" presStyleIdx="4" presStyleCnt="6"/>
      <dgm:spPr/>
      <dgm:t>
        <a:bodyPr/>
        <a:lstStyle/>
        <a:p>
          <a:endParaRPr lang="en-US"/>
        </a:p>
      </dgm:t>
    </dgm:pt>
    <dgm:pt modelId="{8F4E84A2-86FA-9E45-9AC0-F776BBCE381F}" type="pres">
      <dgm:prSet presAssocID="{94A52AD2-067D-6C43-BFC1-37689E3139F3}" presName="vertSpace6" presStyleLbl="node1" presStyleIdx="4" presStyleCnt="6"/>
      <dgm:spPr/>
    </dgm:pt>
    <dgm:pt modelId="{8F85968B-3587-A349-9CF3-B5C6B895C07D}" type="pres">
      <dgm:prSet presAssocID="{94A52AD2-067D-6C43-BFC1-37689E3139F3}" presName="circle6" presStyleLbl="node1" presStyleIdx="5" presStyleCnt="6"/>
      <dgm:spPr>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1">
                <a:lumMod val="75000"/>
              </a:schemeClr>
            </a:gs>
          </a:gsLst>
        </a:gradFill>
      </dgm:spPr>
    </dgm:pt>
    <dgm:pt modelId="{90C61960-3E15-2842-849C-FB22397A2250}" type="pres">
      <dgm:prSet presAssocID="{94A52AD2-067D-6C43-BFC1-37689E3139F3}" presName="rect6" presStyleLbl="alignAcc1" presStyleIdx="5" presStyleCnt="6"/>
      <dgm:spPr/>
      <dgm:t>
        <a:bodyPr/>
        <a:lstStyle/>
        <a:p>
          <a:endParaRPr lang="en-US"/>
        </a:p>
      </dgm:t>
    </dgm:pt>
    <dgm:pt modelId="{546F2DFC-CF4B-654A-B1E5-835506EED5E5}" type="pres">
      <dgm:prSet presAssocID="{EA5D1969-17BA-FE49-8CEA-A07F425043B5}" presName="rect1ParTxNoCh" presStyleLbl="alignAcc1" presStyleIdx="5" presStyleCnt="6">
        <dgm:presLayoutVars>
          <dgm:chMax val="1"/>
          <dgm:bulletEnabled val="1"/>
        </dgm:presLayoutVars>
      </dgm:prSet>
      <dgm:spPr/>
      <dgm:t>
        <a:bodyPr/>
        <a:lstStyle/>
        <a:p>
          <a:endParaRPr lang="en-US"/>
        </a:p>
      </dgm:t>
    </dgm:pt>
    <dgm:pt modelId="{BF970777-8E13-774E-B7E4-8087E6BE2D8C}" type="pres">
      <dgm:prSet presAssocID="{06BC9538-33EF-C343-B52B-370420C6FBF6}" presName="rect2ParTxNoCh" presStyleLbl="alignAcc1" presStyleIdx="5" presStyleCnt="6">
        <dgm:presLayoutVars>
          <dgm:chMax val="1"/>
          <dgm:bulletEnabled val="1"/>
        </dgm:presLayoutVars>
      </dgm:prSet>
      <dgm:spPr/>
      <dgm:t>
        <a:bodyPr/>
        <a:lstStyle/>
        <a:p>
          <a:endParaRPr lang="en-US"/>
        </a:p>
      </dgm:t>
    </dgm:pt>
    <dgm:pt modelId="{43B13E21-8531-3446-B6A2-D94928E82F27}" type="pres">
      <dgm:prSet presAssocID="{E54E861F-0F9C-4343-981F-1D98ACA55AE6}" presName="rect3ParTxNoCh" presStyleLbl="alignAcc1" presStyleIdx="5" presStyleCnt="6">
        <dgm:presLayoutVars>
          <dgm:chMax val="1"/>
          <dgm:bulletEnabled val="1"/>
        </dgm:presLayoutVars>
      </dgm:prSet>
      <dgm:spPr/>
      <dgm:t>
        <a:bodyPr/>
        <a:lstStyle/>
        <a:p>
          <a:endParaRPr lang="en-US"/>
        </a:p>
      </dgm:t>
    </dgm:pt>
    <dgm:pt modelId="{291F208A-9D17-784C-9252-3727981D2F6B}" type="pres">
      <dgm:prSet presAssocID="{B994BEE1-6874-8840-B765-AEEF20B53D99}" presName="rect4ParTxNoCh" presStyleLbl="alignAcc1" presStyleIdx="5" presStyleCnt="6">
        <dgm:presLayoutVars>
          <dgm:chMax val="1"/>
          <dgm:bulletEnabled val="1"/>
        </dgm:presLayoutVars>
      </dgm:prSet>
      <dgm:spPr/>
      <dgm:t>
        <a:bodyPr/>
        <a:lstStyle/>
        <a:p>
          <a:endParaRPr lang="en-US"/>
        </a:p>
      </dgm:t>
    </dgm:pt>
    <dgm:pt modelId="{52525A24-5463-E24D-A008-DCDFDBD6E521}" type="pres">
      <dgm:prSet presAssocID="{1654E62C-A5CC-5F48-A210-FB2AC5B6A2F0}" presName="rect5ParTxNoCh" presStyleLbl="alignAcc1" presStyleIdx="5" presStyleCnt="6">
        <dgm:presLayoutVars>
          <dgm:chMax val="1"/>
          <dgm:bulletEnabled val="1"/>
        </dgm:presLayoutVars>
      </dgm:prSet>
      <dgm:spPr/>
      <dgm:t>
        <a:bodyPr/>
        <a:lstStyle/>
        <a:p>
          <a:endParaRPr lang="en-US"/>
        </a:p>
      </dgm:t>
    </dgm:pt>
    <dgm:pt modelId="{1FC4D4C9-367B-2F47-9D18-774030D6040A}" type="pres">
      <dgm:prSet presAssocID="{94A52AD2-067D-6C43-BFC1-37689E3139F3}" presName="rect6ParTxNoCh" presStyleLbl="alignAcc1" presStyleIdx="5" presStyleCnt="6">
        <dgm:presLayoutVars>
          <dgm:chMax val="1"/>
          <dgm:bulletEnabled val="1"/>
        </dgm:presLayoutVars>
      </dgm:prSet>
      <dgm:spPr/>
      <dgm:t>
        <a:bodyPr/>
        <a:lstStyle/>
        <a:p>
          <a:endParaRPr lang="en-US"/>
        </a:p>
      </dgm:t>
    </dgm:pt>
  </dgm:ptLst>
  <dgm:cxnLst>
    <dgm:cxn modelId="{62BFC262-3117-F74E-9FCC-000F8076062D}" type="presOf" srcId="{E54E861F-0F9C-4343-981F-1D98ACA55AE6}" destId="{43B13E21-8531-3446-B6A2-D94928E82F27}" srcOrd="1" destOrd="0" presId="urn:microsoft.com/office/officeart/2005/8/layout/target3"/>
    <dgm:cxn modelId="{5CAE63B6-B2D4-D14F-B9DA-37B1D510F281}" type="presOf" srcId="{B994BEE1-6874-8840-B765-AEEF20B53D99}" destId="{0FD99E24-DD4A-9043-986F-441C0513B820}" srcOrd="0" destOrd="0" presId="urn:microsoft.com/office/officeart/2005/8/layout/target3"/>
    <dgm:cxn modelId="{7852CE7E-BEE4-D749-9862-610493AAA5B6}" type="presOf" srcId="{EA5D1969-17BA-FE49-8CEA-A07F425043B5}" destId="{A540613D-2C29-7449-A825-B8AC6A6EED32}" srcOrd="0" destOrd="0" presId="urn:microsoft.com/office/officeart/2005/8/layout/target3"/>
    <dgm:cxn modelId="{3D7CD899-CB3A-D345-87F0-3F5947956161}" type="presOf" srcId="{1654E62C-A5CC-5F48-A210-FB2AC5B6A2F0}" destId="{52525A24-5463-E24D-A008-DCDFDBD6E521}" srcOrd="1" destOrd="0" presId="urn:microsoft.com/office/officeart/2005/8/layout/target3"/>
    <dgm:cxn modelId="{8568BBC4-38CF-D141-84AA-786A151A9843}" srcId="{D1255ECF-9E7C-3B40-9F99-2C0FE1018A85}" destId="{E54E861F-0F9C-4343-981F-1D98ACA55AE6}" srcOrd="2" destOrd="0" parTransId="{23C3AF92-962F-914F-9200-60B5A8CFC9E9}" sibTransId="{4CB94C77-7376-064C-83E5-7E9C67505F44}"/>
    <dgm:cxn modelId="{86F79E6A-F62B-0849-861A-DB921ADDB6BE}" srcId="{D1255ECF-9E7C-3B40-9F99-2C0FE1018A85}" destId="{94A52AD2-067D-6C43-BFC1-37689E3139F3}" srcOrd="5" destOrd="0" parTransId="{29456039-3CCE-A14F-B873-D4A6124CEC9C}" sibTransId="{127DEBBD-AE6B-4F40-8433-CB7440361483}"/>
    <dgm:cxn modelId="{658BC49A-6CCA-234E-B251-73892FA6BC9E}" srcId="{D1255ECF-9E7C-3B40-9F99-2C0FE1018A85}" destId="{1654E62C-A5CC-5F48-A210-FB2AC5B6A2F0}" srcOrd="4" destOrd="0" parTransId="{BEDD55E3-23AB-EB41-8962-C0B04C464068}" sibTransId="{12FBC197-1E48-0D42-B8FA-AD61E3944DF8}"/>
    <dgm:cxn modelId="{6466B412-F3A9-B84F-A5EA-1D6FD89400F3}" type="presOf" srcId="{94A52AD2-067D-6C43-BFC1-37689E3139F3}" destId="{90C61960-3E15-2842-849C-FB22397A2250}" srcOrd="0" destOrd="0" presId="urn:microsoft.com/office/officeart/2005/8/layout/target3"/>
    <dgm:cxn modelId="{D938BD0D-1CC4-8247-8F4F-CB4BD652C635}" type="presOf" srcId="{B994BEE1-6874-8840-B765-AEEF20B53D99}" destId="{291F208A-9D17-784C-9252-3727981D2F6B}" srcOrd="1" destOrd="0" presId="urn:microsoft.com/office/officeart/2005/8/layout/target3"/>
    <dgm:cxn modelId="{B5D33A28-5EA7-6A48-8564-B2D39DD6911B}" type="presOf" srcId="{94A52AD2-067D-6C43-BFC1-37689E3139F3}" destId="{1FC4D4C9-367B-2F47-9D18-774030D6040A}" srcOrd="1" destOrd="0" presId="urn:microsoft.com/office/officeart/2005/8/layout/target3"/>
    <dgm:cxn modelId="{1891796F-D5B6-DE46-8141-E8FFDABB2EAA}" type="presOf" srcId="{1654E62C-A5CC-5F48-A210-FB2AC5B6A2F0}" destId="{F216F04F-5033-1B40-B771-E94E929ACAB4}" srcOrd="0" destOrd="0" presId="urn:microsoft.com/office/officeart/2005/8/layout/target3"/>
    <dgm:cxn modelId="{6366E1E7-25A7-D64C-86D3-2FF3A31F72FE}" srcId="{D1255ECF-9E7C-3B40-9F99-2C0FE1018A85}" destId="{EA5D1969-17BA-FE49-8CEA-A07F425043B5}" srcOrd="0" destOrd="0" parTransId="{867202CB-AC32-DB46-9EA5-51626DC205FF}" sibTransId="{6F3597D8-220C-964B-AFAA-BCA474D06685}"/>
    <dgm:cxn modelId="{863038F1-5D66-C847-9598-BB3B0A6433DD}" srcId="{D1255ECF-9E7C-3B40-9F99-2C0FE1018A85}" destId="{06BC9538-33EF-C343-B52B-370420C6FBF6}" srcOrd="1" destOrd="0" parTransId="{023C9CB5-EAD6-E547-95CB-E5D8A17E8F28}" sibTransId="{0EE27046-44E0-924C-86C6-27B96B5E0875}"/>
    <dgm:cxn modelId="{F5D414BA-3BCA-E347-885C-E586CCC7D0D2}" type="presOf" srcId="{06BC9538-33EF-C343-B52B-370420C6FBF6}" destId="{BF970777-8E13-774E-B7E4-8087E6BE2D8C}" srcOrd="1" destOrd="0" presId="urn:microsoft.com/office/officeart/2005/8/layout/target3"/>
    <dgm:cxn modelId="{09D623E9-2BFE-BB49-B7A4-A09883AD49A8}" type="presOf" srcId="{06BC9538-33EF-C343-B52B-370420C6FBF6}" destId="{63E554BB-D125-6D44-AC1F-F0AE14DFEB45}" srcOrd="0" destOrd="0" presId="urn:microsoft.com/office/officeart/2005/8/layout/target3"/>
    <dgm:cxn modelId="{4A54C649-E7CC-B24B-9210-9EBDCB6A2052}" type="presOf" srcId="{EA5D1969-17BA-FE49-8CEA-A07F425043B5}" destId="{546F2DFC-CF4B-654A-B1E5-835506EED5E5}" srcOrd="1" destOrd="0" presId="urn:microsoft.com/office/officeart/2005/8/layout/target3"/>
    <dgm:cxn modelId="{0C2B553F-BC95-DD4E-94F6-19E719BABDFD}" type="presOf" srcId="{E54E861F-0F9C-4343-981F-1D98ACA55AE6}" destId="{129354A5-2F63-3945-B04B-3EB2BB477CD2}" srcOrd="0" destOrd="0" presId="urn:microsoft.com/office/officeart/2005/8/layout/target3"/>
    <dgm:cxn modelId="{B1923741-C8D3-3945-82FF-AD5E439679D5}" srcId="{D1255ECF-9E7C-3B40-9F99-2C0FE1018A85}" destId="{B994BEE1-6874-8840-B765-AEEF20B53D99}" srcOrd="3" destOrd="0" parTransId="{BFF6A122-F12A-8B44-9983-3A241E461F4A}" sibTransId="{455F207A-1466-084F-BA76-E72325B7FA41}"/>
    <dgm:cxn modelId="{750EB057-FB57-594E-8CF9-53BD4B8F836C}" type="presOf" srcId="{D1255ECF-9E7C-3B40-9F99-2C0FE1018A85}" destId="{A6565ED8-7253-8B47-91AF-5B688DE825CC}" srcOrd="0" destOrd="0" presId="urn:microsoft.com/office/officeart/2005/8/layout/target3"/>
    <dgm:cxn modelId="{B52B682D-5A58-6442-BF37-204E97E8E103}" type="presParOf" srcId="{A6565ED8-7253-8B47-91AF-5B688DE825CC}" destId="{25F6C034-89CD-FB49-8A7C-CD5F28CED827}" srcOrd="0" destOrd="0" presId="urn:microsoft.com/office/officeart/2005/8/layout/target3"/>
    <dgm:cxn modelId="{C84FBE6F-38E6-E840-BA18-804065F73163}" type="presParOf" srcId="{A6565ED8-7253-8B47-91AF-5B688DE825CC}" destId="{6E32B176-2C5F-8C45-8AA6-31A5335218CE}" srcOrd="1" destOrd="0" presId="urn:microsoft.com/office/officeart/2005/8/layout/target3"/>
    <dgm:cxn modelId="{DC303927-0797-6E4D-9A94-91C94568C228}" type="presParOf" srcId="{A6565ED8-7253-8B47-91AF-5B688DE825CC}" destId="{A540613D-2C29-7449-A825-B8AC6A6EED32}" srcOrd="2" destOrd="0" presId="urn:microsoft.com/office/officeart/2005/8/layout/target3"/>
    <dgm:cxn modelId="{43D5C2D7-26C8-264F-9DEC-0DC09801E7E6}" type="presParOf" srcId="{A6565ED8-7253-8B47-91AF-5B688DE825CC}" destId="{C9109D31-42C7-6A4E-BC5E-9B3564CACFCD}" srcOrd="3" destOrd="0" presId="urn:microsoft.com/office/officeart/2005/8/layout/target3"/>
    <dgm:cxn modelId="{94A85649-A74D-5844-9015-FB98C82FC4D7}" type="presParOf" srcId="{A6565ED8-7253-8B47-91AF-5B688DE825CC}" destId="{1383EFFF-9D90-8D47-8DDE-E78AF5FC5251}" srcOrd="4" destOrd="0" presId="urn:microsoft.com/office/officeart/2005/8/layout/target3"/>
    <dgm:cxn modelId="{4A3ED786-8004-604D-A8A8-E057093F361C}" type="presParOf" srcId="{A6565ED8-7253-8B47-91AF-5B688DE825CC}" destId="{63E554BB-D125-6D44-AC1F-F0AE14DFEB45}" srcOrd="5" destOrd="0" presId="urn:microsoft.com/office/officeart/2005/8/layout/target3"/>
    <dgm:cxn modelId="{8D482297-E531-444C-890F-B6E15EA764A9}" type="presParOf" srcId="{A6565ED8-7253-8B47-91AF-5B688DE825CC}" destId="{2191609C-4697-5F47-B644-6857399D59B5}" srcOrd="6" destOrd="0" presId="urn:microsoft.com/office/officeart/2005/8/layout/target3"/>
    <dgm:cxn modelId="{88B51FC2-5AD5-984E-868A-FC4EE26E5B4C}" type="presParOf" srcId="{A6565ED8-7253-8B47-91AF-5B688DE825CC}" destId="{E82DF8C9-5008-1545-A2B1-E347F8E7643C}" srcOrd="7" destOrd="0" presId="urn:microsoft.com/office/officeart/2005/8/layout/target3"/>
    <dgm:cxn modelId="{C3734AAF-53AC-884D-833C-6447B4CCCB62}" type="presParOf" srcId="{A6565ED8-7253-8B47-91AF-5B688DE825CC}" destId="{129354A5-2F63-3945-B04B-3EB2BB477CD2}" srcOrd="8" destOrd="0" presId="urn:microsoft.com/office/officeart/2005/8/layout/target3"/>
    <dgm:cxn modelId="{02AF6FBE-9049-AF44-94E9-877611191F64}" type="presParOf" srcId="{A6565ED8-7253-8B47-91AF-5B688DE825CC}" destId="{95CFB56F-B2C5-694D-B986-AF08E9F23190}" srcOrd="9" destOrd="0" presId="urn:microsoft.com/office/officeart/2005/8/layout/target3"/>
    <dgm:cxn modelId="{CEC352A5-7703-7647-BCB4-3DC2FB169BB4}" type="presParOf" srcId="{A6565ED8-7253-8B47-91AF-5B688DE825CC}" destId="{A4D34471-F242-294D-A246-FE3E994EF3CC}" srcOrd="10" destOrd="0" presId="urn:microsoft.com/office/officeart/2005/8/layout/target3"/>
    <dgm:cxn modelId="{441659F4-3425-6C48-944F-1BF2E3456DAD}" type="presParOf" srcId="{A6565ED8-7253-8B47-91AF-5B688DE825CC}" destId="{0FD99E24-DD4A-9043-986F-441C0513B820}" srcOrd="11" destOrd="0" presId="urn:microsoft.com/office/officeart/2005/8/layout/target3"/>
    <dgm:cxn modelId="{0AAF93F4-3881-F742-9F84-AFC23A069861}" type="presParOf" srcId="{A6565ED8-7253-8B47-91AF-5B688DE825CC}" destId="{BBC59E85-14B6-6345-90A1-654EF6E128F5}" srcOrd="12" destOrd="0" presId="urn:microsoft.com/office/officeart/2005/8/layout/target3"/>
    <dgm:cxn modelId="{174CC184-0E4C-3049-9575-5995C63396D2}" type="presParOf" srcId="{A6565ED8-7253-8B47-91AF-5B688DE825CC}" destId="{580DF06B-8366-7841-BD12-C1C6DCE9557B}" srcOrd="13" destOrd="0" presId="urn:microsoft.com/office/officeart/2005/8/layout/target3"/>
    <dgm:cxn modelId="{1A66DABB-338A-F44B-AF39-66CF265385B9}" type="presParOf" srcId="{A6565ED8-7253-8B47-91AF-5B688DE825CC}" destId="{F216F04F-5033-1B40-B771-E94E929ACAB4}" srcOrd="14" destOrd="0" presId="urn:microsoft.com/office/officeart/2005/8/layout/target3"/>
    <dgm:cxn modelId="{68A663BC-05FC-0040-B7A7-74EA6B2A72B7}" type="presParOf" srcId="{A6565ED8-7253-8B47-91AF-5B688DE825CC}" destId="{8F4E84A2-86FA-9E45-9AC0-F776BBCE381F}" srcOrd="15" destOrd="0" presId="urn:microsoft.com/office/officeart/2005/8/layout/target3"/>
    <dgm:cxn modelId="{A9BB72AD-87FD-434B-8F97-1D2870CC5E73}" type="presParOf" srcId="{A6565ED8-7253-8B47-91AF-5B688DE825CC}" destId="{8F85968B-3587-A349-9CF3-B5C6B895C07D}" srcOrd="16" destOrd="0" presId="urn:microsoft.com/office/officeart/2005/8/layout/target3"/>
    <dgm:cxn modelId="{4F8AF580-55E5-EE4F-9B20-794E41E36E6C}" type="presParOf" srcId="{A6565ED8-7253-8B47-91AF-5B688DE825CC}" destId="{90C61960-3E15-2842-849C-FB22397A2250}" srcOrd="17" destOrd="0" presId="urn:microsoft.com/office/officeart/2005/8/layout/target3"/>
    <dgm:cxn modelId="{6EB6C126-5F66-2849-868A-D718F87AC742}" type="presParOf" srcId="{A6565ED8-7253-8B47-91AF-5B688DE825CC}" destId="{546F2DFC-CF4B-654A-B1E5-835506EED5E5}" srcOrd="18" destOrd="0" presId="urn:microsoft.com/office/officeart/2005/8/layout/target3"/>
    <dgm:cxn modelId="{FF070AC9-36A6-134D-9082-1358E27933A8}" type="presParOf" srcId="{A6565ED8-7253-8B47-91AF-5B688DE825CC}" destId="{BF970777-8E13-774E-B7E4-8087E6BE2D8C}" srcOrd="19" destOrd="0" presId="urn:microsoft.com/office/officeart/2005/8/layout/target3"/>
    <dgm:cxn modelId="{C61C0755-6796-014D-9D6F-838DE797E731}" type="presParOf" srcId="{A6565ED8-7253-8B47-91AF-5B688DE825CC}" destId="{43B13E21-8531-3446-B6A2-D94928E82F27}" srcOrd="20" destOrd="0" presId="urn:microsoft.com/office/officeart/2005/8/layout/target3"/>
    <dgm:cxn modelId="{912DCDE6-1A82-A84B-A477-81FC55B66910}" type="presParOf" srcId="{A6565ED8-7253-8B47-91AF-5B688DE825CC}" destId="{291F208A-9D17-784C-9252-3727981D2F6B}" srcOrd="21" destOrd="0" presId="urn:microsoft.com/office/officeart/2005/8/layout/target3"/>
    <dgm:cxn modelId="{0887039D-6A47-E544-A815-3BB1F43DC8AF}" type="presParOf" srcId="{A6565ED8-7253-8B47-91AF-5B688DE825CC}" destId="{52525A24-5463-E24D-A008-DCDFDBD6E521}" srcOrd="22" destOrd="0" presId="urn:microsoft.com/office/officeart/2005/8/layout/target3"/>
    <dgm:cxn modelId="{71C548D8-BE59-904F-AEE7-45968C006BC0}" type="presParOf" srcId="{A6565ED8-7253-8B47-91AF-5B688DE825CC}" destId="{1FC4D4C9-367B-2F47-9D18-774030D6040A}"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55D34-265C-3843-B4D4-BE24494B2C1E}">
      <dsp:nvSpPr>
        <dsp:cNvPr id="0" name=""/>
        <dsp:cNvSpPr/>
      </dsp:nvSpPr>
      <dsp:spPr>
        <a:xfrm>
          <a:off x="0" y="0"/>
          <a:ext cx="9387840" cy="106705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tx1"/>
              </a:solidFill>
            </a:rPr>
            <a:t>Corporations were “solid” in the sense that they were autonomous of their stakeholders</a:t>
          </a:r>
          <a:endParaRPr lang="en-US" sz="2100" kern="1200" dirty="0">
            <a:solidFill>
              <a:schemeClr val="tx1"/>
            </a:solidFill>
          </a:endParaRPr>
        </a:p>
      </dsp:txBody>
      <dsp:txXfrm>
        <a:off x="31253" y="31253"/>
        <a:ext cx="8111555" cy="1004552"/>
      </dsp:txXfrm>
    </dsp:sp>
    <dsp:sp modelId="{CC731C47-860B-3549-8496-EB413A2F61DB}">
      <dsp:nvSpPr>
        <dsp:cNvPr id="0" name=""/>
        <dsp:cNvSpPr/>
      </dsp:nvSpPr>
      <dsp:spPr>
        <a:xfrm>
          <a:off x="701040" y="1197003"/>
          <a:ext cx="9387840" cy="1067058"/>
        </a:xfrm>
        <a:prstGeom prst="roundRect">
          <a:avLst>
            <a:gd name="adj" fmla="val 10000"/>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tx1"/>
              </a:solidFill>
            </a:rPr>
            <a:t>Permitted a dissonance between economic realities of business operation and its legal structure</a:t>
          </a:r>
          <a:endParaRPr lang="en-US" sz="2100" kern="1200" dirty="0">
            <a:solidFill>
              <a:schemeClr val="tx1"/>
            </a:solidFill>
          </a:endParaRPr>
        </a:p>
      </dsp:txBody>
      <dsp:txXfrm>
        <a:off x="732293" y="1228256"/>
        <a:ext cx="7930706" cy="1004552"/>
      </dsp:txXfrm>
    </dsp:sp>
    <dsp:sp modelId="{D17A1D34-CE4B-454C-843F-9273C9B72ACD}">
      <dsp:nvSpPr>
        <dsp:cNvPr id="0" name=""/>
        <dsp:cNvSpPr/>
      </dsp:nvSpPr>
      <dsp:spPr>
        <a:xfrm>
          <a:off x="1402079" y="2430521"/>
          <a:ext cx="9387840" cy="1067058"/>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tx1"/>
              </a:solidFill>
            </a:rPr>
            <a:t>Applied to relationships between a business and its shareholders and a business and its creditors</a:t>
          </a:r>
          <a:endParaRPr lang="en-US" sz="2100" kern="1200" dirty="0">
            <a:solidFill>
              <a:schemeClr val="tx1"/>
            </a:solidFill>
          </a:endParaRPr>
        </a:p>
      </dsp:txBody>
      <dsp:txXfrm>
        <a:off x="1433332" y="2461774"/>
        <a:ext cx="7930706" cy="1004552"/>
      </dsp:txXfrm>
    </dsp:sp>
    <dsp:sp modelId="{1C9D16DF-C59F-2742-A735-33D236FAB004}">
      <dsp:nvSpPr>
        <dsp:cNvPr id="0" name=""/>
        <dsp:cNvSpPr/>
      </dsp:nvSpPr>
      <dsp:spPr>
        <a:xfrm>
          <a:off x="2103119" y="3645782"/>
          <a:ext cx="9387840" cy="1067058"/>
        </a:xfrm>
        <a:prstGeom prst="roundRect">
          <a:avLst>
            <a:gd name="adj" fmla="val 10000"/>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tx1"/>
              </a:solidFill>
            </a:rPr>
            <a:t>Limitation: Abuse; Consequence extraordinary remedy—the disregard of autonomy and the allocation of risk and liability  </a:t>
          </a:r>
          <a:endParaRPr lang="en-US" sz="2100" kern="1200" dirty="0">
            <a:solidFill>
              <a:schemeClr val="tx1"/>
            </a:solidFill>
          </a:endParaRPr>
        </a:p>
      </dsp:txBody>
      <dsp:txXfrm>
        <a:off x="2134372" y="3677035"/>
        <a:ext cx="7930706" cy="1004552"/>
      </dsp:txXfrm>
    </dsp:sp>
    <dsp:sp modelId="{ABF856B4-3497-694B-9C61-B5A9820D79D8}">
      <dsp:nvSpPr>
        <dsp:cNvPr id="0" name=""/>
        <dsp:cNvSpPr/>
      </dsp:nvSpPr>
      <dsp:spPr>
        <a:xfrm>
          <a:off x="2804159" y="4861042"/>
          <a:ext cx="9387840" cy="1067058"/>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tx1"/>
              </a:solidFill>
            </a:rPr>
            <a:t>The extent of these consequences were dependent on the centrality of one of three principal approaches to notions of corporate personality</a:t>
          </a:r>
          <a:endParaRPr lang="en-US" sz="2100" kern="1200" dirty="0">
            <a:solidFill>
              <a:schemeClr val="tx1"/>
            </a:solidFill>
          </a:endParaRPr>
        </a:p>
      </dsp:txBody>
      <dsp:txXfrm>
        <a:off x="2835412" y="4892295"/>
        <a:ext cx="7930706" cy="1004552"/>
      </dsp:txXfrm>
    </dsp:sp>
    <dsp:sp modelId="{3BA84688-C054-CB4F-BFE5-CB8BBDE70E8A}">
      <dsp:nvSpPr>
        <dsp:cNvPr id="0" name=""/>
        <dsp:cNvSpPr/>
      </dsp:nvSpPr>
      <dsp:spPr>
        <a:xfrm>
          <a:off x="8694252" y="779545"/>
          <a:ext cx="693587" cy="693587"/>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8850309" y="779545"/>
        <a:ext cx="381473" cy="521924"/>
      </dsp:txXfrm>
    </dsp:sp>
    <dsp:sp modelId="{0EDA3270-C6A2-1C48-B4C1-CD2A254835F2}">
      <dsp:nvSpPr>
        <dsp:cNvPr id="0" name=""/>
        <dsp:cNvSpPr/>
      </dsp:nvSpPr>
      <dsp:spPr>
        <a:xfrm>
          <a:off x="9395292" y="1994805"/>
          <a:ext cx="693587" cy="693587"/>
        </a:xfrm>
        <a:prstGeom prst="downArrow">
          <a:avLst>
            <a:gd name="adj1" fmla="val 55000"/>
            <a:gd name="adj2" fmla="val 45000"/>
          </a:avLst>
        </a:prstGeom>
        <a:solidFill>
          <a:schemeClr val="accent4">
            <a:tint val="40000"/>
            <a:alpha val="90000"/>
            <a:hueOff val="3620641"/>
            <a:satOff val="-17082"/>
            <a:lumOff val="-617"/>
            <a:alphaOff val="0"/>
          </a:schemeClr>
        </a:solidFill>
        <a:ln w="6350" cap="flat" cmpd="sng" algn="ctr">
          <a:solidFill>
            <a:schemeClr val="accent4">
              <a:tint val="40000"/>
              <a:alpha val="90000"/>
              <a:hueOff val="3620641"/>
              <a:satOff val="-17082"/>
              <a:lumOff val="-6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9551349" y="1994805"/>
        <a:ext cx="381473" cy="521924"/>
      </dsp:txXfrm>
    </dsp:sp>
    <dsp:sp modelId="{1AD7CCED-9872-1F4A-A87D-FA6C20152335}">
      <dsp:nvSpPr>
        <dsp:cNvPr id="0" name=""/>
        <dsp:cNvSpPr/>
      </dsp:nvSpPr>
      <dsp:spPr>
        <a:xfrm>
          <a:off x="10096332" y="3192282"/>
          <a:ext cx="693587" cy="693587"/>
        </a:xfrm>
        <a:prstGeom prst="downArrow">
          <a:avLst>
            <a:gd name="adj1" fmla="val 55000"/>
            <a:gd name="adj2" fmla="val 45000"/>
          </a:avLst>
        </a:prstGeom>
        <a:solidFill>
          <a:schemeClr val="accent4">
            <a:tint val="40000"/>
            <a:alpha val="90000"/>
            <a:hueOff val="7241283"/>
            <a:satOff val="-34163"/>
            <a:lumOff val="-1234"/>
            <a:alphaOff val="0"/>
          </a:schemeClr>
        </a:solidFill>
        <a:ln w="6350" cap="flat" cmpd="sng" algn="ctr">
          <a:solidFill>
            <a:schemeClr val="accent4">
              <a:tint val="40000"/>
              <a:alpha val="90000"/>
              <a:hueOff val="7241283"/>
              <a:satOff val="-34163"/>
              <a:lumOff val="-12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10252389" y="3192282"/>
        <a:ext cx="381473" cy="521924"/>
      </dsp:txXfrm>
    </dsp:sp>
    <dsp:sp modelId="{045129B6-49C2-C243-99CD-8B337FF146EB}">
      <dsp:nvSpPr>
        <dsp:cNvPr id="0" name=""/>
        <dsp:cNvSpPr/>
      </dsp:nvSpPr>
      <dsp:spPr>
        <a:xfrm>
          <a:off x="10797372" y="4419399"/>
          <a:ext cx="693587" cy="693587"/>
        </a:xfrm>
        <a:prstGeom prst="downArrow">
          <a:avLst>
            <a:gd name="adj1" fmla="val 55000"/>
            <a:gd name="adj2" fmla="val 45000"/>
          </a:avLst>
        </a:prstGeom>
        <a:solidFill>
          <a:schemeClr val="accent4">
            <a:tint val="40000"/>
            <a:alpha val="90000"/>
            <a:hueOff val="10861924"/>
            <a:satOff val="-51245"/>
            <a:lumOff val="-1851"/>
            <a:alphaOff val="0"/>
          </a:schemeClr>
        </a:solidFill>
        <a:ln w="6350" cap="flat" cmpd="sng" algn="ctr">
          <a:solidFill>
            <a:schemeClr val="accent4">
              <a:tint val="40000"/>
              <a:alpha val="90000"/>
              <a:hueOff val="10861924"/>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10953429" y="4419399"/>
        <a:ext cx="381473" cy="521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7A194-4055-C44A-9EB3-7295C6B92880}">
      <dsp:nvSpPr>
        <dsp:cNvPr id="0" name=""/>
        <dsp:cNvSpPr/>
      </dsp:nvSpPr>
      <dsp:spPr>
        <a:xfrm>
          <a:off x="8621650" y="1203675"/>
          <a:ext cx="2525650" cy="438336"/>
        </a:xfrm>
        <a:custGeom>
          <a:avLst/>
          <a:gdLst/>
          <a:ahLst/>
          <a:cxnLst/>
          <a:rect l="0" t="0" r="0" b="0"/>
          <a:pathLst>
            <a:path>
              <a:moveTo>
                <a:pt x="0" y="0"/>
              </a:moveTo>
              <a:lnTo>
                <a:pt x="0" y="219168"/>
              </a:lnTo>
              <a:lnTo>
                <a:pt x="2525650" y="219168"/>
              </a:lnTo>
              <a:lnTo>
                <a:pt x="252565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424665-C7E2-F046-B503-F9647F4E872C}">
      <dsp:nvSpPr>
        <dsp:cNvPr id="0" name=""/>
        <dsp:cNvSpPr/>
      </dsp:nvSpPr>
      <dsp:spPr>
        <a:xfrm>
          <a:off x="8575930" y="1203675"/>
          <a:ext cx="91440" cy="438336"/>
        </a:xfrm>
        <a:custGeom>
          <a:avLst/>
          <a:gdLst/>
          <a:ahLst/>
          <a:cxnLst/>
          <a:rect l="0" t="0" r="0" b="0"/>
          <a:pathLst>
            <a:path>
              <a:moveTo>
                <a:pt x="45720" y="0"/>
              </a:moveTo>
              <a:lnTo>
                <a:pt x="4572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0C4745-0064-624B-AC1F-649918455E32}">
      <dsp:nvSpPr>
        <dsp:cNvPr id="0" name=""/>
        <dsp:cNvSpPr/>
      </dsp:nvSpPr>
      <dsp:spPr>
        <a:xfrm>
          <a:off x="6095999" y="1203675"/>
          <a:ext cx="2525650" cy="438336"/>
        </a:xfrm>
        <a:custGeom>
          <a:avLst/>
          <a:gdLst/>
          <a:ahLst/>
          <a:cxnLst/>
          <a:rect l="0" t="0" r="0" b="0"/>
          <a:pathLst>
            <a:path>
              <a:moveTo>
                <a:pt x="2525650" y="0"/>
              </a:moveTo>
              <a:lnTo>
                <a:pt x="2525650" y="219168"/>
              </a:lnTo>
              <a:lnTo>
                <a:pt x="0" y="219168"/>
              </a:lnTo>
              <a:lnTo>
                <a:pt x="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928709-9389-4F44-81A7-35AD4FEE61DC}">
      <dsp:nvSpPr>
        <dsp:cNvPr id="0" name=""/>
        <dsp:cNvSpPr/>
      </dsp:nvSpPr>
      <dsp:spPr>
        <a:xfrm>
          <a:off x="2307524" y="1203675"/>
          <a:ext cx="1262825" cy="438336"/>
        </a:xfrm>
        <a:custGeom>
          <a:avLst/>
          <a:gdLst/>
          <a:ahLst/>
          <a:cxnLst/>
          <a:rect l="0" t="0" r="0" b="0"/>
          <a:pathLst>
            <a:path>
              <a:moveTo>
                <a:pt x="0" y="0"/>
              </a:moveTo>
              <a:lnTo>
                <a:pt x="0" y="219168"/>
              </a:lnTo>
              <a:lnTo>
                <a:pt x="1262825" y="219168"/>
              </a:lnTo>
              <a:lnTo>
                <a:pt x="1262825"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1062F5-1EB3-DE42-8D27-5B39B14C268A}">
      <dsp:nvSpPr>
        <dsp:cNvPr id="0" name=""/>
        <dsp:cNvSpPr/>
      </dsp:nvSpPr>
      <dsp:spPr>
        <a:xfrm>
          <a:off x="1044699" y="1203675"/>
          <a:ext cx="1262825" cy="438336"/>
        </a:xfrm>
        <a:custGeom>
          <a:avLst/>
          <a:gdLst/>
          <a:ahLst/>
          <a:cxnLst/>
          <a:rect l="0" t="0" r="0" b="0"/>
          <a:pathLst>
            <a:path>
              <a:moveTo>
                <a:pt x="1262825" y="0"/>
              </a:moveTo>
              <a:lnTo>
                <a:pt x="1262825" y="219168"/>
              </a:lnTo>
              <a:lnTo>
                <a:pt x="0" y="219168"/>
              </a:lnTo>
              <a:lnTo>
                <a:pt x="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B29B66-7AAE-6043-A18B-B732774CD7DD}">
      <dsp:nvSpPr>
        <dsp:cNvPr id="0" name=""/>
        <dsp:cNvSpPr/>
      </dsp:nvSpPr>
      <dsp:spPr>
        <a:xfrm>
          <a:off x="797425" y="160018"/>
          <a:ext cx="3020197" cy="1043657"/>
        </a:xfrm>
        <a:prstGeom prst="rect">
          <a:avLst/>
        </a:prstGeom>
        <a:gradFill rotWithShape="0">
          <a:gsLst>
            <a:gs pos="0">
              <a:schemeClr val="accent6">
                <a:lumMod val="75000"/>
              </a:schemeClr>
            </a:gs>
            <a:gs pos="50000">
              <a:schemeClr val="accent6"/>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American variation: joint employer; control  through CSR codes</a:t>
          </a:r>
          <a:endParaRPr lang="en-US" sz="2200" kern="1200" dirty="0"/>
        </a:p>
      </dsp:txBody>
      <dsp:txXfrm>
        <a:off x="797425" y="160018"/>
        <a:ext cx="3020197" cy="1043657"/>
      </dsp:txXfrm>
    </dsp:sp>
    <dsp:sp modelId="{883A53B7-7F0A-A349-86DD-C4FE8B7ED257}">
      <dsp:nvSpPr>
        <dsp:cNvPr id="0" name=""/>
        <dsp:cNvSpPr/>
      </dsp:nvSpPr>
      <dsp:spPr>
        <a:xfrm>
          <a:off x="1041" y="1642011"/>
          <a:ext cx="2087314" cy="3969738"/>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Doe v. Walmart (9</a:t>
          </a:r>
          <a:r>
            <a:rPr lang="en-US" sz="2200" kern="1200" baseline="30000" dirty="0" smtClean="0"/>
            <a:t>th</a:t>
          </a:r>
          <a:r>
            <a:rPr lang="en-US" sz="2200" kern="1200" dirty="0" smtClean="0"/>
            <a:t> Cir., 2005): theory rejected</a:t>
          </a:r>
          <a:endParaRPr lang="en-US" sz="2200" kern="1200" dirty="0"/>
        </a:p>
      </dsp:txBody>
      <dsp:txXfrm>
        <a:off x="1041" y="1642011"/>
        <a:ext cx="2087314" cy="3969738"/>
      </dsp:txXfrm>
    </dsp:sp>
    <dsp:sp modelId="{8521F858-8369-6244-8FE2-CE947D1FD7BC}">
      <dsp:nvSpPr>
        <dsp:cNvPr id="0" name=""/>
        <dsp:cNvSpPr/>
      </dsp:nvSpPr>
      <dsp:spPr>
        <a:xfrm>
          <a:off x="2526692" y="1642011"/>
          <a:ext cx="2087314" cy="4141565"/>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Loomis Cabinet Co. v. OSHRC, 20 F.3d 938, 942 (9th Cir. 1994) (where the alleged employer “owned the workshop and all the equipment” and “participated to a great extent in . . . hiring and firing”). </a:t>
          </a:r>
          <a:endParaRPr lang="en-US" sz="2200" kern="1200" dirty="0"/>
        </a:p>
      </dsp:txBody>
      <dsp:txXfrm>
        <a:off x="2526692" y="1642011"/>
        <a:ext cx="2087314" cy="4141565"/>
      </dsp:txXfrm>
    </dsp:sp>
    <dsp:sp modelId="{9E9851A2-0BF0-354F-8E5A-8A77FC3FDFE0}">
      <dsp:nvSpPr>
        <dsp:cNvPr id="0" name=""/>
        <dsp:cNvSpPr/>
      </dsp:nvSpPr>
      <dsp:spPr>
        <a:xfrm>
          <a:off x="6704838" y="160018"/>
          <a:ext cx="3833624" cy="1043657"/>
        </a:xfrm>
        <a:prstGeom prst="rect">
          <a:avLst/>
        </a:prstGeom>
        <a:gradFill rotWithShape="0">
          <a:gsLst>
            <a:gs pos="0">
              <a:srgbClr val="3316CB"/>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English variant: Corporate codes and assumption of responsibility </a:t>
          </a:r>
          <a:endParaRPr lang="en-US" sz="2200" kern="1200" dirty="0"/>
        </a:p>
      </dsp:txBody>
      <dsp:txXfrm>
        <a:off x="6704838" y="160018"/>
        <a:ext cx="3833624" cy="1043657"/>
      </dsp:txXfrm>
    </dsp:sp>
    <dsp:sp modelId="{CDF0A175-1497-4B46-A1E7-C91B7B27914A}">
      <dsp:nvSpPr>
        <dsp:cNvPr id="0" name=""/>
        <dsp:cNvSpPr/>
      </dsp:nvSpPr>
      <dsp:spPr>
        <a:xfrm>
          <a:off x="5052342" y="1642011"/>
          <a:ext cx="2087314" cy="4187288"/>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Chandler v Cape Plc [2012] 1 WLR 3111 applied the notion of assuming responsibility to parent-subsidiary constellations with the result that a duty of care was established of parent towards employees of a legally separate subsidiary with respect to health and safety measures </a:t>
          </a:r>
          <a:endParaRPr lang="en-US" sz="1600" kern="1200" dirty="0"/>
        </a:p>
      </dsp:txBody>
      <dsp:txXfrm>
        <a:off x="5052342" y="1642011"/>
        <a:ext cx="2087314" cy="4187288"/>
      </dsp:txXfrm>
    </dsp:sp>
    <dsp:sp modelId="{B5D52C7F-F042-1A45-B353-F3162EA8CF41}">
      <dsp:nvSpPr>
        <dsp:cNvPr id="0" name=""/>
        <dsp:cNvSpPr/>
      </dsp:nvSpPr>
      <dsp:spPr>
        <a:xfrm>
          <a:off x="7577993" y="1642011"/>
          <a:ext cx="2087314" cy="4141565"/>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parent had developed a group policy on health and safety standards that it organized on the level on the parent company including technical assistance</a:t>
          </a:r>
          <a:endParaRPr lang="en-US" sz="2000" kern="1200" dirty="0"/>
        </a:p>
      </dsp:txBody>
      <dsp:txXfrm>
        <a:off x="7577993" y="1642011"/>
        <a:ext cx="2087314" cy="4141565"/>
      </dsp:txXfrm>
    </dsp:sp>
    <dsp:sp modelId="{9D07DB41-7A7B-E24F-8643-5E15B5BD0B1F}">
      <dsp:nvSpPr>
        <dsp:cNvPr id="0" name=""/>
        <dsp:cNvSpPr/>
      </dsp:nvSpPr>
      <dsp:spPr>
        <a:xfrm>
          <a:off x="10103643" y="1642011"/>
          <a:ext cx="2087314" cy="4050131"/>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Distinguished from veil piercing that produces general liability (1 WLR 3111, 3128 )</a:t>
          </a:r>
          <a:endParaRPr lang="en-US" sz="2400" kern="1200" dirty="0"/>
        </a:p>
      </dsp:txBody>
      <dsp:txXfrm>
        <a:off x="10103643" y="1642011"/>
        <a:ext cx="2087314" cy="40501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3E25A-7763-4C4E-B57C-2C5A940015EC}">
      <dsp:nvSpPr>
        <dsp:cNvPr id="0" name=""/>
        <dsp:cNvSpPr/>
      </dsp:nvSpPr>
      <dsp:spPr>
        <a:xfrm>
          <a:off x="2232" y="933727"/>
          <a:ext cx="2565796" cy="12828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smtClean="0">
              <a:hlinkClick xmlns:r="http://schemas.openxmlformats.org/officeDocument/2006/relationships" r:id="rId1"/>
            </a:rPr>
            <a:t>Lubbe v. Cape PLC</a:t>
          </a:r>
          <a:r>
            <a:rPr lang="en-US" sz="1700" kern="1200" smtClean="0"/>
            <a:t>:</a:t>
          </a:r>
          <a:endParaRPr lang="en-US" sz="1700" kern="1200"/>
        </a:p>
      </dsp:txBody>
      <dsp:txXfrm>
        <a:off x="39807" y="971302"/>
        <a:ext cx="2490646" cy="1207748"/>
      </dsp:txXfrm>
    </dsp:sp>
    <dsp:sp modelId="{546D65B1-6862-BA45-861C-9E51053E7F69}">
      <dsp:nvSpPr>
        <dsp:cNvPr id="0" name=""/>
        <dsp:cNvSpPr/>
      </dsp:nvSpPr>
      <dsp:spPr>
        <a:xfrm>
          <a:off x="258812" y="2216625"/>
          <a:ext cx="256579" cy="1351591"/>
        </a:xfrm>
        <a:custGeom>
          <a:avLst/>
          <a:gdLst/>
          <a:ahLst/>
          <a:cxnLst/>
          <a:rect l="0" t="0" r="0" b="0"/>
          <a:pathLst>
            <a:path>
              <a:moveTo>
                <a:pt x="0" y="0"/>
              </a:moveTo>
              <a:lnTo>
                <a:pt x="0" y="1351591"/>
              </a:lnTo>
              <a:lnTo>
                <a:pt x="256579" y="135159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062800-28B8-8247-BF71-4F578CBA198D}">
      <dsp:nvSpPr>
        <dsp:cNvPr id="0" name=""/>
        <dsp:cNvSpPr/>
      </dsp:nvSpPr>
      <dsp:spPr>
        <a:xfrm>
          <a:off x="515391" y="2537350"/>
          <a:ext cx="2052637" cy="2061733"/>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Mining subsidiary: negligent control and supervision of its South African subsidiaries</a:t>
          </a:r>
          <a:endParaRPr lang="en-US" sz="2000" kern="1200" dirty="0"/>
        </a:p>
      </dsp:txBody>
      <dsp:txXfrm>
        <a:off x="575511" y="2597470"/>
        <a:ext cx="1932397" cy="1941493"/>
      </dsp:txXfrm>
    </dsp:sp>
    <dsp:sp modelId="{91170490-5E27-984A-B01B-3D376F96FC0D}">
      <dsp:nvSpPr>
        <dsp:cNvPr id="0" name=""/>
        <dsp:cNvSpPr/>
      </dsp:nvSpPr>
      <dsp:spPr>
        <a:xfrm>
          <a:off x="3209478" y="933727"/>
          <a:ext cx="2565796" cy="12828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smtClean="0">
              <a:hlinkClick xmlns:r="http://schemas.openxmlformats.org/officeDocument/2006/relationships" r:id="rId2"/>
            </a:rPr>
            <a:t>ECLI:NL:GHDHA:2015:3586</a:t>
          </a:r>
          <a:endParaRPr lang="en-US" sz="1700" kern="1200"/>
        </a:p>
      </dsp:txBody>
      <dsp:txXfrm>
        <a:off x="3247053" y="971302"/>
        <a:ext cx="2490646" cy="1207748"/>
      </dsp:txXfrm>
    </dsp:sp>
    <dsp:sp modelId="{3369D492-EE38-9443-BDB7-65A7EB260631}">
      <dsp:nvSpPr>
        <dsp:cNvPr id="0" name=""/>
        <dsp:cNvSpPr/>
      </dsp:nvSpPr>
      <dsp:spPr>
        <a:xfrm>
          <a:off x="3466058" y="2216625"/>
          <a:ext cx="256579" cy="1353547"/>
        </a:xfrm>
        <a:custGeom>
          <a:avLst/>
          <a:gdLst/>
          <a:ahLst/>
          <a:cxnLst/>
          <a:rect l="0" t="0" r="0" b="0"/>
          <a:pathLst>
            <a:path>
              <a:moveTo>
                <a:pt x="0" y="0"/>
              </a:moveTo>
              <a:lnTo>
                <a:pt x="0" y="1353547"/>
              </a:lnTo>
              <a:lnTo>
                <a:pt x="256579" y="135354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9BCE9C6-656B-2046-8BE5-65686F87E164}">
      <dsp:nvSpPr>
        <dsp:cNvPr id="0" name=""/>
        <dsp:cNvSpPr/>
      </dsp:nvSpPr>
      <dsp:spPr>
        <a:xfrm>
          <a:off x="3722637" y="2537350"/>
          <a:ext cx="2052637" cy="20656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Dutch case: Royal Dutch Shell may be liable for environmental damage and related economic harm caused by its Nigerian subsidiary, even if sabotage caused oil spills.</a:t>
          </a:r>
          <a:endParaRPr lang="en-US" sz="1500" kern="1200" dirty="0"/>
        </a:p>
      </dsp:txBody>
      <dsp:txXfrm>
        <a:off x="3782757" y="2597470"/>
        <a:ext cx="1932397" cy="1945406"/>
      </dsp:txXfrm>
    </dsp:sp>
    <dsp:sp modelId="{2842876E-19C5-AB44-A203-12C02690822C}">
      <dsp:nvSpPr>
        <dsp:cNvPr id="0" name=""/>
        <dsp:cNvSpPr/>
      </dsp:nvSpPr>
      <dsp:spPr>
        <a:xfrm>
          <a:off x="6416724" y="933727"/>
          <a:ext cx="2565796" cy="12828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i="1" kern="1200" smtClean="0">
              <a:hlinkClick xmlns:r="http://schemas.openxmlformats.org/officeDocument/2006/relationships" r:id="rId3"/>
            </a:rPr>
            <a:t>Chevron Corp. v. Yaiguage</a:t>
          </a:r>
          <a:r>
            <a:rPr lang="en-US" sz="1700" kern="1200" smtClean="0">
              <a:hlinkClick xmlns:r="http://schemas.openxmlformats.org/officeDocument/2006/relationships" r:id="rId3"/>
            </a:rPr>
            <a:t>, 2015 SCC 42</a:t>
          </a:r>
          <a:r>
            <a:rPr lang="en-US" sz="1700" kern="1200" smtClean="0"/>
            <a:t> </a:t>
          </a:r>
          <a:endParaRPr lang="en-US" sz="1700" kern="1200"/>
        </a:p>
      </dsp:txBody>
      <dsp:txXfrm>
        <a:off x="6454299" y="971302"/>
        <a:ext cx="2490646" cy="1207748"/>
      </dsp:txXfrm>
    </dsp:sp>
    <dsp:sp modelId="{E06F0957-7E54-B847-9F2B-1F86C46D73EE}">
      <dsp:nvSpPr>
        <dsp:cNvPr id="0" name=""/>
        <dsp:cNvSpPr/>
      </dsp:nvSpPr>
      <dsp:spPr>
        <a:xfrm>
          <a:off x="6673304" y="2216625"/>
          <a:ext cx="256579" cy="1324509"/>
        </a:xfrm>
        <a:custGeom>
          <a:avLst/>
          <a:gdLst/>
          <a:ahLst/>
          <a:cxnLst/>
          <a:rect l="0" t="0" r="0" b="0"/>
          <a:pathLst>
            <a:path>
              <a:moveTo>
                <a:pt x="0" y="0"/>
              </a:moveTo>
              <a:lnTo>
                <a:pt x="0" y="1324509"/>
              </a:lnTo>
              <a:lnTo>
                <a:pt x="256579" y="13245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1DE8BC-3BB8-9344-A398-6A9A4206F37D}">
      <dsp:nvSpPr>
        <dsp:cNvPr id="0" name=""/>
        <dsp:cNvSpPr/>
      </dsp:nvSpPr>
      <dsp:spPr>
        <a:xfrm>
          <a:off x="6929883" y="2537350"/>
          <a:ext cx="2052637" cy="200756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Environmental pollution and other harms (executing of foreign judgment)</a:t>
          </a:r>
          <a:endParaRPr lang="en-US" sz="1800" kern="1200" dirty="0"/>
        </a:p>
      </dsp:txBody>
      <dsp:txXfrm>
        <a:off x="6988683" y="2596150"/>
        <a:ext cx="1935037" cy="1889969"/>
      </dsp:txXfrm>
    </dsp:sp>
    <dsp:sp modelId="{FE804744-859B-164F-A4A2-0161C5F77DC9}">
      <dsp:nvSpPr>
        <dsp:cNvPr id="0" name=""/>
        <dsp:cNvSpPr/>
      </dsp:nvSpPr>
      <dsp:spPr>
        <a:xfrm>
          <a:off x="9623970" y="933727"/>
          <a:ext cx="2565796" cy="128289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i="1" kern="1200" smtClean="0">
              <a:hlinkClick xmlns:r="http://schemas.openxmlformats.org/officeDocument/2006/relationships" r:id="rId4"/>
            </a:rPr>
            <a:t>Choc v. Hudbay Minerals Inc.</a:t>
          </a:r>
          <a:r>
            <a:rPr lang="en-US" sz="1700" kern="1200" smtClean="0">
              <a:hlinkClick xmlns:r="http://schemas.openxmlformats.org/officeDocument/2006/relationships" r:id="rId4"/>
            </a:rPr>
            <a:t>, 2013 ONSC 1414</a:t>
          </a:r>
          <a:endParaRPr lang="en-US" sz="1700" kern="1200"/>
        </a:p>
      </dsp:txBody>
      <dsp:txXfrm>
        <a:off x="9661545" y="971302"/>
        <a:ext cx="2490646" cy="1207748"/>
      </dsp:txXfrm>
    </dsp:sp>
    <dsp:sp modelId="{B28932E6-B075-FB48-BC03-CFD5FDAC679F}">
      <dsp:nvSpPr>
        <dsp:cNvPr id="0" name=""/>
        <dsp:cNvSpPr/>
      </dsp:nvSpPr>
      <dsp:spPr>
        <a:xfrm>
          <a:off x="9880550" y="2216625"/>
          <a:ext cx="256579" cy="1402002"/>
        </a:xfrm>
        <a:custGeom>
          <a:avLst/>
          <a:gdLst/>
          <a:ahLst/>
          <a:cxnLst/>
          <a:rect l="0" t="0" r="0" b="0"/>
          <a:pathLst>
            <a:path>
              <a:moveTo>
                <a:pt x="0" y="0"/>
              </a:moveTo>
              <a:lnTo>
                <a:pt x="0" y="1402002"/>
              </a:lnTo>
              <a:lnTo>
                <a:pt x="256579" y="140200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14D312-E5B9-DB41-B1DD-EDF52F398D96}">
      <dsp:nvSpPr>
        <dsp:cNvPr id="0" name=""/>
        <dsp:cNvSpPr/>
      </dsp:nvSpPr>
      <dsp:spPr>
        <a:xfrm>
          <a:off x="10137130" y="2537350"/>
          <a:ext cx="2052637" cy="216255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a duty of care exists between Canadian companies and the foreign workers who produce their product?</a:t>
          </a:r>
          <a:endParaRPr lang="en-US" sz="1800" kern="1200" dirty="0"/>
        </a:p>
      </dsp:txBody>
      <dsp:txXfrm>
        <a:off x="10197250" y="2597470"/>
        <a:ext cx="1932397" cy="20423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00069-A910-304B-9C5E-53B5D10A9AF7}">
      <dsp:nvSpPr>
        <dsp:cNvPr id="0" name=""/>
        <dsp:cNvSpPr/>
      </dsp:nvSpPr>
      <dsp:spPr>
        <a:xfrm>
          <a:off x="4207220" y="4561959"/>
          <a:ext cx="458217" cy="91440"/>
        </a:xfrm>
        <a:custGeom>
          <a:avLst/>
          <a:gdLst/>
          <a:ahLst/>
          <a:cxnLst/>
          <a:rect l="0" t="0" r="0" b="0"/>
          <a:pathLst>
            <a:path>
              <a:moveTo>
                <a:pt x="0" y="45720"/>
              </a:moveTo>
              <a:lnTo>
                <a:pt x="458217" y="4572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4873" y="4596224"/>
        <a:ext cx="22910" cy="22910"/>
      </dsp:txXfrm>
    </dsp:sp>
    <dsp:sp modelId="{38A3CB4C-492A-884A-9C6E-A4BB97668CDF}">
      <dsp:nvSpPr>
        <dsp:cNvPr id="0" name=""/>
        <dsp:cNvSpPr/>
      </dsp:nvSpPr>
      <dsp:spPr>
        <a:xfrm>
          <a:off x="1457913" y="2609256"/>
          <a:ext cx="458217" cy="1998423"/>
        </a:xfrm>
        <a:custGeom>
          <a:avLst/>
          <a:gdLst/>
          <a:ahLst/>
          <a:cxnLst/>
          <a:rect l="0" t="0" r="0" b="0"/>
          <a:pathLst>
            <a:path>
              <a:moveTo>
                <a:pt x="0" y="0"/>
              </a:moveTo>
              <a:lnTo>
                <a:pt x="229108" y="0"/>
              </a:lnTo>
              <a:lnTo>
                <a:pt x="229108" y="1998423"/>
              </a:lnTo>
              <a:lnTo>
                <a:pt x="458217" y="1998423"/>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635765" y="3557210"/>
        <a:ext cx="102514" cy="102514"/>
      </dsp:txXfrm>
    </dsp:sp>
    <dsp:sp modelId="{A9EBFBB3-F5EE-574D-9759-2D3D2C713945}">
      <dsp:nvSpPr>
        <dsp:cNvPr id="0" name=""/>
        <dsp:cNvSpPr/>
      </dsp:nvSpPr>
      <dsp:spPr>
        <a:xfrm>
          <a:off x="6956527" y="2971800"/>
          <a:ext cx="458217" cy="2619385"/>
        </a:xfrm>
        <a:custGeom>
          <a:avLst/>
          <a:gdLst/>
          <a:ahLst/>
          <a:cxnLst/>
          <a:rect l="0" t="0" r="0" b="0"/>
          <a:pathLst>
            <a:path>
              <a:moveTo>
                <a:pt x="0" y="0"/>
              </a:moveTo>
              <a:lnTo>
                <a:pt x="229108" y="0"/>
              </a:lnTo>
              <a:lnTo>
                <a:pt x="229108" y="2619385"/>
              </a:lnTo>
              <a:lnTo>
                <a:pt x="458217" y="2619385"/>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7119157" y="4215013"/>
        <a:ext cx="132958" cy="132958"/>
      </dsp:txXfrm>
    </dsp:sp>
    <dsp:sp modelId="{B6A1DBBC-F47B-CB48-98F8-3C4A3F85AFF7}">
      <dsp:nvSpPr>
        <dsp:cNvPr id="0" name=""/>
        <dsp:cNvSpPr/>
      </dsp:nvSpPr>
      <dsp:spPr>
        <a:xfrm>
          <a:off x="6956527" y="2971800"/>
          <a:ext cx="458217" cy="1746257"/>
        </a:xfrm>
        <a:custGeom>
          <a:avLst/>
          <a:gdLst/>
          <a:ahLst/>
          <a:cxnLst/>
          <a:rect l="0" t="0" r="0" b="0"/>
          <a:pathLst>
            <a:path>
              <a:moveTo>
                <a:pt x="0" y="0"/>
              </a:moveTo>
              <a:lnTo>
                <a:pt x="229108" y="0"/>
              </a:lnTo>
              <a:lnTo>
                <a:pt x="229108" y="1746257"/>
              </a:lnTo>
              <a:lnTo>
                <a:pt x="458217" y="1746257"/>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140501" y="3799794"/>
        <a:ext cx="90268" cy="90268"/>
      </dsp:txXfrm>
    </dsp:sp>
    <dsp:sp modelId="{468709C8-EB09-ED44-90E2-AAAE78A5CB5D}">
      <dsp:nvSpPr>
        <dsp:cNvPr id="0" name=""/>
        <dsp:cNvSpPr/>
      </dsp:nvSpPr>
      <dsp:spPr>
        <a:xfrm>
          <a:off x="6956527" y="2971800"/>
          <a:ext cx="458217" cy="873128"/>
        </a:xfrm>
        <a:custGeom>
          <a:avLst/>
          <a:gdLst/>
          <a:ahLst/>
          <a:cxnLst/>
          <a:rect l="0" t="0" r="0" b="0"/>
          <a:pathLst>
            <a:path>
              <a:moveTo>
                <a:pt x="0" y="0"/>
              </a:moveTo>
              <a:lnTo>
                <a:pt x="229108" y="0"/>
              </a:lnTo>
              <a:lnTo>
                <a:pt x="229108" y="873128"/>
              </a:lnTo>
              <a:lnTo>
                <a:pt x="458217" y="873128"/>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60984" y="3383712"/>
        <a:ext cx="49303" cy="49303"/>
      </dsp:txXfrm>
    </dsp:sp>
    <dsp:sp modelId="{3D8468A1-734E-9942-8033-978D7A62F42D}">
      <dsp:nvSpPr>
        <dsp:cNvPr id="0" name=""/>
        <dsp:cNvSpPr/>
      </dsp:nvSpPr>
      <dsp:spPr>
        <a:xfrm>
          <a:off x="6956527" y="2926080"/>
          <a:ext cx="458217" cy="91440"/>
        </a:xfrm>
        <a:custGeom>
          <a:avLst/>
          <a:gdLst/>
          <a:ahLst/>
          <a:cxnLst/>
          <a:rect l="0" t="0" r="0" b="0"/>
          <a:pathLst>
            <a:path>
              <a:moveTo>
                <a:pt x="0" y="45720"/>
              </a:moveTo>
              <a:lnTo>
                <a:pt x="458217" y="4572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74180" y="2960344"/>
        <a:ext cx="22910" cy="22910"/>
      </dsp:txXfrm>
    </dsp:sp>
    <dsp:sp modelId="{BC8E3A62-7503-E84D-991D-FFBE5E910FE7}">
      <dsp:nvSpPr>
        <dsp:cNvPr id="0" name=""/>
        <dsp:cNvSpPr/>
      </dsp:nvSpPr>
      <dsp:spPr>
        <a:xfrm>
          <a:off x="6956527" y="2098671"/>
          <a:ext cx="458217" cy="873128"/>
        </a:xfrm>
        <a:custGeom>
          <a:avLst/>
          <a:gdLst/>
          <a:ahLst/>
          <a:cxnLst/>
          <a:rect l="0" t="0" r="0" b="0"/>
          <a:pathLst>
            <a:path>
              <a:moveTo>
                <a:pt x="0" y="873128"/>
              </a:moveTo>
              <a:lnTo>
                <a:pt x="229108" y="873128"/>
              </a:lnTo>
              <a:lnTo>
                <a:pt x="229108" y="0"/>
              </a:lnTo>
              <a:lnTo>
                <a:pt x="458217"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60984" y="2510584"/>
        <a:ext cx="49303" cy="49303"/>
      </dsp:txXfrm>
    </dsp:sp>
    <dsp:sp modelId="{3632809E-AA75-974B-8CCC-3C462CC9C29F}">
      <dsp:nvSpPr>
        <dsp:cNvPr id="0" name=""/>
        <dsp:cNvSpPr/>
      </dsp:nvSpPr>
      <dsp:spPr>
        <a:xfrm>
          <a:off x="6956527" y="1225542"/>
          <a:ext cx="458217" cy="1746257"/>
        </a:xfrm>
        <a:custGeom>
          <a:avLst/>
          <a:gdLst/>
          <a:ahLst/>
          <a:cxnLst/>
          <a:rect l="0" t="0" r="0" b="0"/>
          <a:pathLst>
            <a:path>
              <a:moveTo>
                <a:pt x="0" y="1746257"/>
              </a:moveTo>
              <a:lnTo>
                <a:pt x="229108" y="1746257"/>
              </a:lnTo>
              <a:lnTo>
                <a:pt x="229108" y="0"/>
              </a:lnTo>
              <a:lnTo>
                <a:pt x="458217"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140501" y="2053537"/>
        <a:ext cx="90268" cy="90268"/>
      </dsp:txXfrm>
    </dsp:sp>
    <dsp:sp modelId="{FA7C87B1-B7A0-404E-B7D1-2E56F6C0DFE4}">
      <dsp:nvSpPr>
        <dsp:cNvPr id="0" name=""/>
        <dsp:cNvSpPr/>
      </dsp:nvSpPr>
      <dsp:spPr>
        <a:xfrm>
          <a:off x="6956527" y="349251"/>
          <a:ext cx="427219" cy="2622548"/>
        </a:xfrm>
        <a:custGeom>
          <a:avLst/>
          <a:gdLst/>
          <a:ahLst/>
          <a:cxnLst/>
          <a:rect l="0" t="0" r="0" b="0"/>
          <a:pathLst>
            <a:path>
              <a:moveTo>
                <a:pt x="0" y="2622548"/>
              </a:moveTo>
              <a:lnTo>
                <a:pt x="213609" y="2622548"/>
              </a:lnTo>
              <a:lnTo>
                <a:pt x="213609" y="0"/>
              </a:lnTo>
              <a:lnTo>
                <a:pt x="427219"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7103709" y="1594097"/>
        <a:ext cx="132855" cy="132855"/>
      </dsp:txXfrm>
    </dsp:sp>
    <dsp:sp modelId="{3265125C-E5F4-9E4E-86F4-A79224478D1D}">
      <dsp:nvSpPr>
        <dsp:cNvPr id="0" name=""/>
        <dsp:cNvSpPr/>
      </dsp:nvSpPr>
      <dsp:spPr>
        <a:xfrm>
          <a:off x="4207220" y="2926080"/>
          <a:ext cx="458217" cy="91440"/>
        </a:xfrm>
        <a:custGeom>
          <a:avLst/>
          <a:gdLst/>
          <a:ahLst/>
          <a:cxnLst/>
          <a:rect l="0" t="0" r="0" b="0"/>
          <a:pathLst>
            <a:path>
              <a:moveTo>
                <a:pt x="0" y="45720"/>
              </a:moveTo>
              <a:lnTo>
                <a:pt x="458217" y="4572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4873" y="2960344"/>
        <a:ext cx="22910" cy="22910"/>
      </dsp:txXfrm>
    </dsp:sp>
    <dsp:sp modelId="{65B6ABC2-32E8-BA41-A84C-EF2FC22C5882}">
      <dsp:nvSpPr>
        <dsp:cNvPr id="0" name=""/>
        <dsp:cNvSpPr/>
      </dsp:nvSpPr>
      <dsp:spPr>
        <a:xfrm>
          <a:off x="1457913" y="2609256"/>
          <a:ext cx="458217" cy="362543"/>
        </a:xfrm>
        <a:custGeom>
          <a:avLst/>
          <a:gdLst/>
          <a:ahLst/>
          <a:cxnLst/>
          <a:rect l="0" t="0" r="0" b="0"/>
          <a:pathLst>
            <a:path>
              <a:moveTo>
                <a:pt x="0" y="0"/>
              </a:moveTo>
              <a:lnTo>
                <a:pt x="229108" y="0"/>
              </a:lnTo>
              <a:lnTo>
                <a:pt x="229108" y="362543"/>
              </a:lnTo>
              <a:lnTo>
                <a:pt x="458217" y="362543"/>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72414" y="2775920"/>
        <a:ext cx="29214" cy="29214"/>
      </dsp:txXfrm>
    </dsp:sp>
    <dsp:sp modelId="{06FE444D-CEA0-9549-8587-EAAA551B4D75}">
      <dsp:nvSpPr>
        <dsp:cNvPr id="0" name=""/>
        <dsp:cNvSpPr/>
      </dsp:nvSpPr>
      <dsp:spPr>
        <a:xfrm>
          <a:off x="1457913" y="1354752"/>
          <a:ext cx="458217" cy="1254504"/>
        </a:xfrm>
        <a:custGeom>
          <a:avLst/>
          <a:gdLst/>
          <a:ahLst/>
          <a:cxnLst/>
          <a:rect l="0" t="0" r="0" b="0"/>
          <a:pathLst>
            <a:path>
              <a:moveTo>
                <a:pt x="0" y="1254504"/>
              </a:moveTo>
              <a:lnTo>
                <a:pt x="229108" y="1254504"/>
              </a:lnTo>
              <a:lnTo>
                <a:pt x="229108" y="0"/>
              </a:lnTo>
              <a:lnTo>
                <a:pt x="458217"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53633" y="1948614"/>
        <a:ext cx="66778" cy="66778"/>
      </dsp:txXfrm>
    </dsp:sp>
    <dsp:sp modelId="{43D1FB3D-328B-FE43-B603-6AE2549E4143}">
      <dsp:nvSpPr>
        <dsp:cNvPr id="0" name=""/>
        <dsp:cNvSpPr/>
      </dsp:nvSpPr>
      <dsp:spPr>
        <a:xfrm rot="16200000">
          <a:off x="-729503" y="2260004"/>
          <a:ext cx="3676330" cy="69850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err="1" smtClean="0"/>
            <a:t>Lungowe</a:t>
          </a:r>
          <a:r>
            <a:rPr lang="en-US" sz="1900" kern="1200" dirty="0" smtClean="0"/>
            <a:t> and others v. Vedanta, U.K. Court of Appeals (October 2017)</a:t>
          </a:r>
          <a:endParaRPr lang="en-US" sz="1900" kern="1200" dirty="0"/>
        </a:p>
      </dsp:txBody>
      <dsp:txXfrm>
        <a:off x="-729503" y="2260004"/>
        <a:ext cx="3676330" cy="698502"/>
      </dsp:txXfrm>
    </dsp:sp>
    <dsp:sp modelId="{62989B64-B60C-E641-A3DB-0D20F7562760}">
      <dsp:nvSpPr>
        <dsp:cNvPr id="0" name=""/>
        <dsp:cNvSpPr/>
      </dsp:nvSpPr>
      <dsp:spPr>
        <a:xfrm>
          <a:off x="1916131" y="261581"/>
          <a:ext cx="2291089" cy="218634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Facts; Zambian citizens brought proceedings against the controlling corporate shareholder of a corporation defendant alleging personal injury, damage to property and loss of income, amenity and enjoyment of land, due to alleged pollution and environmental damage caused by discharges from the </a:t>
          </a:r>
          <a:r>
            <a:rPr lang="en-US" sz="1200" kern="1200" dirty="0" err="1" smtClean="0"/>
            <a:t>Nchanga</a:t>
          </a:r>
          <a:r>
            <a:rPr lang="en-US" sz="1200" kern="1200" dirty="0" smtClean="0"/>
            <a:t> copper mine </a:t>
          </a:r>
          <a:endParaRPr lang="en-US" sz="1200" kern="1200" dirty="0"/>
        </a:p>
      </dsp:txBody>
      <dsp:txXfrm>
        <a:off x="1916131" y="261581"/>
        <a:ext cx="2291089" cy="2186341"/>
      </dsp:txXfrm>
    </dsp:sp>
    <dsp:sp modelId="{CA902164-6248-5C41-88EF-8AD362EF616D}">
      <dsp:nvSpPr>
        <dsp:cNvPr id="0" name=""/>
        <dsp:cNvSpPr/>
      </dsp:nvSpPr>
      <dsp:spPr>
        <a:xfrm>
          <a:off x="1916131" y="2622548"/>
          <a:ext cx="2291089" cy="6985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Standard (¶ 83):</a:t>
          </a:r>
          <a:endParaRPr lang="en-US" sz="1400" kern="1200" dirty="0"/>
        </a:p>
      </dsp:txBody>
      <dsp:txXfrm>
        <a:off x="1916131" y="2622548"/>
        <a:ext cx="2291089" cy="698502"/>
      </dsp:txXfrm>
    </dsp:sp>
    <dsp:sp modelId="{F47A49EB-0DF0-AE41-8857-C51394D761A6}">
      <dsp:nvSpPr>
        <dsp:cNvPr id="0" name=""/>
        <dsp:cNvSpPr/>
      </dsp:nvSpPr>
      <dsp:spPr>
        <a:xfrm>
          <a:off x="4665438" y="2231757"/>
          <a:ext cx="2291089" cy="14800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n-GB" sz="1050" kern="1200" dirty="0" smtClean="0"/>
            <a:t>“</a:t>
          </a:r>
          <a:r>
            <a:rPr lang="en-GB" sz="1200" kern="1200" dirty="0" smtClean="0"/>
            <a:t>It seems to me that certain propositions can be derived from these cases which may be material to the question of whether a duty is owed by a parent company to those affected by the operations of a subsidiary. </a:t>
          </a:r>
          <a:endParaRPr lang="en-GB" sz="1200" kern="1200" dirty="0"/>
        </a:p>
      </dsp:txBody>
      <dsp:txXfrm>
        <a:off x="4665438" y="2231757"/>
        <a:ext cx="2291089" cy="1480085"/>
      </dsp:txXfrm>
    </dsp:sp>
    <dsp:sp modelId="{3E55EEB8-0292-F441-BFDA-3D718D3EF612}">
      <dsp:nvSpPr>
        <dsp:cNvPr id="0" name=""/>
        <dsp:cNvSpPr/>
      </dsp:nvSpPr>
      <dsp:spPr>
        <a:xfrm>
          <a:off x="7383746" y="0"/>
          <a:ext cx="4116125" cy="698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GB" sz="1400" kern="1200" dirty="0" smtClean="0"/>
            <a:t>(1) The starting point is the three-part test of foreseeability, proximity and reasonableness. </a:t>
          </a:r>
          <a:endParaRPr lang="en-GB" sz="1400" kern="1200" dirty="0"/>
        </a:p>
      </dsp:txBody>
      <dsp:txXfrm>
        <a:off x="7383746" y="0"/>
        <a:ext cx="4116125" cy="698502"/>
      </dsp:txXfrm>
    </dsp:sp>
    <dsp:sp modelId="{93FC3C08-D9FE-3449-AA4C-97F8AC799BE7}">
      <dsp:nvSpPr>
        <dsp:cNvPr id="0" name=""/>
        <dsp:cNvSpPr/>
      </dsp:nvSpPr>
      <dsp:spPr>
        <a:xfrm>
          <a:off x="7414745" y="876291"/>
          <a:ext cx="4104532" cy="698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0">
            <a:lnSpc>
              <a:spcPct val="90000"/>
            </a:lnSpc>
            <a:spcBef>
              <a:spcPct val="0"/>
            </a:spcBef>
            <a:spcAft>
              <a:spcPct val="35000"/>
            </a:spcAft>
          </a:pPr>
          <a:r>
            <a:rPr lang="en-GB" sz="600" kern="1200" dirty="0" smtClean="0"/>
            <a:t>(</a:t>
          </a:r>
          <a:r>
            <a:rPr lang="en-GB" sz="1000" kern="1200" dirty="0" smtClean="0"/>
            <a:t>2</a:t>
          </a:r>
          <a:r>
            <a:rPr lang="en-GB" sz="1100" kern="1200" dirty="0" smtClean="0"/>
            <a:t>) A duty may be owed by a parent company to the employee of a subsidiary, or a party directly affected by the operations of that subsidiary, in certain circumstances. </a:t>
          </a:r>
          <a:endParaRPr lang="en-GB" sz="1100" kern="1200" dirty="0"/>
        </a:p>
      </dsp:txBody>
      <dsp:txXfrm>
        <a:off x="7414745" y="876291"/>
        <a:ext cx="4104532" cy="698502"/>
      </dsp:txXfrm>
    </dsp:sp>
    <dsp:sp modelId="{6CEA6941-07C4-2D4B-BE16-BC9F9FD6983C}">
      <dsp:nvSpPr>
        <dsp:cNvPr id="0" name=""/>
        <dsp:cNvSpPr/>
      </dsp:nvSpPr>
      <dsp:spPr>
        <a:xfrm>
          <a:off x="7414745" y="1749420"/>
          <a:ext cx="4127717" cy="698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GB" sz="1100" kern="1200" dirty="0" smtClean="0"/>
            <a:t>(3) </a:t>
          </a:r>
          <a:r>
            <a:rPr lang="en-GB" sz="1000" kern="1200" dirty="0" smtClean="0"/>
            <a:t>Those circumstances may arise where the parent company (a) has taken direct responsibility for devising a material health and safety policy the adequacy of which is the subject of the claim, or (b) controls the operations which give rise to the claim. </a:t>
          </a:r>
          <a:endParaRPr lang="en-GB" sz="1000" kern="1200" dirty="0"/>
        </a:p>
      </dsp:txBody>
      <dsp:txXfrm>
        <a:off x="7414745" y="1749420"/>
        <a:ext cx="4127717" cy="698502"/>
      </dsp:txXfrm>
    </dsp:sp>
    <dsp:sp modelId="{7F37505F-B2CB-1D4C-A3CE-82DD1D9ABE1D}">
      <dsp:nvSpPr>
        <dsp:cNvPr id="0" name=""/>
        <dsp:cNvSpPr/>
      </dsp:nvSpPr>
      <dsp:spPr>
        <a:xfrm>
          <a:off x="7414745" y="2622548"/>
          <a:ext cx="4131498" cy="698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GB" sz="1100" kern="1200" dirty="0" smtClean="0"/>
            <a:t>(4) </a:t>
          </a:r>
          <a:r>
            <a:rPr lang="en-GB" sz="1100" i="1" kern="1200" dirty="0" smtClean="0"/>
            <a:t>Chandler v. Cape Plc</a:t>
          </a:r>
          <a:r>
            <a:rPr lang="en-GB" sz="1100" kern="1200" dirty="0" smtClean="0"/>
            <a:t> and </a:t>
          </a:r>
          <a:r>
            <a:rPr lang="en-GB" sz="1100" i="1" kern="1200" dirty="0" smtClean="0"/>
            <a:t>Thompson v. The Renwick Group Plc</a:t>
          </a:r>
          <a:r>
            <a:rPr lang="en-GB" sz="1100" kern="1200" dirty="0" smtClean="0"/>
            <a:t> describe some of the circumstances in which the three-part test may, or may not, be satisfied so as to impose on a parent company responsibility for the health and safety of a subsidiary’s employee. </a:t>
          </a:r>
          <a:endParaRPr lang="en-GB" sz="1100" kern="1200" dirty="0"/>
        </a:p>
      </dsp:txBody>
      <dsp:txXfrm>
        <a:off x="7414745" y="2622548"/>
        <a:ext cx="4131498" cy="698502"/>
      </dsp:txXfrm>
    </dsp:sp>
    <dsp:sp modelId="{76E44BC3-DD62-3B49-9EFA-2A88A15BA611}">
      <dsp:nvSpPr>
        <dsp:cNvPr id="0" name=""/>
        <dsp:cNvSpPr/>
      </dsp:nvSpPr>
      <dsp:spPr>
        <a:xfrm>
          <a:off x="7414745" y="3495677"/>
          <a:ext cx="4112092" cy="698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GB" sz="800" kern="1200" dirty="0" smtClean="0"/>
            <a:t>(5) </a:t>
          </a:r>
          <a:r>
            <a:rPr lang="en-GB" sz="1000" kern="1200" dirty="0" smtClean="0"/>
            <a:t>The first of the four indicia in </a:t>
          </a:r>
          <a:r>
            <a:rPr lang="en-GB" sz="1000" i="1" kern="1200" dirty="0" smtClean="0"/>
            <a:t>Chandler v. Cape Plc</a:t>
          </a:r>
          <a:r>
            <a:rPr lang="en-GB" sz="1000" kern="1200" dirty="0" smtClean="0"/>
            <a:t> [80], requires not simply that the businesses of the parent and the subsidiary are in the relevant respect the same, but that the parent is well placed, because of its knowledge and expertise to protect the employees of the subsidiary. </a:t>
          </a:r>
          <a:endParaRPr lang="en-GB" sz="1000" kern="1200" dirty="0"/>
        </a:p>
      </dsp:txBody>
      <dsp:txXfrm>
        <a:off x="7414745" y="3495677"/>
        <a:ext cx="4112092" cy="698502"/>
      </dsp:txXfrm>
    </dsp:sp>
    <dsp:sp modelId="{4480776C-3DD2-D547-A732-37053E4472D5}">
      <dsp:nvSpPr>
        <dsp:cNvPr id="0" name=""/>
        <dsp:cNvSpPr/>
      </dsp:nvSpPr>
      <dsp:spPr>
        <a:xfrm>
          <a:off x="7414745" y="4368805"/>
          <a:ext cx="4123685" cy="698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0">
            <a:lnSpc>
              <a:spcPct val="90000"/>
            </a:lnSpc>
            <a:spcBef>
              <a:spcPct val="0"/>
            </a:spcBef>
            <a:spcAft>
              <a:spcPct val="35000"/>
            </a:spcAft>
          </a:pPr>
          <a:r>
            <a:rPr lang="en-GB" sz="600" kern="1200" dirty="0" smtClean="0"/>
            <a:t>(</a:t>
          </a:r>
          <a:r>
            <a:rPr lang="en-GB" sz="1050" kern="1200" dirty="0" smtClean="0"/>
            <a:t>6) Such a duty may be owed in analogous situations, not only to employees of the subsidiary but to those affected by the operations of the subsidiary. </a:t>
          </a:r>
          <a:endParaRPr lang="en-GB" sz="1050" kern="1200" dirty="0"/>
        </a:p>
      </dsp:txBody>
      <dsp:txXfrm>
        <a:off x="7414745" y="4368805"/>
        <a:ext cx="4123685" cy="698502"/>
      </dsp:txXfrm>
    </dsp:sp>
    <dsp:sp modelId="{3FDBFC5E-B3AF-9A42-971E-98803DB5428A}">
      <dsp:nvSpPr>
        <dsp:cNvPr id="0" name=""/>
        <dsp:cNvSpPr/>
      </dsp:nvSpPr>
      <dsp:spPr>
        <a:xfrm>
          <a:off x="7414745" y="5241934"/>
          <a:ext cx="4123685" cy="6985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rtl="0">
            <a:lnSpc>
              <a:spcPct val="90000"/>
            </a:lnSpc>
            <a:spcBef>
              <a:spcPct val="0"/>
            </a:spcBef>
            <a:spcAft>
              <a:spcPct val="35000"/>
            </a:spcAft>
          </a:pPr>
          <a:r>
            <a:rPr lang="en-GB" sz="600" kern="1200" dirty="0" smtClean="0"/>
            <a:t>(7) </a:t>
          </a:r>
          <a:r>
            <a:rPr lang="en-GB" sz="1050" kern="1200" dirty="0" smtClean="0"/>
            <a:t>The evidence sufficient to establish the duty may not be available at the early stages of the case. Much will depend on whether, in the words of Wright J, the pleading represents the actuality.”</a:t>
          </a:r>
          <a:endParaRPr lang="en-GB" sz="1050" kern="1200" dirty="0"/>
        </a:p>
      </dsp:txBody>
      <dsp:txXfrm>
        <a:off x="7414745" y="5241934"/>
        <a:ext cx="4123685" cy="698502"/>
      </dsp:txXfrm>
    </dsp:sp>
    <dsp:sp modelId="{EA012366-40BF-6A47-8AB6-AF6AA208BFD7}">
      <dsp:nvSpPr>
        <dsp:cNvPr id="0" name=""/>
        <dsp:cNvSpPr/>
      </dsp:nvSpPr>
      <dsp:spPr>
        <a:xfrm>
          <a:off x="1916131" y="4258428"/>
          <a:ext cx="2291089" cy="6985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GB" sz="1200" kern="1200" dirty="0" smtClean="0"/>
            <a:t>Implicit issue of inferiority of the courts of the host state (¶). </a:t>
          </a:r>
          <a:endParaRPr lang="en-GB" sz="1200" kern="1200" dirty="0"/>
        </a:p>
      </dsp:txBody>
      <dsp:txXfrm>
        <a:off x="1916131" y="4258428"/>
        <a:ext cx="2291089" cy="698502"/>
      </dsp:txXfrm>
    </dsp:sp>
    <dsp:sp modelId="{F1CF9565-CED0-0B42-B2A2-F6F29DC3FC68}">
      <dsp:nvSpPr>
        <dsp:cNvPr id="0" name=""/>
        <dsp:cNvSpPr/>
      </dsp:nvSpPr>
      <dsp:spPr>
        <a:xfrm>
          <a:off x="4665438" y="3886468"/>
          <a:ext cx="2291089" cy="144242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GB" sz="800" kern="1200" dirty="0" smtClean="0"/>
            <a:t>“</a:t>
          </a:r>
          <a:r>
            <a:rPr lang="en-GB" sz="1200" kern="1200" dirty="0" smtClean="0"/>
            <a:t>There must come a time when access to justice in this type of case will not be achieved by exporting cases, but by the availability of local lawyers, experts, and sufficient funding to enable the cases to be tried locally.”</a:t>
          </a:r>
          <a:endParaRPr lang="en-GB" sz="1200" kern="1200" dirty="0"/>
        </a:p>
      </dsp:txBody>
      <dsp:txXfrm>
        <a:off x="4665438" y="3886468"/>
        <a:ext cx="2291089" cy="14424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2DC2B-3030-4F4E-8575-D0357131247B}">
      <dsp:nvSpPr>
        <dsp:cNvPr id="0" name=""/>
        <dsp:cNvSpPr/>
      </dsp:nvSpPr>
      <dsp:spPr>
        <a:xfrm>
          <a:off x="1" y="697428"/>
          <a:ext cx="2437804" cy="4595213"/>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4161" tIns="20320" rIns="134161" bIns="20320" numCol="1" spcCol="1270" anchor="ctr" anchorCtr="0">
          <a:noAutofit/>
        </a:bodyPr>
        <a:lstStyle/>
        <a:p>
          <a:pPr lvl="0" algn="ctr" defTabSz="711200" rtl="0">
            <a:lnSpc>
              <a:spcPct val="90000"/>
            </a:lnSpc>
            <a:spcBef>
              <a:spcPct val="0"/>
            </a:spcBef>
            <a:spcAft>
              <a:spcPct val="35000"/>
            </a:spcAft>
          </a:pPr>
          <a:r>
            <a:rPr lang="en-US" sz="1600" kern="1200" dirty="0" smtClean="0"/>
            <a:t>Liability as a function of control serves to de-constitute the corporation and reconstitute it as the “enterprise”. </a:t>
          </a:r>
          <a:endParaRPr lang="en-US" sz="1600" kern="1200" dirty="0"/>
        </a:p>
      </dsp:txBody>
      <dsp:txXfrm>
        <a:off x="357009" y="1370381"/>
        <a:ext cx="1723788" cy="3249307"/>
      </dsp:txXfrm>
    </dsp:sp>
    <dsp:sp modelId="{4B84795F-5CBC-D14A-B065-01B6D565A7F1}">
      <dsp:nvSpPr>
        <dsp:cNvPr id="0" name=""/>
        <dsp:cNvSpPr/>
      </dsp:nvSpPr>
      <dsp:spPr>
        <a:xfrm>
          <a:off x="1951732" y="635435"/>
          <a:ext cx="2437804" cy="4657230"/>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4161" tIns="20320" rIns="134161" bIns="20320" numCol="1" spcCol="1270" anchor="ctr" anchorCtr="0">
          <a:noAutofit/>
        </a:bodyPr>
        <a:lstStyle/>
        <a:p>
          <a:pPr lvl="0" algn="ctr" defTabSz="711200" rtl="0">
            <a:lnSpc>
              <a:spcPct val="90000"/>
            </a:lnSpc>
            <a:spcBef>
              <a:spcPct val="0"/>
            </a:spcBef>
            <a:spcAft>
              <a:spcPct val="35000"/>
            </a:spcAft>
          </a:pPr>
          <a:r>
            <a:rPr lang="en-US" sz="1600" kern="1200" smtClean="0"/>
            <a:t>Moves away from the construction of legal solidity through strong agency and veil piercing doctrines</a:t>
          </a:r>
          <a:endParaRPr lang="en-US" sz="1600" kern="1200"/>
        </a:p>
      </dsp:txBody>
      <dsp:txXfrm>
        <a:off x="2308740" y="1317471"/>
        <a:ext cx="1723788" cy="3293158"/>
      </dsp:txXfrm>
    </dsp:sp>
    <dsp:sp modelId="{D39EAD41-7C6A-2A47-9970-4E962B95C6CB}">
      <dsp:nvSpPr>
        <dsp:cNvPr id="0" name=""/>
        <dsp:cNvSpPr/>
      </dsp:nvSpPr>
      <dsp:spPr>
        <a:xfrm>
          <a:off x="3901975" y="666432"/>
          <a:ext cx="2437804" cy="4595237"/>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4161" tIns="20320" rIns="134161" bIns="20320" numCol="1" spcCol="1270" anchor="ctr" anchorCtr="0">
          <a:noAutofit/>
        </a:bodyPr>
        <a:lstStyle/>
        <a:p>
          <a:pPr lvl="0" algn="ctr" defTabSz="711200" rtl="0">
            <a:lnSpc>
              <a:spcPct val="90000"/>
            </a:lnSpc>
            <a:spcBef>
              <a:spcPct val="0"/>
            </a:spcBef>
            <a:spcAft>
              <a:spcPct val="35000"/>
            </a:spcAft>
          </a:pPr>
          <a:r>
            <a:rPr lang="en-US" sz="1600" kern="1200" dirty="0" smtClean="0"/>
            <a:t>Control-liability nexus fractures legal solidity of corporation in favor of a-la-carte reconstitution</a:t>
          </a:r>
          <a:endParaRPr lang="en-US" sz="1600" kern="1200" dirty="0"/>
        </a:p>
      </dsp:txBody>
      <dsp:txXfrm>
        <a:off x="4258983" y="1339389"/>
        <a:ext cx="1723788" cy="3249323"/>
      </dsp:txXfrm>
    </dsp:sp>
    <dsp:sp modelId="{5FF519FF-44D7-644C-A90F-F1FB571935C3}">
      <dsp:nvSpPr>
        <dsp:cNvPr id="0" name=""/>
        <dsp:cNvSpPr/>
      </dsp:nvSpPr>
      <dsp:spPr>
        <a:xfrm>
          <a:off x="5852219" y="666432"/>
          <a:ext cx="2437804" cy="4595237"/>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4161" tIns="20320" rIns="134161" bIns="20320" numCol="1" spcCol="1270" anchor="ctr" anchorCtr="0">
          <a:noAutofit/>
        </a:bodyPr>
        <a:lstStyle/>
        <a:p>
          <a:pPr lvl="0" algn="ctr" defTabSz="711200" rtl="0">
            <a:lnSpc>
              <a:spcPct val="90000"/>
            </a:lnSpc>
            <a:spcBef>
              <a:spcPct val="0"/>
            </a:spcBef>
            <a:spcAft>
              <a:spcPct val="35000"/>
            </a:spcAft>
          </a:pPr>
          <a:r>
            <a:rPr lang="en-US" sz="1600" kern="1200" dirty="0" smtClean="0"/>
            <a:t>Corporate personality shifts its center from the internal stakeholders and the state, to the objects of a control relationship within which the legal relationship becomes irrelevant </a:t>
          </a:r>
          <a:endParaRPr lang="en-US" sz="1600" kern="1200" dirty="0"/>
        </a:p>
      </dsp:txBody>
      <dsp:txXfrm>
        <a:off x="6209227" y="1339389"/>
        <a:ext cx="1723788" cy="3249323"/>
      </dsp:txXfrm>
    </dsp:sp>
    <dsp:sp modelId="{B49135D8-3C90-F249-BA30-41A8FF5276E1}">
      <dsp:nvSpPr>
        <dsp:cNvPr id="0" name=""/>
        <dsp:cNvSpPr/>
      </dsp:nvSpPr>
      <dsp:spPr>
        <a:xfrm>
          <a:off x="7802463" y="650927"/>
          <a:ext cx="2437804" cy="4626246"/>
        </a:xfrm>
        <a:prstGeom prst="ellipse">
          <a:avLst/>
        </a:prstGeom>
        <a:solidFill>
          <a:schemeClr val="accent6">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4161" tIns="20320" rIns="134161" bIns="20320" numCol="1" spcCol="1270" anchor="ctr" anchorCtr="0">
          <a:noAutofit/>
        </a:bodyPr>
        <a:lstStyle/>
        <a:p>
          <a:pPr lvl="0" algn="ctr" defTabSz="711200" rtl="0">
            <a:lnSpc>
              <a:spcPct val="90000"/>
            </a:lnSpc>
            <a:spcBef>
              <a:spcPct val="0"/>
            </a:spcBef>
            <a:spcAft>
              <a:spcPct val="35000"/>
            </a:spcAft>
          </a:pPr>
          <a:r>
            <a:rPr lang="en-US" sz="1600" kern="1200" dirty="0" smtClean="0"/>
            <a:t>But corporate personality becomes unstable as well, as the control relationship attaches only to particular events and particular relationships</a:t>
          </a:r>
          <a:endParaRPr lang="en-US" sz="1600" kern="1200" dirty="0"/>
        </a:p>
      </dsp:txBody>
      <dsp:txXfrm>
        <a:off x="8159471" y="1328425"/>
        <a:ext cx="1723788" cy="3271250"/>
      </dsp:txXfrm>
    </dsp:sp>
    <dsp:sp modelId="{E1F800B3-87F3-6244-B61A-28DD67B8CE3B}">
      <dsp:nvSpPr>
        <dsp:cNvPr id="0" name=""/>
        <dsp:cNvSpPr/>
      </dsp:nvSpPr>
      <dsp:spPr>
        <a:xfrm>
          <a:off x="9752707" y="650927"/>
          <a:ext cx="2437804" cy="462624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4161" tIns="20320" rIns="134161" bIns="20320" numCol="1" spcCol="1270" anchor="ctr" anchorCtr="0">
          <a:noAutofit/>
        </a:bodyPr>
        <a:lstStyle/>
        <a:p>
          <a:pPr lvl="0" algn="ctr" defTabSz="711200" rtl="0">
            <a:lnSpc>
              <a:spcPct val="90000"/>
            </a:lnSpc>
            <a:spcBef>
              <a:spcPct val="0"/>
            </a:spcBef>
            <a:spcAft>
              <a:spcPct val="35000"/>
            </a:spcAft>
          </a:pPr>
          <a:r>
            <a:rPr lang="en-US" sz="1600" kern="1200" dirty="0" smtClean="0"/>
            <a:t>In this it is quite distinct from agency and veil piercing that was meant to protect the integrity of legal personality; control relationships are meant to destabilize that integrity.</a:t>
          </a:r>
          <a:endParaRPr lang="en-US" sz="1600" kern="1200" dirty="0"/>
        </a:p>
      </dsp:txBody>
      <dsp:txXfrm>
        <a:off x="10109715" y="1328425"/>
        <a:ext cx="1723788" cy="32712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69C4-F4DE-5845-9D3C-0D39F504FC58}">
      <dsp:nvSpPr>
        <dsp:cNvPr id="0" name=""/>
        <dsp:cNvSpPr/>
      </dsp:nvSpPr>
      <dsp:spPr>
        <a:xfrm>
          <a:off x="3080" y="630163"/>
          <a:ext cx="3091011" cy="309101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rtl="0">
            <a:lnSpc>
              <a:spcPct val="90000"/>
            </a:lnSpc>
            <a:spcBef>
              <a:spcPct val="0"/>
            </a:spcBef>
            <a:spcAft>
              <a:spcPct val="35000"/>
            </a:spcAft>
          </a:pPr>
          <a:r>
            <a:rPr lang="en-US" sz="2900" kern="1200" smtClean="0"/>
            <a:t>Voluntary Political Speech</a:t>
          </a:r>
          <a:endParaRPr lang="en-US" sz="2900" kern="1200"/>
        </a:p>
      </dsp:txBody>
      <dsp:txXfrm>
        <a:off x="455748" y="1082831"/>
        <a:ext cx="2185675" cy="2185675"/>
      </dsp:txXfrm>
    </dsp:sp>
    <dsp:sp modelId="{4DDD0C58-4424-894A-9A28-2ABC10C4FB4E}">
      <dsp:nvSpPr>
        <dsp:cNvPr id="0" name=""/>
        <dsp:cNvSpPr/>
      </dsp:nvSpPr>
      <dsp:spPr>
        <a:xfrm>
          <a:off x="2475889" y="630163"/>
          <a:ext cx="3091011" cy="3091011"/>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rtl="0">
            <a:lnSpc>
              <a:spcPct val="90000"/>
            </a:lnSpc>
            <a:spcBef>
              <a:spcPct val="0"/>
            </a:spcBef>
            <a:spcAft>
              <a:spcPct val="35000"/>
            </a:spcAft>
          </a:pPr>
          <a:r>
            <a:rPr lang="en-US" sz="2900" kern="1200" dirty="0" smtClean="0"/>
            <a:t>Voluntary </a:t>
          </a:r>
          <a:r>
            <a:rPr lang="en-US" sz="2900" kern="1200" smtClean="0"/>
            <a:t>Commercial Speech</a:t>
          </a:r>
          <a:endParaRPr lang="en-US" sz="2900" kern="1200" dirty="0"/>
        </a:p>
      </dsp:txBody>
      <dsp:txXfrm>
        <a:off x="2928557" y="1082831"/>
        <a:ext cx="2185675" cy="2185675"/>
      </dsp:txXfrm>
    </dsp:sp>
    <dsp:sp modelId="{4E0BEFB1-FD6E-BD48-8943-9ABD5BCB7C9F}">
      <dsp:nvSpPr>
        <dsp:cNvPr id="0" name=""/>
        <dsp:cNvSpPr/>
      </dsp:nvSpPr>
      <dsp:spPr>
        <a:xfrm>
          <a:off x="4948698" y="630163"/>
          <a:ext cx="3091011" cy="3091011"/>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rtl="0">
            <a:lnSpc>
              <a:spcPct val="90000"/>
            </a:lnSpc>
            <a:spcBef>
              <a:spcPct val="0"/>
            </a:spcBef>
            <a:spcAft>
              <a:spcPct val="35000"/>
            </a:spcAft>
          </a:pPr>
          <a:r>
            <a:rPr lang="en-US" sz="2900" kern="1200" smtClean="0"/>
            <a:t>Compelled Speech</a:t>
          </a:r>
          <a:endParaRPr lang="en-US" sz="2900" kern="1200"/>
        </a:p>
      </dsp:txBody>
      <dsp:txXfrm>
        <a:off x="5401366" y="1082831"/>
        <a:ext cx="2185675" cy="2185675"/>
      </dsp:txXfrm>
    </dsp:sp>
    <dsp:sp modelId="{2F2BAE75-D63B-AB44-94B3-A0B80BF247C2}">
      <dsp:nvSpPr>
        <dsp:cNvPr id="0" name=""/>
        <dsp:cNvSpPr/>
      </dsp:nvSpPr>
      <dsp:spPr>
        <a:xfrm>
          <a:off x="7421507" y="630163"/>
          <a:ext cx="3091011" cy="3091011"/>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0109" tIns="36830" rIns="170109" bIns="36830" numCol="1" spcCol="1270" anchor="ctr" anchorCtr="0">
          <a:noAutofit/>
        </a:bodyPr>
        <a:lstStyle/>
        <a:p>
          <a:pPr lvl="0" algn="ctr" defTabSz="1289050" rtl="0">
            <a:lnSpc>
              <a:spcPct val="90000"/>
            </a:lnSpc>
            <a:spcBef>
              <a:spcPct val="0"/>
            </a:spcBef>
            <a:spcAft>
              <a:spcPct val="35000"/>
            </a:spcAft>
          </a:pPr>
          <a:r>
            <a:rPr lang="en-US" sz="2900" kern="1200" smtClean="0"/>
            <a:t>Religious Liberty</a:t>
          </a:r>
          <a:endParaRPr lang="en-US" sz="2900" kern="1200"/>
        </a:p>
      </dsp:txBody>
      <dsp:txXfrm>
        <a:off x="7874175" y="1082831"/>
        <a:ext cx="2185675" cy="2185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C821E-8EC6-C245-B1DC-0AFA86100F09}">
      <dsp:nvSpPr>
        <dsp:cNvPr id="0" name=""/>
        <dsp:cNvSpPr/>
      </dsp:nvSpPr>
      <dsp:spPr>
        <a:xfrm>
          <a:off x="6096000" y="2147972"/>
          <a:ext cx="4312964" cy="748531"/>
        </a:xfrm>
        <a:custGeom>
          <a:avLst/>
          <a:gdLst/>
          <a:ahLst/>
          <a:cxnLst/>
          <a:rect l="0" t="0" r="0" b="0"/>
          <a:pathLst>
            <a:path>
              <a:moveTo>
                <a:pt x="0" y="0"/>
              </a:moveTo>
              <a:lnTo>
                <a:pt x="0" y="374265"/>
              </a:lnTo>
              <a:lnTo>
                <a:pt x="4312964" y="374265"/>
              </a:lnTo>
              <a:lnTo>
                <a:pt x="4312964"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DFE70-5E6A-BA48-BEF4-49D3AE7B77E8}">
      <dsp:nvSpPr>
        <dsp:cNvPr id="0" name=""/>
        <dsp:cNvSpPr/>
      </dsp:nvSpPr>
      <dsp:spPr>
        <a:xfrm>
          <a:off x="6050280" y="2147972"/>
          <a:ext cx="91440" cy="748531"/>
        </a:xfrm>
        <a:custGeom>
          <a:avLst/>
          <a:gdLst/>
          <a:ahLst/>
          <a:cxnLst/>
          <a:rect l="0" t="0" r="0" b="0"/>
          <a:pathLst>
            <a:path>
              <a:moveTo>
                <a:pt x="45720" y="0"/>
              </a:moveTo>
              <a:lnTo>
                <a:pt x="4572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6B780-1B68-D741-93D3-76B3E82914BC}">
      <dsp:nvSpPr>
        <dsp:cNvPr id="0" name=""/>
        <dsp:cNvSpPr/>
      </dsp:nvSpPr>
      <dsp:spPr>
        <a:xfrm>
          <a:off x="1783035" y="2147972"/>
          <a:ext cx="4312964" cy="748531"/>
        </a:xfrm>
        <a:custGeom>
          <a:avLst/>
          <a:gdLst/>
          <a:ahLst/>
          <a:cxnLst/>
          <a:rect l="0" t="0" r="0" b="0"/>
          <a:pathLst>
            <a:path>
              <a:moveTo>
                <a:pt x="4312964" y="0"/>
              </a:moveTo>
              <a:lnTo>
                <a:pt x="4312964" y="374265"/>
              </a:lnTo>
              <a:lnTo>
                <a:pt x="0" y="374265"/>
              </a:lnTo>
              <a:lnTo>
                <a:pt x="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6ABDF-4950-8D4E-838E-FD2B4B5DD666}">
      <dsp:nvSpPr>
        <dsp:cNvPr id="0" name=""/>
        <dsp:cNvSpPr/>
      </dsp:nvSpPr>
      <dsp:spPr>
        <a:xfrm>
          <a:off x="4313783" y="365755"/>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1st National Bank of Boston v. Bellotti, 435 U.S. 765 (1978)</a:t>
          </a:r>
          <a:endParaRPr lang="en-US" sz="2400" kern="1200" dirty="0"/>
        </a:p>
      </dsp:txBody>
      <dsp:txXfrm>
        <a:off x="4313783" y="365755"/>
        <a:ext cx="3564433" cy="1782216"/>
      </dsp:txXfrm>
    </dsp:sp>
    <dsp:sp modelId="{643A59E9-3D2E-624E-810B-0E20125F66BD}">
      <dsp:nvSpPr>
        <dsp:cNvPr id="0" name=""/>
        <dsp:cNvSpPr/>
      </dsp:nvSpPr>
      <dsp:spPr>
        <a:xfrm>
          <a:off x="818" y="2896503"/>
          <a:ext cx="3564433" cy="2452740"/>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smtClean="0"/>
            <a:t>Facts: Court holds unconstitutional  a Massachusetts statute that prohibited expenditures by banks and corporations for the purpose of influencing the vote on referendum proposals other than those “materially affecting their property, business or assets.”  </a:t>
          </a:r>
          <a:endParaRPr lang="en-US" sz="1900" kern="1200" dirty="0"/>
        </a:p>
      </dsp:txBody>
      <dsp:txXfrm>
        <a:off x="818" y="2896503"/>
        <a:ext cx="3564433" cy="2452740"/>
      </dsp:txXfrm>
    </dsp:sp>
    <dsp:sp modelId="{356BA239-8D4F-0849-AC82-DFA36BA10C63}">
      <dsp:nvSpPr>
        <dsp:cNvPr id="0" name=""/>
        <dsp:cNvSpPr/>
      </dsp:nvSpPr>
      <dsp:spPr>
        <a:xfrm>
          <a:off x="4313783" y="2896503"/>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smtClean="0"/>
            <a:t>Court rejected the argument that the statute was necessary to protect the shareholders from corporate managers</a:t>
          </a:r>
          <a:endParaRPr lang="en-US" sz="1900" kern="1200" dirty="0"/>
        </a:p>
      </dsp:txBody>
      <dsp:txXfrm>
        <a:off x="4313783" y="2896503"/>
        <a:ext cx="3564433" cy="1782216"/>
      </dsp:txXfrm>
    </dsp:sp>
    <dsp:sp modelId="{B9C9184D-1251-734D-B7D0-BFEC071C7B5D}">
      <dsp:nvSpPr>
        <dsp:cNvPr id="0" name=""/>
        <dsp:cNvSpPr/>
      </dsp:nvSpPr>
      <dsp:spPr>
        <a:xfrm>
          <a:off x="8626747" y="2896503"/>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smtClean="0"/>
            <a:t>Took the position that the enterprise was autonomous and had governance mechanisms to avoid bad conduct</a:t>
          </a:r>
          <a:endParaRPr lang="en-US" sz="1900" kern="1200" dirty="0"/>
        </a:p>
      </dsp:txBody>
      <dsp:txXfrm>
        <a:off x="8626747" y="2896503"/>
        <a:ext cx="3564433" cy="17822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AC3D-A829-F74E-801B-A02AF3B4BD9C}">
      <dsp:nvSpPr>
        <dsp:cNvPr id="0" name=""/>
        <dsp:cNvSpPr/>
      </dsp:nvSpPr>
      <dsp:spPr>
        <a:xfrm>
          <a:off x="59" y="72"/>
          <a:ext cx="12191880" cy="93655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lumMod val="60000"/>
                <a:lumOff val="4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Citizens United v. Federal Election Commission, 558 U.S.310 (2010).</a:t>
          </a:r>
          <a:endParaRPr lang="en-US" sz="3400" kern="1200" dirty="0"/>
        </a:p>
      </dsp:txBody>
      <dsp:txXfrm>
        <a:off x="27490" y="27503"/>
        <a:ext cx="12137018" cy="881693"/>
      </dsp:txXfrm>
    </dsp:sp>
    <dsp:sp modelId="{E184BDC3-81C5-DB48-A9E7-CB3D0D17B0E5}">
      <dsp:nvSpPr>
        <dsp:cNvPr id="0" name=""/>
        <dsp:cNvSpPr/>
      </dsp:nvSpPr>
      <dsp:spPr>
        <a:xfrm>
          <a:off x="59" y="1451358"/>
          <a:ext cx="1899046" cy="4446448"/>
        </a:xfrm>
        <a:prstGeom prst="roundRect">
          <a:avLst>
            <a:gd name="adj" fmla="val 10000"/>
          </a:avLst>
        </a:prstGeom>
        <a:gradFill rotWithShape="0">
          <a:gsLst>
            <a:gs pos="0">
              <a:schemeClr val="accent6">
                <a:lumMod val="75000"/>
              </a:schemeClr>
            </a:gs>
            <a:gs pos="50000">
              <a:schemeClr val="accent6">
                <a:lumMod val="5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FACTS: Federal Law prohibited corporations and unions from using their general treasury funds to make independent expenditures for speech defined as “electioneering communication” (any broadcast mentioning a candidate by name). Citizens United, a non profit corporation, with funds from donations used its money to make and distribute a film entitled “Hillary: The Movie” critical of Hillary Rodham Clinton running for president in 2008. Citizens United challenged the law that prohibited them from distributing the movie  through video on demand. </a:t>
          </a:r>
          <a:endParaRPr lang="en-US" sz="1200" b="1" kern="1200" dirty="0"/>
        </a:p>
      </dsp:txBody>
      <dsp:txXfrm>
        <a:off x="55680" y="1506979"/>
        <a:ext cx="1787804" cy="4335206"/>
      </dsp:txXfrm>
    </dsp:sp>
    <dsp:sp modelId="{CF6DF67A-B7B3-B54A-B114-6A83A2931E5E}">
      <dsp:nvSpPr>
        <dsp:cNvPr id="0" name=""/>
        <dsp:cNvSpPr/>
      </dsp:nvSpPr>
      <dsp:spPr>
        <a:xfrm>
          <a:off x="2058626"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Relying on </a:t>
          </a:r>
          <a:r>
            <a:rPr lang="en-US" sz="2400" i="1" kern="1200" dirty="0" smtClean="0"/>
            <a:t>Bellotti</a:t>
          </a:r>
          <a:r>
            <a:rPr lang="en-US" sz="2400" kern="1200" dirty="0" smtClean="0"/>
            <a:t>, the Court wrote: Corporations have a First Amendment right to speak freely.</a:t>
          </a:r>
          <a:endParaRPr lang="en-US" sz="2400" kern="1200" dirty="0"/>
        </a:p>
      </dsp:txBody>
      <dsp:txXfrm>
        <a:off x="2114247" y="1506979"/>
        <a:ext cx="1787804" cy="4335206"/>
      </dsp:txXfrm>
    </dsp:sp>
    <dsp:sp modelId="{DD86141E-5B55-D94E-B192-FC7F1E019E50}">
      <dsp:nvSpPr>
        <dsp:cNvPr id="0" name=""/>
        <dsp:cNvSpPr/>
      </dsp:nvSpPr>
      <dsp:spPr>
        <a:xfrm>
          <a:off x="4117193"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Political speech is indispensable in the Republic</a:t>
          </a:r>
          <a:endParaRPr lang="en-US" sz="2400" kern="1200" dirty="0"/>
        </a:p>
      </dsp:txBody>
      <dsp:txXfrm>
        <a:off x="4172814" y="1506979"/>
        <a:ext cx="1787804" cy="4335206"/>
      </dsp:txXfrm>
    </dsp:sp>
    <dsp:sp modelId="{F1BA0EB5-0F4E-7542-8B16-4D9F40FB88D0}">
      <dsp:nvSpPr>
        <dsp:cNvPr id="0" name=""/>
        <dsp:cNvSpPr/>
      </dsp:nvSpPr>
      <dsp:spPr>
        <a:xfrm>
          <a:off x="6175759"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t>
          </a:r>
          <a:r>
            <a:rPr lang="en-US" sz="1800" b="1" kern="1200" dirty="0" smtClean="0"/>
            <a:t>When a government uses its full power, including the criminal law, to command where a person may get his or her information or what distrusted source he or she may not hear, it uses censorship to control thought.  This is unlawful.”</a:t>
          </a:r>
          <a:endParaRPr lang="en-US" sz="1800" b="1" kern="1200" dirty="0"/>
        </a:p>
      </dsp:txBody>
      <dsp:txXfrm>
        <a:off x="6231380" y="1506979"/>
        <a:ext cx="1787804" cy="4335206"/>
      </dsp:txXfrm>
    </dsp:sp>
    <dsp:sp modelId="{962CC485-79CF-4048-ADEE-991A8383AEFF}">
      <dsp:nvSpPr>
        <dsp:cNvPr id="0" name=""/>
        <dsp:cNvSpPr/>
      </dsp:nvSpPr>
      <dsp:spPr>
        <a:xfrm>
          <a:off x="8234326"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Based on idea that corporation produce speech distinct from that of its shareholders</a:t>
          </a:r>
          <a:endParaRPr lang="en-US" sz="2400" kern="1200" dirty="0"/>
        </a:p>
      </dsp:txBody>
      <dsp:txXfrm>
        <a:off x="8289947" y="1506979"/>
        <a:ext cx="1787804" cy="4335206"/>
      </dsp:txXfrm>
    </dsp:sp>
    <dsp:sp modelId="{4D224473-2EE3-644A-828D-F4651CAAC7C9}">
      <dsp:nvSpPr>
        <dsp:cNvPr id="0" name=""/>
        <dsp:cNvSpPr/>
      </dsp:nvSpPr>
      <dsp:spPr>
        <a:xfrm>
          <a:off x="10292893"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BUT what about corporations controlled by foreigners, including foreign governments? That question left open.  </a:t>
          </a:r>
          <a:endParaRPr lang="en-US" sz="2400" kern="1200" dirty="0"/>
        </a:p>
      </dsp:txBody>
      <dsp:txXfrm>
        <a:off x="10348514" y="1506979"/>
        <a:ext cx="1787804" cy="4335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4076-12B7-A847-BBE8-31BAF486AD88}">
      <dsp:nvSpPr>
        <dsp:cNvPr id="0" name=""/>
        <dsp:cNvSpPr/>
      </dsp:nvSpPr>
      <dsp:spPr>
        <a:xfrm>
          <a:off x="5205259" y="3559127"/>
          <a:ext cx="508325" cy="1331669"/>
        </a:xfrm>
        <a:custGeom>
          <a:avLst/>
          <a:gdLst/>
          <a:ahLst/>
          <a:cxnLst/>
          <a:rect l="0" t="0" r="0" b="0"/>
          <a:pathLst>
            <a:path>
              <a:moveTo>
                <a:pt x="0" y="0"/>
              </a:moveTo>
              <a:lnTo>
                <a:pt x="0" y="1331669"/>
              </a:lnTo>
              <a:lnTo>
                <a:pt x="508325" y="133166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7BA8E-3D9F-6D43-A532-A6F3A55E1AA4}">
      <dsp:nvSpPr>
        <dsp:cNvPr id="0" name=""/>
        <dsp:cNvSpPr/>
      </dsp:nvSpPr>
      <dsp:spPr>
        <a:xfrm>
          <a:off x="4937013" y="1464810"/>
          <a:ext cx="1860222" cy="630220"/>
        </a:xfrm>
        <a:custGeom>
          <a:avLst/>
          <a:gdLst/>
          <a:ahLst/>
          <a:cxnLst/>
          <a:rect l="0" t="0" r="0" b="0"/>
          <a:pathLst>
            <a:path>
              <a:moveTo>
                <a:pt x="0" y="0"/>
              </a:moveTo>
              <a:lnTo>
                <a:pt x="0" y="322760"/>
              </a:lnTo>
              <a:lnTo>
                <a:pt x="1860222" y="322760"/>
              </a:lnTo>
              <a:lnTo>
                <a:pt x="1860222" y="63022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12BAC-3430-0D43-942B-D3235B863F77}">
      <dsp:nvSpPr>
        <dsp:cNvPr id="0" name=""/>
        <dsp:cNvSpPr/>
      </dsp:nvSpPr>
      <dsp:spPr>
        <a:xfrm>
          <a:off x="2639582" y="1464810"/>
          <a:ext cx="2297431" cy="614920"/>
        </a:xfrm>
        <a:custGeom>
          <a:avLst/>
          <a:gdLst/>
          <a:ahLst/>
          <a:cxnLst/>
          <a:rect l="0" t="0" r="0" b="0"/>
          <a:pathLst>
            <a:path>
              <a:moveTo>
                <a:pt x="2297431" y="0"/>
              </a:moveTo>
              <a:lnTo>
                <a:pt x="2297431" y="307460"/>
              </a:lnTo>
              <a:lnTo>
                <a:pt x="0" y="307460"/>
              </a:lnTo>
              <a:lnTo>
                <a:pt x="0" y="61492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AC1BB2-876B-A64D-89E7-61EC0B12B200}">
      <dsp:nvSpPr>
        <dsp:cNvPr id="0" name=""/>
        <dsp:cNvSpPr/>
      </dsp:nvSpPr>
      <dsp:spPr>
        <a:xfrm>
          <a:off x="1808927" y="713"/>
          <a:ext cx="6256172" cy="146409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err="1" smtClean="0">
              <a:solidFill>
                <a:srgbClr val="002060"/>
              </a:solidFill>
            </a:rPr>
            <a:t>Zauderer</a:t>
          </a:r>
          <a:r>
            <a:rPr lang="en-US" sz="1900" kern="1200" dirty="0" smtClean="0">
              <a:solidFill>
                <a:srgbClr val="002060"/>
              </a:solidFill>
            </a:rPr>
            <a:t> v. Office of Disciplinary Counsel of Supreme Court of Ohio, 471 U.S. 626, 651 (1985)</a:t>
          </a:r>
          <a:endParaRPr lang="en-US" sz="1900" kern="1200" dirty="0">
            <a:solidFill>
              <a:srgbClr val="002060"/>
            </a:solidFill>
          </a:endParaRPr>
        </a:p>
      </dsp:txBody>
      <dsp:txXfrm>
        <a:off x="1808927" y="713"/>
        <a:ext cx="6256172" cy="1464096"/>
      </dsp:txXfrm>
    </dsp:sp>
    <dsp:sp modelId="{7888306F-1202-9E4F-AD5C-D92945F07CD5}">
      <dsp:nvSpPr>
        <dsp:cNvPr id="0" name=""/>
        <dsp:cNvSpPr/>
      </dsp:nvSpPr>
      <dsp:spPr>
        <a:xfrm>
          <a:off x="1175485" y="2079731"/>
          <a:ext cx="2928193" cy="239505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smtClean="0"/>
            <a:t>FACTS: Ohio bar regulators disciplined Zauderer in part for failing to disclose in an advertisement promoting his contingent-fee services that clients could be liable for litigation costs if they were to lose.</a:t>
          </a:r>
          <a:endParaRPr lang="en-US" sz="1900" kern="1200"/>
        </a:p>
      </dsp:txBody>
      <dsp:txXfrm>
        <a:off x="1175485" y="2079731"/>
        <a:ext cx="2928193" cy="2395057"/>
      </dsp:txXfrm>
    </dsp:sp>
    <dsp:sp modelId="{87390B19-9ED6-B748-A3FD-01CC705071EB}">
      <dsp:nvSpPr>
        <dsp:cNvPr id="0" name=""/>
        <dsp:cNvSpPr/>
      </dsp:nvSpPr>
      <dsp:spPr>
        <a:xfrm>
          <a:off x="4807265" y="2095030"/>
          <a:ext cx="3979941" cy="146409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smtClean="0"/>
            <a:t>Rational Basis Standard: purely factual, uncontroversial, reasonably related to a legitimate government interest and not unduly burdensome.</a:t>
          </a:r>
          <a:endParaRPr lang="en-US" sz="1900" kern="1200"/>
        </a:p>
      </dsp:txBody>
      <dsp:txXfrm>
        <a:off x="4807265" y="2095030"/>
        <a:ext cx="3979941" cy="1464096"/>
      </dsp:txXfrm>
    </dsp:sp>
    <dsp:sp modelId="{090CA2F2-6745-9242-A823-04AF8F34882B}">
      <dsp:nvSpPr>
        <dsp:cNvPr id="0" name=""/>
        <dsp:cNvSpPr/>
      </dsp:nvSpPr>
      <dsp:spPr>
        <a:xfrm>
          <a:off x="5713585" y="4158748"/>
          <a:ext cx="5302928" cy="14640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dirty="0" smtClean="0"/>
            <a:t>“Because the "purely factual and uncontroversial information" Ohio required be included in attorney advertisements was "reasonably related to the State's interest in preventing deception," the advertiser's rights were "adequately protected." Id. at 651”</a:t>
          </a:r>
          <a:endParaRPr lang="en-US" sz="1900" kern="1200" dirty="0"/>
        </a:p>
      </dsp:txBody>
      <dsp:txXfrm>
        <a:off x="5713585" y="4158748"/>
        <a:ext cx="5302928" cy="14640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48D21-1E3E-2641-A632-876BFFC9060C}">
      <dsp:nvSpPr>
        <dsp:cNvPr id="0" name=""/>
        <dsp:cNvSpPr/>
      </dsp:nvSpPr>
      <dsp:spPr>
        <a:xfrm>
          <a:off x="7448028" y="1366322"/>
          <a:ext cx="3020186" cy="554952"/>
        </a:xfrm>
        <a:custGeom>
          <a:avLst/>
          <a:gdLst/>
          <a:ahLst/>
          <a:cxnLst/>
          <a:rect l="0" t="0" r="0" b="0"/>
          <a:pathLst>
            <a:path>
              <a:moveTo>
                <a:pt x="0" y="0"/>
              </a:moveTo>
              <a:lnTo>
                <a:pt x="0" y="288903"/>
              </a:lnTo>
              <a:lnTo>
                <a:pt x="3020186" y="288903"/>
              </a:lnTo>
              <a:lnTo>
                <a:pt x="3020186"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8B3366-C715-8A47-968A-D76228D0422B}">
      <dsp:nvSpPr>
        <dsp:cNvPr id="0" name=""/>
        <dsp:cNvSpPr/>
      </dsp:nvSpPr>
      <dsp:spPr>
        <a:xfrm>
          <a:off x="7356598" y="1366322"/>
          <a:ext cx="91440" cy="554952"/>
        </a:xfrm>
        <a:custGeom>
          <a:avLst/>
          <a:gdLst/>
          <a:ahLst/>
          <a:cxnLst/>
          <a:rect l="0" t="0" r="0" b="0"/>
          <a:pathLst>
            <a:path>
              <a:moveTo>
                <a:pt x="91429" y="0"/>
              </a:moveTo>
              <a:lnTo>
                <a:pt x="91429" y="288903"/>
              </a:lnTo>
              <a:lnTo>
                <a:pt x="45720" y="288903"/>
              </a:lnTo>
              <a:lnTo>
                <a:pt x="4572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923D5A-A0A2-F64B-82D1-3F00BF4C72EC}">
      <dsp:nvSpPr>
        <dsp:cNvPr id="0" name=""/>
        <dsp:cNvSpPr/>
      </dsp:nvSpPr>
      <dsp:spPr>
        <a:xfrm>
          <a:off x="4336422" y="1366322"/>
          <a:ext cx="3111606" cy="554952"/>
        </a:xfrm>
        <a:custGeom>
          <a:avLst/>
          <a:gdLst/>
          <a:ahLst/>
          <a:cxnLst/>
          <a:rect l="0" t="0" r="0" b="0"/>
          <a:pathLst>
            <a:path>
              <a:moveTo>
                <a:pt x="3111606" y="0"/>
              </a:moveTo>
              <a:lnTo>
                <a:pt x="3111606" y="288903"/>
              </a:lnTo>
              <a:lnTo>
                <a:pt x="0" y="288903"/>
              </a:lnTo>
              <a:lnTo>
                <a:pt x="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BFA6F8-DC13-454E-A6C7-262E0C47EE96}">
      <dsp:nvSpPr>
        <dsp:cNvPr id="0" name=""/>
        <dsp:cNvSpPr/>
      </dsp:nvSpPr>
      <dsp:spPr>
        <a:xfrm>
          <a:off x="1222994" y="2782601"/>
          <a:ext cx="91440" cy="532097"/>
        </a:xfrm>
        <a:custGeom>
          <a:avLst/>
          <a:gdLst/>
          <a:ahLst/>
          <a:cxnLst/>
          <a:rect l="0" t="0" r="0" b="0"/>
          <a:pathLst>
            <a:path>
              <a:moveTo>
                <a:pt x="45720" y="0"/>
              </a:moveTo>
              <a:lnTo>
                <a:pt x="45720" y="53209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FE12E6-27B2-3C42-B2B5-0128E9049C4E}">
      <dsp:nvSpPr>
        <dsp:cNvPr id="0" name=""/>
        <dsp:cNvSpPr/>
      </dsp:nvSpPr>
      <dsp:spPr>
        <a:xfrm>
          <a:off x="1814" y="122277"/>
          <a:ext cx="2533798" cy="266032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Section 1502(a) of the Dodd-Frank, directed the SEC to promulgate a rule requiring securities issuers to investigate the source and chain of custody of conflict minerals and to make certain disclosures about their findings. 15 U.S.C. 78m(p). </a:t>
          </a:r>
          <a:endParaRPr lang="en-US" sz="1800" kern="1200" dirty="0"/>
        </a:p>
      </dsp:txBody>
      <dsp:txXfrm>
        <a:off x="1814" y="122277"/>
        <a:ext cx="2533798" cy="2660324"/>
      </dsp:txXfrm>
    </dsp:sp>
    <dsp:sp modelId="{C1DA506A-6A92-0041-8082-AA135FEA89C5}">
      <dsp:nvSpPr>
        <dsp:cNvPr id="0" name=""/>
        <dsp:cNvSpPr/>
      </dsp:nvSpPr>
      <dsp:spPr>
        <a:xfrm>
          <a:off x="3" y="3314699"/>
          <a:ext cx="2537422" cy="2232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t>Conflict Minerals Rule, 17 C.F.R. 240.13p-1 requires an issuer to file a report that includes, a description o f the measures taken to exercise due diligence about the source and chain of custody of its conflict minerals and a description of any of its products that have "not been found to be ' DRC conflict free,"'</a:t>
          </a:r>
          <a:endParaRPr lang="en-US" sz="1400" b="1" kern="1200" dirty="0"/>
        </a:p>
      </dsp:txBody>
      <dsp:txXfrm>
        <a:off x="3" y="3314699"/>
        <a:ext cx="2537422" cy="2232302"/>
      </dsp:txXfrm>
    </dsp:sp>
    <dsp:sp modelId="{2C7A2A6D-8A48-4E41-926D-98BE6241414B}">
      <dsp:nvSpPr>
        <dsp:cNvPr id="0" name=""/>
        <dsp:cNvSpPr/>
      </dsp:nvSpPr>
      <dsp:spPr>
        <a:xfrm>
          <a:off x="5724247" y="99422"/>
          <a:ext cx="3447562"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i="1" kern="1200" noProof="0" dirty="0" smtClean="0"/>
            <a:t>National Ass 'n of Mfrs. v. SE.C</a:t>
          </a:r>
          <a:r>
            <a:rPr lang="en-US" sz="1400" b="1" kern="1200" noProof="0" dirty="0" smtClean="0"/>
            <a:t>., 800 F.3d 518, 530 (D.C. Cir. 2014) </a:t>
          </a:r>
          <a:r>
            <a:rPr lang="en-US" sz="1400" b="1" kern="1200" noProof="0" dirty="0" err="1" smtClean="0"/>
            <a:t>en</a:t>
          </a:r>
          <a:r>
            <a:rPr lang="en-US" sz="1400" b="1" kern="1200" noProof="0" dirty="0" smtClean="0"/>
            <a:t> banc court of appeals determined that requiring a company to make a statement in an SEC filing posted to its website that its products were “not found to be ‘DRC conflict-free.’” Rationale:</a:t>
          </a:r>
          <a:endParaRPr lang="en-US" sz="1400" b="1" kern="1200" noProof="0" dirty="0"/>
        </a:p>
      </dsp:txBody>
      <dsp:txXfrm>
        <a:off x="5724247" y="99422"/>
        <a:ext cx="3447562" cy="1266899"/>
      </dsp:txXfrm>
    </dsp:sp>
    <dsp:sp modelId="{9297491B-7A18-B74E-8357-6680CEEF721A}">
      <dsp:nvSpPr>
        <dsp:cNvPr id="0" name=""/>
        <dsp:cNvSpPr/>
      </dsp:nvSpPr>
      <dsp:spPr>
        <a:xfrm>
          <a:off x="3069522" y="1921274"/>
          <a:ext cx="2533798" cy="2225334"/>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Commission had failed to demonstrate that the forced disclosures would materially alleviate the humanitarian crisis in the DRC </a:t>
          </a:r>
          <a:endParaRPr lang="en-US" sz="1800" kern="1200" dirty="0"/>
        </a:p>
      </dsp:txBody>
      <dsp:txXfrm>
        <a:off x="3069522" y="1921274"/>
        <a:ext cx="2533798" cy="2225334"/>
      </dsp:txXfrm>
    </dsp:sp>
    <dsp:sp modelId="{1DC4FD54-98B9-014C-9206-8A120D0C2C7A}">
      <dsp:nvSpPr>
        <dsp:cNvPr id="0" name=""/>
        <dsp:cNvSpPr/>
      </dsp:nvSpPr>
      <dsp:spPr>
        <a:xfrm>
          <a:off x="6135419" y="1921274"/>
          <a:ext cx="2533798" cy="2357446"/>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the required disclosures had not been limited to "purely factual and uncontroversial information." </a:t>
          </a:r>
          <a:r>
            <a:rPr lang="en-US" sz="1800" i="1" kern="1200" dirty="0" smtClean="0"/>
            <a:t>Id. </a:t>
          </a:r>
          <a:r>
            <a:rPr lang="en-US" sz="1800" kern="1200" dirty="0" smtClean="0"/>
            <a:t>at 527­ 530</a:t>
          </a:r>
          <a:endParaRPr lang="en-US" sz="1800" kern="1200" dirty="0"/>
        </a:p>
      </dsp:txBody>
      <dsp:txXfrm>
        <a:off x="6135419" y="1921274"/>
        <a:ext cx="2533798" cy="2357446"/>
      </dsp:txXfrm>
    </dsp:sp>
    <dsp:sp modelId="{96B319CD-8785-E644-8719-B6433470C864}">
      <dsp:nvSpPr>
        <dsp:cNvPr id="0" name=""/>
        <dsp:cNvSpPr/>
      </dsp:nvSpPr>
      <dsp:spPr>
        <a:xfrm>
          <a:off x="9201316" y="1921274"/>
          <a:ext cx="2533798" cy="3142467"/>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being required to state that certain products have not been found to be "DRC conflict free," as defined in the statute and rule, effectively "compel[s] an issuer to confess blood on its hands," which interferes with the "exercise of the freedom of speech under the First Amendment." </a:t>
          </a:r>
          <a:r>
            <a:rPr lang="en-US" sz="1800" i="1" kern="1200" dirty="0" smtClean="0"/>
            <a:t>Id. </a:t>
          </a:r>
          <a:r>
            <a:rPr lang="en-US" sz="1800" kern="1200" dirty="0" smtClean="0"/>
            <a:t>at 530 </a:t>
          </a:r>
          <a:endParaRPr lang="en-US" sz="1800" kern="1200" dirty="0"/>
        </a:p>
      </dsp:txBody>
      <dsp:txXfrm>
        <a:off x="9201316" y="1921274"/>
        <a:ext cx="2533798" cy="3142467"/>
      </dsp:txXfrm>
    </dsp:sp>
    <dsp:sp modelId="{29BC2E9B-38DA-914F-BF16-231CEB312B96}">
      <dsp:nvSpPr>
        <dsp:cNvPr id="0" name=""/>
        <dsp:cNvSpPr/>
      </dsp:nvSpPr>
      <dsp:spPr>
        <a:xfrm>
          <a:off x="9658198" y="122277"/>
          <a:ext cx="2533798"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Neither the U.S. Gov’t nor Amnesty chose to seek cert.</a:t>
          </a:r>
          <a:endParaRPr lang="en-US" sz="1800" kern="1200" dirty="0"/>
        </a:p>
      </dsp:txBody>
      <dsp:txXfrm>
        <a:off x="9658198" y="122277"/>
        <a:ext cx="2533798" cy="12668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8259-5248-974A-BF50-013C98260FD4}">
      <dsp:nvSpPr>
        <dsp:cNvPr id="0" name=""/>
        <dsp:cNvSpPr/>
      </dsp:nvSpPr>
      <dsp:spPr>
        <a:xfrm>
          <a:off x="2535480" y="3006090"/>
          <a:ext cx="749358" cy="1682406"/>
        </a:xfrm>
        <a:custGeom>
          <a:avLst/>
          <a:gdLst/>
          <a:ahLst/>
          <a:cxnLst/>
          <a:rect l="0" t="0" r="0" b="0"/>
          <a:pathLst>
            <a:path>
              <a:moveTo>
                <a:pt x="0" y="0"/>
              </a:moveTo>
              <a:lnTo>
                <a:pt x="374679" y="0"/>
              </a:lnTo>
              <a:lnTo>
                <a:pt x="374679" y="1682406"/>
              </a:lnTo>
              <a:lnTo>
                <a:pt x="749358" y="1682406"/>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864116" y="3801249"/>
        <a:ext cx="92087" cy="92087"/>
      </dsp:txXfrm>
    </dsp:sp>
    <dsp:sp modelId="{A554F38D-2F6D-144F-BBA9-F67EAD777478}">
      <dsp:nvSpPr>
        <dsp:cNvPr id="0" name=""/>
        <dsp:cNvSpPr/>
      </dsp:nvSpPr>
      <dsp:spPr>
        <a:xfrm>
          <a:off x="7031629" y="3260603"/>
          <a:ext cx="749358" cy="2141839"/>
        </a:xfrm>
        <a:custGeom>
          <a:avLst/>
          <a:gdLst/>
          <a:ahLst/>
          <a:cxnLst/>
          <a:rect l="0" t="0" r="0" b="0"/>
          <a:pathLst>
            <a:path>
              <a:moveTo>
                <a:pt x="0" y="0"/>
              </a:moveTo>
              <a:lnTo>
                <a:pt x="374679" y="0"/>
              </a:lnTo>
              <a:lnTo>
                <a:pt x="374679" y="2141839"/>
              </a:lnTo>
              <a:lnTo>
                <a:pt x="749358" y="2141839"/>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349580" y="4274794"/>
        <a:ext cx="113457" cy="113457"/>
      </dsp:txXfrm>
    </dsp:sp>
    <dsp:sp modelId="{674E2AA5-A598-8346-A7F1-DC63CACB2BB5}">
      <dsp:nvSpPr>
        <dsp:cNvPr id="0" name=""/>
        <dsp:cNvSpPr/>
      </dsp:nvSpPr>
      <dsp:spPr>
        <a:xfrm>
          <a:off x="7031629" y="3260603"/>
          <a:ext cx="749358" cy="713946"/>
        </a:xfrm>
        <a:custGeom>
          <a:avLst/>
          <a:gdLst/>
          <a:ahLst/>
          <a:cxnLst/>
          <a:rect l="0" t="0" r="0" b="0"/>
          <a:pathLst>
            <a:path>
              <a:moveTo>
                <a:pt x="0" y="0"/>
              </a:moveTo>
              <a:lnTo>
                <a:pt x="374679" y="0"/>
              </a:lnTo>
              <a:lnTo>
                <a:pt x="374679" y="713946"/>
              </a:lnTo>
              <a:lnTo>
                <a:pt x="749358" y="713946"/>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80433" y="3591701"/>
        <a:ext cx="51750" cy="51750"/>
      </dsp:txXfrm>
    </dsp:sp>
    <dsp:sp modelId="{E7717017-2741-0C4A-BA7E-EFB1C8524140}">
      <dsp:nvSpPr>
        <dsp:cNvPr id="0" name=""/>
        <dsp:cNvSpPr/>
      </dsp:nvSpPr>
      <dsp:spPr>
        <a:xfrm>
          <a:off x="7031629" y="2546656"/>
          <a:ext cx="749358" cy="713946"/>
        </a:xfrm>
        <a:custGeom>
          <a:avLst/>
          <a:gdLst/>
          <a:ahLst/>
          <a:cxnLst/>
          <a:rect l="0" t="0" r="0" b="0"/>
          <a:pathLst>
            <a:path>
              <a:moveTo>
                <a:pt x="0" y="713946"/>
              </a:moveTo>
              <a:lnTo>
                <a:pt x="374679" y="713946"/>
              </a:lnTo>
              <a:lnTo>
                <a:pt x="374679" y="0"/>
              </a:lnTo>
              <a:lnTo>
                <a:pt x="749358"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80433" y="2877754"/>
        <a:ext cx="51750" cy="51750"/>
      </dsp:txXfrm>
    </dsp:sp>
    <dsp:sp modelId="{FF568A50-618B-BD4C-99F1-E98081E4CE3F}">
      <dsp:nvSpPr>
        <dsp:cNvPr id="0" name=""/>
        <dsp:cNvSpPr/>
      </dsp:nvSpPr>
      <dsp:spPr>
        <a:xfrm>
          <a:off x="7031629" y="1118764"/>
          <a:ext cx="749358" cy="2141839"/>
        </a:xfrm>
        <a:custGeom>
          <a:avLst/>
          <a:gdLst/>
          <a:ahLst/>
          <a:cxnLst/>
          <a:rect l="0" t="0" r="0" b="0"/>
          <a:pathLst>
            <a:path>
              <a:moveTo>
                <a:pt x="0" y="2141839"/>
              </a:moveTo>
              <a:lnTo>
                <a:pt x="374679" y="2141839"/>
              </a:lnTo>
              <a:lnTo>
                <a:pt x="374679" y="0"/>
              </a:lnTo>
              <a:lnTo>
                <a:pt x="749358"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349580" y="2132955"/>
        <a:ext cx="113457" cy="113457"/>
      </dsp:txXfrm>
    </dsp:sp>
    <dsp:sp modelId="{A1F45770-A5FB-704F-AA7D-332A1F5787F2}">
      <dsp:nvSpPr>
        <dsp:cNvPr id="0" name=""/>
        <dsp:cNvSpPr/>
      </dsp:nvSpPr>
      <dsp:spPr>
        <a:xfrm>
          <a:off x="2535480" y="3006090"/>
          <a:ext cx="749358" cy="254513"/>
        </a:xfrm>
        <a:custGeom>
          <a:avLst/>
          <a:gdLst/>
          <a:ahLst/>
          <a:cxnLst/>
          <a:rect l="0" t="0" r="0" b="0"/>
          <a:pathLst>
            <a:path>
              <a:moveTo>
                <a:pt x="0" y="0"/>
              </a:moveTo>
              <a:lnTo>
                <a:pt x="374679" y="0"/>
              </a:lnTo>
              <a:lnTo>
                <a:pt x="374679" y="254513"/>
              </a:lnTo>
              <a:lnTo>
                <a:pt x="749358" y="254513"/>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0374" y="3113561"/>
        <a:ext cx="39570" cy="39570"/>
      </dsp:txXfrm>
    </dsp:sp>
    <dsp:sp modelId="{2904F5A9-14DA-F94B-ABD8-E0F9FEE7948D}">
      <dsp:nvSpPr>
        <dsp:cNvPr id="0" name=""/>
        <dsp:cNvSpPr/>
      </dsp:nvSpPr>
      <dsp:spPr>
        <a:xfrm>
          <a:off x="2535480" y="1578197"/>
          <a:ext cx="749358" cy="1427892"/>
        </a:xfrm>
        <a:custGeom>
          <a:avLst/>
          <a:gdLst/>
          <a:ahLst/>
          <a:cxnLst/>
          <a:rect l="0" t="0" r="0" b="0"/>
          <a:pathLst>
            <a:path>
              <a:moveTo>
                <a:pt x="0" y="1427892"/>
              </a:moveTo>
              <a:lnTo>
                <a:pt x="374679" y="1427892"/>
              </a:lnTo>
              <a:lnTo>
                <a:pt x="374679" y="0"/>
              </a:lnTo>
              <a:lnTo>
                <a:pt x="749358" y="0"/>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69845" y="2251829"/>
        <a:ext cx="80629" cy="80629"/>
      </dsp:txXfrm>
    </dsp:sp>
    <dsp:sp modelId="{673662A7-F686-874A-B3F2-8468A416B25A}">
      <dsp:nvSpPr>
        <dsp:cNvPr id="0" name=""/>
        <dsp:cNvSpPr/>
      </dsp:nvSpPr>
      <dsp:spPr>
        <a:xfrm rot="16200000">
          <a:off x="-1406238" y="2070460"/>
          <a:ext cx="6012180" cy="18712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rtl="0">
            <a:lnSpc>
              <a:spcPct val="90000"/>
            </a:lnSpc>
            <a:spcBef>
              <a:spcPct val="0"/>
            </a:spcBef>
            <a:spcAft>
              <a:spcPct val="35000"/>
            </a:spcAft>
          </a:pPr>
          <a:r>
            <a:rPr lang="en-US" sz="4200" kern="1200" smtClean="0"/>
            <a:t>Burwell v. Hobby Lobby Stores, Inc., 573 U.S. ___, 134 S.Ct. 2751 (2014)</a:t>
          </a:r>
          <a:endParaRPr lang="en-US" sz="4200" kern="1200"/>
        </a:p>
      </dsp:txBody>
      <dsp:txXfrm>
        <a:off x="-1406238" y="2070460"/>
        <a:ext cx="6012180" cy="1871259"/>
      </dsp:txXfrm>
    </dsp:sp>
    <dsp:sp modelId="{478C19B8-794A-AE40-8BA0-71C70CEA04B3}">
      <dsp:nvSpPr>
        <dsp:cNvPr id="0" name=""/>
        <dsp:cNvSpPr/>
      </dsp:nvSpPr>
      <dsp:spPr>
        <a:xfrm>
          <a:off x="3284839" y="752526"/>
          <a:ext cx="3746790" cy="165134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1"/>
              </a:solidFill>
            </a:rPr>
            <a:t>FACTS: Plaintiff corporations claimed that the mandate in the regulations under the ”</a:t>
          </a:r>
          <a:r>
            <a:rPr lang="en-US" sz="1500" b="1" kern="1200" dirty="0" err="1" smtClean="0">
              <a:solidFill>
                <a:schemeClr val="tx1"/>
              </a:solidFill>
            </a:rPr>
            <a:t>ObamaCare</a:t>
          </a:r>
          <a:r>
            <a:rPr lang="en-US" sz="1500" b="1" kern="1200" dirty="0" smtClean="0">
              <a:solidFill>
                <a:schemeClr val="tx1"/>
              </a:solidFill>
            </a:rPr>
            <a:t>” that employers include contraceptive coverage in their health insurance plans violated the Religious Freedom Restoration Act and the Free Exercise Clause of the U.S. Constitution</a:t>
          </a:r>
          <a:r>
            <a:rPr lang="en-US" sz="1500" kern="1200" dirty="0" smtClean="0"/>
            <a:t>. </a:t>
          </a:r>
          <a:endParaRPr lang="en-US" sz="1500" kern="1200" dirty="0"/>
        </a:p>
      </dsp:txBody>
      <dsp:txXfrm>
        <a:off x="3284839" y="752526"/>
        <a:ext cx="3746790" cy="1651340"/>
      </dsp:txXfrm>
    </dsp:sp>
    <dsp:sp modelId="{9F080A86-912A-BA42-810B-9644926C53B7}">
      <dsp:nvSpPr>
        <dsp:cNvPr id="0" name=""/>
        <dsp:cNvSpPr/>
      </dsp:nvSpPr>
      <dsp:spPr>
        <a:xfrm>
          <a:off x="3284839" y="2689446"/>
          <a:ext cx="3746790" cy="11423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Analysis: </a:t>
          </a:r>
          <a:endParaRPr lang="en-US" sz="2400" b="1" kern="1200" dirty="0">
            <a:solidFill>
              <a:schemeClr val="tx1"/>
            </a:solidFill>
          </a:endParaRPr>
        </a:p>
      </dsp:txBody>
      <dsp:txXfrm>
        <a:off x="3284839" y="2689446"/>
        <a:ext cx="3746790" cy="1142314"/>
      </dsp:txXfrm>
    </dsp:sp>
    <dsp:sp modelId="{B3BEC8C8-551E-8942-BA1F-D7B25E7D1BA2}">
      <dsp:nvSpPr>
        <dsp:cNvPr id="0" name=""/>
        <dsp:cNvSpPr/>
      </dsp:nvSpPr>
      <dsp:spPr>
        <a:xfrm>
          <a:off x="7780987" y="547607"/>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RFRA applies to all “persons;” </a:t>
          </a:r>
          <a:endParaRPr lang="en-US" sz="1500" kern="1200"/>
        </a:p>
      </dsp:txBody>
      <dsp:txXfrm>
        <a:off x="7780987" y="547607"/>
        <a:ext cx="3746790" cy="1142314"/>
      </dsp:txXfrm>
    </dsp:sp>
    <dsp:sp modelId="{EC8EC393-742D-9D40-9F79-CEEDA56C4415}">
      <dsp:nvSpPr>
        <dsp:cNvPr id="0" name=""/>
        <dsp:cNvSpPr/>
      </dsp:nvSpPr>
      <dsp:spPr>
        <a:xfrm>
          <a:off x="7780987" y="1975499"/>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persons include corporations, </a:t>
          </a:r>
          <a:endParaRPr lang="en-US" sz="1500" kern="1200"/>
        </a:p>
      </dsp:txBody>
      <dsp:txXfrm>
        <a:off x="7780987" y="1975499"/>
        <a:ext cx="3746790" cy="1142314"/>
      </dsp:txXfrm>
    </dsp:sp>
    <dsp:sp modelId="{16190FD7-1E99-B248-A7A6-D3B28EB7E57C}">
      <dsp:nvSpPr>
        <dsp:cNvPr id="0" name=""/>
        <dsp:cNvSpPr/>
      </dsp:nvSpPr>
      <dsp:spPr>
        <a:xfrm>
          <a:off x="7780987" y="3403392"/>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corporations may exercise religion; </a:t>
          </a:r>
          <a:endParaRPr lang="en-US" sz="1500" kern="1200"/>
        </a:p>
      </dsp:txBody>
      <dsp:txXfrm>
        <a:off x="7780987" y="3403392"/>
        <a:ext cx="3746790" cy="1142314"/>
      </dsp:txXfrm>
    </dsp:sp>
    <dsp:sp modelId="{021B18C6-E00C-4143-9D5A-C7C91D8EC6F7}">
      <dsp:nvSpPr>
        <dsp:cNvPr id="0" name=""/>
        <dsp:cNvSpPr/>
      </dsp:nvSpPr>
      <dsp:spPr>
        <a:xfrm>
          <a:off x="7780987" y="4831285"/>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smtClean="0"/>
            <a:t>corporate decisions about religion are matters of corporate governance </a:t>
          </a:r>
          <a:endParaRPr lang="en-US" sz="1500" kern="1200"/>
        </a:p>
      </dsp:txBody>
      <dsp:txXfrm>
        <a:off x="7780987" y="4831285"/>
        <a:ext cx="3746790" cy="1142314"/>
      </dsp:txXfrm>
    </dsp:sp>
    <dsp:sp modelId="{AE09401C-134B-BE4D-BD2E-BF6925EF10BB}">
      <dsp:nvSpPr>
        <dsp:cNvPr id="0" name=""/>
        <dsp:cNvSpPr/>
      </dsp:nvSpPr>
      <dsp:spPr>
        <a:xfrm>
          <a:off x="3284839" y="4117338"/>
          <a:ext cx="3746790" cy="11423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Decision reflects either the autonomous views of the board or of the controlling shareholders.</a:t>
          </a:r>
          <a:endParaRPr lang="en-US" sz="2000" b="1" kern="1200" dirty="0">
            <a:solidFill>
              <a:schemeClr val="tx1"/>
            </a:solidFill>
          </a:endParaRPr>
        </a:p>
      </dsp:txBody>
      <dsp:txXfrm>
        <a:off x="3284839" y="4117338"/>
        <a:ext cx="3746790" cy="1142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620B-DF9E-2345-89EF-078D2D9012A8}">
      <dsp:nvSpPr>
        <dsp:cNvPr id="0" name=""/>
        <dsp:cNvSpPr/>
      </dsp:nvSpPr>
      <dsp:spPr>
        <a:xfrm>
          <a:off x="650884" y="3504"/>
          <a:ext cx="2509242" cy="1254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Fiction Concession theory</a:t>
          </a:r>
          <a:endParaRPr lang="en-US" sz="2400" kern="1200" dirty="0"/>
        </a:p>
      </dsp:txBody>
      <dsp:txXfrm>
        <a:off x="687631" y="40251"/>
        <a:ext cx="2435748" cy="1181127"/>
      </dsp:txXfrm>
    </dsp:sp>
    <dsp:sp modelId="{883DCAEF-BACC-6749-BB9C-CA1C7D8CC36E}">
      <dsp:nvSpPr>
        <dsp:cNvPr id="0" name=""/>
        <dsp:cNvSpPr/>
      </dsp:nvSpPr>
      <dsp:spPr>
        <a:xfrm>
          <a:off x="901808" y="1258125"/>
          <a:ext cx="250924" cy="940965"/>
        </a:xfrm>
        <a:custGeom>
          <a:avLst/>
          <a:gdLst/>
          <a:ahLst/>
          <a:cxnLst/>
          <a:rect l="0" t="0" r="0" b="0"/>
          <a:pathLst>
            <a:path>
              <a:moveTo>
                <a:pt x="0" y="0"/>
              </a:moveTo>
              <a:lnTo>
                <a:pt x="0" y="940965"/>
              </a:lnTo>
              <a:lnTo>
                <a:pt x="250924" y="9409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D0FB06-0B5C-8F4C-9A62-3D5B83D0E4DA}">
      <dsp:nvSpPr>
        <dsp:cNvPr id="0" name=""/>
        <dsp:cNvSpPr/>
      </dsp:nvSpPr>
      <dsp:spPr>
        <a:xfrm>
          <a:off x="1152732" y="1571780"/>
          <a:ext cx="2851422"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Corporations exist only to the extent permitted by law</a:t>
          </a:r>
          <a:endParaRPr lang="en-US" sz="2400" kern="1200" dirty="0"/>
        </a:p>
      </dsp:txBody>
      <dsp:txXfrm>
        <a:off x="1189479" y="1608527"/>
        <a:ext cx="2777928" cy="1181127"/>
      </dsp:txXfrm>
    </dsp:sp>
    <dsp:sp modelId="{ACEF4433-DFDE-FE44-B729-2667603D8DED}">
      <dsp:nvSpPr>
        <dsp:cNvPr id="0" name=""/>
        <dsp:cNvSpPr/>
      </dsp:nvSpPr>
      <dsp:spPr>
        <a:xfrm>
          <a:off x="901808" y="1258125"/>
          <a:ext cx="250924" cy="2509242"/>
        </a:xfrm>
        <a:custGeom>
          <a:avLst/>
          <a:gdLst/>
          <a:ahLst/>
          <a:cxnLst/>
          <a:rect l="0" t="0" r="0" b="0"/>
          <a:pathLst>
            <a:path>
              <a:moveTo>
                <a:pt x="0" y="0"/>
              </a:moveTo>
              <a:lnTo>
                <a:pt x="0" y="2509242"/>
              </a:lnTo>
              <a:lnTo>
                <a:pt x="250924" y="25092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582387-CD0A-3F48-B1F6-59D7AD96FCB0}">
      <dsp:nvSpPr>
        <dsp:cNvPr id="0" name=""/>
        <dsp:cNvSpPr/>
      </dsp:nvSpPr>
      <dsp:spPr>
        <a:xfrm>
          <a:off x="1152732" y="3140057"/>
          <a:ext cx="272802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i="1" kern="1200" dirty="0" smtClean="0"/>
            <a:t>Corporate form</a:t>
          </a:r>
          <a:r>
            <a:rPr lang="en-US" sz="2400" kern="1200" dirty="0" smtClean="0"/>
            <a:t> as property </a:t>
          </a:r>
          <a:r>
            <a:rPr lang="en-US" sz="2400" i="1" kern="1200" dirty="0" smtClean="0"/>
            <a:t>controlled</a:t>
          </a:r>
          <a:r>
            <a:rPr lang="en-US" sz="2400" kern="1200" dirty="0" smtClean="0"/>
            <a:t> by the state</a:t>
          </a:r>
          <a:endParaRPr lang="en-US" sz="2400" kern="1200" dirty="0"/>
        </a:p>
      </dsp:txBody>
      <dsp:txXfrm>
        <a:off x="1189479" y="3176804"/>
        <a:ext cx="2654534" cy="1181127"/>
      </dsp:txXfrm>
    </dsp:sp>
    <dsp:sp modelId="{98568E48-8D95-344F-83E8-34E76E7CE9AC}">
      <dsp:nvSpPr>
        <dsp:cNvPr id="0" name=""/>
        <dsp:cNvSpPr/>
      </dsp:nvSpPr>
      <dsp:spPr>
        <a:xfrm>
          <a:off x="901808" y="1258125"/>
          <a:ext cx="250924" cy="4077518"/>
        </a:xfrm>
        <a:custGeom>
          <a:avLst/>
          <a:gdLst/>
          <a:ahLst/>
          <a:cxnLst/>
          <a:rect l="0" t="0" r="0" b="0"/>
          <a:pathLst>
            <a:path>
              <a:moveTo>
                <a:pt x="0" y="0"/>
              </a:moveTo>
              <a:lnTo>
                <a:pt x="0" y="4077518"/>
              </a:lnTo>
              <a:lnTo>
                <a:pt x="250924" y="40775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5D51CA-4022-4C4C-847D-1C5DA8C07261}">
      <dsp:nvSpPr>
        <dsp:cNvPr id="0" name=""/>
        <dsp:cNvSpPr/>
      </dsp:nvSpPr>
      <dsp:spPr>
        <a:xfrm>
          <a:off x="1152732" y="4708333"/>
          <a:ext cx="2007393"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Focus on state economic policy</a:t>
          </a:r>
          <a:endParaRPr lang="en-US" sz="2400" kern="1200" dirty="0"/>
        </a:p>
      </dsp:txBody>
      <dsp:txXfrm>
        <a:off x="1189479" y="4745080"/>
        <a:ext cx="1933899" cy="1181127"/>
      </dsp:txXfrm>
    </dsp:sp>
    <dsp:sp modelId="{75CB0993-971A-A540-95D8-3FA527BB306A}">
      <dsp:nvSpPr>
        <dsp:cNvPr id="0" name=""/>
        <dsp:cNvSpPr/>
      </dsp:nvSpPr>
      <dsp:spPr>
        <a:xfrm>
          <a:off x="4129617" y="3504"/>
          <a:ext cx="2509242" cy="1254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Nexus of contracts theory</a:t>
          </a:r>
          <a:endParaRPr lang="en-US" sz="2400" kern="1200" dirty="0"/>
        </a:p>
      </dsp:txBody>
      <dsp:txXfrm>
        <a:off x="4166364" y="40251"/>
        <a:ext cx="2435748" cy="1181127"/>
      </dsp:txXfrm>
    </dsp:sp>
    <dsp:sp modelId="{6128A787-A048-0549-B786-262A7C78925D}">
      <dsp:nvSpPr>
        <dsp:cNvPr id="0" name=""/>
        <dsp:cNvSpPr/>
      </dsp:nvSpPr>
      <dsp:spPr>
        <a:xfrm>
          <a:off x="4380541" y="1258125"/>
          <a:ext cx="250924" cy="940965"/>
        </a:xfrm>
        <a:custGeom>
          <a:avLst/>
          <a:gdLst/>
          <a:ahLst/>
          <a:cxnLst/>
          <a:rect l="0" t="0" r="0" b="0"/>
          <a:pathLst>
            <a:path>
              <a:moveTo>
                <a:pt x="0" y="0"/>
              </a:moveTo>
              <a:lnTo>
                <a:pt x="0" y="940965"/>
              </a:lnTo>
              <a:lnTo>
                <a:pt x="250924" y="9409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D01CC7-6172-A247-A9A4-68D6A4613203}">
      <dsp:nvSpPr>
        <dsp:cNvPr id="0" name=""/>
        <dsp:cNvSpPr/>
      </dsp:nvSpPr>
      <dsp:spPr>
        <a:xfrm>
          <a:off x="4631465" y="1571780"/>
          <a:ext cx="2959661"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corporations are collection of contracts between different parties - primarily shareholders.</a:t>
          </a:r>
          <a:endParaRPr lang="en-US" sz="1800" kern="1200" dirty="0"/>
        </a:p>
      </dsp:txBody>
      <dsp:txXfrm>
        <a:off x="4668212" y="1608527"/>
        <a:ext cx="2886167" cy="1181127"/>
      </dsp:txXfrm>
    </dsp:sp>
    <dsp:sp modelId="{A511FB22-919D-8449-922F-51F8652DF749}">
      <dsp:nvSpPr>
        <dsp:cNvPr id="0" name=""/>
        <dsp:cNvSpPr/>
      </dsp:nvSpPr>
      <dsp:spPr>
        <a:xfrm>
          <a:off x="4380541" y="1258125"/>
          <a:ext cx="250924" cy="2509242"/>
        </a:xfrm>
        <a:custGeom>
          <a:avLst/>
          <a:gdLst/>
          <a:ahLst/>
          <a:cxnLst/>
          <a:rect l="0" t="0" r="0" b="0"/>
          <a:pathLst>
            <a:path>
              <a:moveTo>
                <a:pt x="0" y="0"/>
              </a:moveTo>
              <a:lnTo>
                <a:pt x="0" y="2509242"/>
              </a:lnTo>
              <a:lnTo>
                <a:pt x="250924" y="25092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ACFA1-42F8-7D40-B570-FC6B5BED64D1}">
      <dsp:nvSpPr>
        <dsp:cNvPr id="0" name=""/>
        <dsp:cNvSpPr/>
      </dsp:nvSpPr>
      <dsp:spPr>
        <a:xfrm>
          <a:off x="4631465" y="3140057"/>
          <a:ext cx="2836607"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Corporations as property in the hands of shareholders; </a:t>
          </a:r>
          <a:endParaRPr lang="en-US" sz="2000" kern="1200" dirty="0"/>
        </a:p>
      </dsp:txBody>
      <dsp:txXfrm>
        <a:off x="4668212" y="3176804"/>
        <a:ext cx="2763113" cy="1181127"/>
      </dsp:txXfrm>
    </dsp:sp>
    <dsp:sp modelId="{CCD99982-24D7-9E42-A539-11B09D086630}">
      <dsp:nvSpPr>
        <dsp:cNvPr id="0" name=""/>
        <dsp:cNvSpPr/>
      </dsp:nvSpPr>
      <dsp:spPr>
        <a:xfrm>
          <a:off x="4380541" y="1258125"/>
          <a:ext cx="250924" cy="4077518"/>
        </a:xfrm>
        <a:custGeom>
          <a:avLst/>
          <a:gdLst/>
          <a:ahLst/>
          <a:cxnLst/>
          <a:rect l="0" t="0" r="0" b="0"/>
          <a:pathLst>
            <a:path>
              <a:moveTo>
                <a:pt x="0" y="0"/>
              </a:moveTo>
              <a:lnTo>
                <a:pt x="0" y="4077518"/>
              </a:lnTo>
              <a:lnTo>
                <a:pt x="250924" y="40775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0D90B9-DB12-6548-A958-A80CACDB1D28}">
      <dsp:nvSpPr>
        <dsp:cNvPr id="0" name=""/>
        <dsp:cNvSpPr/>
      </dsp:nvSpPr>
      <dsp:spPr>
        <a:xfrm>
          <a:off x="4631465" y="4708333"/>
          <a:ext cx="2883962"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t>focus on shareholder rather than on enterprise</a:t>
          </a:r>
          <a:endParaRPr lang="en-US" sz="2000" kern="1200" dirty="0"/>
        </a:p>
      </dsp:txBody>
      <dsp:txXfrm>
        <a:off x="4668212" y="4745080"/>
        <a:ext cx="2810468" cy="1181127"/>
      </dsp:txXfrm>
    </dsp:sp>
    <dsp:sp modelId="{E30E9F69-CF0E-7242-8DEA-FCEB78304C84}">
      <dsp:nvSpPr>
        <dsp:cNvPr id="0" name=""/>
        <dsp:cNvSpPr/>
      </dsp:nvSpPr>
      <dsp:spPr>
        <a:xfrm>
          <a:off x="7495966" y="3504"/>
          <a:ext cx="3612355" cy="1254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Autonomy/Aggregation theory</a:t>
          </a:r>
          <a:endParaRPr lang="en-US" sz="2400" kern="1200" dirty="0"/>
        </a:p>
      </dsp:txBody>
      <dsp:txXfrm>
        <a:off x="7532713" y="40251"/>
        <a:ext cx="3538861" cy="1181127"/>
      </dsp:txXfrm>
    </dsp:sp>
    <dsp:sp modelId="{8496E59B-0055-0743-9ABA-97FBE7DEC28F}">
      <dsp:nvSpPr>
        <dsp:cNvPr id="0" name=""/>
        <dsp:cNvSpPr/>
      </dsp:nvSpPr>
      <dsp:spPr>
        <a:xfrm>
          <a:off x="7857201" y="1258125"/>
          <a:ext cx="361235" cy="940965"/>
        </a:xfrm>
        <a:custGeom>
          <a:avLst/>
          <a:gdLst/>
          <a:ahLst/>
          <a:cxnLst/>
          <a:rect l="0" t="0" r="0" b="0"/>
          <a:pathLst>
            <a:path>
              <a:moveTo>
                <a:pt x="0" y="0"/>
              </a:moveTo>
              <a:lnTo>
                <a:pt x="0" y="940965"/>
              </a:lnTo>
              <a:lnTo>
                <a:pt x="361235" y="9409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6506D4-0D15-064C-8A48-569BC6CEBCCB}">
      <dsp:nvSpPr>
        <dsp:cNvPr id="0" name=""/>
        <dsp:cNvSpPr/>
      </dsp:nvSpPr>
      <dsp:spPr>
        <a:xfrm>
          <a:off x="8218437" y="1571780"/>
          <a:ext cx="332267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When a group comes together to form an enterprise the resulting body is distinct from any of its members; it is institutionally distinct</a:t>
          </a:r>
          <a:endParaRPr lang="en-US" sz="1800" kern="1200" dirty="0"/>
        </a:p>
      </dsp:txBody>
      <dsp:txXfrm>
        <a:off x="8255184" y="1608527"/>
        <a:ext cx="3249184" cy="1181127"/>
      </dsp:txXfrm>
    </dsp:sp>
    <dsp:sp modelId="{7F7AD221-8AF6-5F4E-B3B8-84FF2AB114E3}">
      <dsp:nvSpPr>
        <dsp:cNvPr id="0" name=""/>
        <dsp:cNvSpPr/>
      </dsp:nvSpPr>
      <dsp:spPr>
        <a:xfrm>
          <a:off x="7857201" y="1258125"/>
          <a:ext cx="361235" cy="2509242"/>
        </a:xfrm>
        <a:custGeom>
          <a:avLst/>
          <a:gdLst/>
          <a:ahLst/>
          <a:cxnLst/>
          <a:rect l="0" t="0" r="0" b="0"/>
          <a:pathLst>
            <a:path>
              <a:moveTo>
                <a:pt x="0" y="0"/>
              </a:moveTo>
              <a:lnTo>
                <a:pt x="0" y="2509242"/>
              </a:lnTo>
              <a:lnTo>
                <a:pt x="361235" y="25092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732D09-E414-1E43-A40F-E7029420DFF7}">
      <dsp:nvSpPr>
        <dsp:cNvPr id="0" name=""/>
        <dsp:cNvSpPr/>
      </dsp:nvSpPr>
      <dsp:spPr>
        <a:xfrm>
          <a:off x="8218437" y="3140057"/>
          <a:ext cx="332267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smtClean="0"/>
            <a:t>Corporations as the government of an economic community </a:t>
          </a:r>
          <a:endParaRPr lang="en-US" sz="2400" kern="1200"/>
        </a:p>
      </dsp:txBody>
      <dsp:txXfrm>
        <a:off x="8255184" y="3176804"/>
        <a:ext cx="3249184" cy="1181127"/>
      </dsp:txXfrm>
    </dsp:sp>
    <dsp:sp modelId="{CD4CB3DE-6849-E04D-A826-19980B7C18DF}">
      <dsp:nvSpPr>
        <dsp:cNvPr id="0" name=""/>
        <dsp:cNvSpPr/>
      </dsp:nvSpPr>
      <dsp:spPr>
        <a:xfrm>
          <a:off x="7857201" y="1258125"/>
          <a:ext cx="361235" cy="4077518"/>
        </a:xfrm>
        <a:custGeom>
          <a:avLst/>
          <a:gdLst/>
          <a:ahLst/>
          <a:cxnLst/>
          <a:rect l="0" t="0" r="0" b="0"/>
          <a:pathLst>
            <a:path>
              <a:moveTo>
                <a:pt x="0" y="0"/>
              </a:moveTo>
              <a:lnTo>
                <a:pt x="0" y="4077518"/>
              </a:lnTo>
              <a:lnTo>
                <a:pt x="361235" y="40775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2AC30F-46BE-8D4F-B12D-3D1B6C475627}">
      <dsp:nvSpPr>
        <dsp:cNvPr id="0" name=""/>
        <dsp:cNvSpPr/>
      </dsp:nvSpPr>
      <dsp:spPr>
        <a:xfrm>
          <a:off x="8218437" y="4708333"/>
          <a:ext cx="332267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smtClean="0"/>
            <a:t>Focus on the enterprise rather than on the shareholder</a:t>
          </a:r>
          <a:endParaRPr lang="en-US" sz="2400" kern="1200"/>
        </a:p>
      </dsp:txBody>
      <dsp:txXfrm>
        <a:off x="8255184" y="4745080"/>
        <a:ext cx="3249184" cy="11811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8F16-F3FD-C842-B32B-087A5BAC7211}">
      <dsp:nvSpPr>
        <dsp:cNvPr id="0" name=""/>
        <dsp:cNvSpPr/>
      </dsp:nvSpPr>
      <dsp:spPr>
        <a:xfrm>
          <a:off x="10715" y="0"/>
          <a:ext cx="3202781" cy="503237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rPr>
            <a:t>Parallels tendency toward a-la-carte corporate autonomy previously noted in the movement from agency and veil piercing toward supply chain negligence </a:t>
          </a:r>
          <a:endParaRPr lang="en-US" sz="2300" kern="1200" dirty="0">
            <a:solidFill>
              <a:schemeClr val="tx1"/>
            </a:solidFill>
          </a:endParaRPr>
        </a:p>
      </dsp:txBody>
      <dsp:txXfrm>
        <a:off x="104521" y="93806"/>
        <a:ext cx="3015169" cy="4844763"/>
      </dsp:txXfrm>
    </dsp:sp>
    <dsp:sp modelId="{ADF009FF-258F-C349-9024-933E11DF98D0}">
      <dsp:nvSpPr>
        <dsp:cNvPr id="0" name=""/>
        <dsp:cNvSpPr/>
      </dsp:nvSpPr>
      <dsp:spPr>
        <a:xfrm>
          <a:off x="3533775" y="2119042"/>
          <a:ext cx="678989" cy="79428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533775" y="2277900"/>
        <a:ext cx="475292" cy="476573"/>
      </dsp:txXfrm>
    </dsp:sp>
    <dsp:sp modelId="{9C28D467-CF22-6049-B966-511193B973C2}">
      <dsp:nvSpPr>
        <dsp:cNvPr id="0" name=""/>
        <dsp:cNvSpPr/>
      </dsp:nvSpPr>
      <dsp:spPr>
        <a:xfrm>
          <a:off x="4494609" y="21118"/>
          <a:ext cx="3202781" cy="499013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rPr>
            <a:t>Corporation disappears in the face of the superior religious rights of shareholders</a:t>
          </a:r>
          <a:endParaRPr lang="en-US" sz="2300" kern="1200" dirty="0">
            <a:solidFill>
              <a:schemeClr val="tx1"/>
            </a:solidFill>
          </a:endParaRPr>
        </a:p>
      </dsp:txBody>
      <dsp:txXfrm>
        <a:off x="4588415" y="114924"/>
        <a:ext cx="3015169" cy="4802526"/>
      </dsp:txXfrm>
    </dsp:sp>
    <dsp:sp modelId="{44D27458-9865-9E40-B232-278E4C79A293}">
      <dsp:nvSpPr>
        <dsp:cNvPr id="0" name=""/>
        <dsp:cNvSpPr/>
      </dsp:nvSpPr>
      <dsp:spPr>
        <a:xfrm>
          <a:off x="8017668" y="2119042"/>
          <a:ext cx="678989" cy="79428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8017668" y="2277900"/>
        <a:ext cx="475292" cy="476573"/>
      </dsp:txXfrm>
    </dsp:sp>
    <dsp:sp modelId="{6237B5DD-F242-284A-A7AE-532061E63A32}">
      <dsp:nvSpPr>
        <dsp:cNvPr id="0" name=""/>
        <dsp:cNvSpPr/>
      </dsp:nvSpPr>
      <dsp:spPr>
        <a:xfrm>
          <a:off x="8978503" y="21118"/>
          <a:ext cx="3202781" cy="499013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solidFill>
                <a:schemeClr val="tx1"/>
              </a:solidFill>
            </a:rPr>
            <a:t>Corporation solidifies </a:t>
          </a:r>
          <a:endParaRPr lang="en-US" sz="2400" kern="1200" dirty="0">
            <a:solidFill>
              <a:schemeClr val="tx1"/>
            </a:solidFill>
          </a:endParaRPr>
        </a:p>
        <a:p>
          <a:pPr marL="228600" lvl="1" indent="-228600" algn="l" defTabSz="1066800" rtl="0">
            <a:lnSpc>
              <a:spcPct val="90000"/>
            </a:lnSpc>
            <a:spcBef>
              <a:spcPct val="0"/>
            </a:spcBef>
            <a:spcAft>
              <a:spcPct val="15000"/>
            </a:spcAft>
            <a:buChar char="•"/>
          </a:pPr>
          <a:r>
            <a:rPr lang="en-US" sz="2400" kern="1200" dirty="0" smtClean="0">
              <a:solidFill>
                <a:schemeClr val="tx1"/>
              </a:solidFill>
            </a:rPr>
            <a:t>as an autonomous producer of political speech</a:t>
          </a:r>
          <a:endParaRPr lang="en-US" sz="2400" kern="1200" dirty="0">
            <a:solidFill>
              <a:schemeClr val="tx1"/>
            </a:solidFill>
          </a:endParaRPr>
        </a:p>
        <a:p>
          <a:pPr marL="228600" lvl="1" indent="-228600" algn="l" defTabSz="1066800" rtl="0">
            <a:lnSpc>
              <a:spcPct val="90000"/>
            </a:lnSpc>
            <a:spcBef>
              <a:spcPct val="0"/>
            </a:spcBef>
            <a:spcAft>
              <a:spcPct val="15000"/>
            </a:spcAft>
            <a:buChar char="•"/>
          </a:pPr>
          <a:r>
            <a:rPr lang="en-US" sz="2400" kern="1200" dirty="0" smtClean="0">
              <a:solidFill>
                <a:schemeClr val="tx1"/>
              </a:solidFill>
            </a:rPr>
            <a:t>Against compelled speech that may harm its interests  </a:t>
          </a:r>
          <a:endParaRPr lang="en-US" sz="2400" kern="1200" dirty="0">
            <a:solidFill>
              <a:schemeClr val="tx1"/>
            </a:solidFill>
          </a:endParaRPr>
        </a:p>
      </dsp:txBody>
      <dsp:txXfrm>
        <a:off x="9072309" y="114924"/>
        <a:ext cx="3015169" cy="48025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88FC4-08A8-7641-8334-FDA4CF4BA65A}">
      <dsp:nvSpPr>
        <dsp:cNvPr id="0" name=""/>
        <dsp:cNvSpPr/>
      </dsp:nvSpPr>
      <dsp:spPr>
        <a:xfrm>
          <a:off x="7203213" y="3824020"/>
          <a:ext cx="2778038"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Corruption </a:t>
          </a:r>
          <a:endParaRPr lang="en-US" sz="2000" kern="1200" dirty="0"/>
        </a:p>
        <a:p>
          <a:pPr marL="228600" lvl="1" indent="-228600" algn="l" defTabSz="889000" rtl="0">
            <a:lnSpc>
              <a:spcPct val="90000"/>
            </a:lnSpc>
            <a:spcBef>
              <a:spcPct val="0"/>
            </a:spcBef>
            <a:spcAft>
              <a:spcPct val="15000"/>
            </a:spcAft>
            <a:buChar char="•"/>
          </a:pPr>
          <a:r>
            <a:rPr lang="en-US" sz="2000" kern="1200" smtClean="0"/>
            <a:t>Human Rights</a:t>
          </a:r>
          <a:endParaRPr lang="en-US" sz="2000" kern="1200"/>
        </a:p>
        <a:p>
          <a:pPr marL="228600" lvl="1" indent="-228600" algn="l" defTabSz="889000" rtl="0">
            <a:lnSpc>
              <a:spcPct val="90000"/>
            </a:lnSpc>
            <a:spcBef>
              <a:spcPct val="0"/>
            </a:spcBef>
            <a:spcAft>
              <a:spcPct val="15000"/>
            </a:spcAft>
            <a:buChar char="•"/>
          </a:pPr>
          <a:r>
            <a:rPr lang="en-US" sz="2000" kern="1200" smtClean="0"/>
            <a:t>Sustainability</a:t>
          </a:r>
          <a:endParaRPr lang="en-US" sz="2000" kern="1200"/>
        </a:p>
      </dsp:txBody>
      <dsp:txXfrm>
        <a:off x="8076155" y="4313435"/>
        <a:ext cx="1865567" cy="1270594"/>
      </dsp:txXfrm>
    </dsp:sp>
    <dsp:sp modelId="{EB92D7E9-22D4-0146-AB7B-4BF13F0B94DA}">
      <dsp:nvSpPr>
        <dsp:cNvPr id="0" name=""/>
        <dsp:cNvSpPr/>
      </dsp:nvSpPr>
      <dsp:spPr>
        <a:xfrm>
          <a:off x="2109404" y="3824020"/>
          <a:ext cx="3900477"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Compliance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Risk management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Internal governance across production chains</a:t>
          </a:r>
          <a:endParaRPr lang="en-US" sz="1800" kern="1200" dirty="0"/>
        </a:p>
      </dsp:txBody>
      <dsp:txXfrm>
        <a:off x="2148934" y="4313435"/>
        <a:ext cx="2651274" cy="1270594"/>
      </dsp:txXfrm>
    </dsp:sp>
    <dsp:sp modelId="{2536AD60-F957-1140-B2FC-F5FAFABD89D0}">
      <dsp:nvSpPr>
        <dsp:cNvPr id="0" name=""/>
        <dsp:cNvSpPr/>
      </dsp:nvSpPr>
      <dsp:spPr>
        <a:xfrm>
          <a:off x="7101870" y="0"/>
          <a:ext cx="2980724"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Produce regulatory efficiency within a single (intra-enterprise) jurisdiction</a:t>
          </a:r>
          <a:endParaRPr lang="en-US" sz="1800" kern="1200" dirty="0"/>
        </a:p>
      </dsp:txBody>
      <dsp:txXfrm>
        <a:off x="8035618" y="39530"/>
        <a:ext cx="2007447" cy="1270594"/>
      </dsp:txXfrm>
    </dsp:sp>
    <dsp:sp modelId="{22D6DD87-C722-D847-A0D8-B57291A332E2}">
      <dsp:nvSpPr>
        <dsp:cNvPr id="0" name=""/>
        <dsp:cNvSpPr/>
      </dsp:nvSpPr>
      <dsp:spPr>
        <a:xfrm>
          <a:off x="2670624" y="0"/>
          <a:ext cx="2778038"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push to greater control by apex corporation</a:t>
          </a:r>
          <a:endParaRPr lang="en-US" sz="1800" kern="1200" dirty="0"/>
        </a:p>
      </dsp:txBody>
      <dsp:txXfrm>
        <a:off x="2710154" y="39530"/>
        <a:ext cx="1865567" cy="1270594"/>
      </dsp:txXfrm>
    </dsp:sp>
    <dsp:sp modelId="{1460E600-3523-334F-9DEB-CE9517B5E507}">
      <dsp:nvSpPr>
        <dsp:cNvPr id="0" name=""/>
        <dsp:cNvSpPr/>
      </dsp:nvSpPr>
      <dsp:spPr>
        <a:xfrm>
          <a:off x="3604762" y="320542"/>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The need to better regulate transnational production chains</a:t>
          </a:r>
          <a:endParaRPr lang="en-US" sz="1800" kern="1200" dirty="0"/>
        </a:p>
      </dsp:txBody>
      <dsp:txXfrm>
        <a:off x="4317957" y="1033737"/>
        <a:ext cx="1721806" cy="1721806"/>
      </dsp:txXfrm>
    </dsp:sp>
    <dsp:sp modelId="{48D5E4CF-ADD2-8B41-A4F5-68B106A4C595}">
      <dsp:nvSpPr>
        <dsp:cNvPr id="0" name=""/>
        <dsp:cNvSpPr/>
      </dsp:nvSpPr>
      <dsp:spPr>
        <a:xfrm rot="5400000">
          <a:off x="6152235" y="320542"/>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The need to align legal risk/obligation with economic activity</a:t>
          </a:r>
          <a:endParaRPr lang="en-US" sz="1800" kern="1200" dirty="0"/>
        </a:p>
      </dsp:txBody>
      <dsp:txXfrm rot="-5400000">
        <a:off x="6152235" y="1033737"/>
        <a:ext cx="1721806" cy="1721806"/>
      </dsp:txXfrm>
    </dsp:sp>
    <dsp:sp modelId="{4A5BD455-E01D-5A4B-9FCC-D5C1DE60B913}">
      <dsp:nvSpPr>
        <dsp:cNvPr id="0" name=""/>
        <dsp:cNvSpPr/>
      </dsp:nvSpPr>
      <dsp:spPr>
        <a:xfrm rot="10800000">
          <a:off x="6152235" y="2868015"/>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Policy drivers </a:t>
          </a:r>
          <a:endParaRPr lang="en-US" sz="1800" kern="1200"/>
        </a:p>
      </dsp:txBody>
      <dsp:txXfrm rot="10800000">
        <a:off x="6152235" y="2868015"/>
        <a:ext cx="1721806" cy="1721806"/>
      </dsp:txXfrm>
    </dsp:sp>
    <dsp:sp modelId="{DF685004-72FA-4C42-A951-3DC8E50CF3F1}">
      <dsp:nvSpPr>
        <dsp:cNvPr id="0" name=""/>
        <dsp:cNvSpPr/>
      </dsp:nvSpPr>
      <dsp:spPr>
        <a:xfrm rot="16200000">
          <a:off x="3604762" y="2868015"/>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Methodologies</a:t>
          </a:r>
          <a:endParaRPr lang="en-US" sz="1800" kern="1200" dirty="0"/>
        </a:p>
      </dsp:txBody>
      <dsp:txXfrm rot="5400000">
        <a:off x="4317957" y="2868015"/>
        <a:ext cx="1721806" cy="1721806"/>
      </dsp:txXfrm>
    </dsp:sp>
    <dsp:sp modelId="{BC335CFD-85CA-DD4F-A48E-1CF14133E821}">
      <dsp:nvSpPr>
        <dsp:cNvPr id="0" name=""/>
        <dsp:cNvSpPr/>
      </dsp:nvSpPr>
      <dsp:spPr>
        <a:xfrm>
          <a:off x="5675638" y="2305659"/>
          <a:ext cx="840722" cy="731062"/>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6370A827-13A5-9044-8BBD-FC36699BF0F8}">
      <dsp:nvSpPr>
        <dsp:cNvPr id="0" name=""/>
        <dsp:cNvSpPr/>
      </dsp:nvSpPr>
      <dsp:spPr>
        <a:xfrm rot="10800000">
          <a:off x="5675638" y="2586837"/>
          <a:ext cx="840722" cy="731062"/>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2058-D580-0447-9D59-860EC6987037}">
      <dsp:nvSpPr>
        <dsp:cNvPr id="0" name=""/>
        <dsp:cNvSpPr/>
      </dsp:nvSpPr>
      <dsp:spPr>
        <a:xfrm>
          <a:off x="914399" y="0"/>
          <a:ext cx="10363200" cy="50323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790E8C4-AE19-B445-A535-C962758EF23C}">
      <dsp:nvSpPr>
        <dsp:cNvPr id="0" name=""/>
        <dsp:cNvSpPr/>
      </dsp:nvSpPr>
      <dsp:spPr>
        <a:xfrm>
          <a:off x="522833" y="1509712"/>
          <a:ext cx="5424487" cy="2012950"/>
        </a:xfrm>
        <a:prstGeom prst="roundRect">
          <a:avLst/>
        </a:prstGeom>
        <a:gradFill rotWithShape="0">
          <a:gsLst>
            <a:gs pos="0">
              <a:schemeClr val="accent2">
                <a:lumMod val="60000"/>
                <a:lumOff val="40000"/>
              </a:schemeClr>
            </a:gs>
            <a:gs pos="50000">
              <a:schemeClr val="accent2">
                <a:lumMod val="75000"/>
              </a:schemeClr>
            </a:gs>
            <a:gs pos="100000">
              <a:schemeClr val="accent2">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The greater the drive to impose control obligations by apex corporations on their production chains, </a:t>
          </a:r>
          <a:endParaRPr lang="en-US" sz="2800" kern="1200" dirty="0"/>
        </a:p>
      </dsp:txBody>
      <dsp:txXfrm>
        <a:off x="621097" y="1607976"/>
        <a:ext cx="5227959" cy="1816422"/>
      </dsp:txXfrm>
    </dsp:sp>
    <dsp:sp modelId="{74783417-A76F-5A4A-9985-F90E224EA856}">
      <dsp:nvSpPr>
        <dsp:cNvPr id="0" name=""/>
        <dsp:cNvSpPr/>
      </dsp:nvSpPr>
      <dsp:spPr>
        <a:xfrm>
          <a:off x="6244679" y="1509712"/>
          <a:ext cx="5424487" cy="2012950"/>
        </a:xfrm>
        <a:prstGeom prst="roundRect">
          <a:avLst/>
        </a:prstGeom>
        <a:gradFill rotWithShape="0">
          <a:gsLst>
            <a:gs pos="0">
              <a:schemeClr val="accent6">
                <a:lumMod val="40000"/>
                <a:lumOff val="60000"/>
              </a:schemeClr>
            </a:gs>
            <a:gs pos="50000">
              <a:schemeClr val="accent6">
                <a:lumMod val="75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the more aggressive the efforts to apply traditional agency and veil piercing principles to collapse the corporation into the enterprise.</a:t>
          </a:r>
          <a:endParaRPr lang="en-US" sz="2800" kern="1200" dirty="0"/>
        </a:p>
      </dsp:txBody>
      <dsp:txXfrm>
        <a:off x="6342943" y="1607976"/>
        <a:ext cx="5227959" cy="18164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A3099-06EF-C744-9AE6-97B23E2D6751}">
      <dsp:nvSpPr>
        <dsp:cNvPr id="0" name=""/>
        <dsp:cNvSpPr/>
      </dsp:nvSpPr>
      <dsp:spPr>
        <a:xfrm>
          <a:off x="8393466" y="3171031"/>
          <a:ext cx="392906" cy="1204912"/>
        </a:xfrm>
        <a:custGeom>
          <a:avLst/>
          <a:gdLst/>
          <a:ahLst/>
          <a:cxnLst/>
          <a:rect l="0" t="0" r="0" b="0"/>
          <a:pathLst>
            <a:path>
              <a:moveTo>
                <a:pt x="0" y="0"/>
              </a:moveTo>
              <a:lnTo>
                <a:pt x="0" y="1204912"/>
              </a:lnTo>
              <a:lnTo>
                <a:pt x="392906" y="1204912"/>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BA414D-6C9B-9F4A-A140-DF8C88ED24E0}">
      <dsp:nvSpPr>
        <dsp:cNvPr id="0" name=""/>
        <dsp:cNvSpPr/>
      </dsp:nvSpPr>
      <dsp:spPr>
        <a:xfrm>
          <a:off x="7856495" y="1311275"/>
          <a:ext cx="1584721" cy="550068"/>
        </a:xfrm>
        <a:custGeom>
          <a:avLst/>
          <a:gdLst/>
          <a:ahLst/>
          <a:cxnLst/>
          <a:rect l="0" t="0" r="0" b="0"/>
          <a:pathLst>
            <a:path>
              <a:moveTo>
                <a:pt x="0" y="0"/>
              </a:moveTo>
              <a:lnTo>
                <a:pt x="0" y="275034"/>
              </a:lnTo>
              <a:lnTo>
                <a:pt x="1584721" y="275034"/>
              </a:lnTo>
              <a:lnTo>
                <a:pt x="1584721" y="55006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D4091B-FB87-AD45-9A5A-7E759CE284F5}">
      <dsp:nvSpPr>
        <dsp:cNvPr id="0" name=""/>
        <dsp:cNvSpPr/>
      </dsp:nvSpPr>
      <dsp:spPr>
        <a:xfrm>
          <a:off x="5224023" y="3171031"/>
          <a:ext cx="392906" cy="1204912"/>
        </a:xfrm>
        <a:custGeom>
          <a:avLst/>
          <a:gdLst/>
          <a:ahLst/>
          <a:cxnLst/>
          <a:rect l="0" t="0" r="0" b="0"/>
          <a:pathLst>
            <a:path>
              <a:moveTo>
                <a:pt x="0" y="0"/>
              </a:moveTo>
              <a:lnTo>
                <a:pt x="0" y="1204912"/>
              </a:lnTo>
              <a:lnTo>
                <a:pt x="392906" y="1204912"/>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4D1653-BF7F-6B45-9B0B-467D973DBA27}">
      <dsp:nvSpPr>
        <dsp:cNvPr id="0" name=""/>
        <dsp:cNvSpPr/>
      </dsp:nvSpPr>
      <dsp:spPr>
        <a:xfrm>
          <a:off x="6271773" y="1311275"/>
          <a:ext cx="1584721" cy="550068"/>
        </a:xfrm>
        <a:custGeom>
          <a:avLst/>
          <a:gdLst/>
          <a:ahLst/>
          <a:cxnLst/>
          <a:rect l="0" t="0" r="0" b="0"/>
          <a:pathLst>
            <a:path>
              <a:moveTo>
                <a:pt x="1584721" y="0"/>
              </a:moveTo>
              <a:lnTo>
                <a:pt x="1584721" y="275034"/>
              </a:lnTo>
              <a:lnTo>
                <a:pt x="0" y="275034"/>
              </a:lnTo>
              <a:lnTo>
                <a:pt x="0" y="55006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C9CEDC-A57B-174F-998C-B53ACE32AB5A}">
      <dsp:nvSpPr>
        <dsp:cNvPr id="0" name=""/>
        <dsp:cNvSpPr/>
      </dsp:nvSpPr>
      <dsp:spPr>
        <a:xfrm>
          <a:off x="1829837" y="3171031"/>
          <a:ext cx="392906" cy="1204912"/>
        </a:xfrm>
        <a:custGeom>
          <a:avLst/>
          <a:gdLst/>
          <a:ahLst/>
          <a:cxnLst/>
          <a:rect l="0" t="0" r="0" b="0"/>
          <a:pathLst>
            <a:path>
              <a:moveTo>
                <a:pt x="0" y="0"/>
              </a:moveTo>
              <a:lnTo>
                <a:pt x="0" y="1204912"/>
              </a:lnTo>
              <a:lnTo>
                <a:pt x="392906" y="1204912"/>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D63FB6-73BA-4043-B481-EF8ADA2F14D6}">
      <dsp:nvSpPr>
        <dsp:cNvPr id="0" name=""/>
        <dsp:cNvSpPr/>
      </dsp:nvSpPr>
      <dsp:spPr>
        <a:xfrm>
          <a:off x="2831867" y="1311274"/>
          <a:ext cx="91440" cy="550068"/>
        </a:xfrm>
        <a:custGeom>
          <a:avLst/>
          <a:gdLst/>
          <a:ahLst/>
          <a:cxnLst/>
          <a:rect l="0" t="0" r="0" b="0"/>
          <a:pathLst>
            <a:path>
              <a:moveTo>
                <a:pt x="45720" y="0"/>
              </a:moveTo>
              <a:lnTo>
                <a:pt x="45720" y="550068"/>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C37856-6A51-D445-B168-63E1CD422C2C}">
      <dsp:nvSpPr>
        <dsp:cNvPr id="0" name=""/>
        <dsp:cNvSpPr/>
      </dsp:nvSpPr>
      <dsp:spPr>
        <a:xfrm>
          <a:off x="786251" y="1587"/>
          <a:ext cx="4182670" cy="13096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With respect to traditional rights</a:t>
          </a:r>
          <a:r>
            <a:rPr lang="en-US" sz="1500" b="1" kern="1200" dirty="0" smtClean="0">
              <a:solidFill>
                <a:schemeClr val="tx1"/>
              </a:solidFill>
            </a:rPr>
            <a:t>:</a:t>
          </a:r>
          <a:endParaRPr lang="en-US" sz="1500" b="1" kern="1200" dirty="0">
            <a:solidFill>
              <a:schemeClr val="tx1"/>
            </a:solidFill>
          </a:endParaRPr>
        </a:p>
      </dsp:txBody>
      <dsp:txXfrm>
        <a:off x="786251" y="1587"/>
        <a:ext cx="4182670" cy="1309687"/>
      </dsp:txXfrm>
    </dsp:sp>
    <dsp:sp modelId="{766502F5-3967-CD43-BA58-A7E8795C168C}">
      <dsp:nvSpPr>
        <dsp:cNvPr id="0" name=""/>
        <dsp:cNvSpPr/>
      </dsp:nvSpPr>
      <dsp:spPr>
        <a:xfrm>
          <a:off x="1567899" y="1861343"/>
          <a:ext cx="2619375" cy="130968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Based on protection of property</a:t>
          </a:r>
          <a:endParaRPr lang="en-US" sz="2000" kern="1200" dirty="0"/>
        </a:p>
      </dsp:txBody>
      <dsp:txXfrm>
        <a:off x="1567899" y="1861343"/>
        <a:ext cx="2619375" cy="1309687"/>
      </dsp:txXfrm>
    </dsp:sp>
    <dsp:sp modelId="{E3414ADB-DEEF-ED4D-9CCB-BC08799D3C1F}">
      <dsp:nvSpPr>
        <dsp:cNvPr id="0" name=""/>
        <dsp:cNvSpPr/>
      </dsp:nvSpPr>
      <dsp:spPr>
        <a:xfrm>
          <a:off x="2222743" y="3721100"/>
          <a:ext cx="2619375" cy="13096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corporation a fiduciary for shareholder rights</a:t>
          </a:r>
          <a:endParaRPr lang="en-US" sz="1800" kern="1200" dirty="0"/>
        </a:p>
      </dsp:txBody>
      <dsp:txXfrm>
        <a:off x="2222743" y="3721100"/>
        <a:ext cx="2619375" cy="1309687"/>
      </dsp:txXfrm>
    </dsp:sp>
    <dsp:sp modelId="{B84953F7-630D-E140-AC5A-F7FE422E0DFC}">
      <dsp:nvSpPr>
        <dsp:cNvPr id="0" name=""/>
        <dsp:cNvSpPr/>
      </dsp:nvSpPr>
      <dsp:spPr>
        <a:xfrm>
          <a:off x="5518990" y="1587"/>
          <a:ext cx="4675008" cy="13096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With respect to new constitutional rights</a:t>
          </a:r>
          <a:endParaRPr lang="en-US" sz="1800" b="1" kern="1200" dirty="0">
            <a:solidFill>
              <a:schemeClr val="tx1"/>
            </a:solidFill>
          </a:endParaRPr>
        </a:p>
      </dsp:txBody>
      <dsp:txXfrm>
        <a:off x="5518990" y="1587"/>
        <a:ext cx="4675008" cy="1309687"/>
      </dsp:txXfrm>
    </dsp:sp>
    <dsp:sp modelId="{E5F191CE-B0DE-CD41-8462-955B8F0F5CEE}">
      <dsp:nvSpPr>
        <dsp:cNvPr id="0" name=""/>
        <dsp:cNvSpPr/>
      </dsp:nvSpPr>
      <dsp:spPr>
        <a:xfrm>
          <a:off x="4962085" y="1861343"/>
          <a:ext cx="2619375" cy="130968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Speech:</a:t>
          </a:r>
          <a:endParaRPr lang="en-US" sz="2000" kern="1200" dirty="0"/>
        </a:p>
      </dsp:txBody>
      <dsp:txXfrm>
        <a:off x="4962085" y="1861343"/>
        <a:ext cx="2619375" cy="1309687"/>
      </dsp:txXfrm>
    </dsp:sp>
    <dsp:sp modelId="{27D0A8C3-035A-D340-8487-008839E6033E}">
      <dsp:nvSpPr>
        <dsp:cNvPr id="0" name=""/>
        <dsp:cNvSpPr/>
      </dsp:nvSpPr>
      <dsp:spPr>
        <a:xfrm>
          <a:off x="5616929" y="3721100"/>
          <a:ext cx="2619375" cy="13096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smtClean="0"/>
            <a:t>Grounded in notion of corporate autonomy; of corporations as generators of speech distinct from that of their stakeholders</a:t>
          </a:r>
          <a:endParaRPr lang="en-US" sz="1800" kern="1200"/>
        </a:p>
      </dsp:txBody>
      <dsp:txXfrm>
        <a:off x="5616929" y="3721100"/>
        <a:ext cx="2619375" cy="1309687"/>
      </dsp:txXfrm>
    </dsp:sp>
    <dsp:sp modelId="{1173D53F-A2FD-614A-A106-F6C45AC81A59}">
      <dsp:nvSpPr>
        <dsp:cNvPr id="0" name=""/>
        <dsp:cNvSpPr/>
      </dsp:nvSpPr>
      <dsp:spPr>
        <a:xfrm>
          <a:off x="8131529" y="1861343"/>
          <a:ext cx="2619375" cy="130968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Religion:</a:t>
          </a:r>
          <a:endParaRPr lang="en-US" sz="2000" kern="1200" dirty="0"/>
        </a:p>
      </dsp:txBody>
      <dsp:txXfrm>
        <a:off x="8131529" y="1861343"/>
        <a:ext cx="2619375" cy="1309687"/>
      </dsp:txXfrm>
    </dsp:sp>
    <dsp:sp modelId="{4548FF4C-DE43-924C-A0E9-FB3A59B13D90}">
      <dsp:nvSpPr>
        <dsp:cNvPr id="0" name=""/>
        <dsp:cNvSpPr/>
      </dsp:nvSpPr>
      <dsp:spPr>
        <a:xfrm>
          <a:off x="8786373" y="3721100"/>
          <a:ext cx="2619375" cy="13096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smtClean="0"/>
            <a:t>Grounded in notions of corporation as property in the hands of shareholders or as concession from the state</a:t>
          </a:r>
          <a:endParaRPr lang="en-US" sz="1800" kern="1200"/>
        </a:p>
      </dsp:txBody>
      <dsp:txXfrm>
        <a:off x="8786373" y="3721100"/>
        <a:ext cx="2619375" cy="13096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1A856-AE90-254C-9E20-028DE7CA9B2A}">
      <dsp:nvSpPr>
        <dsp:cNvPr id="0" name=""/>
        <dsp:cNvSpPr/>
      </dsp:nvSpPr>
      <dsp:spPr>
        <a:xfrm>
          <a:off x="844886" y="3139"/>
          <a:ext cx="2422921" cy="1211460"/>
        </a:xfrm>
        <a:prstGeom prst="roundRect">
          <a:avLst>
            <a:gd name="adj" fmla="val 10000"/>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en-US" sz="2100" kern="1200" dirty="0" smtClean="0"/>
            <a:t>Changing the underlying rationale of veil piercing</a:t>
          </a:r>
          <a:endParaRPr lang="en-US" sz="2100" kern="1200" dirty="0"/>
        </a:p>
      </dsp:txBody>
      <dsp:txXfrm>
        <a:off x="880368" y="38621"/>
        <a:ext cx="2351957" cy="1140496"/>
      </dsp:txXfrm>
    </dsp:sp>
    <dsp:sp modelId="{A4E6F425-323A-944E-A1B7-6F45F363AE0B}">
      <dsp:nvSpPr>
        <dsp:cNvPr id="0" name=""/>
        <dsp:cNvSpPr/>
      </dsp:nvSpPr>
      <dsp:spPr>
        <a:xfrm>
          <a:off x="1087178" y="1214600"/>
          <a:ext cx="242292" cy="908595"/>
        </a:xfrm>
        <a:custGeom>
          <a:avLst/>
          <a:gdLst/>
          <a:ahLst/>
          <a:cxnLst/>
          <a:rect l="0" t="0" r="0" b="0"/>
          <a:pathLst>
            <a:path>
              <a:moveTo>
                <a:pt x="0" y="0"/>
              </a:moveTo>
              <a:lnTo>
                <a:pt x="0" y="908595"/>
              </a:lnTo>
              <a:lnTo>
                <a:pt x="242292" y="9085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39B28A-0339-6E4C-9093-765362DDDED8}">
      <dsp:nvSpPr>
        <dsp:cNvPr id="0" name=""/>
        <dsp:cNvSpPr/>
      </dsp:nvSpPr>
      <dsp:spPr>
        <a:xfrm>
          <a:off x="1329470" y="1517465"/>
          <a:ext cx="1938337" cy="121146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From focus on deception and autonomous capacity to operate</a:t>
          </a:r>
          <a:endParaRPr lang="en-US" sz="1500" kern="1200"/>
        </a:p>
      </dsp:txBody>
      <dsp:txXfrm>
        <a:off x="1364952" y="1552947"/>
        <a:ext cx="1867373" cy="1140496"/>
      </dsp:txXfrm>
    </dsp:sp>
    <dsp:sp modelId="{13C921F4-A0BC-9545-99B0-0BFE09DF9EB3}">
      <dsp:nvSpPr>
        <dsp:cNvPr id="0" name=""/>
        <dsp:cNvSpPr/>
      </dsp:nvSpPr>
      <dsp:spPr>
        <a:xfrm>
          <a:off x="1087178" y="1214600"/>
          <a:ext cx="242292" cy="2422921"/>
        </a:xfrm>
        <a:custGeom>
          <a:avLst/>
          <a:gdLst/>
          <a:ahLst/>
          <a:cxnLst/>
          <a:rect l="0" t="0" r="0" b="0"/>
          <a:pathLst>
            <a:path>
              <a:moveTo>
                <a:pt x="0" y="0"/>
              </a:moveTo>
              <a:lnTo>
                <a:pt x="0" y="2422921"/>
              </a:lnTo>
              <a:lnTo>
                <a:pt x="242292" y="2422921"/>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7DFF5B-C496-534E-B844-7F29017C41D7}">
      <dsp:nvSpPr>
        <dsp:cNvPr id="0" name=""/>
        <dsp:cNvSpPr/>
      </dsp:nvSpPr>
      <dsp:spPr>
        <a:xfrm>
          <a:off x="1329470" y="3031792"/>
          <a:ext cx="1938337" cy="121146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To focus on issues of control and the integration of economic activities</a:t>
          </a:r>
          <a:endParaRPr lang="en-US" sz="1500" kern="1200"/>
        </a:p>
      </dsp:txBody>
      <dsp:txXfrm>
        <a:off x="1364952" y="3067274"/>
        <a:ext cx="1867373" cy="1140496"/>
      </dsp:txXfrm>
    </dsp:sp>
    <dsp:sp modelId="{F69E35E4-E868-CC42-A494-09D303C9FACB}">
      <dsp:nvSpPr>
        <dsp:cNvPr id="0" name=""/>
        <dsp:cNvSpPr/>
      </dsp:nvSpPr>
      <dsp:spPr>
        <a:xfrm>
          <a:off x="3873538" y="3139"/>
          <a:ext cx="2422921" cy="1211460"/>
        </a:xfrm>
        <a:prstGeom prst="roundRect">
          <a:avLst>
            <a:gd name="adj" fmla="val 10000"/>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en-US" sz="2100" kern="1200" dirty="0" smtClean="0"/>
            <a:t>Changing the application of agency</a:t>
          </a:r>
          <a:endParaRPr lang="en-US" sz="2100" kern="1200" dirty="0"/>
        </a:p>
      </dsp:txBody>
      <dsp:txXfrm>
        <a:off x="3909020" y="38621"/>
        <a:ext cx="2351957" cy="1140496"/>
      </dsp:txXfrm>
    </dsp:sp>
    <dsp:sp modelId="{F6C92F12-8F98-1343-9B50-7130CD18E14E}">
      <dsp:nvSpPr>
        <dsp:cNvPr id="0" name=""/>
        <dsp:cNvSpPr/>
      </dsp:nvSpPr>
      <dsp:spPr>
        <a:xfrm>
          <a:off x="4115830" y="1214600"/>
          <a:ext cx="219439" cy="908595"/>
        </a:xfrm>
        <a:custGeom>
          <a:avLst/>
          <a:gdLst/>
          <a:ahLst/>
          <a:cxnLst/>
          <a:rect l="0" t="0" r="0" b="0"/>
          <a:pathLst>
            <a:path>
              <a:moveTo>
                <a:pt x="0" y="0"/>
              </a:moveTo>
              <a:lnTo>
                <a:pt x="0" y="908595"/>
              </a:lnTo>
              <a:lnTo>
                <a:pt x="219439" y="9085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C87087-6EA3-E84A-90AC-EBF93AEAD3E1}">
      <dsp:nvSpPr>
        <dsp:cNvPr id="0" name=""/>
        <dsp:cNvSpPr/>
      </dsp:nvSpPr>
      <dsp:spPr>
        <a:xfrm>
          <a:off x="4335269" y="1517465"/>
          <a:ext cx="2731040" cy="121146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smtClean="0"/>
            <a:t>From control in direct relationships within the master-servant complex, sometimes tinged with deception in the case of unrelated entities</a:t>
          </a:r>
          <a:endParaRPr lang="en-US" sz="1500" kern="1200"/>
        </a:p>
      </dsp:txBody>
      <dsp:txXfrm>
        <a:off x="4370751" y="1552947"/>
        <a:ext cx="2660076" cy="1140496"/>
      </dsp:txXfrm>
    </dsp:sp>
    <dsp:sp modelId="{052B4D3D-71D7-BC49-9E7B-70ECA9424375}">
      <dsp:nvSpPr>
        <dsp:cNvPr id="0" name=""/>
        <dsp:cNvSpPr/>
      </dsp:nvSpPr>
      <dsp:spPr>
        <a:xfrm>
          <a:off x="4115830" y="1214600"/>
          <a:ext cx="242292" cy="2422921"/>
        </a:xfrm>
        <a:custGeom>
          <a:avLst/>
          <a:gdLst/>
          <a:ahLst/>
          <a:cxnLst/>
          <a:rect l="0" t="0" r="0" b="0"/>
          <a:pathLst>
            <a:path>
              <a:moveTo>
                <a:pt x="0" y="0"/>
              </a:moveTo>
              <a:lnTo>
                <a:pt x="0" y="2422921"/>
              </a:lnTo>
              <a:lnTo>
                <a:pt x="242292" y="2422921"/>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562605-BF5B-254D-9633-0F9E5902FD62}">
      <dsp:nvSpPr>
        <dsp:cNvPr id="0" name=""/>
        <dsp:cNvSpPr/>
      </dsp:nvSpPr>
      <dsp:spPr>
        <a:xfrm>
          <a:off x="4358122" y="3031792"/>
          <a:ext cx="2520788" cy="121146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To the use of control principles to conjoin actors in economic relationships irrespective of the formal legal character of those relationships</a:t>
          </a:r>
          <a:endParaRPr lang="en-US" sz="1500" kern="1200" dirty="0"/>
        </a:p>
      </dsp:txBody>
      <dsp:txXfrm>
        <a:off x="4393604" y="3067274"/>
        <a:ext cx="2449824" cy="1140496"/>
      </dsp:txXfrm>
    </dsp:sp>
    <dsp:sp modelId="{AB91F03C-15B8-034C-A625-47C6BD8DA82B}">
      <dsp:nvSpPr>
        <dsp:cNvPr id="0" name=""/>
        <dsp:cNvSpPr/>
      </dsp:nvSpPr>
      <dsp:spPr>
        <a:xfrm>
          <a:off x="7016480" y="2"/>
          <a:ext cx="4444922" cy="1211460"/>
        </a:xfrm>
        <a:prstGeom prst="roundRect">
          <a:avLst>
            <a:gd name="adj" fmla="val 10000"/>
          </a:avLst>
        </a:prstGeom>
        <a:gradFill rotWithShape="0">
          <a:gsLst>
            <a:gs pos="0">
              <a:schemeClr val="accent4">
                <a:lumMod val="75000"/>
              </a:schemeClr>
            </a:gs>
            <a:gs pos="50000">
              <a:schemeClr val="accent4">
                <a:lumMod val="5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en-US" sz="2100" kern="1200" dirty="0" smtClean="0"/>
            <a:t>Aligns Economic and Legal responsibility in a new form</a:t>
          </a:r>
          <a:endParaRPr lang="en-US" sz="2100" kern="1200" dirty="0"/>
        </a:p>
      </dsp:txBody>
      <dsp:txXfrm>
        <a:off x="7051962" y="35484"/>
        <a:ext cx="4373958" cy="1140496"/>
      </dsp:txXfrm>
    </dsp:sp>
    <dsp:sp modelId="{A1ADBAD2-D4A3-2544-9C5A-271270C30D8A}">
      <dsp:nvSpPr>
        <dsp:cNvPr id="0" name=""/>
        <dsp:cNvSpPr/>
      </dsp:nvSpPr>
      <dsp:spPr>
        <a:xfrm>
          <a:off x="7460972" y="1211463"/>
          <a:ext cx="330203" cy="911733"/>
        </a:xfrm>
        <a:custGeom>
          <a:avLst/>
          <a:gdLst/>
          <a:ahLst/>
          <a:cxnLst/>
          <a:rect l="0" t="0" r="0" b="0"/>
          <a:pathLst>
            <a:path>
              <a:moveTo>
                <a:pt x="0" y="0"/>
              </a:moveTo>
              <a:lnTo>
                <a:pt x="0" y="911733"/>
              </a:lnTo>
              <a:lnTo>
                <a:pt x="330203" y="91173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E4D236F-626E-A548-8330-02555E5FCEFB}">
      <dsp:nvSpPr>
        <dsp:cNvPr id="0" name=""/>
        <dsp:cNvSpPr/>
      </dsp:nvSpPr>
      <dsp:spPr>
        <a:xfrm>
          <a:off x="7791175" y="1517465"/>
          <a:ext cx="3365942" cy="1211460"/>
        </a:xfrm>
        <a:prstGeom prst="roundRect">
          <a:avLst>
            <a:gd name="adj" fmla="val 10000"/>
          </a:avLst>
        </a:prstGeom>
        <a:solidFill>
          <a:schemeClr val="accent1">
            <a:lumMod val="60000"/>
            <a:lumOff val="40000"/>
            <a:alpha val="9000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Identity between the corporation and the production chain</a:t>
          </a:r>
          <a:endParaRPr lang="en-US" sz="1500" kern="1200" dirty="0"/>
        </a:p>
      </dsp:txBody>
      <dsp:txXfrm>
        <a:off x="7826657" y="1552947"/>
        <a:ext cx="3294978" cy="1140496"/>
      </dsp:txXfrm>
    </dsp:sp>
    <dsp:sp modelId="{ADBB11AB-D45B-C747-940C-F364267B122F}">
      <dsp:nvSpPr>
        <dsp:cNvPr id="0" name=""/>
        <dsp:cNvSpPr/>
      </dsp:nvSpPr>
      <dsp:spPr>
        <a:xfrm>
          <a:off x="7460972" y="1211463"/>
          <a:ext cx="330203" cy="2426059"/>
        </a:xfrm>
        <a:custGeom>
          <a:avLst/>
          <a:gdLst/>
          <a:ahLst/>
          <a:cxnLst/>
          <a:rect l="0" t="0" r="0" b="0"/>
          <a:pathLst>
            <a:path>
              <a:moveTo>
                <a:pt x="0" y="0"/>
              </a:moveTo>
              <a:lnTo>
                <a:pt x="0" y="2426059"/>
              </a:lnTo>
              <a:lnTo>
                <a:pt x="330203" y="2426059"/>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A42AC1-CB30-EE44-A1C7-7A53C61BB8AC}">
      <dsp:nvSpPr>
        <dsp:cNvPr id="0" name=""/>
        <dsp:cNvSpPr/>
      </dsp:nvSpPr>
      <dsp:spPr>
        <a:xfrm>
          <a:off x="7791175" y="3031792"/>
          <a:ext cx="3457393" cy="1211460"/>
        </a:xfrm>
        <a:prstGeom prst="roundRect">
          <a:avLst>
            <a:gd name="adj" fmla="val 10000"/>
          </a:avLst>
        </a:prstGeom>
        <a:solidFill>
          <a:schemeClr val="accent1">
            <a:lumMod val="40000"/>
            <a:lumOff val="6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Opens the possibility of creating societal  obligation at international level with legal consequences under national law</a:t>
          </a:r>
          <a:endParaRPr lang="en-US" sz="1500" kern="1200" dirty="0"/>
        </a:p>
      </dsp:txBody>
      <dsp:txXfrm>
        <a:off x="7826657" y="3067274"/>
        <a:ext cx="3386429" cy="1140496"/>
      </dsp:txXfrm>
    </dsp:sp>
    <dsp:sp modelId="{D8451DA9-A834-6C4A-8E60-8174BD5A174B}">
      <dsp:nvSpPr>
        <dsp:cNvPr id="0" name=""/>
        <dsp:cNvSpPr/>
      </dsp:nvSpPr>
      <dsp:spPr>
        <a:xfrm>
          <a:off x="7460972" y="1211463"/>
          <a:ext cx="353056" cy="3943523"/>
        </a:xfrm>
        <a:custGeom>
          <a:avLst/>
          <a:gdLst/>
          <a:ahLst/>
          <a:cxnLst/>
          <a:rect l="0" t="0" r="0" b="0"/>
          <a:pathLst>
            <a:path>
              <a:moveTo>
                <a:pt x="0" y="0"/>
              </a:moveTo>
              <a:lnTo>
                <a:pt x="0" y="3943523"/>
              </a:lnTo>
              <a:lnTo>
                <a:pt x="353056" y="3943523"/>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AE066C-5E58-7E4A-9965-56A07DD52B29}">
      <dsp:nvSpPr>
        <dsp:cNvPr id="0" name=""/>
        <dsp:cNvSpPr/>
      </dsp:nvSpPr>
      <dsp:spPr>
        <a:xfrm>
          <a:off x="7814028" y="4549255"/>
          <a:ext cx="3543688" cy="1211460"/>
        </a:xfrm>
        <a:prstGeom prst="roundRect">
          <a:avLst>
            <a:gd name="adj" fmla="val 10000"/>
          </a:avLst>
        </a:prstGeom>
        <a:solidFill>
          <a:schemeClr val="accent1">
            <a:lumMod val="40000"/>
            <a:lumOff val="6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Extends CSR , corruption and Sustainability compliance to reconstituted enterprise</a:t>
          </a:r>
          <a:endParaRPr lang="en-US" sz="1500" kern="1200" dirty="0"/>
        </a:p>
      </dsp:txBody>
      <dsp:txXfrm>
        <a:off x="7849510" y="4584737"/>
        <a:ext cx="3472724" cy="114049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8D645-3319-1347-8471-D124379150AE}">
      <dsp:nvSpPr>
        <dsp:cNvPr id="0" name=""/>
        <dsp:cNvSpPr/>
      </dsp:nvSpPr>
      <dsp:spPr>
        <a:xfrm>
          <a:off x="3373" y="11296"/>
          <a:ext cx="3095624" cy="1547812"/>
        </a:xfrm>
        <a:prstGeom prst="roundRect">
          <a:avLst>
            <a:gd name="adj" fmla="val 10000"/>
          </a:avLst>
        </a:prstGeom>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t>Two once distinct approaches to the definition and construction of the solidity of the corporation have begun to merge in interesting ways. </a:t>
          </a:r>
          <a:endParaRPr lang="en-US" sz="1600" b="1" kern="1200" dirty="0"/>
        </a:p>
      </dsp:txBody>
      <dsp:txXfrm>
        <a:off x="48707" y="56630"/>
        <a:ext cx="3004956" cy="1457144"/>
      </dsp:txXfrm>
    </dsp:sp>
    <dsp:sp modelId="{E17E698B-7B88-AB4C-8831-08B87BF59C63}">
      <dsp:nvSpPr>
        <dsp:cNvPr id="0" name=""/>
        <dsp:cNvSpPr/>
      </dsp:nvSpPr>
      <dsp:spPr>
        <a:xfrm>
          <a:off x="312936" y="1559108"/>
          <a:ext cx="309562" cy="1160859"/>
        </a:xfrm>
        <a:custGeom>
          <a:avLst/>
          <a:gdLst/>
          <a:ahLst/>
          <a:cxnLst/>
          <a:rect l="0" t="0" r="0" b="0"/>
          <a:pathLst>
            <a:path>
              <a:moveTo>
                <a:pt x="0" y="0"/>
              </a:moveTo>
              <a:lnTo>
                <a:pt x="0" y="1160859"/>
              </a:lnTo>
              <a:lnTo>
                <a:pt x="309562" y="1160859"/>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EEB826-E2D8-E74A-8D06-F3518A3C3758}">
      <dsp:nvSpPr>
        <dsp:cNvPr id="0" name=""/>
        <dsp:cNvSpPr/>
      </dsp:nvSpPr>
      <dsp:spPr>
        <a:xfrm>
          <a:off x="622498" y="1946061"/>
          <a:ext cx="2476500" cy="154781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On the one side the doctrines that disciplined asset partitioning—veil piercing and Agency— have begun to be used to fashion new laws of multinational corporations, of enterprise, </a:t>
          </a:r>
          <a:endParaRPr lang="en-US" sz="1600" kern="1200" dirty="0"/>
        </a:p>
      </dsp:txBody>
      <dsp:txXfrm>
        <a:off x="667832" y="1991395"/>
        <a:ext cx="2385832" cy="1457144"/>
      </dsp:txXfrm>
    </dsp:sp>
    <dsp:sp modelId="{838C3985-6CD6-6344-AE2C-6E4CDDF82F9D}">
      <dsp:nvSpPr>
        <dsp:cNvPr id="0" name=""/>
        <dsp:cNvSpPr/>
      </dsp:nvSpPr>
      <dsp:spPr>
        <a:xfrm>
          <a:off x="312936" y="1559108"/>
          <a:ext cx="309562" cy="3256017"/>
        </a:xfrm>
        <a:custGeom>
          <a:avLst/>
          <a:gdLst/>
          <a:ahLst/>
          <a:cxnLst/>
          <a:rect l="0" t="0" r="0" b="0"/>
          <a:pathLst>
            <a:path>
              <a:moveTo>
                <a:pt x="0" y="0"/>
              </a:moveTo>
              <a:lnTo>
                <a:pt x="0" y="3256017"/>
              </a:lnTo>
              <a:lnTo>
                <a:pt x="309562" y="3256017"/>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4107C8-A90C-EB4C-AFA4-AFA933106C6D}">
      <dsp:nvSpPr>
        <dsp:cNvPr id="0" name=""/>
        <dsp:cNvSpPr/>
      </dsp:nvSpPr>
      <dsp:spPr>
        <a:xfrm>
          <a:off x="622498" y="3880827"/>
          <a:ext cx="3602589" cy="186859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On the other hand, the doctrines that defined corporate autonomy have begun to shift in odd ways, at once solidifying the enterprise as a source of the production of speech and at the same time eviscerating solidity where shareholder seek to assert religious rights</a:t>
          </a:r>
          <a:r>
            <a:rPr lang="en-US" sz="1500" kern="1200" dirty="0" smtClean="0"/>
            <a:t>.</a:t>
          </a:r>
          <a:endParaRPr lang="en-US" sz="1500" kern="1200" dirty="0"/>
        </a:p>
      </dsp:txBody>
      <dsp:txXfrm>
        <a:off x="677227" y="3935556"/>
        <a:ext cx="3493131" cy="1759138"/>
      </dsp:txXfrm>
    </dsp:sp>
    <dsp:sp modelId="{75B22E9F-94B0-ED45-8888-8761675E666D}">
      <dsp:nvSpPr>
        <dsp:cNvPr id="0" name=""/>
        <dsp:cNvSpPr/>
      </dsp:nvSpPr>
      <dsp:spPr>
        <a:xfrm>
          <a:off x="4379869" y="11296"/>
          <a:ext cx="3095624" cy="1547812"/>
        </a:xfrm>
        <a:prstGeom prst="roundRect">
          <a:avLst>
            <a:gd name="adj" fmla="val 10000"/>
          </a:avLst>
        </a:prstGeom>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t>In both cases the overlay of emerging human rights, compliance, corruption and security discourses have driven these changes. </a:t>
          </a:r>
          <a:endParaRPr lang="en-US" sz="1600" b="1" kern="1200" dirty="0"/>
        </a:p>
      </dsp:txBody>
      <dsp:txXfrm>
        <a:off x="4425203" y="56630"/>
        <a:ext cx="3004956" cy="1457144"/>
      </dsp:txXfrm>
    </dsp:sp>
    <dsp:sp modelId="{BBF7D9B0-F4B8-F948-9009-CF0B80F68DAA}">
      <dsp:nvSpPr>
        <dsp:cNvPr id="0" name=""/>
        <dsp:cNvSpPr/>
      </dsp:nvSpPr>
      <dsp:spPr>
        <a:xfrm>
          <a:off x="4689431" y="1559108"/>
          <a:ext cx="309562" cy="1420621"/>
        </a:xfrm>
        <a:custGeom>
          <a:avLst/>
          <a:gdLst/>
          <a:ahLst/>
          <a:cxnLst/>
          <a:rect l="0" t="0" r="0" b="0"/>
          <a:pathLst>
            <a:path>
              <a:moveTo>
                <a:pt x="0" y="0"/>
              </a:moveTo>
              <a:lnTo>
                <a:pt x="0" y="1420621"/>
              </a:lnTo>
              <a:lnTo>
                <a:pt x="309562" y="1420621"/>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7AD1AF-1B96-2B40-BCEA-A35840EDD05B}">
      <dsp:nvSpPr>
        <dsp:cNvPr id="0" name=""/>
        <dsp:cNvSpPr/>
      </dsp:nvSpPr>
      <dsp:spPr>
        <a:xfrm>
          <a:off x="4998994" y="1946061"/>
          <a:ext cx="2476500" cy="2067335"/>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Together these movements simultaneously reify and disintegrate the traditional corporation with and into others—the multinational enterprise, the production chain, the contract, the polity, and the Church. </a:t>
          </a:r>
          <a:endParaRPr lang="en-US" sz="1600" kern="1200" dirty="0"/>
        </a:p>
      </dsp:txBody>
      <dsp:txXfrm>
        <a:off x="5059544" y="2006611"/>
        <a:ext cx="2355400" cy="1946235"/>
      </dsp:txXfrm>
    </dsp:sp>
    <dsp:sp modelId="{93E16169-7320-8044-9AD1-43D2E986E67B}">
      <dsp:nvSpPr>
        <dsp:cNvPr id="0" name=""/>
        <dsp:cNvSpPr/>
      </dsp:nvSpPr>
      <dsp:spPr>
        <a:xfrm>
          <a:off x="8249400" y="11296"/>
          <a:ext cx="3527186" cy="1547812"/>
        </a:xfrm>
        <a:prstGeom prst="roundRect">
          <a:avLst>
            <a:gd name="adj" fmla="val 10000"/>
          </a:avLst>
        </a:prstGeom>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t>Corporate personality has once again become an important issue in the shaping of the relationships between economic activities and the legal structures developed to manage them</a:t>
          </a:r>
          <a:endParaRPr lang="en-US" sz="1600" b="1" kern="1200" dirty="0"/>
        </a:p>
      </dsp:txBody>
      <dsp:txXfrm>
        <a:off x="8294734" y="56630"/>
        <a:ext cx="3436518" cy="1457144"/>
      </dsp:txXfrm>
    </dsp:sp>
    <dsp:sp modelId="{E1AE540B-3BF2-8A4A-93B8-DF980461FD46}">
      <dsp:nvSpPr>
        <dsp:cNvPr id="0" name=""/>
        <dsp:cNvSpPr/>
      </dsp:nvSpPr>
      <dsp:spPr>
        <a:xfrm>
          <a:off x="8602118" y="1559108"/>
          <a:ext cx="352718" cy="1160859"/>
        </a:xfrm>
        <a:custGeom>
          <a:avLst/>
          <a:gdLst/>
          <a:ahLst/>
          <a:cxnLst/>
          <a:rect l="0" t="0" r="0" b="0"/>
          <a:pathLst>
            <a:path>
              <a:moveTo>
                <a:pt x="0" y="0"/>
              </a:moveTo>
              <a:lnTo>
                <a:pt x="0" y="1160859"/>
              </a:lnTo>
              <a:lnTo>
                <a:pt x="352718" y="1160859"/>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F4285F-C5F1-7A44-BC13-8138B235E6DE}">
      <dsp:nvSpPr>
        <dsp:cNvPr id="0" name=""/>
        <dsp:cNvSpPr/>
      </dsp:nvSpPr>
      <dsp:spPr>
        <a:xfrm>
          <a:off x="8954837" y="1946061"/>
          <a:ext cx="2476500" cy="154781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these new firms now invested with with governmentalized responsibility. </a:t>
          </a:r>
          <a:endParaRPr lang="en-US" sz="1800" kern="1200" dirty="0"/>
        </a:p>
      </dsp:txBody>
      <dsp:txXfrm>
        <a:off x="9000171" y="1991395"/>
        <a:ext cx="2385832" cy="1457144"/>
      </dsp:txXfrm>
    </dsp:sp>
    <dsp:sp modelId="{B307B8E4-9B1C-6946-AF08-A34F695B63F2}">
      <dsp:nvSpPr>
        <dsp:cNvPr id="0" name=""/>
        <dsp:cNvSpPr/>
      </dsp:nvSpPr>
      <dsp:spPr>
        <a:xfrm>
          <a:off x="8602118" y="1559108"/>
          <a:ext cx="352718" cy="3244346"/>
        </a:xfrm>
        <a:custGeom>
          <a:avLst/>
          <a:gdLst/>
          <a:ahLst/>
          <a:cxnLst/>
          <a:rect l="0" t="0" r="0" b="0"/>
          <a:pathLst>
            <a:path>
              <a:moveTo>
                <a:pt x="0" y="0"/>
              </a:moveTo>
              <a:lnTo>
                <a:pt x="0" y="3244346"/>
              </a:lnTo>
              <a:lnTo>
                <a:pt x="352718" y="324434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FA31CB-4EA3-4441-8C40-B973AB9E0F59}">
      <dsp:nvSpPr>
        <dsp:cNvPr id="0" name=""/>
        <dsp:cNvSpPr/>
      </dsp:nvSpPr>
      <dsp:spPr>
        <a:xfrm>
          <a:off x="8954837" y="3880827"/>
          <a:ext cx="3233788" cy="1845255"/>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These responsibility range from the traditional liability to the imposition of monitoring and compliance obligations, especially when aggregated with emerging understanding of fiduciary duty. </a:t>
          </a:r>
          <a:endParaRPr lang="en-US" sz="1600" kern="1200" dirty="0"/>
        </a:p>
      </dsp:txBody>
      <dsp:txXfrm>
        <a:off x="9008883" y="3934873"/>
        <a:ext cx="3125696" cy="173716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9B6F0-31EB-6B42-A30E-E2AFF1843781}">
      <dsp:nvSpPr>
        <dsp:cNvPr id="0" name=""/>
        <dsp:cNvSpPr/>
      </dsp:nvSpPr>
      <dsp:spPr>
        <a:xfrm>
          <a:off x="0" y="0"/>
          <a:ext cx="5669279" cy="5669279"/>
        </a:xfrm>
        <a:prstGeom prst="pie">
          <a:avLst>
            <a:gd name="adj1" fmla="val 5400000"/>
            <a:gd name="adj2" fmla="val 16200000"/>
          </a:avLst>
        </a:prstGeom>
        <a:gradFill rotWithShape="0">
          <a:gsLst>
            <a:gs pos="0">
              <a:schemeClr val="accent6">
                <a:lumMod val="75000"/>
              </a:schemeClr>
            </a:gs>
            <a:gs pos="50000">
              <a:schemeClr val="accent1">
                <a:hueOff val="0"/>
                <a:satOff val="0"/>
                <a:lumOff val="0"/>
                <a:alphaOff val="0"/>
                <a:satMod val="110000"/>
                <a:lumMod val="100000"/>
                <a:shade val="100000"/>
              </a:schemeClr>
            </a:gs>
            <a:gs pos="100000">
              <a:srgbClr val="7030A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11D197-863F-DD46-955C-B48B740B6E21}">
      <dsp:nvSpPr>
        <dsp:cNvPr id="0" name=""/>
        <dsp:cNvSpPr/>
      </dsp:nvSpPr>
      <dsp:spPr>
        <a:xfrm>
          <a:off x="2834639" y="0"/>
          <a:ext cx="9357360" cy="5669279"/>
        </a:xfrm>
        <a:prstGeom prst="rect">
          <a:avLst/>
        </a:prstGeom>
        <a:solidFill>
          <a:schemeClr val="accent6">
            <a:lumMod val="40000"/>
            <a:lumOff val="6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Solidify of the multinational corporation as an entity with legal obligations </a:t>
          </a:r>
          <a:endParaRPr lang="en-US" sz="2400" kern="1200" dirty="0"/>
        </a:p>
      </dsp:txBody>
      <dsp:txXfrm>
        <a:off x="2834639" y="0"/>
        <a:ext cx="4678680" cy="1204721"/>
      </dsp:txXfrm>
    </dsp:sp>
    <dsp:sp modelId="{34A1E5C8-CAE9-B247-8658-DE742BF97BA6}">
      <dsp:nvSpPr>
        <dsp:cNvPr id="0" name=""/>
        <dsp:cNvSpPr/>
      </dsp:nvSpPr>
      <dsp:spPr>
        <a:xfrm>
          <a:off x="744092" y="1204721"/>
          <a:ext cx="4181093" cy="4181093"/>
        </a:xfrm>
        <a:prstGeom prst="pie">
          <a:avLst>
            <a:gd name="adj1" fmla="val 5400000"/>
            <a:gd name="adj2" fmla="val 16200000"/>
          </a:avLst>
        </a:prstGeom>
        <a:gradFill rotWithShape="0">
          <a:gsLst>
            <a:gs pos="0">
              <a:schemeClr val="accent4">
                <a:lumMod val="75000"/>
              </a:schemeClr>
            </a:gs>
            <a:gs pos="50000">
              <a:schemeClr val="accent1">
                <a:hueOff val="0"/>
                <a:satOff val="0"/>
                <a:lumOff val="0"/>
                <a:alphaOff val="0"/>
                <a:satMod val="110000"/>
                <a:lumMod val="100000"/>
                <a:shade val="100000"/>
              </a:schemeClr>
            </a:gs>
            <a:gs pos="100000">
              <a:srgbClr val="00B0F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6B9025-D8B6-5F41-885D-B07404FA7D81}">
      <dsp:nvSpPr>
        <dsp:cNvPr id="0" name=""/>
        <dsp:cNvSpPr/>
      </dsp:nvSpPr>
      <dsp:spPr>
        <a:xfrm>
          <a:off x="2834639" y="1204721"/>
          <a:ext cx="9357360" cy="4181093"/>
        </a:xfrm>
        <a:prstGeom prst="rect">
          <a:avLst/>
        </a:prstGeom>
        <a:solidFill>
          <a:schemeClr val="accent4">
            <a:lumMod val="40000"/>
            <a:lumOff val="6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Dissipate the solidity of the component corporations within enterprises</a:t>
          </a:r>
          <a:endParaRPr lang="en-US" sz="2400" kern="1200"/>
        </a:p>
      </dsp:txBody>
      <dsp:txXfrm>
        <a:off x="2834639" y="1204721"/>
        <a:ext cx="4678680" cy="1204721"/>
      </dsp:txXfrm>
    </dsp:sp>
    <dsp:sp modelId="{8546BFDB-CFFE-7845-9DC4-B3738891A808}">
      <dsp:nvSpPr>
        <dsp:cNvPr id="0" name=""/>
        <dsp:cNvSpPr/>
      </dsp:nvSpPr>
      <dsp:spPr>
        <a:xfrm>
          <a:off x="1488185" y="2409443"/>
          <a:ext cx="2692907" cy="2692907"/>
        </a:xfrm>
        <a:prstGeom prst="pie">
          <a:avLst>
            <a:gd name="adj1" fmla="val 5400000"/>
            <a:gd name="adj2" fmla="val 16200000"/>
          </a:avLst>
        </a:prstGeom>
        <a:gradFill rotWithShape="0">
          <a:gsLst>
            <a:gs pos="0">
              <a:schemeClr val="accent2">
                <a:lumMod val="75000"/>
              </a:schemeClr>
            </a:gs>
            <a:gs pos="50000">
              <a:schemeClr val="accent1">
                <a:hueOff val="0"/>
                <a:satOff val="0"/>
                <a:lumOff val="0"/>
                <a:alphaOff val="0"/>
                <a:satMod val="110000"/>
                <a:lumMod val="100000"/>
                <a:shade val="100000"/>
              </a:schemeClr>
            </a:gs>
            <a:gs pos="100000">
              <a:srgbClr val="92D05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1AA5BA-783E-8B4F-81A8-93C6B4DAB418}">
      <dsp:nvSpPr>
        <dsp:cNvPr id="0" name=""/>
        <dsp:cNvSpPr/>
      </dsp:nvSpPr>
      <dsp:spPr>
        <a:xfrm>
          <a:off x="2834639" y="2409443"/>
          <a:ext cx="9357360" cy="2692907"/>
        </a:xfrm>
        <a:prstGeom prst="rect">
          <a:avLst/>
        </a:prstGeom>
        <a:solidFill>
          <a:schemeClr val="accent2">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Destabilize concepts of corporate autonomy for purposes of constitutional law</a:t>
          </a:r>
          <a:endParaRPr lang="en-US" sz="2400" kern="1200" dirty="0"/>
        </a:p>
      </dsp:txBody>
      <dsp:txXfrm>
        <a:off x="2834639" y="2409443"/>
        <a:ext cx="4678680" cy="1204721"/>
      </dsp:txXfrm>
    </dsp:sp>
    <dsp:sp modelId="{3BDD2C35-51E2-DE4F-9762-1D90FC92720E}">
      <dsp:nvSpPr>
        <dsp:cNvPr id="0" name=""/>
        <dsp:cNvSpPr/>
      </dsp:nvSpPr>
      <dsp:spPr>
        <a:xfrm>
          <a:off x="2232278" y="3614165"/>
          <a:ext cx="1204721" cy="1204721"/>
        </a:xfrm>
        <a:prstGeom prst="pie">
          <a:avLst>
            <a:gd name="adj1" fmla="val 5400000"/>
            <a:gd name="adj2" fmla="val 16200000"/>
          </a:avLst>
        </a:prstGeom>
        <a:gradFill rotWithShape="0">
          <a:gsLst>
            <a:gs pos="0">
              <a:schemeClr val="tx1">
                <a:lumMod val="85000"/>
                <a:lumOff val="15000"/>
              </a:schemeClr>
            </a:gs>
            <a:gs pos="50000">
              <a:schemeClr val="accent1">
                <a:hueOff val="0"/>
                <a:satOff val="0"/>
                <a:lumOff val="0"/>
                <a:alphaOff val="0"/>
                <a:satMod val="110000"/>
                <a:lumMod val="100000"/>
                <a:shade val="100000"/>
              </a:schemeClr>
            </a:gs>
            <a:gs pos="100000">
              <a:schemeClr val="accent4">
                <a:lumMod val="5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A3BCEA-ECB1-A04F-804E-C3AFE6197E1D}">
      <dsp:nvSpPr>
        <dsp:cNvPr id="0" name=""/>
        <dsp:cNvSpPr/>
      </dsp:nvSpPr>
      <dsp:spPr>
        <a:xfrm>
          <a:off x="2834639" y="3614165"/>
          <a:ext cx="9357360" cy="1204721"/>
        </a:xfrm>
        <a:prstGeom prst="rect">
          <a:avLst/>
        </a:prstGeom>
        <a:solidFill>
          <a:schemeClr val="bg2">
            <a:lumMod val="9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Result: Anarchy—an order without a center </a:t>
          </a:r>
          <a:endParaRPr lang="en-US" sz="2400" kern="1200" dirty="0"/>
        </a:p>
      </dsp:txBody>
      <dsp:txXfrm>
        <a:off x="2834639" y="3614165"/>
        <a:ext cx="4678680" cy="1204721"/>
      </dsp:txXfrm>
    </dsp:sp>
    <dsp:sp modelId="{776E42F8-DE10-6344-83DA-7A73C9C352A6}">
      <dsp:nvSpPr>
        <dsp:cNvPr id="0" name=""/>
        <dsp:cNvSpPr/>
      </dsp:nvSpPr>
      <dsp:spPr>
        <a:xfrm>
          <a:off x="7513319" y="0"/>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focus yet on rights</a:t>
          </a:r>
          <a:endParaRPr lang="en-US" sz="1800" kern="1200" dirty="0"/>
        </a:p>
      </dsp:txBody>
      <dsp:txXfrm>
        <a:off x="7513319" y="0"/>
        <a:ext cx="4678680" cy="1204721"/>
      </dsp:txXfrm>
    </dsp:sp>
    <dsp:sp modelId="{B01F52DE-59A3-9544-8C30-64DB6A12FFC7}">
      <dsp:nvSpPr>
        <dsp:cNvPr id="0" name=""/>
        <dsp:cNvSpPr/>
      </dsp:nvSpPr>
      <dsp:spPr>
        <a:xfrm>
          <a:off x="7513319" y="1204721"/>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smtClean="0"/>
            <a:t>Little effective difference between inter-corporate and contract relations among entities</a:t>
          </a:r>
          <a:endParaRPr lang="en-US" sz="1800" kern="1200"/>
        </a:p>
      </dsp:txBody>
      <dsp:txXfrm>
        <a:off x="7513319" y="1204721"/>
        <a:ext cx="4678680" cy="1204721"/>
      </dsp:txXfrm>
    </dsp:sp>
    <dsp:sp modelId="{0A2176BA-F9B1-C94F-A27B-052437889593}">
      <dsp:nvSpPr>
        <dsp:cNvPr id="0" name=""/>
        <dsp:cNvSpPr/>
      </dsp:nvSpPr>
      <dsp:spPr>
        <a:xfrm>
          <a:off x="7513319" y="2409443"/>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smtClean="0"/>
            <a:t>The right rather than the right holder drives corporate (in)visibility</a:t>
          </a:r>
          <a:endParaRPr lang="en-US" sz="1800" kern="1200"/>
        </a:p>
        <a:p>
          <a:pPr marL="171450" lvl="1" indent="-171450" algn="l" defTabSz="800100" rtl="0">
            <a:lnSpc>
              <a:spcPct val="90000"/>
            </a:lnSpc>
            <a:spcBef>
              <a:spcPct val="0"/>
            </a:spcBef>
            <a:spcAft>
              <a:spcPct val="15000"/>
            </a:spcAft>
            <a:buChar char="•"/>
          </a:pPr>
          <a:r>
            <a:rPr lang="en-US" sz="1800" kern="1200" dirty="0" smtClean="0"/>
            <a:t>Corporate personality as a malleable tool for substantive constitutional policy</a:t>
          </a:r>
          <a:endParaRPr lang="en-US" sz="1800" kern="1200" dirty="0"/>
        </a:p>
      </dsp:txBody>
      <dsp:txXfrm>
        <a:off x="7513319" y="2409443"/>
        <a:ext cx="4678680" cy="1204721"/>
      </dsp:txXfrm>
    </dsp:sp>
    <dsp:sp modelId="{567BF55A-4C98-454E-884B-A344E6C1DC62}">
      <dsp:nvSpPr>
        <dsp:cNvPr id="0" name=""/>
        <dsp:cNvSpPr/>
      </dsp:nvSpPr>
      <dsp:spPr>
        <a:xfrm>
          <a:off x="7513319" y="3614165"/>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smtClean="0"/>
            <a:t>For the corporation and its stakeholders a more unstable environment in which to operate</a:t>
          </a:r>
          <a:endParaRPr lang="en-US" sz="1800" kern="1200"/>
        </a:p>
      </dsp:txBody>
      <dsp:txXfrm>
        <a:off x="7513319" y="3614165"/>
        <a:ext cx="4678680" cy="1204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CD8E5-3545-094E-9910-56D14CBB75EA}">
      <dsp:nvSpPr>
        <dsp:cNvPr id="0" name=""/>
        <dsp:cNvSpPr/>
      </dsp:nvSpPr>
      <dsp:spPr>
        <a:xfrm>
          <a:off x="4191" y="1546"/>
          <a:ext cx="2809874" cy="179382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tx1"/>
              </a:solidFill>
            </a:rPr>
            <a:t>Corporate personality had been a stable concept for almost a century.</a:t>
          </a:r>
          <a:endParaRPr lang="en-US" sz="2200" b="1" kern="1200" dirty="0">
            <a:solidFill>
              <a:schemeClr val="tx1"/>
            </a:solidFill>
          </a:endParaRPr>
        </a:p>
      </dsp:txBody>
      <dsp:txXfrm>
        <a:off x="56730" y="54085"/>
        <a:ext cx="2704796" cy="1688751"/>
      </dsp:txXfrm>
    </dsp:sp>
    <dsp:sp modelId="{706C9062-0B10-6F4C-A47D-6E4688EB1CE5}">
      <dsp:nvSpPr>
        <dsp:cNvPr id="0" name=""/>
        <dsp:cNvSpPr/>
      </dsp:nvSpPr>
      <dsp:spPr>
        <a:xfrm>
          <a:off x="4191"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Reflected stability in both corporate governance and corporate enterprise within national territories</a:t>
          </a:r>
          <a:endParaRPr lang="en-US" sz="1800" b="1" kern="1200" dirty="0">
            <a:solidFill>
              <a:schemeClr val="tx1"/>
            </a:solidFill>
          </a:endParaRPr>
        </a:p>
      </dsp:txBody>
      <dsp:txXfrm>
        <a:off x="56730" y="2058843"/>
        <a:ext cx="2704796" cy="1688751"/>
      </dsp:txXfrm>
    </dsp:sp>
    <dsp:sp modelId="{4831BA1B-39B2-864C-B01E-B99BE3FBB45F}">
      <dsp:nvSpPr>
        <dsp:cNvPr id="0" name=""/>
        <dsp:cNvSpPr/>
      </dsp:nvSpPr>
      <dsp:spPr>
        <a:xfrm>
          <a:off x="3286125" y="1546"/>
          <a:ext cx="8901683" cy="179382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Three destabilizing changes</a:t>
          </a:r>
          <a:endParaRPr lang="en-US" sz="2400" b="1" kern="1200" dirty="0">
            <a:solidFill>
              <a:schemeClr val="tx1"/>
            </a:solidFill>
          </a:endParaRPr>
        </a:p>
      </dsp:txBody>
      <dsp:txXfrm>
        <a:off x="3338664" y="54085"/>
        <a:ext cx="8796605" cy="1688751"/>
      </dsp:txXfrm>
    </dsp:sp>
    <dsp:sp modelId="{71082957-7686-C945-8D6C-871229F14A6A}">
      <dsp:nvSpPr>
        <dsp:cNvPr id="0" name=""/>
        <dsp:cNvSpPr/>
      </dsp:nvSpPr>
      <dsp:spPr>
        <a:xfrm>
          <a:off x="3286125"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Globalization</a:t>
          </a:r>
          <a:endParaRPr lang="en-US" sz="2000" b="1" kern="1200" dirty="0"/>
        </a:p>
      </dsp:txBody>
      <dsp:txXfrm>
        <a:off x="3338664" y="2058843"/>
        <a:ext cx="2704796" cy="1688751"/>
      </dsp:txXfrm>
    </dsp:sp>
    <dsp:sp modelId="{8B76F9A6-086F-394A-8522-972BC6C036E5}">
      <dsp:nvSpPr>
        <dsp:cNvPr id="0" name=""/>
        <dsp:cNvSpPr/>
      </dsp:nvSpPr>
      <dsp:spPr>
        <a:xfrm>
          <a:off x="3286125" y="4011062"/>
          <a:ext cx="2809874" cy="17938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Global production chains</a:t>
          </a:r>
          <a:endParaRPr lang="en-US" sz="2000" b="1" kern="1200" dirty="0"/>
        </a:p>
      </dsp:txBody>
      <dsp:txXfrm>
        <a:off x="3338664" y="4063601"/>
        <a:ext cx="2704796" cy="1688751"/>
      </dsp:txXfrm>
    </dsp:sp>
    <dsp:sp modelId="{DF7D6F10-E7C5-4640-B2F0-D22AF2F966D2}">
      <dsp:nvSpPr>
        <dsp:cNvPr id="0" name=""/>
        <dsp:cNvSpPr/>
      </dsp:nvSpPr>
      <dsp:spPr>
        <a:xfrm>
          <a:off x="6332029"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Corporate social responsibility </a:t>
          </a:r>
          <a:endParaRPr lang="en-US" sz="2000" kern="1200" dirty="0"/>
        </a:p>
      </dsp:txBody>
      <dsp:txXfrm>
        <a:off x="6384568" y="2058843"/>
        <a:ext cx="2704796" cy="1688751"/>
      </dsp:txXfrm>
    </dsp:sp>
    <dsp:sp modelId="{EB57C5DA-B240-E34F-935C-221738D6AC9C}">
      <dsp:nvSpPr>
        <dsp:cNvPr id="0" name=""/>
        <dsp:cNvSpPr/>
      </dsp:nvSpPr>
      <dsp:spPr>
        <a:xfrm>
          <a:off x="6332029" y="4011062"/>
          <a:ext cx="2809874" cy="17938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Legalization and governmentalization of behavior norms</a:t>
          </a:r>
          <a:endParaRPr lang="en-US" sz="2000" kern="1200" dirty="0"/>
        </a:p>
      </dsp:txBody>
      <dsp:txXfrm>
        <a:off x="6384568" y="4063601"/>
        <a:ext cx="2704796" cy="1688751"/>
      </dsp:txXfrm>
    </dsp:sp>
    <dsp:sp modelId="{4D2CA7FF-CAC5-DF47-A54F-2142856E1D6C}">
      <dsp:nvSpPr>
        <dsp:cNvPr id="0" name=""/>
        <dsp:cNvSpPr/>
      </dsp:nvSpPr>
      <dsp:spPr>
        <a:xfrm>
          <a:off x="9377933"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The rise of the enterprise</a:t>
          </a:r>
          <a:endParaRPr lang="en-US" sz="2000" b="1" kern="1200" dirty="0"/>
        </a:p>
      </dsp:txBody>
      <dsp:txXfrm>
        <a:off x="9430472" y="2058843"/>
        <a:ext cx="2704796" cy="1688751"/>
      </dsp:txXfrm>
    </dsp:sp>
    <dsp:sp modelId="{DBDBCE67-F0CD-6646-A94D-A245BC9BEC25}">
      <dsp:nvSpPr>
        <dsp:cNvPr id="0" name=""/>
        <dsp:cNvSpPr/>
      </dsp:nvSpPr>
      <dsp:spPr>
        <a:xfrm>
          <a:off x="9377933" y="4011062"/>
          <a:ext cx="2809874" cy="17938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No identity between legal forms and integrated economic activity </a:t>
          </a:r>
          <a:endParaRPr lang="en-US" sz="2000" kern="1200" dirty="0"/>
        </a:p>
      </dsp:txBody>
      <dsp:txXfrm>
        <a:off x="9430472" y="4063601"/>
        <a:ext cx="2704796" cy="1688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DE82C-D783-664F-B6DD-90396A734E80}">
      <dsp:nvSpPr>
        <dsp:cNvPr id="0" name=""/>
        <dsp:cNvSpPr/>
      </dsp:nvSpPr>
      <dsp:spPr>
        <a:xfrm>
          <a:off x="0" y="197603"/>
          <a:ext cx="12192000" cy="1319759"/>
        </a:xfrm>
        <a:prstGeom prst="roundRect">
          <a:avLst/>
        </a:prstGeom>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Globalization CSR, and the move toward enterprise governance have affected have also destabilized the way on which law treats corporations as “visible” objects of law or as pass through organizations</a:t>
          </a:r>
          <a:endParaRPr lang="en-US" sz="2400" kern="1200" dirty="0"/>
        </a:p>
      </dsp:txBody>
      <dsp:txXfrm>
        <a:off x="64425" y="262028"/>
        <a:ext cx="12063150" cy="1190909"/>
      </dsp:txXfrm>
    </dsp:sp>
    <dsp:sp modelId="{E8C1EC6C-BD32-2840-865D-5DC50FFF273E}">
      <dsp:nvSpPr>
        <dsp:cNvPr id="0" name=""/>
        <dsp:cNvSpPr/>
      </dsp:nvSpPr>
      <dsp:spPr>
        <a:xfrm>
          <a:off x="0" y="1586483"/>
          <a:ext cx="12192000" cy="1319759"/>
        </a:xfrm>
        <a:prstGeom prst="roundRect">
          <a:avLst/>
        </a:prstGeom>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Instability is producing move toward </a:t>
          </a:r>
          <a:r>
            <a:rPr lang="en-US" sz="2400" b="1" i="1" kern="1200" dirty="0" smtClean="0"/>
            <a:t>contingent personhood; </a:t>
          </a:r>
          <a:r>
            <a:rPr lang="en-US" sz="2400" kern="1200" dirty="0" smtClean="0"/>
            <a:t>is most evident in the trajectories for development of both the constitutional prerogatives of corporations and in the pressure to overcome the limits of corporate personality in determining legal risk and responsibility; </a:t>
          </a:r>
          <a:endParaRPr lang="en-US" sz="2400" b="1" i="1" kern="1200" dirty="0"/>
        </a:p>
      </dsp:txBody>
      <dsp:txXfrm>
        <a:off x="64425" y="1650908"/>
        <a:ext cx="12063150" cy="1190909"/>
      </dsp:txXfrm>
    </dsp:sp>
    <dsp:sp modelId="{295E72F7-D123-5D46-9091-72C3460F910A}">
      <dsp:nvSpPr>
        <dsp:cNvPr id="0" name=""/>
        <dsp:cNvSpPr/>
      </dsp:nvSpPr>
      <dsp:spPr>
        <a:xfrm>
          <a:off x="0" y="2975363"/>
          <a:ext cx="12192000" cy="1319759"/>
        </a:xfrm>
        <a:prstGeom prst="roundRect">
          <a:avLst/>
        </a:prstGeom>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(1) </a:t>
          </a:r>
          <a:r>
            <a:rPr lang="en-US" sz="2400" b="1" i="1" kern="1200" dirty="0" smtClean="0"/>
            <a:t>for constitutional law </a:t>
          </a:r>
          <a:r>
            <a:rPr lang="en-US" sz="2400" kern="1200" dirty="0" smtClean="0"/>
            <a:t>produces a dynamic notion of corporate personality as a function of the character of the constitutional right at issue, and</a:t>
          </a:r>
          <a:endParaRPr lang="en-US" sz="2400" kern="1200" dirty="0"/>
        </a:p>
      </dsp:txBody>
      <dsp:txXfrm>
        <a:off x="64425" y="3039788"/>
        <a:ext cx="12063150" cy="1190909"/>
      </dsp:txXfrm>
    </dsp:sp>
    <dsp:sp modelId="{BBE18F89-7288-F749-BD65-080701A8F464}">
      <dsp:nvSpPr>
        <dsp:cNvPr id="0" name=""/>
        <dsp:cNvSpPr/>
      </dsp:nvSpPr>
      <dsp:spPr>
        <a:xfrm>
          <a:off x="0" y="4364243"/>
          <a:ext cx="12192000" cy="1319759"/>
        </a:xfrm>
        <a:prstGeom prst="roundRect">
          <a:avLst/>
        </a:prstGeom>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(2) </a:t>
          </a:r>
          <a:r>
            <a:rPr lang="en-US" sz="2400" b="1" i="1" kern="1200" dirty="0" smtClean="0"/>
            <a:t>for corporate governance </a:t>
          </a:r>
          <a:r>
            <a:rPr lang="en-US" sz="2400" kern="1200" dirty="0" smtClean="0"/>
            <a:t>suggesting theories of “Production Chain Liability” </a:t>
          </a:r>
          <a:endParaRPr lang="en-US" sz="2400" kern="1200" dirty="0"/>
        </a:p>
      </dsp:txBody>
      <dsp:txXfrm>
        <a:off x="64425" y="4428668"/>
        <a:ext cx="12063150" cy="1190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D52A6-C594-D94A-94EA-39883C8B43E0}">
      <dsp:nvSpPr>
        <dsp:cNvPr id="0" name=""/>
        <dsp:cNvSpPr/>
      </dsp:nvSpPr>
      <dsp:spPr>
        <a:xfrm>
          <a:off x="3571" y="1088468"/>
          <a:ext cx="3583781" cy="3583781"/>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en-US" sz="1900" kern="1200" dirty="0" smtClean="0"/>
            <a:t>The breakdown of the traditional approaches to asset partitioning</a:t>
          </a:r>
          <a:endParaRPr lang="en-US" sz="1900" kern="1200" dirty="0"/>
        </a:p>
        <a:p>
          <a:pPr marL="114300" lvl="1" indent="-114300" algn="l" defTabSz="666750" rtl="0">
            <a:lnSpc>
              <a:spcPct val="90000"/>
            </a:lnSpc>
            <a:spcBef>
              <a:spcPct val="0"/>
            </a:spcBef>
            <a:spcAft>
              <a:spcPct val="15000"/>
            </a:spcAft>
            <a:buChar char="•"/>
          </a:pPr>
          <a:r>
            <a:rPr lang="en-US" sz="1500" kern="1200" dirty="0" smtClean="0"/>
            <a:t>The “new” veil piercing</a:t>
          </a:r>
          <a:endParaRPr lang="en-US" sz="1500" kern="1200" dirty="0"/>
        </a:p>
        <a:p>
          <a:pPr marL="114300" lvl="1" indent="-114300" algn="l" defTabSz="666750" rtl="0">
            <a:lnSpc>
              <a:spcPct val="90000"/>
            </a:lnSpc>
            <a:spcBef>
              <a:spcPct val="0"/>
            </a:spcBef>
            <a:spcAft>
              <a:spcPct val="15000"/>
            </a:spcAft>
            <a:buChar char="•"/>
          </a:pPr>
          <a:r>
            <a:rPr lang="en-US" sz="1500" kern="1200" dirty="0" smtClean="0"/>
            <a:t>Agency expanded</a:t>
          </a:r>
          <a:endParaRPr lang="en-US" sz="1500" kern="1200" dirty="0"/>
        </a:p>
        <a:p>
          <a:pPr marL="114300" lvl="1" indent="-114300" algn="l" defTabSz="666750" rtl="0">
            <a:lnSpc>
              <a:spcPct val="90000"/>
            </a:lnSpc>
            <a:spcBef>
              <a:spcPct val="0"/>
            </a:spcBef>
            <a:spcAft>
              <a:spcPct val="15000"/>
            </a:spcAft>
            <a:buChar char="•"/>
          </a:pPr>
          <a:r>
            <a:rPr lang="en-US" sz="1500" kern="1200" dirty="0" smtClean="0"/>
            <a:t>Beyond both to new causes of action</a:t>
          </a:r>
          <a:endParaRPr lang="en-US" sz="1500" kern="1200" dirty="0"/>
        </a:p>
      </dsp:txBody>
      <dsp:txXfrm>
        <a:off x="528404" y="1613301"/>
        <a:ext cx="2534115" cy="2534115"/>
      </dsp:txXfrm>
    </dsp:sp>
    <dsp:sp modelId="{46F3CB16-2A01-7443-9958-1978441B172A}">
      <dsp:nvSpPr>
        <dsp:cNvPr id="0" name=""/>
        <dsp:cNvSpPr/>
      </dsp:nvSpPr>
      <dsp:spPr>
        <a:xfrm>
          <a:off x="2870596" y="1088468"/>
          <a:ext cx="3583781" cy="3583781"/>
        </a:xfrm>
        <a:prstGeom prst="ellipse">
          <a:avLst/>
        </a:prstGeom>
        <a:solidFill>
          <a:schemeClr val="accent4">
            <a:alpha val="50000"/>
            <a:hueOff val="3266964"/>
            <a:satOff val="-13592"/>
            <a:lumOff val="3203"/>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en-US" sz="1900" kern="1200" dirty="0" smtClean="0"/>
            <a:t>The Constitutionalization of the multiple personality disorders of corporation</a:t>
          </a:r>
          <a:endParaRPr lang="en-US" sz="1900" kern="1200" dirty="0"/>
        </a:p>
        <a:p>
          <a:pPr marL="114300" lvl="1" indent="-114300" algn="l" defTabSz="666750" rtl="0">
            <a:lnSpc>
              <a:spcPct val="90000"/>
            </a:lnSpc>
            <a:spcBef>
              <a:spcPct val="0"/>
            </a:spcBef>
            <a:spcAft>
              <a:spcPct val="15000"/>
            </a:spcAft>
            <a:buChar char="•"/>
          </a:pPr>
          <a:r>
            <a:rPr lang="en-US" sz="1500" kern="1200" dirty="0" smtClean="0"/>
            <a:t>Corporate speech</a:t>
          </a:r>
          <a:endParaRPr lang="en-US" sz="1500" kern="1200" dirty="0"/>
        </a:p>
        <a:p>
          <a:pPr marL="114300" lvl="1" indent="-114300" algn="l" defTabSz="666750" rtl="0">
            <a:lnSpc>
              <a:spcPct val="90000"/>
            </a:lnSpc>
            <a:spcBef>
              <a:spcPct val="0"/>
            </a:spcBef>
            <a:spcAft>
              <a:spcPct val="15000"/>
            </a:spcAft>
            <a:buChar char="•"/>
          </a:pPr>
          <a:r>
            <a:rPr lang="en-US" sz="1500" kern="1200" smtClean="0"/>
            <a:t>Corporate Religion</a:t>
          </a:r>
          <a:endParaRPr lang="en-US" sz="1500" kern="1200"/>
        </a:p>
      </dsp:txBody>
      <dsp:txXfrm>
        <a:off x="3395429" y="1613301"/>
        <a:ext cx="2534115" cy="2534115"/>
      </dsp:txXfrm>
    </dsp:sp>
    <dsp:sp modelId="{08834D6F-CC82-D443-A6EE-715DC052C3F3}">
      <dsp:nvSpPr>
        <dsp:cNvPr id="0" name=""/>
        <dsp:cNvSpPr/>
      </dsp:nvSpPr>
      <dsp:spPr>
        <a:xfrm>
          <a:off x="5737621" y="1088468"/>
          <a:ext cx="3583781" cy="3583781"/>
        </a:xfrm>
        <a:prstGeom prst="ellipse">
          <a:avLst/>
        </a:prstGeom>
        <a:solidFill>
          <a:schemeClr val="accent4">
            <a:alpha val="50000"/>
            <a:hueOff val="6533927"/>
            <a:satOff val="-27185"/>
            <a:lumOff val="6405"/>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en-US" sz="1900" kern="1200" smtClean="0"/>
            <a:t>Trends and consequences</a:t>
          </a:r>
          <a:endParaRPr lang="en-US" sz="1900" kern="1200"/>
        </a:p>
        <a:p>
          <a:pPr marL="114300" lvl="1" indent="-114300" algn="l" defTabSz="666750" rtl="0">
            <a:lnSpc>
              <a:spcPct val="90000"/>
            </a:lnSpc>
            <a:spcBef>
              <a:spcPct val="0"/>
            </a:spcBef>
            <a:spcAft>
              <a:spcPct val="15000"/>
            </a:spcAft>
            <a:buChar char="•"/>
          </a:pPr>
          <a:r>
            <a:rPr lang="en-US" sz="1500" kern="1200" dirty="0" smtClean="0"/>
            <a:t>From corporation to enterprise</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Corporate personality is losing its solidity as it serves to advance debates about the role and uses of enterprises in social and political life</a:t>
          </a:r>
          <a:endParaRPr lang="en-US" sz="1500" kern="1200" dirty="0"/>
        </a:p>
      </dsp:txBody>
      <dsp:txXfrm>
        <a:off x="6262454" y="1613301"/>
        <a:ext cx="2534115" cy="2534115"/>
      </dsp:txXfrm>
    </dsp:sp>
    <dsp:sp modelId="{7FA34358-F771-4644-AB7B-CAE35172AAFC}">
      <dsp:nvSpPr>
        <dsp:cNvPr id="0" name=""/>
        <dsp:cNvSpPr/>
      </dsp:nvSpPr>
      <dsp:spPr>
        <a:xfrm>
          <a:off x="8604646" y="1088468"/>
          <a:ext cx="3583781" cy="3583781"/>
        </a:xfrm>
        <a:prstGeom prst="ellipse">
          <a:avLst/>
        </a:prstGeom>
        <a:solidFill>
          <a:schemeClr val="accent4">
            <a:alpha val="50000"/>
            <a:hueOff val="9800891"/>
            <a:satOff val="-40777"/>
            <a:lumOff val="960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en-US" sz="1900" kern="1200" dirty="0" smtClean="0"/>
            <a:t>Conclusion</a:t>
          </a:r>
          <a:endParaRPr lang="en-US" sz="1900" kern="1200" dirty="0"/>
        </a:p>
        <a:p>
          <a:pPr marL="114300" lvl="1" indent="-114300" algn="l" defTabSz="666750" rtl="0">
            <a:lnSpc>
              <a:spcPct val="90000"/>
            </a:lnSpc>
            <a:spcBef>
              <a:spcPct val="0"/>
            </a:spcBef>
            <a:spcAft>
              <a:spcPct val="15000"/>
            </a:spcAft>
            <a:buChar char="•"/>
          </a:pPr>
          <a:r>
            <a:rPr lang="en-US" sz="1500" kern="1200" dirty="0" smtClean="0"/>
            <a:t>Policy and political drivers are moving the corporate personality debate form the corporation to the enterprise</a:t>
          </a:r>
          <a:endParaRPr lang="en-US" sz="1500" kern="1200" dirty="0"/>
        </a:p>
      </dsp:txBody>
      <dsp:txXfrm>
        <a:off x="9129479" y="1613301"/>
        <a:ext cx="2534115" cy="25341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A7A29-28ED-AC4A-9644-6DC47BFCD1AB}">
      <dsp:nvSpPr>
        <dsp:cNvPr id="0" name=""/>
        <dsp:cNvSpPr/>
      </dsp:nvSpPr>
      <dsp:spPr>
        <a:xfrm>
          <a:off x="9278949" y="2239981"/>
          <a:ext cx="1591474" cy="552412"/>
        </a:xfrm>
        <a:custGeom>
          <a:avLst/>
          <a:gdLst/>
          <a:ahLst/>
          <a:cxnLst/>
          <a:rect l="0" t="0" r="0" b="0"/>
          <a:pathLst>
            <a:path>
              <a:moveTo>
                <a:pt x="0" y="0"/>
              </a:moveTo>
              <a:lnTo>
                <a:pt x="0" y="276206"/>
              </a:lnTo>
              <a:lnTo>
                <a:pt x="1591474" y="276206"/>
              </a:lnTo>
              <a:lnTo>
                <a:pt x="1591474"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5BDC8E-FCDD-A042-9BD8-E390A3EFA348}">
      <dsp:nvSpPr>
        <dsp:cNvPr id="0" name=""/>
        <dsp:cNvSpPr/>
      </dsp:nvSpPr>
      <dsp:spPr>
        <a:xfrm>
          <a:off x="7687474" y="2239981"/>
          <a:ext cx="1591474" cy="552412"/>
        </a:xfrm>
        <a:custGeom>
          <a:avLst/>
          <a:gdLst/>
          <a:ahLst/>
          <a:cxnLst/>
          <a:rect l="0" t="0" r="0" b="0"/>
          <a:pathLst>
            <a:path>
              <a:moveTo>
                <a:pt x="1591474" y="0"/>
              </a:moveTo>
              <a:lnTo>
                <a:pt x="1591474" y="276206"/>
              </a:lnTo>
              <a:lnTo>
                <a:pt x="0" y="276206"/>
              </a:lnTo>
              <a:lnTo>
                <a:pt x="0"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D6AFD6-F65A-BA4B-80F7-F1015430C18C}">
      <dsp:nvSpPr>
        <dsp:cNvPr id="0" name=""/>
        <dsp:cNvSpPr/>
      </dsp:nvSpPr>
      <dsp:spPr>
        <a:xfrm>
          <a:off x="2913050" y="2239981"/>
          <a:ext cx="1591474" cy="552412"/>
        </a:xfrm>
        <a:custGeom>
          <a:avLst/>
          <a:gdLst/>
          <a:ahLst/>
          <a:cxnLst/>
          <a:rect l="0" t="0" r="0" b="0"/>
          <a:pathLst>
            <a:path>
              <a:moveTo>
                <a:pt x="0" y="0"/>
              </a:moveTo>
              <a:lnTo>
                <a:pt x="0" y="276206"/>
              </a:lnTo>
              <a:lnTo>
                <a:pt x="1591474" y="276206"/>
              </a:lnTo>
              <a:lnTo>
                <a:pt x="1591474"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B5A653-FC04-9C4E-A32A-DE489EB778C3}">
      <dsp:nvSpPr>
        <dsp:cNvPr id="0" name=""/>
        <dsp:cNvSpPr/>
      </dsp:nvSpPr>
      <dsp:spPr>
        <a:xfrm>
          <a:off x="1321575" y="2239981"/>
          <a:ext cx="1591474" cy="552412"/>
        </a:xfrm>
        <a:custGeom>
          <a:avLst/>
          <a:gdLst/>
          <a:ahLst/>
          <a:cxnLst/>
          <a:rect l="0" t="0" r="0" b="0"/>
          <a:pathLst>
            <a:path>
              <a:moveTo>
                <a:pt x="1591474" y="0"/>
              </a:moveTo>
              <a:lnTo>
                <a:pt x="1591474" y="276206"/>
              </a:lnTo>
              <a:lnTo>
                <a:pt x="0" y="276206"/>
              </a:lnTo>
              <a:lnTo>
                <a:pt x="0"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FDE4AD-957D-F64E-9004-FE568F429E31}">
      <dsp:nvSpPr>
        <dsp:cNvPr id="0" name=""/>
        <dsp:cNvSpPr/>
      </dsp:nvSpPr>
      <dsp:spPr>
        <a:xfrm>
          <a:off x="1597781" y="924712"/>
          <a:ext cx="2630537" cy="1315268"/>
        </a:xfrm>
        <a:prstGeom prst="rect">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smtClean="0"/>
            <a:t>Traditional veil piercing</a:t>
          </a:r>
          <a:endParaRPr lang="en-US" sz="2100" kern="1200"/>
        </a:p>
      </dsp:txBody>
      <dsp:txXfrm>
        <a:off x="1597781" y="924712"/>
        <a:ext cx="2630537" cy="1315268"/>
      </dsp:txXfrm>
    </dsp:sp>
    <dsp:sp modelId="{32EC174B-90DB-964A-8380-C7A6823FED9E}">
      <dsp:nvSpPr>
        <dsp:cNvPr id="0" name=""/>
        <dsp:cNvSpPr/>
      </dsp:nvSpPr>
      <dsp:spPr>
        <a:xfrm>
          <a:off x="6306" y="2792393"/>
          <a:ext cx="2630537" cy="1315268"/>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dirty="0" smtClean="0"/>
            <a:t>Deception, control, capitalization</a:t>
          </a:r>
          <a:endParaRPr lang="en-US" sz="2100" kern="1200" dirty="0"/>
        </a:p>
      </dsp:txBody>
      <dsp:txXfrm>
        <a:off x="6306" y="2792393"/>
        <a:ext cx="2630537" cy="1315268"/>
      </dsp:txXfrm>
    </dsp:sp>
    <dsp:sp modelId="{5E5CF158-B479-4346-BBD1-EF6399354335}">
      <dsp:nvSpPr>
        <dsp:cNvPr id="0" name=""/>
        <dsp:cNvSpPr/>
      </dsp:nvSpPr>
      <dsp:spPr>
        <a:xfrm>
          <a:off x="3189256" y="2792393"/>
          <a:ext cx="2630537" cy="1315268"/>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dirty="0" smtClean="0"/>
            <a:t>On again off again debate about difference between tort and contract creditors</a:t>
          </a:r>
          <a:endParaRPr lang="en-US" sz="2100" kern="1200" dirty="0"/>
        </a:p>
      </dsp:txBody>
      <dsp:txXfrm>
        <a:off x="3189256" y="2792393"/>
        <a:ext cx="2630537" cy="1315268"/>
      </dsp:txXfrm>
    </dsp:sp>
    <dsp:sp modelId="{B8F3E51B-EB80-E647-9462-0741A16CDBB0}">
      <dsp:nvSpPr>
        <dsp:cNvPr id="0" name=""/>
        <dsp:cNvSpPr/>
      </dsp:nvSpPr>
      <dsp:spPr>
        <a:xfrm>
          <a:off x="7963681" y="924712"/>
          <a:ext cx="2630537" cy="1315268"/>
        </a:xfrm>
        <a:prstGeom prst="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dirty="0" smtClean="0"/>
            <a:t>Emerging Uses</a:t>
          </a:r>
          <a:endParaRPr lang="en-US" sz="2100" kern="1200" dirty="0"/>
        </a:p>
      </dsp:txBody>
      <dsp:txXfrm>
        <a:off x="7963681" y="924712"/>
        <a:ext cx="2630537" cy="1315268"/>
      </dsp:txXfrm>
    </dsp:sp>
    <dsp:sp modelId="{0DF877AC-4D4F-B243-9AFA-6E445403FA00}">
      <dsp:nvSpPr>
        <dsp:cNvPr id="0" name=""/>
        <dsp:cNvSpPr/>
      </dsp:nvSpPr>
      <dsp:spPr>
        <a:xfrm>
          <a:off x="6372206" y="2792393"/>
          <a:ext cx="2630537" cy="1315268"/>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dirty="0" smtClean="0"/>
            <a:t>Seek to collapse enterprise up into the apex corporation in a production chain</a:t>
          </a:r>
          <a:endParaRPr lang="en-US" sz="2100" kern="1200" dirty="0"/>
        </a:p>
      </dsp:txBody>
      <dsp:txXfrm>
        <a:off x="6372206" y="2792393"/>
        <a:ext cx="2630537" cy="1315268"/>
      </dsp:txXfrm>
    </dsp:sp>
    <dsp:sp modelId="{FD72EF09-7722-F344-A5B6-8BF14EB67E4F}">
      <dsp:nvSpPr>
        <dsp:cNvPr id="0" name=""/>
        <dsp:cNvSpPr/>
      </dsp:nvSpPr>
      <dsp:spPr>
        <a:xfrm>
          <a:off x="9555156" y="2792393"/>
          <a:ext cx="2630537" cy="1315268"/>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dirty="0" smtClean="0"/>
            <a:t>Basis is effective control and value flows</a:t>
          </a:r>
          <a:endParaRPr lang="en-US" sz="2100" kern="1200" dirty="0"/>
        </a:p>
      </dsp:txBody>
      <dsp:txXfrm>
        <a:off x="9555156" y="2792393"/>
        <a:ext cx="2630537" cy="13152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5E947-FA5E-FD40-A81F-8F6434FFEE32}">
      <dsp:nvSpPr>
        <dsp:cNvPr id="0" name=""/>
        <dsp:cNvSpPr/>
      </dsp:nvSpPr>
      <dsp:spPr>
        <a:xfrm rot="5400000">
          <a:off x="-398068" y="401708"/>
          <a:ext cx="2653791" cy="1857654"/>
        </a:xfrm>
        <a:prstGeom prst="chevron">
          <a:avLst/>
        </a:prstGeom>
        <a:gradFill rotWithShape="0">
          <a:gsLst>
            <a:gs pos="0">
              <a:schemeClr val="accent4">
                <a:lumMod val="60000"/>
                <a:lumOff val="40000"/>
              </a:schemeClr>
            </a:gs>
            <a:gs pos="50000">
              <a:schemeClr val="accent4">
                <a:lumMod val="75000"/>
              </a:schemeClr>
            </a:gs>
            <a:gs pos="100000">
              <a:schemeClr val="accent4">
                <a:lumMod val="5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smtClean="0"/>
            <a:t>Traditional</a:t>
          </a:r>
          <a:endParaRPr lang="en-US" sz="2400" kern="1200"/>
        </a:p>
      </dsp:txBody>
      <dsp:txXfrm rot="-5400000">
        <a:off x="1" y="932466"/>
        <a:ext cx="1857654" cy="796137"/>
      </dsp:txXfrm>
    </dsp:sp>
    <dsp:sp modelId="{098C800B-054A-274C-BE3F-8A4439BDD71A}">
      <dsp:nvSpPr>
        <dsp:cNvPr id="0" name=""/>
        <dsp:cNvSpPr/>
      </dsp:nvSpPr>
      <dsp:spPr>
        <a:xfrm rot="5400000">
          <a:off x="6162344" y="-4301050"/>
          <a:ext cx="1724964" cy="10334345"/>
        </a:xfrm>
        <a:prstGeom prst="round2SameRect">
          <a:avLst/>
        </a:prstGeom>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smtClean="0">
              <a:solidFill>
                <a:schemeClr val="bg1"/>
              </a:solidFill>
            </a:rPr>
            <a:t>Use of control relationship coupled with notions of deception, to align legal liability among unrelated entities</a:t>
          </a:r>
          <a:endParaRPr lang="en-US" sz="2700" kern="1200" dirty="0">
            <a:solidFill>
              <a:schemeClr val="bg1"/>
            </a:solidFill>
          </a:endParaRPr>
        </a:p>
        <a:p>
          <a:pPr marL="228600" lvl="1" indent="-228600" algn="l" defTabSz="1200150" rtl="0">
            <a:lnSpc>
              <a:spcPct val="90000"/>
            </a:lnSpc>
            <a:spcBef>
              <a:spcPct val="0"/>
            </a:spcBef>
            <a:spcAft>
              <a:spcPct val="15000"/>
            </a:spcAft>
            <a:buChar char="•"/>
          </a:pPr>
          <a:r>
            <a:rPr lang="en-US" sz="2700" kern="1200" dirty="0" smtClean="0">
              <a:solidFill>
                <a:schemeClr val="bg1"/>
              </a:solidFill>
            </a:rPr>
            <a:t>Example: Gay Jenson Farms, Inc. v. Cargill, Inc.</a:t>
          </a:r>
          <a:endParaRPr lang="en-US" sz="2700" kern="1200" dirty="0">
            <a:solidFill>
              <a:schemeClr val="bg1"/>
            </a:solidFill>
          </a:endParaRPr>
        </a:p>
      </dsp:txBody>
      <dsp:txXfrm rot="-5400000">
        <a:off x="1857654" y="87846"/>
        <a:ext cx="10250139" cy="1556552"/>
      </dsp:txXfrm>
    </dsp:sp>
    <dsp:sp modelId="{615F4ED5-ACEA-CD45-850B-8B0FD2373D35}">
      <dsp:nvSpPr>
        <dsp:cNvPr id="0" name=""/>
        <dsp:cNvSpPr/>
      </dsp:nvSpPr>
      <dsp:spPr>
        <a:xfrm rot="5400000">
          <a:off x="-398068" y="2773012"/>
          <a:ext cx="2653791" cy="1857654"/>
        </a:xfrm>
        <a:prstGeom prst="chevron">
          <a:avLst/>
        </a:prstGeom>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Contemporary</a:t>
          </a:r>
          <a:endParaRPr lang="en-US" sz="2400" kern="1200" dirty="0"/>
        </a:p>
      </dsp:txBody>
      <dsp:txXfrm rot="-5400000">
        <a:off x="1" y="3303770"/>
        <a:ext cx="1857654" cy="796137"/>
      </dsp:txXfrm>
    </dsp:sp>
    <dsp:sp modelId="{5213DB0D-395E-0040-AB73-DE2A4CFD3F5E}">
      <dsp:nvSpPr>
        <dsp:cNvPr id="0" name=""/>
        <dsp:cNvSpPr/>
      </dsp:nvSpPr>
      <dsp:spPr>
        <a:xfrm rot="5400000">
          <a:off x="6162344" y="-1929746"/>
          <a:ext cx="1724964" cy="10334345"/>
        </a:xfrm>
        <a:prstGeom prst="round2SameRect">
          <a:avLst/>
        </a:prstGeom>
        <a:gradFill rotWithShape="0">
          <a:gsLst>
            <a:gs pos="0">
              <a:schemeClr val="accent4">
                <a:lumMod val="50000"/>
              </a:schemeClr>
            </a:gs>
            <a:gs pos="50000">
              <a:schemeClr val="accent4">
                <a:lumMod val="75000"/>
              </a:schemeClr>
            </a:gs>
            <a:gs pos="100000">
              <a:schemeClr val="accent4">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US" sz="2700" kern="1200" smtClean="0"/>
            <a:t>Use control principles to align legal liability among unrelated parties</a:t>
          </a:r>
          <a:endParaRPr lang="en-US" sz="2700" kern="1200"/>
        </a:p>
        <a:p>
          <a:pPr marL="228600" lvl="1" indent="-228600" algn="l" defTabSz="1200150" rtl="0">
            <a:lnSpc>
              <a:spcPct val="90000"/>
            </a:lnSpc>
            <a:spcBef>
              <a:spcPct val="0"/>
            </a:spcBef>
            <a:spcAft>
              <a:spcPct val="15000"/>
            </a:spcAft>
            <a:buChar char="•"/>
          </a:pPr>
          <a:r>
            <a:rPr lang="en-US" sz="2700" kern="1200" dirty="0" smtClean="0"/>
            <a:t>Collapse production chain into its apex corporation irrespective of the forms of downstream relationships</a:t>
          </a:r>
          <a:endParaRPr lang="en-US" sz="2700" kern="1200" dirty="0"/>
        </a:p>
      </dsp:txBody>
      <dsp:txXfrm rot="-5400000">
        <a:off x="1857654" y="2459150"/>
        <a:ext cx="10250139" cy="1556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C339E-35D1-3942-9890-FA9DE3C8A009}">
      <dsp:nvSpPr>
        <dsp:cNvPr id="0" name=""/>
        <dsp:cNvSpPr/>
      </dsp:nvSpPr>
      <dsp:spPr>
        <a:xfrm>
          <a:off x="7680825" y="3999492"/>
          <a:ext cx="3369465" cy="188211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Courts have resisted notion that mere close oversight or mere ownership is enough without more</a:t>
          </a:r>
          <a:endParaRPr lang="en-US" sz="1600" kern="1200" dirty="0"/>
        </a:p>
      </dsp:txBody>
      <dsp:txXfrm>
        <a:off x="8733008" y="4511364"/>
        <a:ext cx="2275938" cy="1328897"/>
      </dsp:txXfrm>
    </dsp:sp>
    <dsp:sp modelId="{71E31F94-5B1B-0442-9A2E-230465BE7C61}">
      <dsp:nvSpPr>
        <dsp:cNvPr id="0" name=""/>
        <dsp:cNvSpPr/>
      </dsp:nvSpPr>
      <dsp:spPr>
        <a:xfrm>
          <a:off x="1421321" y="3999492"/>
          <a:ext cx="4640540" cy="188211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For veil piercing abuse of the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 corporate franchise (intent, undercapitalization, etc.)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For agency de facto alter ego transforming a contractual relationship into one of effective ownership </a:t>
          </a:r>
          <a:endParaRPr lang="en-US" sz="1400" kern="1200" dirty="0"/>
        </a:p>
      </dsp:txBody>
      <dsp:txXfrm>
        <a:off x="1462665" y="4511364"/>
        <a:ext cx="3165690" cy="1328897"/>
      </dsp:txXfrm>
    </dsp:sp>
    <dsp:sp modelId="{82CE5ED0-04F4-714D-A0F0-224890F30106}">
      <dsp:nvSpPr>
        <dsp:cNvPr id="0" name=""/>
        <dsp:cNvSpPr/>
      </dsp:nvSpPr>
      <dsp:spPr>
        <a:xfrm>
          <a:off x="6193652" y="0"/>
          <a:ext cx="4577026" cy="188211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Veil piercing and agency produce general exposure to liability</a:t>
          </a:r>
          <a:endParaRPr lang="en-US" sz="1800" kern="1200" dirty="0"/>
        </a:p>
      </dsp:txBody>
      <dsp:txXfrm>
        <a:off x="7608104" y="41344"/>
        <a:ext cx="3121230" cy="1328897"/>
      </dsp:txXfrm>
    </dsp:sp>
    <dsp:sp modelId="{BEA70C80-BA86-1B4A-ABDC-6E8CB4AF0407}">
      <dsp:nvSpPr>
        <dsp:cNvPr id="0" name=""/>
        <dsp:cNvSpPr/>
      </dsp:nvSpPr>
      <dsp:spPr>
        <a:xfrm>
          <a:off x="1504956" y="0"/>
          <a:ext cx="4473270" cy="188211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Represents an effort to align legal and economic responsibility in extreme cases</a:t>
          </a:r>
          <a:endParaRPr lang="en-US" sz="1800" kern="1200" dirty="0"/>
        </a:p>
      </dsp:txBody>
      <dsp:txXfrm>
        <a:off x="1546300" y="41344"/>
        <a:ext cx="3048601" cy="1328897"/>
      </dsp:txXfrm>
    </dsp:sp>
    <dsp:sp modelId="{6C8BF1AE-D363-744A-AD97-A34A096F9F2B}">
      <dsp:nvSpPr>
        <dsp:cNvPr id="0" name=""/>
        <dsp:cNvSpPr/>
      </dsp:nvSpPr>
      <dsp:spPr>
        <a:xfrm>
          <a:off x="3490448" y="335251"/>
          <a:ext cx="2546735" cy="2546735"/>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smtClean="0"/>
            <a:t>Focus on the effects of control for shifting responsibility</a:t>
          </a:r>
          <a:endParaRPr lang="en-US" sz="2100" kern="1200"/>
        </a:p>
      </dsp:txBody>
      <dsp:txXfrm>
        <a:off x="4236369" y="1081172"/>
        <a:ext cx="1800814" cy="1800814"/>
      </dsp:txXfrm>
    </dsp:sp>
    <dsp:sp modelId="{EC7DC58A-C82E-1D4E-9FEA-242827FEBED2}">
      <dsp:nvSpPr>
        <dsp:cNvPr id="0" name=""/>
        <dsp:cNvSpPr/>
      </dsp:nvSpPr>
      <dsp:spPr>
        <a:xfrm rot="5400000">
          <a:off x="6154816" y="335251"/>
          <a:ext cx="2546735" cy="2546735"/>
        </a:xfrm>
        <a:prstGeom prst="pieWedg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smtClean="0"/>
            <a:t>All or nothing approach</a:t>
          </a:r>
          <a:endParaRPr lang="en-US" sz="2100" kern="1200"/>
        </a:p>
      </dsp:txBody>
      <dsp:txXfrm rot="-5400000">
        <a:off x="6154816" y="1081172"/>
        <a:ext cx="1800814" cy="1800814"/>
      </dsp:txXfrm>
    </dsp:sp>
    <dsp:sp modelId="{7F458E1C-459A-5040-8CC2-FB25F9F03A5A}">
      <dsp:nvSpPr>
        <dsp:cNvPr id="0" name=""/>
        <dsp:cNvSpPr/>
      </dsp:nvSpPr>
      <dsp:spPr>
        <a:xfrm rot="10800000">
          <a:off x="6154816" y="2999619"/>
          <a:ext cx="2546735" cy="2546735"/>
        </a:xfrm>
        <a:prstGeom prst="pieWedg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smtClean="0"/>
            <a:t>The thresh hold for triggering both has been high</a:t>
          </a:r>
          <a:endParaRPr lang="en-US" sz="2100" kern="1200"/>
        </a:p>
      </dsp:txBody>
      <dsp:txXfrm rot="10800000">
        <a:off x="6154816" y="2999619"/>
        <a:ext cx="1800814" cy="1800814"/>
      </dsp:txXfrm>
    </dsp:sp>
    <dsp:sp modelId="{6017FDA1-2B44-E340-8A9E-0BB6F1AC5355}">
      <dsp:nvSpPr>
        <dsp:cNvPr id="0" name=""/>
        <dsp:cNvSpPr/>
      </dsp:nvSpPr>
      <dsp:spPr>
        <a:xfrm rot="16200000">
          <a:off x="3490448" y="2999619"/>
          <a:ext cx="2546735" cy="2546735"/>
        </a:xfrm>
        <a:prstGeom prst="pieWedg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smtClean="0"/>
            <a:t>Trigger is equitable </a:t>
          </a:r>
          <a:endParaRPr lang="en-US" sz="2100" kern="1200"/>
        </a:p>
      </dsp:txBody>
      <dsp:txXfrm rot="5400000">
        <a:off x="4236369" y="2999619"/>
        <a:ext cx="1800814" cy="1800814"/>
      </dsp:txXfrm>
    </dsp:sp>
    <dsp:sp modelId="{22C0E6DC-9BCB-BC4A-8B95-D271FFD76337}">
      <dsp:nvSpPr>
        <dsp:cNvPr id="0" name=""/>
        <dsp:cNvSpPr/>
      </dsp:nvSpPr>
      <dsp:spPr>
        <a:xfrm>
          <a:off x="5656349" y="2411458"/>
          <a:ext cx="879300" cy="764608"/>
        </a:xfrm>
        <a:prstGeom prst="circular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5D4381C7-8C42-D244-A7AB-0F94584188BC}">
      <dsp:nvSpPr>
        <dsp:cNvPr id="0" name=""/>
        <dsp:cNvSpPr/>
      </dsp:nvSpPr>
      <dsp:spPr>
        <a:xfrm rot="10800000">
          <a:off x="5656349" y="2705538"/>
          <a:ext cx="879300" cy="764608"/>
        </a:xfrm>
        <a:prstGeom prst="circular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C034-89CD-FB49-8A7C-CD5F28CED827}">
      <dsp:nvSpPr>
        <dsp:cNvPr id="0" name=""/>
        <dsp:cNvSpPr/>
      </dsp:nvSpPr>
      <dsp:spPr>
        <a:xfrm>
          <a:off x="0" y="-27118"/>
          <a:ext cx="5649146" cy="5757620"/>
        </a:xfrm>
        <a:prstGeom prst="pie">
          <a:avLst>
            <a:gd name="adj1" fmla="val 5400000"/>
            <a:gd name="adj2" fmla="val 16200000"/>
          </a:avLst>
        </a:prstGeom>
        <a:gradFill rotWithShape="0">
          <a:gsLst>
            <a:gs pos="0">
              <a:schemeClr val="accent4">
                <a:lumMod val="20000"/>
                <a:lumOff val="80000"/>
              </a:schemeClr>
            </a:gs>
            <a:gs pos="50000">
              <a:schemeClr val="accent4">
                <a:lumMod val="40000"/>
                <a:lumOff val="6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540613D-2C29-7449-A825-B8AC6A6EED32}">
      <dsp:nvSpPr>
        <dsp:cNvPr id="0" name=""/>
        <dsp:cNvSpPr/>
      </dsp:nvSpPr>
      <dsp:spPr>
        <a:xfrm>
          <a:off x="2878810" y="27118"/>
          <a:ext cx="9313190" cy="575762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From Agency and Veil Piercing to Tort and Contract</a:t>
          </a:r>
          <a:endParaRPr lang="en-US" sz="2000" kern="1200" dirty="0"/>
        </a:p>
      </dsp:txBody>
      <dsp:txXfrm>
        <a:off x="2878810" y="27118"/>
        <a:ext cx="9313190" cy="719704"/>
      </dsp:txXfrm>
    </dsp:sp>
    <dsp:sp modelId="{1383EFFF-9D90-8D47-8DDE-E78AF5FC5251}">
      <dsp:nvSpPr>
        <dsp:cNvPr id="0" name=""/>
        <dsp:cNvSpPr/>
      </dsp:nvSpPr>
      <dsp:spPr>
        <a:xfrm>
          <a:off x="503792" y="746822"/>
          <a:ext cx="4750034" cy="4750034"/>
        </a:xfrm>
        <a:prstGeom prst="pie">
          <a:avLst>
            <a:gd name="adj1" fmla="val 5400000"/>
            <a:gd name="adj2" fmla="val 16200000"/>
          </a:avLst>
        </a:prstGeom>
        <a:gradFill rotWithShape="0">
          <a:gsLst>
            <a:gs pos="0">
              <a:schemeClr val="accent6">
                <a:lumMod val="20000"/>
                <a:lumOff val="80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E554BB-D125-6D44-AC1F-F0AE14DFEB45}">
      <dsp:nvSpPr>
        <dsp:cNvPr id="0" name=""/>
        <dsp:cNvSpPr/>
      </dsp:nvSpPr>
      <dsp:spPr>
        <a:xfrm>
          <a:off x="2878810" y="746822"/>
          <a:ext cx="9313190" cy="4750034"/>
        </a:xfrm>
        <a:prstGeom prst="rect">
          <a:avLst/>
        </a:prstGeom>
        <a:solidFill>
          <a:schemeClr val="lt1">
            <a:alpha val="90000"/>
            <a:hueOff val="0"/>
            <a:satOff val="0"/>
            <a:lumOff val="0"/>
            <a:alphaOff val="0"/>
          </a:schemeClr>
        </a:solidFill>
        <a:ln w="6350" cap="flat" cmpd="sng" algn="ctr">
          <a:solidFill>
            <a:schemeClr val="accent4">
              <a:hueOff val="1960178"/>
              <a:satOff val="-8155"/>
              <a:lumOff val="1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Number of recent cases suggest the possible outlines of movement</a:t>
          </a:r>
          <a:endParaRPr lang="en-US" sz="2000" kern="1200"/>
        </a:p>
      </dsp:txBody>
      <dsp:txXfrm>
        <a:off x="2878810" y="746822"/>
        <a:ext cx="9313190" cy="719704"/>
      </dsp:txXfrm>
    </dsp:sp>
    <dsp:sp modelId="{E82DF8C9-5008-1545-A2B1-E347F8E7643C}">
      <dsp:nvSpPr>
        <dsp:cNvPr id="0" name=""/>
        <dsp:cNvSpPr/>
      </dsp:nvSpPr>
      <dsp:spPr>
        <a:xfrm>
          <a:off x="1007585" y="1466527"/>
          <a:ext cx="3742449" cy="3742449"/>
        </a:xfrm>
        <a:prstGeom prst="pie">
          <a:avLst>
            <a:gd name="adj1" fmla="val 5400000"/>
            <a:gd name="adj2" fmla="val 16200000"/>
          </a:avLst>
        </a:prstGeom>
        <a:gradFill rotWithShape="0">
          <a:gsLst>
            <a:gs pos="0">
              <a:schemeClr val="accent6">
                <a:lumMod val="40000"/>
                <a:lumOff val="60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9354A5-2F63-3945-B04B-3EB2BB477CD2}">
      <dsp:nvSpPr>
        <dsp:cNvPr id="0" name=""/>
        <dsp:cNvSpPr/>
      </dsp:nvSpPr>
      <dsp:spPr>
        <a:xfrm>
          <a:off x="2878810" y="1466527"/>
          <a:ext cx="9313190" cy="3742449"/>
        </a:xfrm>
        <a:prstGeom prst="rect">
          <a:avLst/>
        </a:prstGeom>
        <a:solidFill>
          <a:schemeClr val="lt1">
            <a:alpha val="90000"/>
            <a:hueOff val="0"/>
            <a:satOff val="0"/>
            <a:lumOff val="0"/>
            <a:alphaOff val="0"/>
          </a:schemeClr>
        </a:solidFill>
        <a:ln w="6350" cap="flat" cmpd="sng" algn="ctr">
          <a:solidFill>
            <a:schemeClr val="accent4">
              <a:hueOff val="3920356"/>
              <a:satOff val="-16311"/>
              <a:lumOff val="3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Grounded in particular claim and specific duty</a:t>
          </a:r>
          <a:endParaRPr lang="en-US" sz="2000" kern="1200"/>
        </a:p>
      </dsp:txBody>
      <dsp:txXfrm>
        <a:off x="2878810" y="1466527"/>
        <a:ext cx="9313190" cy="719698"/>
      </dsp:txXfrm>
    </dsp:sp>
    <dsp:sp modelId="{A4D34471-F242-294D-A246-FE3E994EF3CC}">
      <dsp:nvSpPr>
        <dsp:cNvPr id="0" name=""/>
        <dsp:cNvSpPr/>
      </dsp:nvSpPr>
      <dsp:spPr>
        <a:xfrm>
          <a:off x="1511375" y="2186225"/>
          <a:ext cx="2734869" cy="2734869"/>
        </a:xfrm>
        <a:prstGeom prst="pie">
          <a:avLst>
            <a:gd name="adj1" fmla="val 5400000"/>
            <a:gd name="adj2" fmla="val 16200000"/>
          </a:avLst>
        </a:prstGeom>
        <a:gradFill rotWithShape="0">
          <a:gsLst>
            <a:gs pos="0">
              <a:schemeClr val="accent5">
                <a:lumMod val="40000"/>
                <a:lumOff val="60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D99E24-DD4A-9043-986F-441C0513B820}">
      <dsp:nvSpPr>
        <dsp:cNvPr id="0" name=""/>
        <dsp:cNvSpPr/>
      </dsp:nvSpPr>
      <dsp:spPr>
        <a:xfrm>
          <a:off x="2878810" y="2186225"/>
          <a:ext cx="9313190" cy="2734869"/>
        </a:xfrm>
        <a:prstGeom prst="rect">
          <a:avLst/>
        </a:prstGeom>
        <a:solidFill>
          <a:schemeClr val="lt1">
            <a:alpha val="90000"/>
            <a:hueOff val="0"/>
            <a:satOff val="0"/>
            <a:lumOff val="0"/>
            <a:alphaOff val="0"/>
          </a:schemeClr>
        </a:solidFill>
        <a:ln w="6350" cap="flat" cmpd="sng" algn="ctr">
          <a:solidFill>
            <a:schemeClr val="accent4">
              <a:hueOff val="5880535"/>
              <a:satOff val="-24466"/>
              <a:lumOff val="5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Self consciously not veil piercing or agency</a:t>
          </a:r>
          <a:endParaRPr lang="en-US" sz="2000" kern="1200"/>
        </a:p>
      </dsp:txBody>
      <dsp:txXfrm>
        <a:off x="2878810" y="2186225"/>
        <a:ext cx="9313190" cy="719704"/>
      </dsp:txXfrm>
    </dsp:sp>
    <dsp:sp modelId="{580DF06B-8366-7841-BD12-C1C6DCE9557B}">
      <dsp:nvSpPr>
        <dsp:cNvPr id="0" name=""/>
        <dsp:cNvSpPr/>
      </dsp:nvSpPr>
      <dsp:spPr>
        <a:xfrm>
          <a:off x="2015167" y="2905930"/>
          <a:ext cx="1727284" cy="1727284"/>
        </a:xfrm>
        <a:prstGeom prst="pie">
          <a:avLst>
            <a:gd name="adj1" fmla="val 5400000"/>
            <a:gd name="adj2" fmla="val 16200000"/>
          </a:avLst>
        </a:prstGeom>
        <a:gradFill rotWithShape="0">
          <a:gsLst>
            <a:gs pos="0">
              <a:schemeClr val="accent5">
                <a:lumMod val="40000"/>
                <a:lumOff val="60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216F04F-5033-1B40-B771-E94E929ACAB4}">
      <dsp:nvSpPr>
        <dsp:cNvPr id="0" name=""/>
        <dsp:cNvSpPr/>
      </dsp:nvSpPr>
      <dsp:spPr>
        <a:xfrm>
          <a:off x="2878810" y="2905930"/>
          <a:ext cx="9313190" cy="1727284"/>
        </a:xfrm>
        <a:prstGeom prst="rect">
          <a:avLst/>
        </a:prstGeom>
        <a:solidFill>
          <a:schemeClr val="lt1">
            <a:alpha val="90000"/>
            <a:hueOff val="0"/>
            <a:satOff val="0"/>
            <a:lumOff val="0"/>
            <a:alphaOff val="0"/>
          </a:schemeClr>
        </a:solidFill>
        <a:ln w="6350" cap="flat" cmpd="sng" algn="ctr">
          <a:solidFill>
            <a:schemeClr val="accent4">
              <a:hueOff val="7840713"/>
              <a:satOff val="-32622"/>
              <a:lumOff val="76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Do these point to a new form of action respecting intra-enterprise liability along a production chain?</a:t>
          </a:r>
          <a:endParaRPr lang="en-US" sz="2000" kern="1200"/>
        </a:p>
      </dsp:txBody>
      <dsp:txXfrm>
        <a:off x="2878810" y="2905930"/>
        <a:ext cx="9313190" cy="719704"/>
      </dsp:txXfrm>
    </dsp:sp>
    <dsp:sp modelId="{8F85968B-3587-A349-9CF3-B5C6B895C07D}">
      <dsp:nvSpPr>
        <dsp:cNvPr id="0" name=""/>
        <dsp:cNvSpPr/>
      </dsp:nvSpPr>
      <dsp:spPr>
        <a:xfrm>
          <a:off x="2518960" y="3625634"/>
          <a:ext cx="719698" cy="719698"/>
        </a:xfrm>
        <a:prstGeom prst="pie">
          <a:avLst>
            <a:gd name="adj1" fmla="val 5400000"/>
            <a:gd name="adj2" fmla="val 1620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1">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0C61960-3E15-2842-849C-FB22397A2250}">
      <dsp:nvSpPr>
        <dsp:cNvPr id="0" name=""/>
        <dsp:cNvSpPr/>
      </dsp:nvSpPr>
      <dsp:spPr>
        <a:xfrm>
          <a:off x="2878810" y="3625634"/>
          <a:ext cx="9313190" cy="719698"/>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Let’s consider some of the recent cases.</a:t>
          </a:r>
          <a:endParaRPr lang="en-US" sz="2000" kern="1200"/>
        </a:p>
      </dsp:txBody>
      <dsp:txXfrm>
        <a:off x="2878810" y="3625634"/>
        <a:ext cx="9313190" cy="71969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174968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32024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80875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140051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1F3B9-B24B-4345-AE39-7911691673CD}" type="datetimeFigureOut">
              <a:rPr lang="en-US" smtClean="0"/>
              <a:t>11/24/17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208747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11F3B9-B24B-4345-AE39-7911691673CD}"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72515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11F3B9-B24B-4345-AE39-7911691673CD}" type="datetimeFigureOut">
              <a:rPr lang="en-US" smtClean="0"/>
              <a:t>11/24/17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79423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11F3B9-B24B-4345-AE39-7911691673CD}" type="datetimeFigureOut">
              <a:rPr lang="en-US" smtClean="0"/>
              <a:t>11/24/17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64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F3B9-B24B-4345-AE39-7911691673CD}" type="datetimeFigureOut">
              <a:rPr lang="en-US" smtClean="0"/>
              <a:t>11/24/17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28194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1F3B9-B24B-4345-AE39-7911691673CD}"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13324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1F3B9-B24B-4345-AE39-7911691673CD}" type="datetimeFigureOut">
              <a:rPr lang="en-US" smtClean="0"/>
              <a:t>11/24/17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458896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69000" b="-6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F3B9-B24B-4345-AE39-7911691673CD}" type="datetimeFigureOut">
              <a:rPr lang="en-US" smtClean="0"/>
              <a:t>11/24/17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CB190-7361-8B42-99E1-C705B8322812}" type="slidenum">
              <a:rPr lang="en-US" smtClean="0"/>
              <a:t>‹#›</a:t>
            </a:fld>
            <a:endParaRPr lang="en-US"/>
          </a:p>
        </p:txBody>
      </p:sp>
    </p:spTree>
    <p:extLst>
      <p:ext uri="{BB962C8B-B14F-4D97-AF65-F5344CB8AC3E}">
        <p14:creationId xmlns:p14="http://schemas.microsoft.com/office/powerpoint/2010/main" val="77147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2.xml"/><Relationship Id="rId2" Type="http://schemas.openxmlformats.org/officeDocument/2006/relationships/diagramData" Target="../diagrams/data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diagramData" Target="../diagrams/data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4" Type="http://schemas.openxmlformats.org/officeDocument/2006/relationships/diagramQuickStyle" Target="../diagrams/quickStyle25.xml"/><Relationship Id="rId5" Type="http://schemas.openxmlformats.org/officeDocument/2006/relationships/diagramColors" Target="../diagrams/colors25.xml"/><Relationship Id="rId6" Type="http://schemas.microsoft.com/office/2007/relationships/diagramDrawing" Target="../diagrams/drawing25.xml"/><Relationship Id="rId1" Type="http://schemas.openxmlformats.org/officeDocument/2006/relationships/slideLayout" Target="../slideLayouts/slideLayout2.xml"/><Relationship Id="rId2" Type="http://schemas.openxmlformats.org/officeDocument/2006/relationships/diagramData" Target="../diagrams/data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4" Type="http://schemas.openxmlformats.org/officeDocument/2006/relationships/diagramQuickStyle" Target="../diagrams/quickStyle26.xml"/><Relationship Id="rId5" Type="http://schemas.openxmlformats.org/officeDocument/2006/relationships/diagramColors" Target="../diagrams/colors26.xml"/><Relationship Id="rId6" Type="http://schemas.microsoft.com/office/2007/relationships/diagramDrawing" Target="../diagrams/drawing26.xml"/><Relationship Id="rId1" Type="http://schemas.openxmlformats.org/officeDocument/2006/relationships/slideLayout" Target="../slideLayouts/slideLayout2.xml"/><Relationship Id="rId2" Type="http://schemas.openxmlformats.org/officeDocument/2006/relationships/diagramData" Target="../diagrams/data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572500" cy="2606040"/>
          </a:xfrm>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sz="4800" dirty="0">
                <a:latin typeface="Bangla MN" charset="0"/>
                <a:ea typeface="Bangla MN" charset="0"/>
                <a:cs typeface="Bangla MN" charset="0"/>
              </a:rPr>
              <a:t>The (In)Visible Corporation: Asset Partitioning and Corporate Personality for an Emerging Age </a:t>
            </a:r>
          </a:p>
        </p:txBody>
      </p:sp>
      <p:sp>
        <p:nvSpPr>
          <p:cNvPr id="3" name="Subtitle 2"/>
          <p:cNvSpPr>
            <a:spLocks noGrp="1"/>
          </p:cNvSpPr>
          <p:nvPr>
            <p:ph type="subTitle" idx="1"/>
          </p:nvPr>
        </p:nvSpPr>
        <p:spPr>
          <a:xfrm>
            <a:off x="6720840" y="2811780"/>
            <a:ext cx="5471160" cy="1737360"/>
          </a:xfr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5">
                  <a:lumMod val="75000"/>
                </a:schemeClr>
              </a:gs>
            </a:gsLst>
            <a:lin ang="5400000" scaled="1"/>
          </a:gradFill>
        </p:spPr>
        <p:txBody>
          <a:bodyPr>
            <a:normAutofit/>
          </a:bodyPr>
          <a:lstStyle/>
          <a:p>
            <a:r>
              <a:rPr lang="en-US" dirty="0">
                <a:latin typeface="Bodoni 72 Book" charset="0"/>
                <a:ea typeface="Bodoni 72 Book" charset="0"/>
                <a:cs typeface="Bodoni 72 Book" charset="0"/>
              </a:rPr>
              <a:t>Larry Catá Backer (白 轲)</a:t>
            </a:r>
            <a:br>
              <a:rPr lang="en-US" dirty="0">
                <a:latin typeface="Bodoni 72 Book" charset="0"/>
                <a:ea typeface="Bodoni 72 Book" charset="0"/>
                <a:cs typeface="Bodoni 72 Book" charset="0"/>
              </a:rPr>
            </a:br>
            <a:r>
              <a:rPr lang="en-US" sz="2000" dirty="0">
                <a:latin typeface="Bodoni 72 Book" charset="0"/>
                <a:ea typeface="Bodoni 72 Book" charset="0"/>
                <a:cs typeface="Bodoni 72 Book" charset="0"/>
              </a:rPr>
              <a:t>W. Richard and Mary Eshelman Faculty Scholar Professor of Law and International Affairs</a:t>
            </a:r>
            <a:br>
              <a:rPr lang="en-US" sz="2000" dirty="0">
                <a:latin typeface="Bodoni 72 Book" charset="0"/>
                <a:ea typeface="Bodoni 72 Book" charset="0"/>
                <a:cs typeface="Bodoni 72 Book" charset="0"/>
              </a:rPr>
            </a:br>
            <a:r>
              <a:rPr lang="en-US" sz="2000" dirty="0">
                <a:latin typeface="Bodoni 72 Book" charset="0"/>
                <a:ea typeface="Bodoni 72 Book" charset="0"/>
                <a:cs typeface="Bodoni 72 Book" charset="0"/>
              </a:rPr>
              <a:t>Pennsylvania State University </a:t>
            </a:r>
            <a:r>
              <a:rPr lang="en-US" sz="2000" dirty="0" smtClean="0">
                <a:latin typeface="Bodoni 72 Book" charset="0"/>
                <a:ea typeface="Bodoni 72 Book" charset="0"/>
                <a:cs typeface="Bodoni 72 Book" charset="0"/>
              </a:rPr>
              <a:t>University </a:t>
            </a:r>
            <a:r>
              <a:rPr lang="en-US" sz="2000" dirty="0">
                <a:latin typeface="Bodoni 72 Book" charset="0"/>
                <a:ea typeface="Bodoni 72 Book" charset="0"/>
                <a:cs typeface="Bodoni 72 Book" charset="0"/>
              </a:rPr>
              <a:t>Park, PA 16802    1.814.863.3640 (direct) ||  lcb11@psu.edu</a:t>
            </a:r>
          </a:p>
        </p:txBody>
      </p:sp>
      <p:sp>
        <p:nvSpPr>
          <p:cNvPr id="4" name="TextBox 3"/>
          <p:cNvSpPr txBox="1"/>
          <p:nvPr/>
        </p:nvSpPr>
        <p:spPr>
          <a:xfrm>
            <a:off x="0" y="5463540"/>
            <a:ext cx="7840980" cy="1200329"/>
          </a:xfrm>
          <a:prstGeom prst="rect">
            <a:avLst/>
          </a:prstGeo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smtClean="0"/>
              <a:t>Presentation for Conference: The Corporation in a Changing World</a:t>
            </a:r>
          </a:p>
          <a:p>
            <a:r>
              <a:rPr lang="en-US" dirty="0" smtClean="0"/>
              <a:t>International Commercial Law Center</a:t>
            </a:r>
          </a:p>
          <a:p>
            <a:r>
              <a:rPr lang="en-US" dirty="0" smtClean="0"/>
              <a:t>Shanghai University  of Finance and Economics</a:t>
            </a:r>
          </a:p>
          <a:p>
            <a:r>
              <a:rPr lang="en-US" dirty="0" smtClean="0"/>
              <a:t>21-22 October 2017</a:t>
            </a:r>
            <a:endParaRPr lang="en-US" dirty="0"/>
          </a:p>
        </p:txBody>
      </p:sp>
    </p:spTree>
    <p:extLst>
      <p:ext uri="{BB962C8B-B14F-4D97-AF65-F5344CB8AC3E}">
        <p14:creationId xmlns:p14="http://schemas.microsoft.com/office/powerpoint/2010/main" val="132439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6392"/>
          </a:xfrm>
        </p:spPr>
        <p:txBody>
          <a:bodyPr/>
          <a:lstStyle/>
          <a:p>
            <a:r>
              <a:rPr lang="en-US" dirty="0" smtClean="0"/>
              <a:t>Promise and Constraints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5919581"/>
              </p:ext>
            </p:extLst>
          </p:nvPr>
        </p:nvGraphicFramePr>
        <p:xfrm>
          <a:off x="0" y="976394"/>
          <a:ext cx="12192000" cy="588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6392"/>
          </a:xfrm>
        </p:spPr>
        <p:txBody>
          <a:bodyPr>
            <a:normAutofit/>
          </a:bodyPr>
          <a:lstStyle/>
          <a:p>
            <a:r>
              <a:rPr lang="en-US" dirty="0" smtClean="0"/>
              <a:t>Moving Beyond Constraints: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0387104"/>
              </p:ext>
            </p:extLst>
          </p:nvPr>
        </p:nvGraphicFramePr>
        <p:xfrm>
          <a:off x="0" y="1100380"/>
          <a:ext cx="12192000" cy="575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66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8679"/>
          </a:xfrm>
        </p:spPr>
        <p:txBody>
          <a:bodyPr/>
          <a:lstStyle/>
          <a:p>
            <a:r>
              <a:rPr lang="en-US" dirty="0" smtClean="0"/>
              <a:t>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8006775"/>
              </p:ext>
            </p:extLst>
          </p:nvPr>
        </p:nvGraphicFramePr>
        <p:xfrm>
          <a:off x="0" y="868680"/>
          <a:ext cx="12192000" cy="5989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99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0"/>
            <a:ext cx="11198817" cy="1224366"/>
          </a:xfrm>
        </p:spPr>
        <p:txBody>
          <a:bodyPr>
            <a:normAutofit fontScale="90000"/>
          </a:bodyPr>
          <a:lstStyle/>
          <a:p>
            <a:r>
              <a:rPr lang="en-US" dirty="0"/>
              <a:t>A</a:t>
            </a:r>
            <a:r>
              <a:rPr lang="en-US" dirty="0" smtClean="0"/>
              <a:t> New “Supply Chain Liability Law” From Agency or Veil  Piercing?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8045411"/>
              </p:ext>
            </p:extLst>
          </p:nvPr>
        </p:nvGraphicFramePr>
        <p:xfrm>
          <a:off x="0" y="1224366"/>
          <a:ext cx="12192000" cy="563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dirty="0" smtClean="0"/>
              <a:t>The Contours of (In)Visibility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5752382"/>
              </p:ext>
            </p:extLst>
          </p:nvPr>
        </p:nvGraphicFramePr>
        <p:xfrm>
          <a:off x="0" y="914400"/>
          <a:ext cx="12305654"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98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929897"/>
          </a:xfrm>
        </p:spPr>
        <p:txBody>
          <a:bodyPr>
            <a:normAutofit/>
          </a:bodyPr>
          <a:lstStyle/>
          <a:p>
            <a:r>
              <a:rPr lang="en-US" sz="4000" dirty="0" smtClean="0"/>
              <a:t>Supply Chain </a:t>
            </a:r>
            <a:r>
              <a:rPr lang="en-US" sz="4000" dirty="0" smtClean="0"/>
              <a:t>Liability and Corporate Personality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0959007"/>
              </p:ext>
            </p:extLst>
          </p:nvPr>
        </p:nvGraphicFramePr>
        <p:xfrm>
          <a:off x="0" y="929898"/>
          <a:ext cx="12192000" cy="592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14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Personality and the Constitution;</a:t>
            </a:r>
            <a:br>
              <a:rPr lang="en-US" dirty="0" smtClean="0"/>
            </a:br>
            <a:r>
              <a:rPr lang="en-US" dirty="0" smtClean="0"/>
              <a:t>Contingency and Legitimacy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14299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Debates</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5437795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565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7259"/>
          </a:xfrm>
        </p:spPr>
        <p:txBody>
          <a:bodyPr/>
          <a:lstStyle/>
          <a:p>
            <a:r>
              <a:rPr lang="en-US" dirty="0" smtClean="0"/>
              <a:t>Voluntary Political Speech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0371921"/>
              </p:ext>
            </p:extLst>
          </p:nvPr>
        </p:nvGraphicFramePr>
        <p:xfrm>
          <a:off x="0" y="1143000"/>
          <a:ext cx="12192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25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0119"/>
          </a:xfrm>
        </p:spPr>
        <p:txBody>
          <a:bodyPr/>
          <a:lstStyle/>
          <a:p>
            <a:r>
              <a:rPr lang="en-US" dirty="0" smtClean="0"/>
              <a:t>Voluntary Political Speech: Electioneering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7493861"/>
              </p:ext>
            </p:extLst>
          </p:nvPr>
        </p:nvGraphicFramePr>
        <p:xfrm>
          <a:off x="0" y="960120"/>
          <a:ext cx="12192000" cy="5897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450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9897"/>
          </a:xfrm>
        </p:spPr>
        <p:txBody>
          <a:bodyPr/>
          <a:lstStyle/>
          <a:p>
            <a:r>
              <a:rPr lang="en-US" dirty="0" smtClean="0"/>
              <a:t>Status Quo Ante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8938073"/>
              </p:ext>
            </p:extLst>
          </p:nvPr>
        </p:nvGraphicFramePr>
        <p:xfrm>
          <a:off x="0" y="929898"/>
          <a:ext cx="12192000" cy="5928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78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051559"/>
          </a:xfrm>
        </p:spPr>
        <p:txBody>
          <a:bodyPr/>
          <a:lstStyle/>
          <a:p>
            <a:r>
              <a:rPr lang="en-US" dirty="0" smtClean="0"/>
              <a:t>Disclosure, Supply Chains, and </a:t>
            </a:r>
            <a:r>
              <a:rPr lang="en-US" smtClean="0"/>
              <a:t>Compelled Speech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62483"/>
              </p:ext>
            </p:extLst>
          </p:nvPr>
        </p:nvGraphicFramePr>
        <p:xfrm>
          <a:off x="0" y="1234440"/>
          <a:ext cx="12192000" cy="5623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437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699"/>
          </a:xfrm>
        </p:spPr>
        <p:txBody>
          <a:bodyPr>
            <a:normAutofit fontScale="90000"/>
          </a:bodyPr>
          <a:lstStyle/>
          <a:p>
            <a:r>
              <a:rPr lang="en-US" dirty="0" smtClean="0"/>
              <a:t>Does the Conflict Minerals Case Add Anything?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23366"/>
              </p:ext>
            </p:extLst>
          </p:nvPr>
        </p:nvGraphicFramePr>
        <p:xfrm>
          <a:off x="0" y="1188720"/>
          <a:ext cx="12192000" cy="566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01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5819"/>
          </a:xfrm>
        </p:spPr>
        <p:txBody>
          <a:bodyPr/>
          <a:lstStyle/>
          <a:p>
            <a:r>
              <a:rPr lang="en-US" dirty="0" smtClean="0"/>
              <a:t>Religious Liberty</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922985298"/>
              </p:ext>
            </p:extLst>
          </p:nvPr>
        </p:nvGraphicFramePr>
        <p:xfrm>
          <a:off x="0" y="845820"/>
          <a:ext cx="12192000" cy="601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860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
            <a:ext cx="11198817" cy="1208867"/>
          </a:xfrm>
        </p:spPr>
        <p:txBody>
          <a:bodyPr/>
          <a:lstStyle/>
          <a:p>
            <a:r>
              <a:rPr lang="en-US" dirty="0" smtClean="0"/>
              <a:t>Constitutionalization and </a:t>
            </a:r>
            <a:r>
              <a:rPr lang="en-US" smtClean="0"/>
              <a:t>Corporate Personality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6745310"/>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017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and Consequences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047239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699"/>
          </a:xfrm>
        </p:spPr>
        <p:txBody>
          <a:bodyPr/>
          <a:lstStyle/>
          <a:p>
            <a:r>
              <a:rPr lang="en-US" dirty="0" smtClean="0"/>
              <a:t>Possible Drivers of Change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570979"/>
              </p:ext>
            </p:extLst>
          </p:nvPr>
        </p:nvGraphicFramePr>
        <p:xfrm>
          <a:off x="0" y="1234440"/>
          <a:ext cx="12192000" cy="562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931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Produce Perverse Effects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409043"/>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859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Template for Legitimating Segmented Corporate (In)Visibility through Constitutional Law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825643"/>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547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7279"/>
          </a:xfrm>
        </p:spPr>
        <p:txBody>
          <a:bodyPr>
            <a:normAutofit/>
          </a:bodyPr>
          <a:lstStyle/>
          <a:p>
            <a:r>
              <a:rPr lang="en-US" sz="3200" dirty="0" smtClean="0"/>
              <a:t>Consequences—From Responsibility to Reconstitution of the Enterprise</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8645276"/>
              </p:ext>
            </p:extLst>
          </p:nvPr>
        </p:nvGraphicFramePr>
        <p:xfrm>
          <a:off x="0" y="1097280"/>
          <a:ext cx="12192000" cy="5760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0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8679"/>
          </a:xfrm>
        </p:spPr>
        <p:txBody>
          <a:bodyPr/>
          <a:lstStyle/>
          <a:p>
            <a:r>
              <a:rPr lang="en-US" dirty="0" smtClean="0"/>
              <a:t>A </a:t>
            </a:r>
            <a:r>
              <a:rPr lang="en-US" smtClean="0"/>
              <a:t>New Template?</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92379698"/>
              </p:ext>
            </p:extLst>
          </p:nvPr>
        </p:nvGraphicFramePr>
        <p:xfrm>
          <a:off x="0" y="1097280"/>
          <a:ext cx="1219200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77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1539"/>
          </a:xfrm>
        </p:spPr>
        <p:txBody>
          <a:bodyPr/>
          <a:lstStyle/>
          <a:p>
            <a:r>
              <a:rPr lang="en-US"/>
              <a:t>Theories of Legal Personality for Corporations</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72500093"/>
              </p:ext>
            </p:extLst>
          </p:nvPr>
        </p:nvGraphicFramePr>
        <p:xfrm>
          <a:off x="0" y="891540"/>
          <a:ext cx="12192000" cy="596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1993" y="49594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6967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5819"/>
          </a:xfrm>
        </p:spPr>
        <p:txBody>
          <a:bodyPr/>
          <a:lstStyle/>
          <a:p>
            <a:r>
              <a:rPr lang="en-US" dirty="0" smtClean="0"/>
              <a:t>Some Consequences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4735701"/>
              </p:ext>
            </p:extLst>
          </p:nvPr>
        </p:nvGraphicFramePr>
        <p:xfrm>
          <a:off x="0" y="1188720"/>
          <a:ext cx="12192000" cy="566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987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5"/>
            <a:ext cx="2697480" cy="1325563"/>
          </a:xfrm>
          <a:gradFill>
            <a:gsLst>
              <a:gs pos="0">
                <a:schemeClr val="accent6">
                  <a:lumMod val="20000"/>
                  <a:lumOff val="80000"/>
                </a:schemeClr>
              </a:gs>
              <a:gs pos="74000">
                <a:schemeClr val="accent5">
                  <a:lumMod val="75000"/>
                </a:schemeClr>
              </a:gs>
              <a:gs pos="83000">
                <a:schemeClr val="accent5">
                  <a:lumMod val="50000"/>
                </a:schemeClr>
              </a:gs>
              <a:gs pos="100000">
                <a:schemeClr val="accent1">
                  <a:lumMod val="30000"/>
                  <a:lumOff val="70000"/>
                </a:schemeClr>
              </a:gs>
            </a:gsLst>
            <a:lin ang="5400000" scaled="1"/>
          </a:gradFill>
          <a:effectLst>
            <a:glow rad="850900">
              <a:schemeClr val="accent4">
                <a:lumMod val="20000"/>
                <a:lumOff val="80000"/>
              </a:schemeClr>
            </a:glow>
            <a:outerShdw blurRad="50800" dist="50800" dir="5400000" algn="ctr" rotWithShape="0">
              <a:srgbClr val="000000"/>
            </a:outerShdw>
          </a:effectLst>
        </p:spPr>
        <p:txBody>
          <a:bodyPr/>
          <a:lstStyle/>
          <a:p>
            <a:pPr algn="ctr"/>
            <a:r>
              <a:rPr lang="en-US" b="1" dirty="0" smtClean="0">
                <a:solidFill>
                  <a:schemeClr val="bg1"/>
                </a:solidFill>
              </a:rPr>
              <a:t>Thanks!</a:t>
            </a:r>
            <a:endParaRPr lang="en-US" b="1" dirty="0">
              <a:solidFill>
                <a:schemeClr val="bg1"/>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60520" y="875189"/>
            <a:ext cx="8031479" cy="6023609"/>
          </a:xfrm>
        </p:spPr>
      </p:pic>
    </p:spTree>
    <p:extLst>
      <p:ext uri="{BB962C8B-B14F-4D97-AF65-F5344CB8AC3E}">
        <p14:creationId xmlns:p14="http://schemas.microsoft.com/office/powerpoint/2010/main" val="19925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5600" cy="1051559"/>
          </a:xfrm>
        </p:spPr>
        <p:txBody>
          <a:bodyPr/>
          <a:lstStyle/>
          <a:p>
            <a:r>
              <a:rPr lang="en-US" dirty="0" smtClean="0"/>
              <a:t>The Issue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78648849"/>
              </p:ext>
            </p:extLst>
          </p:nvPr>
        </p:nvGraphicFramePr>
        <p:xfrm>
          <a:off x="0" y="1051560"/>
          <a:ext cx="12192000" cy="580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4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914"/>
          </a:xfrm>
          <a:noFill/>
        </p:spPr>
        <p:txBody>
          <a:bodyPr/>
          <a:lstStyle/>
          <a:p>
            <a:r>
              <a:rPr lang="en-US" dirty="0" smtClean="0"/>
              <a:t>The Problem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6107030"/>
              </p:ext>
            </p:extLst>
          </p:nvPr>
        </p:nvGraphicFramePr>
        <p:xfrm>
          <a:off x="0" y="976393"/>
          <a:ext cx="12192000" cy="588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605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097279"/>
          </a:xfrm>
        </p:spPr>
        <p:txBody>
          <a:bodyPr/>
          <a:lstStyle/>
          <a:p>
            <a:r>
              <a:rPr lang="en-US" dirty="0" smtClean="0"/>
              <a:t>Order of Discussion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711615"/>
              </p:ext>
            </p:extLst>
          </p:nvPr>
        </p:nvGraphicFramePr>
        <p:xfrm>
          <a:off x="0" y="1097280"/>
          <a:ext cx="12192000" cy="5760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79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5"/>
            <a:ext cx="11079480" cy="1325563"/>
          </a:xfrm>
        </p:spPr>
        <p:txBody>
          <a:bodyPr/>
          <a:lstStyle/>
          <a:p>
            <a:r>
              <a:rPr lang="en-US" dirty="0" smtClean="0"/>
              <a:t>Asset Partitioning</a:t>
            </a:r>
            <a:r>
              <a:rPr lang="en-US" smtClean="0"/>
              <a:t>, Corporation, and Enterprise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62817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Veil Piercing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9393773"/>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955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113350"/>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898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FF842F70-2933-2742-9366-E2BEBFB547B7}" vid="{78CA8953-25F5-9844-A830-F4A863755E95}"/>
    </a:ext>
  </a:extLst>
</a:theme>
</file>

<file path=docProps/app.xml><?xml version="1.0" encoding="utf-8"?>
<Properties xmlns="http://schemas.openxmlformats.org/officeDocument/2006/extended-properties" xmlns:vt="http://schemas.openxmlformats.org/officeDocument/2006/docPropsVTypes">
  <Template>BuildingBrussels</Template>
  <TotalTime>4779</TotalTime>
  <Words>3111</Words>
  <Application>Microsoft Macintosh PowerPoint</Application>
  <PresentationFormat>Widescreen</PresentationFormat>
  <Paragraphs>228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Bangla MN</vt:lpstr>
      <vt:lpstr>Bodoni 72 Book</vt:lpstr>
      <vt:lpstr>Calibri</vt:lpstr>
      <vt:lpstr>Calibri Light</vt:lpstr>
      <vt:lpstr>Arial</vt:lpstr>
      <vt:lpstr>Office Theme</vt:lpstr>
      <vt:lpstr>The (In)Visible Corporation: Asset Partitioning and Corporate Personality for an Emerging Age </vt:lpstr>
      <vt:lpstr>Status Quo Ante</vt:lpstr>
      <vt:lpstr>Theories of Legal Personality for Corporations</vt:lpstr>
      <vt:lpstr>The Issue </vt:lpstr>
      <vt:lpstr>The Problem</vt:lpstr>
      <vt:lpstr>Order of Discussion</vt:lpstr>
      <vt:lpstr>Asset Partitioning, Corporation, and Enterprise</vt:lpstr>
      <vt:lpstr>Veil Piercing</vt:lpstr>
      <vt:lpstr>Agency</vt:lpstr>
      <vt:lpstr>Promise and Constraints</vt:lpstr>
      <vt:lpstr>Moving Beyond Constraints:</vt:lpstr>
      <vt:lpstr>Examples</vt:lpstr>
      <vt:lpstr>A New “Supply Chain Liability Law” From Agency or Veil  Piercing?</vt:lpstr>
      <vt:lpstr>The Contours of (In)Visibility</vt:lpstr>
      <vt:lpstr>Supply Chain Liability and Corporate Personality</vt:lpstr>
      <vt:lpstr>Corporate Personality and the Constitution; Contingency and Legitimacy</vt:lpstr>
      <vt:lpstr>Contemporary Debates</vt:lpstr>
      <vt:lpstr>Voluntary Political Speech</vt:lpstr>
      <vt:lpstr>Voluntary Political Speech: Electioneering</vt:lpstr>
      <vt:lpstr>Disclosure, Supply Chains, and Compelled Speech </vt:lpstr>
      <vt:lpstr>Does the Conflict Minerals Case Add Anything?</vt:lpstr>
      <vt:lpstr>Religious Liberty</vt:lpstr>
      <vt:lpstr>Constitutionalization and Corporate Personality</vt:lpstr>
      <vt:lpstr>Trends and Consequences </vt:lpstr>
      <vt:lpstr>Possible Drivers of Change</vt:lpstr>
      <vt:lpstr>Drivers Produce Perverse Effects</vt:lpstr>
      <vt:lpstr>Template for Legitimating Segmented Corporate (In)Visibility through Constitutional Law</vt:lpstr>
      <vt:lpstr>Consequences—From Responsibility to Reconstitution of the Enterprise</vt:lpstr>
      <vt:lpstr>A New Template?</vt:lpstr>
      <vt:lpstr>Some Consequences</vt:lpstr>
      <vt:lpstr>Thanks!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88</cp:revision>
  <dcterms:created xsi:type="dcterms:W3CDTF">2017-10-19T22:48:49Z</dcterms:created>
  <dcterms:modified xsi:type="dcterms:W3CDTF">2017-11-25T02:25:22Z</dcterms:modified>
</cp:coreProperties>
</file>