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2" r:id="rId3"/>
    <p:sldId id="257" r:id="rId4"/>
    <p:sldId id="258" r:id="rId5"/>
    <p:sldId id="281" r:id="rId6"/>
    <p:sldId id="259" r:id="rId7"/>
    <p:sldId id="260" r:id="rId8"/>
    <p:sldId id="261" r:id="rId9"/>
    <p:sldId id="262" r:id="rId10"/>
    <p:sldId id="263" r:id="rId11"/>
    <p:sldId id="264" r:id="rId12"/>
    <p:sldId id="271" r:id="rId13"/>
    <p:sldId id="270" r:id="rId14"/>
    <p:sldId id="265" r:id="rId15"/>
    <p:sldId id="266" r:id="rId16"/>
    <p:sldId id="276" r:id="rId17"/>
    <p:sldId id="273" r:id="rId18"/>
    <p:sldId id="267" r:id="rId19"/>
    <p:sldId id="277" r:id="rId20"/>
    <p:sldId id="268" r:id="rId21"/>
    <p:sldId id="279" r:id="rId22"/>
    <p:sldId id="269" r:id="rId23"/>
    <p:sldId id="274" r:id="rId24"/>
    <p:sldId id="278"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6"/>
    <p:restoredTop sz="94444"/>
  </p:normalViewPr>
  <p:slideViewPr>
    <p:cSldViewPr snapToGrid="0" snapToObjects="1">
      <p:cViewPr>
        <p:scale>
          <a:sx n="82" d="100"/>
          <a:sy n="82" d="100"/>
        </p:scale>
        <p:origin x="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8.xml.rels><?xml version="1.0" encoding="UTF-8" standalone="yes"?>
<Relationships xmlns="http://schemas.openxmlformats.org/package/2006/relationships"><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1" Type="http://schemas.openxmlformats.org/officeDocument/2006/relationships/hyperlink" Target="NULL" TargetMode="External"/></Relationships>
</file>

<file path=ppt/diagrams/_rels/data4.xml.rels><?xml version="1.0" encoding="UTF-8" standalone="yes"?>
<Relationships xmlns="http://schemas.openxmlformats.org/package/2006/relationships"><Relationship Id="rId1" Type="http://schemas.openxmlformats.org/officeDocument/2006/relationships/image" Target="../media/image4.png"/></Relationships>
</file>

<file path=ppt/diagrams/_rels/data9.xml.rels><?xml version="1.0" encoding="UTF-8" standalone="yes"?>
<Relationships xmlns="http://schemas.openxmlformats.org/package/2006/relationships"><Relationship Id="rId1" Type="http://schemas.openxmlformats.org/officeDocument/2006/relationships/hyperlink" Target="http://supct.law.cornell.edu/supct-cgi/get-us-cite?322+694" TargetMode="External"/><Relationship Id="rId2" Type="http://schemas.openxmlformats.org/officeDocument/2006/relationships/hyperlink" Target="http://www.law.cornell.edu/supremecourt/text/116/616" TargetMode="External"/><Relationship Id="rId3" Type="http://schemas.openxmlformats.org/officeDocument/2006/relationships/hyperlink" Target="http://www.law.cornell.edu/supremecourt/text/221/361"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NULL"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upct.law.cornell.edu/supct-cgi/get-us-cite?322+694" TargetMode="External"/><Relationship Id="rId2" Type="http://schemas.openxmlformats.org/officeDocument/2006/relationships/hyperlink" Target="http://www.law.cornell.edu/supremecourt/text/116/616" TargetMode="External"/><Relationship Id="rId3" Type="http://schemas.openxmlformats.org/officeDocument/2006/relationships/hyperlink" Target="http://www.law.cornell.edu/supremecourt/text/221/361"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53C7B-C768-CE41-B57F-7D5EA8A57729}"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13C3F2B7-2E12-9C40-8B9A-A4537D92EB8F}">
      <dgm:prSet/>
      <dgm:spPr/>
      <dgm:t>
        <a:bodyPr/>
        <a:lstStyle/>
        <a:p>
          <a:pPr rtl="0"/>
          <a:r>
            <a:rPr lang="en-US" smtClean="0"/>
            <a:t>U.S. Constitution</a:t>
          </a:r>
          <a:endParaRPr lang="en-US"/>
        </a:p>
      </dgm:t>
    </dgm:pt>
    <dgm:pt modelId="{7141DC22-5433-4A47-B2F1-801041D955F6}" type="parTrans" cxnId="{37AC12A2-753D-2141-9094-9F3DAEB19E4C}">
      <dgm:prSet/>
      <dgm:spPr/>
      <dgm:t>
        <a:bodyPr/>
        <a:lstStyle/>
        <a:p>
          <a:endParaRPr lang="en-US"/>
        </a:p>
      </dgm:t>
    </dgm:pt>
    <dgm:pt modelId="{2C977C79-DFF7-A049-94B3-11D9769163AC}" type="sibTrans" cxnId="{37AC12A2-753D-2141-9094-9F3DAEB19E4C}">
      <dgm:prSet/>
      <dgm:spPr/>
      <dgm:t>
        <a:bodyPr/>
        <a:lstStyle/>
        <a:p>
          <a:endParaRPr lang="en-US"/>
        </a:p>
      </dgm:t>
    </dgm:pt>
    <dgm:pt modelId="{7C210942-D663-7D4A-8E7F-D3BE1EE2E03A}">
      <dgm:prSet/>
      <dgm:spPr/>
      <dgm:t>
        <a:bodyPr/>
        <a:lstStyle/>
        <a:p>
          <a:pPr rtl="0"/>
          <a:r>
            <a:rPr lang="en-US" smtClean="0"/>
            <a:t>Set up government on basis of delegated powers</a:t>
          </a:r>
          <a:endParaRPr lang="en-US"/>
        </a:p>
      </dgm:t>
    </dgm:pt>
    <dgm:pt modelId="{18460FB1-1D6E-CA4F-91CC-895B9052C7A3}" type="parTrans" cxnId="{E36EAE26-D586-DE49-8896-E3D5554F3514}">
      <dgm:prSet/>
      <dgm:spPr/>
      <dgm:t>
        <a:bodyPr/>
        <a:lstStyle/>
        <a:p>
          <a:endParaRPr lang="en-US"/>
        </a:p>
      </dgm:t>
    </dgm:pt>
    <dgm:pt modelId="{FC0934C1-DCF5-8740-9668-B6420AA4ED45}" type="sibTrans" cxnId="{E36EAE26-D586-DE49-8896-E3D5554F3514}">
      <dgm:prSet/>
      <dgm:spPr/>
      <dgm:t>
        <a:bodyPr/>
        <a:lstStyle/>
        <a:p>
          <a:endParaRPr lang="en-US"/>
        </a:p>
      </dgm:t>
    </dgm:pt>
    <dgm:pt modelId="{90B4DE5A-ECAE-3049-B04F-14E0F87AB893}">
      <dgm:prSet/>
      <dgm:spPr/>
      <dgm:t>
        <a:bodyPr/>
        <a:lstStyle/>
        <a:p>
          <a:pPr rtl="0"/>
          <a:r>
            <a:rPr lang="en-US" dirty="0" smtClean="0"/>
            <a:t>Additional Provisions preserving rights to </a:t>
          </a:r>
          <a:r>
            <a:rPr lang="en-US" b="1" dirty="0" smtClean="0">
              <a:solidFill>
                <a:srgbClr val="C00000"/>
              </a:solidFill>
            </a:rPr>
            <a:t>persons</a:t>
          </a:r>
          <a:endParaRPr lang="en-US" b="1" dirty="0">
            <a:solidFill>
              <a:srgbClr val="C00000"/>
            </a:solidFill>
          </a:endParaRPr>
        </a:p>
      </dgm:t>
    </dgm:pt>
    <dgm:pt modelId="{3E274D0F-1B02-B94B-8457-7C5953F5D2E8}" type="parTrans" cxnId="{75506EFA-A486-AB47-B6AD-1ACACBE03D14}">
      <dgm:prSet/>
      <dgm:spPr/>
      <dgm:t>
        <a:bodyPr/>
        <a:lstStyle/>
        <a:p>
          <a:endParaRPr lang="en-US"/>
        </a:p>
      </dgm:t>
    </dgm:pt>
    <dgm:pt modelId="{F50AC530-E7D0-694C-B0C3-3F76EB6A95A8}" type="sibTrans" cxnId="{75506EFA-A486-AB47-B6AD-1ACACBE03D14}">
      <dgm:prSet/>
      <dgm:spPr/>
      <dgm:t>
        <a:bodyPr/>
        <a:lstStyle/>
        <a:p>
          <a:endParaRPr lang="en-US"/>
        </a:p>
      </dgm:t>
    </dgm:pt>
    <dgm:pt modelId="{7EB76532-7096-2E42-AE86-F200A6DA3F37}">
      <dgm:prSet/>
      <dgm:spPr/>
      <dgm:t>
        <a:bodyPr/>
        <a:lstStyle/>
        <a:p>
          <a:pPr rtl="0"/>
          <a:r>
            <a:rPr lang="en-US" dirty="0" smtClean="0"/>
            <a:t>Shared power to establish corporations</a:t>
          </a:r>
          <a:endParaRPr lang="en-US" dirty="0"/>
        </a:p>
      </dgm:t>
    </dgm:pt>
    <dgm:pt modelId="{592A80B1-D66C-5042-9D62-92DDF415B9E8}" type="parTrans" cxnId="{CBA0890B-483A-9347-9DA4-8803B81E9621}">
      <dgm:prSet/>
      <dgm:spPr/>
      <dgm:t>
        <a:bodyPr/>
        <a:lstStyle/>
        <a:p>
          <a:endParaRPr lang="en-US"/>
        </a:p>
      </dgm:t>
    </dgm:pt>
    <dgm:pt modelId="{32DCE888-774C-194C-842A-4A3DD833EA78}" type="sibTrans" cxnId="{CBA0890B-483A-9347-9DA4-8803B81E9621}">
      <dgm:prSet/>
      <dgm:spPr/>
      <dgm:t>
        <a:bodyPr/>
        <a:lstStyle/>
        <a:p>
          <a:endParaRPr lang="en-US"/>
        </a:p>
      </dgm:t>
    </dgm:pt>
    <dgm:pt modelId="{22C2A02A-6CB1-8946-9344-5586A37ADB63}">
      <dgm:prSet/>
      <dgm:spPr/>
      <dgm:t>
        <a:bodyPr/>
        <a:lstStyle/>
        <a:p>
          <a:pPr rtl="0"/>
          <a:r>
            <a:rPr lang="en-US" smtClean="0"/>
            <a:t>State Constitutions</a:t>
          </a:r>
          <a:endParaRPr lang="en-US"/>
        </a:p>
      </dgm:t>
    </dgm:pt>
    <dgm:pt modelId="{F1601D66-BE73-0C43-88AA-3CE6A655ADAA}" type="parTrans" cxnId="{CEFD41F1-ADEA-C54B-A916-6FF342CB5B1A}">
      <dgm:prSet/>
      <dgm:spPr/>
      <dgm:t>
        <a:bodyPr/>
        <a:lstStyle/>
        <a:p>
          <a:endParaRPr lang="en-US"/>
        </a:p>
      </dgm:t>
    </dgm:pt>
    <dgm:pt modelId="{430BB0B3-9240-F940-A91B-93EB857900E2}" type="sibTrans" cxnId="{CEFD41F1-ADEA-C54B-A916-6FF342CB5B1A}">
      <dgm:prSet/>
      <dgm:spPr/>
      <dgm:t>
        <a:bodyPr/>
        <a:lstStyle/>
        <a:p>
          <a:endParaRPr lang="en-US"/>
        </a:p>
      </dgm:t>
    </dgm:pt>
    <dgm:pt modelId="{FB3B2FC0-3D4F-B64D-B15C-2A3D636A183E}">
      <dgm:prSet/>
      <dgm:spPr/>
      <dgm:t>
        <a:bodyPr/>
        <a:lstStyle/>
        <a:p>
          <a:pPr rtl="0"/>
          <a:r>
            <a:rPr lang="en-US" smtClean="0"/>
            <a:t>Residuary authority </a:t>
          </a:r>
          <a:endParaRPr lang="en-US"/>
        </a:p>
      </dgm:t>
    </dgm:pt>
    <dgm:pt modelId="{93BF3D7B-BFE9-B848-A5D6-E9BF1E34E6B8}" type="parTrans" cxnId="{2AB1AE94-7E2B-EB44-B685-F3FC08E5497A}">
      <dgm:prSet/>
      <dgm:spPr/>
      <dgm:t>
        <a:bodyPr/>
        <a:lstStyle/>
        <a:p>
          <a:endParaRPr lang="en-US"/>
        </a:p>
      </dgm:t>
    </dgm:pt>
    <dgm:pt modelId="{8F4CF734-DFD2-7E42-BAC9-9A6AFAFB7A64}" type="sibTrans" cxnId="{2AB1AE94-7E2B-EB44-B685-F3FC08E5497A}">
      <dgm:prSet/>
      <dgm:spPr/>
      <dgm:t>
        <a:bodyPr/>
        <a:lstStyle/>
        <a:p>
          <a:endParaRPr lang="en-US"/>
        </a:p>
      </dgm:t>
    </dgm:pt>
    <dgm:pt modelId="{41BD824E-5C7E-1F44-9200-932C8D8CA029}">
      <dgm:prSet/>
      <dgm:spPr/>
      <dgm:t>
        <a:bodyPr/>
        <a:lstStyle/>
        <a:p>
          <a:pPr rtl="0"/>
          <a:r>
            <a:rPr lang="en-US" smtClean="0"/>
            <a:t>Includes power to charter corporations</a:t>
          </a:r>
          <a:endParaRPr lang="en-US"/>
        </a:p>
      </dgm:t>
    </dgm:pt>
    <dgm:pt modelId="{708E973B-38E8-D142-ACB7-0F0C81681D23}" type="parTrans" cxnId="{9D76E63A-621B-C748-922E-C96DCBBBCBD7}">
      <dgm:prSet/>
      <dgm:spPr/>
      <dgm:t>
        <a:bodyPr/>
        <a:lstStyle/>
        <a:p>
          <a:endParaRPr lang="en-US"/>
        </a:p>
      </dgm:t>
    </dgm:pt>
    <dgm:pt modelId="{2FAC4A79-6ECC-3B4A-9E3A-BCECB0A85C6F}" type="sibTrans" cxnId="{9D76E63A-621B-C748-922E-C96DCBBBCBD7}">
      <dgm:prSet/>
      <dgm:spPr/>
      <dgm:t>
        <a:bodyPr/>
        <a:lstStyle/>
        <a:p>
          <a:endParaRPr lang="en-US"/>
        </a:p>
      </dgm:t>
    </dgm:pt>
    <dgm:pt modelId="{FA02CDEC-3FE6-2546-9DDB-AE3D8E3B167E}">
      <dgm:prSet/>
      <dgm:spPr/>
      <dgm:t>
        <a:bodyPr/>
        <a:lstStyle/>
        <a:p>
          <a:pPr rtl="0"/>
          <a:r>
            <a:rPr lang="en-US" dirty="0" smtClean="0"/>
            <a:t>Protections of rights to </a:t>
          </a:r>
          <a:r>
            <a:rPr lang="en-US" b="1" dirty="0" smtClean="0">
              <a:solidFill>
                <a:srgbClr val="C00000"/>
              </a:solidFill>
            </a:rPr>
            <a:t>persons</a:t>
          </a:r>
          <a:endParaRPr lang="en-US" b="1" dirty="0">
            <a:solidFill>
              <a:srgbClr val="C00000"/>
            </a:solidFill>
          </a:endParaRPr>
        </a:p>
      </dgm:t>
    </dgm:pt>
    <dgm:pt modelId="{8B4A12C0-FD42-7047-9D98-D88097E65832}" type="parTrans" cxnId="{8D7610D5-B877-8D44-8B0A-02583D67ECD2}">
      <dgm:prSet/>
      <dgm:spPr/>
      <dgm:t>
        <a:bodyPr/>
        <a:lstStyle/>
        <a:p>
          <a:endParaRPr lang="en-US"/>
        </a:p>
      </dgm:t>
    </dgm:pt>
    <dgm:pt modelId="{29CA504E-9CDF-9144-814F-8AFBCF4D4FAA}" type="sibTrans" cxnId="{8D7610D5-B877-8D44-8B0A-02583D67ECD2}">
      <dgm:prSet/>
      <dgm:spPr/>
      <dgm:t>
        <a:bodyPr/>
        <a:lstStyle/>
        <a:p>
          <a:endParaRPr lang="en-US"/>
        </a:p>
      </dgm:t>
    </dgm:pt>
    <dgm:pt modelId="{395DA965-81FA-C241-B8AD-557867B11B8D}" type="pres">
      <dgm:prSet presAssocID="{90053C7B-C768-CE41-B57F-7D5EA8A57729}" presName="Name0" presStyleCnt="0">
        <dgm:presLayoutVars>
          <dgm:dir/>
          <dgm:animLvl val="lvl"/>
          <dgm:resizeHandles val="exact"/>
        </dgm:presLayoutVars>
      </dgm:prSet>
      <dgm:spPr/>
      <dgm:t>
        <a:bodyPr/>
        <a:lstStyle/>
        <a:p>
          <a:endParaRPr lang="en-US"/>
        </a:p>
      </dgm:t>
    </dgm:pt>
    <dgm:pt modelId="{10206CDF-2FC6-F545-935D-5DB635619EAF}" type="pres">
      <dgm:prSet presAssocID="{13C3F2B7-2E12-9C40-8B9A-A4537D92EB8F}" presName="linNode" presStyleCnt="0"/>
      <dgm:spPr/>
    </dgm:pt>
    <dgm:pt modelId="{C1D96285-C806-A243-8065-52C9430B427C}" type="pres">
      <dgm:prSet presAssocID="{13C3F2B7-2E12-9C40-8B9A-A4537D92EB8F}" presName="parentText" presStyleLbl="node1" presStyleIdx="0" presStyleCnt="2">
        <dgm:presLayoutVars>
          <dgm:chMax val="1"/>
          <dgm:bulletEnabled val="1"/>
        </dgm:presLayoutVars>
      </dgm:prSet>
      <dgm:spPr/>
      <dgm:t>
        <a:bodyPr/>
        <a:lstStyle/>
        <a:p>
          <a:endParaRPr lang="en-US"/>
        </a:p>
      </dgm:t>
    </dgm:pt>
    <dgm:pt modelId="{007935A2-6A73-1A41-9E89-40EFABE2E623}" type="pres">
      <dgm:prSet presAssocID="{13C3F2B7-2E12-9C40-8B9A-A4537D92EB8F}" presName="descendantText" presStyleLbl="alignAccFollowNode1" presStyleIdx="0" presStyleCnt="2">
        <dgm:presLayoutVars>
          <dgm:bulletEnabled val="1"/>
        </dgm:presLayoutVars>
      </dgm:prSet>
      <dgm:spPr/>
      <dgm:t>
        <a:bodyPr/>
        <a:lstStyle/>
        <a:p>
          <a:endParaRPr lang="en-US"/>
        </a:p>
      </dgm:t>
    </dgm:pt>
    <dgm:pt modelId="{D9DF7FCB-2A09-0344-A02E-7ED071E978C7}" type="pres">
      <dgm:prSet presAssocID="{2C977C79-DFF7-A049-94B3-11D9769163AC}" presName="sp" presStyleCnt="0"/>
      <dgm:spPr/>
    </dgm:pt>
    <dgm:pt modelId="{36FABC6A-80C7-7D49-9915-94152BFAD8A4}" type="pres">
      <dgm:prSet presAssocID="{22C2A02A-6CB1-8946-9344-5586A37ADB63}" presName="linNode" presStyleCnt="0"/>
      <dgm:spPr/>
    </dgm:pt>
    <dgm:pt modelId="{B7A3007A-629C-FF4E-B8D2-D1867E89FF51}" type="pres">
      <dgm:prSet presAssocID="{22C2A02A-6CB1-8946-9344-5586A37ADB63}" presName="parentText" presStyleLbl="node1" presStyleIdx="1" presStyleCnt="2">
        <dgm:presLayoutVars>
          <dgm:chMax val="1"/>
          <dgm:bulletEnabled val="1"/>
        </dgm:presLayoutVars>
      </dgm:prSet>
      <dgm:spPr/>
      <dgm:t>
        <a:bodyPr/>
        <a:lstStyle/>
        <a:p>
          <a:endParaRPr lang="en-US"/>
        </a:p>
      </dgm:t>
    </dgm:pt>
    <dgm:pt modelId="{E48BFF0F-C77F-A047-A518-BB3FF37A6676}" type="pres">
      <dgm:prSet presAssocID="{22C2A02A-6CB1-8946-9344-5586A37ADB63}" presName="descendantText" presStyleLbl="alignAccFollowNode1" presStyleIdx="1" presStyleCnt="2">
        <dgm:presLayoutVars>
          <dgm:bulletEnabled val="1"/>
        </dgm:presLayoutVars>
      </dgm:prSet>
      <dgm:spPr/>
      <dgm:t>
        <a:bodyPr/>
        <a:lstStyle/>
        <a:p>
          <a:endParaRPr lang="en-US"/>
        </a:p>
      </dgm:t>
    </dgm:pt>
  </dgm:ptLst>
  <dgm:cxnLst>
    <dgm:cxn modelId="{2AB1AE94-7E2B-EB44-B685-F3FC08E5497A}" srcId="{22C2A02A-6CB1-8946-9344-5586A37ADB63}" destId="{FB3B2FC0-3D4F-B64D-B15C-2A3D636A183E}" srcOrd="0" destOrd="0" parTransId="{93BF3D7B-BFE9-B848-A5D6-E9BF1E34E6B8}" sibTransId="{8F4CF734-DFD2-7E42-BAC9-9A6AFAFB7A64}"/>
    <dgm:cxn modelId="{CBA0890B-483A-9347-9DA4-8803B81E9621}" srcId="{13C3F2B7-2E12-9C40-8B9A-A4537D92EB8F}" destId="{7EB76532-7096-2E42-AE86-F200A6DA3F37}" srcOrd="2" destOrd="0" parTransId="{592A80B1-D66C-5042-9D62-92DDF415B9E8}" sibTransId="{32DCE888-774C-194C-842A-4A3DD833EA78}"/>
    <dgm:cxn modelId="{4CB8FF80-C28B-0643-AE85-F20F700854D8}" type="presOf" srcId="{FB3B2FC0-3D4F-B64D-B15C-2A3D636A183E}" destId="{E48BFF0F-C77F-A047-A518-BB3FF37A6676}" srcOrd="0" destOrd="0" presId="urn:microsoft.com/office/officeart/2005/8/layout/vList5"/>
    <dgm:cxn modelId="{7DFBFB7A-7A60-2D47-A131-27DC591B3399}" type="presOf" srcId="{7EB76532-7096-2E42-AE86-F200A6DA3F37}" destId="{007935A2-6A73-1A41-9E89-40EFABE2E623}" srcOrd="0" destOrd="2" presId="urn:microsoft.com/office/officeart/2005/8/layout/vList5"/>
    <dgm:cxn modelId="{75506EFA-A486-AB47-B6AD-1ACACBE03D14}" srcId="{13C3F2B7-2E12-9C40-8B9A-A4537D92EB8F}" destId="{90B4DE5A-ECAE-3049-B04F-14E0F87AB893}" srcOrd="1" destOrd="0" parTransId="{3E274D0F-1B02-B94B-8457-7C5953F5D2E8}" sibTransId="{F50AC530-E7D0-694C-B0C3-3F76EB6A95A8}"/>
    <dgm:cxn modelId="{9D76E63A-621B-C748-922E-C96DCBBBCBD7}" srcId="{22C2A02A-6CB1-8946-9344-5586A37ADB63}" destId="{41BD824E-5C7E-1F44-9200-932C8D8CA029}" srcOrd="1" destOrd="0" parTransId="{708E973B-38E8-D142-ACB7-0F0C81681D23}" sibTransId="{2FAC4A79-6ECC-3B4A-9E3A-BCECB0A85C6F}"/>
    <dgm:cxn modelId="{E581A4CA-DB42-5B4C-A5B5-31405EF5B773}" type="presOf" srcId="{22C2A02A-6CB1-8946-9344-5586A37ADB63}" destId="{B7A3007A-629C-FF4E-B8D2-D1867E89FF51}" srcOrd="0" destOrd="0" presId="urn:microsoft.com/office/officeart/2005/8/layout/vList5"/>
    <dgm:cxn modelId="{D25A23A5-79B1-2D49-BCF4-ABC53E2EEB7F}" type="presOf" srcId="{41BD824E-5C7E-1F44-9200-932C8D8CA029}" destId="{E48BFF0F-C77F-A047-A518-BB3FF37A6676}" srcOrd="0" destOrd="1" presId="urn:microsoft.com/office/officeart/2005/8/layout/vList5"/>
    <dgm:cxn modelId="{F0D0167A-486A-4A40-8E06-4C3509BCD4D3}" type="presOf" srcId="{90B4DE5A-ECAE-3049-B04F-14E0F87AB893}" destId="{007935A2-6A73-1A41-9E89-40EFABE2E623}" srcOrd="0" destOrd="1" presId="urn:microsoft.com/office/officeart/2005/8/layout/vList5"/>
    <dgm:cxn modelId="{A64F6DB3-0ED7-154D-A3F6-140E7B1B7771}" type="presOf" srcId="{13C3F2B7-2E12-9C40-8B9A-A4537D92EB8F}" destId="{C1D96285-C806-A243-8065-52C9430B427C}" srcOrd="0" destOrd="0" presId="urn:microsoft.com/office/officeart/2005/8/layout/vList5"/>
    <dgm:cxn modelId="{9BFF2B4B-5AF9-304F-BAB8-4C8DF4500C93}" type="presOf" srcId="{FA02CDEC-3FE6-2546-9DDB-AE3D8E3B167E}" destId="{E48BFF0F-C77F-A047-A518-BB3FF37A6676}" srcOrd="0" destOrd="2" presId="urn:microsoft.com/office/officeart/2005/8/layout/vList5"/>
    <dgm:cxn modelId="{E866EFC0-79E8-AD46-A0CB-DDB9DEBDED0E}" type="presOf" srcId="{90053C7B-C768-CE41-B57F-7D5EA8A57729}" destId="{395DA965-81FA-C241-B8AD-557867B11B8D}" srcOrd="0" destOrd="0" presId="urn:microsoft.com/office/officeart/2005/8/layout/vList5"/>
    <dgm:cxn modelId="{37AC12A2-753D-2141-9094-9F3DAEB19E4C}" srcId="{90053C7B-C768-CE41-B57F-7D5EA8A57729}" destId="{13C3F2B7-2E12-9C40-8B9A-A4537D92EB8F}" srcOrd="0" destOrd="0" parTransId="{7141DC22-5433-4A47-B2F1-801041D955F6}" sibTransId="{2C977C79-DFF7-A049-94B3-11D9769163AC}"/>
    <dgm:cxn modelId="{CEFD41F1-ADEA-C54B-A916-6FF342CB5B1A}" srcId="{90053C7B-C768-CE41-B57F-7D5EA8A57729}" destId="{22C2A02A-6CB1-8946-9344-5586A37ADB63}" srcOrd="1" destOrd="0" parTransId="{F1601D66-BE73-0C43-88AA-3CE6A655ADAA}" sibTransId="{430BB0B3-9240-F940-A91B-93EB857900E2}"/>
    <dgm:cxn modelId="{E36EAE26-D586-DE49-8896-E3D5554F3514}" srcId="{13C3F2B7-2E12-9C40-8B9A-A4537D92EB8F}" destId="{7C210942-D663-7D4A-8E7F-D3BE1EE2E03A}" srcOrd="0" destOrd="0" parTransId="{18460FB1-1D6E-CA4F-91CC-895B9052C7A3}" sibTransId="{FC0934C1-DCF5-8740-9668-B6420AA4ED45}"/>
    <dgm:cxn modelId="{D2541FF0-3228-6D48-84D7-B0A06BD3EC25}" type="presOf" srcId="{7C210942-D663-7D4A-8E7F-D3BE1EE2E03A}" destId="{007935A2-6A73-1A41-9E89-40EFABE2E623}" srcOrd="0" destOrd="0" presId="urn:microsoft.com/office/officeart/2005/8/layout/vList5"/>
    <dgm:cxn modelId="{8D7610D5-B877-8D44-8B0A-02583D67ECD2}" srcId="{22C2A02A-6CB1-8946-9344-5586A37ADB63}" destId="{FA02CDEC-3FE6-2546-9DDB-AE3D8E3B167E}" srcOrd="2" destOrd="0" parTransId="{8B4A12C0-FD42-7047-9D98-D88097E65832}" sibTransId="{29CA504E-9CDF-9144-814F-8AFBCF4D4FAA}"/>
    <dgm:cxn modelId="{972BE20D-3BE3-B943-BB31-160602C36C10}" type="presParOf" srcId="{395DA965-81FA-C241-B8AD-557867B11B8D}" destId="{10206CDF-2FC6-F545-935D-5DB635619EAF}" srcOrd="0" destOrd="0" presId="urn:microsoft.com/office/officeart/2005/8/layout/vList5"/>
    <dgm:cxn modelId="{9D6C06BD-5A79-C543-85D6-CA5C3A412CD4}" type="presParOf" srcId="{10206CDF-2FC6-F545-935D-5DB635619EAF}" destId="{C1D96285-C806-A243-8065-52C9430B427C}" srcOrd="0" destOrd="0" presId="urn:microsoft.com/office/officeart/2005/8/layout/vList5"/>
    <dgm:cxn modelId="{2C22BEEA-5119-924B-974E-6199893BB58C}" type="presParOf" srcId="{10206CDF-2FC6-F545-935D-5DB635619EAF}" destId="{007935A2-6A73-1A41-9E89-40EFABE2E623}" srcOrd="1" destOrd="0" presId="urn:microsoft.com/office/officeart/2005/8/layout/vList5"/>
    <dgm:cxn modelId="{A3B55762-4B6C-F04D-B859-EF0058B1542B}" type="presParOf" srcId="{395DA965-81FA-C241-B8AD-557867B11B8D}" destId="{D9DF7FCB-2A09-0344-A02E-7ED071E978C7}" srcOrd="1" destOrd="0" presId="urn:microsoft.com/office/officeart/2005/8/layout/vList5"/>
    <dgm:cxn modelId="{9B8D95D0-D6E3-6A41-86DE-848532C479F0}" type="presParOf" srcId="{395DA965-81FA-C241-B8AD-557867B11B8D}" destId="{36FABC6A-80C7-7D49-9915-94152BFAD8A4}" srcOrd="2" destOrd="0" presId="urn:microsoft.com/office/officeart/2005/8/layout/vList5"/>
    <dgm:cxn modelId="{88697004-2C71-324F-80A3-8865EECFE835}" type="presParOf" srcId="{36FABC6A-80C7-7D49-9915-94152BFAD8A4}" destId="{B7A3007A-629C-FF4E-B8D2-D1867E89FF51}" srcOrd="0" destOrd="0" presId="urn:microsoft.com/office/officeart/2005/8/layout/vList5"/>
    <dgm:cxn modelId="{D7F8C5D1-3B0C-DF42-93BE-210655E8EB01}" type="presParOf" srcId="{36FABC6A-80C7-7D49-9915-94152BFAD8A4}" destId="{E48BFF0F-C77F-A047-A518-BB3FF37A667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7FE740-598D-3D4E-A277-0D348B4AAF22}" type="doc">
      <dgm:prSet loTypeId="urn:microsoft.com/office/officeart/2008/layout/HorizontalMultiLevelHierarchy" loCatId="list" qsTypeId="urn:microsoft.com/office/officeart/2005/8/quickstyle/simple4" qsCatId="simple" csTypeId="urn:microsoft.com/office/officeart/2005/8/colors/colorful5" csCatId="colorful" phldr="1"/>
      <dgm:spPr/>
      <dgm:t>
        <a:bodyPr/>
        <a:lstStyle/>
        <a:p>
          <a:endParaRPr lang="en-US"/>
        </a:p>
      </dgm:t>
    </dgm:pt>
    <dgm:pt modelId="{FD6CA446-BF8A-5548-8FCF-2055F7330360}">
      <dgm:prSet/>
      <dgm:spPr/>
      <dgm:t>
        <a:bodyPr/>
        <a:lstStyle/>
        <a:p>
          <a:pPr rtl="0"/>
          <a:r>
            <a:rPr lang="nb-NO" smtClean="0"/>
            <a:t>Bank of Augusta v. Earle, 8 U.S. (13 Pet.) 519 (1839)</a:t>
          </a:r>
          <a:endParaRPr lang="nb-NO"/>
        </a:p>
      </dgm:t>
    </dgm:pt>
    <dgm:pt modelId="{A7070DBF-FFC8-BC48-82CD-8B9606A5B759}" type="parTrans" cxnId="{32D14D3B-8CB6-B34E-B368-C737E03BA6BD}">
      <dgm:prSet/>
      <dgm:spPr/>
      <dgm:t>
        <a:bodyPr/>
        <a:lstStyle/>
        <a:p>
          <a:endParaRPr lang="en-US"/>
        </a:p>
      </dgm:t>
    </dgm:pt>
    <dgm:pt modelId="{8E8A26F1-D424-4C42-AAFE-178E4FB55E82}" type="sibTrans" cxnId="{32D14D3B-8CB6-B34E-B368-C737E03BA6BD}">
      <dgm:prSet/>
      <dgm:spPr/>
      <dgm:t>
        <a:bodyPr/>
        <a:lstStyle/>
        <a:p>
          <a:endParaRPr lang="en-US"/>
        </a:p>
      </dgm:t>
    </dgm:pt>
    <dgm:pt modelId="{9C323165-6A0F-5F4E-B6AE-9331BA6BFFC0}">
      <dgm:prSet custT="1"/>
      <dgm:spPr/>
      <dgm:t>
        <a:bodyPr/>
        <a:lstStyle/>
        <a:p>
          <a:pPr rtl="0"/>
          <a:r>
            <a:rPr lang="en-US" sz="2000" dirty="0" smtClean="0"/>
            <a:t>Corporations not citizens within the meaning of the Privileges and Immunities clause of the U.S. Constitution </a:t>
          </a:r>
          <a:endParaRPr lang="en-US" sz="2000" dirty="0"/>
        </a:p>
      </dgm:t>
    </dgm:pt>
    <dgm:pt modelId="{BF32B76E-1932-C64A-85B0-E672543A7CF4}" type="parTrans" cxnId="{567BA156-A83B-5B41-9ACB-8B9CDA1B0ED6}">
      <dgm:prSet/>
      <dgm:spPr/>
      <dgm:t>
        <a:bodyPr/>
        <a:lstStyle/>
        <a:p>
          <a:endParaRPr lang="en-US"/>
        </a:p>
      </dgm:t>
    </dgm:pt>
    <dgm:pt modelId="{C2C7ADA0-4288-6C42-A87F-B70A8FFDFB1F}" type="sibTrans" cxnId="{567BA156-A83B-5B41-9ACB-8B9CDA1B0ED6}">
      <dgm:prSet/>
      <dgm:spPr/>
      <dgm:t>
        <a:bodyPr/>
        <a:lstStyle/>
        <a:p>
          <a:endParaRPr lang="en-US"/>
        </a:p>
      </dgm:t>
    </dgm:pt>
    <dgm:pt modelId="{83F15719-7C98-2A47-9A66-7E873B3E8F01}">
      <dgm:prSet custT="1"/>
      <dgm:spPr/>
      <dgm:t>
        <a:bodyPr/>
        <a:lstStyle/>
        <a:p>
          <a:pPr rtl="0"/>
          <a:r>
            <a:rPr lang="en-US" sz="2000" dirty="0" smtClean="0"/>
            <a:t>States are not required to give extraterritorial effect to or recognize the legal personality of a corporation chartered by another state; but they may acquiesce in the exercise by such corporations of the privileges and immunities granted to natural persons form other states</a:t>
          </a:r>
          <a:endParaRPr lang="en-US" sz="2000" dirty="0"/>
        </a:p>
      </dgm:t>
    </dgm:pt>
    <dgm:pt modelId="{05ACD21A-CBBA-6443-A665-10C9AC65FF6D}" type="parTrans" cxnId="{A8192383-EAA4-D74B-A33D-C6150F4D90A8}">
      <dgm:prSet/>
      <dgm:spPr/>
      <dgm:t>
        <a:bodyPr/>
        <a:lstStyle/>
        <a:p>
          <a:endParaRPr lang="en-US"/>
        </a:p>
      </dgm:t>
    </dgm:pt>
    <dgm:pt modelId="{CACCAC42-6CB0-EE4F-A6C1-73D9631402F5}" type="sibTrans" cxnId="{A8192383-EAA4-D74B-A33D-C6150F4D90A8}">
      <dgm:prSet/>
      <dgm:spPr/>
      <dgm:t>
        <a:bodyPr/>
        <a:lstStyle/>
        <a:p>
          <a:endParaRPr lang="en-US"/>
        </a:p>
      </dgm:t>
    </dgm:pt>
    <dgm:pt modelId="{D78F6C61-4CB8-EF4C-8211-B07651639D07}" type="pres">
      <dgm:prSet presAssocID="{4A7FE740-598D-3D4E-A277-0D348B4AAF22}" presName="Name0" presStyleCnt="0">
        <dgm:presLayoutVars>
          <dgm:chPref val="1"/>
          <dgm:dir/>
          <dgm:animOne val="branch"/>
          <dgm:animLvl val="lvl"/>
          <dgm:resizeHandles val="exact"/>
        </dgm:presLayoutVars>
      </dgm:prSet>
      <dgm:spPr/>
      <dgm:t>
        <a:bodyPr/>
        <a:lstStyle/>
        <a:p>
          <a:endParaRPr lang="en-US"/>
        </a:p>
      </dgm:t>
    </dgm:pt>
    <dgm:pt modelId="{547DB830-5789-C24F-A220-9B168123F346}" type="pres">
      <dgm:prSet presAssocID="{FD6CA446-BF8A-5548-8FCF-2055F7330360}" presName="root1" presStyleCnt="0"/>
      <dgm:spPr/>
    </dgm:pt>
    <dgm:pt modelId="{A4E1FC82-AA77-FF4E-994C-327175C5C5B1}" type="pres">
      <dgm:prSet presAssocID="{FD6CA446-BF8A-5548-8FCF-2055F7330360}" presName="LevelOneTextNode" presStyleLbl="node0" presStyleIdx="0" presStyleCnt="1">
        <dgm:presLayoutVars>
          <dgm:chPref val="3"/>
        </dgm:presLayoutVars>
      </dgm:prSet>
      <dgm:spPr/>
      <dgm:t>
        <a:bodyPr/>
        <a:lstStyle/>
        <a:p>
          <a:endParaRPr lang="en-US"/>
        </a:p>
      </dgm:t>
    </dgm:pt>
    <dgm:pt modelId="{C56457A8-383C-804E-881F-D6A63B695ABC}" type="pres">
      <dgm:prSet presAssocID="{FD6CA446-BF8A-5548-8FCF-2055F7330360}" presName="level2hierChild" presStyleCnt="0"/>
      <dgm:spPr/>
    </dgm:pt>
    <dgm:pt modelId="{8FBD8FAF-7AA1-0D4C-BE9B-299999514681}" type="pres">
      <dgm:prSet presAssocID="{BF32B76E-1932-C64A-85B0-E672543A7CF4}" presName="conn2-1" presStyleLbl="parChTrans1D2" presStyleIdx="0" presStyleCnt="2"/>
      <dgm:spPr/>
      <dgm:t>
        <a:bodyPr/>
        <a:lstStyle/>
        <a:p>
          <a:endParaRPr lang="en-US"/>
        </a:p>
      </dgm:t>
    </dgm:pt>
    <dgm:pt modelId="{51449DD6-08F1-D144-82AE-2D2570F5ED44}" type="pres">
      <dgm:prSet presAssocID="{BF32B76E-1932-C64A-85B0-E672543A7CF4}" presName="connTx" presStyleLbl="parChTrans1D2" presStyleIdx="0" presStyleCnt="2"/>
      <dgm:spPr/>
      <dgm:t>
        <a:bodyPr/>
        <a:lstStyle/>
        <a:p>
          <a:endParaRPr lang="en-US"/>
        </a:p>
      </dgm:t>
    </dgm:pt>
    <dgm:pt modelId="{DBE1BB29-DB35-824A-B57F-D964049848C4}" type="pres">
      <dgm:prSet presAssocID="{9C323165-6A0F-5F4E-B6AE-9331BA6BFFC0}" presName="root2" presStyleCnt="0"/>
      <dgm:spPr/>
    </dgm:pt>
    <dgm:pt modelId="{D0345A48-97DC-5143-8466-E601AD95B60A}" type="pres">
      <dgm:prSet presAssocID="{9C323165-6A0F-5F4E-B6AE-9331BA6BFFC0}" presName="LevelTwoTextNode" presStyleLbl="node2" presStyleIdx="0" presStyleCnt="2" custScaleX="260040">
        <dgm:presLayoutVars>
          <dgm:chPref val="3"/>
        </dgm:presLayoutVars>
      </dgm:prSet>
      <dgm:spPr/>
      <dgm:t>
        <a:bodyPr/>
        <a:lstStyle/>
        <a:p>
          <a:endParaRPr lang="en-US"/>
        </a:p>
      </dgm:t>
    </dgm:pt>
    <dgm:pt modelId="{C11C6DF2-8A34-7541-AE7E-02CB997EE99B}" type="pres">
      <dgm:prSet presAssocID="{9C323165-6A0F-5F4E-B6AE-9331BA6BFFC0}" presName="level3hierChild" presStyleCnt="0"/>
      <dgm:spPr/>
    </dgm:pt>
    <dgm:pt modelId="{1E366F25-C877-6842-A563-F304233419CD}" type="pres">
      <dgm:prSet presAssocID="{05ACD21A-CBBA-6443-A665-10C9AC65FF6D}" presName="conn2-1" presStyleLbl="parChTrans1D2" presStyleIdx="1" presStyleCnt="2"/>
      <dgm:spPr/>
      <dgm:t>
        <a:bodyPr/>
        <a:lstStyle/>
        <a:p>
          <a:endParaRPr lang="en-US"/>
        </a:p>
      </dgm:t>
    </dgm:pt>
    <dgm:pt modelId="{44626F7E-69FC-394A-AD3B-93A535A1C8D6}" type="pres">
      <dgm:prSet presAssocID="{05ACD21A-CBBA-6443-A665-10C9AC65FF6D}" presName="connTx" presStyleLbl="parChTrans1D2" presStyleIdx="1" presStyleCnt="2"/>
      <dgm:spPr/>
      <dgm:t>
        <a:bodyPr/>
        <a:lstStyle/>
        <a:p>
          <a:endParaRPr lang="en-US"/>
        </a:p>
      </dgm:t>
    </dgm:pt>
    <dgm:pt modelId="{3FE121A8-6FE0-4342-B5BD-0F55A31BF375}" type="pres">
      <dgm:prSet presAssocID="{83F15719-7C98-2A47-9A66-7E873B3E8F01}" presName="root2" presStyleCnt="0"/>
      <dgm:spPr/>
    </dgm:pt>
    <dgm:pt modelId="{BE53768D-F0F8-F441-ABF4-7E86B7F7E9C4}" type="pres">
      <dgm:prSet presAssocID="{83F15719-7C98-2A47-9A66-7E873B3E8F01}" presName="LevelTwoTextNode" presStyleLbl="node2" presStyleIdx="1" presStyleCnt="2" custScaleX="264612" custScaleY="193643">
        <dgm:presLayoutVars>
          <dgm:chPref val="3"/>
        </dgm:presLayoutVars>
      </dgm:prSet>
      <dgm:spPr/>
      <dgm:t>
        <a:bodyPr/>
        <a:lstStyle/>
        <a:p>
          <a:endParaRPr lang="en-US"/>
        </a:p>
      </dgm:t>
    </dgm:pt>
    <dgm:pt modelId="{017B290B-3B13-D34A-8AF5-92A15C67C6C4}" type="pres">
      <dgm:prSet presAssocID="{83F15719-7C98-2A47-9A66-7E873B3E8F01}" presName="level3hierChild" presStyleCnt="0"/>
      <dgm:spPr/>
    </dgm:pt>
  </dgm:ptLst>
  <dgm:cxnLst>
    <dgm:cxn modelId="{E7299182-88AB-6D4C-898E-471638CFA81F}" type="presOf" srcId="{BF32B76E-1932-C64A-85B0-E672543A7CF4}" destId="{8FBD8FAF-7AA1-0D4C-BE9B-299999514681}" srcOrd="0" destOrd="0" presId="urn:microsoft.com/office/officeart/2008/layout/HorizontalMultiLevelHierarchy"/>
    <dgm:cxn modelId="{09AA90F4-23C0-E541-9DA3-FCDC2BB8C15F}" type="presOf" srcId="{83F15719-7C98-2A47-9A66-7E873B3E8F01}" destId="{BE53768D-F0F8-F441-ABF4-7E86B7F7E9C4}" srcOrd="0" destOrd="0" presId="urn:microsoft.com/office/officeart/2008/layout/HorizontalMultiLevelHierarchy"/>
    <dgm:cxn modelId="{F685161B-EA04-794C-885E-7F89AD6CA269}" type="presOf" srcId="{9C323165-6A0F-5F4E-B6AE-9331BA6BFFC0}" destId="{D0345A48-97DC-5143-8466-E601AD95B60A}" srcOrd="0" destOrd="0" presId="urn:microsoft.com/office/officeart/2008/layout/HorizontalMultiLevelHierarchy"/>
    <dgm:cxn modelId="{1847F672-8443-6949-9960-F63D27F6F744}" type="presOf" srcId="{05ACD21A-CBBA-6443-A665-10C9AC65FF6D}" destId="{44626F7E-69FC-394A-AD3B-93A535A1C8D6}" srcOrd="1" destOrd="0" presId="urn:microsoft.com/office/officeart/2008/layout/HorizontalMultiLevelHierarchy"/>
    <dgm:cxn modelId="{74CDE849-1702-1245-8C2F-E03547692361}" type="presOf" srcId="{4A7FE740-598D-3D4E-A277-0D348B4AAF22}" destId="{D78F6C61-4CB8-EF4C-8211-B07651639D07}" srcOrd="0" destOrd="0" presId="urn:microsoft.com/office/officeart/2008/layout/HorizontalMultiLevelHierarchy"/>
    <dgm:cxn modelId="{090955E1-4179-034F-AA2D-921CC361BCA4}" type="presOf" srcId="{BF32B76E-1932-C64A-85B0-E672543A7CF4}" destId="{51449DD6-08F1-D144-82AE-2D2570F5ED44}" srcOrd="1" destOrd="0" presId="urn:microsoft.com/office/officeart/2008/layout/HorizontalMultiLevelHierarchy"/>
    <dgm:cxn modelId="{313E5272-F84A-AC4E-87B2-4B286831E7A4}" type="presOf" srcId="{05ACD21A-CBBA-6443-A665-10C9AC65FF6D}" destId="{1E366F25-C877-6842-A563-F304233419CD}" srcOrd="0" destOrd="0" presId="urn:microsoft.com/office/officeart/2008/layout/HorizontalMultiLevelHierarchy"/>
    <dgm:cxn modelId="{A8192383-EAA4-D74B-A33D-C6150F4D90A8}" srcId="{FD6CA446-BF8A-5548-8FCF-2055F7330360}" destId="{83F15719-7C98-2A47-9A66-7E873B3E8F01}" srcOrd="1" destOrd="0" parTransId="{05ACD21A-CBBA-6443-A665-10C9AC65FF6D}" sibTransId="{CACCAC42-6CB0-EE4F-A6C1-73D9631402F5}"/>
    <dgm:cxn modelId="{1344BEF2-0244-D34A-B3FD-7027ECC2F078}" type="presOf" srcId="{FD6CA446-BF8A-5548-8FCF-2055F7330360}" destId="{A4E1FC82-AA77-FF4E-994C-327175C5C5B1}" srcOrd="0" destOrd="0" presId="urn:microsoft.com/office/officeart/2008/layout/HorizontalMultiLevelHierarchy"/>
    <dgm:cxn modelId="{32D14D3B-8CB6-B34E-B368-C737E03BA6BD}" srcId="{4A7FE740-598D-3D4E-A277-0D348B4AAF22}" destId="{FD6CA446-BF8A-5548-8FCF-2055F7330360}" srcOrd="0" destOrd="0" parTransId="{A7070DBF-FFC8-BC48-82CD-8B9606A5B759}" sibTransId="{8E8A26F1-D424-4C42-AAFE-178E4FB55E82}"/>
    <dgm:cxn modelId="{567BA156-A83B-5B41-9ACB-8B9CDA1B0ED6}" srcId="{FD6CA446-BF8A-5548-8FCF-2055F7330360}" destId="{9C323165-6A0F-5F4E-B6AE-9331BA6BFFC0}" srcOrd="0" destOrd="0" parTransId="{BF32B76E-1932-C64A-85B0-E672543A7CF4}" sibTransId="{C2C7ADA0-4288-6C42-A87F-B70A8FFDFB1F}"/>
    <dgm:cxn modelId="{FEB1E34B-2F29-064F-926E-3379F40EE871}" type="presParOf" srcId="{D78F6C61-4CB8-EF4C-8211-B07651639D07}" destId="{547DB830-5789-C24F-A220-9B168123F346}" srcOrd="0" destOrd="0" presId="urn:microsoft.com/office/officeart/2008/layout/HorizontalMultiLevelHierarchy"/>
    <dgm:cxn modelId="{F3D5A99C-74C0-FC42-BCEB-626664AC7148}" type="presParOf" srcId="{547DB830-5789-C24F-A220-9B168123F346}" destId="{A4E1FC82-AA77-FF4E-994C-327175C5C5B1}" srcOrd="0" destOrd="0" presId="urn:microsoft.com/office/officeart/2008/layout/HorizontalMultiLevelHierarchy"/>
    <dgm:cxn modelId="{1F9B8BE6-3B9B-EF42-8BE2-1A982FF99B6B}" type="presParOf" srcId="{547DB830-5789-C24F-A220-9B168123F346}" destId="{C56457A8-383C-804E-881F-D6A63B695ABC}" srcOrd="1" destOrd="0" presId="urn:microsoft.com/office/officeart/2008/layout/HorizontalMultiLevelHierarchy"/>
    <dgm:cxn modelId="{227E92C2-C6FB-7646-BD93-5E6416992539}" type="presParOf" srcId="{C56457A8-383C-804E-881F-D6A63B695ABC}" destId="{8FBD8FAF-7AA1-0D4C-BE9B-299999514681}" srcOrd="0" destOrd="0" presId="urn:microsoft.com/office/officeart/2008/layout/HorizontalMultiLevelHierarchy"/>
    <dgm:cxn modelId="{27A0DC02-A4CA-864D-98F2-B9A9C1B08C09}" type="presParOf" srcId="{8FBD8FAF-7AA1-0D4C-BE9B-299999514681}" destId="{51449DD6-08F1-D144-82AE-2D2570F5ED44}" srcOrd="0" destOrd="0" presId="urn:microsoft.com/office/officeart/2008/layout/HorizontalMultiLevelHierarchy"/>
    <dgm:cxn modelId="{0B863F58-4CA9-1C4C-9CD2-F164A9896F61}" type="presParOf" srcId="{C56457A8-383C-804E-881F-D6A63B695ABC}" destId="{DBE1BB29-DB35-824A-B57F-D964049848C4}" srcOrd="1" destOrd="0" presId="urn:microsoft.com/office/officeart/2008/layout/HorizontalMultiLevelHierarchy"/>
    <dgm:cxn modelId="{30A2CED0-CE08-2545-A86D-709A8C76CCF4}" type="presParOf" srcId="{DBE1BB29-DB35-824A-B57F-D964049848C4}" destId="{D0345A48-97DC-5143-8466-E601AD95B60A}" srcOrd="0" destOrd="0" presId="urn:microsoft.com/office/officeart/2008/layout/HorizontalMultiLevelHierarchy"/>
    <dgm:cxn modelId="{1835B194-09BF-A24C-9CB0-A211871080C0}" type="presParOf" srcId="{DBE1BB29-DB35-824A-B57F-D964049848C4}" destId="{C11C6DF2-8A34-7541-AE7E-02CB997EE99B}" srcOrd="1" destOrd="0" presId="urn:microsoft.com/office/officeart/2008/layout/HorizontalMultiLevelHierarchy"/>
    <dgm:cxn modelId="{D4365EC7-6BED-C34C-9169-E52F0016C12D}" type="presParOf" srcId="{C56457A8-383C-804E-881F-D6A63B695ABC}" destId="{1E366F25-C877-6842-A563-F304233419CD}" srcOrd="2" destOrd="0" presId="urn:microsoft.com/office/officeart/2008/layout/HorizontalMultiLevelHierarchy"/>
    <dgm:cxn modelId="{852EB50E-8F69-514B-883E-1A809B767687}" type="presParOf" srcId="{1E366F25-C877-6842-A563-F304233419CD}" destId="{44626F7E-69FC-394A-AD3B-93A535A1C8D6}" srcOrd="0" destOrd="0" presId="urn:microsoft.com/office/officeart/2008/layout/HorizontalMultiLevelHierarchy"/>
    <dgm:cxn modelId="{BDB34C2E-CAD2-C24A-B0FC-BFF0A4673E7F}" type="presParOf" srcId="{C56457A8-383C-804E-881F-D6A63B695ABC}" destId="{3FE121A8-6FE0-4342-B5BD-0F55A31BF375}" srcOrd="3" destOrd="0" presId="urn:microsoft.com/office/officeart/2008/layout/HorizontalMultiLevelHierarchy"/>
    <dgm:cxn modelId="{F5EEBB7D-46F9-1A4A-A6F1-924304C7F3CD}" type="presParOf" srcId="{3FE121A8-6FE0-4342-B5BD-0F55A31BF375}" destId="{BE53768D-F0F8-F441-ABF4-7E86B7F7E9C4}" srcOrd="0" destOrd="0" presId="urn:microsoft.com/office/officeart/2008/layout/HorizontalMultiLevelHierarchy"/>
    <dgm:cxn modelId="{11AD5AEA-D21E-F34A-9376-B0BD698293B4}" type="presParOf" srcId="{3FE121A8-6FE0-4342-B5BD-0F55A31BF375}" destId="{017B290B-3B13-D34A-8AF5-92A15C67C6C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740BE0-FBBC-BF4E-BFE1-901F0576C301}" type="doc">
      <dgm:prSet loTypeId="urn:microsoft.com/office/officeart/2005/8/layout/lProcess3" loCatId="list" qsTypeId="urn:microsoft.com/office/officeart/2005/8/quickstyle/simple4" qsCatId="simple" csTypeId="urn:microsoft.com/office/officeart/2005/8/colors/colorful1" csCatId="colorful" phldr="1"/>
      <dgm:spPr/>
      <dgm:t>
        <a:bodyPr/>
        <a:lstStyle/>
        <a:p>
          <a:endParaRPr lang="en-US"/>
        </a:p>
      </dgm:t>
    </dgm:pt>
    <dgm:pt modelId="{79F1C795-DB1E-3949-8837-F0824DF95AE4}">
      <dgm:prSet/>
      <dgm:spPr/>
      <dgm:t>
        <a:bodyPr/>
        <a:lstStyle/>
        <a:p>
          <a:pPr rtl="0"/>
          <a:r>
            <a:rPr lang="en-US" smtClean="0"/>
            <a:t>Protection of property rights</a:t>
          </a:r>
          <a:endParaRPr lang="en-US"/>
        </a:p>
      </dgm:t>
    </dgm:pt>
    <dgm:pt modelId="{FDE10F44-EC22-C643-8C64-AB2D798A4125}" type="parTrans" cxnId="{99D097C2-B7FE-524E-9334-24324CEAF114}">
      <dgm:prSet/>
      <dgm:spPr/>
      <dgm:t>
        <a:bodyPr/>
        <a:lstStyle/>
        <a:p>
          <a:endParaRPr lang="en-US"/>
        </a:p>
      </dgm:t>
    </dgm:pt>
    <dgm:pt modelId="{14E6212E-9C70-0141-96E5-D53332083EDE}" type="sibTrans" cxnId="{99D097C2-B7FE-524E-9334-24324CEAF114}">
      <dgm:prSet/>
      <dgm:spPr/>
      <dgm:t>
        <a:bodyPr/>
        <a:lstStyle/>
        <a:p>
          <a:endParaRPr lang="en-US"/>
        </a:p>
      </dgm:t>
    </dgm:pt>
    <dgm:pt modelId="{1F1D7BD1-063D-FE4E-876E-AFB27F49BC46}">
      <dgm:prSet/>
      <dgm:spPr/>
      <dgm:t>
        <a:bodyPr/>
        <a:lstStyle/>
        <a:p>
          <a:pPr rtl="0"/>
          <a:r>
            <a:rPr lang="en-US" smtClean="0"/>
            <a:t>“And  this. ..[is so] because the  property of  a  corporation  is  in  fact the  property  of  the  corporators. To deprive the corporation of its property, or to burden it  is, in fact, to deprive the corporators of their property or to lessen its value. . . All the guarantees and safeguards of the Constitution for the protection of property possessed by individuals may, therefore, be invoked for the proteciton fo the property of the corporation.” [County of San Mateo v. S. Pac. RR, 13 F,. At 747-48]</a:t>
          </a:r>
          <a:endParaRPr lang="en-US"/>
        </a:p>
      </dgm:t>
    </dgm:pt>
    <dgm:pt modelId="{FEC0E3CE-3618-6B41-8868-DA929DCAD374}" type="parTrans" cxnId="{41BA43E5-0AE0-EE4A-B075-0D11CCA3481D}">
      <dgm:prSet/>
      <dgm:spPr/>
      <dgm:t>
        <a:bodyPr/>
        <a:lstStyle/>
        <a:p>
          <a:endParaRPr lang="en-US"/>
        </a:p>
      </dgm:t>
    </dgm:pt>
    <dgm:pt modelId="{31FF9A7E-606D-5440-A601-79771D39C4FD}" type="sibTrans" cxnId="{41BA43E5-0AE0-EE4A-B075-0D11CCA3481D}">
      <dgm:prSet/>
      <dgm:spPr/>
      <dgm:t>
        <a:bodyPr/>
        <a:lstStyle/>
        <a:p>
          <a:endParaRPr lang="en-US"/>
        </a:p>
      </dgm:t>
    </dgm:pt>
    <dgm:pt modelId="{7F57E444-6FA3-6D4F-A78A-073B4BCFE246}">
      <dgm:prSet/>
      <dgm:spPr/>
      <dgm:t>
        <a:bodyPr/>
        <a:lstStyle/>
        <a:p>
          <a:pPr rtl="0"/>
          <a:r>
            <a:rPr lang="en-US" smtClean="0"/>
            <a:t>Foundation in view of Corporate personality</a:t>
          </a:r>
          <a:endParaRPr lang="en-US"/>
        </a:p>
      </dgm:t>
    </dgm:pt>
    <dgm:pt modelId="{6CFBA0F3-EC9A-5941-A968-0BA9C2F0F565}" type="parTrans" cxnId="{76859339-139E-CE42-873E-5BBAD03B1D90}">
      <dgm:prSet/>
      <dgm:spPr/>
      <dgm:t>
        <a:bodyPr/>
        <a:lstStyle/>
        <a:p>
          <a:endParaRPr lang="en-US"/>
        </a:p>
      </dgm:t>
    </dgm:pt>
    <dgm:pt modelId="{62F04C99-D96F-F24A-92DB-B78F4364B455}" type="sibTrans" cxnId="{76859339-139E-CE42-873E-5BBAD03B1D90}">
      <dgm:prSet/>
      <dgm:spPr/>
      <dgm:t>
        <a:bodyPr/>
        <a:lstStyle/>
        <a:p>
          <a:endParaRPr lang="en-US"/>
        </a:p>
      </dgm:t>
    </dgm:pt>
    <dgm:pt modelId="{EA739FBD-775B-1146-933E-C6F71AB0F2A8}">
      <dgm:prSet/>
      <dgm:spPr/>
      <dgm:t>
        <a:bodyPr/>
        <a:lstStyle/>
        <a:p>
          <a:pPr rtl="0"/>
          <a:r>
            <a:rPr lang="en-US" smtClean="0"/>
            <a:t>Corporation as the nexus of contract</a:t>
          </a:r>
          <a:endParaRPr lang="en-US"/>
        </a:p>
      </dgm:t>
    </dgm:pt>
    <dgm:pt modelId="{CB1EE192-BDF2-3645-91DB-4F39A5484CFB}" type="parTrans" cxnId="{FB1940F6-C8B7-8C47-9F2F-29174E83410C}">
      <dgm:prSet/>
      <dgm:spPr/>
      <dgm:t>
        <a:bodyPr/>
        <a:lstStyle/>
        <a:p>
          <a:endParaRPr lang="en-US"/>
        </a:p>
      </dgm:t>
    </dgm:pt>
    <dgm:pt modelId="{5D7D5711-48EE-8C42-94B8-23E40B257CD2}" type="sibTrans" cxnId="{FB1940F6-C8B7-8C47-9F2F-29174E83410C}">
      <dgm:prSet/>
      <dgm:spPr/>
      <dgm:t>
        <a:bodyPr/>
        <a:lstStyle/>
        <a:p>
          <a:endParaRPr lang="en-US"/>
        </a:p>
      </dgm:t>
    </dgm:pt>
    <dgm:pt modelId="{B1AAC1B9-F48A-3B42-818A-4123ACF0D99B}">
      <dgm:prSet/>
      <dgm:spPr/>
      <dgm:t>
        <a:bodyPr/>
        <a:lstStyle/>
        <a:p>
          <a:pPr rtl="0"/>
          <a:r>
            <a:rPr lang="en-US" smtClean="0"/>
            <a:t>Concession</a:t>
          </a:r>
          <a:endParaRPr lang="en-US"/>
        </a:p>
      </dgm:t>
    </dgm:pt>
    <dgm:pt modelId="{059F82BC-C30E-514D-9DB8-CD6FE1D61970}" type="parTrans" cxnId="{10B18FD1-2E54-5F48-81FE-BEA0570C75E5}">
      <dgm:prSet/>
      <dgm:spPr/>
      <dgm:t>
        <a:bodyPr/>
        <a:lstStyle/>
        <a:p>
          <a:endParaRPr lang="en-US"/>
        </a:p>
      </dgm:t>
    </dgm:pt>
    <dgm:pt modelId="{5E189913-8F66-BC4A-9A65-CEF4AF4D3522}" type="sibTrans" cxnId="{10B18FD1-2E54-5F48-81FE-BEA0570C75E5}">
      <dgm:prSet/>
      <dgm:spPr/>
      <dgm:t>
        <a:bodyPr/>
        <a:lstStyle/>
        <a:p>
          <a:endParaRPr lang="en-US"/>
        </a:p>
      </dgm:t>
    </dgm:pt>
    <dgm:pt modelId="{A5537D90-319C-0242-BEBD-5D5E47E14E61}">
      <dgm:prSet/>
      <dgm:spPr/>
      <dgm:t>
        <a:bodyPr/>
        <a:lstStyle/>
        <a:p>
          <a:pPr rtl="0"/>
          <a:r>
            <a:rPr lang="en-US" smtClean="0"/>
            <a:t>Property in the hands of shareholders</a:t>
          </a:r>
          <a:endParaRPr lang="en-US"/>
        </a:p>
      </dgm:t>
    </dgm:pt>
    <dgm:pt modelId="{6174A20B-6AF0-EC4E-AE83-025B98FE25D3}" type="parTrans" cxnId="{1DF208E2-E8E5-BC4D-A08F-71BB74E83B69}">
      <dgm:prSet/>
      <dgm:spPr/>
      <dgm:t>
        <a:bodyPr/>
        <a:lstStyle/>
        <a:p>
          <a:endParaRPr lang="en-US"/>
        </a:p>
      </dgm:t>
    </dgm:pt>
    <dgm:pt modelId="{91EE55AD-7D1D-9347-831F-0FA203377E86}" type="sibTrans" cxnId="{1DF208E2-E8E5-BC4D-A08F-71BB74E83B69}">
      <dgm:prSet/>
      <dgm:spPr/>
      <dgm:t>
        <a:bodyPr/>
        <a:lstStyle/>
        <a:p>
          <a:endParaRPr lang="en-US"/>
        </a:p>
      </dgm:t>
    </dgm:pt>
    <dgm:pt modelId="{59130829-2B0D-F74E-992E-F308B412360B}">
      <dgm:prSet/>
      <dgm:spPr/>
      <dgm:t>
        <a:bodyPr/>
        <a:lstStyle/>
        <a:p>
          <a:pPr rtl="0"/>
          <a:r>
            <a:rPr lang="en-US" smtClean="0"/>
            <a:t>Implicitly reject the possibility that the enterprise autonomously and distinctly holds rights</a:t>
          </a:r>
          <a:endParaRPr lang="en-US"/>
        </a:p>
      </dgm:t>
    </dgm:pt>
    <dgm:pt modelId="{334E10E0-EA95-9B45-8B76-6066B4EE5E90}" type="parTrans" cxnId="{9E31D77E-BCD0-0741-B8D3-8B5906D7CB27}">
      <dgm:prSet/>
      <dgm:spPr/>
      <dgm:t>
        <a:bodyPr/>
        <a:lstStyle/>
        <a:p>
          <a:endParaRPr lang="en-US"/>
        </a:p>
      </dgm:t>
    </dgm:pt>
    <dgm:pt modelId="{1D6B68D7-BF6E-9D4F-A054-7DBB652A82DD}" type="sibTrans" cxnId="{9E31D77E-BCD0-0741-B8D3-8B5906D7CB27}">
      <dgm:prSet/>
      <dgm:spPr/>
      <dgm:t>
        <a:bodyPr/>
        <a:lstStyle/>
        <a:p>
          <a:endParaRPr lang="en-US"/>
        </a:p>
      </dgm:t>
    </dgm:pt>
    <dgm:pt modelId="{E6E4F3BF-E0B7-F54E-971E-0DBD8F69A187}">
      <dgm:prSet/>
      <dgm:spPr/>
      <dgm:t>
        <a:bodyPr/>
        <a:lstStyle/>
        <a:p>
          <a:pPr rtl="0"/>
          <a:r>
            <a:rPr lang="en-US" smtClean="0"/>
            <a:t>It is the vessel for the expression of rights of others</a:t>
          </a:r>
          <a:endParaRPr lang="en-US"/>
        </a:p>
      </dgm:t>
    </dgm:pt>
    <dgm:pt modelId="{DBDCA436-42F8-124E-B728-64DFE479F15C}" type="parTrans" cxnId="{9A908098-4CCE-E14D-89D9-D27744A769CA}">
      <dgm:prSet/>
      <dgm:spPr/>
      <dgm:t>
        <a:bodyPr/>
        <a:lstStyle/>
        <a:p>
          <a:endParaRPr lang="en-US"/>
        </a:p>
      </dgm:t>
    </dgm:pt>
    <dgm:pt modelId="{98303B49-EE3C-1B4A-9529-51ECF261BAD5}" type="sibTrans" cxnId="{9A908098-4CCE-E14D-89D9-D27744A769CA}">
      <dgm:prSet/>
      <dgm:spPr/>
      <dgm:t>
        <a:bodyPr/>
        <a:lstStyle/>
        <a:p>
          <a:endParaRPr lang="en-US"/>
        </a:p>
      </dgm:t>
    </dgm:pt>
    <dgm:pt modelId="{74080B70-A00A-674A-B8DB-F1290A121BD3}" type="pres">
      <dgm:prSet presAssocID="{E4740BE0-FBBC-BF4E-BFE1-901F0576C301}" presName="Name0" presStyleCnt="0">
        <dgm:presLayoutVars>
          <dgm:chPref val="3"/>
          <dgm:dir/>
          <dgm:animLvl val="lvl"/>
          <dgm:resizeHandles/>
        </dgm:presLayoutVars>
      </dgm:prSet>
      <dgm:spPr/>
      <dgm:t>
        <a:bodyPr/>
        <a:lstStyle/>
        <a:p>
          <a:endParaRPr lang="en-US"/>
        </a:p>
      </dgm:t>
    </dgm:pt>
    <dgm:pt modelId="{50DFD24E-357B-C74A-B911-9CCBC919A768}" type="pres">
      <dgm:prSet presAssocID="{79F1C795-DB1E-3949-8837-F0824DF95AE4}" presName="horFlow" presStyleCnt="0"/>
      <dgm:spPr/>
    </dgm:pt>
    <dgm:pt modelId="{20BCF4EC-F08D-BE4B-87A0-833CD37FBFE4}" type="pres">
      <dgm:prSet presAssocID="{79F1C795-DB1E-3949-8837-F0824DF95AE4}" presName="bigChev" presStyleLbl="node1" presStyleIdx="0" presStyleCnt="3"/>
      <dgm:spPr/>
      <dgm:t>
        <a:bodyPr/>
        <a:lstStyle/>
        <a:p>
          <a:endParaRPr lang="en-US"/>
        </a:p>
      </dgm:t>
    </dgm:pt>
    <dgm:pt modelId="{4A299FE4-CAFE-8446-A3F9-2688CE4D2BB5}" type="pres">
      <dgm:prSet presAssocID="{FEC0E3CE-3618-6B41-8868-DA929DCAD374}" presName="parTrans" presStyleCnt="0"/>
      <dgm:spPr/>
    </dgm:pt>
    <dgm:pt modelId="{80E3015C-74DB-6544-88B0-929A5E1EB1CD}" type="pres">
      <dgm:prSet presAssocID="{1F1D7BD1-063D-FE4E-876E-AFB27F49BC46}" presName="node" presStyleLbl="alignAccFollowNode1" presStyleIdx="0" presStyleCnt="5" custScaleX="292873">
        <dgm:presLayoutVars>
          <dgm:bulletEnabled val="1"/>
        </dgm:presLayoutVars>
      </dgm:prSet>
      <dgm:spPr/>
      <dgm:t>
        <a:bodyPr/>
        <a:lstStyle/>
        <a:p>
          <a:endParaRPr lang="en-US"/>
        </a:p>
      </dgm:t>
    </dgm:pt>
    <dgm:pt modelId="{5772B758-74D8-EC48-AC54-847BF9800B0B}" type="pres">
      <dgm:prSet presAssocID="{79F1C795-DB1E-3949-8837-F0824DF95AE4}" presName="vSp" presStyleCnt="0"/>
      <dgm:spPr/>
    </dgm:pt>
    <dgm:pt modelId="{94B96804-65D0-2A42-BEBB-BB2CA34F6A0D}" type="pres">
      <dgm:prSet presAssocID="{7F57E444-6FA3-6D4F-A78A-073B4BCFE246}" presName="horFlow" presStyleCnt="0"/>
      <dgm:spPr/>
    </dgm:pt>
    <dgm:pt modelId="{1552D3F6-6742-D344-B114-C7D95590326B}" type="pres">
      <dgm:prSet presAssocID="{7F57E444-6FA3-6D4F-A78A-073B4BCFE246}" presName="bigChev" presStyleLbl="node1" presStyleIdx="1" presStyleCnt="3"/>
      <dgm:spPr/>
      <dgm:t>
        <a:bodyPr/>
        <a:lstStyle/>
        <a:p>
          <a:endParaRPr lang="en-US"/>
        </a:p>
      </dgm:t>
    </dgm:pt>
    <dgm:pt modelId="{40F0A95D-9E0C-3A46-B7FC-92205A0BD3B2}" type="pres">
      <dgm:prSet presAssocID="{CB1EE192-BDF2-3645-91DB-4F39A5484CFB}" presName="parTrans" presStyleCnt="0"/>
      <dgm:spPr/>
    </dgm:pt>
    <dgm:pt modelId="{E7065DAA-53CA-154D-B079-6DC5D32E74D1}" type="pres">
      <dgm:prSet presAssocID="{EA739FBD-775B-1146-933E-C6F71AB0F2A8}" presName="node" presStyleLbl="alignAccFollowNode1" presStyleIdx="1" presStyleCnt="5">
        <dgm:presLayoutVars>
          <dgm:bulletEnabled val="1"/>
        </dgm:presLayoutVars>
      </dgm:prSet>
      <dgm:spPr/>
      <dgm:t>
        <a:bodyPr/>
        <a:lstStyle/>
        <a:p>
          <a:endParaRPr lang="en-US"/>
        </a:p>
      </dgm:t>
    </dgm:pt>
    <dgm:pt modelId="{AEDA9CBD-9170-AD4A-902A-01EDA4028AFA}" type="pres">
      <dgm:prSet presAssocID="{5D7D5711-48EE-8C42-94B8-23E40B257CD2}" presName="sibTrans" presStyleCnt="0"/>
      <dgm:spPr/>
    </dgm:pt>
    <dgm:pt modelId="{D64DE399-6838-794A-985F-9B09F1A5AC70}" type="pres">
      <dgm:prSet presAssocID="{B1AAC1B9-F48A-3B42-818A-4123ACF0D99B}" presName="node" presStyleLbl="alignAccFollowNode1" presStyleIdx="2" presStyleCnt="5">
        <dgm:presLayoutVars>
          <dgm:bulletEnabled val="1"/>
        </dgm:presLayoutVars>
      </dgm:prSet>
      <dgm:spPr/>
      <dgm:t>
        <a:bodyPr/>
        <a:lstStyle/>
        <a:p>
          <a:endParaRPr lang="en-US"/>
        </a:p>
      </dgm:t>
    </dgm:pt>
    <dgm:pt modelId="{EAD79DB3-56F3-EE49-93D4-E69E8A916102}" type="pres">
      <dgm:prSet presAssocID="{5E189913-8F66-BC4A-9A65-CEF4AF4D3522}" presName="sibTrans" presStyleCnt="0"/>
      <dgm:spPr/>
    </dgm:pt>
    <dgm:pt modelId="{744FDFEC-B087-D545-9831-D0A11030DE13}" type="pres">
      <dgm:prSet presAssocID="{A5537D90-319C-0242-BEBD-5D5E47E14E61}" presName="node" presStyleLbl="alignAccFollowNode1" presStyleIdx="3" presStyleCnt="5">
        <dgm:presLayoutVars>
          <dgm:bulletEnabled val="1"/>
        </dgm:presLayoutVars>
      </dgm:prSet>
      <dgm:spPr/>
      <dgm:t>
        <a:bodyPr/>
        <a:lstStyle/>
        <a:p>
          <a:endParaRPr lang="en-US"/>
        </a:p>
      </dgm:t>
    </dgm:pt>
    <dgm:pt modelId="{8535D5BB-9941-0F45-80B1-DD4E7B90787F}" type="pres">
      <dgm:prSet presAssocID="{7F57E444-6FA3-6D4F-A78A-073B4BCFE246}" presName="vSp" presStyleCnt="0"/>
      <dgm:spPr/>
    </dgm:pt>
    <dgm:pt modelId="{0BE254AC-4426-0848-9A35-C7BA7098625D}" type="pres">
      <dgm:prSet presAssocID="{59130829-2B0D-F74E-992E-F308B412360B}" presName="horFlow" presStyleCnt="0"/>
      <dgm:spPr/>
    </dgm:pt>
    <dgm:pt modelId="{DAD73930-73C9-8B4E-A308-D647CFEDE732}" type="pres">
      <dgm:prSet presAssocID="{59130829-2B0D-F74E-992E-F308B412360B}" presName="bigChev" presStyleLbl="node1" presStyleIdx="2" presStyleCnt="3"/>
      <dgm:spPr/>
      <dgm:t>
        <a:bodyPr/>
        <a:lstStyle/>
        <a:p>
          <a:endParaRPr lang="en-US"/>
        </a:p>
      </dgm:t>
    </dgm:pt>
    <dgm:pt modelId="{84B2120A-FB62-4A45-8467-843BDE24E465}" type="pres">
      <dgm:prSet presAssocID="{DBDCA436-42F8-124E-B728-64DFE479F15C}" presName="parTrans" presStyleCnt="0"/>
      <dgm:spPr/>
    </dgm:pt>
    <dgm:pt modelId="{49E94165-1FC9-3646-AE2D-0C35DD928DE8}" type="pres">
      <dgm:prSet presAssocID="{E6E4F3BF-E0B7-F54E-971E-0DBD8F69A187}" presName="node" presStyleLbl="alignAccFollowNode1" presStyleIdx="4" presStyleCnt="5">
        <dgm:presLayoutVars>
          <dgm:bulletEnabled val="1"/>
        </dgm:presLayoutVars>
      </dgm:prSet>
      <dgm:spPr/>
      <dgm:t>
        <a:bodyPr/>
        <a:lstStyle/>
        <a:p>
          <a:endParaRPr lang="en-US"/>
        </a:p>
      </dgm:t>
    </dgm:pt>
  </dgm:ptLst>
  <dgm:cxnLst>
    <dgm:cxn modelId="{1DF208E2-E8E5-BC4D-A08F-71BB74E83B69}" srcId="{7F57E444-6FA3-6D4F-A78A-073B4BCFE246}" destId="{A5537D90-319C-0242-BEBD-5D5E47E14E61}" srcOrd="2" destOrd="0" parTransId="{6174A20B-6AF0-EC4E-AE83-025B98FE25D3}" sibTransId="{91EE55AD-7D1D-9347-831F-0FA203377E86}"/>
    <dgm:cxn modelId="{9E31D77E-BCD0-0741-B8D3-8B5906D7CB27}" srcId="{E4740BE0-FBBC-BF4E-BFE1-901F0576C301}" destId="{59130829-2B0D-F74E-992E-F308B412360B}" srcOrd="2" destOrd="0" parTransId="{334E10E0-EA95-9B45-8B76-6066B4EE5E90}" sibTransId="{1D6B68D7-BF6E-9D4F-A054-7DBB652A82DD}"/>
    <dgm:cxn modelId="{A0868CAD-D1A4-9C4D-95CD-21B70CD51A8F}" type="presOf" srcId="{7F57E444-6FA3-6D4F-A78A-073B4BCFE246}" destId="{1552D3F6-6742-D344-B114-C7D95590326B}" srcOrd="0" destOrd="0" presId="urn:microsoft.com/office/officeart/2005/8/layout/lProcess3"/>
    <dgm:cxn modelId="{9A908098-4CCE-E14D-89D9-D27744A769CA}" srcId="{59130829-2B0D-F74E-992E-F308B412360B}" destId="{E6E4F3BF-E0B7-F54E-971E-0DBD8F69A187}" srcOrd="0" destOrd="0" parTransId="{DBDCA436-42F8-124E-B728-64DFE479F15C}" sibTransId="{98303B49-EE3C-1B4A-9529-51ECF261BAD5}"/>
    <dgm:cxn modelId="{F1BF1490-2C97-CD47-A67A-812354BDE594}" type="presOf" srcId="{EA739FBD-775B-1146-933E-C6F71AB0F2A8}" destId="{E7065DAA-53CA-154D-B079-6DC5D32E74D1}" srcOrd="0" destOrd="0" presId="urn:microsoft.com/office/officeart/2005/8/layout/lProcess3"/>
    <dgm:cxn modelId="{FB1940F6-C8B7-8C47-9F2F-29174E83410C}" srcId="{7F57E444-6FA3-6D4F-A78A-073B4BCFE246}" destId="{EA739FBD-775B-1146-933E-C6F71AB0F2A8}" srcOrd="0" destOrd="0" parTransId="{CB1EE192-BDF2-3645-91DB-4F39A5484CFB}" sibTransId="{5D7D5711-48EE-8C42-94B8-23E40B257CD2}"/>
    <dgm:cxn modelId="{99D097C2-B7FE-524E-9334-24324CEAF114}" srcId="{E4740BE0-FBBC-BF4E-BFE1-901F0576C301}" destId="{79F1C795-DB1E-3949-8837-F0824DF95AE4}" srcOrd="0" destOrd="0" parTransId="{FDE10F44-EC22-C643-8C64-AB2D798A4125}" sibTransId="{14E6212E-9C70-0141-96E5-D53332083EDE}"/>
    <dgm:cxn modelId="{41BA43E5-0AE0-EE4A-B075-0D11CCA3481D}" srcId="{79F1C795-DB1E-3949-8837-F0824DF95AE4}" destId="{1F1D7BD1-063D-FE4E-876E-AFB27F49BC46}" srcOrd="0" destOrd="0" parTransId="{FEC0E3CE-3618-6B41-8868-DA929DCAD374}" sibTransId="{31FF9A7E-606D-5440-A601-79771D39C4FD}"/>
    <dgm:cxn modelId="{B12E1153-FE85-F942-90A9-CEA70055B1AE}" type="presOf" srcId="{B1AAC1B9-F48A-3B42-818A-4123ACF0D99B}" destId="{D64DE399-6838-794A-985F-9B09F1A5AC70}" srcOrd="0" destOrd="0" presId="urn:microsoft.com/office/officeart/2005/8/layout/lProcess3"/>
    <dgm:cxn modelId="{3325D518-7135-1B47-96D4-4DF31D286BEF}" type="presOf" srcId="{1F1D7BD1-063D-FE4E-876E-AFB27F49BC46}" destId="{80E3015C-74DB-6544-88B0-929A5E1EB1CD}" srcOrd="0" destOrd="0" presId="urn:microsoft.com/office/officeart/2005/8/layout/lProcess3"/>
    <dgm:cxn modelId="{9311298E-0BA1-5E45-B674-4A53848DF58F}" type="presOf" srcId="{E4740BE0-FBBC-BF4E-BFE1-901F0576C301}" destId="{74080B70-A00A-674A-B8DB-F1290A121BD3}" srcOrd="0" destOrd="0" presId="urn:microsoft.com/office/officeart/2005/8/layout/lProcess3"/>
    <dgm:cxn modelId="{33A323F1-A85E-294A-84C6-358973684DF6}" type="presOf" srcId="{E6E4F3BF-E0B7-F54E-971E-0DBD8F69A187}" destId="{49E94165-1FC9-3646-AE2D-0C35DD928DE8}" srcOrd="0" destOrd="0" presId="urn:microsoft.com/office/officeart/2005/8/layout/lProcess3"/>
    <dgm:cxn modelId="{94EAAABB-4705-B044-8643-C82ECB5453C1}" type="presOf" srcId="{59130829-2B0D-F74E-992E-F308B412360B}" destId="{DAD73930-73C9-8B4E-A308-D647CFEDE732}" srcOrd="0" destOrd="0" presId="urn:microsoft.com/office/officeart/2005/8/layout/lProcess3"/>
    <dgm:cxn modelId="{10B18FD1-2E54-5F48-81FE-BEA0570C75E5}" srcId="{7F57E444-6FA3-6D4F-A78A-073B4BCFE246}" destId="{B1AAC1B9-F48A-3B42-818A-4123ACF0D99B}" srcOrd="1" destOrd="0" parTransId="{059F82BC-C30E-514D-9DB8-CD6FE1D61970}" sibTransId="{5E189913-8F66-BC4A-9A65-CEF4AF4D3522}"/>
    <dgm:cxn modelId="{E589E7EA-2DA4-284F-9875-9A368EE862AC}" type="presOf" srcId="{79F1C795-DB1E-3949-8837-F0824DF95AE4}" destId="{20BCF4EC-F08D-BE4B-87A0-833CD37FBFE4}" srcOrd="0" destOrd="0" presId="urn:microsoft.com/office/officeart/2005/8/layout/lProcess3"/>
    <dgm:cxn modelId="{78D54CA9-B57E-B84E-9F00-BF9B9ADD9CFA}" type="presOf" srcId="{A5537D90-319C-0242-BEBD-5D5E47E14E61}" destId="{744FDFEC-B087-D545-9831-D0A11030DE13}" srcOrd="0" destOrd="0" presId="urn:microsoft.com/office/officeart/2005/8/layout/lProcess3"/>
    <dgm:cxn modelId="{76859339-139E-CE42-873E-5BBAD03B1D90}" srcId="{E4740BE0-FBBC-BF4E-BFE1-901F0576C301}" destId="{7F57E444-6FA3-6D4F-A78A-073B4BCFE246}" srcOrd="1" destOrd="0" parTransId="{6CFBA0F3-EC9A-5941-A968-0BA9C2F0F565}" sibTransId="{62F04C99-D96F-F24A-92DB-B78F4364B455}"/>
    <dgm:cxn modelId="{4055BEE1-FB37-D94F-9357-EB306941E3A2}" type="presParOf" srcId="{74080B70-A00A-674A-B8DB-F1290A121BD3}" destId="{50DFD24E-357B-C74A-B911-9CCBC919A768}" srcOrd="0" destOrd="0" presId="urn:microsoft.com/office/officeart/2005/8/layout/lProcess3"/>
    <dgm:cxn modelId="{5DC6F41A-99B3-6A43-ACC6-C2BFFD9D559E}" type="presParOf" srcId="{50DFD24E-357B-C74A-B911-9CCBC919A768}" destId="{20BCF4EC-F08D-BE4B-87A0-833CD37FBFE4}" srcOrd="0" destOrd="0" presId="urn:microsoft.com/office/officeart/2005/8/layout/lProcess3"/>
    <dgm:cxn modelId="{9082D811-0DF4-A849-8D5E-A3085604436D}" type="presParOf" srcId="{50DFD24E-357B-C74A-B911-9CCBC919A768}" destId="{4A299FE4-CAFE-8446-A3F9-2688CE4D2BB5}" srcOrd="1" destOrd="0" presId="urn:microsoft.com/office/officeart/2005/8/layout/lProcess3"/>
    <dgm:cxn modelId="{599339BB-1A70-A647-B364-8028053495EF}" type="presParOf" srcId="{50DFD24E-357B-C74A-B911-9CCBC919A768}" destId="{80E3015C-74DB-6544-88B0-929A5E1EB1CD}" srcOrd="2" destOrd="0" presId="urn:microsoft.com/office/officeart/2005/8/layout/lProcess3"/>
    <dgm:cxn modelId="{7CA04EC4-19FF-B445-86AA-413B73C7B414}" type="presParOf" srcId="{74080B70-A00A-674A-B8DB-F1290A121BD3}" destId="{5772B758-74D8-EC48-AC54-847BF9800B0B}" srcOrd="1" destOrd="0" presId="urn:microsoft.com/office/officeart/2005/8/layout/lProcess3"/>
    <dgm:cxn modelId="{DBF623F1-93A2-FE4C-AA0C-3C50EE37112B}" type="presParOf" srcId="{74080B70-A00A-674A-B8DB-F1290A121BD3}" destId="{94B96804-65D0-2A42-BEBB-BB2CA34F6A0D}" srcOrd="2" destOrd="0" presId="urn:microsoft.com/office/officeart/2005/8/layout/lProcess3"/>
    <dgm:cxn modelId="{2FB0C2D3-5C41-9349-B10F-49A35D8DC69F}" type="presParOf" srcId="{94B96804-65D0-2A42-BEBB-BB2CA34F6A0D}" destId="{1552D3F6-6742-D344-B114-C7D95590326B}" srcOrd="0" destOrd="0" presId="urn:microsoft.com/office/officeart/2005/8/layout/lProcess3"/>
    <dgm:cxn modelId="{57FD3A40-B6C7-FF47-B02F-86958676639D}" type="presParOf" srcId="{94B96804-65D0-2A42-BEBB-BB2CA34F6A0D}" destId="{40F0A95D-9E0C-3A46-B7FC-92205A0BD3B2}" srcOrd="1" destOrd="0" presId="urn:microsoft.com/office/officeart/2005/8/layout/lProcess3"/>
    <dgm:cxn modelId="{B0555D5F-6BCB-A348-A08A-D14019502ACD}" type="presParOf" srcId="{94B96804-65D0-2A42-BEBB-BB2CA34F6A0D}" destId="{E7065DAA-53CA-154D-B079-6DC5D32E74D1}" srcOrd="2" destOrd="0" presId="urn:microsoft.com/office/officeart/2005/8/layout/lProcess3"/>
    <dgm:cxn modelId="{0FD8CE19-327F-034B-9DCD-44FEA39A97B2}" type="presParOf" srcId="{94B96804-65D0-2A42-BEBB-BB2CA34F6A0D}" destId="{AEDA9CBD-9170-AD4A-902A-01EDA4028AFA}" srcOrd="3" destOrd="0" presId="urn:microsoft.com/office/officeart/2005/8/layout/lProcess3"/>
    <dgm:cxn modelId="{DF075D9E-C19B-2940-903F-30CBCC7F468D}" type="presParOf" srcId="{94B96804-65D0-2A42-BEBB-BB2CA34F6A0D}" destId="{D64DE399-6838-794A-985F-9B09F1A5AC70}" srcOrd="4" destOrd="0" presId="urn:microsoft.com/office/officeart/2005/8/layout/lProcess3"/>
    <dgm:cxn modelId="{7070D7AA-FA0D-D340-B1D1-885354D790CF}" type="presParOf" srcId="{94B96804-65D0-2A42-BEBB-BB2CA34F6A0D}" destId="{EAD79DB3-56F3-EE49-93D4-E69E8A916102}" srcOrd="5" destOrd="0" presId="urn:microsoft.com/office/officeart/2005/8/layout/lProcess3"/>
    <dgm:cxn modelId="{B40B68D5-8EB0-D841-94AE-78A9E62FDB6E}" type="presParOf" srcId="{94B96804-65D0-2A42-BEBB-BB2CA34F6A0D}" destId="{744FDFEC-B087-D545-9831-D0A11030DE13}" srcOrd="6" destOrd="0" presId="urn:microsoft.com/office/officeart/2005/8/layout/lProcess3"/>
    <dgm:cxn modelId="{47F20E99-8B74-FD47-9A98-2ECEA16D8F62}" type="presParOf" srcId="{74080B70-A00A-674A-B8DB-F1290A121BD3}" destId="{8535D5BB-9941-0F45-80B1-DD4E7B90787F}" srcOrd="3" destOrd="0" presId="urn:microsoft.com/office/officeart/2005/8/layout/lProcess3"/>
    <dgm:cxn modelId="{8E8F7E35-F21C-E74A-B42F-1A9AB2FE8BB1}" type="presParOf" srcId="{74080B70-A00A-674A-B8DB-F1290A121BD3}" destId="{0BE254AC-4426-0848-9A35-C7BA7098625D}" srcOrd="4" destOrd="0" presId="urn:microsoft.com/office/officeart/2005/8/layout/lProcess3"/>
    <dgm:cxn modelId="{BAE54A60-F5B5-224E-B4E3-2DA8F450297B}" type="presParOf" srcId="{0BE254AC-4426-0848-9A35-C7BA7098625D}" destId="{DAD73930-73C9-8B4E-A308-D647CFEDE732}" srcOrd="0" destOrd="0" presId="urn:microsoft.com/office/officeart/2005/8/layout/lProcess3"/>
    <dgm:cxn modelId="{6AC45860-8AEA-434B-85ED-16E207D6A21D}" type="presParOf" srcId="{0BE254AC-4426-0848-9A35-C7BA7098625D}" destId="{84B2120A-FB62-4A45-8467-843BDE24E465}" srcOrd="1" destOrd="0" presId="urn:microsoft.com/office/officeart/2005/8/layout/lProcess3"/>
    <dgm:cxn modelId="{130339D7-A8A3-1942-9BBE-3E8A024F359C}" type="presParOf" srcId="{0BE254AC-4426-0848-9A35-C7BA7098625D}" destId="{49E94165-1FC9-3646-AE2D-0C35DD928DE8}"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3247B6-A831-DA43-BA31-DC27103D90BD}" type="doc">
      <dgm:prSet loTypeId="urn:microsoft.com/office/officeart/2005/8/layout/venn3" loCatId="list" qsTypeId="urn:microsoft.com/office/officeart/2005/8/quickstyle/simple4" qsCatId="simple" csTypeId="urn:microsoft.com/office/officeart/2005/8/colors/colorful4" csCatId="colorful" phldr="1"/>
      <dgm:spPr/>
      <dgm:t>
        <a:bodyPr/>
        <a:lstStyle/>
        <a:p>
          <a:endParaRPr lang="en-US"/>
        </a:p>
      </dgm:t>
    </dgm:pt>
    <dgm:pt modelId="{327E8CD7-F1F0-654E-BE99-F5712D604723}">
      <dgm:prSet/>
      <dgm:spPr/>
      <dgm:t>
        <a:bodyPr/>
        <a:lstStyle/>
        <a:p>
          <a:pPr rtl="0"/>
          <a:r>
            <a:rPr lang="en-US" smtClean="0"/>
            <a:t>Voluntary Political Speech</a:t>
          </a:r>
          <a:endParaRPr lang="en-US"/>
        </a:p>
      </dgm:t>
    </dgm:pt>
    <dgm:pt modelId="{6B35C218-7944-5A4C-A92A-73CC28C5FC79}" type="parTrans" cxnId="{C92E35A9-2450-A342-BEB2-195791C7E121}">
      <dgm:prSet/>
      <dgm:spPr/>
      <dgm:t>
        <a:bodyPr/>
        <a:lstStyle/>
        <a:p>
          <a:endParaRPr lang="en-US"/>
        </a:p>
      </dgm:t>
    </dgm:pt>
    <dgm:pt modelId="{DE272D55-7832-3E4A-B768-B5D131445DE4}" type="sibTrans" cxnId="{C92E35A9-2450-A342-BEB2-195791C7E121}">
      <dgm:prSet/>
      <dgm:spPr/>
      <dgm:t>
        <a:bodyPr/>
        <a:lstStyle/>
        <a:p>
          <a:endParaRPr lang="en-US"/>
        </a:p>
      </dgm:t>
    </dgm:pt>
    <dgm:pt modelId="{E3E7188B-6C06-4A49-B8C6-81E0433615EB}">
      <dgm:prSet/>
      <dgm:spPr/>
      <dgm:t>
        <a:bodyPr/>
        <a:lstStyle/>
        <a:p>
          <a:pPr rtl="0"/>
          <a:r>
            <a:rPr lang="en-US" smtClean="0"/>
            <a:t>Voluntary Commercial Speech</a:t>
          </a:r>
          <a:endParaRPr lang="en-US"/>
        </a:p>
      </dgm:t>
    </dgm:pt>
    <dgm:pt modelId="{56961949-7A32-CA4C-B1AD-C5D5121776CB}" type="parTrans" cxnId="{5DC39387-3CB6-8C49-A3F7-CDEBFAEFFF74}">
      <dgm:prSet/>
      <dgm:spPr/>
      <dgm:t>
        <a:bodyPr/>
        <a:lstStyle/>
        <a:p>
          <a:endParaRPr lang="en-US"/>
        </a:p>
      </dgm:t>
    </dgm:pt>
    <dgm:pt modelId="{EE8B3202-A677-2D4C-B77C-94274E5D337E}" type="sibTrans" cxnId="{5DC39387-3CB6-8C49-A3F7-CDEBFAEFFF74}">
      <dgm:prSet/>
      <dgm:spPr/>
      <dgm:t>
        <a:bodyPr/>
        <a:lstStyle/>
        <a:p>
          <a:endParaRPr lang="en-US"/>
        </a:p>
      </dgm:t>
    </dgm:pt>
    <dgm:pt modelId="{9B1528EE-E2F3-5843-A9C4-24D65614EA7A}">
      <dgm:prSet/>
      <dgm:spPr/>
      <dgm:t>
        <a:bodyPr/>
        <a:lstStyle/>
        <a:p>
          <a:pPr rtl="0"/>
          <a:r>
            <a:rPr lang="en-US" smtClean="0"/>
            <a:t>Compelled Speech</a:t>
          </a:r>
          <a:endParaRPr lang="en-US"/>
        </a:p>
      </dgm:t>
    </dgm:pt>
    <dgm:pt modelId="{B21B579D-B5C5-BD47-BB42-5E8BD150CE09}" type="parTrans" cxnId="{168CBCD1-5D7E-C148-A643-54CD6A3E1730}">
      <dgm:prSet/>
      <dgm:spPr/>
      <dgm:t>
        <a:bodyPr/>
        <a:lstStyle/>
        <a:p>
          <a:endParaRPr lang="en-US"/>
        </a:p>
      </dgm:t>
    </dgm:pt>
    <dgm:pt modelId="{48784774-38E8-D04B-A47D-E65CC84678E8}" type="sibTrans" cxnId="{168CBCD1-5D7E-C148-A643-54CD6A3E1730}">
      <dgm:prSet/>
      <dgm:spPr/>
      <dgm:t>
        <a:bodyPr/>
        <a:lstStyle/>
        <a:p>
          <a:endParaRPr lang="en-US"/>
        </a:p>
      </dgm:t>
    </dgm:pt>
    <dgm:pt modelId="{8939C811-0587-9946-B1A8-0FF80AD9B69E}">
      <dgm:prSet/>
      <dgm:spPr/>
      <dgm:t>
        <a:bodyPr/>
        <a:lstStyle/>
        <a:p>
          <a:pPr rtl="0"/>
          <a:r>
            <a:rPr lang="en-US" smtClean="0"/>
            <a:t>Religious Liberty</a:t>
          </a:r>
          <a:endParaRPr lang="en-US"/>
        </a:p>
      </dgm:t>
    </dgm:pt>
    <dgm:pt modelId="{E2988B39-88B9-7B4C-A0C9-D21209F7B0E6}" type="parTrans" cxnId="{DB42404F-4071-0D49-BCC6-8CF21E585655}">
      <dgm:prSet/>
      <dgm:spPr/>
      <dgm:t>
        <a:bodyPr/>
        <a:lstStyle/>
        <a:p>
          <a:endParaRPr lang="en-US"/>
        </a:p>
      </dgm:t>
    </dgm:pt>
    <dgm:pt modelId="{304A4F99-3787-C54B-811E-B8CBF2D95031}" type="sibTrans" cxnId="{DB42404F-4071-0D49-BCC6-8CF21E585655}">
      <dgm:prSet/>
      <dgm:spPr/>
      <dgm:t>
        <a:bodyPr/>
        <a:lstStyle/>
        <a:p>
          <a:endParaRPr lang="en-US"/>
        </a:p>
      </dgm:t>
    </dgm:pt>
    <dgm:pt modelId="{CE252582-D574-FE48-A66E-7B1093420C7F}" type="pres">
      <dgm:prSet presAssocID="{2B3247B6-A831-DA43-BA31-DC27103D90BD}" presName="Name0" presStyleCnt="0">
        <dgm:presLayoutVars>
          <dgm:dir/>
          <dgm:resizeHandles val="exact"/>
        </dgm:presLayoutVars>
      </dgm:prSet>
      <dgm:spPr/>
      <dgm:t>
        <a:bodyPr/>
        <a:lstStyle/>
        <a:p>
          <a:endParaRPr lang="en-US"/>
        </a:p>
      </dgm:t>
    </dgm:pt>
    <dgm:pt modelId="{2E6569C4-F4DE-5845-9D3C-0D39F504FC58}" type="pres">
      <dgm:prSet presAssocID="{327E8CD7-F1F0-654E-BE99-F5712D604723}" presName="Name5" presStyleLbl="vennNode1" presStyleIdx="0" presStyleCnt="4">
        <dgm:presLayoutVars>
          <dgm:bulletEnabled val="1"/>
        </dgm:presLayoutVars>
      </dgm:prSet>
      <dgm:spPr/>
      <dgm:t>
        <a:bodyPr/>
        <a:lstStyle/>
        <a:p>
          <a:endParaRPr lang="en-US"/>
        </a:p>
      </dgm:t>
    </dgm:pt>
    <dgm:pt modelId="{0CC9CA3C-23F8-E94C-B75D-EE6852186C94}" type="pres">
      <dgm:prSet presAssocID="{DE272D55-7832-3E4A-B768-B5D131445DE4}" presName="space" presStyleCnt="0"/>
      <dgm:spPr/>
    </dgm:pt>
    <dgm:pt modelId="{4DDD0C58-4424-894A-9A28-2ABC10C4FB4E}" type="pres">
      <dgm:prSet presAssocID="{E3E7188B-6C06-4A49-B8C6-81E0433615EB}" presName="Name5" presStyleLbl="vennNode1" presStyleIdx="1" presStyleCnt="4">
        <dgm:presLayoutVars>
          <dgm:bulletEnabled val="1"/>
        </dgm:presLayoutVars>
      </dgm:prSet>
      <dgm:spPr/>
      <dgm:t>
        <a:bodyPr/>
        <a:lstStyle/>
        <a:p>
          <a:endParaRPr lang="en-US"/>
        </a:p>
      </dgm:t>
    </dgm:pt>
    <dgm:pt modelId="{A4B43E59-6FA3-1449-BF0A-347D06970041}" type="pres">
      <dgm:prSet presAssocID="{EE8B3202-A677-2D4C-B77C-94274E5D337E}" presName="space" presStyleCnt="0"/>
      <dgm:spPr/>
    </dgm:pt>
    <dgm:pt modelId="{4E0BEFB1-FD6E-BD48-8943-9ABD5BCB7C9F}" type="pres">
      <dgm:prSet presAssocID="{9B1528EE-E2F3-5843-A9C4-24D65614EA7A}" presName="Name5" presStyleLbl="vennNode1" presStyleIdx="2" presStyleCnt="4">
        <dgm:presLayoutVars>
          <dgm:bulletEnabled val="1"/>
        </dgm:presLayoutVars>
      </dgm:prSet>
      <dgm:spPr/>
      <dgm:t>
        <a:bodyPr/>
        <a:lstStyle/>
        <a:p>
          <a:endParaRPr lang="en-US"/>
        </a:p>
      </dgm:t>
    </dgm:pt>
    <dgm:pt modelId="{ACCA1976-C581-8F4C-9F3A-A0E585873238}" type="pres">
      <dgm:prSet presAssocID="{48784774-38E8-D04B-A47D-E65CC84678E8}" presName="space" presStyleCnt="0"/>
      <dgm:spPr/>
    </dgm:pt>
    <dgm:pt modelId="{2F2BAE75-D63B-AB44-94B3-A0B80BF247C2}" type="pres">
      <dgm:prSet presAssocID="{8939C811-0587-9946-B1A8-0FF80AD9B69E}" presName="Name5" presStyleLbl="vennNode1" presStyleIdx="3" presStyleCnt="4">
        <dgm:presLayoutVars>
          <dgm:bulletEnabled val="1"/>
        </dgm:presLayoutVars>
      </dgm:prSet>
      <dgm:spPr/>
      <dgm:t>
        <a:bodyPr/>
        <a:lstStyle/>
        <a:p>
          <a:endParaRPr lang="en-US"/>
        </a:p>
      </dgm:t>
    </dgm:pt>
  </dgm:ptLst>
  <dgm:cxnLst>
    <dgm:cxn modelId="{CBE4FAF8-B693-3746-9477-B5435C535811}" type="presOf" srcId="{E3E7188B-6C06-4A49-B8C6-81E0433615EB}" destId="{4DDD0C58-4424-894A-9A28-2ABC10C4FB4E}" srcOrd="0" destOrd="0" presId="urn:microsoft.com/office/officeart/2005/8/layout/venn3"/>
    <dgm:cxn modelId="{B8B16A92-7823-CD42-BB41-DB5A090309F1}" type="presOf" srcId="{8939C811-0587-9946-B1A8-0FF80AD9B69E}" destId="{2F2BAE75-D63B-AB44-94B3-A0B80BF247C2}" srcOrd="0" destOrd="0" presId="urn:microsoft.com/office/officeart/2005/8/layout/venn3"/>
    <dgm:cxn modelId="{01519891-ED9D-D743-8974-E3779CC81ED1}" type="presOf" srcId="{9B1528EE-E2F3-5843-A9C4-24D65614EA7A}" destId="{4E0BEFB1-FD6E-BD48-8943-9ABD5BCB7C9F}" srcOrd="0" destOrd="0" presId="urn:microsoft.com/office/officeart/2005/8/layout/venn3"/>
    <dgm:cxn modelId="{3E6892D0-97B2-0549-8CAF-D89444A2C3D1}" type="presOf" srcId="{2B3247B6-A831-DA43-BA31-DC27103D90BD}" destId="{CE252582-D574-FE48-A66E-7B1093420C7F}" srcOrd="0" destOrd="0" presId="urn:microsoft.com/office/officeart/2005/8/layout/venn3"/>
    <dgm:cxn modelId="{BACE12A7-2378-3543-AFB8-6023976F34AD}" type="presOf" srcId="{327E8CD7-F1F0-654E-BE99-F5712D604723}" destId="{2E6569C4-F4DE-5845-9D3C-0D39F504FC58}" srcOrd="0" destOrd="0" presId="urn:microsoft.com/office/officeart/2005/8/layout/venn3"/>
    <dgm:cxn modelId="{5DC39387-3CB6-8C49-A3F7-CDEBFAEFFF74}" srcId="{2B3247B6-A831-DA43-BA31-DC27103D90BD}" destId="{E3E7188B-6C06-4A49-B8C6-81E0433615EB}" srcOrd="1" destOrd="0" parTransId="{56961949-7A32-CA4C-B1AD-C5D5121776CB}" sibTransId="{EE8B3202-A677-2D4C-B77C-94274E5D337E}"/>
    <dgm:cxn modelId="{DB42404F-4071-0D49-BCC6-8CF21E585655}" srcId="{2B3247B6-A831-DA43-BA31-DC27103D90BD}" destId="{8939C811-0587-9946-B1A8-0FF80AD9B69E}" srcOrd="3" destOrd="0" parTransId="{E2988B39-88B9-7B4C-A0C9-D21209F7B0E6}" sibTransId="{304A4F99-3787-C54B-811E-B8CBF2D95031}"/>
    <dgm:cxn modelId="{168CBCD1-5D7E-C148-A643-54CD6A3E1730}" srcId="{2B3247B6-A831-DA43-BA31-DC27103D90BD}" destId="{9B1528EE-E2F3-5843-A9C4-24D65614EA7A}" srcOrd="2" destOrd="0" parTransId="{B21B579D-B5C5-BD47-BB42-5E8BD150CE09}" sibTransId="{48784774-38E8-D04B-A47D-E65CC84678E8}"/>
    <dgm:cxn modelId="{C92E35A9-2450-A342-BEB2-195791C7E121}" srcId="{2B3247B6-A831-DA43-BA31-DC27103D90BD}" destId="{327E8CD7-F1F0-654E-BE99-F5712D604723}" srcOrd="0" destOrd="0" parTransId="{6B35C218-7944-5A4C-A92A-73CC28C5FC79}" sibTransId="{DE272D55-7832-3E4A-B768-B5D131445DE4}"/>
    <dgm:cxn modelId="{D40CEA5C-732D-A344-B21C-98DFF65F74A8}" type="presParOf" srcId="{CE252582-D574-FE48-A66E-7B1093420C7F}" destId="{2E6569C4-F4DE-5845-9D3C-0D39F504FC58}" srcOrd="0" destOrd="0" presId="urn:microsoft.com/office/officeart/2005/8/layout/venn3"/>
    <dgm:cxn modelId="{BFE1FE60-F5CB-524C-BE90-7EBCEE9FBDE0}" type="presParOf" srcId="{CE252582-D574-FE48-A66E-7B1093420C7F}" destId="{0CC9CA3C-23F8-E94C-B75D-EE6852186C94}" srcOrd="1" destOrd="0" presId="urn:microsoft.com/office/officeart/2005/8/layout/venn3"/>
    <dgm:cxn modelId="{E2585EA7-7782-4948-851D-6E36C455A866}" type="presParOf" srcId="{CE252582-D574-FE48-A66E-7B1093420C7F}" destId="{4DDD0C58-4424-894A-9A28-2ABC10C4FB4E}" srcOrd="2" destOrd="0" presId="urn:microsoft.com/office/officeart/2005/8/layout/venn3"/>
    <dgm:cxn modelId="{881AFA78-6431-BC4A-BDF9-42563D521257}" type="presParOf" srcId="{CE252582-D574-FE48-A66E-7B1093420C7F}" destId="{A4B43E59-6FA3-1449-BF0A-347D06970041}" srcOrd="3" destOrd="0" presId="urn:microsoft.com/office/officeart/2005/8/layout/venn3"/>
    <dgm:cxn modelId="{FF4A94DA-BAC7-D949-9E78-6DAFBD2F9C0D}" type="presParOf" srcId="{CE252582-D574-FE48-A66E-7B1093420C7F}" destId="{4E0BEFB1-FD6E-BD48-8943-9ABD5BCB7C9F}" srcOrd="4" destOrd="0" presId="urn:microsoft.com/office/officeart/2005/8/layout/venn3"/>
    <dgm:cxn modelId="{FF6C91B1-77A1-0D4A-9BF7-3899836C43C3}" type="presParOf" srcId="{CE252582-D574-FE48-A66E-7B1093420C7F}" destId="{ACCA1976-C581-8F4C-9F3A-A0E585873238}" srcOrd="5" destOrd="0" presId="urn:microsoft.com/office/officeart/2005/8/layout/venn3"/>
    <dgm:cxn modelId="{CEA73787-6386-0241-BAD7-AFF0C7B5856C}" type="presParOf" srcId="{CE252582-D574-FE48-A66E-7B1093420C7F}" destId="{2F2BAE75-D63B-AB44-94B3-A0B80BF247C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CC1EADE6-A8A2-4640-A200-35C6CE2E4320}" type="doc">
      <dgm:prSet loTypeId="urn:microsoft.com/office/officeart/2005/8/layout/orgChart1" loCatId="hierarchy" qsTypeId="urn:microsoft.com/office/officeart/2005/8/quickstyle/simple5" qsCatId="simple" csTypeId="urn:microsoft.com/office/officeart/2005/8/colors/accent1_2" csCatId="accent1"/>
      <dgm:spPr/>
      <dgm:t>
        <a:bodyPr/>
        <a:lstStyle/>
        <a:p>
          <a:endParaRPr lang="en-US"/>
        </a:p>
      </dgm:t>
    </dgm:pt>
    <dgm:pt modelId="{86740043-1FB3-0F4C-B42C-5B30B209DD03}">
      <dgm:prSet/>
      <dgm:spPr/>
      <dgm:t>
        <a:bodyPr/>
        <a:lstStyle/>
        <a:p>
          <a:pPr rtl="0"/>
          <a:r>
            <a:rPr lang="en-US" smtClean="0"/>
            <a:t>1st National Bank of Boston v. Bellotti, 435 U.S. 765 (1978)</a:t>
          </a:r>
          <a:endParaRPr lang="en-US"/>
        </a:p>
      </dgm:t>
    </dgm:pt>
    <dgm:pt modelId="{58680F62-0DE4-7742-BCC2-71D3F250C3A4}" type="parTrans" cxnId="{330A2332-47E7-F143-BF85-AEB792F1B51A}">
      <dgm:prSet/>
      <dgm:spPr/>
      <dgm:t>
        <a:bodyPr/>
        <a:lstStyle/>
        <a:p>
          <a:endParaRPr lang="en-US"/>
        </a:p>
      </dgm:t>
    </dgm:pt>
    <dgm:pt modelId="{FD834F40-3FEE-5E4C-BE2E-5F389BDC2C19}" type="sibTrans" cxnId="{330A2332-47E7-F143-BF85-AEB792F1B51A}">
      <dgm:prSet/>
      <dgm:spPr/>
      <dgm:t>
        <a:bodyPr/>
        <a:lstStyle/>
        <a:p>
          <a:endParaRPr lang="en-US"/>
        </a:p>
      </dgm:t>
    </dgm:pt>
    <dgm:pt modelId="{0C44FCBB-334D-E04A-AD27-12CA0B7A3EBD}">
      <dgm:prSet/>
      <dgm:spPr/>
      <dgm:t>
        <a:bodyPr/>
        <a:lstStyle/>
        <a:p>
          <a:pPr rtl="0"/>
          <a:r>
            <a:rPr lang="en-US" smtClean="0"/>
            <a:t>Facts: Court holds unconstitutional  a Massachusetts statute that prohibited expenditures by banks and corporations for the purpose of influencing the vote on referendum proposals other than those “materially affecting their property, business or assets.”  </a:t>
          </a:r>
          <a:endParaRPr lang="en-US"/>
        </a:p>
      </dgm:t>
    </dgm:pt>
    <dgm:pt modelId="{83A8BD31-7100-5F46-90DB-4CDF70F13B25}" type="parTrans" cxnId="{C1675076-E6BB-644B-AFD9-D7F3EB500F46}">
      <dgm:prSet/>
      <dgm:spPr/>
      <dgm:t>
        <a:bodyPr/>
        <a:lstStyle/>
        <a:p>
          <a:endParaRPr lang="en-US"/>
        </a:p>
      </dgm:t>
    </dgm:pt>
    <dgm:pt modelId="{3AF2AE06-AFC0-CB4A-8563-4914E656767D}" type="sibTrans" cxnId="{C1675076-E6BB-644B-AFD9-D7F3EB500F46}">
      <dgm:prSet/>
      <dgm:spPr/>
      <dgm:t>
        <a:bodyPr/>
        <a:lstStyle/>
        <a:p>
          <a:endParaRPr lang="en-US"/>
        </a:p>
      </dgm:t>
    </dgm:pt>
    <dgm:pt modelId="{A3EF091E-373B-204D-BB51-73AF8902FEBA}">
      <dgm:prSet/>
      <dgm:spPr/>
      <dgm:t>
        <a:bodyPr/>
        <a:lstStyle/>
        <a:p>
          <a:pPr rtl="0"/>
          <a:r>
            <a:rPr lang="en-US" smtClean="0"/>
            <a:t>Court rejected the argument that the statute was necessary to protect the shareholders from corporate managers</a:t>
          </a:r>
          <a:endParaRPr lang="en-US"/>
        </a:p>
      </dgm:t>
    </dgm:pt>
    <dgm:pt modelId="{D8EBFDD3-BDAF-3646-ACEE-8F9D18485B6A}" type="parTrans" cxnId="{50BCA752-7438-D64B-B759-202DC48A7750}">
      <dgm:prSet/>
      <dgm:spPr/>
      <dgm:t>
        <a:bodyPr/>
        <a:lstStyle/>
        <a:p>
          <a:endParaRPr lang="en-US"/>
        </a:p>
      </dgm:t>
    </dgm:pt>
    <dgm:pt modelId="{7C45DDBA-07C2-9C4C-97E4-97152EF37098}" type="sibTrans" cxnId="{50BCA752-7438-D64B-B759-202DC48A7750}">
      <dgm:prSet/>
      <dgm:spPr/>
      <dgm:t>
        <a:bodyPr/>
        <a:lstStyle/>
        <a:p>
          <a:endParaRPr lang="en-US"/>
        </a:p>
      </dgm:t>
    </dgm:pt>
    <dgm:pt modelId="{CA7AB708-3F6C-6944-A109-E104D55A78FF}">
      <dgm:prSet/>
      <dgm:spPr/>
      <dgm:t>
        <a:bodyPr/>
        <a:lstStyle/>
        <a:p>
          <a:pPr rtl="0"/>
          <a:r>
            <a:rPr lang="en-US" smtClean="0"/>
            <a:t>Took the position that the enterprise was autonomous and had governance mechanisms to avoid bad conduct</a:t>
          </a:r>
          <a:endParaRPr lang="en-US"/>
        </a:p>
      </dgm:t>
    </dgm:pt>
    <dgm:pt modelId="{4F144A5F-B967-D24F-93E0-55F53F233743}" type="parTrans" cxnId="{1CD05912-E177-DE48-A12C-64194B35FE63}">
      <dgm:prSet/>
      <dgm:spPr/>
      <dgm:t>
        <a:bodyPr/>
        <a:lstStyle/>
        <a:p>
          <a:endParaRPr lang="en-US"/>
        </a:p>
      </dgm:t>
    </dgm:pt>
    <dgm:pt modelId="{1C357C07-7863-2349-8C44-78B0E9E40262}" type="sibTrans" cxnId="{1CD05912-E177-DE48-A12C-64194B35FE63}">
      <dgm:prSet/>
      <dgm:spPr/>
      <dgm:t>
        <a:bodyPr/>
        <a:lstStyle/>
        <a:p>
          <a:endParaRPr lang="en-US"/>
        </a:p>
      </dgm:t>
    </dgm:pt>
    <dgm:pt modelId="{F9DACE78-8854-6341-9F9F-60D382AFC18F}" type="pres">
      <dgm:prSet presAssocID="{CC1EADE6-A8A2-4640-A200-35C6CE2E4320}" presName="hierChild1" presStyleCnt="0">
        <dgm:presLayoutVars>
          <dgm:orgChart val="1"/>
          <dgm:chPref val="1"/>
          <dgm:dir/>
          <dgm:animOne val="branch"/>
          <dgm:animLvl val="lvl"/>
          <dgm:resizeHandles/>
        </dgm:presLayoutVars>
      </dgm:prSet>
      <dgm:spPr/>
      <dgm:t>
        <a:bodyPr/>
        <a:lstStyle/>
        <a:p>
          <a:endParaRPr lang="en-US"/>
        </a:p>
      </dgm:t>
    </dgm:pt>
    <dgm:pt modelId="{FF9BF9C9-3457-0E4C-B1EE-7FD2D1937F7B}" type="pres">
      <dgm:prSet presAssocID="{86740043-1FB3-0F4C-B42C-5B30B209DD03}" presName="hierRoot1" presStyleCnt="0">
        <dgm:presLayoutVars>
          <dgm:hierBranch val="init"/>
        </dgm:presLayoutVars>
      </dgm:prSet>
      <dgm:spPr/>
    </dgm:pt>
    <dgm:pt modelId="{CF59E5A3-461F-5A41-97A7-90D005B6BDCF}" type="pres">
      <dgm:prSet presAssocID="{86740043-1FB3-0F4C-B42C-5B30B209DD03}" presName="rootComposite1" presStyleCnt="0"/>
      <dgm:spPr/>
    </dgm:pt>
    <dgm:pt modelId="{2D86ABDF-4950-8D4E-838E-FD2B4B5DD666}" type="pres">
      <dgm:prSet presAssocID="{86740043-1FB3-0F4C-B42C-5B30B209DD03}" presName="rootText1" presStyleLbl="node0" presStyleIdx="0" presStyleCnt="1">
        <dgm:presLayoutVars>
          <dgm:chPref val="3"/>
        </dgm:presLayoutVars>
      </dgm:prSet>
      <dgm:spPr/>
      <dgm:t>
        <a:bodyPr/>
        <a:lstStyle/>
        <a:p>
          <a:endParaRPr lang="en-US"/>
        </a:p>
      </dgm:t>
    </dgm:pt>
    <dgm:pt modelId="{A551E3F8-D637-B24B-8606-4448B7766B6A}" type="pres">
      <dgm:prSet presAssocID="{86740043-1FB3-0F4C-B42C-5B30B209DD03}" presName="rootConnector1" presStyleLbl="node1" presStyleIdx="0" presStyleCnt="0"/>
      <dgm:spPr/>
      <dgm:t>
        <a:bodyPr/>
        <a:lstStyle/>
        <a:p>
          <a:endParaRPr lang="en-US"/>
        </a:p>
      </dgm:t>
    </dgm:pt>
    <dgm:pt modelId="{232CC617-B844-C741-A22A-3AFE30E6BFB1}" type="pres">
      <dgm:prSet presAssocID="{86740043-1FB3-0F4C-B42C-5B30B209DD03}" presName="hierChild2" presStyleCnt="0"/>
      <dgm:spPr/>
    </dgm:pt>
    <dgm:pt modelId="{AA96B780-1B68-D741-93D3-76B3E82914BC}" type="pres">
      <dgm:prSet presAssocID="{83A8BD31-7100-5F46-90DB-4CDF70F13B25}" presName="Name37" presStyleLbl="parChTrans1D2" presStyleIdx="0" presStyleCnt="3"/>
      <dgm:spPr/>
      <dgm:t>
        <a:bodyPr/>
        <a:lstStyle/>
        <a:p>
          <a:endParaRPr lang="en-US"/>
        </a:p>
      </dgm:t>
    </dgm:pt>
    <dgm:pt modelId="{74CCC82B-B023-E649-805F-E6A750C02072}" type="pres">
      <dgm:prSet presAssocID="{0C44FCBB-334D-E04A-AD27-12CA0B7A3EBD}" presName="hierRoot2" presStyleCnt="0">
        <dgm:presLayoutVars>
          <dgm:hierBranch val="init"/>
        </dgm:presLayoutVars>
      </dgm:prSet>
      <dgm:spPr/>
    </dgm:pt>
    <dgm:pt modelId="{EAFAC442-C15F-FF46-B9DA-DA3547EA87E0}" type="pres">
      <dgm:prSet presAssocID="{0C44FCBB-334D-E04A-AD27-12CA0B7A3EBD}" presName="rootComposite" presStyleCnt="0"/>
      <dgm:spPr/>
    </dgm:pt>
    <dgm:pt modelId="{643A59E9-3D2E-624E-810B-0E20125F66BD}" type="pres">
      <dgm:prSet presAssocID="{0C44FCBB-334D-E04A-AD27-12CA0B7A3EBD}" presName="rootText" presStyleLbl="node2" presStyleIdx="0" presStyleCnt="3">
        <dgm:presLayoutVars>
          <dgm:chPref val="3"/>
        </dgm:presLayoutVars>
      </dgm:prSet>
      <dgm:spPr/>
      <dgm:t>
        <a:bodyPr/>
        <a:lstStyle/>
        <a:p>
          <a:endParaRPr lang="en-US"/>
        </a:p>
      </dgm:t>
    </dgm:pt>
    <dgm:pt modelId="{AFD6E1C2-1984-3B47-8B1B-4B557FE1CA2D}" type="pres">
      <dgm:prSet presAssocID="{0C44FCBB-334D-E04A-AD27-12CA0B7A3EBD}" presName="rootConnector" presStyleLbl="node2" presStyleIdx="0" presStyleCnt="3"/>
      <dgm:spPr/>
      <dgm:t>
        <a:bodyPr/>
        <a:lstStyle/>
        <a:p>
          <a:endParaRPr lang="en-US"/>
        </a:p>
      </dgm:t>
    </dgm:pt>
    <dgm:pt modelId="{DBA3B56A-26D2-7F40-AAE0-DE3CBAF64049}" type="pres">
      <dgm:prSet presAssocID="{0C44FCBB-334D-E04A-AD27-12CA0B7A3EBD}" presName="hierChild4" presStyleCnt="0"/>
      <dgm:spPr/>
    </dgm:pt>
    <dgm:pt modelId="{9CF3FAC2-19D3-0944-8C1A-BB388F2C1FF6}" type="pres">
      <dgm:prSet presAssocID="{0C44FCBB-334D-E04A-AD27-12CA0B7A3EBD}" presName="hierChild5" presStyleCnt="0"/>
      <dgm:spPr/>
    </dgm:pt>
    <dgm:pt modelId="{710DFE70-5E6A-BA48-BEF4-49D3AE7B77E8}" type="pres">
      <dgm:prSet presAssocID="{D8EBFDD3-BDAF-3646-ACEE-8F9D18485B6A}" presName="Name37" presStyleLbl="parChTrans1D2" presStyleIdx="1" presStyleCnt="3"/>
      <dgm:spPr/>
      <dgm:t>
        <a:bodyPr/>
        <a:lstStyle/>
        <a:p>
          <a:endParaRPr lang="en-US"/>
        </a:p>
      </dgm:t>
    </dgm:pt>
    <dgm:pt modelId="{2C1069AC-61D3-8E41-A16D-C45A378E0B29}" type="pres">
      <dgm:prSet presAssocID="{A3EF091E-373B-204D-BB51-73AF8902FEBA}" presName="hierRoot2" presStyleCnt="0">
        <dgm:presLayoutVars>
          <dgm:hierBranch val="init"/>
        </dgm:presLayoutVars>
      </dgm:prSet>
      <dgm:spPr/>
    </dgm:pt>
    <dgm:pt modelId="{38BB59BA-6542-0A48-B3E5-175C9C6C4443}" type="pres">
      <dgm:prSet presAssocID="{A3EF091E-373B-204D-BB51-73AF8902FEBA}" presName="rootComposite" presStyleCnt="0"/>
      <dgm:spPr/>
    </dgm:pt>
    <dgm:pt modelId="{356BA239-8D4F-0849-AC82-DFA36BA10C63}" type="pres">
      <dgm:prSet presAssocID="{A3EF091E-373B-204D-BB51-73AF8902FEBA}" presName="rootText" presStyleLbl="node2" presStyleIdx="1" presStyleCnt="3">
        <dgm:presLayoutVars>
          <dgm:chPref val="3"/>
        </dgm:presLayoutVars>
      </dgm:prSet>
      <dgm:spPr/>
      <dgm:t>
        <a:bodyPr/>
        <a:lstStyle/>
        <a:p>
          <a:endParaRPr lang="en-US"/>
        </a:p>
      </dgm:t>
    </dgm:pt>
    <dgm:pt modelId="{FC7F725E-6521-424A-8F56-ADDAD6EB053D}" type="pres">
      <dgm:prSet presAssocID="{A3EF091E-373B-204D-BB51-73AF8902FEBA}" presName="rootConnector" presStyleLbl="node2" presStyleIdx="1" presStyleCnt="3"/>
      <dgm:spPr/>
      <dgm:t>
        <a:bodyPr/>
        <a:lstStyle/>
        <a:p>
          <a:endParaRPr lang="en-US"/>
        </a:p>
      </dgm:t>
    </dgm:pt>
    <dgm:pt modelId="{9E419E88-CFA0-0F4D-B5C2-61D6F2958F2D}" type="pres">
      <dgm:prSet presAssocID="{A3EF091E-373B-204D-BB51-73AF8902FEBA}" presName="hierChild4" presStyleCnt="0"/>
      <dgm:spPr/>
    </dgm:pt>
    <dgm:pt modelId="{53DE6471-1AC5-584C-8D74-3B1104210A7B}" type="pres">
      <dgm:prSet presAssocID="{A3EF091E-373B-204D-BB51-73AF8902FEBA}" presName="hierChild5" presStyleCnt="0"/>
      <dgm:spPr/>
    </dgm:pt>
    <dgm:pt modelId="{A21C821E-8EC6-C245-B1DC-0AFA86100F09}" type="pres">
      <dgm:prSet presAssocID="{4F144A5F-B967-D24F-93E0-55F53F233743}" presName="Name37" presStyleLbl="parChTrans1D2" presStyleIdx="2" presStyleCnt="3"/>
      <dgm:spPr/>
      <dgm:t>
        <a:bodyPr/>
        <a:lstStyle/>
        <a:p>
          <a:endParaRPr lang="en-US"/>
        </a:p>
      </dgm:t>
    </dgm:pt>
    <dgm:pt modelId="{25B5E60D-2DA3-9D4A-BB0F-618C4C39D454}" type="pres">
      <dgm:prSet presAssocID="{CA7AB708-3F6C-6944-A109-E104D55A78FF}" presName="hierRoot2" presStyleCnt="0">
        <dgm:presLayoutVars>
          <dgm:hierBranch val="init"/>
        </dgm:presLayoutVars>
      </dgm:prSet>
      <dgm:spPr/>
    </dgm:pt>
    <dgm:pt modelId="{5C2CFD21-379B-3848-908D-F525E1D74E29}" type="pres">
      <dgm:prSet presAssocID="{CA7AB708-3F6C-6944-A109-E104D55A78FF}" presName="rootComposite" presStyleCnt="0"/>
      <dgm:spPr/>
    </dgm:pt>
    <dgm:pt modelId="{B9C9184D-1251-734D-B7D0-BFEC071C7B5D}" type="pres">
      <dgm:prSet presAssocID="{CA7AB708-3F6C-6944-A109-E104D55A78FF}" presName="rootText" presStyleLbl="node2" presStyleIdx="2" presStyleCnt="3">
        <dgm:presLayoutVars>
          <dgm:chPref val="3"/>
        </dgm:presLayoutVars>
      </dgm:prSet>
      <dgm:spPr/>
      <dgm:t>
        <a:bodyPr/>
        <a:lstStyle/>
        <a:p>
          <a:endParaRPr lang="en-US"/>
        </a:p>
      </dgm:t>
    </dgm:pt>
    <dgm:pt modelId="{B0DAF3A1-A6AB-124C-8811-E4C0CA610007}" type="pres">
      <dgm:prSet presAssocID="{CA7AB708-3F6C-6944-A109-E104D55A78FF}" presName="rootConnector" presStyleLbl="node2" presStyleIdx="2" presStyleCnt="3"/>
      <dgm:spPr/>
      <dgm:t>
        <a:bodyPr/>
        <a:lstStyle/>
        <a:p>
          <a:endParaRPr lang="en-US"/>
        </a:p>
      </dgm:t>
    </dgm:pt>
    <dgm:pt modelId="{16733989-B0F4-7548-8282-A0992A71C36F}" type="pres">
      <dgm:prSet presAssocID="{CA7AB708-3F6C-6944-A109-E104D55A78FF}" presName="hierChild4" presStyleCnt="0"/>
      <dgm:spPr/>
    </dgm:pt>
    <dgm:pt modelId="{23EA4D81-C376-F240-9193-D83A64E66FFB}" type="pres">
      <dgm:prSet presAssocID="{CA7AB708-3F6C-6944-A109-E104D55A78FF}" presName="hierChild5" presStyleCnt="0"/>
      <dgm:spPr/>
    </dgm:pt>
    <dgm:pt modelId="{02C32FFC-4C12-D442-A833-E2298D7F31B4}" type="pres">
      <dgm:prSet presAssocID="{86740043-1FB3-0F4C-B42C-5B30B209DD03}" presName="hierChild3" presStyleCnt="0"/>
      <dgm:spPr/>
    </dgm:pt>
  </dgm:ptLst>
  <dgm:cxnLst>
    <dgm:cxn modelId="{645B24C3-EFF6-3541-A39C-4DB9D7F077E2}" type="presOf" srcId="{0C44FCBB-334D-E04A-AD27-12CA0B7A3EBD}" destId="{643A59E9-3D2E-624E-810B-0E20125F66BD}" srcOrd="0" destOrd="0" presId="urn:microsoft.com/office/officeart/2005/8/layout/orgChart1"/>
    <dgm:cxn modelId="{8196F472-D119-5046-B925-8C16D3CEBB07}" type="presOf" srcId="{86740043-1FB3-0F4C-B42C-5B30B209DD03}" destId="{A551E3F8-D637-B24B-8606-4448B7766B6A}" srcOrd="1" destOrd="0" presId="urn:microsoft.com/office/officeart/2005/8/layout/orgChart1"/>
    <dgm:cxn modelId="{D1ED37D8-D5F5-2142-8A44-DA6DD1A93F3C}" type="presOf" srcId="{CA7AB708-3F6C-6944-A109-E104D55A78FF}" destId="{B9C9184D-1251-734D-B7D0-BFEC071C7B5D}" srcOrd="0" destOrd="0" presId="urn:microsoft.com/office/officeart/2005/8/layout/orgChart1"/>
    <dgm:cxn modelId="{C1675076-E6BB-644B-AFD9-D7F3EB500F46}" srcId="{86740043-1FB3-0F4C-B42C-5B30B209DD03}" destId="{0C44FCBB-334D-E04A-AD27-12CA0B7A3EBD}" srcOrd="0" destOrd="0" parTransId="{83A8BD31-7100-5F46-90DB-4CDF70F13B25}" sibTransId="{3AF2AE06-AFC0-CB4A-8563-4914E656767D}"/>
    <dgm:cxn modelId="{31A9C7B7-7B0F-B34A-A074-C95F7DF6C5E7}" type="presOf" srcId="{CA7AB708-3F6C-6944-A109-E104D55A78FF}" destId="{B0DAF3A1-A6AB-124C-8811-E4C0CA610007}" srcOrd="1" destOrd="0" presId="urn:microsoft.com/office/officeart/2005/8/layout/orgChart1"/>
    <dgm:cxn modelId="{4D5F16E4-D4FA-8B45-91D5-9E3083078512}" type="presOf" srcId="{A3EF091E-373B-204D-BB51-73AF8902FEBA}" destId="{FC7F725E-6521-424A-8F56-ADDAD6EB053D}" srcOrd="1" destOrd="0" presId="urn:microsoft.com/office/officeart/2005/8/layout/orgChart1"/>
    <dgm:cxn modelId="{05DAAFE8-F32D-C244-B3C0-20B3A77F6D08}" type="presOf" srcId="{86740043-1FB3-0F4C-B42C-5B30B209DD03}" destId="{2D86ABDF-4950-8D4E-838E-FD2B4B5DD666}" srcOrd="0" destOrd="0" presId="urn:microsoft.com/office/officeart/2005/8/layout/orgChart1"/>
    <dgm:cxn modelId="{CEF30355-697E-8A47-AE70-8972E7097888}" type="presOf" srcId="{83A8BD31-7100-5F46-90DB-4CDF70F13B25}" destId="{AA96B780-1B68-D741-93D3-76B3E82914BC}" srcOrd="0" destOrd="0" presId="urn:microsoft.com/office/officeart/2005/8/layout/orgChart1"/>
    <dgm:cxn modelId="{50BCA752-7438-D64B-B759-202DC48A7750}" srcId="{86740043-1FB3-0F4C-B42C-5B30B209DD03}" destId="{A3EF091E-373B-204D-BB51-73AF8902FEBA}" srcOrd="1" destOrd="0" parTransId="{D8EBFDD3-BDAF-3646-ACEE-8F9D18485B6A}" sibTransId="{7C45DDBA-07C2-9C4C-97E4-97152EF37098}"/>
    <dgm:cxn modelId="{04A21CB7-C831-8441-8755-8DBB49C16C0F}" type="presOf" srcId="{A3EF091E-373B-204D-BB51-73AF8902FEBA}" destId="{356BA239-8D4F-0849-AC82-DFA36BA10C63}" srcOrd="0" destOrd="0" presId="urn:microsoft.com/office/officeart/2005/8/layout/orgChart1"/>
    <dgm:cxn modelId="{4904B5EB-9F08-884A-B8E7-32E255956FE2}" type="presOf" srcId="{4F144A5F-B967-D24F-93E0-55F53F233743}" destId="{A21C821E-8EC6-C245-B1DC-0AFA86100F09}" srcOrd="0" destOrd="0" presId="urn:microsoft.com/office/officeart/2005/8/layout/orgChart1"/>
    <dgm:cxn modelId="{BA30EADD-B547-6D42-9721-02CFB3566D22}" type="presOf" srcId="{0C44FCBB-334D-E04A-AD27-12CA0B7A3EBD}" destId="{AFD6E1C2-1984-3B47-8B1B-4B557FE1CA2D}" srcOrd="1" destOrd="0" presId="urn:microsoft.com/office/officeart/2005/8/layout/orgChart1"/>
    <dgm:cxn modelId="{1CD05912-E177-DE48-A12C-64194B35FE63}" srcId="{86740043-1FB3-0F4C-B42C-5B30B209DD03}" destId="{CA7AB708-3F6C-6944-A109-E104D55A78FF}" srcOrd="2" destOrd="0" parTransId="{4F144A5F-B967-D24F-93E0-55F53F233743}" sibTransId="{1C357C07-7863-2349-8C44-78B0E9E40262}"/>
    <dgm:cxn modelId="{441CD008-CF66-2E4A-B3D7-A29F6C4A4752}" type="presOf" srcId="{CC1EADE6-A8A2-4640-A200-35C6CE2E4320}" destId="{F9DACE78-8854-6341-9F9F-60D382AFC18F}" srcOrd="0" destOrd="0" presId="urn:microsoft.com/office/officeart/2005/8/layout/orgChart1"/>
    <dgm:cxn modelId="{0075A80B-095D-3549-B7A1-7718DB17365F}" type="presOf" srcId="{D8EBFDD3-BDAF-3646-ACEE-8F9D18485B6A}" destId="{710DFE70-5E6A-BA48-BEF4-49D3AE7B77E8}" srcOrd="0" destOrd="0" presId="urn:microsoft.com/office/officeart/2005/8/layout/orgChart1"/>
    <dgm:cxn modelId="{330A2332-47E7-F143-BF85-AEB792F1B51A}" srcId="{CC1EADE6-A8A2-4640-A200-35C6CE2E4320}" destId="{86740043-1FB3-0F4C-B42C-5B30B209DD03}" srcOrd="0" destOrd="0" parTransId="{58680F62-0DE4-7742-BCC2-71D3F250C3A4}" sibTransId="{FD834F40-3FEE-5E4C-BE2E-5F389BDC2C19}"/>
    <dgm:cxn modelId="{77BA59D4-5DFE-5141-AA03-187444E856B9}" type="presParOf" srcId="{F9DACE78-8854-6341-9F9F-60D382AFC18F}" destId="{FF9BF9C9-3457-0E4C-B1EE-7FD2D1937F7B}" srcOrd="0" destOrd="0" presId="urn:microsoft.com/office/officeart/2005/8/layout/orgChart1"/>
    <dgm:cxn modelId="{51105C8A-264C-9241-B207-CEE0912A7527}" type="presParOf" srcId="{FF9BF9C9-3457-0E4C-B1EE-7FD2D1937F7B}" destId="{CF59E5A3-461F-5A41-97A7-90D005B6BDCF}" srcOrd="0" destOrd="0" presId="urn:microsoft.com/office/officeart/2005/8/layout/orgChart1"/>
    <dgm:cxn modelId="{0B8300F0-7A54-194A-8C3A-99D22BCF0871}" type="presParOf" srcId="{CF59E5A3-461F-5A41-97A7-90D005B6BDCF}" destId="{2D86ABDF-4950-8D4E-838E-FD2B4B5DD666}" srcOrd="0" destOrd="0" presId="urn:microsoft.com/office/officeart/2005/8/layout/orgChart1"/>
    <dgm:cxn modelId="{3D67CE92-3558-D649-AE67-FE68D4E4FB07}" type="presParOf" srcId="{CF59E5A3-461F-5A41-97A7-90D005B6BDCF}" destId="{A551E3F8-D637-B24B-8606-4448B7766B6A}" srcOrd="1" destOrd="0" presId="urn:microsoft.com/office/officeart/2005/8/layout/orgChart1"/>
    <dgm:cxn modelId="{4E07CB1D-C708-1D42-BCEB-0EF106821E39}" type="presParOf" srcId="{FF9BF9C9-3457-0E4C-B1EE-7FD2D1937F7B}" destId="{232CC617-B844-C741-A22A-3AFE30E6BFB1}" srcOrd="1" destOrd="0" presId="urn:microsoft.com/office/officeart/2005/8/layout/orgChart1"/>
    <dgm:cxn modelId="{52C4D489-B7E7-EA42-8313-60A0A188E671}" type="presParOf" srcId="{232CC617-B844-C741-A22A-3AFE30E6BFB1}" destId="{AA96B780-1B68-D741-93D3-76B3E82914BC}" srcOrd="0" destOrd="0" presId="urn:microsoft.com/office/officeart/2005/8/layout/orgChart1"/>
    <dgm:cxn modelId="{52B9CD1B-882B-E64E-9CE3-CAC413BD6776}" type="presParOf" srcId="{232CC617-B844-C741-A22A-3AFE30E6BFB1}" destId="{74CCC82B-B023-E649-805F-E6A750C02072}" srcOrd="1" destOrd="0" presId="urn:microsoft.com/office/officeart/2005/8/layout/orgChart1"/>
    <dgm:cxn modelId="{54B8068E-7240-FF42-97F6-771E3229BA39}" type="presParOf" srcId="{74CCC82B-B023-E649-805F-E6A750C02072}" destId="{EAFAC442-C15F-FF46-B9DA-DA3547EA87E0}" srcOrd="0" destOrd="0" presId="urn:microsoft.com/office/officeart/2005/8/layout/orgChart1"/>
    <dgm:cxn modelId="{6C003C9D-EF1F-2440-B3F3-BA74C7AB789A}" type="presParOf" srcId="{EAFAC442-C15F-FF46-B9DA-DA3547EA87E0}" destId="{643A59E9-3D2E-624E-810B-0E20125F66BD}" srcOrd="0" destOrd="0" presId="urn:microsoft.com/office/officeart/2005/8/layout/orgChart1"/>
    <dgm:cxn modelId="{E4294164-466F-2049-811E-28431A701A99}" type="presParOf" srcId="{EAFAC442-C15F-FF46-B9DA-DA3547EA87E0}" destId="{AFD6E1C2-1984-3B47-8B1B-4B557FE1CA2D}" srcOrd="1" destOrd="0" presId="urn:microsoft.com/office/officeart/2005/8/layout/orgChart1"/>
    <dgm:cxn modelId="{8115DB81-6932-E142-851B-1F597D75B39C}" type="presParOf" srcId="{74CCC82B-B023-E649-805F-E6A750C02072}" destId="{DBA3B56A-26D2-7F40-AAE0-DE3CBAF64049}" srcOrd="1" destOrd="0" presId="urn:microsoft.com/office/officeart/2005/8/layout/orgChart1"/>
    <dgm:cxn modelId="{2A5BCFA8-1705-0E41-8446-4CD055FE92C4}" type="presParOf" srcId="{74CCC82B-B023-E649-805F-E6A750C02072}" destId="{9CF3FAC2-19D3-0944-8C1A-BB388F2C1FF6}" srcOrd="2" destOrd="0" presId="urn:microsoft.com/office/officeart/2005/8/layout/orgChart1"/>
    <dgm:cxn modelId="{DA264A8D-9F18-314B-B9E9-72F0C2075AAE}" type="presParOf" srcId="{232CC617-B844-C741-A22A-3AFE30E6BFB1}" destId="{710DFE70-5E6A-BA48-BEF4-49D3AE7B77E8}" srcOrd="2" destOrd="0" presId="urn:microsoft.com/office/officeart/2005/8/layout/orgChart1"/>
    <dgm:cxn modelId="{E94799DD-776B-0C45-ACDD-FBF072683DFA}" type="presParOf" srcId="{232CC617-B844-C741-A22A-3AFE30E6BFB1}" destId="{2C1069AC-61D3-8E41-A16D-C45A378E0B29}" srcOrd="3" destOrd="0" presId="urn:microsoft.com/office/officeart/2005/8/layout/orgChart1"/>
    <dgm:cxn modelId="{BB4C3EE7-CB43-8146-99EA-1C11695D2C5B}" type="presParOf" srcId="{2C1069AC-61D3-8E41-A16D-C45A378E0B29}" destId="{38BB59BA-6542-0A48-B3E5-175C9C6C4443}" srcOrd="0" destOrd="0" presId="urn:microsoft.com/office/officeart/2005/8/layout/orgChart1"/>
    <dgm:cxn modelId="{6F1FA2D7-C10B-9749-8D88-D7725C51F7ED}" type="presParOf" srcId="{38BB59BA-6542-0A48-B3E5-175C9C6C4443}" destId="{356BA239-8D4F-0849-AC82-DFA36BA10C63}" srcOrd="0" destOrd="0" presId="urn:microsoft.com/office/officeart/2005/8/layout/orgChart1"/>
    <dgm:cxn modelId="{50F89529-8784-104B-9104-B6D37E08B081}" type="presParOf" srcId="{38BB59BA-6542-0A48-B3E5-175C9C6C4443}" destId="{FC7F725E-6521-424A-8F56-ADDAD6EB053D}" srcOrd="1" destOrd="0" presId="urn:microsoft.com/office/officeart/2005/8/layout/orgChart1"/>
    <dgm:cxn modelId="{CAD85BA5-B2C1-1C40-9C37-424A0612F5C3}" type="presParOf" srcId="{2C1069AC-61D3-8E41-A16D-C45A378E0B29}" destId="{9E419E88-CFA0-0F4D-B5C2-61D6F2958F2D}" srcOrd="1" destOrd="0" presId="urn:microsoft.com/office/officeart/2005/8/layout/orgChart1"/>
    <dgm:cxn modelId="{653A00FD-A455-F641-818A-979DC3E9386A}" type="presParOf" srcId="{2C1069AC-61D3-8E41-A16D-C45A378E0B29}" destId="{53DE6471-1AC5-584C-8D74-3B1104210A7B}" srcOrd="2" destOrd="0" presId="urn:microsoft.com/office/officeart/2005/8/layout/orgChart1"/>
    <dgm:cxn modelId="{5A6A573D-AE43-C44A-8B72-E35DA520461A}" type="presParOf" srcId="{232CC617-B844-C741-A22A-3AFE30E6BFB1}" destId="{A21C821E-8EC6-C245-B1DC-0AFA86100F09}" srcOrd="4" destOrd="0" presId="urn:microsoft.com/office/officeart/2005/8/layout/orgChart1"/>
    <dgm:cxn modelId="{4B7D5BDF-8293-CB4C-A258-612481703994}" type="presParOf" srcId="{232CC617-B844-C741-A22A-3AFE30E6BFB1}" destId="{25B5E60D-2DA3-9D4A-BB0F-618C4C39D454}" srcOrd="5" destOrd="0" presId="urn:microsoft.com/office/officeart/2005/8/layout/orgChart1"/>
    <dgm:cxn modelId="{C03A41F8-7E20-6440-98BB-7F57E050EBB5}" type="presParOf" srcId="{25B5E60D-2DA3-9D4A-BB0F-618C4C39D454}" destId="{5C2CFD21-379B-3848-908D-F525E1D74E29}" srcOrd="0" destOrd="0" presId="urn:microsoft.com/office/officeart/2005/8/layout/orgChart1"/>
    <dgm:cxn modelId="{47BB0E7D-038D-D743-93E8-DC9363ADF354}" type="presParOf" srcId="{5C2CFD21-379B-3848-908D-F525E1D74E29}" destId="{B9C9184D-1251-734D-B7D0-BFEC071C7B5D}" srcOrd="0" destOrd="0" presId="urn:microsoft.com/office/officeart/2005/8/layout/orgChart1"/>
    <dgm:cxn modelId="{6177D553-9BC1-C445-A3CD-8A3B1A2072AD}" type="presParOf" srcId="{5C2CFD21-379B-3848-908D-F525E1D74E29}" destId="{B0DAF3A1-A6AB-124C-8811-E4C0CA610007}" srcOrd="1" destOrd="0" presId="urn:microsoft.com/office/officeart/2005/8/layout/orgChart1"/>
    <dgm:cxn modelId="{DC5159A7-3929-144D-BEB1-2F82F4BA600D}" type="presParOf" srcId="{25B5E60D-2DA3-9D4A-BB0F-618C4C39D454}" destId="{16733989-B0F4-7548-8282-A0992A71C36F}" srcOrd="1" destOrd="0" presId="urn:microsoft.com/office/officeart/2005/8/layout/orgChart1"/>
    <dgm:cxn modelId="{5ACBD685-0BF6-074A-BC93-1296055B39EE}" type="presParOf" srcId="{25B5E60D-2DA3-9D4A-BB0F-618C4C39D454}" destId="{23EA4D81-C376-F240-9193-D83A64E66FFB}" srcOrd="2" destOrd="0" presId="urn:microsoft.com/office/officeart/2005/8/layout/orgChart1"/>
    <dgm:cxn modelId="{5715A520-20AF-604A-919B-969FB2416B28}" type="presParOf" srcId="{FF9BF9C9-3457-0E4C-B1EE-7FD2D1937F7B}" destId="{02C32FFC-4C12-D442-A833-E2298D7F31B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3E7588-ABB1-344A-BBAB-1682007D7C55}" type="doc">
      <dgm:prSet loTypeId="urn:microsoft.com/office/officeart/2005/8/layout/hierarchy4" loCatId="list" qsTypeId="urn:microsoft.com/office/officeart/2005/8/quickstyle/3D1" qsCatId="3D" csTypeId="urn:microsoft.com/office/officeart/2005/8/colors/accent6_2" csCatId="accent6" phldr="1"/>
      <dgm:spPr/>
      <dgm:t>
        <a:bodyPr/>
        <a:lstStyle/>
        <a:p>
          <a:endParaRPr lang="en-US"/>
        </a:p>
      </dgm:t>
    </dgm:pt>
    <dgm:pt modelId="{30BDF8B6-798E-8B4A-985F-F283B8474D95}">
      <dgm:prSet/>
      <dgm:spPr/>
      <dgm:t>
        <a:bodyPr/>
        <a:lstStyle/>
        <a:p>
          <a:pPr rtl="0"/>
          <a:r>
            <a:rPr lang="en-US" smtClean="0"/>
            <a:t>Citizens United v. Federal Election Commission, 558 U.S.310 (2010).</a:t>
          </a:r>
          <a:endParaRPr lang="en-US"/>
        </a:p>
      </dgm:t>
    </dgm:pt>
    <dgm:pt modelId="{7F4F57B9-86A4-0049-8BD5-9F71E5CCBEDE}" type="parTrans" cxnId="{691C0B16-4159-7345-99B2-9D0EEA111B52}">
      <dgm:prSet/>
      <dgm:spPr/>
      <dgm:t>
        <a:bodyPr/>
        <a:lstStyle/>
        <a:p>
          <a:endParaRPr lang="en-US"/>
        </a:p>
      </dgm:t>
    </dgm:pt>
    <dgm:pt modelId="{810A9458-2B77-3541-9932-1C19D7312521}" type="sibTrans" cxnId="{691C0B16-4159-7345-99B2-9D0EEA111B52}">
      <dgm:prSet/>
      <dgm:spPr/>
      <dgm:t>
        <a:bodyPr/>
        <a:lstStyle/>
        <a:p>
          <a:endParaRPr lang="en-US"/>
        </a:p>
      </dgm:t>
    </dgm:pt>
    <dgm:pt modelId="{A07E368A-D38E-FD45-9180-3F6F75D74297}">
      <dgm:prSet/>
      <dgm:spPr/>
      <dgm:t>
        <a:bodyPr/>
        <a:lstStyle/>
        <a:p>
          <a:pPr rtl="0"/>
          <a:r>
            <a:rPr lang="en-US" b="1" dirty="0" smtClean="0"/>
            <a:t>FACTS: Federal Law prohibited corporations and unions from using their general treasury funds to make independent expenditures for speech defined as “electioneering communication” (any broadcast mentioning a candidate by name). Citizens United, a non profit corporation, with finds form donations used its money to make and distribute a film entitled “Hillary: The Movie” critical of Hillary Rodham Clinton running for president in 2008. Citizens United challenged the law that prohibited them from distributing the movie  through video on demand. </a:t>
          </a:r>
          <a:endParaRPr lang="en-US" b="1" dirty="0"/>
        </a:p>
      </dgm:t>
    </dgm:pt>
    <dgm:pt modelId="{C3E5AAC3-5E7B-CE4F-A49C-9A806018B205}" type="parTrans" cxnId="{A15ED0BF-D171-D242-8F7C-571A96A0F556}">
      <dgm:prSet/>
      <dgm:spPr/>
      <dgm:t>
        <a:bodyPr/>
        <a:lstStyle/>
        <a:p>
          <a:endParaRPr lang="en-US"/>
        </a:p>
      </dgm:t>
    </dgm:pt>
    <dgm:pt modelId="{FFCC29BD-7C7D-1747-B6B1-6FFAEDA4463A}" type="sibTrans" cxnId="{A15ED0BF-D171-D242-8F7C-571A96A0F556}">
      <dgm:prSet/>
      <dgm:spPr/>
      <dgm:t>
        <a:bodyPr/>
        <a:lstStyle/>
        <a:p>
          <a:endParaRPr lang="en-US"/>
        </a:p>
      </dgm:t>
    </dgm:pt>
    <dgm:pt modelId="{E70A4AB8-A90B-E24E-9839-88BE65568449}">
      <dgm:prSet custT="1"/>
      <dgm:spPr/>
      <dgm:t>
        <a:bodyPr/>
        <a:lstStyle/>
        <a:p>
          <a:pPr rtl="0"/>
          <a:r>
            <a:rPr lang="en-US" sz="2000" dirty="0" smtClean="0"/>
            <a:t>Relying on Bellotti, the Court wrote: Corporations have a First Amendment right to speak freely.</a:t>
          </a:r>
          <a:endParaRPr lang="en-US" sz="2000" dirty="0"/>
        </a:p>
      </dgm:t>
    </dgm:pt>
    <dgm:pt modelId="{479AE4BE-E91F-D640-960E-87992C7B9105}" type="parTrans" cxnId="{0B1EED1F-0D6E-E34C-A053-1C21A5383C56}">
      <dgm:prSet/>
      <dgm:spPr/>
      <dgm:t>
        <a:bodyPr/>
        <a:lstStyle/>
        <a:p>
          <a:endParaRPr lang="en-US"/>
        </a:p>
      </dgm:t>
    </dgm:pt>
    <dgm:pt modelId="{3580BA6A-22E8-B242-8D23-A070BF90FA3F}" type="sibTrans" cxnId="{0B1EED1F-0D6E-E34C-A053-1C21A5383C56}">
      <dgm:prSet/>
      <dgm:spPr/>
      <dgm:t>
        <a:bodyPr/>
        <a:lstStyle/>
        <a:p>
          <a:endParaRPr lang="en-US"/>
        </a:p>
      </dgm:t>
    </dgm:pt>
    <dgm:pt modelId="{D256FFF4-DEAE-8446-B7CF-8CE3C70031E3}">
      <dgm:prSet custT="1"/>
      <dgm:spPr/>
      <dgm:t>
        <a:bodyPr/>
        <a:lstStyle/>
        <a:p>
          <a:pPr rtl="0"/>
          <a:r>
            <a:rPr lang="en-US" sz="2000" dirty="0" smtClean="0"/>
            <a:t>Political speech is indispensable in the Republic</a:t>
          </a:r>
          <a:endParaRPr lang="en-US" sz="2000" dirty="0"/>
        </a:p>
      </dgm:t>
    </dgm:pt>
    <dgm:pt modelId="{D352F2A6-0CA3-5148-8E8D-3CE55DB65AF6}" type="parTrans" cxnId="{A649EF85-3A93-7448-9A99-2790C05E35B3}">
      <dgm:prSet/>
      <dgm:spPr/>
      <dgm:t>
        <a:bodyPr/>
        <a:lstStyle/>
        <a:p>
          <a:endParaRPr lang="en-US"/>
        </a:p>
      </dgm:t>
    </dgm:pt>
    <dgm:pt modelId="{ED420E49-D859-D948-BA53-83C35D7181E4}" type="sibTrans" cxnId="{A649EF85-3A93-7448-9A99-2790C05E35B3}">
      <dgm:prSet/>
      <dgm:spPr/>
      <dgm:t>
        <a:bodyPr/>
        <a:lstStyle/>
        <a:p>
          <a:endParaRPr lang="en-US"/>
        </a:p>
      </dgm:t>
    </dgm:pt>
    <dgm:pt modelId="{3C2F4A24-175D-E240-8A1B-2BD20AC5564E}">
      <dgm:prSet custT="1"/>
      <dgm:spPr/>
      <dgm:t>
        <a:bodyPr/>
        <a:lstStyle/>
        <a:p>
          <a:pPr rtl="0"/>
          <a:r>
            <a:rPr lang="en-US" sz="1800" dirty="0" smtClean="0"/>
            <a:t>“When a government uses its full power, including the criminal law, to command where a person may get his or her information or what distrusted source he or she may not hear, it uses censorship to control thought.  This is unlawful.”</a:t>
          </a:r>
          <a:endParaRPr lang="en-US" sz="1800" dirty="0"/>
        </a:p>
      </dgm:t>
    </dgm:pt>
    <dgm:pt modelId="{5961BC1B-9965-5348-AD48-03EB145E6F6C}" type="parTrans" cxnId="{9B82160A-1AC8-254D-A621-2FFC1C77E5FB}">
      <dgm:prSet/>
      <dgm:spPr/>
      <dgm:t>
        <a:bodyPr/>
        <a:lstStyle/>
        <a:p>
          <a:endParaRPr lang="en-US"/>
        </a:p>
      </dgm:t>
    </dgm:pt>
    <dgm:pt modelId="{4D37F0F1-9A35-574C-8D13-D527D253B125}" type="sibTrans" cxnId="{9B82160A-1AC8-254D-A621-2FFC1C77E5FB}">
      <dgm:prSet/>
      <dgm:spPr/>
      <dgm:t>
        <a:bodyPr/>
        <a:lstStyle/>
        <a:p>
          <a:endParaRPr lang="en-US"/>
        </a:p>
      </dgm:t>
    </dgm:pt>
    <dgm:pt modelId="{3F4A6F73-B9FE-D149-9BA0-045382B32A6B}">
      <dgm:prSet custT="1"/>
      <dgm:spPr/>
      <dgm:t>
        <a:bodyPr/>
        <a:lstStyle/>
        <a:p>
          <a:pPr rtl="0"/>
          <a:r>
            <a:rPr lang="en-US" sz="2000" dirty="0" smtClean="0"/>
            <a:t>Based on idea that corporation produce speech distinct from that of its shareholders</a:t>
          </a:r>
          <a:endParaRPr lang="en-US" sz="2000" dirty="0"/>
        </a:p>
      </dgm:t>
    </dgm:pt>
    <dgm:pt modelId="{3B3D3A35-BB3A-1545-8455-CB506292B1B0}" type="parTrans" cxnId="{9E212BD4-20AC-D345-803C-82DCB703C650}">
      <dgm:prSet/>
      <dgm:spPr/>
      <dgm:t>
        <a:bodyPr/>
        <a:lstStyle/>
        <a:p>
          <a:endParaRPr lang="en-US"/>
        </a:p>
      </dgm:t>
    </dgm:pt>
    <dgm:pt modelId="{288A4CB0-CE2E-F24D-AAE0-ABC8E05D8929}" type="sibTrans" cxnId="{9E212BD4-20AC-D345-803C-82DCB703C650}">
      <dgm:prSet/>
      <dgm:spPr/>
      <dgm:t>
        <a:bodyPr/>
        <a:lstStyle/>
        <a:p>
          <a:endParaRPr lang="en-US"/>
        </a:p>
      </dgm:t>
    </dgm:pt>
    <dgm:pt modelId="{CFB9647E-1FCE-6548-B075-09B15B713488}">
      <dgm:prSet custT="1"/>
      <dgm:spPr/>
      <dgm:t>
        <a:bodyPr/>
        <a:lstStyle/>
        <a:p>
          <a:pPr rtl="0"/>
          <a:r>
            <a:rPr lang="en-US" sz="2000" dirty="0" smtClean="0"/>
            <a:t>BUT what about corporations controlled by foreigners, including foreign governments? That question left open.  </a:t>
          </a:r>
          <a:endParaRPr lang="en-US" sz="2000" dirty="0"/>
        </a:p>
      </dgm:t>
    </dgm:pt>
    <dgm:pt modelId="{7C6A9867-6FE6-CE4A-A8C7-D5977B03FC7B}" type="parTrans" cxnId="{6169BFB5-3119-1F4C-BE97-7BE3D7F2EEA1}">
      <dgm:prSet/>
      <dgm:spPr/>
      <dgm:t>
        <a:bodyPr/>
        <a:lstStyle/>
        <a:p>
          <a:endParaRPr lang="en-US"/>
        </a:p>
      </dgm:t>
    </dgm:pt>
    <dgm:pt modelId="{75B157EE-7FF0-3442-AC00-7840B203AF55}" type="sibTrans" cxnId="{6169BFB5-3119-1F4C-BE97-7BE3D7F2EEA1}">
      <dgm:prSet/>
      <dgm:spPr/>
      <dgm:t>
        <a:bodyPr/>
        <a:lstStyle/>
        <a:p>
          <a:endParaRPr lang="en-US"/>
        </a:p>
      </dgm:t>
    </dgm:pt>
    <dgm:pt modelId="{579AA7B5-6701-0947-83B1-0EF2CC2CDD48}" type="pres">
      <dgm:prSet presAssocID="{363E7588-ABB1-344A-BBAB-1682007D7C55}" presName="Name0" presStyleCnt="0">
        <dgm:presLayoutVars>
          <dgm:chPref val="1"/>
          <dgm:dir/>
          <dgm:animOne val="branch"/>
          <dgm:animLvl val="lvl"/>
          <dgm:resizeHandles/>
        </dgm:presLayoutVars>
      </dgm:prSet>
      <dgm:spPr/>
      <dgm:t>
        <a:bodyPr/>
        <a:lstStyle/>
        <a:p>
          <a:endParaRPr lang="en-US"/>
        </a:p>
      </dgm:t>
    </dgm:pt>
    <dgm:pt modelId="{99BDE08C-78E2-0241-A595-07E57B3A6BA6}" type="pres">
      <dgm:prSet presAssocID="{30BDF8B6-798E-8B4A-985F-F283B8474D95}" presName="vertOne" presStyleCnt="0"/>
      <dgm:spPr/>
      <dgm:t>
        <a:bodyPr/>
        <a:lstStyle/>
        <a:p>
          <a:endParaRPr lang="en-US"/>
        </a:p>
      </dgm:t>
    </dgm:pt>
    <dgm:pt modelId="{C48DAC3D-A829-F74E-801B-A02AF3B4BD9C}" type="pres">
      <dgm:prSet presAssocID="{30BDF8B6-798E-8B4A-985F-F283B8474D95}" presName="txOne" presStyleLbl="node0" presStyleIdx="0" presStyleCnt="1" custScaleY="21063">
        <dgm:presLayoutVars>
          <dgm:chPref val="3"/>
        </dgm:presLayoutVars>
      </dgm:prSet>
      <dgm:spPr/>
      <dgm:t>
        <a:bodyPr/>
        <a:lstStyle/>
        <a:p>
          <a:endParaRPr lang="en-US"/>
        </a:p>
      </dgm:t>
    </dgm:pt>
    <dgm:pt modelId="{E732F986-EDB7-C846-8B4B-19B7DEA5267E}" type="pres">
      <dgm:prSet presAssocID="{30BDF8B6-798E-8B4A-985F-F283B8474D95}" presName="parTransOne" presStyleCnt="0"/>
      <dgm:spPr/>
      <dgm:t>
        <a:bodyPr/>
        <a:lstStyle/>
        <a:p>
          <a:endParaRPr lang="en-US"/>
        </a:p>
      </dgm:t>
    </dgm:pt>
    <dgm:pt modelId="{DFA3C781-D87B-614F-87CC-61FED8E7E6F5}" type="pres">
      <dgm:prSet presAssocID="{30BDF8B6-798E-8B4A-985F-F283B8474D95}" presName="horzOne" presStyleCnt="0"/>
      <dgm:spPr/>
      <dgm:t>
        <a:bodyPr/>
        <a:lstStyle/>
        <a:p>
          <a:endParaRPr lang="en-US"/>
        </a:p>
      </dgm:t>
    </dgm:pt>
    <dgm:pt modelId="{D4D94EEF-4E7E-2E4D-A0F6-D19D9C6F3894}" type="pres">
      <dgm:prSet presAssocID="{A07E368A-D38E-FD45-9180-3F6F75D74297}" presName="vertTwo" presStyleCnt="0"/>
      <dgm:spPr/>
      <dgm:t>
        <a:bodyPr/>
        <a:lstStyle/>
        <a:p>
          <a:endParaRPr lang="en-US"/>
        </a:p>
      </dgm:t>
    </dgm:pt>
    <dgm:pt modelId="{E184BDC3-81C5-DB48-A9E7-CB3D0D17B0E5}" type="pres">
      <dgm:prSet presAssocID="{A07E368A-D38E-FD45-9180-3F6F75D74297}" presName="txTwo" presStyleLbl="node2" presStyleIdx="0" presStyleCnt="6">
        <dgm:presLayoutVars>
          <dgm:chPref val="3"/>
        </dgm:presLayoutVars>
      </dgm:prSet>
      <dgm:spPr/>
      <dgm:t>
        <a:bodyPr/>
        <a:lstStyle/>
        <a:p>
          <a:endParaRPr lang="en-US"/>
        </a:p>
      </dgm:t>
    </dgm:pt>
    <dgm:pt modelId="{8BA7D934-46A7-2545-9C2B-0B9D9ACFEA66}" type="pres">
      <dgm:prSet presAssocID="{A07E368A-D38E-FD45-9180-3F6F75D74297}" presName="horzTwo" presStyleCnt="0"/>
      <dgm:spPr/>
      <dgm:t>
        <a:bodyPr/>
        <a:lstStyle/>
        <a:p>
          <a:endParaRPr lang="en-US"/>
        </a:p>
      </dgm:t>
    </dgm:pt>
    <dgm:pt modelId="{652BD7BB-6BEB-3E4E-A5F4-AB81D5906D1D}" type="pres">
      <dgm:prSet presAssocID="{FFCC29BD-7C7D-1747-B6B1-6FFAEDA4463A}" presName="sibSpaceTwo" presStyleCnt="0"/>
      <dgm:spPr/>
      <dgm:t>
        <a:bodyPr/>
        <a:lstStyle/>
        <a:p>
          <a:endParaRPr lang="en-US"/>
        </a:p>
      </dgm:t>
    </dgm:pt>
    <dgm:pt modelId="{0461C12F-010A-3E40-BBF1-FDD8550F4253}" type="pres">
      <dgm:prSet presAssocID="{E70A4AB8-A90B-E24E-9839-88BE65568449}" presName="vertTwo" presStyleCnt="0"/>
      <dgm:spPr/>
      <dgm:t>
        <a:bodyPr/>
        <a:lstStyle/>
        <a:p>
          <a:endParaRPr lang="en-US"/>
        </a:p>
      </dgm:t>
    </dgm:pt>
    <dgm:pt modelId="{CF6DF67A-B7B3-B54A-B114-6A83A2931E5E}" type="pres">
      <dgm:prSet presAssocID="{E70A4AB8-A90B-E24E-9839-88BE65568449}" presName="txTwo" presStyleLbl="node2" presStyleIdx="1" presStyleCnt="6">
        <dgm:presLayoutVars>
          <dgm:chPref val="3"/>
        </dgm:presLayoutVars>
      </dgm:prSet>
      <dgm:spPr/>
      <dgm:t>
        <a:bodyPr/>
        <a:lstStyle/>
        <a:p>
          <a:endParaRPr lang="en-US"/>
        </a:p>
      </dgm:t>
    </dgm:pt>
    <dgm:pt modelId="{7100E809-A50A-B042-B0BA-A29AEA3FF590}" type="pres">
      <dgm:prSet presAssocID="{E70A4AB8-A90B-E24E-9839-88BE65568449}" presName="horzTwo" presStyleCnt="0"/>
      <dgm:spPr/>
      <dgm:t>
        <a:bodyPr/>
        <a:lstStyle/>
        <a:p>
          <a:endParaRPr lang="en-US"/>
        </a:p>
      </dgm:t>
    </dgm:pt>
    <dgm:pt modelId="{7817CB06-3E92-0441-A242-B8D705746DC8}" type="pres">
      <dgm:prSet presAssocID="{3580BA6A-22E8-B242-8D23-A070BF90FA3F}" presName="sibSpaceTwo" presStyleCnt="0"/>
      <dgm:spPr/>
      <dgm:t>
        <a:bodyPr/>
        <a:lstStyle/>
        <a:p>
          <a:endParaRPr lang="en-US"/>
        </a:p>
      </dgm:t>
    </dgm:pt>
    <dgm:pt modelId="{24B279F8-B055-8347-9E17-20871555B255}" type="pres">
      <dgm:prSet presAssocID="{D256FFF4-DEAE-8446-B7CF-8CE3C70031E3}" presName="vertTwo" presStyleCnt="0"/>
      <dgm:spPr/>
      <dgm:t>
        <a:bodyPr/>
        <a:lstStyle/>
        <a:p>
          <a:endParaRPr lang="en-US"/>
        </a:p>
      </dgm:t>
    </dgm:pt>
    <dgm:pt modelId="{DD86141E-5B55-D94E-B192-FC7F1E019E50}" type="pres">
      <dgm:prSet presAssocID="{D256FFF4-DEAE-8446-B7CF-8CE3C70031E3}" presName="txTwo" presStyleLbl="node2" presStyleIdx="2" presStyleCnt="6">
        <dgm:presLayoutVars>
          <dgm:chPref val="3"/>
        </dgm:presLayoutVars>
      </dgm:prSet>
      <dgm:spPr/>
      <dgm:t>
        <a:bodyPr/>
        <a:lstStyle/>
        <a:p>
          <a:endParaRPr lang="en-US"/>
        </a:p>
      </dgm:t>
    </dgm:pt>
    <dgm:pt modelId="{7FCBD98E-F49F-3841-8D40-DC1B2F01038C}" type="pres">
      <dgm:prSet presAssocID="{D256FFF4-DEAE-8446-B7CF-8CE3C70031E3}" presName="horzTwo" presStyleCnt="0"/>
      <dgm:spPr/>
      <dgm:t>
        <a:bodyPr/>
        <a:lstStyle/>
        <a:p>
          <a:endParaRPr lang="en-US"/>
        </a:p>
      </dgm:t>
    </dgm:pt>
    <dgm:pt modelId="{CED00B54-FA5A-AE44-8494-AC48F2D815AC}" type="pres">
      <dgm:prSet presAssocID="{ED420E49-D859-D948-BA53-83C35D7181E4}" presName="sibSpaceTwo" presStyleCnt="0"/>
      <dgm:spPr/>
      <dgm:t>
        <a:bodyPr/>
        <a:lstStyle/>
        <a:p>
          <a:endParaRPr lang="en-US"/>
        </a:p>
      </dgm:t>
    </dgm:pt>
    <dgm:pt modelId="{9FECECE2-CAB7-A043-A7A2-A95650770C0B}" type="pres">
      <dgm:prSet presAssocID="{3C2F4A24-175D-E240-8A1B-2BD20AC5564E}" presName="vertTwo" presStyleCnt="0"/>
      <dgm:spPr/>
      <dgm:t>
        <a:bodyPr/>
        <a:lstStyle/>
        <a:p>
          <a:endParaRPr lang="en-US"/>
        </a:p>
      </dgm:t>
    </dgm:pt>
    <dgm:pt modelId="{F1BA0EB5-0F4E-7542-8B16-4D9F40FB88D0}" type="pres">
      <dgm:prSet presAssocID="{3C2F4A24-175D-E240-8A1B-2BD20AC5564E}" presName="txTwo" presStyleLbl="node2" presStyleIdx="3" presStyleCnt="6">
        <dgm:presLayoutVars>
          <dgm:chPref val="3"/>
        </dgm:presLayoutVars>
      </dgm:prSet>
      <dgm:spPr/>
      <dgm:t>
        <a:bodyPr/>
        <a:lstStyle/>
        <a:p>
          <a:endParaRPr lang="en-US"/>
        </a:p>
      </dgm:t>
    </dgm:pt>
    <dgm:pt modelId="{53A85C48-F7E1-E64B-81D6-FD89611FBD5B}" type="pres">
      <dgm:prSet presAssocID="{3C2F4A24-175D-E240-8A1B-2BD20AC5564E}" presName="horzTwo" presStyleCnt="0"/>
      <dgm:spPr/>
      <dgm:t>
        <a:bodyPr/>
        <a:lstStyle/>
        <a:p>
          <a:endParaRPr lang="en-US"/>
        </a:p>
      </dgm:t>
    </dgm:pt>
    <dgm:pt modelId="{CD292538-5372-734A-8791-AF4138F1D162}" type="pres">
      <dgm:prSet presAssocID="{4D37F0F1-9A35-574C-8D13-D527D253B125}" presName="sibSpaceTwo" presStyleCnt="0"/>
      <dgm:spPr/>
      <dgm:t>
        <a:bodyPr/>
        <a:lstStyle/>
        <a:p>
          <a:endParaRPr lang="en-US"/>
        </a:p>
      </dgm:t>
    </dgm:pt>
    <dgm:pt modelId="{FEC12B5F-678D-6547-8D47-ACC7439FB80A}" type="pres">
      <dgm:prSet presAssocID="{3F4A6F73-B9FE-D149-9BA0-045382B32A6B}" presName="vertTwo" presStyleCnt="0"/>
      <dgm:spPr/>
      <dgm:t>
        <a:bodyPr/>
        <a:lstStyle/>
        <a:p>
          <a:endParaRPr lang="en-US"/>
        </a:p>
      </dgm:t>
    </dgm:pt>
    <dgm:pt modelId="{962CC485-79CF-4048-ADEE-991A8383AEFF}" type="pres">
      <dgm:prSet presAssocID="{3F4A6F73-B9FE-D149-9BA0-045382B32A6B}" presName="txTwo" presStyleLbl="node2" presStyleIdx="4" presStyleCnt="6">
        <dgm:presLayoutVars>
          <dgm:chPref val="3"/>
        </dgm:presLayoutVars>
      </dgm:prSet>
      <dgm:spPr/>
      <dgm:t>
        <a:bodyPr/>
        <a:lstStyle/>
        <a:p>
          <a:endParaRPr lang="en-US"/>
        </a:p>
      </dgm:t>
    </dgm:pt>
    <dgm:pt modelId="{049E8CD7-1815-AB48-B20B-136C53B1F7C8}" type="pres">
      <dgm:prSet presAssocID="{3F4A6F73-B9FE-D149-9BA0-045382B32A6B}" presName="horzTwo" presStyleCnt="0"/>
      <dgm:spPr/>
      <dgm:t>
        <a:bodyPr/>
        <a:lstStyle/>
        <a:p>
          <a:endParaRPr lang="en-US"/>
        </a:p>
      </dgm:t>
    </dgm:pt>
    <dgm:pt modelId="{5F69CC81-8B03-EC48-98B6-742D68851C64}" type="pres">
      <dgm:prSet presAssocID="{288A4CB0-CE2E-F24D-AAE0-ABC8E05D8929}" presName="sibSpaceTwo" presStyleCnt="0"/>
      <dgm:spPr/>
      <dgm:t>
        <a:bodyPr/>
        <a:lstStyle/>
        <a:p>
          <a:endParaRPr lang="en-US"/>
        </a:p>
      </dgm:t>
    </dgm:pt>
    <dgm:pt modelId="{780157FB-9FE4-4A43-A8CD-8C10E7BBBF96}" type="pres">
      <dgm:prSet presAssocID="{CFB9647E-1FCE-6548-B075-09B15B713488}" presName="vertTwo" presStyleCnt="0"/>
      <dgm:spPr/>
      <dgm:t>
        <a:bodyPr/>
        <a:lstStyle/>
        <a:p>
          <a:endParaRPr lang="en-US"/>
        </a:p>
      </dgm:t>
    </dgm:pt>
    <dgm:pt modelId="{4D224473-2EE3-644A-828D-F4651CAAC7C9}" type="pres">
      <dgm:prSet presAssocID="{CFB9647E-1FCE-6548-B075-09B15B713488}" presName="txTwo" presStyleLbl="node2" presStyleIdx="5" presStyleCnt="6">
        <dgm:presLayoutVars>
          <dgm:chPref val="3"/>
        </dgm:presLayoutVars>
      </dgm:prSet>
      <dgm:spPr/>
      <dgm:t>
        <a:bodyPr/>
        <a:lstStyle/>
        <a:p>
          <a:endParaRPr lang="en-US"/>
        </a:p>
      </dgm:t>
    </dgm:pt>
    <dgm:pt modelId="{4739B40B-DA3C-1A44-9CC7-90F38DCD6B6C}" type="pres">
      <dgm:prSet presAssocID="{CFB9647E-1FCE-6548-B075-09B15B713488}" presName="horzTwo" presStyleCnt="0"/>
      <dgm:spPr/>
      <dgm:t>
        <a:bodyPr/>
        <a:lstStyle/>
        <a:p>
          <a:endParaRPr lang="en-US"/>
        </a:p>
      </dgm:t>
    </dgm:pt>
  </dgm:ptLst>
  <dgm:cxnLst>
    <dgm:cxn modelId="{9B82160A-1AC8-254D-A621-2FFC1C77E5FB}" srcId="{30BDF8B6-798E-8B4A-985F-F283B8474D95}" destId="{3C2F4A24-175D-E240-8A1B-2BD20AC5564E}" srcOrd="3" destOrd="0" parTransId="{5961BC1B-9965-5348-AD48-03EB145E6F6C}" sibTransId="{4D37F0F1-9A35-574C-8D13-D527D253B125}"/>
    <dgm:cxn modelId="{B8B9C76E-6D73-2544-B007-C0BD7BA82EAA}" type="presOf" srcId="{E70A4AB8-A90B-E24E-9839-88BE65568449}" destId="{CF6DF67A-B7B3-B54A-B114-6A83A2931E5E}" srcOrd="0" destOrd="0" presId="urn:microsoft.com/office/officeart/2005/8/layout/hierarchy4"/>
    <dgm:cxn modelId="{656984CB-1804-6946-BB19-795B9B0B91F5}" type="presOf" srcId="{363E7588-ABB1-344A-BBAB-1682007D7C55}" destId="{579AA7B5-6701-0947-83B1-0EF2CC2CDD48}" srcOrd="0" destOrd="0" presId="urn:microsoft.com/office/officeart/2005/8/layout/hierarchy4"/>
    <dgm:cxn modelId="{691C0B16-4159-7345-99B2-9D0EEA111B52}" srcId="{363E7588-ABB1-344A-BBAB-1682007D7C55}" destId="{30BDF8B6-798E-8B4A-985F-F283B8474D95}" srcOrd="0" destOrd="0" parTransId="{7F4F57B9-86A4-0049-8BD5-9F71E5CCBEDE}" sibTransId="{810A9458-2B77-3541-9932-1C19D7312521}"/>
    <dgm:cxn modelId="{A649EF85-3A93-7448-9A99-2790C05E35B3}" srcId="{30BDF8B6-798E-8B4A-985F-F283B8474D95}" destId="{D256FFF4-DEAE-8446-B7CF-8CE3C70031E3}" srcOrd="2" destOrd="0" parTransId="{D352F2A6-0CA3-5148-8E8D-3CE55DB65AF6}" sibTransId="{ED420E49-D859-D948-BA53-83C35D7181E4}"/>
    <dgm:cxn modelId="{B955359F-3E77-3145-B57E-FE9DE4C2B1D7}" type="presOf" srcId="{CFB9647E-1FCE-6548-B075-09B15B713488}" destId="{4D224473-2EE3-644A-828D-F4651CAAC7C9}" srcOrd="0" destOrd="0" presId="urn:microsoft.com/office/officeart/2005/8/layout/hierarchy4"/>
    <dgm:cxn modelId="{A15ED0BF-D171-D242-8F7C-571A96A0F556}" srcId="{30BDF8B6-798E-8B4A-985F-F283B8474D95}" destId="{A07E368A-D38E-FD45-9180-3F6F75D74297}" srcOrd="0" destOrd="0" parTransId="{C3E5AAC3-5E7B-CE4F-A49C-9A806018B205}" sibTransId="{FFCC29BD-7C7D-1747-B6B1-6FFAEDA4463A}"/>
    <dgm:cxn modelId="{3BBE748F-69E0-7C46-96F8-2C739874C357}" type="presOf" srcId="{3F4A6F73-B9FE-D149-9BA0-045382B32A6B}" destId="{962CC485-79CF-4048-ADEE-991A8383AEFF}" srcOrd="0" destOrd="0" presId="urn:microsoft.com/office/officeart/2005/8/layout/hierarchy4"/>
    <dgm:cxn modelId="{0B1EED1F-0D6E-E34C-A053-1C21A5383C56}" srcId="{30BDF8B6-798E-8B4A-985F-F283B8474D95}" destId="{E70A4AB8-A90B-E24E-9839-88BE65568449}" srcOrd="1" destOrd="0" parTransId="{479AE4BE-E91F-D640-960E-87992C7B9105}" sibTransId="{3580BA6A-22E8-B242-8D23-A070BF90FA3F}"/>
    <dgm:cxn modelId="{52DCC346-E599-F24C-98E9-E6BF3B18BF0D}" type="presOf" srcId="{3C2F4A24-175D-E240-8A1B-2BD20AC5564E}" destId="{F1BA0EB5-0F4E-7542-8B16-4D9F40FB88D0}" srcOrd="0" destOrd="0" presId="urn:microsoft.com/office/officeart/2005/8/layout/hierarchy4"/>
    <dgm:cxn modelId="{35B94AEC-DC64-2341-B52D-72E9F308A09A}" type="presOf" srcId="{D256FFF4-DEAE-8446-B7CF-8CE3C70031E3}" destId="{DD86141E-5B55-D94E-B192-FC7F1E019E50}" srcOrd="0" destOrd="0" presId="urn:microsoft.com/office/officeart/2005/8/layout/hierarchy4"/>
    <dgm:cxn modelId="{9E212BD4-20AC-D345-803C-82DCB703C650}" srcId="{30BDF8B6-798E-8B4A-985F-F283B8474D95}" destId="{3F4A6F73-B9FE-D149-9BA0-045382B32A6B}" srcOrd="4" destOrd="0" parTransId="{3B3D3A35-BB3A-1545-8455-CB506292B1B0}" sibTransId="{288A4CB0-CE2E-F24D-AAE0-ABC8E05D8929}"/>
    <dgm:cxn modelId="{6169BFB5-3119-1F4C-BE97-7BE3D7F2EEA1}" srcId="{30BDF8B6-798E-8B4A-985F-F283B8474D95}" destId="{CFB9647E-1FCE-6548-B075-09B15B713488}" srcOrd="5" destOrd="0" parTransId="{7C6A9867-6FE6-CE4A-A8C7-D5977B03FC7B}" sibTransId="{75B157EE-7FF0-3442-AC00-7840B203AF55}"/>
    <dgm:cxn modelId="{D80672BC-CD28-4B4B-8174-883A4FD662AD}" type="presOf" srcId="{30BDF8B6-798E-8B4A-985F-F283B8474D95}" destId="{C48DAC3D-A829-F74E-801B-A02AF3B4BD9C}" srcOrd="0" destOrd="0" presId="urn:microsoft.com/office/officeart/2005/8/layout/hierarchy4"/>
    <dgm:cxn modelId="{C7C19E65-970E-1843-AE62-3958A0878DEB}" type="presOf" srcId="{A07E368A-D38E-FD45-9180-3F6F75D74297}" destId="{E184BDC3-81C5-DB48-A9E7-CB3D0D17B0E5}" srcOrd="0" destOrd="0" presId="urn:microsoft.com/office/officeart/2005/8/layout/hierarchy4"/>
    <dgm:cxn modelId="{7E0AE241-62AA-5645-B71D-8FB64E47FB77}" type="presParOf" srcId="{579AA7B5-6701-0947-83B1-0EF2CC2CDD48}" destId="{99BDE08C-78E2-0241-A595-07E57B3A6BA6}" srcOrd="0" destOrd="0" presId="urn:microsoft.com/office/officeart/2005/8/layout/hierarchy4"/>
    <dgm:cxn modelId="{B4AE3269-818E-194A-89E4-75F55623ECEF}" type="presParOf" srcId="{99BDE08C-78E2-0241-A595-07E57B3A6BA6}" destId="{C48DAC3D-A829-F74E-801B-A02AF3B4BD9C}" srcOrd="0" destOrd="0" presId="urn:microsoft.com/office/officeart/2005/8/layout/hierarchy4"/>
    <dgm:cxn modelId="{1FD71E19-6C1A-074D-90B1-6EC488EE4D23}" type="presParOf" srcId="{99BDE08C-78E2-0241-A595-07E57B3A6BA6}" destId="{E732F986-EDB7-C846-8B4B-19B7DEA5267E}" srcOrd="1" destOrd="0" presId="urn:microsoft.com/office/officeart/2005/8/layout/hierarchy4"/>
    <dgm:cxn modelId="{3A7B3041-F442-414F-ABA8-7448C780FA9A}" type="presParOf" srcId="{99BDE08C-78E2-0241-A595-07E57B3A6BA6}" destId="{DFA3C781-D87B-614F-87CC-61FED8E7E6F5}" srcOrd="2" destOrd="0" presId="urn:microsoft.com/office/officeart/2005/8/layout/hierarchy4"/>
    <dgm:cxn modelId="{6ED42FC1-E887-FB45-B6DA-B5316E736A89}" type="presParOf" srcId="{DFA3C781-D87B-614F-87CC-61FED8E7E6F5}" destId="{D4D94EEF-4E7E-2E4D-A0F6-D19D9C6F3894}" srcOrd="0" destOrd="0" presId="urn:microsoft.com/office/officeart/2005/8/layout/hierarchy4"/>
    <dgm:cxn modelId="{AC45A5A3-8034-5545-95F2-CF2699A31075}" type="presParOf" srcId="{D4D94EEF-4E7E-2E4D-A0F6-D19D9C6F3894}" destId="{E184BDC3-81C5-DB48-A9E7-CB3D0D17B0E5}" srcOrd="0" destOrd="0" presId="urn:microsoft.com/office/officeart/2005/8/layout/hierarchy4"/>
    <dgm:cxn modelId="{5F906DC2-0CE4-9B40-AC99-E19115A7C559}" type="presParOf" srcId="{D4D94EEF-4E7E-2E4D-A0F6-D19D9C6F3894}" destId="{8BA7D934-46A7-2545-9C2B-0B9D9ACFEA66}" srcOrd="1" destOrd="0" presId="urn:microsoft.com/office/officeart/2005/8/layout/hierarchy4"/>
    <dgm:cxn modelId="{C19349F3-98EB-BA4A-9BF7-D069B6FCA53E}" type="presParOf" srcId="{DFA3C781-D87B-614F-87CC-61FED8E7E6F5}" destId="{652BD7BB-6BEB-3E4E-A5F4-AB81D5906D1D}" srcOrd="1" destOrd="0" presId="urn:microsoft.com/office/officeart/2005/8/layout/hierarchy4"/>
    <dgm:cxn modelId="{738E9859-D3FA-494B-B6AE-765CE81764FD}" type="presParOf" srcId="{DFA3C781-D87B-614F-87CC-61FED8E7E6F5}" destId="{0461C12F-010A-3E40-BBF1-FDD8550F4253}" srcOrd="2" destOrd="0" presId="urn:microsoft.com/office/officeart/2005/8/layout/hierarchy4"/>
    <dgm:cxn modelId="{2EA6F397-308D-2F42-B178-581EBE558334}" type="presParOf" srcId="{0461C12F-010A-3E40-BBF1-FDD8550F4253}" destId="{CF6DF67A-B7B3-B54A-B114-6A83A2931E5E}" srcOrd="0" destOrd="0" presId="urn:microsoft.com/office/officeart/2005/8/layout/hierarchy4"/>
    <dgm:cxn modelId="{994CFF8E-58E1-C444-A325-8D66E390B9C0}" type="presParOf" srcId="{0461C12F-010A-3E40-BBF1-FDD8550F4253}" destId="{7100E809-A50A-B042-B0BA-A29AEA3FF590}" srcOrd="1" destOrd="0" presId="urn:microsoft.com/office/officeart/2005/8/layout/hierarchy4"/>
    <dgm:cxn modelId="{502338A1-1122-A44D-B22B-643A90BA67FD}" type="presParOf" srcId="{DFA3C781-D87B-614F-87CC-61FED8E7E6F5}" destId="{7817CB06-3E92-0441-A242-B8D705746DC8}" srcOrd="3" destOrd="0" presId="urn:microsoft.com/office/officeart/2005/8/layout/hierarchy4"/>
    <dgm:cxn modelId="{2FD816E2-7B98-AB40-868C-C4A21CD31CEE}" type="presParOf" srcId="{DFA3C781-D87B-614F-87CC-61FED8E7E6F5}" destId="{24B279F8-B055-8347-9E17-20871555B255}" srcOrd="4" destOrd="0" presId="urn:microsoft.com/office/officeart/2005/8/layout/hierarchy4"/>
    <dgm:cxn modelId="{9340224B-7729-1845-97DE-0D89A41E33B4}" type="presParOf" srcId="{24B279F8-B055-8347-9E17-20871555B255}" destId="{DD86141E-5B55-D94E-B192-FC7F1E019E50}" srcOrd="0" destOrd="0" presId="urn:microsoft.com/office/officeart/2005/8/layout/hierarchy4"/>
    <dgm:cxn modelId="{E9A11D75-5B9D-B548-A80F-AC0924E25A85}" type="presParOf" srcId="{24B279F8-B055-8347-9E17-20871555B255}" destId="{7FCBD98E-F49F-3841-8D40-DC1B2F01038C}" srcOrd="1" destOrd="0" presId="urn:microsoft.com/office/officeart/2005/8/layout/hierarchy4"/>
    <dgm:cxn modelId="{DEE80834-DE34-0E4F-891D-8EAC7EF563E9}" type="presParOf" srcId="{DFA3C781-D87B-614F-87CC-61FED8E7E6F5}" destId="{CED00B54-FA5A-AE44-8494-AC48F2D815AC}" srcOrd="5" destOrd="0" presId="urn:microsoft.com/office/officeart/2005/8/layout/hierarchy4"/>
    <dgm:cxn modelId="{BF7FAE22-98AB-F742-9126-D856DB43597D}" type="presParOf" srcId="{DFA3C781-D87B-614F-87CC-61FED8E7E6F5}" destId="{9FECECE2-CAB7-A043-A7A2-A95650770C0B}" srcOrd="6" destOrd="0" presId="urn:microsoft.com/office/officeart/2005/8/layout/hierarchy4"/>
    <dgm:cxn modelId="{D1A0B5AF-12AB-EE46-BF74-41FD68420607}" type="presParOf" srcId="{9FECECE2-CAB7-A043-A7A2-A95650770C0B}" destId="{F1BA0EB5-0F4E-7542-8B16-4D9F40FB88D0}" srcOrd="0" destOrd="0" presId="urn:microsoft.com/office/officeart/2005/8/layout/hierarchy4"/>
    <dgm:cxn modelId="{6437CFEB-F33B-E549-8A79-53D31DAA0BC1}" type="presParOf" srcId="{9FECECE2-CAB7-A043-A7A2-A95650770C0B}" destId="{53A85C48-F7E1-E64B-81D6-FD89611FBD5B}" srcOrd="1" destOrd="0" presId="urn:microsoft.com/office/officeart/2005/8/layout/hierarchy4"/>
    <dgm:cxn modelId="{66E881D7-9E36-EB4E-8B6A-3F4DE63DA526}" type="presParOf" srcId="{DFA3C781-D87B-614F-87CC-61FED8E7E6F5}" destId="{CD292538-5372-734A-8791-AF4138F1D162}" srcOrd="7" destOrd="0" presId="urn:microsoft.com/office/officeart/2005/8/layout/hierarchy4"/>
    <dgm:cxn modelId="{9498DA8D-E972-2D40-8A33-44A0B9534FFB}" type="presParOf" srcId="{DFA3C781-D87B-614F-87CC-61FED8E7E6F5}" destId="{FEC12B5F-678D-6547-8D47-ACC7439FB80A}" srcOrd="8" destOrd="0" presId="urn:microsoft.com/office/officeart/2005/8/layout/hierarchy4"/>
    <dgm:cxn modelId="{91DA15B6-EAC2-0046-B433-05AF1C26E8CB}" type="presParOf" srcId="{FEC12B5F-678D-6547-8D47-ACC7439FB80A}" destId="{962CC485-79CF-4048-ADEE-991A8383AEFF}" srcOrd="0" destOrd="0" presId="urn:microsoft.com/office/officeart/2005/8/layout/hierarchy4"/>
    <dgm:cxn modelId="{90E7AF42-A85C-724C-9647-650B91007B5C}" type="presParOf" srcId="{FEC12B5F-678D-6547-8D47-ACC7439FB80A}" destId="{049E8CD7-1815-AB48-B20B-136C53B1F7C8}" srcOrd="1" destOrd="0" presId="urn:microsoft.com/office/officeart/2005/8/layout/hierarchy4"/>
    <dgm:cxn modelId="{7E920D12-CDB3-514C-B772-4B0B4E8C58A3}" type="presParOf" srcId="{DFA3C781-D87B-614F-87CC-61FED8E7E6F5}" destId="{5F69CC81-8B03-EC48-98B6-742D68851C64}" srcOrd="9" destOrd="0" presId="urn:microsoft.com/office/officeart/2005/8/layout/hierarchy4"/>
    <dgm:cxn modelId="{1BA13F53-E8B9-3A40-909A-2CBAAC8BA770}" type="presParOf" srcId="{DFA3C781-D87B-614F-87CC-61FED8E7E6F5}" destId="{780157FB-9FE4-4A43-A8CD-8C10E7BBBF96}" srcOrd="10" destOrd="0" presId="urn:microsoft.com/office/officeart/2005/8/layout/hierarchy4"/>
    <dgm:cxn modelId="{29AA052D-316F-5349-BBE0-0846FB6BA7FD}" type="presParOf" srcId="{780157FB-9FE4-4A43-A8CD-8C10E7BBBF96}" destId="{4D224473-2EE3-644A-828D-F4651CAAC7C9}" srcOrd="0" destOrd="0" presId="urn:microsoft.com/office/officeart/2005/8/layout/hierarchy4"/>
    <dgm:cxn modelId="{DD1B2187-9B71-BE4D-8A8B-97F3413CCDA1}" type="presParOf" srcId="{780157FB-9FE4-4A43-A8CD-8C10E7BBBF96}" destId="{4739B40B-DA3C-1A44-9CC7-90F38DCD6B6C}" srcOrd="1" destOrd="0" presId="urn:microsoft.com/office/officeart/2005/8/layout/hierarchy4"/>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EA476C5-12DE-9A42-8957-DF1B243AF3FB}" type="doc">
      <dgm:prSet loTypeId="urn:microsoft.com/office/officeart/2005/8/layout/hList1" loCatId="list" qsTypeId="urn:microsoft.com/office/officeart/2005/8/quickstyle/simple4" qsCatId="simple" csTypeId="urn:microsoft.com/office/officeart/2005/8/colors/colorful4" csCatId="colorful"/>
      <dgm:spPr/>
      <dgm:t>
        <a:bodyPr/>
        <a:lstStyle/>
        <a:p>
          <a:endParaRPr lang="en-US"/>
        </a:p>
      </dgm:t>
    </dgm:pt>
    <dgm:pt modelId="{715BA3DE-A3A1-C941-8B3B-564E198F36AE}">
      <dgm:prSet/>
      <dgm:spPr/>
      <dgm:t>
        <a:bodyPr/>
        <a:lstStyle/>
        <a:p>
          <a:pPr rtl="0"/>
          <a:r>
            <a:rPr lang="en-US" smtClean="0"/>
            <a:t>Central Hudson Gas &amp; Electric Corp. v. Public Service Commission of New York, 447 U.S. 557 (1980)</a:t>
          </a:r>
          <a:endParaRPr lang="en-US"/>
        </a:p>
      </dgm:t>
    </dgm:pt>
    <dgm:pt modelId="{4C1C1B17-CF4A-D24D-8C13-0CE558723D9B}" type="parTrans" cxnId="{7D005BB4-D90F-CF49-A54A-7616C84EB19A}">
      <dgm:prSet/>
      <dgm:spPr/>
      <dgm:t>
        <a:bodyPr/>
        <a:lstStyle/>
        <a:p>
          <a:endParaRPr lang="en-US"/>
        </a:p>
      </dgm:t>
    </dgm:pt>
    <dgm:pt modelId="{9B48F8CB-1569-3A46-8F8A-29AB13600B1F}" type="sibTrans" cxnId="{7D005BB4-D90F-CF49-A54A-7616C84EB19A}">
      <dgm:prSet/>
      <dgm:spPr/>
      <dgm:t>
        <a:bodyPr/>
        <a:lstStyle/>
        <a:p>
          <a:endParaRPr lang="en-US"/>
        </a:p>
      </dgm:t>
    </dgm:pt>
    <dgm:pt modelId="{C8FD0B0B-9874-874B-B8D9-F10F94652BAD}">
      <dgm:prSet/>
      <dgm:spPr/>
      <dgm:t>
        <a:bodyPr/>
        <a:lstStyle/>
        <a:p>
          <a:pPr rtl="0"/>
          <a:r>
            <a:rPr lang="en-US" smtClean="0"/>
            <a:t>"commercial speech that is not false or deceptive and does not concern unlawful activities ... may be restricted only in the service of a substantial governmental interest, and only through means that directly advance that interest." Id. at 566</a:t>
          </a:r>
          <a:endParaRPr lang="en-US"/>
        </a:p>
      </dgm:t>
    </dgm:pt>
    <dgm:pt modelId="{A6BD0BFB-5A00-6145-8E06-AA55E1F01217}" type="parTrans" cxnId="{C91F9E05-1D39-F642-ABBD-4DE5899F85CA}">
      <dgm:prSet/>
      <dgm:spPr/>
      <dgm:t>
        <a:bodyPr/>
        <a:lstStyle/>
        <a:p>
          <a:endParaRPr lang="en-US"/>
        </a:p>
      </dgm:t>
    </dgm:pt>
    <dgm:pt modelId="{3A27FABE-9948-4049-82C1-634FC99E159A}" type="sibTrans" cxnId="{C91F9E05-1D39-F642-ABBD-4DE5899F85CA}">
      <dgm:prSet/>
      <dgm:spPr/>
      <dgm:t>
        <a:bodyPr/>
        <a:lstStyle/>
        <a:p>
          <a:endParaRPr lang="en-US"/>
        </a:p>
      </dgm:t>
    </dgm:pt>
    <dgm:pt modelId="{D6BEBB54-7757-6342-B5A4-B22A7818C94D}">
      <dgm:prSet/>
      <dgm:spPr/>
      <dgm:t>
        <a:bodyPr/>
        <a:lstStyle/>
        <a:p>
          <a:pPr rtl="0"/>
          <a:r>
            <a:rPr lang="en-US" smtClean="0"/>
            <a:t>a four-part test for analyzing government regulations of commercial speech: </a:t>
          </a:r>
          <a:endParaRPr lang="en-US"/>
        </a:p>
      </dgm:t>
    </dgm:pt>
    <dgm:pt modelId="{8102212F-7BAB-B244-8FA2-F8C8A2444C53}" type="parTrans" cxnId="{B988576A-6D9F-CB45-AA69-E8EBBFBE52B6}">
      <dgm:prSet/>
      <dgm:spPr/>
      <dgm:t>
        <a:bodyPr/>
        <a:lstStyle/>
        <a:p>
          <a:endParaRPr lang="en-US"/>
        </a:p>
      </dgm:t>
    </dgm:pt>
    <dgm:pt modelId="{364CDD5C-99D5-2E46-B9B9-4C969F87FDC8}" type="sibTrans" cxnId="{B988576A-6D9F-CB45-AA69-E8EBBFBE52B6}">
      <dgm:prSet/>
      <dgm:spPr/>
      <dgm:t>
        <a:bodyPr/>
        <a:lstStyle/>
        <a:p>
          <a:endParaRPr lang="en-US"/>
        </a:p>
      </dgm:t>
    </dgm:pt>
    <dgm:pt modelId="{48CDBC35-2B13-3446-BDD5-C976B958A513}">
      <dgm:prSet/>
      <dgm:spPr/>
      <dgm:t>
        <a:bodyPr/>
        <a:lstStyle/>
        <a:p>
          <a:pPr rtl="0"/>
          <a:r>
            <a:rPr lang="en-US" smtClean="0"/>
            <a:t>(1) the speech must concern lawful activity and must not be misleading, </a:t>
          </a:r>
          <a:endParaRPr lang="en-US"/>
        </a:p>
      </dgm:t>
    </dgm:pt>
    <dgm:pt modelId="{10481B6B-5684-AE46-AC54-6746409E6D2D}" type="parTrans" cxnId="{D541876C-F38D-FE41-834E-60A1F545163D}">
      <dgm:prSet/>
      <dgm:spPr/>
      <dgm:t>
        <a:bodyPr/>
        <a:lstStyle/>
        <a:p>
          <a:endParaRPr lang="en-US"/>
        </a:p>
      </dgm:t>
    </dgm:pt>
    <dgm:pt modelId="{DD1E3C17-1737-B24F-A7AC-314DC7775166}" type="sibTrans" cxnId="{D541876C-F38D-FE41-834E-60A1F545163D}">
      <dgm:prSet/>
      <dgm:spPr/>
      <dgm:t>
        <a:bodyPr/>
        <a:lstStyle/>
        <a:p>
          <a:endParaRPr lang="en-US"/>
        </a:p>
      </dgm:t>
    </dgm:pt>
    <dgm:pt modelId="{F28491B0-CC55-CF4C-89A5-21449510F87F}">
      <dgm:prSet/>
      <dgm:spPr/>
      <dgm:t>
        <a:bodyPr/>
        <a:lstStyle/>
        <a:p>
          <a:pPr rtl="0"/>
          <a:r>
            <a:rPr lang="en-US" smtClean="0"/>
            <a:t>(2) the asserted governmental interest must be substantial, </a:t>
          </a:r>
          <a:endParaRPr lang="en-US"/>
        </a:p>
      </dgm:t>
    </dgm:pt>
    <dgm:pt modelId="{F9174DDB-24C4-2F41-95F3-E3A00230B20F}" type="parTrans" cxnId="{43530FA8-0D5A-E548-B7F2-186ACDC42720}">
      <dgm:prSet/>
      <dgm:spPr/>
      <dgm:t>
        <a:bodyPr/>
        <a:lstStyle/>
        <a:p>
          <a:endParaRPr lang="en-US"/>
        </a:p>
      </dgm:t>
    </dgm:pt>
    <dgm:pt modelId="{68309056-645C-1642-A7BB-FCEC1085E088}" type="sibTrans" cxnId="{43530FA8-0D5A-E548-B7F2-186ACDC42720}">
      <dgm:prSet/>
      <dgm:spPr/>
      <dgm:t>
        <a:bodyPr/>
        <a:lstStyle/>
        <a:p>
          <a:endParaRPr lang="en-US"/>
        </a:p>
      </dgm:t>
    </dgm:pt>
    <dgm:pt modelId="{96182C86-6995-2F4A-9A24-A1E48E4FF654}">
      <dgm:prSet/>
      <dgm:spPr/>
      <dgm:t>
        <a:bodyPr/>
        <a:lstStyle/>
        <a:p>
          <a:pPr rtl="0"/>
          <a:r>
            <a:rPr lang="en-US" smtClean="0"/>
            <a:t>(3) the regulation must directly advance the governmental interest asserted, </a:t>
          </a:r>
          <a:endParaRPr lang="en-US"/>
        </a:p>
      </dgm:t>
    </dgm:pt>
    <dgm:pt modelId="{7E08529C-03E4-084B-B581-EDE45948C292}" type="parTrans" cxnId="{70724F3A-D3C3-614D-87B1-A06F3A4B91BA}">
      <dgm:prSet/>
      <dgm:spPr/>
      <dgm:t>
        <a:bodyPr/>
        <a:lstStyle/>
        <a:p>
          <a:endParaRPr lang="en-US"/>
        </a:p>
      </dgm:t>
    </dgm:pt>
    <dgm:pt modelId="{0072FAE1-65D4-7546-BE98-331D9937407D}" type="sibTrans" cxnId="{70724F3A-D3C3-614D-87B1-A06F3A4B91BA}">
      <dgm:prSet/>
      <dgm:spPr/>
      <dgm:t>
        <a:bodyPr/>
        <a:lstStyle/>
        <a:p>
          <a:endParaRPr lang="en-US"/>
        </a:p>
      </dgm:t>
    </dgm:pt>
    <dgm:pt modelId="{2D366A99-1D56-984D-A126-B81CDA0DD9F7}">
      <dgm:prSet/>
      <dgm:spPr/>
      <dgm:t>
        <a:bodyPr/>
        <a:lstStyle/>
        <a:p>
          <a:pPr rtl="0"/>
          <a:r>
            <a:rPr lang="en-US" smtClean="0"/>
            <a:t>(4) the regulation must not be more extensive than is necessary to serve the interest.</a:t>
          </a:r>
          <a:endParaRPr lang="en-US"/>
        </a:p>
      </dgm:t>
    </dgm:pt>
    <dgm:pt modelId="{5A1C2738-8819-8A4C-92C2-83ADF3013353}" type="parTrans" cxnId="{301598E6-7863-CC49-8B5E-5C039F6BF3D5}">
      <dgm:prSet/>
      <dgm:spPr/>
      <dgm:t>
        <a:bodyPr/>
        <a:lstStyle/>
        <a:p>
          <a:endParaRPr lang="en-US"/>
        </a:p>
      </dgm:t>
    </dgm:pt>
    <dgm:pt modelId="{18A57004-135F-004C-90D6-56A56EA5D321}" type="sibTrans" cxnId="{301598E6-7863-CC49-8B5E-5C039F6BF3D5}">
      <dgm:prSet/>
      <dgm:spPr/>
      <dgm:t>
        <a:bodyPr/>
        <a:lstStyle/>
        <a:p>
          <a:endParaRPr lang="en-US"/>
        </a:p>
      </dgm:t>
    </dgm:pt>
    <dgm:pt modelId="{5C2FDA61-9BD8-E346-87FC-4DE06EAA08BE}" type="pres">
      <dgm:prSet presAssocID="{8EA476C5-12DE-9A42-8957-DF1B243AF3FB}" presName="Name0" presStyleCnt="0">
        <dgm:presLayoutVars>
          <dgm:dir/>
          <dgm:animLvl val="lvl"/>
          <dgm:resizeHandles val="exact"/>
        </dgm:presLayoutVars>
      </dgm:prSet>
      <dgm:spPr/>
      <dgm:t>
        <a:bodyPr/>
        <a:lstStyle/>
        <a:p>
          <a:endParaRPr lang="en-US"/>
        </a:p>
      </dgm:t>
    </dgm:pt>
    <dgm:pt modelId="{300D7E7F-3F06-B149-B345-B289A292A97C}" type="pres">
      <dgm:prSet presAssocID="{715BA3DE-A3A1-C941-8B3B-564E198F36AE}" presName="composite" presStyleCnt="0"/>
      <dgm:spPr/>
    </dgm:pt>
    <dgm:pt modelId="{772EB5F2-65AA-8547-B3A8-6CE47D8207DE}" type="pres">
      <dgm:prSet presAssocID="{715BA3DE-A3A1-C941-8B3B-564E198F36AE}" presName="parTx" presStyleLbl="alignNode1" presStyleIdx="0" presStyleCnt="2">
        <dgm:presLayoutVars>
          <dgm:chMax val="0"/>
          <dgm:chPref val="0"/>
          <dgm:bulletEnabled val="1"/>
        </dgm:presLayoutVars>
      </dgm:prSet>
      <dgm:spPr/>
      <dgm:t>
        <a:bodyPr/>
        <a:lstStyle/>
        <a:p>
          <a:endParaRPr lang="en-US"/>
        </a:p>
      </dgm:t>
    </dgm:pt>
    <dgm:pt modelId="{CF5F8655-020D-6048-ABD4-542418A4B6EA}" type="pres">
      <dgm:prSet presAssocID="{715BA3DE-A3A1-C941-8B3B-564E198F36AE}" presName="desTx" presStyleLbl="alignAccFollowNode1" presStyleIdx="0" presStyleCnt="2">
        <dgm:presLayoutVars>
          <dgm:bulletEnabled val="1"/>
        </dgm:presLayoutVars>
      </dgm:prSet>
      <dgm:spPr/>
      <dgm:t>
        <a:bodyPr/>
        <a:lstStyle/>
        <a:p>
          <a:endParaRPr lang="en-US"/>
        </a:p>
      </dgm:t>
    </dgm:pt>
    <dgm:pt modelId="{0DD6D66C-FA5F-5149-A24B-1A4A31D0A232}" type="pres">
      <dgm:prSet presAssocID="{9B48F8CB-1569-3A46-8F8A-29AB13600B1F}" presName="space" presStyleCnt="0"/>
      <dgm:spPr/>
    </dgm:pt>
    <dgm:pt modelId="{1C5DE62B-AFB0-AA46-A3E6-D45866FBAC34}" type="pres">
      <dgm:prSet presAssocID="{D6BEBB54-7757-6342-B5A4-B22A7818C94D}" presName="composite" presStyleCnt="0"/>
      <dgm:spPr/>
    </dgm:pt>
    <dgm:pt modelId="{CB0BA4E7-7C48-4F4F-A1CC-4E9243B74479}" type="pres">
      <dgm:prSet presAssocID="{D6BEBB54-7757-6342-B5A4-B22A7818C94D}" presName="parTx" presStyleLbl="alignNode1" presStyleIdx="1" presStyleCnt="2">
        <dgm:presLayoutVars>
          <dgm:chMax val="0"/>
          <dgm:chPref val="0"/>
          <dgm:bulletEnabled val="1"/>
        </dgm:presLayoutVars>
      </dgm:prSet>
      <dgm:spPr/>
      <dgm:t>
        <a:bodyPr/>
        <a:lstStyle/>
        <a:p>
          <a:endParaRPr lang="en-US"/>
        </a:p>
      </dgm:t>
    </dgm:pt>
    <dgm:pt modelId="{7B297F95-AEB9-6048-A57B-CCA69B1122B3}" type="pres">
      <dgm:prSet presAssocID="{D6BEBB54-7757-6342-B5A4-B22A7818C94D}" presName="desTx" presStyleLbl="alignAccFollowNode1" presStyleIdx="1" presStyleCnt="2">
        <dgm:presLayoutVars>
          <dgm:bulletEnabled val="1"/>
        </dgm:presLayoutVars>
      </dgm:prSet>
      <dgm:spPr/>
      <dgm:t>
        <a:bodyPr/>
        <a:lstStyle/>
        <a:p>
          <a:endParaRPr lang="en-US"/>
        </a:p>
      </dgm:t>
    </dgm:pt>
  </dgm:ptLst>
  <dgm:cxnLst>
    <dgm:cxn modelId="{2A433F18-05C5-054E-BC26-3CA6CFCA4574}" type="presOf" srcId="{2D366A99-1D56-984D-A126-B81CDA0DD9F7}" destId="{7B297F95-AEB9-6048-A57B-CCA69B1122B3}" srcOrd="0" destOrd="3" presId="urn:microsoft.com/office/officeart/2005/8/layout/hList1"/>
    <dgm:cxn modelId="{817F5D99-A8B8-D647-9CE7-C1E94F6D17FA}" type="presOf" srcId="{715BA3DE-A3A1-C941-8B3B-564E198F36AE}" destId="{772EB5F2-65AA-8547-B3A8-6CE47D8207DE}" srcOrd="0" destOrd="0" presId="urn:microsoft.com/office/officeart/2005/8/layout/hList1"/>
    <dgm:cxn modelId="{2B7B0B31-3A5D-0D4B-97BD-0D51FBA2F1CC}" type="presOf" srcId="{8EA476C5-12DE-9A42-8957-DF1B243AF3FB}" destId="{5C2FDA61-9BD8-E346-87FC-4DE06EAA08BE}" srcOrd="0" destOrd="0" presId="urn:microsoft.com/office/officeart/2005/8/layout/hList1"/>
    <dgm:cxn modelId="{465DD943-6CB4-B14A-9729-101EC2BCF2E7}" type="presOf" srcId="{D6BEBB54-7757-6342-B5A4-B22A7818C94D}" destId="{CB0BA4E7-7C48-4F4F-A1CC-4E9243B74479}" srcOrd="0" destOrd="0" presId="urn:microsoft.com/office/officeart/2005/8/layout/hList1"/>
    <dgm:cxn modelId="{C91F9E05-1D39-F642-ABBD-4DE5899F85CA}" srcId="{715BA3DE-A3A1-C941-8B3B-564E198F36AE}" destId="{C8FD0B0B-9874-874B-B8D9-F10F94652BAD}" srcOrd="0" destOrd="0" parTransId="{A6BD0BFB-5A00-6145-8E06-AA55E1F01217}" sibTransId="{3A27FABE-9948-4049-82C1-634FC99E159A}"/>
    <dgm:cxn modelId="{2764C818-058B-E449-BF66-0EF68685ED26}" type="presOf" srcId="{C8FD0B0B-9874-874B-B8D9-F10F94652BAD}" destId="{CF5F8655-020D-6048-ABD4-542418A4B6EA}" srcOrd="0" destOrd="0" presId="urn:microsoft.com/office/officeart/2005/8/layout/hList1"/>
    <dgm:cxn modelId="{301598E6-7863-CC49-8B5E-5C039F6BF3D5}" srcId="{D6BEBB54-7757-6342-B5A4-B22A7818C94D}" destId="{2D366A99-1D56-984D-A126-B81CDA0DD9F7}" srcOrd="3" destOrd="0" parTransId="{5A1C2738-8819-8A4C-92C2-83ADF3013353}" sibTransId="{18A57004-135F-004C-90D6-56A56EA5D321}"/>
    <dgm:cxn modelId="{2664D730-85B6-D049-A06A-E086CD8C8DB4}" type="presOf" srcId="{96182C86-6995-2F4A-9A24-A1E48E4FF654}" destId="{7B297F95-AEB9-6048-A57B-CCA69B1122B3}" srcOrd="0" destOrd="2" presId="urn:microsoft.com/office/officeart/2005/8/layout/hList1"/>
    <dgm:cxn modelId="{70724F3A-D3C3-614D-87B1-A06F3A4B91BA}" srcId="{D6BEBB54-7757-6342-B5A4-B22A7818C94D}" destId="{96182C86-6995-2F4A-9A24-A1E48E4FF654}" srcOrd="2" destOrd="0" parTransId="{7E08529C-03E4-084B-B581-EDE45948C292}" sibTransId="{0072FAE1-65D4-7546-BE98-331D9937407D}"/>
    <dgm:cxn modelId="{43530FA8-0D5A-E548-B7F2-186ACDC42720}" srcId="{D6BEBB54-7757-6342-B5A4-B22A7818C94D}" destId="{F28491B0-CC55-CF4C-89A5-21449510F87F}" srcOrd="1" destOrd="0" parTransId="{F9174DDB-24C4-2F41-95F3-E3A00230B20F}" sibTransId="{68309056-645C-1642-A7BB-FCEC1085E088}"/>
    <dgm:cxn modelId="{AB2746D7-588E-2847-B544-BB165F13A4E9}" type="presOf" srcId="{F28491B0-CC55-CF4C-89A5-21449510F87F}" destId="{7B297F95-AEB9-6048-A57B-CCA69B1122B3}" srcOrd="0" destOrd="1" presId="urn:microsoft.com/office/officeart/2005/8/layout/hList1"/>
    <dgm:cxn modelId="{D541876C-F38D-FE41-834E-60A1F545163D}" srcId="{D6BEBB54-7757-6342-B5A4-B22A7818C94D}" destId="{48CDBC35-2B13-3446-BDD5-C976B958A513}" srcOrd="0" destOrd="0" parTransId="{10481B6B-5684-AE46-AC54-6746409E6D2D}" sibTransId="{DD1E3C17-1737-B24F-A7AC-314DC7775166}"/>
    <dgm:cxn modelId="{B988576A-6D9F-CB45-AA69-E8EBBFBE52B6}" srcId="{8EA476C5-12DE-9A42-8957-DF1B243AF3FB}" destId="{D6BEBB54-7757-6342-B5A4-B22A7818C94D}" srcOrd="1" destOrd="0" parTransId="{8102212F-7BAB-B244-8FA2-F8C8A2444C53}" sibTransId="{364CDD5C-99D5-2E46-B9B9-4C969F87FDC8}"/>
    <dgm:cxn modelId="{7D005BB4-D90F-CF49-A54A-7616C84EB19A}" srcId="{8EA476C5-12DE-9A42-8957-DF1B243AF3FB}" destId="{715BA3DE-A3A1-C941-8B3B-564E198F36AE}" srcOrd="0" destOrd="0" parTransId="{4C1C1B17-CF4A-D24D-8C13-0CE558723D9B}" sibTransId="{9B48F8CB-1569-3A46-8F8A-29AB13600B1F}"/>
    <dgm:cxn modelId="{4BA50E5B-314C-7640-916F-ABFB3FA7FB71}" type="presOf" srcId="{48CDBC35-2B13-3446-BDD5-C976B958A513}" destId="{7B297F95-AEB9-6048-A57B-CCA69B1122B3}" srcOrd="0" destOrd="0" presId="urn:microsoft.com/office/officeart/2005/8/layout/hList1"/>
    <dgm:cxn modelId="{A6F56840-94C5-B145-88CA-BC99A1BFD191}" type="presParOf" srcId="{5C2FDA61-9BD8-E346-87FC-4DE06EAA08BE}" destId="{300D7E7F-3F06-B149-B345-B289A292A97C}" srcOrd="0" destOrd="0" presId="urn:microsoft.com/office/officeart/2005/8/layout/hList1"/>
    <dgm:cxn modelId="{0DA90819-B7D3-764F-A244-53D7786C1E86}" type="presParOf" srcId="{300D7E7F-3F06-B149-B345-B289A292A97C}" destId="{772EB5F2-65AA-8547-B3A8-6CE47D8207DE}" srcOrd="0" destOrd="0" presId="urn:microsoft.com/office/officeart/2005/8/layout/hList1"/>
    <dgm:cxn modelId="{87E7A572-6DE1-514D-9D9D-AD79E3295A4F}" type="presParOf" srcId="{300D7E7F-3F06-B149-B345-B289A292A97C}" destId="{CF5F8655-020D-6048-ABD4-542418A4B6EA}" srcOrd="1" destOrd="0" presId="urn:microsoft.com/office/officeart/2005/8/layout/hList1"/>
    <dgm:cxn modelId="{6EDD8EBC-B4D6-1E4A-BE76-E84AF086B20F}" type="presParOf" srcId="{5C2FDA61-9BD8-E346-87FC-4DE06EAA08BE}" destId="{0DD6D66C-FA5F-5149-A24B-1A4A31D0A232}" srcOrd="1" destOrd="0" presId="urn:microsoft.com/office/officeart/2005/8/layout/hList1"/>
    <dgm:cxn modelId="{222C54A2-0E87-4F49-B1B0-666F2FF25DCA}" type="presParOf" srcId="{5C2FDA61-9BD8-E346-87FC-4DE06EAA08BE}" destId="{1C5DE62B-AFB0-AA46-A3E6-D45866FBAC34}" srcOrd="2" destOrd="0" presId="urn:microsoft.com/office/officeart/2005/8/layout/hList1"/>
    <dgm:cxn modelId="{E8AFB81A-3789-2142-AF64-E27893EEC65F}" type="presParOf" srcId="{1C5DE62B-AFB0-AA46-A3E6-D45866FBAC34}" destId="{CB0BA4E7-7C48-4F4F-A1CC-4E9243B74479}" srcOrd="0" destOrd="0" presId="urn:microsoft.com/office/officeart/2005/8/layout/hList1"/>
    <dgm:cxn modelId="{676561DD-9388-B848-8217-FFC9E6562A2F}" type="presParOf" srcId="{1C5DE62B-AFB0-AA46-A3E6-D45866FBAC34}" destId="{7B297F95-AEB9-6048-A57B-CCA69B1122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C96C65-D48B-574E-84F0-938EDF423429}"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en-US"/>
        </a:p>
      </dgm:t>
    </dgm:pt>
    <dgm:pt modelId="{6E73407D-A285-AE4B-95B1-E3DE1434BBF0}">
      <dgm:prSet/>
      <dgm:spPr/>
      <dgm:t>
        <a:bodyPr/>
        <a:lstStyle/>
        <a:p>
          <a:pPr rtl="0"/>
          <a:r>
            <a:rPr lang="en-US" dirty="0" err="1" smtClean="0">
              <a:solidFill>
                <a:srgbClr val="002060"/>
              </a:solidFill>
            </a:rPr>
            <a:t>Zauderer</a:t>
          </a:r>
          <a:r>
            <a:rPr lang="en-US" dirty="0" smtClean="0">
              <a:solidFill>
                <a:srgbClr val="002060"/>
              </a:solidFill>
            </a:rPr>
            <a:t> v. Office of Disciplinary Counsel of Supreme Court of Ohio, 471 U.S. 626, 651 (1985)</a:t>
          </a:r>
          <a:endParaRPr lang="en-US" dirty="0">
            <a:solidFill>
              <a:srgbClr val="002060"/>
            </a:solidFill>
          </a:endParaRPr>
        </a:p>
      </dgm:t>
    </dgm:pt>
    <dgm:pt modelId="{7FE18CBB-D3C5-9C4C-A0E7-C080ACBBED84}" type="parTrans" cxnId="{66FC8905-7E4F-6449-9627-D497CBB1F871}">
      <dgm:prSet/>
      <dgm:spPr/>
      <dgm:t>
        <a:bodyPr/>
        <a:lstStyle/>
        <a:p>
          <a:endParaRPr lang="en-US"/>
        </a:p>
      </dgm:t>
    </dgm:pt>
    <dgm:pt modelId="{435A5836-D5A5-A64F-A93C-664E52B2C716}" type="sibTrans" cxnId="{66FC8905-7E4F-6449-9627-D497CBB1F871}">
      <dgm:prSet/>
      <dgm:spPr/>
      <dgm:t>
        <a:bodyPr/>
        <a:lstStyle/>
        <a:p>
          <a:endParaRPr lang="en-US"/>
        </a:p>
      </dgm:t>
    </dgm:pt>
    <dgm:pt modelId="{6FBF151A-9666-2E48-81C3-E6799737EF87}">
      <dgm:prSet/>
      <dgm:spPr/>
      <dgm:t>
        <a:bodyPr/>
        <a:lstStyle/>
        <a:p>
          <a:pPr rtl="0"/>
          <a:r>
            <a:rPr lang="en-US" smtClean="0"/>
            <a:t>FACTS: Ohio bar regulators disciplined Zauderer in part for failing to disclose in an advertisement promoting his contingent-fee services that clients could be liable for litigation costs if they were to lose.</a:t>
          </a:r>
          <a:endParaRPr lang="en-US"/>
        </a:p>
      </dgm:t>
    </dgm:pt>
    <dgm:pt modelId="{B4F80039-6C18-004F-89E5-224A1A2EF191}" type="parTrans" cxnId="{00AFB7B7-31FC-A948-8557-7C048C9BFAD4}">
      <dgm:prSet/>
      <dgm:spPr/>
      <dgm:t>
        <a:bodyPr/>
        <a:lstStyle/>
        <a:p>
          <a:endParaRPr lang="en-US"/>
        </a:p>
      </dgm:t>
    </dgm:pt>
    <dgm:pt modelId="{65C2145D-E3E4-8C45-AF0D-25F323D59525}" type="sibTrans" cxnId="{00AFB7B7-31FC-A948-8557-7C048C9BFAD4}">
      <dgm:prSet/>
      <dgm:spPr/>
      <dgm:t>
        <a:bodyPr/>
        <a:lstStyle/>
        <a:p>
          <a:endParaRPr lang="en-US"/>
        </a:p>
      </dgm:t>
    </dgm:pt>
    <dgm:pt modelId="{72007A76-BAEB-CD49-A8D2-56A23B8F9363}">
      <dgm:prSet/>
      <dgm:spPr/>
      <dgm:t>
        <a:bodyPr/>
        <a:lstStyle/>
        <a:p>
          <a:pPr rtl="0"/>
          <a:r>
            <a:rPr lang="en-US" smtClean="0"/>
            <a:t>Rational Basis Standard: purely factual, uncontroversial, reasonably related to a legitimate government interest and not unduly burdensome.</a:t>
          </a:r>
          <a:endParaRPr lang="en-US"/>
        </a:p>
      </dgm:t>
    </dgm:pt>
    <dgm:pt modelId="{741F8C4B-EE5D-3C4B-B741-52E4363C5187}" type="parTrans" cxnId="{4F2DF987-3A01-6E45-A5A3-B44BD113F5BA}">
      <dgm:prSet/>
      <dgm:spPr/>
      <dgm:t>
        <a:bodyPr/>
        <a:lstStyle/>
        <a:p>
          <a:endParaRPr lang="en-US"/>
        </a:p>
      </dgm:t>
    </dgm:pt>
    <dgm:pt modelId="{D3B5329A-B60C-CE45-8E06-0EDC4E227815}" type="sibTrans" cxnId="{4F2DF987-3A01-6E45-A5A3-B44BD113F5BA}">
      <dgm:prSet/>
      <dgm:spPr/>
      <dgm:t>
        <a:bodyPr/>
        <a:lstStyle/>
        <a:p>
          <a:endParaRPr lang="en-US"/>
        </a:p>
      </dgm:t>
    </dgm:pt>
    <dgm:pt modelId="{63697555-23FE-4C42-BE2A-2AC22FD6C1DC}">
      <dgm:prSet/>
      <dgm:spPr/>
      <dgm:t>
        <a:bodyPr/>
        <a:lstStyle/>
        <a:p>
          <a:pPr rtl="0"/>
          <a:r>
            <a:rPr lang="en-US" dirty="0" smtClean="0"/>
            <a:t>“Because the "purely factual and uncontroversial information" Ohio required be included in attorney advertisements was "reasonably related to the State's interest in preventing deception," the advertiser's rights were "adequately protected." Id. at 651”</a:t>
          </a:r>
          <a:endParaRPr lang="en-US" dirty="0"/>
        </a:p>
      </dgm:t>
    </dgm:pt>
    <dgm:pt modelId="{1B492273-6126-FA4A-ACA3-591E2D05B8EC}" type="parTrans" cxnId="{16871CD6-D08E-7C4A-BB69-53D985067599}">
      <dgm:prSet/>
      <dgm:spPr/>
      <dgm:t>
        <a:bodyPr/>
        <a:lstStyle/>
        <a:p>
          <a:endParaRPr lang="en-US"/>
        </a:p>
      </dgm:t>
    </dgm:pt>
    <dgm:pt modelId="{DDBB38D7-1ACC-2244-A705-844D2A91CD7C}" type="sibTrans" cxnId="{16871CD6-D08E-7C4A-BB69-53D985067599}">
      <dgm:prSet/>
      <dgm:spPr/>
      <dgm:t>
        <a:bodyPr/>
        <a:lstStyle/>
        <a:p>
          <a:endParaRPr lang="en-US"/>
        </a:p>
      </dgm:t>
    </dgm:pt>
    <dgm:pt modelId="{CBBBE684-8C25-3D4C-835C-1ED561872199}" type="pres">
      <dgm:prSet presAssocID="{84C96C65-D48B-574E-84F0-938EDF423429}" presName="hierChild1" presStyleCnt="0">
        <dgm:presLayoutVars>
          <dgm:orgChart val="1"/>
          <dgm:chPref val="1"/>
          <dgm:dir/>
          <dgm:animOne val="branch"/>
          <dgm:animLvl val="lvl"/>
          <dgm:resizeHandles/>
        </dgm:presLayoutVars>
      </dgm:prSet>
      <dgm:spPr/>
      <dgm:t>
        <a:bodyPr/>
        <a:lstStyle/>
        <a:p>
          <a:endParaRPr lang="en-US"/>
        </a:p>
      </dgm:t>
    </dgm:pt>
    <dgm:pt modelId="{ACD1144E-4FB7-3349-9C81-285117E3D8ED}" type="pres">
      <dgm:prSet presAssocID="{6E73407D-A285-AE4B-95B1-E3DE1434BBF0}" presName="hierRoot1" presStyleCnt="0">
        <dgm:presLayoutVars>
          <dgm:hierBranch val="init"/>
        </dgm:presLayoutVars>
      </dgm:prSet>
      <dgm:spPr/>
    </dgm:pt>
    <dgm:pt modelId="{45643577-2952-7740-989E-F4F90D089170}" type="pres">
      <dgm:prSet presAssocID="{6E73407D-A285-AE4B-95B1-E3DE1434BBF0}" presName="rootComposite1" presStyleCnt="0"/>
      <dgm:spPr/>
    </dgm:pt>
    <dgm:pt modelId="{B7AC1BB2-876B-A64D-89E7-61EC0B12B200}" type="pres">
      <dgm:prSet presAssocID="{6E73407D-A285-AE4B-95B1-E3DE1434BBF0}" presName="rootText1" presStyleLbl="node0" presStyleIdx="0" presStyleCnt="1" custScaleX="213653">
        <dgm:presLayoutVars>
          <dgm:chPref val="3"/>
        </dgm:presLayoutVars>
      </dgm:prSet>
      <dgm:spPr/>
      <dgm:t>
        <a:bodyPr/>
        <a:lstStyle/>
        <a:p>
          <a:endParaRPr lang="en-US"/>
        </a:p>
      </dgm:t>
    </dgm:pt>
    <dgm:pt modelId="{5AE9BE41-22D4-484A-8D97-ED1D0BAAD5F0}" type="pres">
      <dgm:prSet presAssocID="{6E73407D-A285-AE4B-95B1-E3DE1434BBF0}" presName="rootConnector1" presStyleLbl="node1" presStyleIdx="0" presStyleCnt="0"/>
      <dgm:spPr/>
      <dgm:t>
        <a:bodyPr/>
        <a:lstStyle/>
        <a:p>
          <a:endParaRPr lang="en-US"/>
        </a:p>
      </dgm:t>
    </dgm:pt>
    <dgm:pt modelId="{E65BE73D-BE4C-2F4B-B171-5A8E4B90E2BC}" type="pres">
      <dgm:prSet presAssocID="{6E73407D-A285-AE4B-95B1-E3DE1434BBF0}" presName="hierChild2" presStyleCnt="0"/>
      <dgm:spPr/>
    </dgm:pt>
    <dgm:pt modelId="{41212BAC-3430-0D43-942B-D3235B863F77}" type="pres">
      <dgm:prSet presAssocID="{B4F80039-6C18-004F-89E5-224A1A2EF191}" presName="Name37" presStyleLbl="parChTrans1D2" presStyleIdx="0" presStyleCnt="2"/>
      <dgm:spPr/>
      <dgm:t>
        <a:bodyPr/>
        <a:lstStyle/>
        <a:p>
          <a:endParaRPr lang="en-US"/>
        </a:p>
      </dgm:t>
    </dgm:pt>
    <dgm:pt modelId="{33042C60-9165-A243-9763-5B80CF9AF9D1}" type="pres">
      <dgm:prSet presAssocID="{6FBF151A-9666-2E48-81C3-E6799737EF87}" presName="hierRoot2" presStyleCnt="0">
        <dgm:presLayoutVars>
          <dgm:hierBranch val="init"/>
        </dgm:presLayoutVars>
      </dgm:prSet>
      <dgm:spPr/>
    </dgm:pt>
    <dgm:pt modelId="{44D960BF-D70C-9E41-AA3B-9ECF9CB58564}" type="pres">
      <dgm:prSet presAssocID="{6FBF151A-9666-2E48-81C3-E6799737EF87}" presName="rootComposite" presStyleCnt="0"/>
      <dgm:spPr/>
    </dgm:pt>
    <dgm:pt modelId="{7888306F-1202-9E4F-AD5C-D92945F07CD5}" type="pres">
      <dgm:prSet presAssocID="{6FBF151A-9666-2E48-81C3-E6799737EF87}" presName="rootText" presStyleLbl="node2" presStyleIdx="0" presStyleCnt="2" custScaleY="163586">
        <dgm:presLayoutVars>
          <dgm:chPref val="3"/>
        </dgm:presLayoutVars>
      </dgm:prSet>
      <dgm:spPr/>
      <dgm:t>
        <a:bodyPr/>
        <a:lstStyle/>
        <a:p>
          <a:endParaRPr lang="en-US"/>
        </a:p>
      </dgm:t>
    </dgm:pt>
    <dgm:pt modelId="{9EE4739F-20D8-9B49-8F47-B0FD5FAD124B}" type="pres">
      <dgm:prSet presAssocID="{6FBF151A-9666-2E48-81C3-E6799737EF87}" presName="rootConnector" presStyleLbl="node2" presStyleIdx="0" presStyleCnt="2"/>
      <dgm:spPr/>
      <dgm:t>
        <a:bodyPr/>
        <a:lstStyle/>
        <a:p>
          <a:endParaRPr lang="en-US"/>
        </a:p>
      </dgm:t>
    </dgm:pt>
    <dgm:pt modelId="{23989369-0730-F244-B9C4-E27856DC3700}" type="pres">
      <dgm:prSet presAssocID="{6FBF151A-9666-2E48-81C3-E6799737EF87}" presName="hierChild4" presStyleCnt="0"/>
      <dgm:spPr/>
    </dgm:pt>
    <dgm:pt modelId="{F43B0C47-C0E5-E04D-884F-88884F8B8128}" type="pres">
      <dgm:prSet presAssocID="{6FBF151A-9666-2E48-81C3-E6799737EF87}" presName="hierChild5" presStyleCnt="0"/>
      <dgm:spPr/>
    </dgm:pt>
    <dgm:pt modelId="{D107BA8E-3D9F-6D43-A532-A6F3A55E1AA4}" type="pres">
      <dgm:prSet presAssocID="{741F8C4B-EE5D-3C4B-B741-52E4363C5187}" presName="Name37" presStyleLbl="parChTrans1D2" presStyleIdx="1" presStyleCnt="2"/>
      <dgm:spPr/>
      <dgm:t>
        <a:bodyPr/>
        <a:lstStyle/>
        <a:p>
          <a:endParaRPr lang="en-US"/>
        </a:p>
      </dgm:t>
    </dgm:pt>
    <dgm:pt modelId="{CBF67AE2-7692-204A-B014-F16F00D8D5C2}" type="pres">
      <dgm:prSet presAssocID="{72007A76-BAEB-CD49-A8D2-56A23B8F9363}" presName="hierRoot2" presStyleCnt="0">
        <dgm:presLayoutVars>
          <dgm:hierBranch val="init"/>
        </dgm:presLayoutVars>
      </dgm:prSet>
      <dgm:spPr/>
    </dgm:pt>
    <dgm:pt modelId="{9974799C-3B9C-6F45-9227-92B918300331}" type="pres">
      <dgm:prSet presAssocID="{72007A76-BAEB-CD49-A8D2-56A23B8F9363}" presName="rootComposite" presStyleCnt="0"/>
      <dgm:spPr/>
    </dgm:pt>
    <dgm:pt modelId="{87390B19-9ED6-B748-A3FD-01CC705071EB}" type="pres">
      <dgm:prSet presAssocID="{72007A76-BAEB-CD49-A8D2-56A23B8F9363}" presName="rootText" presStyleLbl="node2" presStyleIdx="1" presStyleCnt="2" custScaleX="135918" custLinFactNeighborX="3028" custLinFactNeighborY="1045">
        <dgm:presLayoutVars>
          <dgm:chPref val="3"/>
        </dgm:presLayoutVars>
      </dgm:prSet>
      <dgm:spPr/>
      <dgm:t>
        <a:bodyPr/>
        <a:lstStyle/>
        <a:p>
          <a:endParaRPr lang="en-US"/>
        </a:p>
      </dgm:t>
    </dgm:pt>
    <dgm:pt modelId="{7E0612B3-6771-854C-AF73-8569F0ACD52A}" type="pres">
      <dgm:prSet presAssocID="{72007A76-BAEB-CD49-A8D2-56A23B8F9363}" presName="rootConnector" presStyleLbl="node2" presStyleIdx="1" presStyleCnt="2"/>
      <dgm:spPr/>
      <dgm:t>
        <a:bodyPr/>
        <a:lstStyle/>
        <a:p>
          <a:endParaRPr lang="en-US"/>
        </a:p>
      </dgm:t>
    </dgm:pt>
    <dgm:pt modelId="{722B2AFA-05F3-7C49-AD25-47E6720D6EE1}" type="pres">
      <dgm:prSet presAssocID="{72007A76-BAEB-CD49-A8D2-56A23B8F9363}" presName="hierChild4" presStyleCnt="0"/>
      <dgm:spPr/>
    </dgm:pt>
    <dgm:pt modelId="{6E934076-12B7-A847-BBE8-31BAF486AD88}" type="pres">
      <dgm:prSet presAssocID="{1B492273-6126-FA4A-ACA3-591E2D05B8EC}" presName="Name37" presStyleLbl="parChTrans1D3" presStyleIdx="0" presStyleCnt="1"/>
      <dgm:spPr/>
      <dgm:t>
        <a:bodyPr/>
        <a:lstStyle/>
        <a:p>
          <a:endParaRPr lang="en-US"/>
        </a:p>
      </dgm:t>
    </dgm:pt>
    <dgm:pt modelId="{0914A8CC-AF74-5C4B-8FC8-E0AAFD02F8F7}" type="pres">
      <dgm:prSet presAssocID="{63697555-23FE-4C42-BE2A-2AC22FD6C1DC}" presName="hierRoot2" presStyleCnt="0">
        <dgm:presLayoutVars>
          <dgm:hierBranch val="init"/>
        </dgm:presLayoutVars>
      </dgm:prSet>
      <dgm:spPr/>
    </dgm:pt>
    <dgm:pt modelId="{1DCA3057-0F5B-B541-99C9-191DB8177942}" type="pres">
      <dgm:prSet presAssocID="{63697555-23FE-4C42-BE2A-2AC22FD6C1DC}" presName="rootComposite" presStyleCnt="0"/>
      <dgm:spPr/>
    </dgm:pt>
    <dgm:pt modelId="{090CA2F2-6745-9242-A823-04AF8F34882B}" type="pres">
      <dgm:prSet presAssocID="{63697555-23FE-4C42-BE2A-2AC22FD6C1DC}" presName="rootText" presStyleLbl="node3" presStyleIdx="0" presStyleCnt="1" custScaleX="181099">
        <dgm:presLayoutVars>
          <dgm:chPref val="3"/>
        </dgm:presLayoutVars>
      </dgm:prSet>
      <dgm:spPr/>
      <dgm:t>
        <a:bodyPr/>
        <a:lstStyle/>
        <a:p>
          <a:endParaRPr lang="en-US"/>
        </a:p>
      </dgm:t>
    </dgm:pt>
    <dgm:pt modelId="{7B939684-869A-814B-BB82-F213B074040A}" type="pres">
      <dgm:prSet presAssocID="{63697555-23FE-4C42-BE2A-2AC22FD6C1DC}" presName="rootConnector" presStyleLbl="node3" presStyleIdx="0" presStyleCnt="1"/>
      <dgm:spPr/>
      <dgm:t>
        <a:bodyPr/>
        <a:lstStyle/>
        <a:p>
          <a:endParaRPr lang="en-US"/>
        </a:p>
      </dgm:t>
    </dgm:pt>
    <dgm:pt modelId="{49405F28-58DA-AA41-A196-2584F3A0F0DF}" type="pres">
      <dgm:prSet presAssocID="{63697555-23FE-4C42-BE2A-2AC22FD6C1DC}" presName="hierChild4" presStyleCnt="0"/>
      <dgm:spPr/>
    </dgm:pt>
    <dgm:pt modelId="{D436CE84-5818-C842-BEAD-B95DFBA28A9C}" type="pres">
      <dgm:prSet presAssocID="{63697555-23FE-4C42-BE2A-2AC22FD6C1DC}" presName="hierChild5" presStyleCnt="0"/>
      <dgm:spPr/>
    </dgm:pt>
    <dgm:pt modelId="{EBDAE750-6757-534D-B991-40A6A60DA0DB}" type="pres">
      <dgm:prSet presAssocID="{72007A76-BAEB-CD49-A8D2-56A23B8F9363}" presName="hierChild5" presStyleCnt="0"/>
      <dgm:spPr/>
    </dgm:pt>
    <dgm:pt modelId="{5BBD9998-BE01-0243-8575-AFB2EC3A8039}" type="pres">
      <dgm:prSet presAssocID="{6E73407D-A285-AE4B-95B1-E3DE1434BBF0}" presName="hierChild3" presStyleCnt="0"/>
      <dgm:spPr/>
    </dgm:pt>
  </dgm:ptLst>
  <dgm:cxnLst>
    <dgm:cxn modelId="{66FC8905-7E4F-6449-9627-D497CBB1F871}" srcId="{84C96C65-D48B-574E-84F0-938EDF423429}" destId="{6E73407D-A285-AE4B-95B1-E3DE1434BBF0}" srcOrd="0" destOrd="0" parTransId="{7FE18CBB-D3C5-9C4C-A0E7-C080ACBBED84}" sibTransId="{435A5836-D5A5-A64F-A93C-664E52B2C716}"/>
    <dgm:cxn modelId="{4F2DF987-3A01-6E45-A5A3-B44BD113F5BA}" srcId="{6E73407D-A285-AE4B-95B1-E3DE1434BBF0}" destId="{72007A76-BAEB-CD49-A8D2-56A23B8F9363}" srcOrd="1" destOrd="0" parTransId="{741F8C4B-EE5D-3C4B-B741-52E4363C5187}" sibTransId="{D3B5329A-B60C-CE45-8E06-0EDC4E227815}"/>
    <dgm:cxn modelId="{FD683627-64BB-D040-8259-A361DA9F2A81}" type="presOf" srcId="{6E73407D-A285-AE4B-95B1-E3DE1434BBF0}" destId="{5AE9BE41-22D4-484A-8D97-ED1D0BAAD5F0}" srcOrd="1" destOrd="0" presId="urn:microsoft.com/office/officeart/2005/8/layout/orgChart1"/>
    <dgm:cxn modelId="{5FBA8B78-298C-7940-AE4F-67F7F36FD12D}" type="presOf" srcId="{6FBF151A-9666-2E48-81C3-E6799737EF87}" destId="{7888306F-1202-9E4F-AD5C-D92945F07CD5}" srcOrd="0" destOrd="0" presId="urn:microsoft.com/office/officeart/2005/8/layout/orgChart1"/>
    <dgm:cxn modelId="{D5073545-3600-8C4E-937C-D2DB515375BE}" type="presOf" srcId="{B4F80039-6C18-004F-89E5-224A1A2EF191}" destId="{41212BAC-3430-0D43-942B-D3235B863F77}" srcOrd="0" destOrd="0" presId="urn:microsoft.com/office/officeart/2005/8/layout/orgChart1"/>
    <dgm:cxn modelId="{FF381F00-A4CF-EC47-9991-FE2FED5F2ED2}" type="presOf" srcId="{84C96C65-D48B-574E-84F0-938EDF423429}" destId="{CBBBE684-8C25-3D4C-835C-1ED561872199}" srcOrd="0" destOrd="0" presId="urn:microsoft.com/office/officeart/2005/8/layout/orgChart1"/>
    <dgm:cxn modelId="{98DA82A7-DA4F-5E49-8AEB-9E665053558D}" type="presOf" srcId="{63697555-23FE-4C42-BE2A-2AC22FD6C1DC}" destId="{7B939684-869A-814B-BB82-F213B074040A}" srcOrd="1" destOrd="0" presId="urn:microsoft.com/office/officeart/2005/8/layout/orgChart1"/>
    <dgm:cxn modelId="{24213457-86C5-0142-B4B9-045CC36B6C02}" type="presOf" srcId="{1B492273-6126-FA4A-ACA3-591E2D05B8EC}" destId="{6E934076-12B7-A847-BBE8-31BAF486AD88}" srcOrd="0" destOrd="0" presId="urn:microsoft.com/office/officeart/2005/8/layout/orgChart1"/>
    <dgm:cxn modelId="{E4A058E4-4178-304A-8E13-1E5752F8D022}" type="presOf" srcId="{72007A76-BAEB-CD49-A8D2-56A23B8F9363}" destId="{7E0612B3-6771-854C-AF73-8569F0ACD52A}" srcOrd="1" destOrd="0" presId="urn:microsoft.com/office/officeart/2005/8/layout/orgChart1"/>
    <dgm:cxn modelId="{EB35E224-0732-1440-A4F2-C85B0273F547}" type="presOf" srcId="{741F8C4B-EE5D-3C4B-B741-52E4363C5187}" destId="{D107BA8E-3D9F-6D43-A532-A6F3A55E1AA4}" srcOrd="0" destOrd="0" presId="urn:microsoft.com/office/officeart/2005/8/layout/orgChart1"/>
    <dgm:cxn modelId="{16871CD6-D08E-7C4A-BB69-53D985067599}" srcId="{72007A76-BAEB-CD49-A8D2-56A23B8F9363}" destId="{63697555-23FE-4C42-BE2A-2AC22FD6C1DC}" srcOrd="0" destOrd="0" parTransId="{1B492273-6126-FA4A-ACA3-591E2D05B8EC}" sibTransId="{DDBB38D7-1ACC-2244-A705-844D2A91CD7C}"/>
    <dgm:cxn modelId="{2379FE50-0404-2742-B084-0E1927316B85}" type="presOf" srcId="{63697555-23FE-4C42-BE2A-2AC22FD6C1DC}" destId="{090CA2F2-6745-9242-A823-04AF8F34882B}" srcOrd="0" destOrd="0" presId="urn:microsoft.com/office/officeart/2005/8/layout/orgChart1"/>
    <dgm:cxn modelId="{2BD8FE74-3E2B-2345-9296-E3B02F25E9A1}" type="presOf" srcId="{6E73407D-A285-AE4B-95B1-E3DE1434BBF0}" destId="{B7AC1BB2-876B-A64D-89E7-61EC0B12B200}" srcOrd="0" destOrd="0" presId="urn:microsoft.com/office/officeart/2005/8/layout/orgChart1"/>
    <dgm:cxn modelId="{00AFB7B7-31FC-A948-8557-7C048C9BFAD4}" srcId="{6E73407D-A285-AE4B-95B1-E3DE1434BBF0}" destId="{6FBF151A-9666-2E48-81C3-E6799737EF87}" srcOrd="0" destOrd="0" parTransId="{B4F80039-6C18-004F-89E5-224A1A2EF191}" sibTransId="{65C2145D-E3E4-8C45-AF0D-25F323D59525}"/>
    <dgm:cxn modelId="{DE5C3FF5-FE87-0C48-8643-C5612C67F9AA}" type="presOf" srcId="{72007A76-BAEB-CD49-A8D2-56A23B8F9363}" destId="{87390B19-9ED6-B748-A3FD-01CC705071EB}" srcOrd="0" destOrd="0" presId="urn:microsoft.com/office/officeart/2005/8/layout/orgChart1"/>
    <dgm:cxn modelId="{D53A2E26-AEE1-7A4C-A5B0-AB5A0E301734}" type="presOf" srcId="{6FBF151A-9666-2E48-81C3-E6799737EF87}" destId="{9EE4739F-20D8-9B49-8F47-B0FD5FAD124B}" srcOrd="1" destOrd="0" presId="urn:microsoft.com/office/officeart/2005/8/layout/orgChart1"/>
    <dgm:cxn modelId="{6FAC3967-827E-6A49-9004-1DF53347CEFB}" type="presParOf" srcId="{CBBBE684-8C25-3D4C-835C-1ED561872199}" destId="{ACD1144E-4FB7-3349-9C81-285117E3D8ED}" srcOrd="0" destOrd="0" presId="urn:microsoft.com/office/officeart/2005/8/layout/orgChart1"/>
    <dgm:cxn modelId="{B2AA3CC6-B75A-5B45-B628-F55485A214C8}" type="presParOf" srcId="{ACD1144E-4FB7-3349-9C81-285117E3D8ED}" destId="{45643577-2952-7740-989E-F4F90D089170}" srcOrd="0" destOrd="0" presId="urn:microsoft.com/office/officeart/2005/8/layout/orgChart1"/>
    <dgm:cxn modelId="{A052BB0C-A123-5C49-BDF1-F9652AE17967}" type="presParOf" srcId="{45643577-2952-7740-989E-F4F90D089170}" destId="{B7AC1BB2-876B-A64D-89E7-61EC0B12B200}" srcOrd="0" destOrd="0" presId="urn:microsoft.com/office/officeart/2005/8/layout/orgChart1"/>
    <dgm:cxn modelId="{7BDDB6A1-E1A5-AE4D-9D5B-5C446025C95F}" type="presParOf" srcId="{45643577-2952-7740-989E-F4F90D089170}" destId="{5AE9BE41-22D4-484A-8D97-ED1D0BAAD5F0}" srcOrd="1" destOrd="0" presId="urn:microsoft.com/office/officeart/2005/8/layout/orgChart1"/>
    <dgm:cxn modelId="{0EC4CA9E-C3C7-4441-BC10-B98A29FE3D05}" type="presParOf" srcId="{ACD1144E-4FB7-3349-9C81-285117E3D8ED}" destId="{E65BE73D-BE4C-2F4B-B171-5A8E4B90E2BC}" srcOrd="1" destOrd="0" presId="urn:microsoft.com/office/officeart/2005/8/layout/orgChart1"/>
    <dgm:cxn modelId="{D2905128-4F94-5C49-83E7-E365A02C7530}" type="presParOf" srcId="{E65BE73D-BE4C-2F4B-B171-5A8E4B90E2BC}" destId="{41212BAC-3430-0D43-942B-D3235B863F77}" srcOrd="0" destOrd="0" presId="urn:microsoft.com/office/officeart/2005/8/layout/orgChart1"/>
    <dgm:cxn modelId="{7CD0015C-59D5-BF42-84DE-924949D15866}" type="presParOf" srcId="{E65BE73D-BE4C-2F4B-B171-5A8E4B90E2BC}" destId="{33042C60-9165-A243-9763-5B80CF9AF9D1}" srcOrd="1" destOrd="0" presId="urn:microsoft.com/office/officeart/2005/8/layout/orgChart1"/>
    <dgm:cxn modelId="{599B2E8A-18FA-334F-8E22-60346F8A5225}" type="presParOf" srcId="{33042C60-9165-A243-9763-5B80CF9AF9D1}" destId="{44D960BF-D70C-9E41-AA3B-9ECF9CB58564}" srcOrd="0" destOrd="0" presId="urn:microsoft.com/office/officeart/2005/8/layout/orgChart1"/>
    <dgm:cxn modelId="{9FF24963-5B2F-5848-B331-9906D24EEEF2}" type="presParOf" srcId="{44D960BF-D70C-9E41-AA3B-9ECF9CB58564}" destId="{7888306F-1202-9E4F-AD5C-D92945F07CD5}" srcOrd="0" destOrd="0" presId="urn:microsoft.com/office/officeart/2005/8/layout/orgChart1"/>
    <dgm:cxn modelId="{56AEC82D-E17E-3B43-9410-8428996EFCFC}" type="presParOf" srcId="{44D960BF-D70C-9E41-AA3B-9ECF9CB58564}" destId="{9EE4739F-20D8-9B49-8F47-B0FD5FAD124B}" srcOrd="1" destOrd="0" presId="urn:microsoft.com/office/officeart/2005/8/layout/orgChart1"/>
    <dgm:cxn modelId="{38D901B8-A465-BD41-8E63-758D80E6C7F9}" type="presParOf" srcId="{33042C60-9165-A243-9763-5B80CF9AF9D1}" destId="{23989369-0730-F244-B9C4-E27856DC3700}" srcOrd="1" destOrd="0" presId="urn:microsoft.com/office/officeart/2005/8/layout/orgChart1"/>
    <dgm:cxn modelId="{B16F22DA-5BE6-5343-A9E0-6F7A04D49C04}" type="presParOf" srcId="{33042C60-9165-A243-9763-5B80CF9AF9D1}" destId="{F43B0C47-C0E5-E04D-884F-88884F8B8128}" srcOrd="2" destOrd="0" presId="urn:microsoft.com/office/officeart/2005/8/layout/orgChart1"/>
    <dgm:cxn modelId="{65D2608E-5C35-BF4C-AC11-31E12A5BDCA7}" type="presParOf" srcId="{E65BE73D-BE4C-2F4B-B171-5A8E4B90E2BC}" destId="{D107BA8E-3D9F-6D43-A532-A6F3A55E1AA4}" srcOrd="2" destOrd="0" presId="urn:microsoft.com/office/officeart/2005/8/layout/orgChart1"/>
    <dgm:cxn modelId="{2D1DA6BC-7EEC-7448-80EC-5AA1343BBE8E}" type="presParOf" srcId="{E65BE73D-BE4C-2F4B-B171-5A8E4B90E2BC}" destId="{CBF67AE2-7692-204A-B014-F16F00D8D5C2}" srcOrd="3" destOrd="0" presId="urn:microsoft.com/office/officeart/2005/8/layout/orgChart1"/>
    <dgm:cxn modelId="{B5EC62E9-D37B-3B41-A640-2DB99D205FD7}" type="presParOf" srcId="{CBF67AE2-7692-204A-B014-F16F00D8D5C2}" destId="{9974799C-3B9C-6F45-9227-92B918300331}" srcOrd="0" destOrd="0" presId="urn:microsoft.com/office/officeart/2005/8/layout/orgChart1"/>
    <dgm:cxn modelId="{37F720D5-A178-8947-9943-0FB516AD06CE}" type="presParOf" srcId="{9974799C-3B9C-6F45-9227-92B918300331}" destId="{87390B19-9ED6-B748-A3FD-01CC705071EB}" srcOrd="0" destOrd="0" presId="urn:microsoft.com/office/officeart/2005/8/layout/orgChart1"/>
    <dgm:cxn modelId="{CA5D83C9-34D7-B942-9B6F-4553A678F312}" type="presParOf" srcId="{9974799C-3B9C-6F45-9227-92B918300331}" destId="{7E0612B3-6771-854C-AF73-8569F0ACD52A}" srcOrd="1" destOrd="0" presId="urn:microsoft.com/office/officeart/2005/8/layout/orgChart1"/>
    <dgm:cxn modelId="{D287C63C-C486-8944-80E0-301420F07F1F}" type="presParOf" srcId="{CBF67AE2-7692-204A-B014-F16F00D8D5C2}" destId="{722B2AFA-05F3-7C49-AD25-47E6720D6EE1}" srcOrd="1" destOrd="0" presId="urn:microsoft.com/office/officeart/2005/8/layout/orgChart1"/>
    <dgm:cxn modelId="{71669075-F047-7B48-A1F8-BDD8F05E1424}" type="presParOf" srcId="{722B2AFA-05F3-7C49-AD25-47E6720D6EE1}" destId="{6E934076-12B7-A847-BBE8-31BAF486AD88}" srcOrd="0" destOrd="0" presId="urn:microsoft.com/office/officeart/2005/8/layout/orgChart1"/>
    <dgm:cxn modelId="{2C113535-643A-B44C-AD6B-C1927687E5D6}" type="presParOf" srcId="{722B2AFA-05F3-7C49-AD25-47E6720D6EE1}" destId="{0914A8CC-AF74-5C4B-8FC8-E0AAFD02F8F7}" srcOrd="1" destOrd="0" presId="urn:microsoft.com/office/officeart/2005/8/layout/orgChart1"/>
    <dgm:cxn modelId="{397E9914-3B8B-3442-AE3B-A8F32AA95571}" type="presParOf" srcId="{0914A8CC-AF74-5C4B-8FC8-E0AAFD02F8F7}" destId="{1DCA3057-0F5B-B541-99C9-191DB8177942}" srcOrd="0" destOrd="0" presId="urn:microsoft.com/office/officeart/2005/8/layout/orgChart1"/>
    <dgm:cxn modelId="{A4055D61-FB74-5B4F-AD99-20B9F5F79254}" type="presParOf" srcId="{1DCA3057-0F5B-B541-99C9-191DB8177942}" destId="{090CA2F2-6745-9242-A823-04AF8F34882B}" srcOrd="0" destOrd="0" presId="urn:microsoft.com/office/officeart/2005/8/layout/orgChart1"/>
    <dgm:cxn modelId="{D7FADEBF-899C-734E-8298-901F1317B637}" type="presParOf" srcId="{1DCA3057-0F5B-B541-99C9-191DB8177942}" destId="{7B939684-869A-814B-BB82-F213B074040A}" srcOrd="1" destOrd="0" presId="urn:microsoft.com/office/officeart/2005/8/layout/orgChart1"/>
    <dgm:cxn modelId="{5412F7C0-0B13-BA49-A2FD-F456AFF0AA6A}" type="presParOf" srcId="{0914A8CC-AF74-5C4B-8FC8-E0AAFD02F8F7}" destId="{49405F28-58DA-AA41-A196-2584F3A0F0DF}" srcOrd="1" destOrd="0" presId="urn:microsoft.com/office/officeart/2005/8/layout/orgChart1"/>
    <dgm:cxn modelId="{35E9F243-4FA1-7549-B55E-3EF195A96574}" type="presParOf" srcId="{0914A8CC-AF74-5C4B-8FC8-E0AAFD02F8F7}" destId="{D436CE84-5818-C842-BEAD-B95DFBA28A9C}" srcOrd="2" destOrd="0" presId="urn:microsoft.com/office/officeart/2005/8/layout/orgChart1"/>
    <dgm:cxn modelId="{DA854690-F450-1D4E-B607-1F0ACE0C3240}" type="presParOf" srcId="{CBF67AE2-7692-204A-B014-F16F00D8D5C2}" destId="{EBDAE750-6757-534D-B991-40A6A60DA0DB}" srcOrd="2" destOrd="0" presId="urn:microsoft.com/office/officeart/2005/8/layout/orgChart1"/>
    <dgm:cxn modelId="{523BF920-BF88-8243-A890-9C85C9F3B1B1}" type="presParOf" srcId="{ACD1144E-4FB7-3349-9C81-285117E3D8ED}" destId="{5BBD9998-BE01-0243-8575-AFB2EC3A80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D9AB91-C9D8-0D45-B297-21728C3C8BC2}"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D6F7A73-6B6B-4448-8B8B-3C007A03F58B}">
      <dgm:prSet custT="1"/>
      <dgm:spPr>
        <a:solidFill>
          <a:srgbClr val="7030A0"/>
        </a:solidFill>
      </dgm:spPr>
      <dgm:t>
        <a:bodyPr/>
        <a:lstStyle/>
        <a:p>
          <a:pPr rtl="0"/>
          <a:r>
            <a:rPr lang="en-US" sz="1800" dirty="0" smtClean="0"/>
            <a:t>Section 1502(a) of the Dodd-Frank, directed the SEC to promulgate a rule requiring securities issuers to investigate the source and chain of custody of conflict minerals and to make certain disclosures about their findings. 15 U.S.C. 78m(p). </a:t>
          </a:r>
          <a:endParaRPr lang="en-US" sz="1800" dirty="0"/>
        </a:p>
      </dgm:t>
    </dgm:pt>
    <dgm:pt modelId="{11C7D04E-0D53-514A-A727-F63F3F338BA6}" type="parTrans" cxnId="{00D3B0B9-764A-E347-9485-164FFA41EC57}">
      <dgm:prSet/>
      <dgm:spPr/>
      <dgm:t>
        <a:bodyPr/>
        <a:lstStyle/>
        <a:p>
          <a:endParaRPr lang="en-US"/>
        </a:p>
      </dgm:t>
    </dgm:pt>
    <dgm:pt modelId="{6658BCE4-AD68-F64D-8090-6ACE40A4ED80}" type="sibTrans" cxnId="{00D3B0B9-764A-E347-9485-164FFA41EC57}">
      <dgm:prSet/>
      <dgm:spPr/>
      <dgm:t>
        <a:bodyPr/>
        <a:lstStyle/>
        <a:p>
          <a:endParaRPr lang="en-US"/>
        </a:p>
      </dgm:t>
    </dgm:pt>
    <dgm:pt modelId="{4B9C3886-E2E5-2144-8A2D-18A5FA4DB88D}">
      <dgm:prSet/>
      <dgm:spPr/>
      <dgm:t>
        <a:bodyPr/>
        <a:lstStyle/>
        <a:p>
          <a:pPr rtl="0"/>
          <a:r>
            <a:rPr lang="en-US" b="1" dirty="0" smtClean="0"/>
            <a:t>Conflict Minerals Rule, 17 C.F.R. 240.13p-1 requires an issuer to file a report that includes, a description o f the measures taken to exercise due diligence about the source and chain of custody of its conflict minerals and a description of any of its products that have "not been found to be ' DRC conflict free,"'</a:t>
          </a:r>
          <a:endParaRPr lang="en-US" b="1" dirty="0"/>
        </a:p>
      </dgm:t>
    </dgm:pt>
    <dgm:pt modelId="{5100618B-AE81-ED40-A54A-D31592D6C651}" type="parTrans" cxnId="{D26CF402-98A6-1347-8C6F-03B5B43A8CFF}">
      <dgm:prSet/>
      <dgm:spPr/>
      <dgm:t>
        <a:bodyPr/>
        <a:lstStyle/>
        <a:p>
          <a:endParaRPr lang="en-US"/>
        </a:p>
      </dgm:t>
    </dgm:pt>
    <dgm:pt modelId="{814848F3-F8EE-E94F-A742-A5C479BEBCA1}" type="sibTrans" cxnId="{D26CF402-98A6-1347-8C6F-03B5B43A8CFF}">
      <dgm:prSet/>
      <dgm:spPr/>
      <dgm:t>
        <a:bodyPr/>
        <a:lstStyle/>
        <a:p>
          <a:endParaRPr lang="en-US"/>
        </a:p>
      </dgm:t>
    </dgm:pt>
    <dgm:pt modelId="{3879EB43-5F95-A04F-ADA3-D8D5EF3D6304}">
      <dgm:prSet/>
      <dgm:spPr>
        <a:solidFill>
          <a:srgbClr val="7030A0"/>
        </a:solidFill>
      </dgm:spPr>
      <dgm:t>
        <a:bodyPr/>
        <a:lstStyle/>
        <a:p>
          <a:pPr rtl="0"/>
          <a:r>
            <a:rPr lang="en-US" b="1" i="1" noProof="0" dirty="0" smtClean="0"/>
            <a:t>National Ass 'n of Mfrs. v. SE.C</a:t>
          </a:r>
          <a:r>
            <a:rPr lang="en-US" b="1" noProof="0" dirty="0" smtClean="0"/>
            <a:t>., 800 F.3d 518, 530 (D.C. Cir. 2014) </a:t>
          </a:r>
          <a:r>
            <a:rPr lang="en-US" b="1" noProof="0" dirty="0" err="1" smtClean="0"/>
            <a:t>en</a:t>
          </a:r>
          <a:r>
            <a:rPr lang="en-US" b="1" noProof="0" dirty="0" smtClean="0"/>
            <a:t> banc court of appeals determined that requiring a company to make a statement in an SEC filing posted to its website that its products were “not found to be ‘DRC conflict-free.’” Rationale:</a:t>
          </a:r>
          <a:endParaRPr lang="en-US" b="1" noProof="0" dirty="0"/>
        </a:p>
      </dgm:t>
    </dgm:pt>
    <dgm:pt modelId="{FC591B31-D950-A347-8622-9259694328B1}" type="parTrans" cxnId="{BE42C91D-6FDC-154D-B55E-770CF154E629}">
      <dgm:prSet/>
      <dgm:spPr/>
      <dgm:t>
        <a:bodyPr/>
        <a:lstStyle/>
        <a:p>
          <a:endParaRPr lang="en-US"/>
        </a:p>
      </dgm:t>
    </dgm:pt>
    <dgm:pt modelId="{B1517A61-EE10-0849-B1B0-1FCF5C12A9C1}" type="sibTrans" cxnId="{BE42C91D-6FDC-154D-B55E-770CF154E629}">
      <dgm:prSet/>
      <dgm:spPr/>
      <dgm:t>
        <a:bodyPr/>
        <a:lstStyle/>
        <a:p>
          <a:endParaRPr lang="en-US"/>
        </a:p>
      </dgm:t>
    </dgm:pt>
    <dgm:pt modelId="{95A285F8-FB3C-9542-858A-BE5DF6DB1374}">
      <dgm:prSet custT="1"/>
      <dgm:spPr>
        <a:solidFill>
          <a:schemeClr val="accent6">
            <a:lumMod val="50000"/>
          </a:schemeClr>
        </a:solidFill>
      </dgm:spPr>
      <dgm:t>
        <a:bodyPr/>
        <a:lstStyle/>
        <a:p>
          <a:pPr rtl="0"/>
          <a:r>
            <a:rPr lang="en-US" sz="1800" dirty="0" smtClean="0"/>
            <a:t>Commission had failed to demonstrate that the forced disclosures would materially alleviate the humanitarian crisis in the DRC </a:t>
          </a:r>
          <a:endParaRPr lang="en-US" sz="1800" dirty="0"/>
        </a:p>
      </dgm:t>
    </dgm:pt>
    <dgm:pt modelId="{C1EECF8B-D97C-F740-9E7B-58EA18016CD8}" type="parTrans" cxnId="{34C9627A-25AE-8640-A7EE-3B8AF5E23AF1}">
      <dgm:prSet/>
      <dgm:spPr/>
      <dgm:t>
        <a:bodyPr/>
        <a:lstStyle/>
        <a:p>
          <a:endParaRPr lang="en-US"/>
        </a:p>
      </dgm:t>
    </dgm:pt>
    <dgm:pt modelId="{2BE1E4AE-5021-3244-A5BD-9113A5AFE6EA}" type="sibTrans" cxnId="{34C9627A-25AE-8640-A7EE-3B8AF5E23AF1}">
      <dgm:prSet/>
      <dgm:spPr/>
      <dgm:t>
        <a:bodyPr/>
        <a:lstStyle/>
        <a:p>
          <a:endParaRPr lang="en-US"/>
        </a:p>
      </dgm:t>
    </dgm:pt>
    <dgm:pt modelId="{D4E783E2-360F-3442-AEBE-6C16B38DD528}">
      <dgm:prSet custT="1"/>
      <dgm:spPr>
        <a:solidFill>
          <a:schemeClr val="accent6">
            <a:lumMod val="50000"/>
          </a:schemeClr>
        </a:solidFill>
      </dgm:spPr>
      <dgm:t>
        <a:bodyPr/>
        <a:lstStyle/>
        <a:p>
          <a:pPr rtl="0"/>
          <a:r>
            <a:rPr lang="en-US" sz="1800" dirty="0" smtClean="0"/>
            <a:t>the required disclosures had not been limited to "purely factual and uncontroversial information." </a:t>
          </a:r>
          <a:r>
            <a:rPr lang="en-US" sz="1800" i="1" dirty="0" smtClean="0"/>
            <a:t>Id. </a:t>
          </a:r>
          <a:r>
            <a:rPr lang="en-US" sz="1800" dirty="0" smtClean="0"/>
            <a:t>at 527­ 530</a:t>
          </a:r>
          <a:endParaRPr lang="en-US" sz="1800" dirty="0"/>
        </a:p>
      </dgm:t>
    </dgm:pt>
    <dgm:pt modelId="{DC247CEB-0C7C-7941-B1D5-9744F2D1733A}" type="parTrans" cxnId="{E7B33D34-A7FC-C04C-BA65-2E89F6D0DE63}">
      <dgm:prSet/>
      <dgm:spPr/>
      <dgm:t>
        <a:bodyPr/>
        <a:lstStyle/>
        <a:p>
          <a:endParaRPr lang="en-US"/>
        </a:p>
      </dgm:t>
    </dgm:pt>
    <dgm:pt modelId="{11AA92E9-313E-F14B-9BED-7CB10B1021B5}" type="sibTrans" cxnId="{E7B33D34-A7FC-C04C-BA65-2E89F6D0DE63}">
      <dgm:prSet/>
      <dgm:spPr/>
      <dgm:t>
        <a:bodyPr/>
        <a:lstStyle/>
        <a:p>
          <a:endParaRPr lang="en-US"/>
        </a:p>
      </dgm:t>
    </dgm:pt>
    <dgm:pt modelId="{D9876E43-3918-E443-BFAE-044284CCA89B}">
      <dgm:prSet custT="1"/>
      <dgm:spPr>
        <a:solidFill>
          <a:schemeClr val="accent6">
            <a:lumMod val="50000"/>
          </a:schemeClr>
        </a:solidFill>
      </dgm:spPr>
      <dgm:t>
        <a:bodyPr/>
        <a:lstStyle/>
        <a:p>
          <a:pPr rtl="0"/>
          <a:r>
            <a:rPr lang="en-US" sz="1800" dirty="0" smtClean="0"/>
            <a:t>being required to state that certain products have not been found to be "DRC conflict free," as defined in the statute and rule, effectively "compel[s] an issuer to confess blood on its hands," which interferes with the "exercise of the freedom of speech under the First Amendment." </a:t>
          </a:r>
          <a:r>
            <a:rPr lang="en-US" sz="1800" i="1" dirty="0" smtClean="0"/>
            <a:t>Id. </a:t>
          </a:r>
          <a:r>
            <a:rPr lang="en-US" sz="1800" dirty="0" smtClean="0"/>
            <a:t>at 530 </a:t>
          </a:r>
          <a:endParaRPr lang="en-US" sz="1800" dirty="0"/>
        </a:p>
      </dgm:t>
    </dgm:pt>
    <dgm:pt modelId="{3E62E33B-5201-BA4A-8D67-E841EFF83B8F}" type="parTrans" cxnId="{0D83F520-A271-084B-9D70-AB59074298E7}">
      <dgm:prSet/>
      <dgm:spPr/>
      <dgm:t>
        <a:bodyPr/>
        <a:lstStyle/>
        <a:p>
          <a:endParaRPr lang="en-US"/>
        </a:p>
      </dgm:t>
    </dgm:pt>
    <dgm:pt modelId="{2AE782A8-81BC-1744-BF07-B8B07DD58D7A}" type="sibTrans" cxnId="{0D83F520-A271-084B-9D70-AB59074298E7}">
      <dgm:prSet/>
      <dgm:spPr/>
      <dgm:t>
        <a:bodyPr/>
        <a:lstStyle/>
        <a:p>
          <a:endParaRPr lang="en-US"/>
        </a:p>
      </dgm:t>
    </dgm:pt>
    <dgm:pt modelId="{E8214A55-3D47-6348-B95D-2C4456A4078B}">
      <dgm:prSet custT="1"/>
      <dgm:spPr>
        <a:solidFill>
          <a:srgbClr val="7030A0"/>
        </a:solidFill>
      </dgm:spPr>
      <dgm:t>
        <a:bodyPr/>
        <a:lstStyle/>
        <a:p>
          <a:pPr rtl="0"/>
          <a:r>
            <a:rPr lang="en-US" sz="1800" dirty="0" smtClean="0"/>
            <a:t>Neither the U.S. Gov’t nor Amnesty chose to seek cert.</a:t>
          </a:r>
          <a:endParaRPr lang="en-US" sz="1800" dirty="0"/>
        </a:p>
      </dgm:t>
    </dgm:pt>
    <dgm:pt modelId="{BAF29059-6C9B-4940-B025-95E8F4D2A49D}" type="parTrans" cxnId="{4FDCEB49-20D5-E04D-9213-6CBA51DFAD56}">
      <dgm:prSet/>
      <dgm:spPr/>
      <dgm:t>
        <a:bodyPr/>
        <a:lstStyle/>
        <a:p>
          <a:endParaRPr lang="en-US"/>
        </a:p>
      </dgm:t>
    </dgm:pt>
    <dgm:pt modelId="{CAC59881-ABE9-6E4C-A600-CD23DFC29982}" type="sibTrans" cxnId="{4FDCEB49-20D5-E04D-9213-6CBA51DFAD56}">
      <dgm:prSet/>
      <dgm:spPr/>
      <dgm:t>
        <a:bodyPr/>
        <a:lstStyle/>
        <a:p>
          <a:endParaRPr lang="en-US"/>
        </a:p>
      </dgm:t>
    </dgm:pt>
    <dgm:pt modelId="{D5500246-6FF4-124E-889D-DAB9753DB126}" type="pres">
      <dgm:prSet presAssocID="{63D9AB91-C9D8-0D45-B297-21728C3C8BC2}" presName="hierChild1" presStyleCnt="0">
        <dgm:presLayoutVars>
          <dgm:orgChart val="1"/>
          <dgm:chPref val="1"/>
          <dgm:dir/>
          <dgm:animOne val="branch"/>
          <dgm:animLvl val="lvl"/>
          <dgm:resizeHandles/>
        </dgm:presLayoutVars>
      </dgm:prSet>
      <dgm:spPr/>
      <dgm:t>
        <a:bodyPr/>
        <a:lstStyle/>
        <a:p>
          <a:endParaRPr lang="en-US"/>
        </a:p>
      </dgm:t>
    </dgm:pt>
    <dgm:pt modelId="{8D1B49C5-6914-6641-855F-9C5FAE5E8675}" type="pres">
      <dgm:prSet presAssocID="{FD6F7A73-6B6B-4448-8B8B-3C007A03F58B}" presName="hierRoot1" presStyleCnt="0">
        <dgm:presLayoutVars>
          <dgm:hierBranch val="init"/>
        </dgm:presLayoutVars>
      </dgm:prSet>
      <dgm:spPr/>
    </dgm:pt>
    <dgm:pt modelId="{00DFD613-FB44-4549-BEAE-D19AEC82C53A}" type="pres">
      <dgm:prSet presAssocID="{FD6F7A73-6B6B-4448-8B8B-3C007A03F58B}" presName="rootComposite1" presStyleCnt="0"/>
      <dgm:spPr/>
    </dgm:pt>
    <dgm:pt modelId="{D2FE12E6-27B2-3C42-B2B5-0128E9049C4E}" type="pres">
      <dgm:prSet presAssocID="{FD6F7A73-6B6B-4448-8B8B-3C007A03F58B}" presName="rootText1" presStyleLbl="node0" presStyleIdx="0" presStyleCnt="3" custScaleY="209987">
        <dgm:presLayoutVars>
          <dgm:chPref val="3"/>
        </dgm:presLayoutVars>
      </dgm:prSet>
      <dgm:spPr/>
      <dgm:t>
        <a:bodyPr/>
        <a:lstStyle/>
        <a:p>
          <a:endParaRPr lang="en-US"/>
        </a:p>
      </dgm:t>
    </dgm:pt>
    <dgm:pt modelId="{0F867C8D-AA94-9941-B980-3669052263C2}" type="pres">
      <dgm:prSet presAssocID="{FD6F7A73-6B6B-4448-8B8B-3C007A03F58B}" presName="rootConnector1" presStyleLbl="node1" presStyleIdx="0" presStyleCnt="0"/>
      <dgm:spPr/>
      <dgm:t>
        <a:bodyPr/>
        <a:lstStyle/>
        <a:p>
          <a:endParaRPr lang="en-US"/>
        </a:p>
      </dgm:t>
    </dgm:pt>
    <dgm:pt modelId="{F2A99104-8723-8B49-8757-B7AFC2E12C60}" type="pres">
      <dgm:prSet presAssocID="{FD6F7A73-6B6B-4448-8B8B-3C007A03F58B}" presName="hierChild2" presStyleCnt="0"/>
      <dgm:spPr/>
    </dgm:pt>
    <dgm:pt modelId="{AEBFA6F8-DC13-454E-A6C7-262E0C47EE96}" type="pres">
      <dgm:prSet presAssocID="{5100618B-AE81-ED40-A54A-D31592D6C651}" presName="Name37" presStyleLbl="parChTrans1D2" presStyleIdx="0" presStyleCnt="4"/>
      <dgm:spPr/>
      <dgm:t>
        <a:bodyPr/>
        <a:lstStyle/>
        <a:p>
          <a:endParaRPr lang="en-US"/>
        </a:p>
      </dgm:t>
    </dgm:pt>
    <dgm:pt modelId="{C3166568-BAD8-C94A-BA8A-1B7938CC4DCB}" type="pres">
      <dgm:prSet presAssocID="{4B9C3886-E2E5-2144-8A2D-18A5FA4DB88D}" presName="hierRoot2" presStyleCnt="0">
        <dgm:presLayoutVars>
          <dgm:hierBranch val="init"/>
        </dgm:presLayoutVars>
      </dgm:prSet>
      <dgm:spPr/>
    </dgm:pt>
    <dgm:pt modelId="{4E69BE6A-0823-5C4C-AA23-AD088D032822}" type="pres">
      <dgm:prSet presAssocID="{4B9C3886-E2E5-2144-8A2D-18A5FA4DB88D}" presName="rootComposite" presStyleCnt="0"/>
      <dgm:spPr/>
    </dgm:pt>
    <dgm:pt modelId="{C1DA506A-6A92-0041-8082-AA135FEA89C5}" type="pres">
      <dgm:prSet presAssocID="{4B9C3886-E2E5-2144-8A2D-18A5FA4DB88D}" presName="rootText" presStyleLbl="node2" presStyleIdx="0" presStyleCnt="4" custScaleX="100143" custScaleY="176202">
        <dgm:presLayoutVars>
          <dgm:chPref val="3"/>
        </dgm:presLayoutVars>
      </dgm:prSet>
      <dgm:spPr/>
      <dgm:t>
        <a:bodyPr/>
        <a:lstStyle/>
        <a:p>
          <a:endParaRPr lang="en-US"/>
        </a:p>
      </dgm:t>
    </dgm:pt>
    <dgm:pt modelId="{434EB599-B613-244C-BA3E-9B875654FE3E}" type="pres">
      <dgm:prSet presAssocID="{4B9C3886-E2E5-2144-8A2D-18A5FA4DB88D}" presName="rootConnector" presStyleLbl="node2" presStyleIdx="0" presStyleCnt="4"/>
      <dgm:spPr/>
      <dgm:t>
        <a:bodyPr/>
        <a:lstStyle/>
        <a:p>
          <a:endParaRPr lang="en-US"/>
        </a:p>
      </dgm:t>
    </dgm:pt>
    <dgm:pt modelId="{3CC6E30D-7A6D-B041-B5BF-12C6ADB6D135}" type="pres">
      <dgm:prSet presAssocID="{4B9C3886-E2E5-2144-8A2D-18A5FA4DB88D}" presName="hierChild4" presStyleCnt="0"/>
      <dgm:spPr/>
    </dgm:pt>
    <dgm:pt modelId="{5A675DAD-6466-9A4C-8273-7DEB6F689784}" type="pres">
      <dgm:prSet presAssocID="{4B9C3886-E2E5-2144-8A2D-18A5FA4DB88D}" presName="hierChild5" presStyleCnt="0"/>
      <dgm:spPr/>
    </dgm:pt>
    <dgm:pt modelId="{B1EF6097-3628-464A-B2EB-37DD3E242D60}" type="pres">
      <dgm:prSet presAssocID="{FD6F7A73-6B6B-4448-8B8B-3C007A03F58B}" presName="hierChild3" presStyleCnt="0"/>
      <dgm:spPr/>
    </dgm:pt>
    <dgm:pt modelId="{843E39E0-57C0-7047-974C-C3AEACEF9119}" type="pres">
      <dgm:prSet presAssocID="{3879EB43-5F95-A04F-ADA3-D8D5EF3D6304}" presName="hierRoot1" presStyleCnt="0">
        <dgm:presLayoutVars>
          <dgm:hierBranch val="init"/>
        </dgm:presLayoutVars>
      </dgm:prSet>
      <dgm:spPr/>
    </dgm:pt>
    <dgm:pt modelId="{502B660B-B027-BD44-9BED-3BE2C889BCC6}" type="pres">
      <dgm:prSet presAssocID="{3879EB43-5F95-A04F-ADA3-D8D5EF3D6304}" presName="rootComposite1" presStyleCnt="0"/>
      <dgm:spPr/>
    </dgm:pt>
    <dgm:pt modelId="{2C7A2A6D-8A48-4E41-926D-98BE6241414B}" type="pres">
      <dgm:prSet presAssocID="{3879EB43-5F95-A04F-ADA3-D8D5EF3D6304}" presName="rootText1" presStyleLbl="node0" presStyleIdx="1" presStyleCnt="3" custScaleX="136063" custLinFactNeighborX="1804" custLinFactNeighborY="-1804">
        <dgm:presLayoutVars>
          <dgm:chPref val="3"/>
        </dgm:presLayoutVars>
      </dgm:prSet>
      <dgm:spPr/>
      <dgm:t>
        <a:bodyPr/>
        <a:lstStyle/>
        <a:p>
          <a:endParaRPr lang="en-US"/>
        </a:p>
      </dgm:t>
    </dgm:pt>
    <dgm:pt modelId="{4AFF4F2A-9BB1-4D4B-A60E-A84C88570BB6}" type="pres">
      <dgm:prSet presAssocID="{3879EB43-5F95-A04F-ADA3-D8D5EF3D6304}" presName="rootConnector1" presStyleLbl="node1" presStyleIdx="0" presStyleCnt="0"/>
      <dgm:spPr/>
      <dgm:t>
        <a:bodyPr/>
        <a:lstStyle/>
        <a:p>
          <a:endParaRPr lang="en-US"/>
        </a:p>
      </dgm:t>
    </dgm:pt>
    <dgm:pt modelId="{305417E1-CEB7-5B49-9FC5-AE1752930695}" type="pres">
      <dgm:prSet presAssocID="{3879EB43-5F95-A04F-ADA3-D8D5EF3D6304}" presName="hierChild2" presStyleCnt="0"/>
      <dgm:spPr/>
    </dgm:pt>
    <dgm:pt modelId="{42923D5A-A0A2-F64B-82D1-3F00BF4C72EC}" type="pres">
      <dgm:prSet presAssocID="{C1EECF8B-D97C-F740-9E7B-58EA18016CD8}" presName="Name37" presStyleLbl="parChTrans1D2" presStyleIdx="1" presStyleCnt="4"/>
      <dgm:spPr/>
      <dgm:t>
        <a:bodyPr/>
        <a:lstStyle/>
        <a:p>
          <a:endParaRPr lang="en-US"/>
        </a:p>
      </dgm:t>
    </dgm:pt>
    <dgm:pt modelId="{1CBC4FCB-C270-A445-838E-566C307E1DF9}" type="pres">
      <dgm:prSet presAssocID="{95A285F8-FB3C-9542-858A-BE5DF6DB1374}" presName="hierRoot2" presStyleCnt="0">
        <dgm:presLayoutVars>
          <dgm:hierBranch val="init"/>
        </dgm:presLayoutVars>
      </dgm:prSet>
      <dgm:spPr/>
    </dgm:pt>
    <dgm:pt modelId="{79651826-559D-BC45-8FA2-8619475702C3}" type="pres">
      <dgm:prSet presAssocID="{95A285F8-FB3C-9542-858A-BE5DF6DB1374}" presName="rootComposite" presStyleCnt="0"/>
      <dgm:spPr/>
    </dgm:pt>
    <dgm:pt modelId="{9297491B-7A18-B74E-8357-6680CEEF721A}" type="pres">
      <dgm:prSet presAssocID="{95A285F8-FB3C-9542-858A-BE5DF6DB1374}" presName="rootText" presStyleLbl="node2" presStyleIdx="1" presStyleCnt="4" custScaleY="175652">
        <dgm:presLayoutVars>
          <dgm:chPref val="3"/>
        </dgm:presLayoutVars>
      </dgm:prSet>
      <dgm:spPr/>
      <dgm:t>
        <a:bodyPr/>
        <a:lstStyle/>
        <a:p>
          <a:endParaRPr lang="en-US"/>
        </a:p>
      </dgm:t>
    </dgm:pt>
    <dgm:pt modelId="{874003AF-3BB6-8642-8703-66C8855C9A1F}" type="pres">
      <dgm:prSet presAssocID="{95A285F8-FB3C-9542-858A-BE5DF6DB1374}" presName="rootConnector" presStyleLbl="node2" presStyleIdx="1" presStyleCnt="4"/>
      <dgm:spPr/>
      <dgm:t>
        <a:bodyPr/>
        <a:lstStyle/>
        <a:p>
          <a:endParaRPr lang="en-US"/>
        </a:p>
      </dgm:t>
    </dgm:pt>
    <dgm:pt modelId="{FBF689C4-21EC-9A4B-9CEF-728201EA10C4}" type="pres">
      <dgm:prSet presAssocID="{95A285F8-FB3C-9542-858A-BE5DF6DB1374}" presName="hierChild4" presStyleCnt="0"/>
      <dgm:spPr/>
    </dgm:pt>
    <dgm:pt modelId="{66DB3462-E887-6549-8B1F-EC4CDEDBCBE2}" type="pres">
      <dgm:prSet presAssocID="{95A285F8-FB3C-9542-858A-BE5DF6DB1374}" presName="hierChild5" presStyleCnt="0"/>
      <dgm:spPr/>
    </dgm:pt>
    <dgm:pt modelId="{198B3366-C715-8A47-968A-D76228D0422B}" type="pres">
      <dgm:prSet presAssocID="{DC247CEB-0C7C-7941-B1D5-9744F2D1733A}" presName="Name37" presStyleLbl="parChTrans1D2" presStyleIdx="2" presStyleCnt="4"/>
      <dgm:spPr/>
      <dgm:t>
        <a:bodyPr/>
        <a:lstStyle/>
        <a:p>
          <a:endParaRPr lang="en-US"/>
        </a:p>
      </dgm:t>
    </dgm:pt>
    <dgm:pt modelId="{610E5B9A-90D4-2E43-BE19-978722F0E447}" type="pres">
      <dgm:prSet presAssocID="{D4E783E2-360F-3442-AEBE-6C16B38DD528}" presName="hierRoot2" presStyleCnt="0">
        <dgm:presLayoutVars>
          <dgm:hierBranch val="init"/>
        </dgm:presLayoutVars>
      </dgm:prSet>
      <dgm:spPr/>
    </dgm:pt>
    <dgm:pt modelId="{10B66D3E-8CE5-5949-A08F-98C2F3A689AE}" type="pres">
      <dgm:prSet presAssocID="{D4E783E2-360F-3442-AEBE-6C16B38DD528}" presName="rootComposite" presStyleCnt="0"/>
      <dgm:spPr/>
    </dgm:pt>
    <dgm:pt modelId="{1DC4FD54-98B9-014C-9206-8A120D0C2C7A}" type="pres">
      <dgm:prSet presAssocID="{D4E783E2-360F-3442-AEBE-6C16B38DD528}" presName="rootText" presStyleLbl="node2" presStyleIdx="2" presStyleCnt="4" custScaleY="186080">
        <dgm:presLayoutVars>
          <dgm:chPref val="3"/>
        </dgm:presLayoutVars>
      </dgm:prSet>
      <dgm:spPr/>
      <dgm:t>
        <a:bodyPr/>
        <a:lstStyle/>
        <a:p>
          <a:endParaRPr lang="en-US"/>
        </a:p>
      </dgm:t>
    </dgm:pt>
    <dgm:pt modelId="{B5A1D6BF-0F36-C546-A4A3-715F8EB4AA32}" type="pres">
      <dgm:prSet presAssocID="{D4E783E2-360F-3442-AEBE-6C16B38DD528}" presName="rootConnector" presStyleLbl="node2" presStyleIdx="2" presStyleCnt="4"/>
      <dgm:spPr/>
      <dgm:t>
        <a:bodyPr/>
        <a:lstStyle/>
        <a:p>
          <a:endParaRPr lang="en-US"/>
        </a:p>
      </dgm:t>
    </dgm:pt>
    <dgm:pt modelId="{84E02B24-186A-9A41-B26F-A1A9F3EA0E13}" type="pres">
      <dgm:prSet presAssocID="{D4E783E2-360F-3442-AEBE-6C16B38DD528}" presName="hierChild4" presStyleCnt="0"/>
      <dgm:spPr/>
    </dgm:pt>
    <dgm:pt modelId="{DC9E9096-F50C-BB4F-B5DC-41F4BBDF7EC9}" type="pres">
      <dgm:prSet presAssocID="{D4E783E2-360F-3442-AEBE-6C16B38DD528}" presName="hierChild5" presStyleCnt="0"/>
      <dgm:spPr/>
    </dgm:pt>
    <dgm:pt modelId="{1DB48D21-1E3E-2641-A632-876BFFC9060C}" type="pres">
      <dgm:prSet presAssocID="{3E62E33B-5201-BA4A-8D67-E841EFF83B8F}" presName="Name37" presStyleLbl="parChTrans1D2" presStyleIdx="3" presStyleCnt="4"/>
      <dgm:spPr/>
      <dgm:t>
        <a:bodyPr/>
        <a:lstStyle/>
        <a:p>
          <a:endParaRPr lang="en-US"/>
        </a:p>
      </dgm:t>
    </dgm:pt>
    <dgm:pt modelId="{E33DC66F-9C38-054E-9A3E-520EC2FD48CF}" type="pres">
      <dgm:prSet presAssocID="{D9876E43-3918-E443-BFAE-044284CCA89B}" presName="hierRoot2" presStyleCnt="0">
        <dgm:presLayoutVars>
          <dgm:hierBranch val="init"/>
        </dgm:presLayoutVars>
      </dgm:prSet>
      <dgm:spPr/>
    </dgm:pt>
    <dgm:pt modelId="{5FD09CFF-D16E-6544-A42D-A9064091A967}" type="pres">
      <dgm:prSet presAssocID="{D9876E43-3918-E443-BFAE-044284CCA89B}" presName="rootComposite" presStyleCnt="0"/>
      <dgm:spPr/>
    </dgm:pt>
    <dgm:pt modelId="{96B319CD-8785-E644-8719-B6433470C864}" type="pres">
      <dgm:prSet presAssocID="{D9876E43-3918-E443-BFAE-044284CCA89B}" presName="rootText" presStyleLbl="node2" presStyleIdx="3" presStyleCnt="4" custScaleY="248044">
        <dgm:presLayoutVars>
          <dgm:chPref val="3"/>
        </dgm:presLayoutVars>
      </dgm:prSet>
      <dgm:spPr/>
      <dgm:t>
        <a:bodyPr/>
        <a:lstStyle/>
        <a:p>
          <a:endParaRPr lang="en-US"/>
        </a:p>
      </dgm:t>
    </dgm:pt>
    <dgm:pt modelId="{4540E715-E8E0-B548-A4CA-27AEAAAA0FEC}" type="pres">
      <dgm:prSet presAssocID="{D9876E43-3918-E443-BFAE-044284CCA89B}" presName="rootConnector" presStyleLbl="node2" presStyleIdx="3" presStyleCnt="4"/>
      <dgm:spPr/>
      <dgm:t>
        <a:bodyPr/>
        <a:lstStyle/>
        <a:p>
          <a:endParaRPr lang="en-US"/>
        </a:p>
      </dgm:t>
    </dgm:pt>
    <dgm:pt modelId="{4E7B6769-FDB8-374C-A58E-768D51EE54ED}" type="pres">
      <dgm:prSet presAssocID="{D9876E43-3918-E443-BFAE-044284CCA89B}" presName="hierChild4" presStyleCnt="0"/>
      <dgm:spPr/>
    </dgm:pt>
    <dgm:pt modelId="{49B824AE-E0D9-C54C-8863-32314FAEF2C0}" type="pres">
      <dgm:prSet presAssocID="{D9876E43-3918-E443-BFAE-044284CCA89B}" presName="hierChild5" presStyleCnt="0"/>
      <dgm:spPr/>
    </dgm:pt>
    <dgm:pt modelId="{24684431-4C6F-9B40-A4A2-47A89C31A6F0}" type="pres">
      <dgm:prSet presAssocID="{3879EB43-5F95-A04F-ADA3-D8D5EF3D6304}" presName="hierChild3" presStyleCnt="0"/>
      <dgm:spPr/>
    </dgm:pt>
    <dgm:pt modelId="{2E95E147-254F-C548-8363-9A105E6E1774}" type="pres">
      <dgm:prSet presAssocID="{E8214A55-3D47-6348-B95D-2C4456A4078B}" presName="hierRoot1" presStyleCnt="0">
        <dgm:presLayoutVars>
          <dgm:hierBranch val="init"/>
        </dgm:presLayoutVars>
      </dgm:prSet>
      <dgm:spPr/>
    </dgm:pt>
    <dgm:pt modelId="{B54311DE-F675-AC43-AB98-7EBFD57CBCE8}" type="pres">
      <dgm:prSet presAssocID="{E8214A55-3D47-6348-B95D-2C4456A4078B}" presName="rootComposite1" presStyleCnt="0"/>
      <dgm:spPr/>
    </dgm:pt>
    <dgm:pt modelId="{29BC2E9B-38DA-914F-BF16-231CEB312B96}" type="pres">
      <dgm:prSet presAssocID="{E8214A55-3D47-6348-B95D-2C4456A4078B}" presName="rootText1" presStyleLbl="node0" presStyleIdx="2" presStyleCnt="3">
        <dgm:presLayoutVars>
          <dgm:chPref val="3"/>
        </dgm:presLayoutVars>
      </dgm:prSet>
      <dgm:spPr/>
      <dgm:t>
        <a:bodyPr/>
        <a:lstStyle/>
        <a:p>
          <a:endParaRPr lang="en-US"/>
        </a:p>
      </dgm:t>
    </dgm:pt>
    <dgm:pt modelId="{3F489C1F-5557-5E48-B0D8-0577BAEADB42}" type="pres">
      <dgm:prSet presAssocID="{E8214A55-3D47-6348-B95D-2C4456A4078B}" presName="rootConnector1" presStyleLbl="node1" presStyleIdx="0" presStyleCnt="0"/>
      <dgm:spPr/>
      <dgm:t>
        <a:bodyPr/>
        <a:lstStyle/>
        <a:p>
          <a:endParaRPr lang="en-US"/>
        </a:p>
      </dgm:t>
    </dgm:pt>
    <dgm:pt modelId="{312808A2-5AC6-DE40-BE30-1AD84E37821A}" type="pres">
      <dgm:prSet presAssocID="{E8214A55-3D47-6348-B95D-2C4456A4078B}" presName="hierChild2" presStyleCnt="0"/>
      <dgm:spPr/>
    </dgm:pt>
    <dgm:pt modelId="{62230A25-5B9E-AD41-8EC6-1A409C1A04AF}" type="pres">
      <dgm:prSet presAssocID="{E8214A55-3D47-6348-B95D-2C4456A4078B}" presName="hierChild3" presStyleCnt="0"/>
      <dgm:spPr/>
    </dgm:pt>
  </dgm:ptLst>
  <dgm:cxnLst>
    <dgm:cxn modelId="{B50CD14D-38EE-8C4E-A421-9B52A5157A44}" type="presOf" srcId="{3879EB43-5F95-A04F-ADA3-D8D5EF3D6304}" destId="{2C7A2A6D-8A48-4E41-926D-98BE6241414B}" srcOrd="0" destOrd="0" presId="urn:microsoft.com/office/officeart/2005/8/layout/orgChart1"/>
    <dgm:cxn modelId="{9D46789F-AB11-BC4C-9F1B-3B78DD6A6E31}" type="presOf" srcId="{4B9C3886-E2E5-2144-8A2D-18A5FA4DB88D}" destId="{434EB599-B613-244C-BA3E-9B875654FE3E}" srcOrd="1" destOrd="0" presId="urn:microsoft.com/office/officeart/2005/8/layout/orgChart1"/>
    <dgm:cxn modelId="{888310F7-4BD1-1D44-8F29-0000E250DDB8}" type="presOf" srcId="{D9876E43-3918-E443-BFAE-044284CCA89B}" destId="{96B319CD-8785-E644-8719-B6433470C864}" srcOrd="0" destOrd="0" presId="urn:microsoft.com/office/officeart/2005/8/layout/orgChart1"/>
    <dgm:cxn modelId="{6A737DBD-1761-3844-A719-56EC8EA67657}" type="presOf" srcId="{E8214A55-3D47-6348-B95D-2C4456A4078B}" destId="{3F489C1F-5557-5E48-B0D8-0577BAEADB42}" srcOrd="1" destOrd="0" presId="urn:microsoft.com/office/officeart/2005/8/layout/orgChart1"/>
    <dgm:cxn modelId="{44068947-1F9D-444A-966B-443D05F7BC67}" type="presOf" srcId="{3879EB43-5F95-A04F-ADA3-D8D5EF3D6304}" destId="{4AFF4F2A-9BB1-4D4B-A60E-A84C88570BB6}" srcOrd="1" destOrd="0" presId="urn:microsoft.com/office/officeart/2005/8/layout/orgChart1"/>
    <dgm:cxn modelId="{E1D8BB2D-39AC-B84B-97A1-F9FC1F54E155}" type="presOf" srcId="{95A285F8-FB3C-9542-858A-BE5DF6DB1374}" destId="{874003AF-3BB6-8642-8703-66C8855C9A1F}" srcOrd="1" destOrd="0" presId="urn:microsoft.com/office/officeart/2005/8/layout/orgChart1"/>
    <dgm:cxn modelId="{4FDCEB49-20D5-E04D-9213-6CBA51DFAD56}" srcId="{63D9AB91-C9D8-0D45-B297-21728C3C8BC2}" destId="{E8214A55-3D47-6348-B95D-2C4456A4078B}" srcOrd="2" destOrd="0" parTransId="{BAF29059-6C9B-4940-B025-95E8F4D2A49D}" sibTransId="{CAC59881-ABE9-6E4C-A600-CD23DFC29982}"/>
    <dgm:cxn modelId="{96CB7E3B-82A4-874D-BFC0-200EA2C5D12C}" type="presOf" srcId="{E8214A55-3D47-6348-B95D-2C4456A4078B}" destId="{29BC2E9B-38DA-914F-BF16-231CEB312B96}" srcOrd="0" destOrd="0" presId="urn:microsoft.com/office/officeart/2005/8/layout/orgChart1"/>
    <dgm:cxn modelId="{00D3B0B9-764A-E347-9485-164FFA41EC57}" srcId="{63D9AB91-C9D8-0D45-B297-21728C3C8BC2}" destId="{FD6F7A73-6B6B-4448-8B8B-3C007A03F58B}" srcOrd="0" destOrd="0" parTransId="{11C7D04E-0D53-514A-A727-F63F3F338BA6}" sibTransId="{6658BCE4-AD68-F64D-8090-6ACE40A4ED80}"/>
    <dgm:cxn modelId="{BE42C91D-6FDC-154D-B55E-770CF154E629}" srcId="{63D9AB91-C9D8-0D45-B297-21728C3C8BC2}" destId="{3879EB43-5F95-A04F-ADA3-D8D5EF3D6304}" srcOrd="1" destOrd="0" parTransId="{FC591B31-D950-A347-8622-9259694328B1}" sibTransId="{B1517A61-EE10-0849-B1B0-1FCF5C12A9C1}"/>
    <dgm:cxn modelId="{E7B33D34-A7FC-C04C-BA65-2E89F6D0DE63}" srcId="{3879EB43-5F95-A04F-ADA3-D8D5EF3D6304}" destId="{D4E783E2-360F-3442-AEBE-6C16B38DD528}" srcOrd="1" destOrd="0" parTransId="{DC247CEB-0C7C-7941-B1D5-9744F2D1733A}" sibTransId="{11AA92E9-313E-F14B-9BED-7CB10B1021B5}"/>
    <dgm:cxn modelId="{0D83F520-A271-084B-9D70-AB59074298E7}" srcId="{3879EB43-5F95-A04F-ADA3-D8D5EF3D6304}" destId="{D9876E43-3918-E443-BFAE-044284CCA89B}" srcOrd="2" destOrd="0" parTransId="{3E62E33B-5201-BA4A-8D67-E841EFF83B8F}" sibTransId="{2AE782A8-81BC-1744-BF07-B8B07DD58D7A}"/>
    <dgm:cxn modelId="{C7C215E8-D07A-EE44-B72C-375CB55DFC77}" type="presOf" srcId="{3E62E33B-5201-BA4A-8D67-E841EFF83B8F}" destId="{1DB48D21-1E3E-2641-A632-876BFFC9060C}" srcOrd="0" destOrd="0" presId="urn:microsoft.com/office/officeart/2005/8/layout/orgChart1"/>
    <dgm:cxn modelId="{0A99A661-C79B-DE43-AF98-A6B5E4544726}" type="presOf" srcId="{D4E783E2-360F-3442-AEBE-6C16B38DD528}" destId="{1DC4FD54-98B9-014C-9206-8A120D0C2C7A}" srcOrd="0" destOrd="0" presId="urn:microsoft.com/office/officeart/2005/8/layout/orgChart1"/>
    <dgm:cxn modelId="{B08AC847-9712-2041-9607-4AFF1E1DECFF}" type="presOf" srcId="{D9876E43-3918-E443-BFAE-044284CCA89B}" destId="{4540E715-E8E0-B548-A4CA-27AEAAAA0FEC}" srcOrd="1" destOrd="0" presId="urn:microsoft.com/office/officeart/2005/8/layout/orgChart1"/>
    <dgm:cxn modelId="{FEB2EB9A-85DC-7B49-9769-098167AEEAC0}" type="presOf" srcId="{DC247CEB-0C7C-7941-B1D5-9744F2D1733A}" destId="{198B3366-C715-8A47-968A-D76228D0422B}" srcOrd="0" destOrd="0" presId="urn:microsoft.com/office/officeart/2005/8/layout/orgChart1"/>
    <dgm:cxn modelId="{D26CF402-98A6-1347-8C6F-03B5B43A8CFF}" srcId="{FD6F7A73-6B6B-4448-8B8B-3C007A03F58B}" destId="{4B9C3886-E2E5-2144-8A2D-18A5FA4DB88D}" srcOrd="0" destOrd="0" parTransId="{5100618B-AE81-ED40-A54A-D31592D6C651}" sibTransId="{814848F3-F8EE-E94F-A742-A5C479BEBCA1}"/>
    <dgm:cxn modelId="{34C9627A-25AE-8640-A7EE-3B8AF5E23AF1}" srcId="{3879EB43-5F95-A04F-ADA3-D8D5EF3D6304}" destId="{95A285F8-FB3C-9542-858A-BE5DF6DB1374}" srcOrd="0" destOrd="0" parTransId="{C1EECF8B-D97C-F740-9E7B-58EA18016CD8}" sibTransId="{2BE1E4AE-5021-3244-A5BD-9113A5AFE6EA}"/>
    <dgm:cxn modelId="{1481A6B0-EE79-D54F-B535-B3473CA1CA9E}" type="presOf" srcId="{95A285F8-FB3C-9542-858A-BE5DF6DB1374}" destId="{9297491B-7A18-B74E-8357-6680CEEF721A}" srcOrd="0" destOrd="0" presId="urn:microsoft.com/office/officeart/2005/8/layout/orgChart1"/>
    <dgm:cxn modelId="{AF8DACBB-89C6-7B49-85CA-388E9905DBE3}" type="presOf" srcId="{63D9AB91-C9D8-0D45-B297-21728C3C8BC2}" destId="{D5500246-6FF4-124E-889D-DAB9753DB126}" srcOrd="0" destOrd="0" presId="urn:microsoft.com/office/officeart/2005/8/layout/orgChart1"/>
    <dgm:cxn modelId="{C93709C6-0605-164D-95A1-BE8B66163C24}" type="presOf" srcId="{C1EECF8B-D97C-F740-9E7B-58EA18016CD8}" destId="{42923D5A-A0A2-F64B-82D1-3F00BF4C72EC}" srcOrd="0" destOrd="0" presId="urn:microsoft.com/office/officeart/2005/8/layout/orgChart1"/>
    <dgm:cxn modelId="{C12F9AEB-84DC-004C-B85F-C96314BF8300}" type="presOf" srcId="{4B9C3886-E2E5-2144-8A2D-18A5FA4DB88D}" destId="{C1DA506A-6A92-0041-8082-AA135FEA89C5}" srcOrd="0" destOrd="0" presId="urn:microsoft.com/office/officeart/2005/8/layout/orgChart1"/>
    <dgm:cxn modelId="{A243E76B-D9B5-BF4D-ADF7-9005C58168E4}" type="presOf" srcId="{D4E783E2-360F-3442-AEBE-6C16B38DD528}" destId="{B5A1D6BF-0F36-C546-A4A3-715F8EB4AA32}" srcOrd="1" destOrd="0" presId="urn:microsoft.com/office/officeart/2005/8/layout/orgChart1"/>
    <dgm:cxn modelId="{534F604C-8417-934E-A598-EF76EC4C3A69}" type="presOf" srcId="{FD6F7A73-6B6B-4448-8B8B-3C007A03F58B}" destId="{D2FE12E6-27B2-3C42-B2B5-0128E9049C4E}" srcOrd="0" destOrd="0" presId="urn:microsoft.com/office/officeart/2005/8/layout/orgChart1"/>
    <dgm:cxn modelId="{F0FDA968-EE7D-5940-81B4-D3B9DE5020B7}" type="presOf" srcId="{FD6F7A73-6B6B-4448-8B8B-3C007A03F58B}" destId="{0F867C8D-AA94-9941-B980-3669052263C2}" srcOrd="1" destOrd="0" presId="urn:microsoft.com/office/officeart/2005/8/layout/orgChart1"/>
    <dgm:cxn modelId="{778C83A9-E044-3C4E-896C-3B24C5A279F8}" type="presOf" srcId="{5100618B-AE81-ED40-A54A-D31592D6C651}" destId="{AEBFA6F8-DC13-454E-A6C7-262E0C47EE96}" srcOrd="0" destOrd="0" presId="urn:microsoft.com/office/officeart/2005/8/layout/orgChart1"/>
    <dgm:cxn modelId="{5FD9BA94-75E5-5F45-9322-0533E1801C14}" type="presParOf" srcId="{D5500246-6FF4-124E-889D-DAB9753DB126}" destId="{8D1B49C5-6914-6641-855F-9C5FAE5E8675}" srcOrd="0" destOrd="0" presId="urn:microsoft.com/office/officeart/2005/8/layout/orgChart1"/>
    <dgm:cxn modelId="{BE286964-DF00-C84C-8F29-B48AB4BA7088}" type="presParOf" srcId="{8D1B49C5-6914-6641-855F-9C5FAE5E8675}" destId="{00DFD613-FB44-4549-BEAE-D19AEC82C53A}" srcOrd="0" destOrd="0" presId="urn:microsoft.com/office/officeart/2005/8/layout/orgChart1"/>
    <dgm:cxn modelId="{B66846ED-97CC-4644-B51F-28C60351CB8A}" type="presParOf" srcId="{00DFD613-FB44-4549-BEAE-D19AEC82C53A}" destId="{D2FE12E6-27B2-3C42-B2B5-0128E9049C4E}" srcOrd="0" destOrd="0" presId="urn:microsoft.com/office/officeart/2005/8/layout/orgChart1"/>
    <dgm:cxn modelId="{9B93016B-8E7A-4B46-B7A6-111CEE7621A2}" type="presParOf" srcId="{00DFD613-FB44-4549-BEAE-D19AEC82C53A}" destId="{0F867C8D-AA94-9941-B980-3669052263C2}" srcOrd="1" destOrd="0" presId="urn:microsoft.com/office/officeart/2005/8/layout/orgChart1"/>
    <dgm:cxn modelId="{D559AEF3-B978-C44E-A0A5-C7A327347709}" type="presParOf" srcId="{8D1B49C5-6914-6641-855F-9C5FAE5E8675}" destId="{F2A99104-8723-8B49-8757-B7AFC2E12C60}" srcOrd="1" destOrd="0" presId="urn:microsoft.com/office/officeart/2005/8/layout/orgChart1"/>
    <dgm:cxn modelId="{024753FE-8A4C-8846-9B79-BCF0EE6D9DA7}" type="presParOf" srcId="{F2A99104-8723-8B49-8757-B7AFC2E12C60}" destId="{AEBFA6F8-DC13-454E-A6C7-262E0C47EE96}" srcOrd="0" destOrd="0" presId="urn:microsoft.com/office/officeart/2005/8/layout/orgChart1"/>
    <dgm:cxn modelId="{49F4F0B7-90FE-B949-A6C4-49CE92CBE64C}" type="presParOf" srcId="{F2A99104-8723-8B49-8757-B7AFC2E12C60}" destId="{C3166568-BAD8-C94A-BA8A-1B7938CC4DCB}" srcOrd="1" destOrd="0" presId="urn:microsoft.com/office/officeart/2005/8/layout/orgChart1"/>
    <dgm:cxn modelId="{567054FE-C32B-3843-AD45-D6E01E2B7687}" type="presParOf" srcId="{C3166568-BAD8-C94A-BA8A-1B7938CC4DCB}" destId="{4E69BE6A-0823-5C4C-AA23-AD088D032822}" srcOrd="0" destOrd="0" presId="urn:microsoft.com/office/officeart/2005/8/layout/orgChart1"/>
    <dgm:cxn modelId="{7D80CA51-C37D-9F48-B31B-BFBBDF1D1D02}" type="presParOf" srcId="{4E69BE6A-0823-5C4C-AA23-AD088D032822}" destId="{C1DA506A-6A92-0041-8082-AA135FEA89C5}" srcOrd="0" destOrd="0" presId="urn:microsoft.com/office/officeart/2005/8/layout/orgChart1"/>
    <dgm:cxn modelId="{C82E025C-6B68-B74A-986B-EC13F74169BD}" type="presParOf" srcId="{4E69BE6A-0823-5C4C-AA23-AD088D032822}" destId="{434EB599-B613-244C-BA3E-9B875654FE3E}" srcOrd="1" destOrd="0" presId="urn:microsoft.com/office/officeart/2005/8/layout/orgChart1"/>
    <dgm:cxn modelId="{70089DF3-84F5-204E-9634-9CA0C513D0AD}" type="presParOf" srcId="{C3166568-BAD8-C94A-BA8A-1B7938CC4DCB}" destId="{3CC6E30D-7A6D-B041-B5BF-12C6ADB6D135}" srcOrd="1" destOrd="0" presId="urn:microsoft.com/office/officeart/2005/8/layout/orgChart1"/>
    <dgm:cxn modelId="{7E9D3DB2-8376-1A42-A7C8-2F95544BF57E}" type="presParOf" srcId="{C3166568-BAD8-C94A-BA8A-1B7938CC4DCB}" destId="{5A675DAD-6466-9A4C-8273-7DEB6F689784}" srcOrd="2" destOrd="0" presId="urn:microsoft.com/office/officeart/2005/8/layout/orgChart1"/>
    <dgm:cxn modelId="{B8CCE19C-725B-7E4D-BD32-F47FF4A199BA}" type="presParOf" srcId="{8D1B49C5-6914-6641-855F-9C5FAE5E8675}" destId="{B1EF6097-3628-464A-B2EB-37DD3E242D60}" srcOrd="2" destOrd="0" presId="urn:microsoft.com/office/officeart/2005/8/layout/orgChart1"/>
    <dgm:cxn modelId="{11E5A96E-9DAF-A443-9653-13571838AA54}" type="presParOf" srcId="{D5500246-6FF4-124E-889D-DAB9753DB126}" destId="{843E39E0-57C0-7047-974C-C3AEACEF9119}" srcOrd="1" destOrd="0" presId="urn:microsoft.com/office/officeart/2005/8/layout/orgChart1"/>
    <dgm:cxn modelId="{D5D45B7C-6D2E-D54B-B3AD-80D44E1E85C4}" type="presParOf" srcId="{843E39E0-57C0-7047-974C-C3AEACEF9119}" destId="{502B660B-B027-BD44-9BED-3BE2C889BCC6}" srcOrd="0" destOrd="0" presId="urn:microsoft.com/office/officeart/2005/8/layout/orgChart1"/>
    <dgm:cxn modelId="{2FCB1E5C-B9D0-2C49-89ED-1F3BDA3AD03F}" type="presParOf" srcId="{502B660B-B027-BD44-9BED-3BE2C889BCC6}" destId="{2C7A2A6D-8A48-4E41-926D-98BE6241414B}" srcOrd="0" destOrd="0" presId="urn:microsoft.com/office/officeart/2005/8/layout/orgChart1"/>
    <dgm:cxn modelId="{11CE0DA8-91D8-424D-B452-3EAE64056130}" type="presParOf" srcId="{502B660B-B027-BD44-9BED-3BE2C889BCC6}" destId="{4AFF4F2A-9BB1-4D4B-A60E-A84C88570BB6}" srcOrd="1" destOrd="0" presId="urn:microsoft.com/office/officeart/2005/8/layout/orgChart1"/>
    <dgm:cxn modelId="{6D9200FB-B769-F449-AC30-F0D1262D7060}" type="presParOf" srcId="{843E39E0-57C0-7047-974C-C3AEACEF9119}" destId="{305417E1-CEB7-5B49-9FC5-AE1752930695}" srcOrd="1" destOrd="0" presId="urn:microsoft.com/office/officeart/2005/8/layout/orgChart1"/>
    <dgm:cxn modelId="{BC7E0791-8AEC-534C-8F95-CED5B70C09BD}" type="presParOf" srcId="{305417E1-CEB7-5B49-9FC5-AE1752930695}" destId="{42923D5A-A0A2-F64B-82D1-3F00BF4C72EC}" srcOrd="0" destOrd="0" presId="urn:microsoft.com/office/officeart/2005/8/layout/orgChart1"/>
    <dgm:cxn modelId="{C4A4E699-5DD8-2949-B8E0-40B788E35BDB}" type="presParOf" srcId="{305417E1-CEB7-5B49-9FC5-AE1752930695}" destId="{1CBC4FCB-C270-A445-838E-566C307E1DF9}" srcOrd="1" destOrd="0" presId="urn:microsoft.com/office/officeart/2005/8/layout/orgChart1"/>
    <dgm:cxn modelId="{48B85780-B35A-E54B-B26D-2F43F0470B65}" type="presParOf" srcId="{1CBC4FCB-C270-A445-838E-566C307E1DF9}" destId="{79651826-559D-BC45-8FA2-8619475702C3}" srcOrd="0" destOrd="0" presId="urn:microsoft.com/office/officeart/2005/8/layout/orgChart1"/>
    <dgm:cxn modelId="{52715AB2-14A0-2141-95DF-3D5E5E2320B0}" type="presParOf" srcId="{79651826-559D-BC45-8FA2-8619475702C3}" destId="{9297491B-7A18-B74E-8357-6680CEEF721A}" srcOrd="0" destOrd="0" presId="urn:microsoft.com/office/officeart/2005/8/layout/orgChart1"/>
    <dgm:cxn modelId="{4A37D764-2905-1A47-953B-F522A6EC4910}" type="presParOf" srcId="{79651826-559D-BC45-8FA2-8619475702C3}" destId="{874003AF-3BB6-8642-8703-66C8855C9A1F}" srcOrd="1" destOrd="0" presId="urn:microsoft.com/office/officeart/2005/8/layout/orgChart1"/>
    <dgm:cxn modelId="{903C5E8A-2C6A-0248-952B-E9AD7460BCC0}" type="presParOf" srcId="{1CBC4FCB-C270-A445-838E-566C307E1DF9}" destId="{FBF689C4-21EC-9A4B-9CEF-728201EA10C4}" srcOrd="1" destOrd="0" presId="urn:microsoft.com/office/officeart/2005/8/layout/orgChart1"/>
    <dgm:cxn modelId="{C0651458-D475-5441-A1B4-FF64E3987602}" type="presParOf" srcId="{1CBC4FCB-C270-A445-838E-566C307E1DF9}" destId="{66DB3462-E887-6549-8B1F-EC4CDEDBCBE2}" srcOrd="2" destOrd="0" presId="urn:microsoft.com/office/officeart/2005/8/layout/orgChart1"/>
    <dgm:cxn modelId="{606D56D9-0D67-2641-8661-8D3461289956}" type="presParOf" srcId="{305417E1-CEB7-5B49-9FC5-AE1752930695}" destId="{198B3366-C715-8A47-968A-D76228D0422B}" srcOrd="2" destOrd="0" presId="urn:microsoft.com/office/officeart/2005/8/layout/orgChart1"/>
    <dgm:cxn modelId="{3A9BEF0B-FF6E-7248-9550-F71ACBD4A280}" type="presParOf" srcId="{305417E1-CEB7-5B49-9FC5-AE1752930695}" destId="{610E5B9A-90D4-2E43-BE19-978722F0E447}" srcOrd="3" destOrd="0" presId="urn:microsoft.com/office/officeart/2005/8/layout/orgChart1"/>
    <dgm:cxn modelId="{49B635DF-FF6F-654E-A275-A18EAAEBD851}" type="presParOf" srcId="{610E5B9A-90D4-2E43-BE19-978722F0E447}" destId="{10B66D3E-8CE5-5949-A08F-98C2F3A689AE}" srcOrd="0" destOrd="0" presId="urn:microsoft.com/office/officeart/2005/8/layout/orgChart1"/>
    <dgm:cxn modelId="{0F7CFA67-EAD5-1B44-A37B-E4ECB70A3C30}" type="presParOf" srcId="{10B66D3E-8CE5-5949-A08F-98C2F3A689AE}" destId="{1DC4FD54-98B9-014C-9206-8A120D0C2C7A}" srcOrd="0" destOrd="0" presId="urn:microsoft.com/office/officeart/2005/8/layout/orgChart1"/>
    <dgm:cxn modelId="{0291F2BF-248C-A948-BBEE-EB4742406D3B}" type="presParOf" srcId="{10B66D3E-8CE5-5949-A08F-98C2F3A689AE}" destId="{B5A1D6BF-0F36-C546-A4A3-715F8EB4AA32}" srcOrd="1" destOrd="0" presId="urn:microsoft.com/office/officeart/2005/8/layout/orgChart1"/>
    <dgm:cxn modelId="{B6F21D71-4264-B14C-B18A-454C7879E5D7}" type="presParOf" srcId="{610E5B9A-90D4-2E43-BE19-978722F0E447}" destId="{84E02B24-186A-9A41-B26F-A1A9F3EA0E13}" srcOrd="1" destOrd="0" presId="urn:microsoft.com/office/officeart/2005/8/layout/orgChart1"/>
    <dgm:cxn modelId="{4EBB1178-4547-7448-9039-D4009028ED32}" type="presParOf" srcId="{610E5B9A-90D4-2E43-BE19-978722F0E447}" destId="{DC9E9096-F50C-BB4F-B5DC-41F4BBDF7EC9}" srcOrd="2" destOrd="0" presId="urn:microsoft.com/office/officeart/2005/8/layout/orgChart1"/>
    <dgm:cxn modelId="{BC29816C-BD33-944F-ACE1-FF05F03BD614}" type="presParOf" srcId="{305417E1-CEB7-5B49-9FC5-AE1752930695}" destId="{1DB48D21-1E3E-2641-A632-876BFFC9060C}" srcOrd="4" destOrd="0" presId="urn:microsoft.com/office/officeart/2005/8/layout/orgChart1"/>
    <dgm:cxn modelId="{8488BF6A-EF5A-D549-82B8-C3D859C22F19}" type="presParOf" srcId="{305417E1-CEB7-5B49-9FC5-AE1752930695}" destId="{E33DC66F-9C38-054E-9A3E-520EC2FD48CF}" srcOrd="5" destOrd="0" presId="urn:microsoft.com/office/officeart/2005/8/layout/orgChart1"/>
    <dgm:cxn modelId="{056EE29D-0CDF-484B-993F-4A05EBE9C1DA}" type="presParOf" srcId="{E33DC66F-9C38-054E-9A3E-520EC2FD48CF}" destId="{5FD09CFF-D16E-6544-A42D-A9064091A967}" srcOrd="0" destOrd="0" presId="urn:microsoft.com/office/officeart/2005/8/layout/orgChart1"/>
    <dgm:cxn modelId="{6FD68942-DB89-7E41-8ECE-02507CA5AC8A}" type="presParOf" srcId="{5FD09CFF-D16E-6544-A42D-A9064091A967}" destId="{96B319CD-8785-E644-8719-B6433470C864}" srcOrd="0" destOrd="0" presId="urn:microsoft.com/office/officeart/2005/8/layout/orgChart1"/>
    <dgm:cxn modelId="{A996C317-816B-1A45-AC4B-F4DDA2DBA9B3}" type="presParOf" srcId="{5FD09CFF-D16E-6544-A42D-A9064091A967}" destId="{4540E715-E8E0-B548-A4CA-27AEAAAA0FEC}" srcOrd="1" destOrd="0" presId="urn:microsoft.com/office/officeart/2005/8/layout/orgChart1"/>
    <dgm:cxn modelId="{08B7CA5E-20B8-0A4A-8146-2948558E1528}" type="presParOf" srcId="{E33DC66F-9C38-054E-9A3E-520EC2FD48CF}" destId="{4E7B6769-FDB8-374C-A58E-768D51EE54ED}" srcOrd="1" destOrd="0" presId="urn:microsoft.com/office/officeart/2005/8/layout/orgChart1"/>
    <dgm:cxn modelId="{59E5ACE2-5ED5-F144-BB67-13D2DFF79E5B}" type="presParOf" srcId="{E33DC66F-9C38-054E-9A3E-520EC2FD48CF}" destId="{49B824AE-E0D9-C54C-8863-32314FAEF2C0}" srcOrd="2" destOrd="0" presId="urn:microsoft.com/office/officeart/2005/8/layout/orgChart1"/>
    <dgm:cxn modelId="{4AD3C5DC-895B-0448-9C40-7E75E7E53B69}" type="presParOf" srcId="{843E39E0-57C0-7047-974C-C3AEACEF9119}" destId="{24684431-4C6F-9B40-A4A2-47A89C31A6F0}" srcOrd="2" destOrd="0" presId="urn:microsoft.com/office/officeart/2005/8/layout/orgChart1"/>
    <dgm:cxn modelId="{D5FA4E26-F724-CB45-99A1-D840C2C16A09}" type="presParOf" srcId="{D5500246-6FF4-124E-889D-DAB9753DB126}" destId="{2E95E147-254F-C548-8363-9A105E6E1774}" srcOrd="2" destOrd="0" presId="urn:microsoft.com/office/officeart/2005/8/layout/orgChart1"/>
    <dgm:cxn modelId="{32E07CD2-716F-8C41-8DEC-101FF60AD506}" type="presParOf" srcId="{2E95E147-254F-C548-8363-9A105E6E1774}" destId="{B54311DE-F675-AC43-AB98-7EBFD57CBCE8}" srcOrd="0" destOrd="0" presId="urn:microsoft.com/office/officeart/2005/8/layout/orgChart1"/>
    <dgm:cxn modelId="{C572BE1F-12DD-7048-8DE7-B5999B13940A}" type="presParOf" srcId="{B54311DE-F675-AC43-AB98-7EBFD57CBCE8}" destId="{29BC2E9B-38DA-914F-BF16-231CEB312B96}" srcOrd="0" destOrd="0" presId="urn:microsoft.com/office/officeart/2005/8/layout/orgChart1"/>
    <dgm:cxn modelId="{A1F5AB3E-6D06-3B46-BA05-C9A2120A151C}" type="presParOf" srcId="{B54311DE-F675-AC43-AB98-7EBFD57CBCE8}" destId="{3F489C1F-5557-5E48-B0D8-0577BAEADB42}" srcOrd="1" destOrd="0" presId="urn:microsoft.com/office/officeart/2005/8/layout/orgChart1"/>
    <dgm:cxn modelId="{093E6A42-BEE0-9140-AD1D-29015EB975E3}" type="presParOf" srcId="{2E95E147-254F-C548-8363-9A105E6E1774}" destId="{312808A2-5AC6-DE40-BE30-1AD84E37821A}" srcOrd="1" destOrd="0" presId="urn:microsoft.com/office/officeart/2005/8/layout/orgChart1"/>
    <dgm:cxn modelId="{E30FD27F-1204-7E40-A56C-FDB862B38BE8}" type="presParOf" srcId="{2E95E147-254F-C548-8363-9A105E6E1774}" destId="{62230A25-5B9E-AD41-8EC6-1A409C1A04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A5CBB8D-37AA-A444-9C4C-52A95490BF6B}" type="doc">
      <dgm:prSet loTypeId="urn:microsoft.com/office/officeart/2008/layout/HorizontalMultiLevelHierarchy" loCatId="list" qsTypeId="urn:microsoft.com/office/officeart/2005/8/quickstyle/simple4" qsCatId="simple" csTypeId="urn:microsoft.com/office/officeart/2005/8/colors/colorful4" csCatId="colorful" phldr="1"/>
      <dgm:spPr/>
      <dgm:t>
        <a:bodyPr/>
        <a:lstStyle/>
        <a:p>
          <a:endParaRPr lang="en-US"/>
        </a:p>
      </dgm:t>
    </dgm:pt>
    <dgm:pt modelId="{4E4C8015-A12F-9840-A627-612801A3DC9A}">
      <dgm:prSet/>
      <dgm:spPr>
        <a:scene3d>
          <a:camera prst="orthographicFront"/>
          <a:lightRig rig="threePt" dir="t"/>
        </a:scene3d>
        <a:sp3d prstMaterial="metal"/>
      </dgm:spPr>
      <dgm:t>
        <a:bodyPr/>
        <a:lstStyle/>
        <a:p>
          <a:pPr rtl="0"/>
          <a:r>
            <a:rPr lang="en-US" smtClean="0"/>
            <a:t>Burwell v. Hobby Lobby Stores, Inc., 573 U.S. ___, 134 S.Ct. 2751 (2014)</a:t>
          </a:r>
          <a:endParaRPr lang="en-US"/>
        </a:p>
      </dgm:t>
    </dgm:pt>
    <dgm:pt modelId="{2F83593E-2977-8340-941E-0DB789618F8E}" type="parTrans" cxnId="{1F01A168-985F-4F4C-A66B-2FFF8F6B6842}">
      <dgm:prSet/>
      <dgm:spPr/>
      <dgm:t>
        <a:bodyPr/>
        <a:lstStyle/>
        <a:p>
          <a:endParaRPr lang="en-US"/>
        </a:p>
      </dgm:t>
    </dgm:pt>
    <dgm:pt modelId="{D27915F3-AE3E-AC46-A9BD-C1F2AB0E75A7}" type="sibTrans" cxnId="{1F01A168-985F-4F4C-A66B-2FFF8F6B6842}">
      <dgm:prSet/>
      <dgm:spPr/>
      <dgm:t>
        <a:bodyPr/>
        <a:lstStyle/>
        <a:p>
          <a:endParaRPr lang="en-US"/>
        </a:p>
      </dgm:t>
    </dgm:pt>
    <dgm:pt modelId="{DA61FEDD-AAA9-1A44-B393-18830BAA3C19}">
      <dgm:prSet/>
      <dgm:spPr>
        <a:scene3d>
          <a:camera prst="orthographicFront"/>
          <a:lightRig rig="threePt" dir="t"/>
        </a:scene3d>
        <a:sp3d prstMaterial="metal"/>
      </dgm:spPr>
      <dgm:t>
        <a:bodyPr/>
        <a:lstStyle/>
        <a:p>
          <a:pPr rtl="0"/>
          <a:r>
            <a:rPr lang="en-US" b="1" dirty="0" smtClean="0">
              <a:solidFill>
                <a:schemeClr val="tx1"/>
              </a:solidFill>
            </a:rPr>
            <a:t>FACTS: Plaintiff corporations claimed that the mandate in the regulations under the ”</a:t>
          </a:r>
          <a:r>
            <a:rPr lang="en-US" b="1" dirty="0" err="1" smtClean="0">
              <a:solidFill>
                <a:schemeClr val="tx1"/>
              </a:solidFill>
            </a:rPr>
            <a:t>ObamaCare</a:t>
          </a:r>
          <a:r>
            <a:rPr lang="en-US" b="1" dirty="0" smtClean="0">
              <a:solidFill>
                <a:schemeClr val="tx1"/>
              </a:solidFill>
            </a:rPr>
            <a:t>” that employers include contraceptive coverage in their health insurance plans violated the Religious Freedom Restoration Act and the Free Exercise Clause of the U.S. Constitution</a:t>
          </a:r>
          <a:r>
            <a:rPr lang="en-US" dirty="0" smtClean="0"/>
            <a:t>. </a:t>
          </a:r>
          <a:endParaRPr lang="en-US" dirty="0"/>
        </a:p>
      </dgm:t>
    </dgm:pt>
    <dgm:pt modelId="{2D67D30D-1F72-024D-AD75-7F4C49BFA6CD}" type="parTrans" cxnId="{92D15769-BC24-2945-B1B8-14A1586F8AE6}">
      <dgm:prSet/>
      <dgm:spPr>
        <a:scene3d>
          <a:camera prst="orthographicFront"/>
          <a:lightRig rig="threePt" dir="t"/>
        </a:scene3d>
        <a:sp3d prstMaterial="metal"/>
      </dgm:spPr>
      <dgm:t>
        <a:bodyPr/>
        <a:lstStyle/>
        <a:p>
          <a:endParaRPr lang="en-US"/>
        </a:p>
      </dgm:t>
    </dgm:pt>
    <dgm:pt modelId="{DB6805EB-2EC2-074C-9F5E-408F74B158FF}" type="sibTrans" cxnId="{92D15769-BC24-2945-B1B8-14A1586F8AE6}">
      <dgm:prSet/>
      <dgm:spPr/>
      <dgm:t>
        <a:bodyPr/>
        <a:lstStyle/>
        <a:p>
          <a:endParaRPr lang="en-US"/>
        </a:p>
      </dgm:t>
    </dgm:pt>
    <dgm:pt modelId="{72A929AA-D9B4-6B49-B8C0-D8CF7F2B240D}">
      <dgm:prSet custT="1"/>
      <dgm:spPr>
        <a:scene3d>
          <a:camera prst="orthographicFront"/>
          <a:lightRig rig="threePt" dir="t"/>
        </a:scene3d>
        <a:sp3d prstMaterial="metal"/>
      </dgm:spPr>
      <dgm:t>
        <a:bodyPr/>
        <a:lstStyle/>
        <a:p>
          <a:pPr rtl="0"/>
          <a:r>
            <a:rPr lang="en-US" sz="2400" b="1" dirty="0" smtClean="0">
              <a:solidFill>
                <a:schemeClr val="tx1"/>
              </a:solidFill>
            </a:rPr>
            <a:t>Analysis: </a:t>
          </a:r>
          <a:endParaRPr lang="en-US" sz="2400" b="1" dirty="0">
            <a:solidFill>
              <a:schemeClr val="tx1"/>
            </a:solidFill>
          </a:endParaRPr>
        </a:p>
      </dgm:t>
    </dgm:pt>
    <dgm:pt modelId="{7C80AFE5-4138-D948-B578-377E5648E340}" type="parTrans" cxnId="{6F73F98B-9862-1C46-9D1D-5E960065B864}">
      <dgm:prSet/>
      <dgm:spPr>
        <a:scene3d>
          <a:camera prst="orthographicFront"/>
          <a:lightRig rig="threePt" dir="t"/>
        </a:scene3d>
        <a:sp3d prstMaterial="metal"/>
      </dgm:spPr>
      <dgm:t>
        <a:bodyPr/>
        <a:lstStyle/>
        <a:p>
          <a:endParaRPr lang="en-US"/>
        </a:p>
      </dgm:t>
    </dgm:pt>
    <dgm:pt modelId="{F576295C-5B34-7844-A42C-06C5E9D8FFEE}" type="sibTrans" cxnId="{6F73F98B-9862-1C46-9D1D-5E960065B864}">
      <dgm:prSet/>
      <dgm:spPr/>
      <dgm:t>
        <a:bodyPr/>
        <a:lstStyle/>
        <a:p>
          <a:endParaRPr lang="en-US"/>
        </a:p>
      </dgm:t>
    </dgm:pt>
    <dgm:pt modelId="{B3117960-267F-1C49-816E-BDAC6DA2410B}">
      <dgm:prSet/>
      <dgm:spPr>
        <a:scene3d>
          <a:camera prst="orthographicFront"/>
          <a:lightRig rig="threePt" dir="t"/>
        </a:scene3d>
        <a:sp3d prstMaterial="metal"/>
      </dgm:spPr>
      <dgm:t>
        <a:bodyPr/>
        <a:lstStyle/>
        <a:p>
          <a:pPr rtl="0"/>
          <a:r>
            <a:rPr lang="en-US" smtClean="0"/>
            <a:t>RFRA applies to all “persons;” </a:t>
          </a:r>
          <a:endParaRPr lang="en-US"/>
        </a:p>
      </dgm:t>
    </dgm:pt>
    <dgm:pt modelId="{C916A561-147B-904B-8056-1324FBBBC495}" type="parTrans" cxnId="{7F5D0056-C523-1C42-B5E4-BEE7AB319F2B}">
      <dgm:prSet/>
      <dgm:spPr>
        <a:scene3d>
          <a:camera prst="orthographicFront"/>
          <a:lightRig rig="threePt" dir="t"/>
        </a:scene3d>
        <a:sp3d prstMaterial="metal"/>
      </dgm:spPr>
      <dgm:t>
        <a:bodyPr/>
        <a:lstStyle/>
        <a:p>
          <a:endParaRPr lang="en-US"/>
        </a:p>
      </dgm:t>
    </dgm:pt>
    <dgm:pt modelId="{6CD92EDE-E3AD-3944-ABF6-5BDAEAC52190}" type="sibTrans" cxnId="{7F5D0056-C523-1C42-B5E4-BEE7AB319F2B}">
      <dgm:prSet/>
      <dgm:spPr/>
      <dgm:t>
        <a:bodyPr/>
        <a:lstStyle/>
        <a:p>
          <a:endParaRPr lang="en-US"/>
        </a:p>
      </dgm:t>
    </dgm:pt>
    <dgm:pt modelId="{DD7B5B52-2FC1-0D40-BE3D-7E91F9E9044B}">
      <dgm:prSet/>
      <dgm:spPr>
        <a:scene3d>
          <a:camera prst="orthographicFront"/>
          <a:lightRig rig="threePt" dir="t"/>
        </a:scene3d>
        <a:sp3d prstMaterial="metal"/>
      </dgm:spPr>
      <dgm:t>
        <a:bodyPr/>
        <a:lstStyle/>
        <a:p>
          <a:pPr rtl="0"/>
          <a:r>
            <a:rPr lang="en-US" smtClean="0"/>
            <a:t>persons include corporations, </a:t>
          </a:r>
          <a:endParaRPr lang="en-US"/>
        </a:p>
      </dgm:t>
    </dgm:pt>
    <dgm:pt modelId="{56835AFF-C202-D841-AF15-E1715868A827}" type="parTrans" cxnId="{CF74F9FC-479A-CD4C-9D58-C185C4F830FA}">
      <dgm:prSet/>
      <dgm:spPr>
        <a:scene3d>
          <a:camera prst="orthographicFront"/>
          <a:lightRig rig="threePt" dir="t"/>
        </a:scene3d>
        <a:sp3d prstMaterial="metal"/>
      </dgm:spPr>
      <dgm:t>
        <a:bodyPr/>
        <a:lstStyle/>
        <a:p>
          <a:endParaRPr lang="en-US"/>
        </a:p>
      </dgm:t>
    </dgm:pt>
    <dgm:pt modelId="{6A2F402F-7518-7A4A-8FA8-21B7FF6E6CFD}" type="sibTrans" cxnId="{CF74F9FC-479A-CD4C-9D58-C185C4F830FA}">
      <dgm:prSet/>
      <dgm:spPr/>
      <dgm:t>
        <a:bodyPr/>
        <a:lstStyle/>
        <a:p>
          <a:endParaRPr lang="en-US"/>
        </a:p>
      </dgm:t>
    </dgm:pt>
    <dgm:pt modelId="{91FBC417-FB5B-EC49-9E9B-CC4ACD8BC5E6}">
      <dgm:prSet/>
      <dgm:spPr>
        <a:scene3d>
          <a:camera prst="orthographicFront"/>
          <a:lightRig rig="threePt" dir="t"/>
        </a:scene3d>
        <a:sp3d prstMaterial="metal"/>
      </dgm:spPr>
      <dgm:t>
        <a:bodyPr/>
        <a:lstStyle/>
        <a:p>
          <a:pPr rtl="0"/>
          <a:r>
            <a:rPr lang="en-US" smtClean="0"/>
            <a:t>corporations may exercise religion; </a:t>
          </a:r>
          <a:endParaRPr lang="en-US"/>
        </a:p>
      </dgm:t>
    </dgm:pt>
    <dgm:pt modelId="{9B4584E9-583A-F147-A2DD-82862177C74F}" type="parTrans" cxnId="{76DA6268-3D31-D143-955A-A6C991DAFA99}">
      <dgm:prSet/>
      <dgm:spPr>
        <a:scene3d>
          <a:camera prst="orthographicFront"/>
          <a:lightRig rig="threePt" dir="t"/>
        </a:scene3d>
        <a:sp3d prstMaterial="metal"/>
      </dgm:spPr>
      <dgm:t>
        <a:bodyPr/>
        <a:lstStyle/>
        <a:p>
          <a:endParaRPr lang="en-US"/>
        </a:p>
      </dgm:t>
    </dgm:pt>
    <dgm:pt modelId="{F5A445DD-3264-8A4D-88F3-5EE544691559}" type="sibTrans" cxnId="{76DA6268-3D31-D143-955A-A6C991DAFA99}">
      <dgm:prSet/>
      <dgm:spPr/>
      <dgm:t>
        <a:bodyPr/>
        <a:lstStyle/>
        <a:p>
          <a:endParaRPr lang="en-US"/>
        </a:p>
      </dgm:t>
    </dgm:pt>
    <dgm:pt modelId="{FCCE272A-3AC1-0A4C-B6A4-638C24CDBA3A}">
      <dgm:prSet/>
      <dgm:spPr>
        <a:scene3d>
          <a:camera prst="orthographicFront"/>
          <a:lightRig rig="threePt" dir="t"/>
        </a:scene3d>
        <a:sp3d prstMaterial="metal"/>
      </dgm:spPr>
      <dgm:t>
        <a:bodyPr/>
        <a:lstStyle/>
        <a:p>
          <a:pPr rtl="0"/>
          <a:r>
            <a:rPr lang="en-US" smtClean="0"/>
            <a:t>corporate decisions about religion are matters of corporate governance </a:t>
          </a:r>
          <a:endParaRPr lang="en-US"/>
        </a:p>
      </dgm:t>
    </dgm:pt>
    <dgm:pt modelId="{9683A626-6D51-0644-9AE8-9F86086D2755}" type="parTrans" cxnId="{6E589E54-6D25-7345-98F5-9D99750F4E60}">
      <dgm:prSet/>
      <dgm:spPr>
        <a:scene3d>
          <a:camera prst="orthographicFront"/>
          <a:lightRig rig="threePt" dir="t"/>
        </a:scene3d>
        <a:sp3d prstMaterial="metal"/>
      </dgm:spPr>
      <dgm:t>
        <a:bodyPr/>
        <a:lstStyle/>
        <a:p>
          <a:endParaRPr lang="en-US"/>
        </a:p>
      </dgm:t>
    </dgm:pt>
    <dgm:pt modelId="{9BA06C17-8FB1-494D-8741-39655D265BCB}" type="sibTrans" cxnId="{6E589E54-6D25-7345-98F5-9D99750F4E60}">
      <dgm:prSet/>
      <dgm:spPr/>
      <dgm:t>
        <a:bodyPr/>
        <a:lstStyle/>
        <a:p>
          <a:endParaRPr lang="en-US"/>
        </a:p>
      </dgm:t>
    </dgm:pt>
    <dgm:pt modelId="{CF64B5C5-16CE-DE40-98A9-E202BBF4E1F4}">
      <dgm:prSet custT="1"/>
      <dgm:spPr>
        <a:scene3d>
          <a:camera prst="orthographicFront"/>
          <a:lightRig rig="threePt" dir="t"/>
        </a:scene3d>
        <a:sp3d prstMaterial="metal"/>
      </dgm:spPr>
      <dgm:t>
        <a:bodyPr/>
        <a:lstStyle/>
        <a:p>
          <a:pPr rtl="0"/>
          <a:r>
            <a:rPr lang="en-US" sz="2000" b="1" dirty="0" smtClean="0">
              <a:solidFill>
                <a:schemeClr val="tx1"/>
              </a:solidFill>
            </a:rPr>
            <a:t>Decision reflects either the autonomous views of the board or of the controlling shareholders.</a:t>
          </a:r>
          <a:endParaRPr lang="en-US" sz="2000" b="1" dirty="0">
            <a:solidFill>
              <a:schemeClr val="tx1"/>
            </a:solidFill>
          </a:endParaRPr>
        </a:p>
      </dgm:t>
    </dgm:pt>
    <dgm:pt modelId="{CB80D134-C809-D248-9F2A-4F5362978911}" type="parTrans" cxnId="{3533BD3E-984B-7B4F-9D4F-1CFAC11F0798}">
      <dgm:prSet/>
      <dgm:spPr>
        <a:scene3d>
          <a:camera prst="orthographicFront"/>
          <a:lightRig rig="threePt" dir="t"/>
        </a:scene3d>
        <a:sp3d prstMaterial="metal"/>
      </dgm:spPr>
      <dgm:t>
        <a:bodyPr/>
        <a:lstStyle/>
        <a:p>
          <a:endParaRPr lang="en-US"/>
        </a:p>
      </dgm:t>
    </dgm:pt>
    <dgm:pt modelId="{43AAA77E-013D-874A-94D4-3118116C3C71}" type="sibTrans" cxnId="{3533BD3E-984B-7B4F-9D4F-1CFAC11F0798}">
      <dgm:prSet/>
      <dgm:spPr/>
      <dgm:t>
        <a:bodyPr/>
        <a:lstStyle/>
        <a:p>
          <a:endParaRPr lang="en-US"/>
        </a:p>
      </dgm:t>
    </dgm:pt>
    <dgm:pt modelId="{8285DBA4-F118-0241-88BB-B7A24DEB5A77}" type="pres">
      <dgm:prSet presAssocID="{1A5CBB8D-37AA-A444-9C4C-52A95490BF6B}" presName="Name0" presStyleCnt="0">
        <dgm:presLayoutVars>
          <dgm:chPref val="1"/>
          <dgm:dir/>
          <dgm:animOne val="branch"/>
          <dgm:animLvl val="lvl"/>
          <dgm:resizeHandles val="exact"/>
        </dgm:presLayoutVars>
      </dgm:prSet>
      <dgm:spPr/>
      <dgm:t>
        <a:bodyPr/>
        <a:lstStyle/>
        <a:p>
          <a:endParaRPr lang="en-US"/>
        </a:p>
      </dgm:t>
    </dgm:pt>
    <dgm:pt modelId="{98359DC4-946D-0D44-8691-E6ACE03C70ED}" type="pres">
      <dgm:prSet presAssocID="{4E4C8015-A12F-9840-A627-612801A3DC9A}" presName="root1" presStyleCnt="0"/>
      <dgm:spPr>
        <a:scene3d>
          <a:camera prst="orthographicFront"/>
          <a:lightRig rig="threePt" dir="t"/>
        </a:scene3d>
        <a:sp3d prstMaterial="metal"/>
      </dgm:spPr>
    </dgm:pt>
    <dgm:pt modelId="{673662A7-F686-874A-B3F2-8468A416B25A}" type="pres">
      <dgm:prSet presAssocID="{4E4C8015-A12F-9840-A627-612801A3DC9A}" presName="LevelOneTextNode" presStyleLbl="node0" presStyleIdx="0" presStyleCnt="1" custScaleX="163813">
        <dgm:presLayoutVars>
          <dgm:chPref val="3"/>
        </dgm:presLayoutVars>
      </dgm:prSet>
      <dgm:spPr/>
      <dgm:t>
        <a:bodyPr/>
        <a:lstStyle/>
        <a:p>
          <a:endParaRPr lang="en-US"/>
        </a:p>
      </dgm:t>
    </dgm:pt>
    <dgm:pt modelId="{7720C8DF-AC4B-9048-86AC-C94D8D1C2033}" type="pres">
      <dgm:prSet presAssocID="{4E4C8015-A12F-9840-A627-612801A3DC9A}" presName="level2hierChild" presStyleCnt="0"/>
      <dgm:spPr>
        <a:scene3d>
          <a:camera prst="orthographicFront"/>
          <a:lightRig rig="threePt" dir="t"/>
        </a:scene3d>
        <a:sp3d prstMaterial="metal"/>
      </dgm:spPr>
    </dgm:pt>
    <dgm:pt modelId="{2904F5A9-14DA-F94B-ABD8-E0F9FEE7948D}" type="pres">
      <dgm:prSet presAssocID="{2D67D30D-1F72-024D-AD75-7F4C49BFA6CD}" presName="conn2-1" presStyleLbl="parChTrans1D2" presStyleIdx="0" presStyleCnt="3"/>
      <dgm:spPr/>
      <dgm:t>
        <a:bodyPr/>
        <a:lstStyle/>
        <a:p>
          <a:endParaRPr lang="en-US"/>
        </a:p>
      </dgm:t>
    </dgm:pt>
    <dgm:pt modelId="{7780C967-0D90-FF43-9FFC-8F8F86743ADC}" type="pres">
      <dgm:prSet presAssocID="{2D67D30D-1F72-024D-AD75-7F4C49BFA6CD}" presName="connTx" presStyleLbl="parChTrans1D2" presStyleIdx="0" presStyleCnt="3"/>
      <dgm:spPr/>
      <dgm:t>
        <a:bodyPr/>
        <a:lstStyle/>
        <a:p>
          <a:endParaRPr lang="en-US"/>
        </a:p>
      </dgm:t>
    </dgm:pt>
    <dgm:pt modelId="{3B975F4F-383A-E944-8092-5E739838B143}" type="pres">
      <dgm:prSet presAssocID="{DA61FEDD-AAA9-1A44-B393-18830BAA3C19}" presName="root2" presStyleCnt="0"/>
      <dgm:spPr>
        <a:scene3d>
          <a:camera prst="orthographicFront"/>
          <a:lightRig rig="threePt" dir="t"/>
        </a:scene3d>
        <a:sp3d prstMaterial="metal"/>
      </dgm:spPr>
    </dgm:pt>
    <dgm:pt modelId="{478C19B8-794A-AE40-8BA0-71C70CEA04B3}" type="pres">
      <dgm:prSet presAssocID="{DA61FEDD-AAA9-1A44-B393-18830BAA3C19}" presName="LevelTwoTextNode" presStyleLbl="node2" presStyleIdx="0" presStyleCnt="3" custScaleY="144561">
        <dgm:presLayoutVars>
          <dgm:chPref val="3"/>
        </dgm:presLayoutVars>
      </dgm:prSet>
      <dgm:spPr/>
      <dgm:t>
        <a:bodyPr/>
        <a:lstStyle/>
        <a:p>
          <a:endParaRPr lang="en-US"/>
        </a:p>
      </dgm:t>
    </dgm:pt>
    <dgm:pt modelId="{B2973014-8354-9348-AC3B-7D349E348CB1}" type="pres">
      <dgm:prSet presAssocID="{DA61FEDD-AAA9-1A44-B393-18830BAA3C19}" presName="level3hierChild" presStyleCnt="0"/>
      <dgm:spPr>
        <a:scene3d>
          <a:camera prst="orthographicFront"/>
          <a:lightRig rig="threePt" dir="t"/>
        </a:scene3d>
        <a:sp3d prstMaterial="metal"/>
      </dgm:spPr>
    </dgm:pt>
    <dgm:pt modelId="{A1F45770-A5FB-704F-AA7D-332A1F5787F2}" type="pres">
      <dgm:prSet presAssocID="{7C80AFE5-4138-D948-B578-377E5648E340}" presName="conn2-1" presStyleLbl="parChTrans1D2" presStyleIdx="1" presStyleCnt="3"/>
      <dgm:spPr/>
      <dgm:t>
        <a:bodyPr/>
        <a:lstStyle/>
        <a:p>
          <a:endParaRPr lang="en-US"/>
        </a:p>
      </dgm:t>
    </dgm:pt>
    <dgm:pt modelId="{2D0CA83D-272B-A843-A7BA-E777F04838F3}" type="pres">
      <dgm:prSet presAssocID="{7C80AFE5-4138-D948-B578-377E5648E340}" presName="connTx" presStyleLbl="parChTrans1D2" presStyleIdx="1" presStyleCnt="3"/>
      <dgm:spPr/>
      <dgm:t>
        <a:bodyPr/>
        <a:lstStyle/>
        <a:p>
          <a:endParaRPr lang="en-US"/>
        </a:p>
      </dgm:t>
    </dgm:pt>
    <dgm:pt modelId="{0CCC6927-2BF8-A24C-AEB1-E48653B4ED42}" type="pres">
      <dgm:prSet presAssocID="{72A929AA-D9B4-6B49-B8C0-D8CF7F2B240D}" presName="root2" presStyleCnt="0"/>
      <dgm:spPr>
        <a:scene3d>
          <a:camera prst="orthographicFront"/>
          <a:lightRig rig="threePt" dir="t"/>
        </a:scene3d>
        <a:sp3d prstMaterial="metal"/>
      </dgm:spPr>
    </dgm:pt>
    <dgm:pt modelId="{9F080A86-912A-BA42-810B-9644926C53B7}" type="pres">
      <dgm:prSet presAssocID="{72A929AA-D9B4-6B49-B8C0-D8CF7F2B240D}" presName="LevelTwoTextNode" presStyleLbl="node2" presStyleIdx="1" presStyleCnt="3">
        <dgm:presLayoutVars>
          <dgm:chPref val="3"/>
        </dgm:presLayoutVars>
      </dgm:prSet>
      <dgm:spPr/>
      <dgm:t>
        <a:bodyPr/>
        <a:lstStyle/>
        <a:p>
          <a:endParaRPr lang="en-US"/>
        </a:p>
      </dgm:t>
    </dgm:pt>
    <dgm:pt modelId="{3D17C62C-B939-FC49-BDC9-A66BB46776DF}" type="pres">
      <dgm:prSet presAssocID="{72A929AA-D9B4-6B49-B8C0-D8CF7F2B240D}" presName="level3hierChild" presStyleCnt="0"/>
      <dgm:spPr>
        <a:scene3d>
          <a:camera prst="orthographicFront"/>
          <a:lightRig rig="threePt" dir="t"/>
        </a:scene3d>
        <a:sp3d prstMaterial="metal"/>
      </dgm:spPr>
    </dgm:pt>
    <dgm:pt modelId="{FF568A50-618B-BD4C-99F1-E98081E4CE3F}" type="pres">
      <dgm:prSet presAssocID="{C916A561-147B-904B-8056-1324FBBBC495}" presName="conn2-1" presStyleLbl="parChTrans1D3" presStyleIdx="0" presStyleCnt="4"/>
      <dgm:spPr/>
      <dgm:t>
        <a:bodyPr/>
        <a:lstStyle/>
        <a:p>
          <a:endParaRPr lang="en-US"/>
        </a:p>
      </dgm:t>
    </dgm:pt>
    <dgm:pt modelId="{F5D45AB9-D4B0-9A41-86B3-D3D934B1B359}" type="pres">
      <dgm:prSet presAssocID="{C916A561-147B-904B-8056-1324FBBBC495}" presName="connTx" presStyleLbl="parChTrans1D3" presStyleIdx="0" presStyleCnt="4"/>
      <dgm:spPr/>
      <dgm:t>
        <a:bodyPr/>
        <a:lstStyle/>
        <a:p>
          <a:endParaRPr lang="en-US"/>
        </a:p>
      </dgm:t>
    </dgm:pt>
    <dgm:pt modelId="{8BA3ED17-0392-1F4E-AA1B-DA6388A1063D}" type="pres">
      <dgm:prSet presAssocID="{B3117960-267F-1C49-816E-BDAC6DA2410B}" presName="root2" presStyleCnt="0"/>
      <dgm:spPr>
        <a:scene3d>
          <a:camera prst="orthographicFront"/>
          <a:lightRig rig="threePt" dir="t"/>
        </a:scene3d>
        <a:sp3d prstMaterial="metal"/>
      </dgm:spPr>
    </dgm:pt>
    <dgm:pt modelId="{B3BEC8C8-551E-8942-BA1F-D7B25E7D1BA2}" type="pres">
      <dgm:prSet presAssocID="{B3117960-267F-1C49-816E-BDAC6DA2410B}" presName="LevelTwoTextNode" presStyleLbl="node3" presStyleIdx="0" presStyleCnt="4">
        <dgm:presLayoutVars>
          <dgm:chPref val="3"/>
        </dgm:presLayoutVars>
      </dgm:prSet>
      <dgm:spPr/>
      <dgm:t>
        <a:bodyPr/>
        <a:lstStyle/>
        <a:p>
          <a:endParaRPr lang="en-US"/>
        </a:p>
      </dgm:t>
    </dgm:pt>
    <dgm:pt modelId="{F6D3CABC-9D2F-E84B-9EE3-43BD08AE12A2}" type="pres">
      <dgm:prSet presAssocID="{B3117960-267F-1C49-816E-BDAC6DA2410B}" presName="level3hierChild" presStyleCnt="0"/>
      <dgm:spPr>
        <a:scene3d>
          <a:camera prst="orthographicFront"/>
          <a:lightRig rig="threePt" dir="t"/>
        </a:scene3d>
        <a:sp3d prstMaterial="metal"/>
      </dgm:spPr>
    </dgm:pt>
    <dgm:pt modelId="{E7717017-2741-0C4A-BA7E-EFB1C8524140}" type="pres">
      <dgm:prSet presAssocID="{56835AFF-C202-D841-AF15-E1715868A827}" presName="conn2-1" presStyleLbl="parChTrans1D3" presStyleIdx="1" presStyleCnt="4"/>
      <dgm:spPr/>
      <dgm:t>
        <a:bodyPr/>
        <a:lstStyle/>
        <a:p>
          <a:endParaRPr lang="en-US"/>
        </a:p>
      </dgm:t>
    </dgm:pt>
    <dgm:pt modelId="{83199849-C781-844C-940A-573927921B3C}" type="pres">
      <dgm:prSet presAssocID="{56835AFF-C202-D841-AF15-E1715868A827}" presName="connTx" presStyleLbl="parChTrans1D3" presStyleIdx="1" presStyleCnt="4"/>
      <dgm:spPr/>
      <dgm:t>
        <a:bodyPr/>
        <a:lstStyle/>
        <a:p>
          <a:endParaRPr lang="en-US"/>
        </a:p>
      </dgm:t>
    </dgm:pt>
    <dgm:pt modelId="{2890F92F-6AF2-3043-B5C3-863D33068190}" type="pres">
      <dgm:prSet presAssocID="{DD7B5B52-2FC1-0D40-BE3D-7E91F9E9044B}" presName="root2" presStyleCnt="0"/>
      <dgm:spPr>
        <a:scene3d>
          <a:camera prst="orthographicFront"/>
          <a:lightRig rig="threePt" dir="t"/>
        </a:scene3d>
        <a:sp3d prstMaterial="metal"/>
      </dgm:spPr>
    </dgm:pt>
    <dgm:pt modelId="{EC8EC393-742D-9D40-9F79-CEEDA56C4415}" type="pres">
      <dgm:prSet presAssocID="{DD7B5B52-2FC1-0D40-BE3D-7E91F9E9044B}" presName="LevelTwoTextNode" presStyleLbl="node3" presStyleIdx="1" presStyleCnt="4">
        <dgm:presLayoutVars>
          <dgm:chPref val="3"/>
        </dgm:presLayoutVars>
      </dgm:prSet>
      <dgm:spPr/>
      <dgm:t>
        <a:bodyPr/>
        <a:lstStyle/>
        <a:p>
          <a:endParaRPr lang="en-US"/>
        </a:p>
      </dgm:t>
    </dgm:pt>
    <dgm:pt modelId="{58EBD9CD-C9CF-374C-8F79-23537AE60162}" type="pres">
      <dgm:prSet presAssocID="{DD7B5B52-2FC1-0D40-BE3D-7E91F9E9044B}" presName="level3hierChild" presStyleCnt="0"/>
      <dgm:spPr>
        <a:scene3d>
          <a:camera prst="orthographicFront"/>
          <a:lightRig rig="threePt" dir="t"/>
        </a:scene3d>
        <a:sp3d prstMaterial="metal"/>
      </dgm:spPr>
    </dgm:pt>
    <dgm:pt modelId="{674E2AA5-A598-8346-A7F1-DC63CACB2BB5}" type="pres">
      <dgm:prSet presAssocID="{9B4584E9-583A-F147-A2DD-82862177C74F}" presName="conn2-1" presStyleLbl="parChTrans1D3" presStyleIdx="2" presStyleCnt="4"/>
      <dgm:spPr/>
      <dgm:t>
        <a:bodyPr/>
        <a:lstStyle/>
        <a:p>
          <a:endParaRPr lang="en-US"/>
        </a:p>
      </dgm:t>
    </dgm:pt>
    <dgm:pt modelId="{39928E87-313D-094B-BA3B-CC5D3F68626B}" type="pres">
      <dgm:prSet presAssocID="{9B4584E9-583A-F147-A2DD-82862177C74F}" presName="connTx" presStyleLbl="parChTrans1D3" presStyleIdx="2" presStyleCnt="4"/>
      <dgm:spPr/>
      <dgm:t>
        <a:bodyPr/>
        <a:lstStyle/>
        <a:p>
          <a:endParaRPr lang="en-US"/>
        </a:p>
      </dgm:t>
    </dgm:pt>
    <dgm:pt modelId="{B1D7F771-7414-8C45-A5F9-D5E4DEC9D668}" type="pres">
      <dgm:prSet presAssocID="{91FBC417-FB5B-EC49-9E9B-CC4ACD8BC5E6}" presName="root2" presStyleCnt="0"/>
      <dgm:spPr>
        <a:scene3d>
          <a:camera prst="orthographicFront"/>
          <a:lightRig rig="threePt" dir="t"/>
        </a:scene3d>
        <a:sp3d prstMaterial="metal"/>
      </dgm:spPr>
    </dgm:pt>
    <dgm:pt modelId="{16190FD7-1E99-B248-A7A6-D3B28EB7E57C}" type="pres">
      <dgm:prSet presAssocID="{91FBC417-FB5B-EC49-9E9B-CC4ACD8BC5E6}" presName="LevelTwoTextNode" presStyleLbl="node3" presStyleIdx="2" presStyleCnt="4">
        <dgm:presLayoutVars>
          <dgm:chPref val="3"/>
        </dgm:presLayoutVars>
      </dgm:prSet>
      <dgm:spPr/>
      <dgm:t>
        <a:bodyPr/>
        <a:lstStyle/>
        <a:p>
          <a:endParaRPr lang="en-US"/>
        </a:p>
      </dgm:t>
    </dgm:pt>
    <dgm:pt modelId="{8435E1A1-1F7D-184B-87C2-41ABACAD47B3}" type="pres">
      <dgm:prSet presAssocID="{91FBC417-FB5B-EC49-9E9B-CC4ACD8BC5E6}" presName="level3hierChild" presStyleCnt="0"/>
      <dgm:spPr>
        <a:scene3d>
          <a:camera prst="orthographicFront"/>
          <a:lightRig rig="threePt" dir="t"/>
        </a:scene3d>
        <a:sp3d prstMaterial="metal"/>
      </dgm:spPr>
    </dgm:pt>
    <dgm:pt modelId="{A554F38D-2F6D-144F-BBA9-F67EAD777478}" type="pres">
      <dgm:prSet presAssocID="{9683A626-6D51-0644-9AE8-9F86086D2755}" presName="conn2-1" presStyleLbl="parChTrans1D3" presStyleIdx="3" presStyleCnt="4"/>
      <dgm:spPr/>
      <dgm:t>
        <a:bodyPr/>
        <a:lstStyle/>
        <a:p>
          <a:endParaRPr lang="en-US"/>
        </a:p>
      </dgm:t>
    </dgm:pt>
    <dgm:pt modelId="{7E6D4973-AD01-6447-AC38-23A1BE99A478}" type="pres">
      <dgm:prSet presAssocID="{9683A626-6D51-0644-9AE8-9F86086D2755}" presName="connTx" presStyleLbl="parChTrans1D3" presStyleIdx="3" presStyleCnt="4"/>
      <dgm:spPr/>
      <dgm:t>
        <a:bodyPr/>
        <a:lstStyle/>
        <a:p>
          <a:endParaRPr lang="en-US"/>
        </a:p>
      </dgm:t>
    </dgm:pt>
    <dgm:pt modelId="{1B1286B3-16EB-6049-9720-C70805185E24}" type="pres">
      <dgm:prSet presAssocID="{FCCE272A-3AC1-0A4C-B6A4-638C24CDBA3A}" presName="root2" presStyleCnt="0"/>
      <dgm:spPr>
        <a:scene3d>
          <a:camera prst="orthographicFront"/>
          <a:lightRig rig="threePt" dir="t"/>
        </a:scene3d>
        <a:sp3d prstMaterial="metal"/>
      </dgm:spPr>
    </dgm:pt>
    <dgm:pt modelId="{021B18C6-E00C-4143-9D5A-C7C91D8EC6F7}" type="pres">
      <dgm:prSet presAssocID="{FCCE272A-3AC1-0A4C-B6A4-638C24CDBA3A}" presName="LevelTwoTextNode" presStyleLbl="node3" presStyleIdx="3" presStyleCnt="4">
        <dgm:presLayoutVars>
          <dgm:chPref val="3"/>
        </dgm:presLayoutVars>
      </dgm:prSet>
      <dgm:spPr/>
      <dgm:t>
        <a:bodyPr/>
        <a:lstStyle/>
        <a:p>
          <a:endParaRPr lang="en-US"/>
        </a:p>
      </dgm:t>
    </dgm:pt>
    <dgm:pt modelId="{68E28FD9-B94F-614A-8778-EB3276CF6A46}" type="pres">
      <dgm:prSet presAssocID="{FCCE272A-3AC1-0A4C-B6A4-638C24CDBA3A}" presName="level3hierChild" presStyleCnt="0"/>
      <dgm:spPr>
        <a:scene3d>
          <a:camera prst="orthographicFront"/>
          <a:lightRig rig="threePt" dir="t"/>
        </a:scene3d>
        <a:sp3d prstMaterial="metal"/>
      </dgm:spPr>
    </dgm:pt>
    <dgm:pt modelId="{7E728259-5248-974A-BF50-013C98260FD4}" type="pres">
      <dgm:prSet presAssocID="{CB80D134-C809-D248-9F2A-4F5362978911}" presName="conn2-1" presStyleLbl="parChTrans1D2" presStyleIdx="2" presStyleCnt="3"/>
      <dgm:spPr/>
      <dgm:t>
        <a:bodyPr/>
        <a:lstStyle/>
        <a:p>
          <a:endParaRPr lang="en-US"/>
        </a:p>
      </dgm:t>
    </dgm:pt>
    <dgm:pt modelId="{F1BE360F-FA23-4841-AF66-D9A594E0C2DC}" type="pres">
      <dgm:prSet presAssocID="{CB80D134-C809-D248-9F2A-4F5362978911}" presName="connTx" presStyleLbl="parChTrans1D2" presStyleIdx="2" presStyleCnt="3"/>
      <dgm:spPr/>
      <dgm:t>
        <a:bodyPr/>
        <a:lstStyle/>
        <a:p>
          <a:endParaRPr lang="en-US"/>
        </a:p>
      </dgm:t>
    </dgm:pt>
    <dgm:pt modelId="{FC5CEEEB-D686-E646-8129-0B0095685293}" type="pres">
      <dgm:prSet presAssocID="{CF64B5C5-16CE-DE40-98A9-E202BBF4E1F4}" presName="root2" presStyleCnt="0"/>
      <dgm:spPr>
        <a:scene3d>
          <a:camera prst="orthographicFront"/>
          <a:lightRig rig="threePt" dir="t"/>
        </a:scene3d>
        <a:sp3d prstMaterial="metal"/>
      </dgm:spPr>
    </dgm:pt>
    <dgm:pt modelId="{AE09401C-134B-BE4D-BD2E-BF6925EF10BB}" type="pres">
      <dgm:prSet presAssocID="{CF64B5C5-16CE-DE40-98A9-E202BBF4E1F4}" presName="LevelTwoTextNode" presStyleLbl="node2" presStyleIdx="2" presStyleCnt="3">
        <dgm:presLayoutVars>
          <dgm:chPref val="3"/>
        </dgm:presLayoutVars>
      </dgm:prSet>
      <dgm:spPr/>
      <dgm:t>
        <a:bodyPr/>
        <a:lstStyle/>
        <a:p>
          <a:endParaRPr lang="en-US"/>
        </a:p>
      </dgm:t>
    </dgm:pt>
    <dgm:pt modelId="{B4E93265-D4C6-B44A-9920-2D54E5EC2979}" type="pres">
      <dgm:prSet presAssocID="{CF64B5C5-16CE-DE40-98A9-E202BBF4E1F4}" presName="level3hierChild" presStyleCnt="0"/>
      <dgm:spPr>
        <a:scene3d>
          <a:camera prst="orthographicFront"/>
          <a:lightRig rig="threePt" dir="t"/>
        </a:scene3d>
        <a:sp3d prstMaterial="metal"/>
      </dgm:spPr>
    </dgm:pt>
  </dgm:ptLst>
  <dgm:cxnLst>
    <dgm:cxn modelId="{1A0CDA1E-74F6-1347-B69D-650CAE32F678}" type="presOf" srcId="{CB80D134-C809-D248-9F2A-4F5362978911}" destId="{F1BE360F-FA23-4841-AF66-D9A594E0C2DC}" srcOrd="1" destOrd="0" presId="urn:microsoft.com/office/officeart/2008/layout/HorizontalMultiLevelHierarchy"/>
    <dgm:cxn modelId="{DF2FA158-9AB5-2B40-9DD9-29FBD0235D5C}" type="presOf" srcId="{DA61FEDD-AAA9-1A44-B393-18830BAA3C19}" destId="{478C19B8-794A-AE40-8BA0-71C70CEA04B3}" srcOrd="0" destOrd="0" presId="urn:microsoft.com/office/officeart/2008/layout/HorizontalMultiLevelHierarchy"/>
    <dgm:cxn modelId="{1F01A168-985F-4F4C-A66B-2FFF8F6B6842}" srcId="{1A5CBB8D-37AA-A444-9C4C-52A95490BF6B}" destId="{4E4C8015-A12F-9840-A627-612801A3DC9A}" srcOrd="0" destOrd="0" parTransId="{2F83593E-2977-8340-941E-0DB789618F8E}" sibTransId="{D27915F3-AE3E-AC46-A9BD-C1F2AB0E75A7}"/>
    <dgm:cxn modelId="{76DA6268-3D31-D143-955A-A6C991DAFA99}" srcId="{72A929AA-D9B4-6B49-B8C0-D8CF7F2B240D}" destId="{91FBC417-FB5B-EC49-9E9B-CC4ACD8BC5E6}" srcOrd="2" destOrd="0" parTransId="{9B4584E9-583A-F147-A2DD-82862177C74F}" sibTransId="{F5A445DD-3264-8A4D-88F3-5EE544691559}"/>
    <dgm:cxn modelId="{566EA5F2-AF93-0E49-9527-CCB71E1B8A80}" type="presOf" srcId="{2D67D30D-1F72-024D-AD75-7F4C49BFA6CD}" destId="{7780C967-0D90-FF43-9FFC-8F8F86743ADC}" srcOrd="1" destOrd="0" presId="urn:microsoft.com/office/officeart/2008/layout/HorizontalMultiLevelHierarchy"/>
    <dgm:cxn modelId="{89B66300-EF1C-DD4F-AEAE-45FFF262A895}" type="presOf" srcId="{9B4584E9-583A-F147-A2DD-82862177C74F}" destId="{674E2AA5-A598-8346-A7F1-DC63CACB2BB5}" srcOrd="0" destOrd="0" presId="urn:microsoft.com/office/officeart/2008/layout/HorizontalMultiLevelHierarchy"/>
    <dgm:cxn modelId="{121CAA35-A091-D848-944A-69B0A90F1F25}" type="presOf" srcId="{72A929AA-D9B4-6B49-B8C0-D8CF7F2B240D}" destId="{9F080A86-912A-BA42-810B-9644926C53B7}" srcOrd="0" destOrd="0" presId="urn:microsoft.com/office/officeart/2008/layout/HorizontalMultiLevelHierarchy"/>
    <dgm:cxn modelId="{CE148120-12D7-BC49-AD26-CADA87A78297}" type="presOf" srcId="{CF64B5C5-16CE-DE40-98A9-E202BBF4E1F4}" destId="{AE09401C-134B-BE4D-BD2E-BF6925EF10BB}" srcOrd="0" destOrd="0" presId="urn:microsoft.com/office/officeart/2008/layout/HorizontalMultiLevelHierarchy"/>
    <dgm:cxn modelId="{80212AF9-72F3-C04F-8B41-63BFBE432270}" type="presOf" srcId="{4E4C8015-A12F-9840-A627-612801A3DC9A}" destId="{673662A7-F686-874A-B3F2-8468A416B25A}" srcOrd="0" destOrd="0" presId="urn:microsoft.com/office/officeart/2008/layout/HorizontalMultiLevelHierarchy"/>
    <dgm:cxn modelId="{6B49AF38-C916-384B-AD10-0869D2FC0FE5}" type="presOf" srcId="{DD7B5B52-2FC1-0D40-BE3D-7E91F9E9044B}" destId="{EC8EC393-742D-9D40-9F79-CEEDA56C4415}" srcOrd="0" destOrd="0" presId="urn:microsoft.com/office/officeart/2008/layout/HorizontalMultiLevelHierarchy"/>
    <dgm:cxn modelId="{073C572C-40EE-AC4C-A132-720AB99C10DB}" type="presOf" srcId="{9B4584E9-583A-F147-A2DD-82862177C74F}" destId="{39928E87-313D-094B-BA3B-CC5D3F68626B}" srcOrd="1" destOrd="0" presId="urn:microsoft.com/office/officeart/2008/layout/HorizontalMultiLevelHierarchy"/>
    <dgm:cxn modelId="{92D15769-BC24-2945-B1B8-14A1586F8AE6}" srcId="{4E4C8015-A12F-9840-A627-612801A3DC9A}" destId="{DA61FEDD-AAA9-1A44-B393-18830BAA3C19}" srcOrd="0" destOrd="0" parTransId="{2D67D30D-1F72-024D-AD75-7F4C49BFA6CD}" sibTransId="{DB6805EB-2EC2-074C-9F5E-408F74B158FF}"/>
    <dgm:cxn modelId="{C46DA3E4-A27E-8940-9BDC-C6371E9D7A4C}" type="presOf" srcId="{C916A561-147B-904B-8056-1324FBBBC495}" destId="{F5D45AB9-D4B0-9A41-86B3-D3D934B1B359}" srcOrd="1" destOrd="0" presId="urn:microsoft.com/office/officeart/2008/layout/HorizontalMultiLevelHierarchy"/>
    <dgm:cxn modelId="{CF74F9FC-479A-CD4C-9D58-C185C4F830FA}" srcId="{72A929AA-D9B4-6B49-B8C0-D8CF7F2B240D}" destId="{DD7B5B52-2FC1-0D40-BE3D-7E91F9E9044B}" srcOrd="1" destOrd="0" parTransId="{56835AFF-C202-D841-AF15-E1715868A827}" sibTransId="{6A2F402F-7518-7A4A-8FA8-21B7FF6E6CFD}"/>
    <dgm:cxn modelId="{6F73F98B-9862-1C46-9D1D-5E960065B864}" srcId="{4E4C8015-A12F-9840-A627-612801A3DC9A}" destId="{72A929AA-D9B4-6B49-B8C0-D8CF7F2B240D}" srcOrd="1" destOrd="0" parTransId="{7C80AFE5-4138-D948-B578-377E5648E340}" sibTransId="{F576295C-5B34-7844-A42C-06C5E9D8FFEE}"/>
    <dgm:cxn modelId="{7F5D0056-C523-1C42-B5E4-BEE7AB319F2B}" srcId="{72A929AA-D9B4-6B49-B8C0-D8CF7F2B240D}" destId="{B3117960-267F-1C49-816E-BDAC6DA2410B}" srcOrd="0" destOrd="0" parTransId="{C916A561-147B-904B-8056-1324FBBBC495}" sibTransId="{6CD92EDE-E3AD-3944-ABF6-5BDAEAC52190}"/>
    <dgm:cxn modelId="{610869EC-1F11-DB46-A92D-8D63697A7E20}" type="presOf" srcId="{CB80D134-C809-D248-9F2A-4F5362978911}" destId="{7E728259-5248-974A-BF50-013C98260FD4}" srcOrd="0" destOrd="0" presId="urn:microsoft.com/office/officeart/2008/layout/HorizontalMultiLevelHierarchy"/>
    <dgm:cxn modelId="{DC8E083F-A307-6247-9069-5E5830BB5646}" type="presOf" srcId="{7C80AFE5-4138-D948-B578-377E5648E340}" destId="{2D0CA83D-272B-A843-A7BA-E777F04838F3}" srcOrd="1" destOrd="0" presId="urn:microsoft.com/office/officeart/2008/layout/HorizontalMultiLevelHierarchy"/>
    <dgm:cxn modelId="{6E589E54-6D25-7345-98F5-9D99750F4E60}" srcId="{72A929AA-D9B4-6B49-B8C0-D8CF7F2B240D}" destId="{FCCE272A-3AC1-0A4C-B6A4-638C24CDBA3A}" srcOrd="3" destOrd="0" parTransId="{9683A626-6D51-0644-9AE8-9F86086D2755}" sibTransId="{9BA06C17-8FB1-494D-8741-39655D265BCB}"/>
    <dgm:cxn modelId="{7F97B3F9-845B-7240-BDF3-D53AB94B2C83}" type="presOf" srcId="{56835AFF-C202-D841-AF15-E1715868A827}" destId="{83199849-C781-844C-940A-573927921B3C}" srcOrd="1" destOrd="0" presId="urn:microsoft.com/office/officeart/2008/layout/HorizontalMultiLevelHierarchy"/>
    <dgm:cxn modelId="{54E364B4-C66F-DE47-8011-484FBADF1845}" type="presOf" srcId="{B3117960-267F-1C49-816E-BDAC6DA2410B}" destId="{B3BEC8C8-551E-8942-BA1F-D7B25E7D1BA2}" srcOrd="0" destOrd="0" presId="urn:microsoft.com/office/officeart/2008/layout/HorizontalMultiLevelHierarchy"/>
    <dgm:cxn modelId="{A0212D78-085F-3846-BD53-FD7E84FCEB1F}" type="presOf" srcId="{56835AFF-C202-D841-AF15-E1715868A827}" destId="{E7717017-2741-0C4A-BA7E-EFB1C8524140}" srcOrd="0" destOrd="0" presId="urn:microsoft.com/office/officeart/2008/layout/HorizontalMultiLevelHierarchy"/>
    <dgm:cxn modelId="{1CAAF690-8193-0B4B-AA50-96AC2E6D9391}" type="presOf" srcId="{2D67D30D-1F72-024D-AD75-7F4C49BFA6CD}" destId="{2904F5A9-14DA-F94B-ABD8-E0F9FEE7948D}" srcOrd="0" destOrd="0" presId="urn:microsoft.com/office/officeart/2008/layout/HorizontalMultiLevelHierarchy"/>
    <dgm:cxn modelId="{81FF257E-EF92-7D47-AED0-A44A33A2A275}" type="presOf" srcId="{FCCE272A-3AC1-0A4C-B6A4-638C24CDBA3A}" destId="{021B18C6-E00C-4143-9D5A-C7C91D8EC6F7}" srcOrd="0" destOrd="0" presId="urn:microsoft.com/office/officeart/2008/layout/HorizontalMultiLevelHierarchy"/>
    <dgm:cxn modelId="{75502245-FDB0-A847-9B0E-D163D53C92A0}" type="presOf" srcId="{1A5CBB8D-37AA-A444-9C4C-52A95490BF6B}" destId="{8285DBA4-F118-0241-88BB-B7A24DEB5A77}" srcOrd="0" destOrd="0" presId="urn:microsoft.com/office/officeart/2008/layout/HorizontalMultiLevelHierarchy"/>
    <dgm:cxn modelId="{3533BD3E-984B-7B4F-9D4F-1CFAC11F0798}" srcId="{4E4C8015-A12F-9840-A627-612801A3DC9A}" destId="{CF64B5C5-16CE-DE40-98A9-E202BBF4E1F4}" srcOrd="2" destOrd="0" parTransId="{CB80D134-C809-D248-9F2A-4F5362978911}" sibTransId="{43AAA77E-013D-874A-94D4-3118116C3C71}"/>
    <dgm:cxn modelId="{25783C35-9820-BF4E-84C0-1F46E21CD1EC}" type="presOf" srcId="{C916A561-147B-904B-8056-1324FBBBC495}" destId="{FF568A50-618B-BD4C-99F1-E98081E4CE3F}" srcOrd="0" destOrd="0" presId="urn:microsoft.com/office/officeart/2008/layout/HorizontalMultiLevelHierarchy"/>
    <dgm:cxn modelId="{6C454A9A-4C22-8E4A-9215-34733ACB8D20}" type="presOf" srcId="{7C80AFE5-4138-D948-B578-377E5648E340}" destId="{A1F45770-A5FB-704F-AA7D-332A1F5787F2}" srcOrd="0" destOrd="0" presId="urn:microsoft.com/office/officeart/2008/layout/HorizontalMultiLevelHierarchy"/>
    <dgm:cxn modelId="{5C446561-CA57-2546-9DA6-1C732848E30B}" type="presOf" srcId="{9683A626-6D51-0644-9AE8-9F86086D2755}" destId="{A554F38D-2F6D-144F-BBA9-F67EAD777478}" srcOrd="0" destOrd="0" presId="urn:microsoft.com/office/officeart/2008/layout/HorizontalMultiLevelHierarchy"/>
    <dgm:cxn modelId="{1571DCBF-3EC2-C34B-A977-39C1A3268E55}" type="presOf" srcId="{91FBC417-FB5B-EC49-9E9B-CC4ACD8BC5E6}" destId="{16190FD7-1E99-B248-A7A6-D3B28EB7E57C}" srcOrd="0" destOrd="0" presId="urn:microsoft.com/office/officeart/2008/layout/HorizontalMultiLevelHierarchy"/>
    <dgm:cxn modelId="{33EF39FA-A84E-4F46-B47E-FC9575135DE5}" type="presOf" srcId="{9683A626-6D51-0644-9AE8-9F86086D2755}" destId="{7E6D4973-AD01-6447-AC38-23A1BE99A478}" srcOrd="1" destOrd="0" presId="urn:microsoft.com/office/officeart/2008/layout/HorizontalMultiLevelHierarchy"/>
    <dgm:cxn modelId="{215467A5-2256-E343-9181-677C7058CB73}" type="presParOf" srcId="{8285DBA4-F118-0241-88BB-B7A24DEB5A77}" destId="{98359DC4-946D-0D44-8691-E6ACE03C70ED}" srcOrd="0" destOrd="0" presId="urn:microsoft.com/office/officeart/2008/layout/HorizontalMultiLevelHierarchy"/>
    <dgm:cxn modelId="{653E10C5-46EA-E945-9D88-F046C872C48E}" type="presParOf" srcId="{98359DC4-946D-0D44-8691-E6ACE03C70ED}" destId="{673662A7-F686-874A-B3F2-8468A416B25A}" srcOrd="0" destOrd="0" presId="urn:microsoft.com/office/officeart/2008/layout/HorizontalMultiLevelHierarchy"/>
    <dgm:cxn modelId="{29CC7500-E295-3A4A-A064-021B46B15769}" type="presParOf" srcId="{98359DC4-946D-0D44-8691-E6ACE03C70ED}" destId="{7720C8DF-AC4B-9048-86AC-C94D8D1C2033}" srcOrd="1" destOrd="0" presId="urn:microsoft.com/office/officeart/2008/layout/HorizontalMultiLevelHierarchy"/>
    <dgm:cxn modelId="{A25C91E5-AE17-DA44-8F29-B5A0EB8A939E}" type="presParOf" srcId="{7720C8DF-AC4B-9048-86AC-C94D8D1C2033}" destId="{2904F5A9-14DA-F94B-ABD8-E0F9FEE7948D}" srcOrd="0" destOrd="0" presId="urn:microsoft.com/office/officeart/2008/layout/HorizontalMultiLevelHierarchy"/>
    <dgm:cxn modelId="{E517E805-D1D6-E440-BD0E-4ED70B652E75}" type="presParOf" srcId="{2904F5A9-14DA-F94B-ABD8-E0F9FEE7948D}" destId="{7780C967-0D90-FF43-9FFC-8F8F86743ADC}" srcOrd="0" destOrd="0" presId="urn:microsoft.com/office/officeart/2008/layout/HorizontalMultiLevelHierarchy"/>
    <dgm:cxn modelId="{6B6DC44E-BF76-7441-9A72-8D88B13AF840}" type="presParOf" srcId="{7720C8DF-AC4B-9048-86AC-C94D8D1C2033}" destId="{3B975F4F-383A-E944-8092-5E739838B143}" srcOrd="1" destOrd="0" presId="urn:microsoft.com/office/officeart/2008/layout/HorizontalMultiLevelHierarchy"/>
    <dgm:cxn modelId="{B940B4D0-536B-8C42-81B2-DF245F3C0505}" type="presParOf" srcId="{3B975F4F-383A-E944-8092-5E739838B143}" destId="{478C19B8-794A-AE40-8BA0-71C70CEA04B3}" srcOrd="0" destOrd="0" presId="urn:microsoft.com/office/officeart/2008/layout/HorizontalMultiLevelHierarchy"/>
    <dgm:cxn modelId="{48216563-123D-3B49-B87D-EEBDC057CD4A}" type="presParOf" srcId="{3B975F4F-383A-E944-8092-5E739838B143}" destId="{B2973014-8354-9348-AC3B-7D349E348CB1}" srcOrd="1" destOrd="0" presId="urn:microsoft.com/office/officeart/2008/layout/HorizontalMultiLevelHierarchy"/>
    <dgm:cxn modelId="{41293DFF-AF97-494A-8FC5-70C833C350A9}" type="presParOf" srcId="{7720C8DF-AC4B-9048-86AC-C94D8D1C2033}" destId="{A1F45770-A5FB-704F-AA7D-332A1F5787F2}" srcOrd="2" destOrd="0" presId="urn:microsoft.com/office/officeart/2008/layout/HorizontalMultiLevelHierarchy"/>
    <dgm:cxn modelId="{C3BDE99E-43CD-4344-AD29-349B96CA101F}" type="presParOf" srcId="{A1F45770-A5FB-704F-AA7D-332A1F5787F2}" destId="{2D0CA83D-272B-A843-A7BA-E777F04838F3}" srcOrd="0" destOrd="0" presId="urn:microsoft.com/office/officeart/2008/layout/HorizontalMultiLevelHierarchy"/>
    <dgm:cxn modelId="{BE162729-91DB-594B-846A-4E26CA39FF89}" type="presParOf" srcId="{7720C8DF-AC4B-9048-86AC-C94D8D1C2033}" destId="{0CCC6927-2BF8-A24C-AEB1-E48653B4ED42}" srcOrd="3" destOrd="0" presId="urn:microsoft.com/office/officeart/2008/layout/HorizontalMultiLevelHierarchy"/>
    <dgm:cxn modelId="{65849E2D-FCDA-1E4E-8603-9508E8636CAC}" type="presParOf" srcId="{0CCC6927-2BF8-A24C-AEB1-E48653B4ED42}" destId="{9F080A86-912A-BA42-810B-9644926C53B7}" srcOrd="0" destOrd="0" presId="urn:microsoft.com/office/officeart/2008/layout/HorizontalMultiLevelHierarchy"/>
    <dgm:cxn modelId="{1FD54DC2-B7A8-B04F-98AD-5A1948550CF9}" type="presParOf" srcId="{0CCC6927-2BF8-A24C-AEB1-E48653B4ED42}" destId="{3D17C62C-B939-FC49-BDC9-A66BB46776DF}" srcOrd="1" destOrd="0" presId="urn:microsoft.com/office/officeart/2008/layout/HorizontalMultiLevelHierarchy"/>
    <dgm:cxn modelId="{4DCF7B40-040C-FF46-BCE8-1BA92675F150}" type="presParOf" srcId="{3D17C62C-B939-FC49-BDC9-A66BB46776DF}" destId="{FF568A50-618B-BD4C-99F1-E98081E4CE3F}" srcOrd="0" destOrd="0" presId="urn:microsoft.com/office/officeart/2008/layout/HorizontalMultiLevelHierarchy"/>
    <dgm:cxn modelId="{336DEACC-A1EB-F840-8379-D1CF08779F2B}" type="presParOf" srcId="{FF568A50-618B-BD4C-99F1-E98081E4CE3F}" destId="{F5D45AB9-D4B0-9A41-86B3-D3D934B1B359}" srcOrd="0" destOrd="0" presId="urn:microsoft.com/office/officeart/2008/layout/HorizontalMultiLevelHierarchy"/>
    <dgm:cxn modelId="{A4602362-E0AB-CD49-A18B-C12449EDFDAC}" type="presParOf" srcId="{3D17C62C-B939-FC49-BDC9-A66BB46776DF}" destId="{8BA3ED17-0392-1F4E-AA1B-DA6388A1063D}" srcOrd="1" destOrd="0" presId="urn:microsoft.com/office/officeart/2008/layout/HorizontalMultiLevelHierarchy"/>
    <dgm:cxn modelId="{480FDC04-3EE4-4848-9D62-F7089282CDFE}" type="presParOf" srcId="{8BA3ED17-0392-1F4E-AA1B-DA6388A1063D}" destId="{B3BEC8C8-551E-8942-BA1F-D7B25E7D1BA2}" srcOrd="0" destOrd="0" presId="urn:microsoft.com/office/officeart/2008/layout/HorizontalMultiLevelHierarchy"/>
    <dgm:cxn modelId="{7DE6383C-611B-D84B-A81A-F9670BEB701C}" type="presParOf" srcId="{8BA3ED17-0392-1F4E-AA1B-DA6388A1063D}" destId="{F6D3CABC-9D2F-E84B-9EE3-43BD08AE12A2}" srcOrd="1" destOrd="0" presId="urn:microsoft.com/office/officeart/2008/layout/HorizontalMultiLevelHierarchy"/>
    <dgm:cxn modelId="{3346ECC9-5692-8049-A0CE-77E672F7B95D}" type="presParOf" srcId="{3D17C62C-B939-FC49-BDC9-A66BB46776DF}" destId="{E7717017-2741-0C4A-BA7E-EFB1C8524140}" srcOrd="2" destOrd="0" presId="urn:microsoft.com/office/officeart/2008/layout/HorizontalMultiLevelHierarchy"/>
    <dgm:cxn modelId="{D839FE66-0090-4D41-BFCB-99B59C025E9E}" type="presParOf" srcId="{E7717017-2741-0C4A-BA7E-EFB1C8524140}" destId="{83199849-C781-844C-940A-573927921B3C}" srcOrd="0" destOrd="0" presId="urn:microsoft.com/office/officeart/2008/layout/HorizontalMultiLevelHierarchy"/>
    <dgm:cxn modelId="{D41F3071-A19C-524D-A5FA-DFA9F956D6CE}" type="presParOf" srcId="{3D17C62C-B939-FC49-BDC9-A66BB46776DF}" destId="{2890F92F-6AF2-3043-B5C3-863D33068190}" srcOrd="3" destOrd="0" presId="urn:microsoft.com/office/officeart/2008/layout/HorizontalMultiLevelHierarchy"/>
    <dgm:cxn modelId="{0ACC36B3-3C86-8A47-879A-3964CC23ADF5}" type="presParOf" srcId="{2890F92F-6AF2-3043-B5C3-863D33068190}" destId="{EC8EC393-742D-9D40-9F79-CEEDA56C4415}" srcOrd="0" destOrd="0" presId="urn:microsoft.com/office/officeart/2008/layout/HorizontalMultiLevelHierarchy"/>
    <dgm:cxn modelId="{4DDAC37D-A188-E048-B196-91DED4490F29}" type="presParOf" srcId="{2890F92F-6AF2-3043-B5C3-863D33068190}" destId="{58EBD9CD-C9CF-374C-8F79-23537AE60162}" srcOrd="1" destOrd="0" presId="urn:microsoft.com/office/officeart/2008/layout/HorizontalMultiLevelHierarchy"/>
    <dgm:cxn modelId="{564F686C-5F18-CE44-8A8A-C2DBB362FA22}" type="presParOf" srcId="{3D17C62C-B939-FC49-BDC9-A66BB46776DF}" destId="{674E2AA5-A598-8346-A7F1-DC63CACB2BB5}" srcOrd="4" destOrd="0" presId="urn:microsoft.com/office/officeart/2008/layout/HorizontalMultiLevelHierarchy"/>
    <dgm:cxn modelId="{1F504F34-BB32-954A-8FBC-82058ACA36B7}" type="presParOf" srcId="{674E2AA5-A598-8346-A7F1-DC63CACB2BB5}" destId="{39928E87-313D-094B-BA3B-CC5D3F68626B}" srcOrd="0" destOrd="0" presId="urn:microsoft.com/office/officeart/2008/layout/HorizontalMultiLevelHierarchy"/>
    <dgm:cxn modelId="{52FBBE2E-B6A8-F648-AB32-A7F795552A15}" type="presParOf" srcId="{3D17C62C-B939-FC49-BDC9-A66BB46776DF}" destId="{B1D7F771-7414-8C45-A5F9-D5E4DEC9D668}" srcOrd="5" destOrd="0" presId="urn:microsoft.com/office/officeart/2008/layout/HorizontalMultiLevelHierarchy"/>
    <dgm:cxn modelId="{38A7B6AE-3B9B-CD49-BEC1-74746C0A1B11}" type="presParOf" srcId="{B1D7F771-7414-8C45-A5F9-D5E4DEC9D668}" destId="{16190FD7-1E99-B248-A7A6-D3B28EB7E57C}" srcOrd="0" destOrd="0" presId="urn:microsoft.com/office/officeart/2008/layout/HorizontalMultiLevelHierarchy"/>
    <dgm:cxn modelId="{EA721EEA-9BE8-C84D-BFDD-ED55AA9C3900}" type="presParOf" srcId="{B1D7F771-7414-8C45-A5F9-D5E4DEC9D668}" destId="{8435E1A1-1F7D-184B-87C2-41ABACAD47B3}" srcOrd="1" destOrd="0" presId="urn:microsoft.com/office/officeart/2008/layout/HorizontalMultiLevelHierarchy"/>
    <dgm:cxn modelId="{073110D3-48E9-1745-A042-63DBDDBA5194}" type="presParOf" srcId="{3D17C62C-B939-FC49-BDC9-A66BB46776DF}" destId="{A554F38D-2F6D-144F-BBA9-F67EAD777478}" srcOrd="6" destOrd="0" presId="urn:microsoft.com/office/officeart/2008/layout/HorizontalMultiLevelHierarchy"/>
    <dgm:cxn modelId="{6983D88F-662B-FB46-A834-ED6E920762AE}" type="presParOf" srcId="{A554F38D-2F6D-144F-BBA9-F67EAD777478}" destId="{7E6D4973-AD01-6447-AC38-23A1BE99A478}" srcOrd="0" destOrd="0" presId="urn:microsoft.com/office/officeart/2008/layout/HorizontalMultiLevelHierarchy"/>
    <dgm:cxn modelId="{1F262C2C-5410-484D-A22C-C98265D99F6E}" type="presParOf" srcId="{3D17C62C-B939-FC49-BDC9-A66BB46776DF}" destId="{1B1286B3-16EB-6049-9720-C70805185E24}" srcOrd="7" destOrd="0" presId="urn:microsoft.com/office/officeart/2008/layout/HorizontalMultiLevelHierarchy"/>
    <dgm:cxn modelId="{2943DB12-CE3E-6B44-8801-84C3C334677B}" type="presParOf" srcId="{1B1286B3-16EB-6049-9720-C70805185E24}" destId="{021B18C6-E00C-4143-9D5A-C7C91D8EC6F7}" srcOrd="0" destOrd="0" presId="urn:microsoft.com/office/officeart/2008/layout/HorizontalMultiLevelHierarchy"/>
    <dgm:cxn modelId="{644F34B9-8228-4847-AFA4-8A08B8BE5BE3}" type="presParOf" srcId="{1B1286B3-16EB-6049-9720-C70805185E24}" destId="{68E28FD9-B94F-614A-8778-EB3276CF6A46}" srcOrd="1" destOrd="0" presId="urn:microsoft.com/office/officeart/2008/layout/HorizontalMultiLevelHierarchy"/>
    <dgm:cxn modelId="{A89BAD47-ACA1-8A48-B7C0-3FA13A17474E}" type="presParOf" srcId="{7720C8DF-AC4B-9048-86AC-C94D8D1C2033}" destId="{7E728259-5248-974A-BF50-013C98260FD4}" srcOrd="4" destOrd="0" presId="urn:microsoft.com/office/officeart/2008/layout/HorizontalMultiLevelHierarchy"/>
    <dgm:cxn modelId="{2F886805-8290-8F4B-9C76-5C71C33CB61C}" type="presParOf" srcId="{7E728259-5248-974A-BF50-013C98260FD4}" destId="{F1BE360F-FA23-4841-AF66-D9A594E0C2DC}" srcOrd="0" destOrd="0" presId="urn:microsoft.com/office/officeart/2008/layout/HorizontalMultiLevelHierarchy"/>
    <dgm:cxn modelId="{80C3C58B-5CB5-0F40-A379-FD07C0785F0D}" type="presParOf" srcId="{7720C8DF-AC4B-9048-86AC-C94D8D1C2033}" destId="{FC5CEEEB-D686-E646-8129-0B0095685293}" srcOrd="5" destOrd="0" presId="urn:microsoft.com/office/officeart/2008/layout/HorizontalMultiLevelHierarchy"/>
    <dgm:cxn modelId="{F0219F09-C3F3-4D4F-BBB8-4CCE03213373}" type="presParOf" srcId="{FC5CEEEB-D686-E646-8129-0B0095685293}" destId="{AE09401C-134B-BE4D-BD2E-BF6925EF10BB}" srcOrd="0" destOrd="0" presId="urn:microsoft.com/office/officeart/2008/layout/HorizontalMultiLevelHierarchy"/>
    <dgm:cxn modelId="{0EC9BC97-1C12-AA4B-B977-63CF72F8A20E}" type="presParOf" srcId="{FC5CEEEB-D686-E646-8129-0B0095685293}" destId="{B4E93265-D4C6-B44A-9920-2D54E5EC2979}" srcOrd="1" destOrd="0" presId="urn:microsoft.com/office/officeart/2008/layout/HorizontalMultiLevelHierarchy"/>
  </dgm:cxnLst>
  <dgm:bg>
    <a:blipFill>
      <a:blip xmlns:r="http://schemas.openxmlformats.org/officeDocument/2006/relationships" r:embed="rId1">
        <a:alphaModFix amt="16000"/>
      </a:blip>
      <a:tile tx="0" ty="0" sx="100000" sy="100000" flip="none" algn="tl"/>
    </a:blipFill>
    <a:effectLst>
      <a:softEdge rad="838200"/>
    </a:effect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5183084D-E73B-AF44-8223-97A18EC9E800}"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B8CBBDE9-D3F1-6B4D-AAB6-89712C4CFB55}">
      <dgm:prSet/>
      <dgm:spPr>
        <a:gradFill rotWithShape="0">
          <a:gsLst>
            <a:gs pos="0">
              <a:schemeClr val="accent1">
                <a:hueOff val="0"/>
                <a:satOff val="0"/>
                <a:lumOff val="0"/>
                <a:alphaOff val="0"/>
                <a:satMod val="103000"/>
                <a:lumMod val="102000"/>
                <a:tint val="94000"/>
              </a:schemeClr>
            </a:gs>
            <a:gs pos="50000">
              <a:schemeClr val="accent5">
                <a:lumMod val="50000"/>
              </a:schemeClr>
            </a:gs>
            <a:gs pos="100000">
              <a:schemeClr val="accent1">
                <a:hueOff val="0"/>
                <a:satOff val="0"/>
                <a:lumOff val="0"/>
                <a:alphaOff val="0"/>
                <a:lumMod val="99000"/>
                <a:satMod val="120000"/>
                <a:shade val="78000"/>
              </a:schemeClr>
            </a:gs>
          </a:gsLst>
        </a:gradFill>
      </dgm:spPr>
      <dgm:t>
        <a:bodyPr/>
        <a:lstStyle/>
        <a:p>
          <a:pPr rtl="0"/>
          <a:r>
            <a:rPr lang="en-US" dirty="0" smtClean="0"/>
            <a:t>Rights holder:</a:t>
          </a:r>
          <a:endParaRPr lang="en-US" dirty="0"/>
        </a:p>
      </dgm:t>
    </dgm:pt>
    <dgm:pt modelId="{0A9449A8-D6DB-FA44-8F74-F1AF90F01625}" type="parTrans" cxnId="{05B907DE-CEE7-0D46-A458-A04A2FCF479A}">
      <dgm:prSet/>
      <dgm:spPr/>
      <dgm:t>
        <a:bodyPr/>
        <a:lstStyle/>
        <a:p>
          <a:endParaRPr lang="en-US"/>
        </a:p>
      </dgm:t>
    </dgm:pt>
    <dgm:pt modelId="{BA36823A-0848-A943-90EA-6459F07CE739}" type="sibTrans" cxnId="{05B907DE-CEE7-0D46-A458-A04A2FCF479A}">
      <dgm:prSet/>
      <dgm:spPr/>
      <dgm:t>
        <a:bodyPr/>
        <a:lstStyle/>
        <a:p>
          <a:endParaRPr lang="en-US"/>
        </a:p>
      </dgm:t>
    </dgm:pt>
    <dgm:pt modelId="{82B3395E-2228-9A46-9E31-994A154BF348}">
      <dgm:prSet/>
      <dgm:spPr/>
      <dgm:t>
        <a:bodyPr/>
        <a:lstStyle/>
        <a:p>
          <a:pPr rtl="0"/>
          <a:r>
            <a:rPr lang="en-US" dirty="0" smtClean="0"/>
            <a:t>From fiction concession and state power to the autonomy of enterprises and the substantive rights of shareholders</a:t>
          </a:r>
          <a:endParaRPr lang="en-US" dirty="0"/>
        </a:p>
      </dgm:t>
    </dgm:pt>
    <dgm:pt modelId="{51D42AF0-540D-484D-AFB1-3EE3FE7014C2}" type="parTrans" cxnId="{4391A0FE-6AE7-F14E-B9BC-274BF2799F82}">
      <dgm:prSet/>
      <dgm:spPr/>
      <dgm:t>
        <a:bodyPr/>
        <a:lstStyle/>
        <a:p>
          <a:endParaRPr lang="en-US"/>
        </a:p>
      </dgm:t>
    </dgm:pt>
    <dgm:pt modelId="{1CF7FB59-2737-BB40-AC6F-40E7C4D529C0}" type="sibTrans" cxnId="{4391A0FE-6AE7-F14E-B9BC-274BF2799F82}">
      <dgm:prSet/>
      <dgm:spPr/>
      <dgm:t>
        <a:bodyPr/>
        <a:lstStyle/>
        <a:p>
          <a:endParaRPr lang="en-US"/>
        </a:p>
      </dgm:t>
    </dgm:pt>
    <dgm:pt modelId="{84A4E3E6-4B45-EA4C-9A53-3F3F65B83D15}">
      <dgm:prSet/>
      <dgm:spPr>
        <a:gradFill rotWithShape="0">
          <a:gsLst>
            <a:gs pos="0">
              <a:schemeClr val="accent6">
                <a:lumMod val="75000"/>
              </a:schemeClr>
            </a:gs>
            <a:gs pos="50000">
              <a:schemeClr val="accent6">
                <a:lumMod val="50000"/>
              </a:schemeClr>
            </a:gs>
            <a:gs pos="100000">
              <a:schemeClr val="accent6">
                <a:lumMod val="75000"/>
              </a:schemeClr>
            </a:gs>
          </a:gsLst>
        </a:gradFill>
      </dgm:spPr>
      <dgm:t>
        <a:bodyPr/>
        <a:lstStyle/>
        <a:p>
          <a:pPr rtl="0"/>
          <a:r>
            <a:rPr lang="en-US" dirty="0" smtClean="0"/>
            <a:t>Source of Rights</a:t>
          </a:r>
          <a:endParaRPr lang="en-US" dirty="0"/>
        </a:p>
      </dgm:t>
    </dgm:pt>
    <dgm:pt modelId="{84BEB307-B0A6-9A42-B67E-645BC0F1CD23}" type="parTrans" cxnId="{44A3C82B-0D34-AC47-92F9-12C7212E48EB}">
      <dgm:prSet/>
      <dgm:spPr/>
      <dgm:t>
        <a:bodyPr/>
        <a:lstStyle/>
        <a:p>
          <a:endParaRPr lang="en-US"/>
        </a:p>
      </dgm:t>
    </dgm:pt>
    <dgm:pt modelId="{4D9DB1D3-4177-A747-8550-423FD55CA2AD}" type="sibTrans" cxnId="{44A3C82B-0D34-AC47-92F9-12C7212E48EB}">
      <dgm:prSet/>
      <dgm:spPr/>
      <dgm:t>
        <a:bodyPr/>
        <a:lstStyle/>
        <a:p>
          <a:endParaRPr lang="en-US"/>
        </a:p>
      </dgm:t>
    </dgm:pt>
    <dgm:pt modelId="{B396E263-2E36-714C-88B3-4911C2910DBB}">
      <dgm:prSet/>
      <dgm:spPr>
        <a:solidFill>
          <a:schemeClr val="accent6">
            <a:lumMod val="40000"/>
            <a:lumOff val="60000"/>
            <a:alpha val="90000"/>
          </a:schemeClr>
        </a:solidFill>
      </dgm:spPr>
      <dgm:t>
        <a:bodyPr/>
        <a:lstStyle/>
        <a:p>
          <a:pPr rtl="0"/>
          <a:r>
            <a:rPr lang="en-US" dirty="0" smtClean="0"/>
            <a:t>From emphasis on process rights to substantive rights protections under Bill of Rights</a:t>
          </a:r>
          <a:endParaRPr lang="en-US" dirty="0"/>
        </a:p>
      </dgm:t>
    </dgm:pt>
    <dgm:pt modelId="{CD821B69-B1CD-E447-8F4C-149B3C6A9638}" type="parTrans" cxnId="{E4B115EF-F38C-CA46-88F1-E7FCD4415623}">
      <dgm:prSet/>
      <dgm:spPr/>
      <dgm:t>
        <a:bodyPr/>
        <a:lstStyle/>
        <a:p>
          <a:endParaRPr lang="en-US"/>
        </a:p>
      </dgm:t>
    </dgm:pt>
    <dgm:pt modelId="{0840DA73-F3E8-B44F-ABB4-D6066835F7E9}" type="sibTrans" cxnId="{E4B115EF-F38C-CA46-88F1-E7FCD4415623}">
      <dgm:prSet/>
      <dgm:spPr/>
      <dgm:t>
        <a:bodyPr/>
        <a:lstStyle/>
        <a:p>
          <a:endParaRPr lang="en-US"/>
        </a:p>
      </dgm:t>
    </dgm:pt>
    <dgm:pt modelId="{1C343D80-CEF2-5549-A92B-F552C2484F2D}">
      <dgm:prSet/>
      <dgm:spPr>
        <a:gradFill rotWithShape="0">
          <a:gsLst>
            <a:gs pos="0">
              <a:schemeClr val="bg2">
                <a:lumMod val="25000"/>
              </a:schemeClr>
            </a:gs>
            <a:gs pos="50000">
              <a:schemeClr val="bg2">
                <a:lumMod val="50000"/>
              </a:schemeClr>
            </a:gs>
            <a:gs pos="100000">
              <a:schemeClr val="bg2">
                <a:lumMod val="10000"/>
              </a:schemeClr>
            </a:gs>
          </a:gsLst>
        </a:gradFill>
      </dgm:spPr>
      <dgm:t>
        <a:bodyPr/>
        <a:lstStyle/>
        <a:p>
          <a:pPr rtl="0"/>
          <a:r>
            <a:rPr lang="en-US" dirty="0" smtClean="0"/>
            <a:t>Contingent Personhood</a:t>
          </a:r>
          <a:endParaRPr lang="en-US" dirty="0"/>
        </a:p>
      </dgm:t>
    </dgm:pt>
    <dgm:pt modelId="{112182B5-50D8-E84D-8475-9D760F3519C3}" type="parTrans" cxnId="{AC7EB4CE-156B-7343-A5B4-9D98CE4ABA70}">
      <dgm:prSet/>
      <dgm:spPr/>
      <dgm:t>
        <a:bodyPr/>
        <a:lstStyle/>
        <a:p>
          <a:endParaRPr lang="en-US"/>
        </a:p>
      </dgm:t>
    </dgm:pt>
    <dgm:pt modelId="{717593D5-E8DA-DF4F-A53F-37B26861EF4C}" type="sibTrans" cxnId="{AC7EB4CE-156B-7343-A5B4-9D98CE4ABA70}">
      <dgm:prSet/>
      <dgm:spPr/>
      <dgm:t>
        <a:bodyPr/>
        <a:lstStyle/>
        <a:p>
          <a:endParaRPr lang="en-US"/>
        </a:p>
      </dgm:t>
    </dgm:pt>
    <dgm:pt modelId="{F299DC09-2293-F54B-8C8C-69251A19E5A4}">
      <dgm:prSet/>
      <dgm:spPr>
        <a:solidFill>
          <a:schemeClr val="bg2">
            <a:lumMod val="90000"/>
            <a:alpha val="90000"/>
          </a:schemeClr>
        </a:solidFill>
      </dgm:spPr>
      <dgm:t>
        <a:bodyPr/>
        <a:lstStyle/>
        <a:p>
          <a:pPr rtl="0"/>
          <a:r>
            <a:rPr lang="en-US" dirty="0" smtClean="0"/>
            <a:t>Contextual adjustment of relations between the state, stakeholders, and enterprise in the face of changing and increasing scope of regulation</a:t>
          </a:r>
          <a:endParaRPr lang="en-US" dirty="0"/>
        </a:p>
      </dgm:t>
    </dgm:pt>
    <dgm:pt modelId="{12F42E4C-A5CE-EE48-B4E0-C0246E915703}" type="parTrans" cxnId="{D6466D0D-59EB-5C4E-B951-D21BB7FDCD52}">
      <dgm:prSet/>
      <dgm:spPr/>
      <dgm:t>
        <a:bodyPr/>
        <a:lstStyle/>
        <a:p>
          <a:endParaRPr lang="en-US"/>
        </a:p>
      </dgm:t>
    </dgm:pt>
    <dgm:pt modelId="{A7DB8F5B-61C4-8549-9D98-2D1C4DC72ECD}" type="sibTrans" cxnId="{D6466D0D-59EB-5C4E-B951-D21BB7FDCD52}">
      <dgm:prSet/>
      <dgm:spPr/>
      <dgm:t>
        <a:bodyPr/>
        <a:lstStyle/>
        <a:p>
          <a:endParaRPr lang="en-US"/>
        </a:p>
      </dgm:t>
    </dgm:pt>
    <dgm:pt modelId="{4D97B7C8-15B4-A648-980D-C6EDC884B4C1}" type="pres">
      <dgm:prSet presAssocID="{5183084D-E73B-AF44-8223-97A18EC9E800}" presName="Name0" presStyleCnt="0">
        <dgm:presLayoutVars>
          <dgm:chPref val="3"/>
          <dgm:dir/>
          <dgm:animLvl val="lvl"/>
          <dgm:resizeHandles/>
        </dgm:presLayoutVars>
      </dgm:prSet>
      <dgm:spPr/>
    </dgm:pt>
    <dgm:pt modelId="{8165532A-5543-5347-8BD5-04DBF31A92D9}" type="pres">
      <dgm:prSet presAssocID="{B8CBBDE9-D3F1-6B4D-AAB6-89712C4CFB55}" presName="horFlow" presStyleCnt="0"/>
      <dgm:spPr/>
    </dgm:pt>
    <dgm:pt modelId="{CEE40532-E3AE-144C-9DC6-8F51856FA406}" type="pres">
      <dgm:prSet presAssocID="{B8CBBDE9-D3F1-6B4D-AAB6-89712C4CFB55}" presName="bigChev" presStyleLbl="node1" presStyleIdx="0" presStyleCnt="3"/>
      <dgm:spPr/>
    </dgm:pt>
    <dgm:pt modelId="{DCBD1ACC-7DA6-324F-BE6A-C16AD7D1297D}" type="pres">
      <dgm:prSet presAssocID="{51D42AF0-540D-484D-AFB1-3EE3FE7014C2}" presName="parTrans" presStyleCnt="0"/>
      <dgm:spPr/>
    </dgm:pt>
    <dgm:pt modelId="{8FAB9CEB-0DF8-A144-9B26-FD46F02243B6}" type="pres">
      <dgm:prSet presAssocID="{82B3395E-2228-9A46-9E31-994A154BF348}" presName="node" presStyleLbl="alignAccFollowNode1" presStyleIdx="0" presStyleCnt="3" custScaleX="242156">
        <dgm:presLayoutVars>
          <dgm:bulletEnabled val="1"/>
        </dgm:presLayoutVars>
      </dgm:prSet>
      <dgm:spPr/>
    </dgm:pt>
    <dgm:pt modelId="{8446E4DF-4757-664D-8EAA-0DBB29A17AA0}" type="pres">
      <dgm:prSet presAssocID="{B8CBBDE9-D3F1-6B4D-AAB6-89712C4CFB55}" presName="vSp" presStyleCnt="0"/>
      <dgm:spPr/>
    </dgm:pt>
    <dgm:pt modelId="{D3945E80-EC65-E546-8570-53935AC0E8DF}" type="pres">
      <dgm:prSet presAssocID="{84A4E3E6-4B45-EA4C-9A53-3F3F65B83D15}" presName="horFlow" presStyleCnt="0"/>
      <dgm:spPr/>
    </dgm:pt>
    <dgm:pt modelId="{23F308F3-1034-2342-8F4F-AE44CC58BCC2}" type="pres">
      <dgm:prSet presAssocID="{84A4E3E6-4B45-EA4C-9A53-3F3F65B83D15}" presName="bigChev" presStyleLbl="node1" presStyleIdx="1" presStyleCnt="3"/>
      <dgm:spPr/>
    </dgm:pt>
    <dgm:pt modelId="{93D9A37E-D1B7-794C-B23A-66827A7ADB67}" type="pres">
      <dgm:prSet presAssocID="{CD821B69-B1CD-E447-8F4C-149B3C6A9638}" presName="parTrans" presStyleCnt="0"/>
      <dgm:spPr/>
    </dgm:pt>
    <dgm:pt modelId="{EBF193D1-C348-214E-8CAA-EA6FB6E4B714}" type="pres">
      <dgm:prSet presAssocID="{B396E263-2E36-714C-88B3-4911C2910DBB}" presName="node" presStyleLbl="alignAccFollowNode1" presStyleIdx="1" presStyleCnt="3" custScaleX="238773">
        <dgm:presLayoutVars>
          <dgm:bulletEnabled val="1"/>
        </dgm:presLayoutVars>
      </dgm:prSet>
      <dgm:spPr/>
    </dgm:pt>
    <dgm:pt modelId="{AF781FD9-D0E8-AF4D-B104-68812CC70ED9}" type="pres">
      <dgm:prSet presAssocID="{84A4E3E6-4B45-EA4C-9A53-3F3F65B83D15}" presName="vSp" presStyleCnt="0"/>
      <dgm:spPr/>
    </dgm:pt>
    <dgm:pt modelId="{2F0A2DE8-9DAF-9144-B220-5760DD8E26E4}" type="pres">
      <dgm:prSet presAssocID="{1C343D80-CEF2-5549-A92B-F552C2484F2D}" presName="horFlow" presStyleCnt="0"/>
      <dgm:spPr/>
    </dgm:pt>
    <dgm:pt modelId="{F0BE7E66-9280-F24F-9946-E22AD11C031E}" type="pres">
      <dgm:prSet presAssocID="{1C343D80-CEF2-5549-A92B-F552C2484F2D}" presName="bigChev" presStyleLbl="node1" presStyleIdx="2" presStyleCnt="3"/>
      <dgm:spPr/>
    </dgm:pt>
    <dgm:pt modelId="{87BFAFBD-218F-8A49-8CC6-093F7E086F7B}" type="pres">
      <dgm:prSet presAssocID="{12F42E4C-A5CE-EE48-B4E0-C0246E915703}" presName="parTrans" presStyleCnt="0"/>
      <dgm:spPr/>
    </dgm:pt>
    <dgm:pt modelId="{24D45DEA-0536-B444-852B-D89438F60BA1}" type="pres">
      <dgm:prSet presAssocID="{F299DC09-2293-F54B-8C8C-69251A19E5A4}" presName="node" presStyleLbl="alignAccFollowNode1" presStyleIdx="2" presStyleCnt="3" custScaleX="233171">
        <dgm:presLayoutVars>
          <dgm:bulletEnabled val="1"/>
        </dgm:presLayoutVars>
      </dgm:prSet>
      <dgm:spPr/>
    </dgm:pt>
  </dgm:ptLst>
  <dgm:cxnLst>
    <dgm:cxn modelId="{05B907DE-CEE7-0D46-A458-A04A2FCF479A}" srcId="{5183084D-E73B-AF44-8223-97A18EC9E800}" destId="{B8CBBDE9-D3F1-6B4D-AAB6-89712C4CFB55}" srcOrd="0" destOrd="0" parTransId="{0A9449A8-D6DB-FA44-8F74-F1AF90F01625}" sibTransId="{BA36823A-0848-A943-90EA-6459F07CE739}"/>
    <dgm:cxn modelId="{AC7EB4CE-156B-7343-A5B4-9D98CE4ABA70}" srcId="{5183084D-E73B-AF44-8223-97A18EC9E800}" destId="{1C343D80-CEF2-5549-A92B-F552C2484F2D}" srcOrd="2" destOrd="0" parTransId="{112182B5-50D8-E84D-8475-9D760F3519C3}" sibTransId="{717593D5-E8DA-DF4F-A53F-37B26861EF4C}"/>
    <dgm:cxn modelId="{807DF622-03C3-C848-B5BF-8BDB0BE4C2BF}" type="presOf" srcId="{F299DC09-2293-F54B-8C8C-69251A19E5A4}" destId="{24D45DEA-0536-B444-852B-D89438F60BA1}" srcOrd="0" destOrd="0" presId="urn:microsoft.com/office/officeart/2005/8/layout/lProcess3"/>
    <dgm:cxn modelId="{A16933CC-BC7C-C540-87A5-2390E4EEA1EC}" type="presOf" srcId="{84A4E3E6-4B45-EA4C-9A53-3F3F65B83D15}" destId="{23F308F3-1034-2342-8F4F-AE44CC58BCC2}" srcOrd="0" destOrd="0" presId="urn:microsoft.com/office/officeart/2005/8/layout/lProcess3"/>
    <dgm:cxn modelId="{44A3C82B-0D34-AC47-92F9-12C7212E48EB}" srcId="{5183084D-E73B-AF44-8223-97A18EC9E800}" destId="{84A4E3E6-4B45-EA4C-9A53-3F3F65B83D15}" srcOrd="1" destOrd="0" parTransId="{84BEB307-B0A6-9A42-B67E-645BC0F1CD23}" sibTransId="{4D9DB1D3-4177-A747-8550-423FD55CA2AD}"/>
    <dgm:cxn modelId="{FF9011AF-1F0F-AF42-AB14-68F870951CEA}" type="presOf" srcId="{B396E263-2E36-714C-88B3-4911C2910DBB}" destId="{EBF193D1-C348-214E-8CAA-EA6FB6E4B714}" srcOrd="0" destOrd="0" presId="urn:microsoft.com/office/officeart/2005/8/layout/lProcess3"/>
    <dgm:cxn modelId="{166CC874-BA4D-384B-87AB-C98824B9DE34}" type="presOf" srcId="{B8CBBDE9-D3F1-6B4D-AAB6-89712C4CFB55}" destId="{CEE40532-E3AE-144C-9DC6-8F51856FA406}" srcOrd="0" destOrd="0" presId="urn:microsoft.com/office/officeart/2005/8/layout/lProcess3"/>
    <dgm:cxn modelId="{CD333E72-223B-8D48-AABD-A20152AD1029}" type="presOf" srcId="{1C343D80-CEF2-5549-A92B-F552C2484F2D}" destId="{F0BE7E66-9280-F24F-9946-E22AD11C031E}" srcOrd="0" destOrd="0" presId="urn:microsoft.com/office/officeart/2005/8/layout/lProcess3"/>
    <dgm:cxn modelId="{4391A0FE-6AE7-F14E-B9BC-274BF2799F82}" srcId="{B8CBBDE9-D3F1-6B4D-AAB6-89712C4CFB55}" destId="{82B3395E-2228-9A46-9E31-994A154BF348}" srcOrd="0" destOrd="0" parTransId="{51D42AF0-540D-484D-AFB1-3EE3FE7014C2}" sibTransId="{1CF7FB59-2737-BB40-AC6F-40E7C4D529C0}"/>
    <dgm:cxn modelId="{E4B115EF-F38C-CA46-88F1-E7FCD4415623}" srcId="{84A4E3E6-4B45-EA4C-9A53-3F3F65B83D15}" destId="{B396E263-2E36-714C-88B3-4911C2910DBB}" srcOrd="0" destOrd="0" parTransId="{CD821B69-B1CD-E447-8F4C-149B3C6A9638}" sibTransId="{0840DA73-F3E8-B44F-ABB4-D6066835F7E9}"/>
    <dgm:cxn modelId="{30C0D6C9-AB82-774F-B4B3-8C7F7AC6AEF9}" type="presOf" srcId="{82B3395E-2228-9A46-9E31-994A154BF348}" destId="{8FAB9CEB-0DF8-A144-9B26-FD46F02243B6}" srcOrd="0" destOrd="0" presId="urn:microsoft.com/office/officeart/2005/8/layout/lProcess3"/>
    <dgm:cxn modelId="{D6466D0D-59EB-5C4E-B951-D21BB7FDCD52}" srcId="{1C343D80-CEF2-5549-A92B-F552C2484F2D}" destId="{F299DC09-2293-F54B-8C8C-69251A19E5A4}" srcOrd="0" destOrd="0" parTransId="{12F42E4C-A5CE-EE48-B4E0-C0246E915703}" sibTransId="{A7DB8F5B-61C4-8549-9D98-2D1C4DC72ECD}"/>
    <dgm:cxn modelId="{7DF2AE23-997D-F54C-A12D-EF7639E91464}" type="presOf" srcId="{5183084D-E73B-AF44-8223-97A18EC9E800}" destId="{4D97B7C8-15B4-A648-980D-C6EDC884B4C1}" srcOrd="0" destOrd="0" presId="urn:microsoft.com/office/officeart/2005/8/layout/lProcess3"/>
    <dgm:cxn modelId="{F13263AC-2C17-AD46-BC23-E3F4CE99815E}" type="presParOf" srcId="{4D97B7C8-15B4-A648-980D-C6EDC884B4C1}" destId="{8165532A-5543-5347-8BD5-04DBF31A92D9}" srcOrd="0" destOrd="0" presId="urn:microsoft.com/office/officeart/2005/8/layout/lProcess3"/>
    <dgm:cxn modelId="{93DDCE0B-5902-6345-8896-8E0CA30AA52B}" type="presParOf" srcId="{8165532A-5543-5347-8BD5-04DBF31A92D9}" destId="{CEE40532-E3AE-144C-9DC6-8F51856FA406}" srcOrd="0" destOrd="0" presId="urn:microsoft.com/office/officeart/2005/8/layout/lProcess3"/>
    <dgm:cxn modelId="{E41716BC-3EAD-2A45-8134-970C3294D60F}" type="presParOf" srcId="{8165532A-5543-5347-8BD5-04DBF31A92D9}" destId="{DCBD1ACC-7DA6-324F-BE6A-C16AD7D1297D}" srcOrd="1" destOrd="0" presId="urn:microsoft.com/office/officeart/2005/8/layout/lProcess3"/>
    <dgm:cxn modelId="{A53E2FCA-9139-BF4D-8F98-F03B38A84FA4}" type="presParOf" srcId="{8165532A-5543-5347-8BD5-04DBF31A92D9}" destId="{8FAB9CEB-0DF8-A144-9B26-FD46F02243B6}" srcOrd="2" destOrd="0" presId="urn:microsoft.com/office/officeart/2005/8/layout/lProcess3"/>
    <dgm:cxn modelId="{18FA4D40-FF14-B642-B8DB-A24496008C6B}" type="presParOf" srcId="{4D97B7C8-15B4-A648-980D-C6EDC884B4C1}" destId="{8446E4DF-4757-664D-8EAA-0DBB29A17AA0}" srcOrd="1" destOrd="0" presId="urn:microsoft.com/office/officeart/2005/8/layout/lProcess3"/>
    <dgm:cxn modelId="{29D0498C-F297-FE4E-AEE6-32B27CE13437}" type="presParOf" srcId="{4D97B7C8-15B4-A648-980D-C6EDC884B4C1}" destId="{D3945E80-EC65-E546-8570-53935AC0E8DF}" srcOrd="2" destOrd="0" presId="urn:microsoft.com/office/officeart/2005/8/layout/lProcess3"/>
    <dgm:cxn modelId="{E2962E54-BED9-6749-8FD0-539F8178D06C}" type="presParOf" srcId="{D3945E80-EC65-E546-8570-53935AC0E8DF}" destId="{23F308F3-1034-2342-8F4F-AE44CC58BCC2}" srcOrd="0" destOrd="0" presId="urn:microsoft.com/office/officeart/2005/8/layout/lProcess3"/>
    <dgm:cxn modelId="{4E99E593-8197-8D4D-88E3-8F1BE20DFFF9}" type="presParOf" srcId="{D3945E80-EC65-E546-8570-53935AC0E8DF}" destId="{93D9A37E-D1B7-794C-B23A-66827A7ADB67}" srcOrd="1" destOrd="0" presId="urn:microsoft.com/office/officeart/2005/8/layout/lProcess3"/>
    <dgm:cxn modelId="{0DBACC27-400F-E14C-A41B-EF60EE439468}" type="presParOf" srcId="{D3945E80-EC65-E546-8570-53935AC0E8DF}" destId="{EBF193D1-C348-214E-8CAA-EA6FB6E4B714}" srcOrd="2" destOrd="0" presId="urn:microsoft.com/office/officeart/2005/8/layout/lProcess3"/>
    <dgm:cxn modelId="{A910DFBE-4E9D-F042-9F74-F7EC84F35648}" type="presParOf" srcId="{4D97B7C8-15B4-A648-980D-C6EDC884B4C1}" destId="{AF781FD9-D0E8-AF4D-B104-68812CC70ED9}" srcOrd="3" destOrd="0" presId="urn:microsoft.com/office/officeart/2005/8/layout/lProcess3"/>
    <dgm:cxn modelId="{374D2180-31AF-1740-B218-FC7A4CC13D3E}" type="presParOf" srcId="{4D97B7C8-15B4-A648-980D-C6EDC884B4C1}" destId="{2F0A2DE8-9DAF-9144-B220-5760DD8E26E4}" srcOrd="4" destOrd="0" presId="urn:microsoft.com/office/officeart/2005/8/layout/lProcess3"/>
    <dgm:cxn modelId="{79D467FB-8A5C-B941-B45A-359F6FD19484}" type="presParOf" srcId="{2F0A2DE8-9DAF-9144-B220-5760DD8E26E4}" destId="{F0BE7E66-9280-F24F-9946-E22AD11C031E}" srcOrd="0" destOrd="0" presId="urn:microsoft.com/office/officeart/2005/8/layout/lProcess3"/>
    <dgm:cxn modelId="{78AF2E5C-5819-4943-99EE-011DE21288F4}" type="presParOf" srcId="{2F0A2DE8-9DAF-9144-B220-5760DD8E26E4}" destId="{87BFAFBD-218F-8A49-8CC6-093F7E086F7B}" srcOrd="1" destOrd="0" presId="urn:microsoft.com/office/officeart/2005/8/layout/lProcess3"/>
    <dgm:cxn modelId="{A1B6F1ED-A1E5-904B-951C-9AEA06E83398}" type="presParOf" srcId="{2F0A2DE8-9DAF-9144-B220-5760DD8E26E4}" destId="{24D45DEA-0536-B444-852B-D89438F60BA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2BA72-21CB-AB40-A8EE-79267A954D87}"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US"/>
        </a:p>
      </dgm:t>
    </dgm:pt>
    <dgm:pt modelId="{71741BA9-C4D4-3644-B166-0B53A6F926AA}">
      <dgm:prSet custT="1"/>
      <dgm:spPr/>
      <dgm:t>
        <a:bodyPr/>
        <a:lstStyle/>
        <a:p>
          <a:pPr rtl="0"/>
          <a:r>
            <a:rPr lang="en-US" sz="1800" dirty="0" smtClean="0"/>
            <a:t>Personhood: Autonomy, the basic holder of rights and duties; The object of society, rules, law, and the basic force of politics</a:t>
          </a:r>
          <a:endParaRPr lang="en-US" sz="1800" dirty="0"/>
        </a:p>
      </dgm:t>
    </dgm:pt>
    <dgm:pt modelId="{6435C8B0-FE96-B247-AF29-1DA964C61A2A}" type="parTrans" cxnId="{320425C9-BC3B-6A4F-9B24-279110AAABE9}">
      <dgm:prSet/>
      <dgm:spPr/>
      <dgm:t>
        <a:bodyPr/>
        <a:lstStyle/>
        <a:p>
          <a:endParaRPr lang="en-US"/>
        </a:p>
      </dgm:t>
    </dgm:pt>
    <dgm:pt modelId="{1B917A68-6411-E245-9E0B-888BE7205FFE}" type="sibTrans" cxnId="{320425C9-BC3B-6A4F-9B24-279110AAABE9}">
      <dgm:prSet/>
      <dgm:spPr/>
      <dgm:t>
        <a:bodyPr/>
        <a:lstStyle/>
        <a:p>
          <a:endParaRPr lang="en-US"/>
        </a:p>
      </dgm:t>
    </dgm:pt>
    <dgm:pt modelId="{2D0FBD83-9DA1-3D48-8DE4-101DD489994D}">
      <dgm:prSet custT="1"/>
      <dgm:spPr/>
      <dgm:t>
        <a:bodyPr/>
        <a:lstStyle/>
        <a:p>
          <a:pPr rtl="0"/>
          <a:r>
            <a:rPr lang="en-US" sz="2000" dirty="0" smtClean="0"/>
            <a:t>Human beings have personhood </a:t>
          </a:r>
          <a:endParaRPr lang="en-US" sz="2000" dirty="0"/>
        </a:p>
      </dgm:t>
    </dgm:pt>
    <dgm:pt modelId="{35B1B725-A9BE-544B-A316-F2390F50CF11}" type="parTrans" cxnId="{310B5B60-14A5-974B-8B7A-D15B19AC76AC}">
      <dgm:prSet/>
      <dgm:spPr/>
      <dgm:t>
        <a:bodyPr/>
        <a:lstStyle/>
        <a:p>
          <a:endParaRPr lang="en-US"/>
        </a:p>
      </dgm:t>
    </dgm:pt>
    <dgm:pt modelId="{C33B00E3-A4A4-DA49-9847-C127EDA6E9E3}" type="sibTrans" cxnId="{310B5B60-14A5-974B-8B7A-D15B19AC76AC}">
      <dgm:prSet/>
      <dgm:spPr/>
      <dgm:t>
        <a:bodyPr/>
        <a:lstStyle/>
        <a:p>
          <a:endParaRPr lang="en-US"/>
        </a:p>
      </dgm:t>
    </dgm:pt>
    <dgm:pt modelId="{4CE461F8-E9FF-3240-AA12-23536983A3A3}">
      <dgm:prSet custT="1"/>
      <dgm:spPr/>
      <dgm:t>
        <a:bodyPr/>
        <a:lstStyle/>
        <a:p>
          <a:pPr rtl="0"/>
          <a:r>
            <a:rPr lang="en-US" sz="2000" dirty="0" smtClean="0"/>
            <a:t>But can bodies corporate be vested with personhood?; Private entities (corporations, other collectives); Public entities (the state, international organizations)</a:t>
          </a:r>
          <a:endParaRPr lang="en-US" sz="2000" dirty="0"/>
        </a:p>
      </dgm:t>
    </dgm:pt>
    <dgm:pt modelId="{57D22174-5AAC-0F42-9E5F-A4C366D19DFE}" type="parTrans" cxnId="{9F1CD40D-AB8C-A349-BE82-9BD4BB72F5A2}">
      <dgm:prSet/>
      <dgm:spPr/>
      <dgm:t>
        <a:bodyPr/>
        <a:lstStyle/>
        <a:p>
          <a:endParaRPr lang="en-US"/>
        </a:p>
      </dgm:t>
    </dgm:pt>
    <dgm:pt modelId="{073E2C85-8C9D-0544-800D-757C65549DC9}" type="sibTrans" cxnId="{9F1CD40D-AB8C-A349-BE82-9BD4BB72F5A2}">
      <dgm:prSet/>
      <dgm:spPr/>
      <dgm:t>
        <a:bodyPr/>
        <a:lstStyle/>
        <a:p>
          <a:endParaRPr lang="en-US"/>
        </a:p>
      </dgm:t>
    </dgm:pt>
    <dgm:pt modelId="{A5142FDF-93E9-7543-9FAA-FE4366A4A3BE}">
      <dgm:prSet/>
      <dgm:spPr/>
      <dgm:t>
        <a:bodyPr/>
        <a:lstStyle/>
        <a:p>
          <a:pPr rtl="0"/>
          <a:r>
            <a:rPr lang="en-US" smtClean="0"/>
            <a:t>If they can be vested with personhood, is it the same as the personhood of human beings?  </a:t>
          </a:r>
          <a:endParaRPr lang="en-US"/>
        </a:p>
      </dgm:t>
    </dgm:pt>
    <dgm:pt modelId="{94087A7F-F8BA-494E-8F25-803F830EE4E8}" type="parTrans" cxnId="{ECA43B60-CDDA-AB42-82AB-C442A5714CD8}">
      <dgm:prSet/>
      <dgm:spPr/>
      <dgm:t>
        <a:bodyPr/>
        <a:lstStyle/>
        <a:p>
          <a:endParaRPr lang="en-US"/>
        </a:p>
      </dgm:t>
    </dgm:pt>
    <dgm:pt modelId="{342CEE99-B591-9E48-A62B-C69009876642}" type="sibTrans" cxnId="{ECA43B60-CDDA-AB42-82AB-C442A5714CD8}">
      <dgm:prSet/>
      <dgm:spPr/>
      <dgm:t>
        <a:bodyPr/>
        <a:lstStyle/>
        <a:p>
          <a:endParaRPr lang="en-US"/>
        </a:p>
      </dgm:t>
    </dgm:pt>
    <dgm:pt modelId="{5DFC57FA-FA09-C04B-B143-C95B218E5EF1}" type="pres">
      <dgm:prSet presAssocID="{DF12BA72-21CB-AB40-A8EE-79267A954D87}" presName="compositeShape" presStyleCnt="0">
        <dgm:presLayoutVars>
          <dgm:dir/>
          <dgm:resizeHandles/>
        </dgm:presLayoutVars>
      </dgm:prSet>
      <dgm:spPr/>
      <dgm:t>
        <a:bodyPr/>
        <a:lstStyle/>
        <a:p>
          <a:endParaRPr lang="en-US"/>
        </a:p>
      </dgm:t>
    </dgm:pt>
    <dgm:pt modelId="{A7833DF8-C214-A44C-9CE2-25A5D4D24DFE}" type="pres">
      <dgm:prSet presAssocID="{DF12BA72-21CB-AB40-A8EE-79267A954D87}" presName="pyramid" presStyleLbl="node1" presStyleIdx="0" presStyleCnt="1" custLinFactNeighborX="32500"/>
      <dgm:spPr/>
    </dgm:pt>
    <dgm:pt modelId="{36F81068-0BE9-D340-B946-16A339FEFB55}" type="pres">
      <dgm:prSet presAssocID="{DF12BA72-21CB-AB40-A8EE-79267A954D87}" presName="theList" presStyleCnt="0"/>
      <dgm:spPr/>
    </dgm:pt>
    <dgm:pt modelId="{77770A2A-36A3-DE4E-8F64-E8B258897D18}" type="pres">
      <dgm:prSet presAssocID="{71741BA9-C4D4-3644-B166-0B53A6F926AA}" presName="aNode" presStyleLbl="fgAcc1" presStyleIdx="0" presStyleCnt="4" custScaleX="294867">
        <dgm:presLayoutVars>
          <dgm:bulletEnabled val="1"/>
        </dgm:presLayoutVars>
      </dgm:prSet>
      <dgm:spPr/>
      <dgm:t>
        <a:bodyPr/>
        <a:lstStyle/>
        <a:p>
          <a:endParaRPr lang="en-US"/>
        </a:p>
      </dgm:t>
    </dgm:pt>
    <dgm:pt modelId="{36FD59B4-AEFF-4749-A3C5-3BD3F6E626C7}" type="pres">
      <dgm:prSet presAssocID="{71741BA9-C4D4-3644-B166-0B53A6F926AA}" presName="aSpace" presStyleCnt="0"/>
      <dgm:spPr/>
    </dgm:pt>
    <dgm:pt modelId="{618FD0FC-4722-CB4F-9409-7B8A7F5146AE}" type="pres">
      <dgm:prSet presAssocID="{2D0FBD83-9DA1-3D48-8DE4-101DD489994D}" presName="aNode" presStyleLbl="fgAcc1" presStyleIdx="1" presStyleCnt="4" custScaleX="302109" custLinFactNeighborX="0">
        <dgm:presLayoutVars>
          <dgm:bulletEnabled val="1"/>
        </dgm:presLayoutVars>
      </dgm:prSet>
      <dgm:spPr/>
      <dgm:t>
        <a:bodyPr/>
        <a:lstStyle/>
        <a:p>
          <a:endParaRPr lang="en-US"/>
        </a:p>
      </dgm:t>
    </dgm:pt>
    <dgm:pt modelId="{577FEF96-F096-1244-A040-8F59F124ECF5}" type="pres">
      <dgm:prSet presAssocID="{2D0FBD83-9DA1-3D48-8DE4-101DD489994D}" presName="aSpace" presStyleCnt="0"/>
      <dgm:spPr/>
    </dgm:pt>
    <dgm:pt modelId="{C0CC6BC4-6ABD-4C46-AB1F-A4F7659BE0FA}" type="pres">
      <dgm:prSet presAssocID="{4CE461F8-E9FF-3240-AA12-23536983A3A3}" presName="aNode" presStyleLbl="fgAcc1" presStyleIdx="2" presStyleCnt="4" custScaleX="291149">
        <dgm:presLayoutVars>
          <dgm:bulletEnabled val="1"/>
        </dgm:presLayoutVars>
      </dgm:prSet>
      <dgm:spPr/>
      <dgm:t>
        <a:bodyPr/>
        <a:lstStyle/>
        <a:p>
          <a:endParaRPr lang="en-US"/>
        </a:p>
      </dgm:t>
    </dgm:pt>
    <dgm:pt modelId="{B2CDE0D2-1D24-954D-BF4F-EC807049B7EF}" type="pres">
      <dgm:prSet presAssocID="{4CE461F8-E9FF-3240-AA12-23536983A3A3}" presName="aSpace" presStyleCnt="0"/>
      <dgm:spPr/>
    </dgm:pt>
    <dgm:pt modelId="{53AFEBE1-BA00-A342-A015-3DED573D43F8}" type="pres">
      <dgm:prSet presAssocID="{A5142FDF-93E9-7543-9FAA-FE4366A4A3BE}" presName="aNode" presStyleLbl="fgAcc1" presStyleIdx="3" presStyleCnt="4" custScaleX="297725">
        <dgm:presLayoutVars>
          <dgm:bulletEnabled val="1"/>
        </dgm:presLayoutVars>
      </dgm:prSet>
      <dgm:spPr/>
      <dgm:t>
        <a:bodyPr/>
        <a:lstStyle/>
        <a:p>
          <a:endParaRPr lang="en-US"/>
        </a:p>
      </dgm:t>
    </dgm:pt>
    <dgm:pt modelId="{E312C1B5-17EC-8249-A6A2-D0577AC93A48}" type="pres">
      <dgm:prSet presAssocID="{A5142FDF-93E9-7543-9FAA-FE4366A4A3BE}" presName="aSpace" presStyleCnt="0"/>
      <dgm:spPr/>
    </dgm:pt>
  </dgm:ptLst>
  <dgm:cxnLst>
    <dgm:cxn modelId="{320425C9-BC3B-6A4F-9B24-279110AAABE9}" srcId="{DF12BA72-21CB-AB40-A8EE-79267A954D87}" destId="{71741BA9-C4D4-3644-B166-0B53A6F926AA}" srcOrd="0" destOrd="0" parTransId="{6435C8B0-FE96-B247-AF29-1DA964C61A2A}" sibTransId="{1B917A68-6411-E245-9E0B-888BE7205FFE}"/>
    <dgm:cxn modelId="{85D2E9E2-3F55-1441-9EBC-2D501BB9CC8E}" type="presOf" srcId="{A5142FDF-93E9-7543-9FAA-FE4366A4A3BE}" destId="{53AFEBE1-BA00-A342-A015-3DED573D43F8}" srcOrd="0" destOrd="0" presId="urn:microsoft.com/office/officeart/2005/8/layout/pyramid2"/>
    <dgm:cxn modelId="{9113E996-A8CE-C647-BC81-144C6DC87E9D}" type="presOf" srcId="{71741BA9-C4D4-3644-B166-0B53A6F926AA}" destId="{77770A2A-36A3-DE4E-8F64-E8B258897D18}" srcOrd="0" destOrd="0" presId="urn:microsoft.com/office/officeart/2005/8/layout/pyramid2"/>
    <dgm:cxn modelId="{9F1CD40D-AB8C-A349-BE82-9BD4BB72F5A2}" srcId="{DF12BA72-21CB-AB40-A8EE-79267A954D87}" destId="{4CE461F8-E9FF-3240-AA12-23536983A3A3}" srcOrd="2" destOrd="0" parTransId="{57D22174-5AAC-0F42-9E5F-A4C366D19DFE}" sibTransId="{073E2C85-8C9D-0544-800D-757C65549DC9}"/>
    <dgm:cxn modelId="{583848B6-A7B2-584B-B74C-310818AF0155}" type="presOf" srcId="{DF12BA72-21CB-AB40-A8EE-79267A954D87}" destId="{5DFC57FA-FA09-C04B-B143-C95B218E5EF1}" srcOrd="0" destOrd="0" presId="urn:microsoft.com/office/officeart/2005/8/layout/pyramid2"/>
    <dgm:cxn modelId="{A123B82E-C045-E049-B24D-CA7D0F5581D8}" type="presOf" srcId="{2D0FBD83-9DA1-3D48-8DE4-101DD489994D}" destId="{618FD0FC-4722-CB4F-9409-7B8A7F5146AE}" srcOrd="0" destOrd="0" presId="urn:microsoft.com/office/officeart/2005/8/layout/pyramid2"/>
    <dgm:cxn modelId="{ECA43B60-CDDA-AB42-82AB-C442A5714CD8}" srcId="{DF12BA72-21CB-AB40-A8EE-79267A954D87}" destId="{A5142FDF-93E9-7543-9FAA-FE4366A4A3BE}" srcOrd="3" destOrd="0" parTransId="{94087A7F-F8BA-494E-8F25-803F830EE4E8}" sibTransId="{342CEE99-B591-9E48-A62B-C69009876642}"/>
    <dgm:cxn modelId="{310B5B60-14A5-974B-8B7A-D15B19AC76AC}" srcId="{DF12BA72-21CB-AB40-A8EE-79267A954D87}" destId="{2D0FBD83-9DA1-3D48-8DE4-101DD489994D}" srcOrd="1" destOrd="0" parTransId="{35B1B725-A9BE-544B-A316-F2390F50CF11}" sibTransId="{C33B00E3-A4A4-DA49-9847-C127EDA6E9E3}"/>
    <dgm:cxn modelId="{273866A0-DC99-5044-A374-CE40297D019B}" type="presOf" srcId="{4CE461F8-E9FF-3240-AA12-23536983A3A3}" destId="{C0CC6BC4-6ABD-4C46-AB1F-A4F7659BE0FA}" srcOrd="0" destOrd="0" presId="urn:microsoft.com/office/officeart/2005/8/layout/pyramid2"/>
    <dgm:cxn modelId="{F062F066-1CF5-814F-B1B9-5EF6622C37D8}" type="presParOf" srcId="{5DFC57FA-FA09-C04B-B143-C95B218E5EF1}" destId="{A7833DF8-C214-A44C-9CE2-25A5D4D24DFE}" srcOrd="0" destOrd="0" presId="urn:microsoft.com/office/officeart/2005/8/layout/pyramid2"/>
    <dgm:cxn modelId="{A0750ED6-B7C0-C547-9911-39236C367A11}" type="presParOf" srcId="{5DFC57FA-FA09-C04B-B143-C95B218E5EF1}" destId="{36F81068-0BE9-D340-B946-16A339FEFB55}" srcOrd="1" destOrd="0" presId="urn:microsoft.com/office/officeart/2005/8/layout/pyramid2"/>
    <dgm:cxn modelId="{B85516CE-26F3-604B-A698-2F3385F67604}" type="presParOf" srcId="{36F81068-0BE9-D340-B946-16A339FEFB55}" destId="{77770A2A-36A3-DE4E-8F64-E8B258897D18}" srcOrd="0" destOrd="0" presId="urn:microsoft.com/office/officeart/2005/8/layout/pyramid2"/>
    <dgm:cxn modelId="{86839B48-0AA5-0741-B834-1B1F302A5171}" type="presParOf" srcId="{36F81068-0BE9-D340-B946-16A339FEFB55}" destId="{36FD59B4-AEFF-4749-A3C5-3BD3F6E626C7}" srcOrd="1" destOrd="0" presId="urn:microsoft.com/office/officeart/2005/8/layout/pyramid2"/>
    <dgm:cxn modelId="{F9CCF73F-A3A1-F542-B861-B138089EE18B}" type="presParOf" srcId="{36F81068-0BE9-D340-B946-16A339FEFB55}" destId="{618FD0FC-4722-CB4F-9409-7B8A7F5146AE}" srcOrd="2" destOrd="0" presId="urn:microsoft.com/office/officeart/2005/8/layout/pyramid2"/>
    <dgm:cxn modelId="{B4CD49FA-083E-9D45-9D73-93A9C3903A12}" type="presParOf" srcId="{36F81068-0BE9-D340-B946-16A339FEFB55}" destId="{577FEF96-F096-1244-A040-8F59F124ECF5}" srcOrd="3" destOrd="0" presId="urn:microsoft.com/office/officeart/2005/8/layout/pyramid2"/>
    <dgm:cxn modelId="{EDF086B1-C30D-F54B-95D1-F646D7B2F5A3}" type="presParOf" srcId="{36F81068-0BE9-D340-B946-16A339FEFB55}" destId="{C0CC6BC4-6ABD-4C46-AB1F-A4F7659BE0FA}" srcOrd="4" destOrd="0" presId="urn:microsoft.com/office/officeart/2005/8/layout/pyramid2"/>
    <dgm:cxn modelId="{DC679876-FA63-FC40-A85D-9747F140BE8E}" type="presParOf" srcId="{36F81068-0BE9-D340-B946-16A339FEFB55}" destId="{B2CDE0D2-1D24-954D-BF4F-EC807049B7EF}" srcOrd="5" destOrd="0" presId="urn:microsoft.com/office/officeart/2005/8/layout/pyramid2"/>
    <dgm:cxn modelId="{FBB06384-69B1-5246-B275-F47798521AA3}" type="presParOf" srcId="{36F81068-0BE9-D340-B946-16A339FEFB55}" destId="{53AFEBE1-BA00-A342-A015-3DED573D43F8}" srcOrd="6" destOrd="0" presId="urn:microsoft.com/office/officeart/2005/8/layout/pyramid2"/>
    <dgm:cxn modelId="{FAA83F76-5E49-4B48-8227-1871D266C461}" type="presParOf" srcId="{36F81068-0BE9-D340-B946-16A339FEFB55}" destId="{E312C1B5-17EC-8249-A6A2-D0577AC93A4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C16199C-5C9C-3B41-9BD1-C4F5AEDF1166}"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en-US"/>
        </a:p>
      </dgm:t>
    </dgm:pt>
    <dgm:pt modelId="{AF64C879-2EBA-604E-AC24-9D727CE90EEA}">
      <dgm:prSet custT="1"/>
      <dgm:spPr/>
      <dgm:t>
        <a:bodyPr/>
        <a:lstStyle/>
        <a:p>
          <a:pPr rtl="0"/>
          <a:r>
            <a:rPr lang="en-US" sz="2000" b="1" dirty="0" smtClean="0">
              <a:solidFill>
                <a:schemeClr val="tx1"/>
              </a:solidFill>
            </a:rPr>
            <a:t>With respect to traditional rights</a:t>
          </a:r>
          <a:r>
            <a:rPr lang="en-US" sz="1500" b="1" dirty="0" smtClean="0">
              <a:solidFill>
                <a:schemeClr val="tx1"/>
              </a:solidFill>
            </a:rPr>
            <a:t>:</a:t>
          </a:r>
          <a:endParaRPr lang="en-US" sz="1500" b="1" dirty="0">
            <a:solidFill>
              <a:schemeClr val="tx1"/>
            </a:solidFill>
          </a:endParaRPr>
        </a:p>
      </dgm:t>
    </dgm:pt>
    <dgm:pt modelId="{327BE485-D053-9544-BD17-F3C6F895CA7E}" type="parTrans" cxnId="{C47F8B21-F2D2-804B-BA88-BFAED752258B}">
      <dgm:prSet/>
      <dgm:spPr/>
      <dgm:t>
        <a:bodyPr/>
        <a:lstStyle/>
        <a:p>
          <a:endParaRPr lang="en-US"/>
        </a:p>
      </dgm:t>
    </dgm:pt>
    <dgm:pt modelId="{610D63DE-3091-E341-8385-577DC5AC00A5}" type="sibTrans" cxnId="{C47F8B21-F2D2-804B-BA88-BFAED752258B}">
      <dgm:prSet/>
      <dgm:spPr/>
      <dgm:t>
        <a:bodyPr/>
        <a:lstStyle/>
        <a:p>
          <a:endParaRPr lang="en-US"/>
        </a:p>
      </dgm:t>
    </dgm:pt>
    <dgm:pt modelId="{9647BFCC-F67C-5547-BEF8-319FE720D4A6}">
      <dgm:prSet custT="1"/>
      <dgm:spPr/>
      <dgm:t>
        <a:bodyPr/>
        <a:lstStyle/>
        <a:p>
          <a:pPr rtl="0"/>
          <a:r>
            <a:rPr lang="en-US" sz="2000" dirty="0" smtClean="0"/>
            <a:t>Based on protection of property</a:t>
          </a:r>
          <a:endParaRPr lang="en-US" sz="2000" dirty="0"/>
        </a:p>
      </dgm:t>
    </dgm:pt>
    <dgm:pt modelId="{C6562A53-E977-2341-B9D6-3F8874BAF029}" type="parTrans" cxnId="{9AD77988-71DD-D641-A6E7-1480945FC433}">
      <dgm:prSet/>
      <dgm:spPr/>
      <dgm:t>
        <a:bodyPr/>
        <a:lstStyle/>
        <a:p>
          <a:endParaRPr lang="en-US"/>
        </a:p>
      </dgm:t>
    </dgm:pt>
    <dgm:pt modelId="{77CE3994-8183-9044-BAA9-62C7F4199164}" type="sibTrans" cxnId="{9AD77988-71DD-D641-A6E7-1480945FC433}">
      <dgm:prSet/>
      <dgm:spPr/>
      <dgm:t>
        <a:bodyPr/>
        <a:lstStyle/>
        <a:p>
          <a:endParaRPr lang="en-US"/>
        </a:p>
      </dgm:t>
    </dgm:pt>
    <dgm:pt modelId="{11DB8133-BF3F-9B42-BAF7-3DB5682A41C3}">
      <dgm:prSet custT="1"/>
      <dgm:spPr/>
      <dgm:t>
        <a:bodyPr/>
        <a:lstStyle/>
        <a:p>
          <a:pPr rtl="0"/>
          <a:r>
            <a:rPr lang="en-US" sz="1800" b="1" dirty="0" smtClean="0">
              <a:solidFill>
                <a:schemeClr val="tx1"/>
              </a:solidFill>
            </a:rPr>
            <a:t>With respect to new constitutional rights</a:t>
          </a:r>
          <a:endParaRPr lang="en-US" sz="1800" b="1" dirty="0">
            <a:solidFill>
              <a:schemeClr val="tx1"/>
            </a:solidFill>
          </a:endParaRPr>
        </a:p>
      </dgm:t>
    </dgm:pt>
    <dgm:pt modelId="{C2F619BF-9CD8-9C4A-B63E-285C3985A336}" type="parTrans" cxnId="{EF382029-0B7F-CD49-BB2F-1A54198DA6D2}">
      <dgm:prSet/>
      <dgm:spPr/>
      <dgm:t>
        <a:bodyPr/>
        <a:lstStyle/>
        <a:p>
          <a:endParaRPr lang="en-US"/>
        </a:p>
      </dgm:t>
    </dgm:pt>
    <dgm:pt modelId="{A16E4E56-3428-3649-819C-A5088AE72F75}" type="sibTrans" cxnId="{EF382029-0B7F-CD49-BB2F-1A54198DA6D2}">
      <dgm:prSet/>
      <dgm:spPr/>
      <dgm:t>
        <a:bodyPr/>
        <a:lstStyle/>
        <a:p>
          <a:endParaRPr lang="en-US"/>
        </a:p>
      </dgm:t>
    </dgm:pt>
    <dgm:pt modelId="{C3187243-9025-7E40-BEDF-E9825A163997}">
      <dgm:prSet custT="1"/>
      <dgm:spPr/>
      <dgm:t>
        <a:bodyPr/>
        <a:lstStyle/>
        <a:p>
          <a:pPr rtl="0"/>
          <a:r>
            <a:rPr lang="en-US" sz="2000" dirty="0" smtClean="0"/>
            <a:t>Speech:</a:t>
          </a:r>
          <a:endParaRPr lang="en-US" sz="2000" dirty="0"/>
        </a:p>
      </dgm:t>
    </dgm:pt>
    <dgm:pt modelId="{13EAB7DB-49F5-794F-8BC7-850F902A5744}" type="parTrans" cxnId="{D62FBEC2-A542-9548-A623-EC929F97840F}">
      <dgm:prSet/>
      <dgm:spPr/>
      <dgm:t>
        <a:bodyPr/>
        <a:lstStyle/>
        <a:p>
          <a:endParaRPr lang="en-US"/>
        </a:p>
      </dgm:t>
    </dgm:pt>
    <dgm:pt modelId="{A1D8AECE-ACDE-8E4F-99DF-A4F0A75F4E8C}" type="sibTrans" cxnId="{D62FBEC2-A542-9548-A623-EC929F97840F}">
      <dgm:prSet/>
      <dgm:spPr/>
      <dgm:t>
        <a:bodyPr/>
        <a:lstStyle/>
        <a:p>
          <a:endParaRPr lang="en-US"/>
        </a:p>
      </dgm:t>
    </dgm:pt>
    <dgm:pt modelId="{54834367-596C-6347-B838-2A117E49F649}">
      <dgm:prSet/>
      <dgm:spPr/>
      <dgm:t>
        <a:bodyPr/>
        <a:lstStyle/>
        <a:p>
          <a:pPr rtl="0"/>
          <a:r>
            <a:rPr lang="en-US" smtClean="0"/>
            <a:t>Grounded in notion of corporate autonomy; of corporations as generators of speech distinct from that of their stakeholders</a:t>
          </a:r>
          <a:endParaRPr lang="en-US"/>
        </a:p>
      </dgm:t>
    </dgm:pt>
    <dgm:pt modelId="{EEFD87B9-FA2D-584F-84F4-BFE5384F264C}" type="parTrans" cxnId="{C6B3404E-0D76-6341-B533-C09E37CF49B7}">
      <dgm:prSet/>
      <dgm:spPr/>
      <dgm:t>
        <a:bodyPr/>
        <a:lstStyle/>
        <a:p>
          <a:endParaRPr lang="en-US"/>
        </a:p>
      </dgm:t>
    </dgm:pt>
    <dgm:pt modelId="{626FFEF7-7A55-3443-8AF5-FBFDC08BA75F}" type="sibTrans" cxnId="{C6B3404E-0D76-6341-B533-C09E37CF49B7}">
      <dgm:prSet/>
      <dgm:spPr/>
      <dgm:t>
        <a:bodyPr/>
        <a:lstStyle/>
        <a:p>
          <a:endParaRPr lang="en-US"/>
        </a:p>
      </dgm:t>
    </dgm:pt>
    <dgm:pt modelId="{E7F325F9-32B7-AC44-BD53-14053FBF8C9B}">
      <dgm:prSet custT="1"/>
      <dgm:spPr/>
      <dgm:t>
        <a:bodyPr/>
        <a:lstStyle/>
        <a:p>
          <a:pPr rtl="0"/>
          <a:r>
            <a:rPr lang="en-US" sz="2000" dirty="0" smtClean="0"/>
            <a:t>Religion:</a:t>
          </a:r>
          <a:endParaRPr lang="en-US" sz="2000" dirty="0"/>
        </a:p>
      </dgm:t>
    </dgm:pt>
    <dgm:pt modelId="{DE10C7BF-A857-0C4F-9807-62A7DFF30237}" type="parTrans" cxnId="{6714B7A8-9DAD-DD43-BFC0-7E418D674A1D}">
      <dgm:prSet/>
      <dgm:spPr/>
      <dgm:t>
        <a:bodyPr/>
        <a:lstStyle/>
        <a:p>
          <a:endParaRPr lang="en-US"/>
        </a:p>
      </dgm:t>
    </dgm:pt>
    <dgm:pt modelId="{33B87797-21D9-2241-AE0E-5F9CAB1FF8B9}" type="sibTrans" cxnId="{6714B7A8-9DAD-DD43-BFC0-7E418D674A1D}">
      <dgm:prSet/>
      <dgm:spPr/>
      <dgm:t>
        <a:bodyPr/>
        <a:lstStyle/>
        <a:p>
          <a:endParaRPr lang="en-US"/>
        </a:p>
      </dgm:t>
    </dgm:pt>
    <dgm:pt modelId="{662DFB7F-A169-D541-A35D-EADA07478E7F}">
      <dgm:prSet/>
      <dgm:spPr/>
      <dgm:t>
        <a:bodyPr/>
        <a:lstStyle/>
        <a:p>
          <a:pPr rtl="0"/>
          <a:r>
            <a:rPr lang="en-US" smtClean="0"/>
            <a:t>Grounded in notions of corporation as property in the hands of shareholders or as concession from the state</a:t>
          </a:r>
          <a:endParaRPr lang="en-US"/>
        </a:p>
      </dgm:t>
    </dgm:pt>
    <dgm:pt modelId="{BC9D6BB9-51DF-624E-BDBE-464F35F5A65C}" type="parTrans" cxnId="{2A31323A-1D1F-E04E-9AC1-D940574200F0}">
      <dgm:prSet/>
      <dgm:spPr/>
      <dgm:t>
        <a:bodyPr/>
        <a:lstStyle/>
        <a:p>
          <a:endParaRPr lang="en-US"/>
        </a:p>
      </dgm:t>
    </dgm:pt>
    <dgm:pt modelId="{CB8E53CA-E90F-8B42-BBAA-9A1282E2468C}" type="sibTrans" cxnId="{2A31323A-1D1F-E04E-9AC1-D940574200F0}">
      <dgm:prSet/>
      <dgm:spPr/>
      <dgm:t>
        <a:bodyPr/>
        <a:lstStyle/>
        <a:p>
          <a:endParaRPr lang="en-US"/>
        </a:p>
      </dgm:t>
    </dgm:pt>
    <dgm:pt modelId="{DD36E4ED-5DCD-7643-89D4-9B83375D505C}" type="pres">
      <dgm:prSet presAssocID="{6C16199C-5C9C-3B41-9BD1-C4F5AEDF1166}" presName="hierChild1" presStyleCnt="0">
        <dgm:presLayoutVars>
          <dgm:orgChart val="1"/>
          <dgm:chPref val="1"/>
          <dgm:dir/>
          <dgm:animOne val="branch"/>
          <dgm:animLvl val="lvl"/>
          <dgm:resizeHandles/>
        </dgm:presLayoutVars>
      </dgm:prSet>
      <dgm:spPr/>
      <dgm:t>
        <a:bodyPr/>
        <a:lstStyle/>
        <a:p>
          <a:endParaRPr lang="en-US"/>
        </a:p>
      </dgm:t>
    </dgm:pt>
    <dgm:pt modelId="{44E91BCE-BE66-4343-B167-443DD6605B2F}" type="pres">
      <dgm:prSet presAssocID="{AF64C879-2EBA-604E-AC24-9D727CE90EEA}" presName="hierRoot1" presStyleCnt="0">
        <dgm:presLayoutVars>
          <dgm:hierBranch val="init"/>
        </dgm:presLayoutVars>
      </dgm:prSet>
      <dgm:spPr/>
    </dgm:pt>
    <dgm:pt modelId="{A2EB0F8D-CA83-3143-846D-2FEA4C0D67C2}" type="pres">
      <dgm:prSet presAssocID="{AF64C879-2EBA-604E-AC24-9D727CE90EEA}" presName="rootComposite1" presStyleCnt="0"/>
      <dgm:spPr/>
    </dgm:pt>
    <dgm:pt modelId="{04C37856-6A51-D445-B168-63E1CD422C2C}" type="pres">
      <dgm:prSet presAssocID="{AF64C879-2EBA-604E-AC24-9D727CE90EEA}" presName="rootText1" presStyleLbl="node0" presStyleIdx="0" presStyleCnt="2" custScaleX="159682">
        <dgm:presLayoutVars>
          <dgm:chPref val="3"/>
        </dgm:presLayoutVars>
      </dgm:prSet>
      <dgm:spPr/>
      <dgm:t>
        <a:bodyPr/>
        <a:lstStyle/>
        <a:p>
          <a:endParaRPr lang="en-US"/>
        </a:p>
      </dgm:t>
    </dgm:pt>
    <dgm:pt modelId="{043532CF-06B9-E641-853F-1DFFF741E2ED}" type="pres">
      <dgm:prSet presAssocID="{AF64C879-2EBA-604E-AC24-9D727CE90EEA}" presName="rootConnector1" presStyleLbl="node1" presStyleIdx="0" presStyleCnt="0"/>
      <dgm:spPr/>
      <dgm:t>
        <a:bodyPr/>
        <a:lstStyle/>
        <a:p>
          <a:endParaRPr lang="en-US"/>
        </a:p>
      </dgm:t>
    </dgm:pt>
    <dgm:pt modelId="{2FF8CCA9-4B2F-6B4D-BA3E-CC878F8EDB15}" type="pres">
      <dgm:prSet presAssocID="{AF64C879-2EBA-604E-AC24-9D727CE90EEA}" presName="hierChild2" presStyleCnt="0"/>
      <dgm:spPr/>
    </dgm:pt>
    <dgm:pt modelId="{CAD63FB6-73BA-4043-B481-EF8ADA2F14D6}" type="pres">
      <dgm:prSet presAssocID="{C6562A53-E977-2341-B9D6-3F8874BAF029}" presName="Name37" presStyleLbl="parChTrans1D2" presStyleIdx="0" presStyleCnt="3"/>
      <dgm:spPr/>
      <dgm:t>
        <a:bodyPr/>
        <a:lstStyle/>
        <a:p>
          <a:endParaRPr lang="en-US"/>
        </a:p>
      </dgm:t>
    </dgm:pt>
    <dgm:pt modelId="{9C373D82-B7DC-0A49-8630-39BBC48BAB15}" type="pres">
      <dgm:prSet presAssocID="{9647BFCC-F67C-5547-BEF8-319FE720D4A6}" presName="hierRoot2" presStyleCnt="0">
        <dgm:presLayoutVars>
          <dgm:hierBranch val="init"/>
        </dgm:presLayoutVars>
      </dgm:prSet>
      <dgm:spPr/>
    </dgm:pt>
    <dgm:pt modelId="{8739D651-B625-1149-971A-49922320DEE3}" type="pres">
      <dgm:prSet presAssocID="{9647BFCC-F67C-5547-BEF8-319FE720D4A6}" presName="rootComposite" presStyleCnt="0"/>
      <dgm:spPr/>
    </dgm:pt>
    <dgm:pt modelId="{766502F5-3967-CD43-BA58-A7E8795C168C}" type="pres">
      <dgm:prSet presAssocID="{9647BFCC-F67C-5547-BEF8-319FE720D4A6}" presName="rootText" presStyleLbl="node2" presStyleIdx="0" presStyleCnt="3">
        <dgm:presLayoutVars>
          <dgm:chPref val="3"/>
        </dgm:presLayoutVars>
      </dgm:prSet>
      <dgm:spPr/>
      <dgm:t>
        <a:bodyPr/>
        <a:lstStyle/>
        <a:p>
          <a:endParaRPr lang="en-US"/>
        </a:p>
      </dgm:t>
    </dgm:pt>
    <dgm:pt modelId="{933F1E72-581D-0A41-ABF8-83695FE74EEF}" type="pres">
      <dgm:prSet presAssocID="{9647BFCC-F67C-5547-BEF8-319FE720D4A6}" presName="rootConnector" presStyleLbl="node2" presStyleIdx="0" presStyleCnt="3"/>
      <dgm:spPr/>
      <dgm:t>
        <a:bodyPr/>
        <a:lstStyle/>
        <a:p>
          <a:endParaRPr lang="en-US"/>
        </a:p>
      </dgm:t>
    </dgm:pt>
    <dgm:pt modelId="{7576DD3A-2CD0-1C43-B329-848F88CDD396}" type="pres">
      <dgm:prSet presAssocID="{9647BFCC-F67C-5547-BEF8-319FE720D4A6}" presName="hierChild4" presStyleCnt="0"/>
      <dgm:spPr/>
    </dgm:pt>
    <dgm:pt modelId="{38F9E301-0162-2E4C-AE54-434F7FBB1B12}" type="pres">
      <dgm:prSet presAssocID="{9647BFCC-F67C-5547-BEF8-319FE720D4A6}" presName="hierChild5" presStyleCnt="0"/>
      <dgm:spPr/>
    </dgm:pt>
    <dgm:pt modelId="{CBB6FE4C-0CEF-5F4A-825D-CAC4FF482D42}" type="pres">
      <dgm:prSet presAssocID="{AF64C879-2EBA-604E-AC24-9D727CE90EEA}" presName="hierChild3" presStyleCnt="0"/>
      <dgm:spPr/>
    </dgm:pt>
    <dgm:pt modelId="{9494B3F4-080F-B746-B6B0-F295F8275C6C}" type="pres">
      <dgm:prSet presAssocID="{11DB8133-BF3F-9B42-BAF7-3DB5682A41C3}" presName="hierRoot1" presStyleCnt="0">
        <dgm:presLayoutVars>
          <dgm:hierBranch val="init"/>
        </dgm:presLayoutVars>
      </dgm:prSet>
      <dgm:spPr/>
    </dgm:pt>
    <dgm:pt modelId="{D712C051-7C1D-7F4F-B403-1D8B9965992C}" type="pres">
      <dgm:prSet presAssocID="{11DB8133-BF3F-9B42-BAF7-3DB5682A41C3}" presName="rootComposite1" presStyleCnt="0"/>
      <dgm:spPr/>
    </dgm:pt>
    <dgm:pt modelId="{B84953F7-630D-E140-AC5A-F7FE422E0DFC}" type="pres">
      <dgm:prSet presAssocID="{11DB8133-BF3F-9B42-BAF7-3DB5682A41C3}" presName="rootText1" presStyleLbl="node0" presStyleIdx="1" presStyleCnt="2" custScaleX="178478">
        <dgm:presLayoutVars>
          <dgm:chPref val="3"/>
        </dgm:presLayoutVars>
      </dgm:prSet>
      <dgm:spPr/>
      <dgm:t>
        <a:bodyPr/>
        <a:lstStyle/>
        <a:p>
          <a:endParaRPr lang="en-US"/>
        </a:p>
      </dgm:t>
    </dgm:pt>
    <dgm:pt modelId="{8E0B886F-E8BB-FB43-83A9-08BDDAE05597}" type="pres">
      <dgm:prSet presAssocID="{11DB8133-BF3F-9B42-BAF7-3DB5682A41C3}" presName="rootConnector1" presStyleLbl="node1" presStyleIdx="0" presStyleCnt="0"/>
      <dgm:spPr/>
      <dgm:t>
        <a:bodyPr/>
        <a:lstStyle/>
        <a:p>
          <a:endParaRPr lang="en-US"/>
        </a:p>
      </dgm:t>
    </dgm:pt>
    <dgm:pt modelId="{2108E925-B90E-D54D-AB03-9DA0F01319C7}" type="pres">
      <dgm:prSet presAssocID="{11DB8133-BF3F-9B42-BAF7-3DB5682A41C3}" presName="hierChild2" presStyleCnt="0"/>
      <dgm:spPr/>
    </dgm:pt>
    <dgm:pt modelId="{7F4D1653-BF7F-6B45-9B0B-467D973DBA27}" type="pres">
      <dgm:prSet presAssocID="{13EAB7DB-49F5-794F-8BC7-850F902A5744}" presName="Name37" presStyleLbl="parChTrans1D2" presStyleIdx="1" presStyleCnt="3"/>
      <dgm:spPr/>
      <dgm:t>
        <a:bodyPr/>
        <a:lstStyle/>
        <a:p>
          <a:endParaRPr lang="en-US"/>
        </a:p>
      </dgm:t>
    </dgm:pt>
    <dgm:pt modelId="{A11482E7-C86B-5D4A-A5E7-D1E53557B440}" type="pres">
      <dgm:prSet presAssocID="{C3187243-9025-7E40-BEDF-E9825A163997}" presName="hierRoot2" presStyleCnt="0">
        <dgm:presLayoutVars>
          <dgm:hierBranch val="init"/>
        </dgm:presLayoutVars>
      </dgm:prSet>
      <dgm:spPr/>
    </dgm:pt>
    <dgm:pt modelId="{E7431506-26C5-E14A-B248-DC32DDDF74D1}" type="pres">
      <dgm:prSet presAssocID="{C3187243-9025-7E40-BEDF-E9825A163997}" presName="rootComposite" presStyleCnt="0"/>
      <dgm:spPr/>
    </dgm:pt>
    <dgm:pt modelId="{E5F191CE-B0DE-CD41-8462-955B8F0F5CEE}" type="pres">
      <dgm:prSet presAssocID="{C3187243-9025-7E40-BEDF-E9825A163997}" presName="rootText" presStyleLbl="node2" presStyleIdx="1" presStyleCnt="3">
        <dgm:presLayoutVars>
          <dgm:chPref val="3"/>
        </dgm:presLayoutVars>
      </dgm:prSet>
      <dgm:spPr/>
      <dgm:t>
        <a:bodyPr/>
        <a:lstStyle/>
        <a:p>
          <a:endParaRPr lang="en-US"/>
        </a:p>
      </dgm:t>
    </dgm:pt>
    <dgm:pt modelId="{244E92C1-980C-0149-8A1B-A69DAC133750}" type="pres">
      <dgm:prSet presAssocID="{C3187243-9025-7E40-BEDF-E9825A163997}" presName="rootConnector" presStyleLbl="node2" presStyleIdx="1" presStyleCnt="3"/>
      <dgm:spPr/>
      <dgm:t>
        <a:bodyPr/>
        <a:lstStyle/>
        <a:p>
          <a:endParaRPr lang="en-US"/>
        </a:p>
      </dgm:t>
    </dgm:pt>
    <dgm:pt modelId="{1199DDF1-2BCB-D640-9275-0F3898D21999}" type="pres">
      <dgm:prSet presAssocID="{C3187243-9025-7E40-BEDF-E9825A163997}" presName="hierChild4" presStyleCnt="0"/>
      <dgm:spPr/>
    </dgm:pt>
    <dgm:pt modelId="{27D4091B-FB87-AD45-9A5A-7E759CE284F5}" type="pres">
      <dgm:prSet presAssocID="{EEFD87B9-FA2D-584F-84F4-BFE5384F264C}" presName="Name37" presStyleLbl="parChTrans1D3" presStyleIdx="0" presStyleCnt="2"/>
      <dgm:spPr/>
      <dgm:t>
        <a:bodyPr/>
        <a:lstStyle/>
        <a:p>
          <a:endParaRPr lang="en-US"/>
        </a:p>
      </dgm:t>
    </dgm:pt>
    <dgm:pt modelId="{D0EE8888-29BA-494E-A7FA-8AE538B41F83}" type="pres">
      <dgm:prSet presAssocID="{54834367-596C-6347-B838-2A117E49F649}" presName="hierRoot2" presStyleCnt="0">
        <dgm:presLayoutVars>
          <dgm:hierBranch val="init"/>
        </dgm:presLayoutVars>
      </dgm:prSet>
      <dgm:spPr/>
    </dgm:pt>
    <dgm:pt modelId="{9D56D4D9-C7FE-EE47-A107-5FA90A42E04E}" type="pres">
      <dgm:prSet presAssocID="{54834367-596C-6347-B838-2A117E49F649}" presName="rootComposite" presStyleCnt="0"/>
      <dgm:spPr/>
    </dgm:pt>
    <dgm:pt modelId="{27D0A8C3-035A-D340-8487-008839E6033E}" type="pres">
      <dgm:prSet presAssocID="{54834367-596C-6347-B838-2A117E49F649}" presName="rootText" presStyleLbl="node3" presStyleIdx="0" presStyleCnt="2">
        <dgm:presLayoutVars>
          <dgm:chPref val="3"/>
        </dgm:presLayoutVars>
      </dgm:prSet>
      <dgm:spPr/>
      <dgm:t>
        <a:bodyPr/>
        <a:lstStyle/>
        <a:p>
          <a:endParaRPr lang="en-US"/>
        </a:p>
      </dgm:t>
    </dgm:pt>
    <dgm:pt modelId="{2A4C5914-12AB-964A-9539-C4B70878FE50}" type="pres">
      <dgm:prSet presAssocID="{54834367-596C-6347-B838-2A117E49F649}" presName="rootConnector" presStyleLbl="node3" presStyleIdx="0" presStyleCnt="2"/>
      <dgm:spPr/>
      <dgm:t>
        <a:bodyPr/>
        <a:lstStyle/>
        <a:p>
          <a:endParaRPr lang="en-US"/>
        </a:p>
      </dgm:t>
    </dgm:pt>
    <dgm:pt modelId="{F9EBEC03-73DE-554D-B3FD-9969D1BB92C0}" type="pres">
      <dgm:prSet presAssocID="{54834367-596C-6347-B838-2A117E49F649}" presName="hierChild4" presStyleCnt="0"/>
      <dgm:spPr/>
    </dgm:pt>
    <dgm:pt modelId="{95A62735-D930-B14B-89F4-DF3851CECF54}" type="pres">
      <dgm:prSet presAssocID="{54834367-596C-6347-B838-2A117E49F649}" presName="hierChild5" presStyleCnt="0"/>
      <dgm:spPr/>
    </dgm:pt>
    <dgm:pt modelId="{9A0EA179-4C23-FF45-8113-6096643A4224}" type="pres">
      <dgm:prSet presAssocID="{C3187243-9025-7E40-BEDF-E9825A163997}" presName="hierChild5" presStyleCnt="0"/>
      <dgm:spPr/>
    </dgm:pt>
    <dgm:pt modelId="{A7BA414D-6C9B-9F4A-A140-DF8C88ED24E0}" type="pres">
      <dgm:prSet presAssocID="{DE10C7BF-A857-0C4F-9807-62A7DFF30237}" presName="Name37" presStyleLbl="parChTrans1D2" presStyleIdx="2" presStyleCnt="3"/>
      <dgm:spPr/>
      <dgm:t>
        <a:bodyPr/>
        <a:lstStyle/>
        <a:p>
          <a:endParaRPr lang="en-US"/>
        </a:p>
      </dgm:t>
    </dgm:pt>
    <dgm:pt modelId="{5F3ECA4F-AA82-C146-8927-F30D1C530FBC}" type="pres">
      <dgm:prSet presAssocID="{E7F325F9-32B7-AC44-BD53-14053FBF8C9B}" presName="hierRoot2" presStyleCnt="0">
        <dgm:presLayoutVars>
          <dgm:hierBranch val="init"/>
        </dgm:presLayoutVars>
      </dgm:prSet>
      <dgm:spPr/>
    </dgm:pt>
    <dgm:pt modelId="{23F5AA59-B229-E346-9484-8EE62C6C2931}" type="pres">
      <dgm:prSet presAssocID="{E7F325F9-32B7-AC44-BD53-14053FBF8C9B}" presName="rootComposite" presStyleCnt="0"/>
      <dgm:spPr/>
    </dgm:pt>
    <dgm:pt modelId="{1173D53F-A2FD-614A-A106-F6C45AC81A59}" type="pres">
      <dgm:prSet presAssocID="{E7F325F9-32B7-AC44-BD53-14053FBF8C9B}" presName="rootText" presStyleLbl="node2" presStyleIdx="2" presStyleCnt="3">
        <dgm:presLayoutVars>
          <dgm:chPref val="3"/>
        </dgm:presLayoutVars>
      </dgm:prSet>
      <dgm:spPr/>
      <dgm:t>
        <a:bodyPr/>
        <a:lstStyle/>
        <a:p>
          <a:endParaRPr lang="en-US"/>
        </a:p>
      </dgm:t>
    </dgm:pt>
    <dgm:pt modelId="{03D817C8-A454-F844-9182-51872A6A9962}" type="pres">
      <dgm:prSet presAssocID="{E7F325F9-32B7-AC44-BD53-14053FBF8C9B}" presName="rootConnector" presStyleLbl="node2" presStyleIdx="2" presStyleCnt="3"/>
      <dgm:spPr/>
      <dgm:t>
        <a:bodyPr/>
        <a:lstStyle/>
        <a:p>
          <a:endParaRPr lang="en-US"/>
        </a:p>
      </dgm:t>
    </dgm:pt>
    <dgm:pt modelId="{319C56FC-E7E3-8342-A98E-51A00B1C3C3B}" type="pres">
      <dgm:prSet presAssocID="{E7F325F9-32B7-AC44-BD53-14053FBF8C9B}" presName="hierChild4" presStyleCnt="0"/>
      <dgm:spPr/>
    </dgm:pt>
    <dgm:pt modelId="{99CA3099-06EF-C744-9AE6-97B23E2D6751}" type="pres">
      <dgm:prSet presAssocID="{BC9D6BB9-51DF-624E-BDBE-464F35F5A65C}" presName="Name37" presStyleLbl="parChTrans1D3" presStyleIdx="1" presStyleCnt="2"/>
      <dgm:spPr/>
      <dgm:t>
        <a:bodyPr/>
        <a:lstStyle/>
        <a:p>
          <a:endParaRPr lang="en-US"/>
        </a:p>
      </dgm:t>
    </dgm:pt>
    <dgm:pt modelId="{676DD40B-175D-E449-8AC9-FEAAB1697F81}" type="pres">
      <dgm:prSet presAssocID="{662DFB7F-A169-D541-A35D-EADA07478E7F}" presName="hierRoot2" presStyleCnt="0">
        <dgm:presLayoutVars>
          <dgm:hierBranch val="init"/>
        </dgm:presLayoutVars>
      </dgm:prSet>
      <dgm:spPr/>
    </dgm:pt>
    <dgm:pt modelId="{7AABDA9C-116D-2D47-9ACA-8B955A466298}" type="pres">
      <dgm:prSet presAssocID="{662DFB7F-A169-D541-A35D-EADA07478E7F}" presName="rootComposite" presStyleCnt="0"/>
      <dgm:spPr/>
    </dgm:pt>
    <dgm:pt modelId="{4548FF4C-DE43-924C-A0E9-FB3A59B13D90}" type="pres">
      <dgm:prSet presAssocID="{662DFB7F-A169-D541-A35D-EADA07478E7F}" presName="rootText" presStyleLbl="node3" presStyleIdx="1" presStyleCnt="2">
        <dgm:presLayoutVars>
          <dgm:chPref val="3"/>
        </dgm:presLayoutVars>
      </dgm:prSet>
      <dgm:spPr/>
      <dgm:t>
        <a:bodyPr/>
        <a:lstStyle/>
        <a:p>
          <a:endParaRPr lang="en-US"/>
        </a:p>
      </dgm:t>
    </dgm:pt>
    <dgm:pt modelId="{116E6B08-1A91-B041-9E39-960D8B1CFDBB}" type="pres">
      <dgm:prSet presAssocID="{662DFB7F-A169-D541-A35D-EADA07478E7F}" presName="rootConnector" presStyleLbl="node3" presStyleIdx="1" presStyleCnt="2"/>
      <dgm:spPr/>
      <dgm:t>
        <a:bodyPr/>
        <a:lstStyle/>
        <a:p>
          <a:endParaRPr lang="en-US"/>
        </a:p>
      </dgm:t>
    </dgm:pt>
    <dgm:pt modelId="{7737BD38-29AE-5E4E-B5DD-6640A784480C}" type="pres">
      <dgm:prSet presAssocID="{662DFB7F-A169-D541-A35D-EADA07478E7F}" presName="hierChild4" presStyleCnt="0"/>
      <dgm:spPr/>
    </dgm:pt>
    <dgm:pt modelId="{F8C23E02-2494-5048-A415-E2C5090BABCA}" type="pres">
      <dgm:prSet presAssocID="{662DFB7F-A169-D541-A35D-EADA07478E7F}" presName="hierChild5" presStyleCnt="0"/>
      <dgm:spPr/>
    </dgm:pt>
    <dgm:pt modelId="{64732EC2-5B5B-DD44-9E02-EAEF95803299}" type="pres">
      <dgm:prSet presAssocID="{E7F325F9-32B7-AC44-BD53-14053FBF8C9B}" presName="hierChild5" presStyleCnt="0"/>
      <dgm:spPr/>
    </dgm:pt>
    <dgm:pt modelId="{A18D8C41-5356-9347-A6DA-B041E8147E01}" type="pres">
      <dgm:prSet presAssocID="{11DB8133-BF3F-9B42-BAF7-3DB5682A41C3}" presName="hierChild3" presStyleCnt="0"/>
      <dgm:spPr/>
    </dgm:pt>
  </dgm:ptLst>
  <dgm:cxnLst>
    <dgm:cxn modelId="{10EC1677-BE98-DC4B-9B98-F97752D2C699}" type="presOf" srcId="{E7F325F9-32B7-AC44-BD53-14053FBF8C9B}" destId="{1173D53F-A2FD-614A-A106-F6C45AC81A59}" srcOrd="0" destOrd="0" presId="urn:microsoft.com/office/officeart/2005/8/layout/orgChart1"/>
    <dgm:cxn modelId="{CED89BA3-AF9E-1A4B-B73A-22859D6F996E}" type="presOf" srcId="{DE10C7BF-A857-0C4F-9807-62A7DFF30237}" destId="{A7BA414D-6C9B-9F4A-A140-DF8C88ED24E0}" srcOrd="0" destOrd="0" presId="urn:microsoft.com/office/officeart/2005/8/layout/orgChart1"/>
    <dgm:cxn modelId="{2EF8D92F-44C8-D94C-B997-E07012A9E856}" type="presOf" srcId="{54834367-596C-6347-B838-2A117E49F649}" destId="{27D0A8C3-035A-D340-8487-008839E6033E}" srcOrd="0" destOrd="0" presId="urn:microsoft.com/office/officeart/2005/8/layout/orgChart1"/>
    <dgm:cxn modelId="{1379633E-CBE5-2147-A7DD-D78F9AE2D76E}" type="presOf" srcId="{11DB8133-BF3F-9B42-BAF7-3DB5682A41C3}" destId="{8E0B886F-E8BB-FB43-83A9-08BDDAE05597}" srcOrd="1" destOrd="0" presId="urn:microsoft.com/office/officeart/2005/8/layout/orgChart1"/>
    <dgm:cxn modelId="{802411F5-C4E4-A54A-ACF9-9EE66C2A75B2}" type="presOf" srcId="{9647BFCC-F67C-5547-BEF8-319FE720D4A6}" destId="{766502F5-3967-CD43-BA58-A7E8795C168C}" srcOrd="0" destOrd="0" presId="urn:microsoft.com/office/officeart/2005/8/layout/orgChart1"/>
    <dgm:cxn modelId="{50C3F6C9-F4DF-364A-8B56-0A403EAA413C}" type="presOf" srcId="{662DFB7F-A169-D541-A35D-EADA07478E7F}" destId="{116E6B08-1A91-B041-9E39-960D8B1CFDBB}" srcOrd="1" destOrd="0" presId="urn:microsoft.com/office/officeart/2005/8/layout/orgChart1"/>
    <dgm:cxn modelId="{C47F8B21-F2D2-804B-BA88-BFAED752258B}" srcId="{6C16199C-5C9C-3B41-9BD1-C4F5AEDF1166}" destId="{AF64C879-2EBA-604E-AC24-9D727CE90EEA}" srcOrd="0" destOrd="0" parTransId="{327BE485-D053-9544-BD17-F3C6F895CA7E}" sibTransId="{610D63DE-3091-E341-8385-577DC5AC00A5}"/>
    <dgm:cxn modelId="{ED645191-C00A-044B-A488-6C52F153A5C9}" type="presOf" srcId="{13EAB7DB-49F5-794F-8BC7-850F902A5744}" destId="{7F4D1653-BF7F-6B45-9B0B-467D973DBA27}" srcOrd="0" destOrd="0" presId="urn:microsoft.com/office/officeart/2005/8/layout/orgChart1"/>
    <dgm:cxn modelId="{D62FBEC2-A542-9548-A623-EC929F97840F}" srcId="{11DB8133-BF3F-9B42-BAF7-3DB5682A41C3}" destId="{C3187243-9025-7E40-BEDF-E9825A163997}" srcOrd="0" destOrd="0" parTransId="{13EAB7DB-49F5-794F-8BC7-850F902A5744}" sibTransId="{A1D8AECE-ACDE-8E4F-99DF-A4F0A75F4E8C}"/>
    <dgm:cxn modelId="{2A31323A-1D1F-E04E-9AC1-D940574200F0}" srcId="{E7F325F9-32B7-AC44-BD53-14053FBF8C9B}" destId="{662DFB7F-A169-D541-A35D-EADA07478E7F}" srcOrd="0" destOrd="0" parTransId="{BC9D6BB9-51DF-624E-BDBE-464F35F5A65C}" sibTransId="{CB8E53CA-E90F-8B42-BBAA-9A1282E2468C}"/>
    <dgm:cxn modelId="{C6B3404E-0D76-6341-B533-C09E37CF49B7}" srcId="{C3187243-9025-7E40-BEDF-E9825A163997}" destId="{54834367-596C-6347-B838-2A117E49F649}" srcOrd="0" destOrd="0" parTransId="{EEFD87B9-FA2D-584F-84F4-BFE5384F264C}" sibTransId="{626FFEF7-7A55-3443-8AF5-FBFDC08BA75F}"/>
    <dgm:cxn modelId="{C9D62CFA-79E1-7646-A022-2A1F5967E41E}" type="presOf" srcId="{EEFD87B9-FA2D-584F-84F4-BFE5384F264C}" destId="{27D4091B-FB87-AD45-9A5A-7E759CE284F5}" srcOrd="0" destOrd="0" presId="urn:microsoft.com/office/officeart/2005/8/layout/orgChart1"/>
    <dgm:cxn modelId="{B8E4E3BD-AA6B-0D43-85F2-26F8EDA683AF}" type="presOf" srcId="{9647BFCC-F67C-5547-BEF8-319FE720D4A6}" destId="{933F1E72-581D-0A41-ABF8-83695FE74EEF}" srcOrd="1" destOrd="0" presId="urn:microsoft.com/office/officeart/2005/8/layout/orgChart1"/>
    <dgm:cxn modelId="{8AA40424-3089-B44C-9376-D3B7772654DA}" type="presOf" srcId="{C6562A53-E977-2341-B9D6-3F8874BAF029}" destId="{CAD63FB6-73BA-4043-B481-EF8ADA2F14D6}" srcOrd="0" destOrd="0" presId="urn:microsoft.com/office/officeart/2005/8/layout/orgChart1"/>
    <dgm:cxn modelId="{EF382029-0B7F-CD49-BB2F-1A54198DA6D2}" srcId="{6C16199C-5C9C-3B41-9BD1-C4F5AEDF1166}" destId="{11DB8133-BF3F-9B42-BAF7-3DB5682A41C3}" srcOrd="1" destOrd="0" parTransId="{C2F619BF-9CD8-9C4A-B63E-285C3985A336}" sibTransId="{A16E4E56-3428-3649-819C-A5088AE72F75}"/>
    <dgm:cxn modelId="{4F00D526-2254-A049-9C03-EE6B40CBB460}" type="presOf" srcId="{C3187243-9025-7E40-BEDF-E9825A163997}" destId="{244E92C1-980C-0149-8A1B-A69DAC133750}" srcOrd="1" destOrd="0" presId="urn:microsoft.com/office/officeart/2005/8/layout/orgChart1"/>
    <dgm:cxn modelId="{6714B7A8-9DAD-DD43-BFC0-7E418D674A1D}" srcId="{11DB8133-BF3F-9B42-BAF7-3DB5682A41C3}" destId="{E7F325F9-32B7-AC44-BD53-14053FBF8C9B}" srcOrd="1" destOrd="0" parTransId="{DE10C7BF-A857-0C4F-9807-62A7DFF30237}" sibTransId="{33B87797-21D9-2241-AE0E-5F9CAB1FF8B9}"/>
    <dgm:cxn modelId="{8F4F367B-1121-A744-8C37-584B31AEB8EF}" type="presOf" srcId="{662DFB7F-A169-D541-A35D-EADA07478E7F}" destId="{4548FF4C-DE43-924C-A0E9-FB3A59B13D90}" srcOrd="0" destOrd="0" presId="urn:microsoft.com/office/officeart/2005/8/layout/orgChart1"/>
    <dgm:cxn modelId="{9AD77988-71DD-D641-A6E7-1480945FC433}" srcId="{AF64C879-2EBA-604E-AC24-9D727CE90EEA}" destId="{9647BFCC-F67C-5547-BEF8-319FE720D4A6}" srcOrd="0" destOrd="0" parTransId="{C6562A53-E977-2341-B9D6-3F8874BAF029}" sibTransId="{77CE3994-8183-9044-BAA9-62C7F4199164}"/>
    <dgm:cxn modelId="{C02F84D4-D66B-9043-AC6B-F038822D9728}" type="presOf" srcId="{AF64C879-2EBA-604E-AC24-9D727CE90EEA}" destId="{04C37856-6A51-D445-B168-63E1CD422C2C}" srcOrd="0" destOrd="0" presId="urn:microsoft.com/office/officeart/2005/8/layout/orgChart1"/>
    <dgm:cxn modelId="{530144FB-ED67-A442-8889-CB091FA5C5B9}" type="presOf" srcId="{11DB8133-BF3F-9B42-BAF7-3DB5682A41C3}" destId="{B84953F7-630D-E140-AC5A-F7FE422E0DFC}" srcOrd="0" destOrd="0" presId="urn:microsoft.com/office/officeart/2005/8/layout/orgChart1"/>
    <dgm:cxn modelId="{1C64096F-8C7F-9E4A-85D3-D95863FA136E}" type="presOf" srcId="{C3187243-9025-7E40-BEDF-E9825A163997}" destId="{E5F191CE-B0DE-CD41-8462-955B8F0F5CEE}" srcOrd="0" destOrd="0" presId="urn:microsoft.com/office/officeart/2005/8/layout/orgChart1"/>
    <dgm:cxn modelId="{541004C1-6355-A941-8E71-465D9087DC93}" type="presOf" srcId="{AF64C879-2EBA-604E-AC24-9D727CE90EEA}" destId="{043532CF-06B9-E641-853F-1DFFF741E2ED}" srcOrd="1" destOrd="0" presId="urn:microsoft.com/office/officeart/2005/8/layout/orgChart1"/>
    <dgm:cxn modelId="{8E7DF168-BB17-4644-99C5-67D355BAF4FB}" type="presOf" srcId="{E7F325F9-32B7-AC44-BD53-14053FBF8C9B}" destId="{03D817C8-A454-F844-9182-51872A6A9962}" srcOrd="1" destOrd="0" presId="urn:microsoft.com/office/officeart/2005/8/layout/orgChart1"/>
    <dgm:cxn modelId="{BB66480F-F549-BF44-8D9C-10B6EC292FCF}" type="presOf" srcId="{54834367-596C-6347-B838-2A117E49F649}" destId="{2A4C5914-12AB-964A-9539-C4B70878FE50}" srcOrd="1" destOrd="0" presId="urn:microsoft.com/office/officeart/2005/8/layout/orgChart1"/>
    <dgm:cxn modelId="{5ED757B0-4FE3-344F-97F9-F61E6A3CB6BD}" type="presOf" srcId="{6C16199C-5C9C-3B41-9BD1-C4F5AEDF1166}" destId="{DD36E4ED-5DCD-7643-89D4-9B83375D505C}" srcOrd="0" destOrd="0" presId="urn:microsoft.com/office/officeart/2005/8/layout/orgChart1"/>
    <dgm:cxn modelId="{B2F6CFCF-1078-824E-99C8-B5F1323BDEBA}" type="presOf" srcId="{BC9D6BB9-51DF-624E-BDBE-464F35F5A65C}" destId="{99CA3099-06EF-C744-9AE6-97B23E2D6751}" srcOrd="0" destOrd="0" presId="urn:microsoft.com/office/officeart/2005/8/layout/orgChart1"/>
    <dgm:cxn modelId="{2150DCB4-ECB3-F743-9825-2B83CAAB139A}" type="presParOf" srcId="{DD36E4ED-5DCD-7643-89D4-9B83375D505C}" destId="{44E91BCE-BE66-4343-B167-443DD6605B2F}" srcOrd="0" destOrd="0" presId="urn:microsoft.com/office/officeart/2005/8/layout/orgChart1"/>
    <dgm:cxn modelId="{579582DB-0C52-C741-BD8D-423523BB880F}" type="presParOf" srcId="{44E91BCE-BE66-4343-B167-443DD6605B2F}" destId="{A2EB0F8D-CA83-3143-846D-2FEA4C0D67C2}" srcOrd="0" destOrd="0" presId="urn:microsoft.com/office/officeart/2005/8/layout/orgChart1"/>
    <dgm:cxn modelId="{2B7D3C9D-9FB9-2D44-997B-C0E4B5A0711B}" type="presParOf" srcId="{A2EB0F8D-CA83-3143-846D-2FEA4C0D67C2}" destId="{04C37856-6A51-D445-B168-63E1CD422C2C}" srcOrd="0" destOrd="0" presId="urn:microsoft.com/office/officeart/2005/8/layout/orgChart1"/>
    <dgm:cxn modelId="{A15D811D-1ADD-264B-B1BB-A979DDD35485}" type="presParOf" srcId="{A2EB0F8D-CA83-3143-846D-2FEA4C0D67C2}" destId="{043532CF-06B9-E641-853F-1DFFF741E2ED}" srcOrd="1" destOrd="0" presId="urn:microsoft.com/office/officeart/2005/8/layout/orgChart1"/>
    <dgm:cxn modelId="{394E136D-0E01-7C4F-84B0-85FE6A1AEEFE}" type="presParOf" srcId="{44E91BCE-BE66-4343-B167-443DD6605B2F}" destId="{2FF8CCA9-4B2F-6B4D-BA3E-CC878F8EDB15}" srcOrd="1" destOrd="0" presId="urn:microsoft.com/office/officeart/2005/8/layout/orgChart1"/>
    <dgm:cxn modelId="{BCD15218-3B91-6044-AD39-854ABF9B8D62}" type="presParOf" srcId="{2FF8CCA9-4B2F-6B4D-BA3E-CC878F8EDB15}" destId="{CAD63FB6-73BA-4043-B481-EF8ADA2F14D6}" srcOrd="0" destOrd="0" presId="urn:microsoft.com/office/officeart/2005/8/layout/orgChart1"/>
    <dgm:cxn modelId="{037FDDF8-03DE-2646-8248-84C4FA6D76B0}" type="presParOf" srcId="{2FF8CCA9-4B2F-6B4D-BA3E-CC878F8EDB15}" destId="{9C373D82-B7DC-0A49-8630-39BBC48BAB15}" srcOrd="1" destOrd="0" presId="urn:microsoft.com/office/officeart/2005/8/layout/orgChart1"/>
    <dgm:cxn modelId="{0034FC71-5DA0-DD48-B002-F64F16B6EF4F}" type="presParOf" srcId="{9C373D82-B7DC-0A49-8630-39BBC48BAB15}" destId="{8739D651-B625-1149-971A-49922320DEE3}" srcOrd="0" destOrd="0" presId="urn:microsoft.com/office/officeart/2005/8/layout/orgChart1"/>
    <dgm:cxn modelId="{69890C9C-7E49-6544-8D1D-F1A431ACF94C}" type="presParOf" srcId="{8739D651-B625-1149-971A-49922320DEE3}" destId="{766502F5-3967-CD43-BA58-A7E8795C168C}" srcOrd="0" destOrd="0" presId="urn:microsoft.com/office/officeart/2005/8/layout/orgChart1"/>
    <dgm:cxn modelId="{0415D1A2-216E-4B46-B493-8259D5952AC9}" type="presParOf" srcId="{8739D651-B625-1149-971A-49922320DEE3}" destId="{933F1E72-581D-0A41-ABF8-83695FE74EEF}" srcOrd="1" destOrd="0" presId="urn:microsoft.com/office/officeart/2005/8/layout/orgChart1"/>
    <dgm:cxn modelId="{E5BE6DF1-E948-CB4E-A2B2-C781DF9FE1E9}" type="presParOf" srcId="{9C373D82-B7DC-0A49-8630-39BBC48BAB15}" destId="{7576DD3A-2CD0-1C43-B329-848F88CDD396}" srcOrd="1" destOrd="0" presId="urn:microsoft.com/office/officeart/2005/8/layout/orgChart1"/>
    <dgm:cxn modelId="{96CFF2A6-CF9F-EA4A-9283-27C57E333812}" type="presParOf" srcId="{9C373D82-B7DC-0A49-8630-39BBC48BAB15}" destId="{38F9E301-0162-2E4C-AE54-434F7FBB1B12}" srcOrd="2" destOrd="0" presId="urn:microsoft.com/office/officeart/2005/8/layout/orgChart1"/>
    <dgm:cxn modelId="{7FAE67E7-78F3-4448-B61D-057E52092C92}" type="presParOf" srcId="{44E91BCE-BE66-4343-B167-443DD6605B2F}" destId="{CBB6FE4C-0CEF-5F4A-825D-CAC4FF482D42}" srcOrd="2" destOrd="0" presId="urn:microsoft.com/office/officeart/2005/8/layout/orgChart1"/>
    <dgm:cxn modelId="{C031BCBF-C809-2A4F-AB4C-FA94F226C976}" type="presParOf" srcId="{DD36E4ED-5DCD-7643-89D4-9B83375D505C}" destId="{9494B3F4-080F-B746-B6B0-F295F8275C6C}" srcOrd="1" destOrd="0" presId="urn:microsoft.com/office/officeart/2005/8/layout/orgChart1"/>
    <dgm:cxn modelId="{6C782AE8-4EC1-824E-AA22-E3B60B3B6282}" type="presParOf" srcId="{9494B3F4-080F-B746-B6B0-F295F8275C6C}" destId="{D712C051-7C1D-7F4F-B403-1D8B9965992C}" srcOrd="0" destOrd="0" presId="urn:microsoft.com/office/officeart/2005/8/layout/orgChart1"/>
    <dgm:cxn modelId="{62B8FEEE-F6E5-C44B-BEC2-18C174287BC2}" type="presParOf" srcId="{D712C051-7C1D-7F4F-B403-1D8B9965992C}" destId="{B84953F7-630D-E140-AC5A-F7FE422E0DFC}" srcOrd="0" destOrd="0" presId="urn:microsoft.com/office/officeart/2005/8/layout/orgChart1"/>
    <dgm:cxn modelId="{F7A9AC89-B44E-5143-B5A9-1FAC3A9EEC97}" type="presParOf" srcId="{D712C051-7C1D-7F4F-B403-1D8B9965992C}" destId="{8E0B886F-E8BB-FB43-83A9-08BDDAE05597}" srcOrd="1" destOrd="0" presId="urn:microsoft.com/office/officeart/2005/8/layout/orgChart1"/>
    <dgm:cxn modelId="{FD50BB43-2AFC-A44F-B5EB-847202ED7D7E}" type="presParOf" srcId="{9494B3F4-080F-B746-B6B0-F295F8275C6C}" destId="{2108E925-B90E-D54D-AB03-9DA0F01319C7}" srcOrd="1" destOrd="0" presId="urn:microsoft.com/office/officeart/2005/8/layout/orgChart1"/>
    <dgm:cxn modelId="{BBE27F0C-06FA-3842-9A0E-A1622C1DF448}" type="presParOf" srcId="{2108E925-B90E-D54D-AB03-9DA0F01319C7}" destId="{7F4D1653-BF7F-6B45-9B0B-467D973DBA27}" srcOrd="0" destOrd="0" presId="urn:microsoft.com/office/officeart/2005/8/layout/orgChart1"/>
    <dgm:cxn modelId="{CCEDE61F-4367-0041-A810-8CE0EA5C75FF}" type="presParOf" srcId="{2108E925-B90E-D54D-AB03-9DA0F01319C7}" destId="{A11482E7-C86B-5D4A-A5E7-D1E53557B440}" srcOrd="1" destOrd="0" presId="urn:microsoft.com/office/officeart/2005/8/layout/orgChart1"/>
    <dgm:cxn modelId="{D6FF0580-625B-E845-BBED-B7B62EE88A4A}" type="presParOf" srcId="{A11482E7-C86B-5D4A-A5E7-D1E53557B440}" destId="{E7431506-26C5-E14A-B248-DC32DDDF74D1}" srcOrd="0" destOrd="0" presId="urn:microsoft.com/office/officeart/2005/8/layout/orgChart1"/>
    <dgm:cxn modelId="{B8D72F83-7F1D-1B44-A43D-06675AF5636E}" type="presParOf" srcId="{E7431506-26C5-E14A-B248-DC32DDDF74D1}" destId="{E5F191CE-B0DE-CD41-8462-955B8F0F5CEE}" srcOrd="0" destOrd="0" presId="urn:microsoft.com/office/officeart/2005/8/layout/orgChart1"/>
    <dgm:cxn modelId="{0D4E0BAB-4A87-E546-A226-F79ED7C0DD16}" type="presParOf" srcId="{E7431506-26C5-E14A-B248-DC32DDDF74D1}" destId="{244E92C1-980C-0149-8A1B-A69DAC133750}" srcOrd="1" destOrd="0" presId="urn:microsoft.com/office/officeart/2005/8/layout/orgChart1"/>
    <dgm:cxn modelId="{FB7175BE-D4A0-F542-ABB6-08D1E062E492}" type="presParOf" srcId="{A11482E7-C86B-5D4A-A5E7-D1E53557B440}" destId="{1199DDF1-2BCB-D640-9275-0F3898D21999}" srcOrd="1" destOrd="0" presId="urn:microsoft.com/office/officeart/2005/8/layout/orgChart1"/>
    <dgm:cxn modelId="{3BFA7A27-2E29-EC40-93FF-924843F102A4}" type="presParOf" srcId="{1199DDF1-2BCB-D640-9275-0F3898D21999}" destId="{27D4091B-FB87-AD45-9A5A-7E759CE284F5}" srcOrd="0" destOrd="0" presId="urn:microsoft.com/office/officeart/2005/8/layout/orgChart1"/>
    <dgm:cxn modelId="{77122F09-0BDB-9842-AFB9-476B137A15A2}" type="presParOf" srcId="{1199DDF1-2BCB-D640-9275-0F3898D21999}" destId="{D0EE8888-29BA-494E-A7FA-8AE538B41F83}" srcOrd="1" destOrd="0" presId="urn:microsoft.com/office/officeart/2005/8/layout/orgChart1"/>
    <dgm:cxn modelId="{717DEA5E-5665-264B-84AD-9A8680159A74}" type="presParOf" srcId="{D0EE8888-29BA-494E-A7FA-8AE538B41F83}" destId="{9D56D4D9-C7FE-EE47-A107-5FA90A42E04E}" srcOrd="0" destOrd="0" presId="urn:microsoft.com/office/officeart/2005/8/layout/orgChart1"/>
    <dgm:cxn modelId="{1391378B-3B29-9F40-AF4B-A031987D9D6B}" type="presParOf" srcId="{9D56D4D9-C7FE-EE47-A107-5FA90A42E04E}" destId="{27D0A8C3-035A-D340-8487-008839E6033E}" srcOrd="0" destOrd="0" presId="urn:microsoft.com/office/officeart/2005/8/layout/orgChart1"/>
    <dgm:cxn modelId="{92E8FFAE-7897-984A-96EE-434955A81DAB}" type="presParOf" srcId="{9D56D4D9-C7FE-EE47-A107-5FA90A42E04E}" destId="{2A4C5914-12AB-964A-9539-C4B70878FE50}" srcOrd="1" destOrd="0" presId="urn:microsoft.com/office/officeart/2005/8/layout/orgChart1"/>
    <dgm:cxn modelId="{47D81B20-5169-914F-B247-48F707E5351B}" type="presParOf" srcId="{D0EE8888-29BA-494E-A7FA-8AE538B41F83}" destId="{F9EBEC03-73DE-554D-B3FD-9969D1BB92C0}" srcOrd="1" destOrd="0" presId="urn:microsoft.com/office/officeart/2005/8/layout/orgChart1"/>
    <dgm:cxn modelId="{A2F59E62-5EE8-CC42-BD8A-76C6B6EA0C22}" type="presParOf" srcId="{D0EE8888-29BA-494E-A7FA-8AE538B41F83}" destId="{95A62735-D930-B14B-89F4-DF3851CECF54}" srcOrd="2" destOrd="0" presId="urn:microsoft.com/office/officeart/2005/8/layout/orgChart1"/>
    <dgm:cxn modelId="{32D48633-5E5B-D047-95B0-3B71BA5FB35E}" type="presParOf" srcId="{A11482E7-C86B-5D4A-A5E7-D1E53557B440}" destId="{9A0EA179-4C23-FF45-8113-6096643A4224}" srcOrd="2" destOrd="0" presId="urn:microsoft.com/office/officeart/2005/8/layout/orgChart1"/>
    <dgm:cxn modelId="{34CECA71-4BEC-1E4B-B7AC-5FDA182D90E7}" type="presParOf" srcId="{2108E925-B90E-D54D-AB03-9DA0F01319C7}" destId="{A7BA414D-6C9B-9F4A-A140-DF8C88ED24E0}" srcOrd="2" destOrd="0" presId="urn:microsoft.com/office/officeart/2005/8/layout/orgChart1"/>
    <dgm:cxn modelId="{6B99ADEC-6CEE-C84A-9549-0C7106E35244}" type="presParOf" srcId="{2108E925-B90E-D54D-AB03-9DA0F01319C7}" destId="{5F3ECA4F-AA82-C146-8927-F30D1C530FBC}" srcOrd="3" destOrd="0" presId="urn:microsoft.com/office/officeart/2005/8/layout/orgChart1"/>
    <dgm:cxn modelId="{D16F8471-4C7E-B74A-8F3F-D5273825371F}" type="presParOf" srcId="{5F3ECA4F-AA82-C146-8927-F30D1C530FBC}" destId="{23F5AA59-B229-E346-9484-8EE62C6C2931}" srcOrd="0" destOrd="0" presId="urn:microsoft.com/office/officeart/2005/8/layout/orgChart1"/>
    <dgm:cxn modelId="{9CD3FDCA-6085-A542-A833-38D868471EF4}" type="presParOf" srcId="{23F5AA59-B229-E346-9484-8EE62C6C2931}" destId="{1173D53F-A2FD-614A-A106-F6C45AC81A59}" srcOrd="0" destOrd="0" presId="urn:microsoft.com/office/officeart/2005/8/layout/orgChart1"/>
    <dgm:cxn modelId="{0E9B8583-4052-D94B-82AC-1EC32B74041F}" type="presParOf" srcId="{23F5AA59-B229-E346-9484-8EE62C6C2931}" destId="{03D817C8-A454-F844-9182-51872A6A9962}" srcOrd="1" destOrd="0" presId="urn:microsoft.com/office/officeart/2005/8/layout/orgChart1"/>
    <dgm:cxn modelId="{957913AE-EE04-A54C-A75E-A03DE95EA9E7}" type="presParOf" srcId="{5F3ECA4F-AA82-C146-8927-F30D1C530FBC}" destId="{319C56FC-E7E3-8342-A98E-51A00B1C3C3B}" srcOrd="1" destOrd="0" presId="urn:microsoft.com/office/officeart/2005/8/layout/orgChart1"/>
    <dgm:cxn modelId="{A519F884-E085-074C-8458-E7B8C00F6D65}" type="presParOf" srcId="{319C56FC-E7E3-8342-A98E-51A00B1C3C3B}" destId="{99CA3099-06EF-C744-9AE6-97B23E2D6751}" srcOrd="0" destOrd="0" presId="urn:microsoft.com/office/officeart/2005/8/layout/orgChart1"/>
    <dgm:cxn modelId="{EEA9DC0A-9F12-0845-A3DA-991C34F12FC0}" type="presParOf" srcId="{319C56FC-E7E3-8342-A98E-51A00B1C3C3B}" destId="{676DD40B-175D-E449-8AC9-FEAAB1697F81}" srcOrd="1" destOrd="0" presId="urn:microsoft.com/office/officeart/2005/8/layout/orgChart1"/>
    <dgm:cxn modelId="{AB443251-FC3A-F74D-A7B5-CC70006E39E3}" type="presParOf" srcId="{676DD40B-175D-E449-8AC9-FEAAB1697F81}" destId="{7AABDA9C-116D-2D47-9ACA-8B955A466298}" srcOrd="0" destOrd="0" presId="urn:microsoft.com/office/officeart/2005/8/layout/orgChart1"/>
    <dgm:cxn modelId="{7F342F6B-4669-5440-9FD4-0CA5BDE64BEB}" type="presParOf" srcId="{7AABDA9C-116D-2D47-9ACA-8B955A466298}" destId="{4548FF4C-DE43-924C-A0E9-FB3A59B13D90}" srcOrd="0" destOrd="0" presId="urn:microsoft.com/office/officeart/2005/8/layout/orgChart1"/>
    <dgm:cxn modelId="{06A6D402-1BA4-2345-A180-64E55BF0148A}" type="presParOf" srcId="{7AABDA9C-116D-2D47-9ACA-8B955A466298}" destId="{116E6B08-1A91-B041-9E39-960D8B1CFDBB}" srcOrd="1" destOrd="0" presId="urn:microsoft.com/office/officeart/2005/8/layout/orgChart1"/>
    <dgm:cxn modelId="{CFD7F2C4-A21B-DC4F-8212-689AD7B09A53}" type="presParOf" srcId="{676DD40B-175D-E449-8AC9-FEAAB1697F81}" destId="{7737BD38-29AE-5E4E-B5DD-6640A784480C}" srcOrd="1" destOrd="0" presId="urn:microsoft.com/office/officeart/2005/8/layout/orgChart1"/>
    <dgm:cxn modelId="{AE9D2DE9-3C32-204D-954D-3DBCC7ED138F}" type="presParOf" srcId="{676DD40B-175D-E449-8AC9-FEAAB1697F81}" destId="{F8C23E02-2494-5048-A415-E2C5090BABCA}" srcOrd="2" destOrd="0" presId="urn:microsoft.com/office/officeart/2005/8/layout/orgChart1"/>
    <dgm:cxn modelId="{35747745-B6C4-1C4E-9570-E156E9626A8D}" type="presParOf" srcId="{5F3ECA4F-AA82-C146-8927-F30D1C530FBC}" destId="{64732EC2-5B5B-DD44-9E02-EAEF95803299}" srcOrd="2" destOrd="0" presId="urn:microsoft.com/office/officeart/2005/8/layout/orgChart1"/>
    <dgm:cxn modelId="{724B845F-063C-5B4C-AA69-1F89A5A1F466}" type="presParOf" srcId="{9494B3F4-080F-B746-B6B0-F295F8275C6C}" destId="{A18D8C41-5356-9347-A6DA-B041E8147E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73A9AD7-669D-4D43-8AC9-91507FAF7495}" type="doc">
      <dgm:prSet loTypeId="urn:microsoft.com/office/officeart/2005/8/layout/hList6" loCatId="hierarchy" qsTypeId="urn:microsoft.com/office/officeart/2005/8/quickstyle/simple4" qsCatId="simple" csTypeId="urn:microsoft.com/office/officeart/2005/8/colors/colorful5" csCatId="colorful" phldr="1"/>
      <dgm:spPr/>
      <dgm:t>
        <a:bodyPr/>
        <a:lstStyle/>
        <a:p>
          <a:endParaRPr lang="en-US"/>
        </a:p>
      </dgm:t>
    </dgm:pt>
    <dgm:pt modelId="{80F87F66-9B96-A447-BE8E-946526E5ACCA}">
      <dgm:prSet/>
      <dgm:spPr/>
      <dgm:t>
        <a:bodyPr/>
        <a:lstStyle/>
        <a:p>
          <a:pPr rtl="0"/>
          <a:r>
            <a:rPr lang="en-US" dirty="0" smtClean="0"/>
            <a:t>Contract</a:t>
          </a:r>
          <a:endParaRPr lang="en-US" dirty="0"/>
        </a:p>
      </dgm:t>
    </dgm:pt>
    <dgm:pt modelId="{A735D3D4-3109-7C4F-8973-9C1FCD0F3401}" type="parTrans" cxnId="{60503AF8-B3A2-AC4B-882A-A704E43B96CB}">
      <dgm:prSet/>
      <dgm:spPr/>
      <dgm:t>
        <a:bodyPr/>
        <a:lstStyle/>
        <a:p>
          <a:endParaRPr lang="en-US"/>
        </a:p>
      </dgm:t>
    </dgm:pt>
    <dgm:pt modelId="{41D409ED-DB98-C544-A294-4C67663165AB}" type="sibTrans" cxnId="{60503AF8-B3A2-AC4B-882A-A704E43B96CB}">
      <dgm:prSet/>
      <dgm:spPr/>
      <dgm:t>
        <a:bodyPr/>
        <a:lstStyle/>
        <a:p>
          <a:endParaRPr lang="en-US"/>
        </a:p>
      </dgm:t>
    </dgm:pt>
    <dgm:pt modelId="{64D87BAB-F509-EB46-B16E-0E35E3B9E52B}">
      <dgm:prSet/>
      <dgm:spPr/>
      <dgm:t>
        <a:bodyPr/>
        <a:lstStyle/>
        <a:p>
          <a:pPr rtl="0"/>
          <a:r>
            <a:rPr lang="en-US" b="1" dirty="0" smtClean="0"/>
            <a:t>No state may impair any obligation of contract</a:t>
          </a:r>
          <a:r>
            <a:rPr lang="en-US" dirty="0" smtClean="0"/>
            <a:t>14</a:t>
          </a:r>
          <a:r>
            <a:rPr lang="en-US" baseline="30000" dirty="0" smtClean="0"/>
            <a:t>th</a:t>
          </a:r>
          <a:r>
            <a:rPr lang="en-US" dirty="0" smtClean="0"/>
            <a:t> Amendment; Due process </a:t>
          </a:r>
          <a:endParaRPr lang="en-US" b="1" dirty="0"/>
        </a:p>
      </dgm:t>
    </dgm:pt>
    <dgm:pt modelId="{CF9BC7F1-F11D-7F42-902D-CBFC9B62A54E}" type="parTrans" cxnId="{099F4AC7-32FA-E442-BD29-4E7EB3FA6A96}">
      <dgm:prSet/>
      <dgm:spPr/>
      <dgm:t>
        <a:bodyPr/>
        <a:lstStyle/>
        <a:p>
          <a:endParaRPr lang="en-US"/>
        </a:p>
      </dgm:t>
    </dgm:pt>
    <dgm:pt modelId="{AEAE6690-0B92-A24F-BC8C-AAF02B7DD0B5}" type="sibTrans" cxnId="{099F4AC7-32FA-E442-BD29-4E7EB3FA6A96}">
      <dgm:prSet/>
      <dgm:spPr/>
      <dgm:t>
        <a:bodyPr/>
        <a:lstStyle/>
        <a:p>
          <a:endParaRPr lang="en-US"/>
        </a:p>
      </dgm:t>
    </dgm:pt>
    <dgm:pt modelId="{1E5DBEAF-AAEF-024A-B12D-E17BE65947F4}">
      <dgm:prSet/>
      <dgm:spPr/>
      <dgm:t>
        <a:bodyPr/>
        <a:lstStyle/>
        <a:p>
          <a:pPr rtl="0"/>
          <a:r>
            <a:rPr lang="en-US" smtClean="0"/>
            <a:t>14</a:t>
          </a:r>
          <a:r>
            <a:rPr lang="en-US" baseline="30000" smtClean="0"/>
            <a:t>th</a:t>
          </a:r>
          <a:r>
            <a:rPr lang="en-US" smtClean="0"/>
            <a:t> Amend. Substantive due process:</a:t>
          </a:r>
          <a:endParaRPr lang="en-US"/>
        </a:p>
      </dgm:t>
    </dgm:pt>
    <dgm:pt modelId="{E42ECFC4-05D6-D74D-827C-3D3E83526C62}" type="parTrans" cxnId="{2129399B-401C-AA45-BC1C-FC1B5F450DB2}">
      <dgm:prSet/>
      <dgm:spPr/>
      <dgm:t>
        <a:bodyPr/>
        <a:lstStyle/>
        <a:p>
          <a:endParaRPr lang="en-US"/>
        </a:p>
      </dgm:t>
    </dgm:pt>
    <dgm:pt modelId="{F33E33D3-DD09-B144-ABD1-B8B499FF5ADF}" type="sibTrans" cxnId="{2129399B-401C-AA45-BC1C-FC1B5F450DB2}">
      <dgm:prSet/>
      <dgm:spPr/>
      <dgm:t>
        <a:bodyPr/>
        <a:lstStyle/>
        <a:p>
          <a:endParaRPr lang="en-US"/>
        </a:p>
      </dgm:t>
    </dgm:pt>
    <dgm:pt modelId="{0C940752-7593-4C4D-998D-8582B994EC3F}">
      <dgm:prSet/>
      <dgm:spPr/>
      <dgm:t>
        <a:bodyPr/>
        <a:lstStyle/>
        <a:p>
          <a:pPr rtl="0"/>
          <a:r>
            <a:rPr lang="en-US" b="1" dirty="0" smtClean="0"/>
            <a:t>some deprivations are so severe that no amount of process is sufficient</a:t>
          </a:r>
          <a:endParaRPr lang="en-US" b="1" dirty="0"/>
        </a:p>
      </dgm:t>
    </dgm:pt>
    <dgm:pt modelId="{14617ECB-E56F-C749-AD0D-9D476F7886C0}" type="parTrans" cxnId="{C016E303-C470-344A-8B6D-EBF4030D738B}">
      <dgm:prSet/>
      <dgm:spPr/>
      <dgm:t>
        <a:bodyPr/>
        <a:lstStyle/>
        <a:p>
          <a:endParaRPr lang="en-US"/>
        </a:p>
      </dgm:t>
    </dgm:pt>
    <dgm:pt modelId="{83764B29-CE28-1748-A42B-76CE48372AF3}" type="sibTrans" cxnId="{C016E303-C470-344A-8B6D-EBF4030D738B}">
      <dgm:prSet/>
      <dgm:spPr/>
      <dgm:t>
        <a:bodyPr/>
        <a:lstStyle/>
        <a:p>
          <a:endParaRPr lang="en-US"/>
        </a:p>
      </dgm:t>
    </dgm:pt>
    <dgm:pt modelId="{F5439340-226F-404A-98E8-4C4F3FF0119A}">
      <dgm:prSet/>
      <dgm:spPr/>
      <dgm:t>
        <a:bodyPr/>
        <a:lstStyle/>
        <a:p>
          <a:pPr rtl="0"/>
          <a:r>
            <a:rPr lang="en-US" smtClean="0"/>
            <a:t>14</a:t>
          </a:r>
          <a:r>
            <a:rPr lang="en-US" baseline="30000" smtClean="0"/>
            <a:t>th</a:t>
          </a:r>
          <a:r>
            <a:rPr lang="en-US" smtClean="0"/>
            <a:t> Amend. Equal protection </a:t>
          </a:r>
          <a:endParaRPr lang="en-US"/>
        </a:p>
      </dgm:t>
    </dgm:pt>
    <dgm:pt modelId="{64B4CA72-81D3-6244-929A-059C2D5153DF}" type="parTrans" cxnId="{E635DDB0-7D7A-814D-BEAA-A762D67D62EB}">
      <dgm:prSet/>
      <dgm:spPr/>
      <dgm:t>
        <a:bodyPr/>
        <a:lstStyle/>
        <a:p>
          <a:endParaRPr lang="en-US"/>
        </a:p>
      </dgm:t>
    </dgm:pt>
    <dgm:pt modelId="{1E433495-BAFA-8847-ACA5-50134D5C25D8}" type="sibTrans" cxnId="{E635DDB0-7D7A-814D-BEAA-A762D67D62EB}">
      <dgm:prSet/>
      <dgm:spPr/>
      <dgm:t>
        <a:bodyPr/>
        <a:lstStyle/>
        <a:p>
          <a:endParaRPr lang="en-US"/>
        </a:p>
      </dgm:t>
    </dgm:pt>
    <dgm:pt modelId="{5CD46D51-2758-594B-8518-6E03483BA4C6}">
      <dgm:prSet/>
      <dgm:spPr/>
      <dgm:t>
        <a:bodyPr/>
        <a:lstStyle/>
        <a:p>
          <a:pPr rtl="0"/>
          <a:r>
            <a:rPr lang="en-US" b="1" dirty="0" smtClean="0"/>
            <a:t>(state must treat an individual in the same way as others in similar conditions and circumstances)</a:t>
          </a:r>
          <a:endParaRPr lang="en-US" b="1" dirty="0"/>
        </a:p>
      </dgm:t>
    </dgm:pt>
    <dgm:pt modelId="{F7C4C5DB-9721-1546-B292-1D1B01971EB6}" type="parTrans" cxnId="{85272A3E-7897-A54A-B419-424EC62BFACB}">
      <dgm:prSet/>
      <dgm:spPr/>
      <dgm:t>
        <a:bodyPr/>
        <a:lstStyle/>
        <a:p>
          <a:endParaRPr lang="en-US"/>
        </a:p>
      </dgm:t>
    </dgm:pt>
    <dgm:pt modelId="{79000F1D-D201-3C4D-907A-48262216DE93}" type="sibTrans" cxnId="{85272A3E-7897-A54A-B419-424EC62BFACB}">
      <dgm:prSet/>
      <dgm:spPr/>
      <dgm:t>
        <a:bodyPr/>
        <a:lstStyle/>
        <a:p>
          <a:endParaRPr lang="en-US"/>
        </a:p>
      </dgm:t>
    </dgm:pt>
    <dgm:pt modelId="{D63F9C73-73C0-904E-9C72-89C4327186C1}">
      <dgm:prSet/>
      <dgm:spPr/>
      <dgm:t>
        <a:bodyPr/>
        <a:lstStyle/>
        <a:p>
          <a:pPr rtl="0"/>
          <a:r>
            <a:rPr lang="en-US" smtClean="0"/>
            <a:t>Privileges and Immunities </a:t>
          </a:r>
          <a:endParaRPr lang="en-US"/>
        </a:p>
      </dgm:t>
    </dgm:pt>
    <dgm:pt modelId="{F16BE1EB-7A3F-784D-B310-8CD5377778E7}" type="parTrans" cxnId="{215CD122-4E70-254A-9BA4-1495BF4242BD}">
      <dgm:prSet/>
      <dgm:spPr/>
      <dgm:t>
        <a:bodyPr/>
        <a:lstStyle/>
        <a:p>
          <a:endParaRPr lang="en-US"/>
        </a:p>
      </dgm:t>
    </dgm:pt>
    <dgm:pt modelId="{C030F915-7093-FD4B-99C6-FA1584D96570}" type="sibTrans" cxnId="{215CD122-4E70-254A-9BA4-1495BF4242BD}">
      <dgm:prSet/>
      <dgm:spPr/>
      <dgm:t>
        <a:bodyPr/>
        <a:lstStyle/>
        <a:p>
          <a:endParaRPr lang="en-US"/>
        </a:p>
      </dgm:t>
    </dgm:pt>
    <dgm:pt modelId="{B8267664-93EA-3145-A4BE-9B5FB7100AE8}">
      <dgm:prSet/>
      <dgm:spPr/>
      <dgm:t>
        <a:bodyPr/>
        <a:lstStyle/>
        <a:p>
          <a:pPr rtl="0"/>
          <a:r>
            <a:rPr lang="en-US" b="1" dirty="0" smtClean="0"/>
            <a:t>(Const. Art. IV § 2) prevents a state from treating citizens of other states in a discriminatory way </a:t>
          </a:r>
          <a:endParaRPr lang="en-US" b="1" dirty="0"/>
        </a:p>
      </dgm:t>
    </dgm:pt>
    <dgm:pt modelId="{1C2CF025-801F-7445-811B-38A14F71EF0F}" type="parTrans" cxnId="{99A357EE-1E8B-2444-AA28-2E8AA70BC3B2}">
      <dgm:prSet/>
      <dgm:spPr/>
      <dgm:t>
        <a:bodyPr/>
        <a:lstStyle/>
        <a:p>
          <a:endParaRPr lang="en-US"/>
        </a:p>
      </dgm:t>
    </dgm:pt>
    <dgm:pt modelId="{B20CB496-C85A-134B-A780-8F9F2FE77B8E}" type="sibTrans" cxnId="{99A357EE-1E8B-2444-AA28-2E8AA70BC3B2}">
      <dgm:prSet/>
      <dgm:spPr/>
      <dgm:t>
        <a:bodyPr/>
        <a:lstStyle/>
        <a:p>
          <a:endParaRPr lang="en-US"/>
        </a:p>
      </dgm:t>
    </dgm:pt>
    <dgm:pt modelId="{DB8DB574-E1D3-B143-A10B-07364AE877B3}">
      <dgm:prSet/>
      <dgm:spPr/>
      <dgm:t>
        <a:bodyPr/>
        <a:lstStyle/>
        <a:p>
          <a:pPr rtl="0"/>
          <a:r>
            <a:rPr lang="en-US" b="1" dirty="0" smtClean="0"/>
            <a:t>(14</a:t>
          </a:r>
          <a:r>
            <a:rPr lang="en-US" b="1" baseline="30000" dirty="0" smtClean="0"/>
            <a:t>th</a:t>
          </a:r>
          <a:r>
            <a:rPr lang="en-US" b="1" dirty="0" smtClean="0"/>
            <a:t> Amend.) (privileges of U.S. citizenship . . Travel etc.)</a:t>
          </a:r>
          <a:endParaRPr lang="en-US" b="1" dirty="0"/>
        </a:p>
      </dgm:t>
    </dgm:pt>
    <dgm:pt modelId="{C5A29B17-987C-D04C-A41B-D562A1D4C1FC}" type="parTrans" cxnId="{63D99DBB-2264-BB4A-A88E-95C42A4C4B4A}">
      <dgm:prSet/>
      <dgm:spPr/>
      <dgm:t>
        <a:bodyPr/>
        <a:lstStyle/>
        <a:p>
          <a:endParaRPr lang="en-US"/>
        </a:p>
      </dgm:t>
    </dgm:pt>
    <dgm:pt modelId="{09ED77F2-485C-0145-9D1F-6F3724261500}" type="sibTrans" cxnId="{63D99DBB-2264-BB4A-A88E-95C42A4C4B4A}">
      <dgm:prSet/>
      <dgm:spPr/>
      <dgm:t>
        <a:bodyPr/>
        <a:lstStyle/>
        <a:p>
          <a:endParaRPr lang="en-US"/>
        </a:p>
      </dgm:t>
    </dgm:pt>
    <dgm:pt modelId="{0CE4D31A-AD20-154D-97E5-F8D95D48119C}">
      <dgm:prSet/>
      <dgm:spPr/>
      <dgm:t>
        <a:bodyPr/>
        <a:lstStyle/>
        <a:p>
          <a:pPr rtl="0"/>
          <a:r>
            <a:rPr lang="en-US" dirty="0" smtClean="0"/>
            <a:t>Freedom of religion, of assembly and of speech</a:t>
          </a:r>
          <a:endParaRPr lang="en-US" dirty="0"/>
        </a:p>
      </dgm:t>
    </dgm:pt>
    <dgm:pt modelId="{C9F427AB-5272-4A44-AAC3-B69A4D030AAE}" type="parTrans" cxnId="{BD4037B8-EF3E-004E-93CE-4D9AF0AF24B1}">
      <dgm:prSet/>
      <dgm:spPr/>
      <dgm:t>
        <a:bodyPr/>
        <a:lstStyle/>
        <a:p>
          <a:endParaRPr lang="en-US"/>
        </a:p>
      </dgm:t>
    </dgm:pt>
    <dgm:pt modelId="{281A9C28-F799-CA42-BCBB-7D550CDC4C4B}" type="sibTrans" cxnId="{BD4037B8-EF3E-004E-93CE-4D9AF0AF24B1}">
      <dgm:prSet/>
      <dgm:spPr/>
      <dgm:t>
        <a:bodyPr/>
        <a:lstStyle/>
        <a:p>
          <a:endParaRPr lang="en-US"/>
        </a:p>
      </dgm:t>
    </dgm:pt>
    <dgm:pt modelId="{6191CBBB-CA64-5641-839F-3AD9161E6306}">
      <dgm:prSet/>
      <dgm:spPr/>
      <dgm:t>
        <a:bodyPr/>
        <a:lstStyle/>
        <a:p>
          <a:pPr rtl="0"/>
          <a:r>
            <a:rPr lang="en-US" b="1" dirty="0" smtClean="0"/>
            <a:t>Free exercise of religion plus Religious Freedom Restoration Act</a:t>
          </a:r>
          <a:endParaRPr lang="en-US" b="1" dirty="0"/>
        </a:p>
      </dgm:t>
    </dgm:pt>
    <dgm:pt modelId="{CBAD83F9-7714-AF4A-A5FE-2CB149FE0935}" type="parTrans" cxnId="{F879B67C-7960-FA4A-B5F1-67AFE5DEC3CD}">
      <dgm:prSet/>
      <dgm:spPr/>
      <dgm:t>
        <a:bodyPr/>
        <a:lstStyle/>
        <a:p>
          <a:endParaRPr lang="en-US"/>
        </a:p>
      </dgm:t>
    </dgm:pt>
    <dgm:pt modelId="{913D6BE8-166D-9242-A83C-31226C6B3B7B}" type="sibTrans" cxnId="{F879B67C-7960-FA4A-B5F1-67AFE5DEC3CD}">
      <dgm:prSet/>
      <dgm:spPr/>
      <dgm:t>
        <a:bodyPr/>
        <a:lstStyle/>
        <a:p>
          <a:endParaRPr lang="en-US"/>
        </a:p>
      </dgm:t>
    </dgm:pt>
    <dgm:pt modelId="{EF8E6AC3-7D49-524B-A5C1-593D2F70BCF4}">
      <dgm:prSet/>
      <dgm:spPr/>
      <dgm:t>
        <a:bodyPr/>
        <a:lstStyle/>
        <a:p>
          <a:r>
            <a:rPr lang="en-US" b="1" dirty="0" smtClean="0"/>
            <a:t>Establishment Clause</a:t>
          </a:r>
          <a:endParaRPr lang="en-US" b="1" dirty="0"/>
        </a:p>
      </dgm:t>
    </dgm:pt>
    <dgm:pt modelId="{716015CC-F309-BA45-848E-14EE2248CDAF}" type="parTrans" cxnId="{230425FF-9983-7142-BC08-A10425D45AA8}">
      <dgm:prSet/>
      <dgm:spPr/>
      <dgm:t>
        <a:bodyPr/>
        <a:lstStyle/>
        <a:p>
          <a:endParaRPr lang="en-US"/>
        </a:p>
      </dgm:t>
    </dgm:pt>
    <dgm:pt modelId="{FBCCFBB3-8F46-0549-BCC5-25129EDA464F}" type="sibTrans" cxnId="{230425FF-9983-7142-BC08-A10425D45AA8}">
      <dgm:prSet/>
      <dgm:spPr/>
      <dgm:t>
        <a:bodyPr/>
        <a:lstStyle/>
        <a:p>
          <a:endParaRPr lang="en-US"/>
        </a:p>
      </dgm:t>
    </dgm:pt>
    <dgm:pt modelId="{667885DE-37BE-804C-82CF-F208ABAA0DE6}">
      <dgm:prSet/>
      <dgm:spPr/>
      <dgm:t>
        <a:bodyPr/>
        <a:lstStyle/>
        <a:p>
          <a:pPr rtl="0"/>
          <a:r>
            <a:rPr lang="en-US" b="1" smtClean="0"/>
            <a:t>every individual is entitled to protection against deprivations of life, liberty or property without due process of law</a:t>
          </a:r>
          <a:endParaRPr lang="en-US" b="1" dirty="0"/>
        </a:p>
      </dgm:t>
    </dgm:pt>
    <dgm:pt modelId="{F757245B-E269-1144-83A6-7788E81E84FB}" type="parTrans" cxnId="{856B284B-E9FA-AB4C-82A9-BFB3A0D22802}">
      <dgm:prSet/>
      <dgm:spPr/>
      <dgm:t>
        <a:bodyPr/>
        <a:lstStyle/>
        <a:p>
          <a:endParaRPr lang="en-US"/>
        </a:p>
      </dgm:t>
    </dgm:pt>
    <dgm:pt modelId="{FEE49DD6-8BA7-4B47-ACDC-E39126BC15F4}" type="sibTrans" cxnId="{856B284B-E9FA-AB4C-82A9-BFB3A0D22802}">
      <dgm:prSet/>
      <dgm:spPr/>
      <dgm:t>
        <a:bodyPr/>
        <a:lstStyle/>
        <a:p>
          <a:endParaRPr lang="en-US"/>
        </a:p>
      </dgm:t>
    </dgm:pt>
    <dgm:pt modelId="{18695340-0FBF-B047-BD5E-CED55D9F7E1B}" type="pres">
      <dgm:prSet presAssocID="{F73A9AD7-669D-4D43-8AC9-91507FAF7495}" presName="Name0" presStyleCnt="0">
        <dgm:presLayoutVars>
          <dgm:dir/>
          <dgm:resizeHandles val="exact"/>
        </dgm:presLayoutVars>
      </dgm:prSet>
      <dgm:spPr/>
      <dgm:t>
        <a:bodyPr/>
        <a:lstStyle/>
        <a:p>
          <a:endParaRPr lang="en-US"/>
        </a:p>
      </dgm:t>
    </dgm:pt>
    <dgm:pt modelId="{4811A680-BD72-AB48-85A8-23AB974078D7}" type="pres">
      <dgm:prSet presAssocID="{80F87F66-9B96-A447-BE8E-946526E5ACCA}" presName="node" presStyleLbl="node1" presStyleIdx="0" presStyleCnt="6">
        <dgm:presLayoutVars>
          <dgm:bulletEnabled val="1"/>
        </dgm:presLayoutVars>
      </dgm:prSet>
      <dgm:spPr/>
      <dgm:t>
        <a:bodyPr/>
        <a:lstStyle/>
        <a:p>
          <a:endParaRPr lang="en-US"/>
        </a:p>
      </dgm:t>
    </dgm:pt>
    <dgm:pt modelId="{AAF1AF5F-5776-AD48-9EF2-23E9DD76F416}" type="pres">
      <dgm:prSet presAssocID="{41D409ED-DB98-C544-A294-4C67663165AB}" presName="sibTrans" presStyleCnt="0"/>
      <dgm:spPr/>
    </dgm:pt>
    <dgm:pt modelId="{CC60978B-F708-9745-B593-F9E854E3E548}" type="pres">
      <dgm:prSet presAssocID="{667885DE-37BE-804C-82CF-F208ABAA0DE6}" presName="node" presStyleLbl="node1" presStyleIdx="1" presStyleCnt="6">
        <dgm:presLayoutVars>
          <dgm:bulletEnabled val="1"/>
        </dgm:presLayoutVars>
      </dgm:prSet>
      <dgm:spPr/>
    </dgm:pt>
    <dgm:pt modelId="{DA736F29-A1D8-2249-9E1D-C7E2D4328413}" type="pres">
      <dgm:prSet presAssocID="{FEE49DD6-8BA7-4B47-ACDC-E39126BC15F4}" presName="sibTrans" presStyleCnt="0"/>
      <dgm:spPr/>
    </dgm:pt>
    <dgm:pt modelId="{81871456-38B9-B949-9DB7-915DEA2D2C7B}" type="pres">
      <dgm:prSet presAssocID="{1E5DBEAF-AAEF-024A-B12D-E17BE65947F4}" presName="node" presStyleLbl="node1" presStyleIdx="2" presStyleCnt="6">
        <dgm:presLayoutVars>
          <dgm:bulletEnabled val="1"/>
        </dgm:presLayoutVars>
      </dgm:prSet>
      <dgm:spPr/>
      <dgm:t>
        <a:bodyPr/>
        <a:lstStyle/>
        <a:p>
          <a:endParaRPr lang="en-US"/>
        </a:p>
      </dgm:t>
    </dgm:pt>
    <dgm:pt modelId="{8D0E16B1-1D8A-7B48-857B-192DADFF0515}" type="pres">
      <dgm:prSet presAssocID="{F33E33D3-DD09-B144-ABD1-B8B499FF5ADF}" presName="sibTrans" presStyleCnt="0"/>
      <dgm:spPr/>
    </dgm:pt>
    <dgm:pt modelId="{EFC7F090-992D-B748-83DF-A540A3E1FC6E}" type="pres">
      <dgm:prSet presAssocID="{F5439340-226F-404A-98E8-4C4F3FF0119A}" presName="node" presStyleLbl="node1" presStyleIdx="3" presStyleCnt="6">
        <dgm:presLayoutVars>
          <dgm:bulletEnabled val="1"/>
        </dgm:presLayoutVars>
      </dgm:prSet>
      <dgm:spPr/>
      <dgm:t>
        <a:bodyPr/>
        <a:lstStyle/>
        <a:p>
          <a:endParaRPr lang="en-US"/>
        </a:p>
      </dgm:t>
    </dgm:pt>
    <dgm:pt modelId="{FE598F6B-F1E0-3B49-BC37-B46EDBE01150}" type="pres">
      <dgm:prSet presAssocID="{1E433495-BAFA-8847-ACA5-50134D5C25D8}" presName="sibTrans" presStyleCnt="0"/>
      <dgm:spPr/>
    </dgm:pt>
    <dgm:pt modelId="{7A78A148-4B0F-5544-8F77-2BCC3F0A4AF4}" type="pres">
      <dgm:prSet presAssocID="{D63F9C73-73C0-904E-9C72-89C4327186C1}" presName="node" presStyleLbl="node1" presStyleIdx="4" presStyleCnt="6">
        <dgm:presLayoutVars>
          <dgm:bulletEnabled val="1"/>
        </dgm:presLayoutVars>
      </dgm:prSet>
      <dgm:spPr/>
      <dgm:t>
        <a:bodyPr/>
        <a:lstStyle/>
        <a:p>
          <a:endParaRPr lang="en-US"/>
        </a:p>
      </dgm:t>
    </dgm:pt>
    <dgm:pt modelId="{8142F0A9-3333-8943-95A7-CE9AAA4CC153}" type="pres">
      <dgm:prSet presAssocID="{C030F915-7093-FD4B-99C6-FA1584D96570}" presName="sibTrans" presStyleCnt="0"/>
      <dgm:spPr/>
    </dgm:pt>
    <dgm:pt modelId="{3733B6DB-DD87-F24D-86F3-9E1277A361E0}" type="pres">
      <dgm:prSet presAssocID="{0CE4D31A-AD20-154D-97E5-F8D95D48119C}" presName="node" presStyleLbl="node1" presStyleIdx="5" presStyleCnt="6">
        <dgm:presLayoutVars>
          <dgm:bulletEnabled val="1"/>
        </dgm:presLayoutVars>
      </dgm:prSet>
      <dgm:spPr/>
      <dgm:t>
        <a:bodyPr/>
        <a:lstStyle/>
        <a:p>
          <a:endParaRPr lang="en-US"/>
        </a:p>
      </dgm:t>
    </dgm:pt>
  </dgm:ptLst>
  <dgm:cxnLst>
    <dgm:cxn modelId="{5AE80A71-C90D-2A4B-9D37-16171ACB3543}" type="presOf" srcId="{DB8DB574-E1D3-B143-A10B-07364AE877B3}" destId="{7A78A148-4B0F-5544-8F77-2BCC3F0A4AF4}" srcOrd="0" destOrd="2" presId="urn:microsoft.com/office/officeart/2005/8/layout/hList6"/>
    <dgm:cxn modelId="{0FF3466D-6EDB-8D4B-86E2-BAF0A2436EA7}" type="presOf" srcId="{5CD46D51-2758-594B-8518-6E03483BA4C6}" destId="{EFC7F090-992D-B748-83DF-A540A3E1FC6E}" srcOrd="0" destOrd="1" presId="urn:microsoft.com/office/officeart/2005/8/layout/hList6"/>
    <dgm:cxn modelId="{BD9BCB13-7719-CB4E-869F-BBB8FD59C609}" type="presOf" srcId="{1E5DBEAF-AAEF-024A-B12D-E17BE65947F4}" destId="{81871456-38B9-B949-9DB7-915DEA2D2C7B}" srcOrd="0" destOrd="0" presId="urn:microsoft.com/office/officeart/2005/8/layout/hList6"/>
    <dgm:cxn modelId="{099F4AC7-32FA-E442-BD29-4E7EB3FA6A96}" srcId="{80F87F66-9B96-A447-BE8E-946526E5ACCA}" destId="{64D87BAB-F509-EB46-B16E-0E35E3B9E52B}" srcOrd="0" destOrd="0" parTransId="{CF9BC7F1-F11D-7F42-902D-CBFC9B62A54E}" sibTransId="{AEAE6690-0B92-A24F-BC8C-AAF02B7DD0B5}"/>
    <dgm:cxn modelId="{24EFCA5D-A04E-3F48-BF1F-BC4633CAB485}" type="presOf" srcId="{F73A9AD7-669D-4D43-8AC9-91507FAF7495}" destId="{18695340-0FBF-B047-BD5E-CED55D9F7E1B}" srcOrd="0" destOrd="0" presId="urn:microsoft.com/office/officeart/2005/8/layout/hList6"/>
    <dgm:cxn modelId="{856B284B-E9FA-AB4C-82A9-BFB3A0D22802}" srcId="{F73A9AD7-669D-4D43-8AC9-91507FAF7495}" destId="{667885DE-37BE-804C-82CF-F208ABAA0DE6}" srcOrd="1" destOrd="0" parTransId="{F757245B-E269-1144-83A6-7788E81E84FB}" sibTransId="{FEE49DD6-8BA7-4B47-ACDC-E39126BC15F4}"/>
    <dgm:cxn modelId="{BFABDF48-024F-9145-A90E-6648C525283E}" type="presOf" srcId="{64D87BAB-F509-EB46-B16E-0E35E3B9E52B}" destId="{4811A680-BD72-AB48-85A8-23AB974078D7}" srcOrd="0" destOrd="1" presId="urn:microsoft.com/office/officeart/2005/8/layout/hList6"/>
    <dgm:cxn modelId="{A1DBDA2B-4A24-E54E-BD14-96709586B191}" type="presOf" srcId="{0CE4D31A-AD20-154D-97E5-F8D95D48119C}" destId="{3733B6DB-DD87-F24D-86F3-9E1277A361E0}" srcOrd="0" destOrd="0" presId="urn:microsoft.com/office/officeart/2005/8/layout/hList6"/>
    <dgm:cxn modelId="{2129399B-401C-AA45-BC1C-FC1B5F450DB2}" srcId="{F73A9AD7-669D-4D43-8AC9-91507FAF7495}" destId="{1E5DBEAF-AAEF-024A-B12D-E17BE65947F4}" srcOrd="2" destOrd="0" parTransId="{E42ECFC4-05D6-D74D-827C-3D3E83526C62}" sibTransId="{F33E33D3-DD09-B144-ABD1-B8B499FF5ADF}"/>
    <dgm:cxn modelId="{230425FF-9983-7142-BC08-A10425D45AA8}" srcId="{0CE4D31A-AD20-154D-97E5-F8D95D48119C}" destId="{EF8E6AC3-7D49-524B-A5C1-593D2F70BCF4}" srcOrd="1" destOrd="0" parTransId="{716015CC-F309-BA45-848E-14EE2248CDAF}" sibTransId="{FBCCFBB3-8F46-0549-BCC5-25129EDA464F}"/>
    <dgm:cxn modelId="{F5980F52-DFE3-2542-8949-147AA906C8BD}" type="presOf" srcId="{80F87F66-9B96-A447-BE8E-946526E5ACCA}" destId="{4811A680-BD72-AB48-85A8-23AB974078D7}" srcOrd="0" destOrd="0" presId="urn:microsoft.com/office/officeart/2005/8/layout/hList6"/>
    <dgm:cxn modelId="{AEF405D0-C19F-D841-ADB4-6CFC66382E8A}" type="presOf" srcId="{EF8E6AC3-7D49-524B-A5C1-593D2F70BCF4}" destId="{3733B6DB-DD87-F24D-86F3-9E1277A361E0}" srcOrd="0" destOrd="2" presId="urn:microsoft.com/office/officeart/2005/8/layout/hList6"/>
    <dgm:cxn modelId="{C016E303-C470-344A-8B6D-EBF4030D738B}" srcId="{1E5DBEAF-AAEF-024A-B12D-E17BE65947F4}" destId="{0C940752-7593-4C4D-998D-8582B994EC3F}" srcOrd="0" destOrd="0" parTransId="{14617ECB-E56F-C749-AD0D-9D476F7886C0}" sibTransId="{83764B29-CE28-1748-A42B-76CE48372AF3}"/>
    <dgm:cxn modelId="{D249EE27-B10E-894F-939E-95DCF7979AC8}" type="presOf" srcId="{F5439340-226F-404A-98E8-4C4F3FF0119A}" destId="{EFC7F090-992D-B748-83DF-A540A3E1FC6E}" srcOrd="0" destOrd="0" presId="urn:microsoft.com/office/officeart/2005/8/layout/hList6"/>
    <dgm:cxn modelId="{215CD122-4E70-254A-9BA4-1495BF4242BD}" srcId="{F73A9AD7-669D-4D43-8AC9-91507FAF7495}" destId="{D63F9C73-73C0-904E-9C72-89C4327186C1}" srcOrd="4" destOrd="0" parTransId="{F16BE1EB-7A3F-784D-B310-8CD5377778E7}" sibTransId="{C030F915-7093-FD4B-99C6-FA1584D96570}"/>
    <dgm:cxn modelId="{63D99DBB-2264-BB4A-A88E-95C42A4C4B4A}" srcId="{D63F9C73-73C0-904E-9C72-89C4327186C1}" destId="{DB8DB574-E1D3-B143-A10B-07364AE877B3}" srcOrd="1" destOrd="0" parTransId="{C5A29B17-987C-D04C-A41B-D562A1D4C1FC}" sibTransId="{09ED77F2-485C-0145-9D1F-6F3724261500}"/>
    <dgm:cxn modelId="{29D8F7E6-CB1D-CC4B-AC88-B55AA6F082C7}" type="presOf" srcId="{667885DE-37BE-804C-82CF-F208ABAA0DE6}" destId="{CC60978B-F708-9745-B593-F9E854E3E548}" srcOrd="0" destOrd="0" presId="urn:microsoft.com/office/officeart/2005/8/layout/hList6"/>
    <dgm:cxn modelId="{F7FCB829-ADE6-8549-833F-582EB51BE2DB}" type="presOf" srcId="{0C940752-7593-4C4D-998D-8582B994EC3F}" destId="{81871456-38B9-B949-9DB7-915DEA2D2C7B}" srcOrd="0" destOrd="1" presId="urn:microsoft.com/office/officeart/2005/8/layout/hList6"/>
    <dgm:cxn modelId="{F879B67C-7960-FA4A-B5F1-67AFE5DEC3CD}" srcId="{0CE4D31A-AD20-154D-97E5-F8D95D48119C}" destId="{6191CBBB-CA64-5641-839F-3AD9161E6306}" srcOrd="0" destOrd="0" parTransId="{CBAD83F9-7714-AF4A-A5FE-2CB149FE0935}" sibTransId="{913D6BE8-166D-9242-A83C-31226C6B3B7B}"/>
    <dgm:cxn modelId="{756F1AC9-B218-244F-818C-722D46937D35}" type="presOf" srcId="{6191CBBB-CA64-5641-839F-3AD9161E6306}" destId="{3733B6DB-DD87-F24D-86F3-9E1277A361E0}" srcOrd="0" destOrd="1" presId="urn:microsoft.com/office/officeart/2005/8/layout/hList6"/>
    <dgm:cxn modelId="{60503AF8-B3A2-AC4B-882A-A704E43B96CB}" srcId="{F73A9AD7-669D-4D43-8AC9-91507FAF7495}" destId="{80F87F66-9B96-A447-BE8E-946526E5ACCA}" srcOrd="0" destOrd="0" parTransId="{A735D3D4-3109-7C4F-8973-9C1FCD0F3401}" sibTransId="{41D409ED-DB98-C544-A294-4C67663165AB}"/>
    <dgm:cxn modelId="{BD4037B8-EF3E-004E-93CE-4D9AF0AF24B1}" srcId="{F73A9AD7-669D-4D43-8AC9-91507FAF7495}" destId="{0CE4D31A-AD20-154D-97E5-F8D95D48119C}" srcOrd="5" destOrd="0" parTransId="{C9F427AB-5272-4A44-AAC3-B69A4D030AAE}" sibTransId="{281A9C28-F799-CA42-BCBB-7D550CDC4C4B}"/>
    <dgm:cxn modelId="{E635DDB0-7D7A-814D-BEAA-A762D67D62EB}" srcId="{F73A9AD7-669D-4D43-8AC9-91507FAF7495}" destId="{F5439340-226F-404A-98E8-4C4F3FF0119A}" srcOrd="3" destOrd="0" parTransId="{64B4CA72-81D3-6244-929A-059C2D5153DF}" sibTransId="{1E433495-BAFA-8847-ACA5-50134D5C25D8}"/>
    <dgm:cxn modelId="{85272A3E-7897-A54A-B419-424EC62BFACB}" srcId="{F5439340-226F-404A-98E8-4C4F3FF0119A}" destId="{5CD46D51-2758-594B-8518-6E03483BA4C6}" srcOrd="0" destOrd="0" parTransId="{F7C4C5DB-9721-1546-B292-1D1B01971EB6}" sibTransId="{79000F1D-D201-3C4D-907A-48262216DE93}"/>
    <dgm:cxn modelId="{99A357EE-1E8B-2444-AA28-2E8AA70BC3B2}" srcId="{D63F9C73-73C0-904E-9C72-89C4327186C1}" destId="{B8267664-93EA-3145-A4BE-9B5FB7100AE8}" srcOrd="0" destOrd="0" parTransId="{1C2CF025-801F-7445-811B-38A14F71EF0F}" sibTransId="{B20CB496-C85A-134B-A780-8F9F2FE77B8E}"/>
    <dgm:cxn modelId="{0FACF06E-6ACE-0144-83D2-81FB0A359F1C}" type="presOf" srcId="{B8267664-93EA-3145-A4BE-9B5FB7100AE8}" destId="{7A78A148-4B0F-5544-8F77-2BCC3F0A4AF4}" srcOrd="0" destOrd="1" presId="urn:microsoft.com/office/officeart/2005/8/layout/hList6"/>
    <dgm:cxn modelId="{BF826EEA-468F-C243-8112-D40A547F1E19}" type="presOf" srcId="{D63F9C73-73C0-904E-9C72-89C4327186C1}" destId="{7A78A148-4B0F-5544-8F77-2BCC3F0A4AF4}" srcOrd="0" destOrd="0" presId="urn:microsoft.com/office/officeart/2005/8/layout/hList6"/>
    <dgm:cxn modelId="{A04942E7-A13E-214D-AE60-F821C291F6C6}" type="presParOf" srcId="{18695340-0FBF-B047-BD5E-CED55D9F7E1B}" destId="{4811A680-BD72-AB48-85A8-23AB974078D7}" srcOrd="0" destOrd="0" presId="urn:microsoft.com/office/officeart/2005/8/layout/hList6"/>
    <dgm:cxn modelId="{4D8ED77D-6515-0647-9AB8-159300AC9222}" type="presParOf" srcId="{18695340-0FBF-B047-BD5E-CED55D9F7E1B}" destId="{AAF1AF5F-5776-AD48-9EF2-23E9DD76F416}" srcOrd="1" destOrd="0" presId="urn:microsoft.com/office/officeart/2005/8/layout/hList6"/>
    <dgm:cxn modelId="{CF81CD0C-644F-4647-B808-8455ECDEDD87}" type="presParOf" srcId="{18695340-0FBF-B047-BD5E-CED55D9F7E1B}" destId="{CC60978B-F708-9745-B593-F9E854E3E548}" srcOrd="2" destOrd="0" presId="urn:microsoft.com/office/officeart/2005/8/layout/hList6"/>
    <dgm:cxn modelId="{5025C8DD-63D8-BA43-A736-B9086313D7D8}" type="presParOf" srcId="{18695340-0FBF-B047-BD5E-CED55D9F7E1B}" destId="{DA736F29-A1D8-2249-9E1D-C7E2D4328413}" srcOrd="3" destOrd="0" presId="urn:microsoft.com/office/officeart/2005/8/layout/hList6"/>
    <dgm:cxn modelId="{02B719F1-8CAB-BF4E-B03F-94DADA522CCF}" type="presParOf" srcId="{18695340-0FBF-B047-BD5E-CED55D9F7E1B}" destId="{81871456-38B9-B949-9DB7-915DEA2D2C7B}" srcOrd="4" destOrd="0" presId="urn:microsoft.com/office/officeart/2005/8/layout/hList6"/>
    <dgm:cxn modelId="{172B77D6-8D1A-1444-85B6-853E05106189}" type="presParOf" srcId="{18695340-0FBF-B047-BD5E-CED55D9F7E1B}" destId="{8D0E16B1-1D8A-7B48-857B-192DADFF0515}" srcOrd="5" destOrd="0" presId="urn:microsoft.com/office/officeart/2005/8/layout/hList6"/>
    <dgm:cxn modelId="{DEB34EC4-DAA2-2448-B343-AC13A01E6A8B}" type="presParOf" srcId="{18695340-0FBF-B047-BD5E-CED55D9F7E1B}" destId="{EFC7F090-992D-B748-83DF-A540A3E1FC6E}" srcOrd="6" destOrd="0" presId="urn:microsoft.com/office/officeart/2005/8/layout/hList6"/>
    <dgm:cxn modelId="{74D18FE3-58C7-DB42-B842-E3E20A80CB97}" type="presParOf" srcId="{18695340-0FBF-B047-BD5E-CED55D9F7E1B}" destId="{FE598F6B-F1E0-3B49-BC37-B46EDBE01150}" srcOrd="7" destOrd="0" presId="urn:microsoft.com/office/officeart/2005/8/layout/hList6"/>
    <dgm:cxn modelId="{C7794990-D645-2540-B903-3FB094EA0F0B}" type="presParOf" srcId="{18695340-0FBF-B047-BD5E-CED55D9F7E1B}" destId="{7A78A148-4B0F-5544-8F77-2BCC3F0A4AF4}" srcOrd="8" destOrd="0" presId="urn:microsoft.com/office/officeart/2005/8/layout/hList6"/>
    <dgm:cxn modelId="{27EC3A97-B49B-8846-AA03-9DF9F2B8DB2C}" type="presParOf" srcId="{18695340-0FBF-B047-BD5E-CED55D9F7E1B}" destId="{8142F0A9-3333-8943-95A7-CE9AAA4CC153}" srcOrd="9" destOrd="0" presId="urn:microsoft.com/office/officeart/2005/8/layout/hList6"/>
    <dgm:cxn modelId="{AB737A03-F1D4-ED41-AA0D-BD824470F238}" type="presParOf" srcId="{18695340-0FBF-B047-BD5E-CED55D9F7E1B}" destId="{3733B6DB-DD87-F24D-86F3-9E1277A361E0}"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3CB7F9E-6C9E-BA4A-BA42-38C77B771A55}" type="doc">
      <dgm:prSet loTypeId="urn:microsoft.com/office/officeart/2005/8/layout/hierarchy3" loCatId="list" qsTypeId="urn:microsoft.com/office/officeart/2005/8/quickstyle/simple4" qsCatId="simple" csTypeId="urn:microsoft.com/office/officeart/2005/8/colors/accent2_2" csCatId="accent2" phldr="1"/>
      <dgm:spPr/>
      <dgm:t>
        <a:bodyPr/>
        <a:lstStyle/>
        <a:p>
          <a:endParaRPr lang="en-US"/>
        </a:p>
      </dgm:t>
    </dgm:pt>
    <dgm:pt modelId="{2CA19491-B477-8946-BAFF-F34710ECF4CD}">
      <dgm:prSet/>
      <dgm:spPr>
        <a:solidFill>
          <a:schemeClr val="accent1">
            <a:lumMod val="50000"/>
          </a:schemeClr>
        </a:solidFill>
      </dgm:spPr>
      <dgm:t>
        <a:bodyPr/>
        <a:lstStyle/>
        <a:p>
          <a:pPr rtl="0"/>
          <a:r>
            <a:rPr lang="en-US" dirty="0" smtClean="0"/>
            <a:t>From focus on the internal logic of the corporation</a:t>
          </a:r>
          <a:endParaRPr lang="en-US" dirty="0"/>
        </a:p>
      </dgm:t>
    </dgm:pt>
    <dgm:pt modelId="{98B3FAC1-EE98-F14F-849C-2345B22D4EF0}" type="parTrans" cxnId="{6B764561-489A-DC42-873E-1981B1FE8B0A}">
      <dgm:prSet/>
      <dgm:spPr/>
      <dgm:t>
        <a:bodyPr/>
        <a:lstStyle/>
        <a:p>
          <a:endParaRPr lang="en-US"/>
        </a:p>
      </dgm:t>
    </dgm:pt>
    <dgm:pt modelId="{22695EE9-AFB8-6244-8484-0A6AB64A1874}" type="sibTrans" cxnId="{6B764561-489A-DC42-873E-1981B1FE8B0A}">
      <dgm:prSet/>
      <dgm:spPr/>
      <dgm:t>
        <a:bodyPr/>
        <a:lstStyle/>
        <a:p>
          <a:endParaRPr lang="en-US"/>
        </a:p>
      </dgm:t>
    </dgm:pt>
    <dgm:pt modelId="{9298C08B-C535-3E48-B311-4062CB638356}">
      <dgm:prSet/>
      <dgm:spPr>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dgm:spPr>
      <dgm:t>
        <a:bodyPr/>
        <a:lstStyle/>
        <a:p>
          <a:pPr rtl="0"/>
          <a:r>
            <a:rPr lang="en-US" dirty="0" smtClean="0"/>
            <a:t>Property protection on behalf of shareholders</a:t>
          </a:r>
          <a:endParaRPr lang="en-US" dirty="0"/>
        </a:p>
      </dgm:t>
    </dgm:pt>
    <dgm:pt modelId="{8A987B07-1EE9-EC48-84C3-BA82B4D86BC2}" type="parTrans" cxnId="{DA2924CD-89DC-734A-8C24-6609D80A311A}">
      <dgm:prSet/>
      <dgm:spPr/>
      <dgm:t>
        <a:bodyPr/>
        <a:lstStyle/>
        <a:p>
          <a:endParaRPr lang="en-US"/>
        </a:p>
      </dgm:t>
    </dgm:pt>
    <dgm:pt modelId="{17978523-F0BA-B046-9FDD-C8E32C1A93AC}" type="sibTrans" cxnId="{DA2924CD-89DC-734A-8C24-6609D80A311A}">
      <dgm:prSet/>
      <dgm:spPr/>
      <dgm:t>
        <a:bodyPr/>
        <a:lstStyle/>
        <a:p>
          <a:endParaRPr lang="en-US"/>
        </a:p>
      </dgm:t>
    </dgm:pt>
    <dgm:pt modelId="{0E5F9FDC-AF61-E44E-BF8A-52C3A4362FED}">
      <dgm:prSet/>
      <dgm:spPr>
        <a:solidFill>
          <a:schemeClr val="accent4">
            <a:lumMod val="60000"/>
            <a:lumOff val="40000"/>
            <a:alpha val="90000"/>
          </a:schemeClr>
        </a:solidFill>
      </dgm:spPr>
      <dgm:t>
        <a:bodyPr/>
        <a:lstStyle/>
        <a:p>
          <a:pPr rtl="0"/>
          <a:r>
            <a:rPr lang="en-US" dirty="0" smtClean="0"/>
            <a:t>Corporation as a space within which rights holders operate</a:t>
          </a:r>
          <a:endParaRPr lang="en-US" dirty="0"/>
        </a:p>
      </dgm:t>
    </dgm:pt>
    <dgm:pt modelId="{81166754-65A4-DF43-B23D-6EB9E941E753}" type="parTrans" cxnId="{299CE362-1B65-E54C-BA16-46F518082A20}">
      <dgm:prSet/>
      <dgm:spPr/>
      <dgm:t>
        <a:bodyPr/>
        <a:lstStyle/>
        <a:p>
          <a:endParaRPr lang="en-US"/>
        </a:p>
      </dgm:t>
    </dgm:pt>
    <dgm:pt modelId="{511E4373-4CA0-E049-8169-47176E123F07}" type="sibTrans" cxnId="{299CE362-1B65-E54C-BA16-46F518082A20}">
      <dgm:prSet/>
      <dgm:spPr/>
      <dgm:t>
        <a:bodyPr/>
        <a:lstStyle/>
        <a:p>
          <a:endParaRPr lang="en-US"/>
        </a:p>
      </dgm:t>
    </dgm:pt>
    <dgm:pt modelId="{AC356763-C667-A146-8BFB-01AD8C3B0DF1}">
      <dgm:prSet/>
      <dgm:spPr>
        <a:solidFill>
          <a:srgbClr val="002060"/>
        </a:solidFill>
      </dgm:spPr>
      <dgm:t>
        <a:bodyPr/>
        <a:lstStyle/>
        <a:p>
          <a:pPr rtl="0"/>
          <a:r>
            <a:rPr lang="en-US" dirty="0" smtClean="0"/>
            <a:t>To a focus on the nature of the rights to be protected</a:t>
          </a:r>
          <a:endParaRPr lang="en-US" dirty="0"/>
        </a:p>
      </dgm:t>
    </dgm:pt>
    <dgm:pt modelId="{87C2A508-B073-194F-A42F-B7EB789C9EF3}" type="parTrans" cxnId="{C8D6F6F7-22B0-1346-99BF-771AA801C321}">
      <dgm:prSet/>
      <dgm:spPr/>
      <dgm:t>
        <a:bodyPr/>
        <a:lstStyle/>
        <a:p>
          <a:endParaRPr lang="en-US"/>
        </a:p>
      </dgm:t>
    </dgm:pt>
    <dgm:pt modelId="{BB4876A1-8285-814D-A485-EC0A4D86D17A}" type="sibTrans" cxnId="{C8D6F6F7-22B0-1346-99BF-771AA801C321}">
      <dgm:prSet/>
      <dgm:spPr/>
      <dgm:t>
        <a:bodyPr/>
        <a:lstStyle/>
        <a:p>
          <a:endParaRPr lang="en-US"/>
        </a:p>
      </dgm:t>
    </dgm:pt>
    <dgm:pt modelId="{0B86160E-C9C6-5241-B37E-7F43E216989C}">
      <dgm:prSet/>
      <dgm:spPr>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dgm:spPr>
      <dgm:t>
        <a:bodyPr/>
        <a:lstStyle/>
        <a:p>
          <a:pPr rtl="0"/>
          <a:r>
            <a:rPr lang="en-US" dirty="0" smtClean="0"/>
            <a:t>Not necessarily for the sake of the corporation but for others</a:t>
          </a:r>
          <a:endParaRPr lang="en-US" dirty="0"/>
        </a:p>
      </dgm:t>
    </dgm:pt>
    <dgm:pt modelId="{792C32E4-EAD8-3248-8C1A-DDBC0E92DCFD}" type="parTrans" cxnId="{AE4E2135-C715-3B4D-BE67-9704D776E0CA}">
      <dgm:prSet/>
      <dgm:spPr/>
      <dgm:t>
        <a:bodyPr/>
        <a:lstStyle/>
        <a:p>
          <a:endParaRPr lang="en-US"/>
        </a:p>
      </dgm:t>
    </dgm:pt>
    <dgm:pt modelId="{6C1588B4-D234-2340-9490-F9FD8B6B1ED2}" type="sibTrans" cxnId="{AE4E2135-C715-3B4D-BE67-9704D776E0CA}">
      <dgm:prSet/>
      <dgm:spPr/>
      <dgm:t>
        <a:bodyPr/>
        <a:lstStyle/>
        <a:p>
          <a:endParaRPr lang="en-US"/>
        </a:p>
      </dgm:t>
    </dgm:pt>
    <dgm:pt modelId="{6B2D4C2B-D86D-6840-896B-BC51C5336EC7}">
      <dgm:prSet/>
      <dgm:spPr>
        <a:solidFill>
          <a:schemeClr val="accent4">
            <a:lumMod val="60000"/>
            <a:lumOff val="40000"/>
          </a:schemeClr>
        </a:solidFill>
        <a:ln>
          <a:solidFill>
            <a:schemeClr val="accent4">
              <a:lumMod val="60000"/>
              <a:lumOff val="40000"/>
            </a:schemeClr>
          </a:solidFill>
        </a:ln>
      </dgm:spPr>
      <dgm:t>
        <a:bodyPr/>
        <a:lstStyle/>
        <a:p>
          <a:pPr rtl="0"/>
          <a:r>
            <a:rPr lang="en-US" dirty="0" smtClean="0"/>
            <a:t>Stakeholders; Society; the polity; religious communities; consumers, </a:t>
          </a:r>
          <a:r>
            <a:rPr lang="en-US" dirty="0" err="1" smtClean="0"/>
            <a:t>etc</a:t>
          </a:r>
          <a:r>
            <a:rPr lang="en-US" dirty="0" smtClean="0"/>
            <a:t>,. </a:t>
          </a:r>
          <a:endParaRPr lang="en-US" dirty="0"/>
        </a:p>
      </dgm:t>
    </dgm:pt>
    <dgm:pt modelId="{728F6803-4AEA-C04C-A8DD-52D7F4E9FE92}" type="parTrans" cxnId="{BA8AC203-0ADB-494B-BB69-B9660A540929}">
      <dgm:prSet/>
      <dgm:spPr/>
      <dgm:t>
        <a:bodyPr/>
        <a:lstStyle/>
        <a:p>
          <a:endParaRPr lang="en-US"/>
        </a:p>
      </dgm:t>
    </dgm:pt>
    <dgm:pt modelId="{C3FFBAED-7359-054B-8A17-5759F6877D3E}" type="sibTrans" cxnId="{BA8AC203-0ADB-494B-BB69-B9660A540929}">
      <dgm:prSet/>
      <dgm:spPr/>
      <dgm:t>
        <a:bodyPr/>
        <a:lstStyle/>
        <a:p>
          <a:endParaRPr lang="en-US"/>
        </a:p>
      </dgm:t>
    </dgm:pt>
    <dgm:pt modelId="{F09D2718-F7D0-0243-BB62-5718BDE1D282}">
      <dgm:prSet/>
      <dgm:spPr>
        <a:solidFill>
          <a:srgbClr val="002060"/>
        </a:solidFill>
      </dgm:spPr>
      <dgm:t>
        <a:bodyPr/>
        <a:lstStyle/>
        <a:p>
          <a:pPr rtl="0"/>
          <a:r>
            <a:rPr lang="en-US" dirty="0" smtClean="0"/>
            <a:t>To a focus on the character of the corporation as an autonomous enterprise capable of the production or expression of rights based conduct</a:t>
          </a:r>
          <a:endParaRPr lang="en-US" dirty="0"/>
        </a:p>
      </dgm:t>
    </dgm:pt>
    <dgm:pt modelId="{A8230140-B9BE-BE43-89C6-0BB7A404CC19}" type="parTrans" cxnId="{23C93D78-DBFD-1D4A-B279-678146F0116F}">
      <dgm:prSet/>
      <dgm:spPr/>
      <dgm:t>
        <a:bodyPr/>
        <a:lstStyle/>
        <a:p>
          <a:endParaRPr lang="en-US"/>
        </a:p>
      </dgm:t>
    </dgm:pt>
    <dgm:pt modelId="{E44DF765-D138-AB45-8C99-1782FD161581}" type="sibTrans" cxnId="{23C93D78-DBFD-1D4A-B279-678146F0116F}">
      <dgm:prSet/>
      <dgm:spPr/>
      <dgm:t>
        <a:bodyPr/>
        <a:lstStyle/>
        <a:p>
          <a:endParaRPr lang="en-US"/>
        </a:p>
      </dgm:t>
    </dgm:pt>
    <dgm:pt modelId="{9676B7BE-8BCD-5E45-989A-62F435DAE0BD}">
      <dgm:prSet/>
      <dgm:spPr>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dgm:spPr>
      <dgm:t>
        <a:bodyPr/>
        <a:lstStyle/>
        <a:p>
          <a:pPr rtl="0"/>
          <a:r>
            <a:rPr lang="en-US" smtClean="0"/>
            <a:t>Speech</a:t>
          </a:r>
          <a:endParaRPr lang="en-US"/>
        </a:p>
      </dgm:t>
    </dgm:pt>
    <dgm:pt modelId="{4A8D6F24-67ED-0248-B6BA-3B97773581F5}" type="parTrans" cxnId="{23256B01-7DA1-954D-B8D4-91A8B59D87AA}">
      <dgm:prSet/>
      <dgm:spPr/>
      <dgm:t>
        <a:bodyPr/>
        <a:lstStyle/>
        <a:p>
          <a:endParaRPr lang="en-US"/>
        </a:p>
      </dgm:t>
    </dgm:pt>
    <dgm:pt modelId="{520FADCF-7981-A44D-9B8D-FF00191FD5A4}" type="sibTrans" cxnId="{23256B01-7DA1-954D-B8D4-91A8B59D87AA}">
      <dgm:prSet/>
      <dgm:spPr/>
      <dgm:t>
        <a:bodyPr/>
        <a:lstStyle/>
        <a:p>
          <a:endParaRPr lang="en-US"/>
        </a:p>
      </dgm:t>
    </dgm:pt>
    <dgm:pt modelId="{35566126-3236-BB4B-861C-555E845181B5}">
      <dgm:prSet/>
      <dgm:spPr>
        <a:solidFill>
          <a:schemeClr val="accent4">
            <a:lumMod val="60000"/>
            <a:lumOff val="40000"/>
            <a:alpha val="90000"/>
          </a:schemeClr>
        </a:solidFill>
      </dgm:spPr>
      <dgm:t>
        <a:bodyPr/>
        <a:lstStyle/>
        <a:p>
          <a:pPr rtl="0"/>
          <a:r>
            <a:rPr lang="en-US" smtClean="0"/>
            <a:t>Religion</a:t>
          </a:r>
          <a:endParaRPr lang="en-US"/>
        </a:p>
      </dgm:t>
    </dgm:pt>
    <dgm:pt modelId="{50E91916-5504-9D4A-A67F-0A5559246A2C}" type="parTrans" cxnId="{FC8E2401-2ACD-1744-85C7-BB228D24AC68}">
      <dgm:prSet/>
      <dgm:spPr/>
      <dgm:t>
        <a:bodyPr/>
        <a:lstStyle/>
        <a:p>
          <a:endParaRPr lang="en-US"/>
        </a:p>
      </dgm:t>
    </dgm:pt>
    <dgm:pt modelId="{483019E0-D7A0-274A-8F1E-A3E06A52E014}" type="sibTrans" cxnId="{FC8E2401-2ACD-1744-85C7-BB228D24AC68}">
      <dgm:prSet/>
      <dgm:spPr/>
      <dgm:t>
        <a:bodyPr/>
        <a:lstStyle/>
        <a:p>
          <a:endParaRPr lang="en-US"/>
        </a:p>
      </dgm:t>
    </dgm:pt>
    <dgm:pt modelId="{F409BB4B-E69E-5B4B-B6AC-F2A9DBED8EE0}">
      <dgm:prSet/>
      <dgm:spPr>
        <a:solidFill>
          <a:srgbClr val="002060"/>
        </a:solidFill>
      </dgm:spPr>
      <dgm:t>
        <a:bodyPr/>
        <a:lstStyle/>
        <a:p>
          <a:pPr rtl="0"/>
          <a:r>
            <a:rPr lang="en-US" dirty="0" smtClean="0"/>
            <a:t>Underlying movement is the willingness of the Court to shift from one conception of the corporate personality to another to suit its aims</a:t>
          </a:r>
          <a:endParaRPr lang="en-US" dirty="0"/>
        </a:p>
      </dgm:t>
    </dgm:pt>
    <dgm:pt modelId="{5F3FA0C5-4B80-584C-8233-CC28E7E85181}" type="parTrans" cxnId="{59C0A5FE-9F20-1B45-AFD3-C8D33A55F338}">
      <dgm:prSet/>
      <dgm:spPr/>
      <dgm:t>
        <a:bodyPr/>
        <a:lstStyle/>
        <a:p>
          <a:endParaRPr lang="en-US"/>
        </a:p>
      </dgm:t>
    </dgm:pt>
    <dgm:pt modelId="{F8EE3EA1-AD30-9B4D-85B6-FA39576C57F7}" type="sibTrans" cxnId="{59C0A5FE-9F20-1B45-AFD3-C8D33A55F338}">
      <dgm:prSet/>
      <dgm:spPr/>
      <dgm:t>
        <a:bodyPr/>
        <a:lstStyle/>
        <a:p>
          <a:endParaRPr lang="en-US"/>
        </a:p>
      </dgm:t>
    </dgm:pt>
    <dgm:pt modelId="{19858211-E02A-E74A-BD1C-26AA712F426D}">
      <dgm:prSet/>
      <dgm:spPr>
        <a:solidFill>
          <a:schemeClr val="accent2">
            <a:alpha val="90000"/>
          </a:schemeClr>
        </a:solidFill>
        <a:ln>
          <a:solidFill>
            <a:schemeClr val="accent2">
              <a:lumMod val="75000"/>
            </a:schemeClr>
          </a:solidFill>
        </a:ln>
      </dgm:spPr>
      <dgm:t>
        <a:bodyPr/>
        <a:lstStyle/>
        <a:p>
          <a:pPr rtl="0"/>
          <a:r>
            <a:rPr lang="en-US" dirty="0" smtClean="0"/>
            <a:t>This is an area of law in which some sort of ordering principle may be useful.</a:t>
          </a:r>
          <a:endParaRPr lang="en-US" dirty="0"/>
        </a:p>
      </dgm:t>
    </dgm:pt>
    <dgm:pt modelId="{20B59995-EB1D-DD45-99C0-38A850DB67A4}" type="parTrans" cxnId="{8D57D695-A193-E144-86F2-F222DD6774E4}">
      <dgm:prSet/>
      <dgm:spPr/>
      <dgm:t>
        <a:bodyPr/>
        <a:lstStyle/>
        <a:p>
          <a:endParaRPr lang="en-US"/>
        </a:p>
      </dgm:t>
    </dgm:pt>
    <dgm:pt modelId="{13996C2E-CD0B-924D-8A69-715DA8FDA481}" type="sibTrans" cxnId="{8D57D695-A193-E144-86F2-F222DD6774E4}">
      <dgm:prSet/>
      <dgm:spPr/>
      <dgm:t>
        <a:bodyPr/>
        <a:lstStyle/>
        <a:p>
          <a:endParaRPr lang="en-US"/>
        </a:p>
      </dgm:t>
    </dgm:pt>
    <dgm:pt modelId="{F06B2A4C-C03E-C94E-8B43-FA0021955CED}" type="pres">
      <dgm:prSet presAssocID="{73CB7F9E-6C9E-BA4A-BA42-38C77B771A55}" presName="diagram" presStyleCnt="0">
        <dgm:presLayoutVars>
          <dgm:chPref val="1"/>
          <dgm:dir/>
          <dgm:animOne val="branch"/>
          <dgm:animLvl val="lvl"/>
          <dgm:resizeHandles/>
        </dgm:presLayoutVars>
      </dgm:prSet>
      <dgm:spPr/>
      <dgm:t>
        <a:bodyPr/>
        <a:lstStyle/>
        <a:p>
          <a:endParaRPr lang="en-US"/>
        </a:p>
      </dgm:t>
    </dgm:pt>
    <dgm:pt modelId="{DD6A2A91-1050-3043-BE24-FE543756029F}" type="pres">
      <dgm:prSet presAssocID="{2CA19491-B477-8946-BAFF-F34710ECF4CD}" presName="root" presStyleCnt="0"/>
      <dgm:spPr/>
    </dgm:pt>
    <dgm:pt modelId="{2D5B6CAC-1001-394F-932D-7F1469E84479}" type="pres">
      <dgm:prSet presAssocID="{2CA19491-B477-8946-BAFF-F34710ECF4CD}" presName="rootComposite" presStyleCnt="0"/>
      <dgm:spPr/>
    </dgm:pt>
    <dgm:pt modelId="{7B6C55E4-8265-5448-B920-882B98BD1CF0}" type="pres">
      <dgm:prSet presAssocID="{2CA19491-B477-8946-BAFF-F34710ECF4CD}" presName="rootText" presStyleLbl="node1" presStyleIdx="0" presStyleCnt="4"/>
      <dgm:spPr/>
      <dgm:t>
        <a:bodyPr/>
        <a:lstStyle/>
        <a:p>
          <a:endParaRPr lang="en-US"/>
        </a:p>
      </dgm:t>
    </dgm:pt>
    <dgm:pt modelId="{ACF830F5-B35B-1C45-9576-D25284AA7A3F}" type="pres">
      <dgm:prSet presAssocID="{2CA19491-B477-8946-BAFF-F34710ECF4CD}" presName="rootConnector" presStyleLbl="node1" presStyleIdx="0" presStyleCnt="4"/>
      <dgm:spPr/>
      <dgm:t>
        <a:bodyPr/>
        <a:lstStyle/>
        <a:p>
          <a:endParaRPr lang="en-US"/>
        </a:p>
      </dgm:t>
    </dgm:pt>
    <dgm:pt modelId="{158AA405-1648-2949-89D5-977C2398B3FA}" type="pres">
      <dgm:prSet presAssocID="{2CA19491-B477-8946-BAFF-F34710ECF4CD}" presName="childShape" presStyleCnt="0"/>
      <dgm:spPr/>
    </dgm:pt>
    <dgm:pt modelId="{A22BB8AF-64CE-B941-8EE0-573C41F14EFC}" type="pres">
      <dgm:prSet presAssocID="{8A987B07-1EE9-EC48-84C3-BA82B4D86BC2}" presName="Name13" presStyleLbl="parChTrans1D2" presStyleIdx="0" presStyleCnt="7"/>
      <dgm:spPr/>
      <dgm:t>
        <a:bodyPr/>
        <a:lstStyle/>
        <a:p>
          <a:endParaRPr lang="en-US"/>
        </a:p>
      </dgm:t>
    </dgm:pt>
    <dgm:pt modelId="{140E9322-D465-E94D-BC1D-2F3E578F40CA}" type="pres">
      <dgm:prSet presAssocID="{9298C08B-C535-3E48-B311-4062CB638356}" presName="childText" presStyleLbl="bgAcc1" presStyleIdx="0" presStyleCnt="7">
        <dgm:presLayoutVars>
          <dgm:bulletEnabled val="1"/>
        </dgm:presLayoutVars>
      </dgm:prSet>
      <dgm:spPr/>
      <dgm:t>
        <a:bodyPr/>
        <a:lstStyle/>
        <a:p>
          <a:endParaRPr lang="en-US"/>
        </a:p>
      </dgm:t>
    </dgm:pt>
    <dgm:pt modelId="{6261DDE9-7120-5649-8D04-28BA1F9C5079}" type="pres">
      <dgm:prSet presAssocID="{81166754-65A4-DF43-B23D-6EB9E941E753}" presName="Name13" presStyleLbl="parChTrans1D2" presStyleIdx="1" presStyleCnt="7"/>
      <dgm:spPr/>
      <dgm:t>
        <a:bodyPr/>
        <a:lstStyle/>
        <a:p>
          <a:endParaRPr lang="en-US"/>
        </a:p>
      </dgm:t>
    </dgm:pt>
    <dgm:pt modelId="{1EF68A11-9ACA-BE43-A9F3-3E1D9CA6E3A4}" type="pres">
      <dgm:prSet presAssocID="{0E5F9FDC-AF61-E44E-BF8A-52C3A4362FED}" presName="childText" presStyleLbl="bgAcc1" presStyleIdx="1" presStyleCnt="7">
        <dgm:presLayoutVars>
          <dgm:bulletEnabled val="1"/>
        </dgm:presLayoutVars>
      </dgm:prSet>
      <dgm:spPr/>
      <dgm:t>
        <a:bodyPr/>
        <a:lstStyle/>
        <a:p>
          <a:endParaRPr lang="en-US"/>
        </a:p>
      </dgm:t>
    </dgm:pt>
    <dgm:pt modelId="{1EB97CF9-BD5C-8745-A490-638AEFAF10C4}" type="pres">
      <dgm:prSet presAssocID="{AC356763-C667-A146-8BFB-01AD8C3B0DF1}" presName="root" presStyleCnt="0"/>
      <dgm:spPr/>
    </dgm:pt>
    <dgm:pt modelId="{400B43B2-15BF-CA42-89B1-0ED6BBDB543C}" type="pres">
      <dgm:prSet presAssocID="{AC356763-C667-A146-8BFB-01AD8C3B0DF1}" presName="rootComposite" presStyleCnt="0"/>
      <dgm:spPr/>
    </dgm:pt>
    <dgm:pt modelId="{D28E01C9-2BDD-A149-97C2-42139D45A445}" type="pres">
      <dgm:prSet presAssocID="{AC356763-C667-A146-8BFB-01AD8C3B0DF1}" presName="rootText" presStyleLbl="node1" presStyleIdx="1" presStyleCnt="4"/>
      <dgm:spPr/>
      <dgm:t>
        <a:bodyPr/>
        <a:lstStyle/>
        <a:p>
          <a:endParaRPr lang="en-US"/>
        </a:p>
      </dgm:t>
    </dgm:pt>
    <dgm:pt modelId="{B3B7BF2D-54CD-EE44-843E-C2719373A322}" type="pres">
      <dgm:prSet presAssocID="{AC356763-C667-A146-8BFB-01AD8C3B0DF1}" presName="rootConnector" presStyleLbl="node1" presStyleIdx="1" presStyleCnt="4"/>
      <dgm:spPr/>
      <dgm:t>
        <a:bodyPr/>
        <a:lstStyle/>
        <a:p>
          <a:endParaRPr lang="en-US"/>
        </a:p>
      </dgm:t>
    </dgm:pt>
    <dgm:pt modelId="{C9B90CA2-3C2E-4241-84F2-588E226CC111}" type="pres">
      <dgm:prSet presAssocID="{AC356763-C667-A146-8BFB-01AD8C3B0DF1}" presName="childShape" presStyleCnt="0"/>
      <dgm:spPr/>
    </dgm:pt>
    <dgm:pt modelId="{016B5765-4657-D84E-A923-D04249068A16}" type="pres">
      <dgm:prSet presAssocID="{792C32E4-EAD8-3248-8C1A-DDBC0E92DCFD}" presName="Name13" presStyleLbl="parChTrans1D2" presStyleIdx="2" presStyleCnt="7"/>
      <dgm:spPr/>
      <dgm:t>
        <a:bodyPr/>
        <a:lstStyle/>
        <a:p>
          <a:endParaRPr lang="en-US"/>
        </a:p>
      </dgm:t>
    </dgm:pt>
    <dgm:pt modelId="{9BE03B68-834E-A74C-9F60-287D342A351F}" type="pres">
      <dgm:prSet presAssocID="{0B86160E-C9C6-5241-B37E-7F43E216989C}" presName="childText" presStyleLbl="bgAcc1" presStyleIdx="2" presStyleCnt="7">
        <dgm:presLayoutVars>
          <dgm:bulletEnabled val="1"/>
        </dgm:presLayoutVars>
      </dgm:prSet>
      <dgm:spPr/>
      <dgm:t>
        <a:bodyPr/>
        <a:lstStyle/>
        <a:p>
          <a:endParaRPr lang="en-US"/>
        </a:p>
      </dgm:t>
    </dgm:pt>
    <dgm:pt modelId="{10606E3D-B106-F84D-AAA8-B2DBE5928809}" type="pres">
      <dgm:prSet presAssocID="{728F6803-4AEA-C04C-A8DD-52D7F4E9FE92}" presName="Name13" presStyleLbl="parChTrans1D2" presStyleIdx="3" presStyleCnt="7"/>
      <dgm:spPr/>
      <dgm:t>
        <a:bodyPr/>
        <a:lstStyle/>
        <a:p>
          <a:endParaRPr lang="en-US"/>
        </a:p>
      </dgm:t>
    </dgm:pt>
    <dgm:pt modelId="{9357D055-402B-2041-A085-EE78FE5BF72F}" type="pres">
      <dgm:prSet presAssocID="{6B2D4C2B-D86D-6840-896B-BC51C5336EC7}" presName="childText" presStyleLbl="bgAcc1" presStyleIdx="3" presStyleCnt="7">
        <dgm:presLayoutVars>
          <dgm:bulletEnabled val="1"/>
        </dgm:presLayoutVars>
      </dgm:prSet>
      <dgm:spPr/>
      <dgm:t>
        <a:bodyPr/>
        <a:lstStyle/>
        <a:p>
          <a:endParaRPr lang="en-US"/>
        </a:p>
      </dgm:t>
    </dgm:pt>
    <dgm:pt modelId="{A543F33C-8916-9B44-8C2B-5632CFFDB510}" type="pres">
      <dgm:prSet presAssocID="{F09D2718-F7D0-0243-BB62-5718BDE1D282}" presName="root" presStyleCnt="0"/>
      <dgm:spPr/>
    </dgm:pt>
    <dgm:pt modelId="{827EA107-5F55-504C-9E56-96AF1278EDDE}" type="pres">
      <dgm:prSet presAssocID="{F09D2718-F7D0-0243-BB62-5718BDE1D282}" presName="rootComposite" presStyleCnt="0"/>
      <dgm:spPr/>
    </dgm:pt>
    <dgm:pt modelId="{2D81E24D-7022-164D-BA29-77DEFD1D48B7}" type="pres">
      <dgm:prSet presAssocID="{F09D2718-F7D0-0243-BB62-5718BDE1D282}" presName="rootText" presStyleLbl="node1" presStyleIdx="2" presStyleCnt="4"/>
      <dgm:spPr/>
      <dgm:t>
        <a:bodyPr/>
        <a:lstStyle/>
        <a:p>
          <a:endParaRPr lang="en-US"/>
        </a:p>
      </dgm:t>
    </dgm:pt>
    <dgm:pt modelId="{D8CE8B19-42A2-D345-BD98-7A109524DB26}" type="pres">
      <dgm:prSet presAssocID="{F09D2718-F7D0-0243-BB62-5718BDE1D282}" presName="rootConnector" presStyleLbl="node1" presStyleIdx="2" presStyleCnt="4"/>
      <dgm:spPr/>
      <dgm:t>
        <a:bodyPr/>
        <a:lstStyle/>
        <a:p>
          <a:endParaRPr lang="en-US"/>
        </a:p>
      </dgm:t>
    </dgm:pt>
    <dgm:pt modelId="{D53DD718-71BE-FD43-ABFD-0023ABCC1BB5}" type="pres">
      <dgm:prSet presAssocID="{F09D2718-F7D0-0243-BB62-5718BDE1D282}" presName="childShape" presStyleCnt="0"/>
      <dgm:spPr/>
    </dgm:pt>
    <dgm:pt modelId="{FC86AA7F-0710-7745-98FA-1D6CCBCD2452}" type="pres">
      <dgm:prSet presAssocID="{4A8D6F24-67ED-0248-B6BA-3B97773581F5}" presName="Name13" presStyleLbl="parChTrans1D2" presStyleIdx="4" presStyleCnt="7"/>
      <dgm:spPr/>
      <dgm:t>
        <a:bodyPr/>
        <a:lstStyle/>
        <a:p>
          <a:endParaRPr lang="en-US"/>
        </a:p>
      </dgm:t>
    </dgm:pt>
    <dgm:pt modelId="{C6C3C1FF-88A6-4846-A266-C5C6994EF981}" type="pres">
      <dgm:prSet presAssocID="{9676B7BE-8BCD-5E45-989A-62F435DAE0BD}" presName="childText" presStyleLbl="bgAcc1" presStyleIdx="4" presStyleCnt="7">
        <dgm:presLayoutVars>
          <dgm:bulletEnabled val="1"/>
        </dgm:presLayoutVars>
      </dgm:prSet>
      <dgm:spPr/>
      <dgm:t>
        <a:bodyPr/>
        <a:lstStyle/>
        <a:p>
          <a:endParaRPr lang="en-US"/>
        </a:p>
      </dgm:t>
    </dgm:pt>
    <dgm:pt modelId="{153A8FCB-DCED-FF46-9C53-051D6D38BA30}" type="pres">
      <dgm:prSet presAssocID="{50E91916-5504-9D4A-A67F-0A5559246A2C}" presName="Name13" presStyleLbl="parChTrans1D2" presStyleIdx="5" presStyleCnt="7"/>
      <dgm:spPr/>
      <dgm:t>
        <a:bodyPr/>
        <a:lstStyle/>
        <a:p>
          <a:endParaRPr lang="en-US"/>
        </a:p>
      </dgm:t>
    </dgm:pt>
    <dgm:pt modelId="{D8848ACE-F74E-DA43-9AFB-6F38921E0618}" type="pres">
      <dgm:prSet presAssocID="{35566126-3236-BB4B-861C-555E845181B5}" presName="childText" presStyleLbl="bgAcc1" presStyleIdx="5" presStyleCnt="7">
        <dgm:presLayoutVars>
          <dgm:bulletEnabled val="1"/>
        </dgm:presLayoutVars>
      </dgm:prSet>
      <dgm:spPr/>
      <dgm:t>
        <a:bodyPr/>
        <a:lstStyle/>
        <a:p>
          <a:endParaRPr lang="en-US"/>
        </a:p>
      </dgm:t>
    </dgm:pt>
    <dgm:pt modelId="{51FA602C-CE26-B041-A1A2-58E4E467F39B}" type="pres">
      <dgm:prSet presAssocID="{F409BB4B-E69E-5B4B-B6AC-F2A9DBED8EE0}" presName="root" presStyleCnt="0"/>
      <dgm:spPr/>
    </dgm:pt>
    <dgm:pt modelId="{004AD003-C5DF-AC40-B848-809A74CE164D}" type="pres">
      <dgm:prSet presAssocID="{F409BB4B-E69E-5B4B-B6AC-F2A9DBED8EE0}" presName="rootComposite" presStyleCnt="0"/>
      <dgm:spPr/>
    </dgm:pt>
    <dgm:pt modelId="{AEF108E6-4C6B-B14F-BBA2-10909679C35E}" type="pres">
      <dgm:prSet presAssocID="{F409BB4B-E69E-5B4B-B6AC-F2A9DBED8EE0}" presName="rootText" presStyleLbl="node1" presStyleIdx="3" presStyleCnt="4"/>
      <dgm:spPr/>
      <dgm:t>
        <a:bodyPr/>
        <a:lstStyle/>
        <a:p>
          <a:endParaRPr lang="en-US"/>
        </a:p>
      </dgm:t>
    </dgm:pt>
    <dgm:pt modelId="{09C6B635-AE1A-7746-9781-0381CA01A90E}" type="pres">
      <dgm:prSet presAssocID="{F409BB4B-E69E-5B4B-B6AC-F2A9DBED8EE0}" presName="rootConnector" presStyleLbl="node1" presStyleIdx="3" presStyleCnt="4"/>
      <dgm:spPr/>
      <dgm:t>
        <a:bodyPr/>
        <a:lstStyle/>
        <a:p>
          <a:endParaRPr lang="en-US"/>
        </a:p>
      </dgm:t>
    </dgm:pt>
    <dgm:pt modelId="{57ED5B42-C891-DB43-903E-971D49A10128}" type="pres">
      <dgm:prSet presAssocID="{F409BB4B-E69E-5B4B-B6AC-F2A9DBED8EE0}" presName="childShape" presStyleCnt="0"/>
      <dgm:spPr/>
    </dgm:pt>
    <dgm:pt modelId="{64185E3B-9F00-184B-A85F-1159D4A2250B}" type="pres">
      <dgm:prSet presAssocID="{20B59995-EB1D-DD45-99C0-38A850DB67A4}" presName="Name13" presStyleLbl="parChTrans1D2" presStyleIdx="6" presStyleCnt="7"/>
      <dgm:spPr/>
      <dgm:t>
        <a:bodyPr/>
        <a:lstStyle/>
        <a:p>
          <a:endParaRPr lang="en-US"/>
        </a:p>
      </dgm:t>
    </dgm:pt>
    <dgm:pt modelId="{B440028A-A2B3-2144-8EA6-6FA114D1B4EA}" type="pres">
      <dgm:prSet presAssocID="{19858211-E02A-E74A-BD1C-26AA712F426D}" presName="childText" presStyleLbl="bgAcc1" presStyleIdx="6" presStyleCnt="7">
        <dgm:presLayoutVars>
          <dgm:bulletEnabled val="1"/>
        </dgm:presLayoutVars>
      </dgm:prSet>
      <dgm:spPr/>
      <dgm:t>
        <a:bodyPr/>
        <a:lstStyle/>
        <a:p>
          <a:endParaRPr lang="en-US"/>
        </a:p>
      </dgm:t>
    </dgm:pt>
  </dgm:ptLst>
  <dgm:cxnLst>
    <dgm:cxn modelId="{B15EF9C3-DD33-F947-B081-E8A7D08D333F}" type="presOf" srcId="{0E5F9FDC-AF61-E44E-BF8A-52C3A4362FED}" destId="{1EF68A11-9ACA-BE43-A9F3-3E1D9CA6E3A4}" srcOrd="0" destOrd="0" presId="urn:microsoft.com/office/officeart/2005/8/layout/hierarchy3"/>
    <dgm:cxn modelId="{D79CC45F-6F29-B14A-91DF-A3FF1DA085D0}" type="presOf" srcId="{8A987B07-1EE9-EC48-84C3-BA82B4D86BC2}" destId="{A22BB8AF-64CE-B941-8EE0-573C41F14EFC}" srcOrd="0" destOrd="0" presId="urn:microsoft.com/office/officeart/2005/8/layout/hierarchy3"/>
    <dgm:cxn modelId="{59C0A5FE-9F20-1B45-AFD3-C8D33A55F338}" srcId="{73CB7F9E-6C9E-BA4A-BA42-38C77B771A55}" destId="{F409BB4B-E69E-5B4B-B6AC-F2A9DBED8EE0}" srcOrd="3" destOrd="0" parTransId="{5F3FA0C5-4B80-584C-8233-CC28E7E85181}" sibTransId="{F8EE3EA1-AD30-9B4D-85B6-FA39576C57F7}"/>
    <dgm:cxn modelId="{EF8DB581-F244-E64A-8B76-A5C27B517E73}" type="presOf" srcId="{AC356763-C667-A146-8BFB-01AD8C3B0DF1}" destId="{D28E01C9-2BDD-A149-97C2-42139D45A445}" srcOrd="0" destOrd="0" presId="urn:microsoft.com/office/officeart/2005/8/layout/hierarchy3"/>
    <dgm:cxn modelId="{67CE05AF-F1A0-0847-8C41-59B50D594C64}" type="presOf" srcId="{6B2D4C2B-D86D-6840-896B-BC51C5336EC7}" destId="{9357D055-402B-2041-A085-EE78FE5BF72F}" srcOrd="0" destOrd="0" presId="urn:microsoft.com/office/officeart/2005/8/layout/hierarchy3"/>
    <dgm:cxn modelId="{C8D6F6F7-22B0-1346-99BF-771AA801C321}" srcId="{73CB7F9E-6C9E-BA4A-BA42-38C77B771A55}" destId="{AC356763-C667-A146-8BFB-01AD8C3B0DF1}" srcOrd="1" destOrd="0" parTransId="{87C2A508-B073-194F-A42F-B7EB789C9EF3}" sibTransId="{BB4876A1-8285-814D-A485-EC0A4D86D17A}"/>
    <dgm:cxn modelId="{8857E49A-1C74-6447-9482-90CFF2CD5C3B}" type="presOf" srcId="{81166754-65A4-DF43-B23D-6EB9E941E753}" destId="{6261DDE9-7120-5649-8D04-28BA1F9C5079}" srcOrd="0" destOrd="0" presId="urn:microsoft.com/office/officeart/2005/8/layout/hierarchy3"/>
    <dgm:cxn modelId="{23C93D78-DBFD-1D4A-B279-678146F0116F}" srcId="{73CB7F9E-6C9E-BA4A-BA42-38C77B771A55}" destId="{F09D2718-F7D0-0243-BB62-5718BDE1D282}" srcOrd="2" destOrd="0" parTransId="{A8230140-B9BE-BE43-89C6-0BB7A404CC19}" sibTransId="{E44DF765-D138-AB45-8C99-1782FD161581}"/>
    <dgm:cxn modelId="{A8FD43C4-B511-BE40-B388-39F0970AFFC5}" type="presOf" srcId="{2CA19491-B477-8946-BAFF-F34710ECF4CD}" destId="{ACF830F5-B35B-1C45-9576-D25284AA7A3F}" srcOrd="1" destOrd="0" presId="urn:microsoft.com/office/officeart/2005/8/layout/hierarchy3"/>
    <dgm:cxn modelId="{BC727FAD-07E4-0A44-ABB6-982FF98E6503}" type="presOf" srcId="{4A8D6F24-67ED-0248-B6BA-3B97773581F5}" destId="{FC86AA7F-0710-7745-98FA-1D6CCBCD2452}" srcOrd="0" destOrd="0" presId="urn:microsoft.com/office/officeart/2005/8/layout/hierarchy3"/>
    <dgm:cxn modelId="{EE809CC9-4617-A74B-94AC-6793AF5941F0}" type="presOf" srcId="{F409BB4B-E69E-5B4B-B6AC-F2A9DBED8EE0}" destId="{09C6B635-AE1A-7746-9781-0381CA01A90E}" srcOrd="1" destOrd="0" presId="urn:microsoft.com/office/officeart/2005/8/layout/hierarchy3"/>
    <dgm:cxn modelId="{76A32926-56D0-6C48-9C3A-57AB1F5283CF}" type="presOf" srcId="{20B59995-EB1D-DD45-99C0-38A850DB67A4}" destId="{64185E3B-9F00-184B-A85F-1159D4A2250B}" srcOrd="0" destOrd="0" presId="urn:microsoft.com/office/officeart/2005/8/layout/hierarchy3"/>
    <dgm:cxn modelId="{D2A441BA-8443-EA43-98C2-5E99E61E5C4A}" type="presOf" srcId="{F09D2718-F7D0-0243-BB62-5718BDE1D282}" destId="{2D81E24D-7022-164D-BA29-77DEFD1D48B7}" srcOrd="0" destOrd="0" presId="urn:microsoft.com/office/officeart/2005/8/layout/hierarchy3"/>
    <dgm:cxn modelId="{CDBAEB93-DA2D-434A-8B8B-E99FD2F42E64}" type="presOf" srcId="{728F6803-4AEA-C04C-A8DD-52D7F4E9FE92}" destId="{10606E3D-B106-F84D-AAA8-B2DBE5928809}" srcOrd="0" destOrd="0" presId="urn:microsoft.com/office/officeart/2005/8/layout/hierarchy3"/>
    <dgm:cxn modelId="{57E31500-4BD0-5344-AB1C-266714A5D337}" type="presOf" srcId="{19858211-E02A-E74A-BD1C-26AA712F426D}" destId="{B440028A-A2B3-2144-8EA6-6FA114D1B4EA}" srcOrd="0" destOrd="0" presId="urn:microsoft.com/office/officeart/2005/8/layout/hierarchy3"/>
    <dgm:cxn modelId="{DC5118DF-B04A-ED4D-9E95-98747D57B48F}" type="presOf" srcId="{35566126-3236-BB4B-861C-555E845181B5}" destId="{D8848ACE-F74E-DA43-9AFB-6F38921E0618}" srcOrd="0" destOrd="0" presId="urn:microsoft.com/office/officeart/2005/8/layout/hierarchy3"/>
    <dgm:cxn modelId="{6B764561-489A-DC42-873E-1981B1FE8B0A}" srcId="{73CB7F9E-6C9E-BA4A-BA42-38C77B771A55}" destId="{2CA19491-B477-8946-BAFF-F34710ECF4CD}" srcOrd="0" destOrd="0" parTransId="{98B3FAC1-EE98-F14F-849C-2345B22D4EF0}" sibTransId="{22695EE9-AFB8-6244-8484-0A6AB64A1874}"/>
    <dgm:cxn modelId="{69B8F902-40BB-CF45-A774-24C7836D5808}" type="presOf" srcId="{F09D2718-F7D0-0243-BB62-5718BDE1D282}" destId="{D8CE8B19-42A2-D345-BD98-7A109524DB26}" srcOrd="1" destOrd="0" presId="urn:microsoft.com/office/officeart/2005/8/layout/hierarchy3"/>
    <dgm:cxn modelId="{23256B01-7DA1-954D-B8D4-91A8B59D87AA}" srcId="{F09D2718-F7D0-0243-BB62-5718BDE1D282}" destId="{9676B7BE-8BCD-5E45-989A-62F435DAE0BD}" srcOrd="0" destOrd="0" parTransId="{4A8D6F24-67ED-0248-B6BA-3B97773581F5}" sibTransId="{520FADCF-7981-A44D-9B8D-FF00191FD5A4}"/>
    <dgm:cxn modelId="{9DEBE122-DF22-2341-98CB-6ECBC1256445}" type="presOf" srcId="{AC356763-C667-A146-8BFB-01AD8C3B0DF1}" destId="{B3B7BF2D-54CD-EE44-843E-C2719373A322}" srcOrd="1" destOrd="0" presId="urn:microsoft.com/office/officeart/2005/8/layout/hierarchy3"/>
    <dgm:cxn modelId="{62506DA0-E6F4-E14D-B0B8-8D396DFA5CA0}" type="presOf" srcId="{9298C08B-C535-3E48-B311-4062CB638356}" destId="{140E9322-D465-E94D-BC1D-2F3E578F40CA}" srcOrd="0" destOrd="0" presId="urn:microsoft.com/office/officeart/2005/8/layout/hierarchy3"/>
    <dgm:cxn modelId="{A2D96EF1-6CAF-A64E-AE2C-BAC8C683ADD9}" type="presOf" srcId="{50E91916-5504-9D4A-A67F-0A5559246A2C}" destId="{153A8FCB-DCED-FF46-9C53-051D6D38BA30}" srcOrd="0" destOrd="0" presId="urn:microsoft.com/office/officeart/2005/8/layout/hierarchy3"/>
    <dgm:cxn modelId="{CB555F9B-D0F2-CE4A-A9A9-8595122E2D00}" type="presOf" srcId="{F409BB4B-E69E-5B4B-B6AC-F2A9DBED8EE0}" destId="{AEF108E6-4C6B-B14F-BBA2-10909679C35E}" srcOrd="0" destOrd="0" presId="urn:microsoft.com/office/officeart/2005/8/layout/hierarchy3"/>
    <dgm:cxn modelId="{B1E05D9B-0DFA-9A4E-B080-146B606FEA5D}" type="presOf" srcId="{73CB7F9E-6C9E-BA4A-BA42-38C77B771A55}" destId="{F06B2A4C-C03E-C94E-8B43-FA0021955CED}" srcOrd="0" destOrd="0" presId="urn:microsoft.com/office/officeart/2005/8/layout/hierarchy3"/>
    <dgm:cxn modelId="{DA2924CD-89DC-734A-8C24-6609D80A311A}" srcId="{2CA19491-B477-8946-BAFF-F34710ECF4CD}" destId="{9298C08B-C535-3E48-B311-4062CB638356}" srcOrd="0" destOrd="0" parTransId="{8A987B07-1EE9-EC48-84C3-BA82B4D86BC2}" sibTransId="{17978523-F0BA-B046-9FDD-C8E32C1A93AC}"/>
    <dgm:cxn modelId="{8D57D695-A193-E144-86F2-F222DD6774E4}" srcId="{F409BB4B-E69E-5B4B-B6AC-F2A9DBED8EE0}" destId="{19858211-E02A-E74A-BD1C-26AA712F426D}" srcOrd="0" destOrd="0" parTransId="{20B59995-EB1D-DD45-99C0-38A850DB67A4}" sibTransId="{13996C2E-CD0B-924D-8A69-715DA8FDA481}"/>
    <dgm:cxn modelId="{299CE362-1B65-E54C-BA16-46F518082A20}" srcId="{2CA19491-B477-8946-BAFF-F34710ECF4CD}" destId="{0E5F9FDC-AF61-E44E-BF8A-52C3A4362FED}" srcOrd="1" destOrd="0" parTransId="{81166754-65A4-DF43-B23D-6EB9E941E753}" sibTransId="{511E4373-4CA0-E049-8169-47176E123F07}"/>
    <dgm:cxn modelId="{3755B765-059C-3A49-910D-7796D94B120C}" type="presOf" srcId="{792C32E4-EAD8-3248-8C1A-DDBC0E92DCFD}" destId="{016B5765-4657-D84E-A923-D04249068A16}" srcOrd="0" destOrd="0" presId="urn:microsoft.com/office/officeart/2005/8/layout/hierarchy3"/>
    <dgm:cxn modelId="{BA8AC203-0ADB-494B-BB69-B9660A540929}" srcId="{AC356763-C667-A146-8BFB-01AD8C3B0DF1}" destId="{6B2D4C2B-D86D-6840-896B-BC51C5336EC7}" srcOrd="1" destOrd="0" parTransId="{728F6803-4AEA-C04C-A8DD-52D7F4E9FE92}" sibTransId="{C3FFBAED-7359-054B-8A17-5759F6877D3E}"/>
    <dgm:cxn modelId="{FC8E2401-2ACD-1744-85C7-BB228D24AC68}" srcId="{F09D2718-F7D0-0243-BB62-5718BDE1D282}" destId="{35566126-3236-BB4B-861C-555E845181B5}" srcOrd="1" destOrd="0" parTransId="{50E91916-5504-9D4A-A67F-0A5559246A2C}" sibTransId="{483019E0-D7A0-274A-8F1E-A3E06A52E014}"/>
    <dgm:cxn modelId="{EB6156F1-DEFE-6240-B69B-87CC18491AF9}" type="presOf" srcId="{2CA19491-B477-8946-BAFF-F34710ECF4CD}" destId="{7B6C55E4-8265-5448-B920-882B98BD1CF0}" srcOrd="0" destOrd="0" presId="urn:microsoft.com/office/officeart/2005/8/layout/hierarchy3"/>
    <dgm:cxn modelId="{AE4E2135-C715-3B4D-BE67-9704D776E0CA}" srcId="{AC356763-C667-A146-8BFB-01AD8C3B0DF1}" destId="{0B86160E-C9C6-5241-B37E-7F43E216989C}" srcOrd="0" destOrd="0" parTransId="{792C32E4-EAD8-3248-8C1A-DDBC0E92DCFD}" sibTransId="{6C1588B4-D234-2340-9490-F9FD8B6B1ED2}"/>
    <dgm:cxn modelId="{C3A98D1E-DE84-0349-8C69-E651B0E231E1}" type="presOf" srcId="{9676B7BE-8BCD-5E45-989A-62F435DAE0BD}" destId="{C6C3C1FF-88A6-4846-A266-C5C6994EF981}" srcOrd="0" destOrd="0" presId="urn:microsoft.com/office/officeart/2005/8/layout/hierarchy3"/>
    <dgm:cxn modelId="{CC02F7E6-4F6E-5146-AEC9-DFF5ABC1F3C1}" type="presOf" srcId="{0B86160E-C9C6-5241-B37E-7F43E216989C}" destId="{9BE03B68-834E-A74C-9F60-287D342A351F}" srcOrd="0" destOrd="0" presId="urn:microsoft.com/office/officeart/2005/8/layout/hierarchy3"/>
    <dgm:cxn modelId="{56C64F26-64D4-F248-8BF6-24BFC81B14D8}" type="presParOf" srcId="{F06B2A4C-C03E-C94E-8B43-FA0021955CED}" destId="{DD6A2A91-1050-3043-BE24-FE543756029F}" srcOrd="0" destOrd="0" presId="urn:microsoft.com/office/officeart/2005/8/layout/hierarchy3"/>
    <dgm:cxn modelId="{0F30BFC5-B702-BA4A-8260-F2255B8F3E21}" type="presParOf" srcId="{DD6A2A91-1050-3043-BE24-FE543756029F}" destId="{2D5B6CAC-1001-394F-932D-7F1469E84479}" srcOrd="0" destOrd="0" presId="urn:microsoft.com/office/officeart/2005/8/layout/hierarchy3"/>
    <dgm:cxn modelId="{D5640703-26D0-1B4F-9A46-FC8E83AD200E}" type="presParOf" srcId="{2D5B6CAC-1001-394F-932D-7F1469E84479}" destId="{7B6C55E4-8265-5448-B920-882B98BD1CF0}" srcOrd="0" destOrd="0" presId="urn:microsoft.com/office/officeart/2005/8/layout/hierarchy3"/>
    <dgm:cxn modelId="{883AA77B-B4D6-B64F-B8A8-76225828A87F}" type="presParOf" srcId="{2D5B6CAC-1001-394F-932D-7F1469E84479}" destId="{ACF830F5-B35B-1C45-9576-D25284AA7A3F}" srcOrd="1" destOrd="0" presId="urn:microsoft.com/office/officeart/2005/8/layout/hierarchy3"/>
    <dgm:cxn modelId="{792BEFC4-8859-A74B-8A41-B78A8B780DA1}" type="presParOf" srcId="{DD6A2A91-1050-3043-BE24-FE543756029F}" destId="{158AA405-1648-2949-89D5-977C2398B3FA}" srcOrd="1" destOrd="0" presId="urn:microsoft.com/office/officeart/2005/8/layout/hierarchy3"/>
    <dgm:cxn modelId="{DD092CA6-0102-234E-8DC4-AAD449B683B8}" type="presParOf" srcId="{158AA405-1648-2949-89D5-977C2398B3FA}" destId="{A22BB8AF-64CE-B941-8EE0-573C41F14EFC}" srcOrd="0" destOrd="0" presId="urn:microsoft.com/office/officeart/2005/8/layout/hierarchy3"/>
    <dgm:cxn modelId="{4202C2F1-915D-2F41-8CC5-E4190D30C1B2}" type="presParOf" srcId="{158AA405-1648-2949-89D5-977C2398B3FA}" destId="{140E9322-D465-E94D-BC1D-2F3E578F40CA}" srcOrd="1" destOrd="0" presId="urn:microsoft.com/office/officeart/2005/8/layout/hierarchy3"/>
    <dgm:cxn modelId="{130F0FB5-B3FA-F145-8DBC-988BE768CED9}" type="presParOf" srcId="{158AA405-1648-2949-89D5-977C2398B3FA}" destId="{6261DDE9-7120-5649-8D04-28BA1F9C5079}" srcOrd="2" destOrd="0" presId="urn:microsoft.com/office/officeart/2005/8/layout/hierarchy3"/>
    <dgm:cxn modelId="{0C8858B9-B4BA-B84A-987A-2621FD4B16B5}" type="presParOf" srcId="{158AA405-1648-2949-89D5-977C2398B3FA}" destId="{1EF68A11-9ACA-BE43-A9F3-3E1D9CA6E3A4}" srcOrd="3" destOrd="0" presId="urn:microsoft.com/office/officeart/2005/8/layout/hierarchy3"/>
    <dgm:cxn modelId="{633CA610-E381-7544-B2CF-9D7C383E036E}" type="presParOf" srcId="{F06B2A4C-C03E-C94E-8B43-FA0021955CED}" destId="{1EB97CF9-BD5C-8745-A490-638AEFAF10C4}" srcOrd="1" destOrd="0" presId="urn:microsoft.com/office/officeart/2005/8/layout/hierarchy3"/>
    <dgm:cxn modelId="{A9D7B48D-6910-FC4D-A4CB-1964E37592F2}" type="presParOf" srcId="{1EB97CF9-BD5C-8745-A490-638AEFAF10C4}" destId="{400B43B2-15BF-CA42-89B1-0ED6BBDB543C}" srcOrd="0" destOrd="0" presId="urn:microsoft.com/office/officeart/2005/8/layout/hierarchy3"/>
    <dgm:cxn modelId="{56851DBE-3BBB-AE4F-AEFE-E6DF2C2C5FF3}" type="presParOf" srcId="{400B43B2-15BF-CA42-89B1-0ED6BBDB543C}" destId="{D28E01C9-2BDD-A149-97C2-42139D45A445}" srcOrd="0" destOrd="0" presId="urn:microsoft.com/office/officeart/2005/8/layout/hierarchy3"/>
    <dgm:cxn modelId="{C9186884-1874-584B-ACC2-9208D14FDB00}" type="presParOf" srcId="{400B43B2-15BF-CA42-89B1-0ED6BBDB543C}" destId="{B3B7BF2D-54CD-EE44-843E-C2719373A322}" srcOrd="1" destOrd="0" presId="urn:microsoft.com/office/officeart/2005/8/layout/hierarchy3"/>
    <dgm:cxn modelId="{A66DE7F4-5F98-C644-AA8F-9E695171B73B}" type="presParOf" srcId="{1EB97CF9-BD5C-8745-A490-638AEFAF10C4}" destId="{C9B90CA2-3C2E-4241-84F2-588E226CC111}" srcOrd="1" destOrd="0" presId="urn:microsoft.com/office/officeart/2005/8/layout/hierarchy3"/>
    <dgm:cxn modelId="{70ECEB85-048D-0B44-893C-4B16D272BE42}" type="presParOf" srcId="{C9B90CA2-3C2E-4241-84F2-588E226CC111}" destId="{016B5765-4657-D84E-A923-D04249068A16}" srcOrd="0" destOrd="0" presId="urn:microsoft.com/office/officeart/2005/8/layout/hierarchy3"/>
    <dgm:cxn modelId="{33F4751B-82CD-C64C-A296-37C33DAE564E}" type="presParOf" srcId="{C9B90CA2-3C2E-4241-84F2-588E226CC111}" destId="{9BE03B68-834E-A74C-9F60-287D342A351F}" srcOrd="1" destOrd="0" presId="urn:microsoft.com/office/officeart/2005/8/layout/hierarchy3"/>
    <dgm:cxn modelId="{BDF3D7CE-D041-1D4A-AC90-992BA4C17595}" type="presParOf" srcId="{C9B90CA2-3C2E-4241-84F2-588E226CC111}" destId="{10606E3D-B106-F84D-AAA8-B2DBE5928809}" srcOrd="2" destOrd="0" presId="urn:microsoft.com/office/officeart/2005/8/layout/hierarchy3"/>
    <dgm:cxn modelId="{ECC8391C-9F3F-714E-83C1-BEDFE5C93C9C}" type="presParOf" srcId="{C9B90CA2-3C2E-4241-84F2-588E226CC111}" destId="{9357D055-402B-2041-A085-EE78FE5BF72F}" srcOrd="3" destOrd="0" presId="urn:microsoft.com/office/officeart/2005/8/layout/hierarchy3"/>
    <dgm:cxn modelId="{B6C50905-8280-0C4B-829F-C5C7AA7C08DD}" type="presParOf" srcId="{F06B2A4C-C03E-C94E-8B43-FA0021955CED}" destId="{A543F33C-8916-9B44-8C2B-5632CFFDB510}" srcOrd="2" destOrd="0" presId="urn:microsoft.com/office/officeart/2005/8/layout/hierarchy3"/>
    <dgm:cxn modelId="{C9ACB1CE-F3E1-714A-9E02-960BDD74D918}" type="presParOf" srcId="{A543F33C-8916-9B44-8C2B-5632CFFDB510}" destId="{827EA107-5F55-504C-9E56-96AF1278EDDE}" srcOrd="0" destOrd="0" presId="urn:microsoft.com/office/officeart/2005/8/layout/hierarchy3"/>
    <dgm:cxn modelId="{443D7A65-3C5B-2F42-9367-3D020CE33C5E}" type="presParOf" srcId="{827EA107-5F55-504C-9E56-96AF1278EDDE}" destId="{2D81E24D-7022-164D-BA29-77DEFD1D48B7}" srcOrd="0" destOrd="0" presId="urn:microsoft.com/office/officeart/2005/8/layout/hierarchy3"/>
    <dgm:cxn modelId="{AEB4B23D-64A2-AA46-9F9D-5871C4F36B53}" type="presParOf" srcId="{827EA107-5F55-504C-9E56-96AF1278EDDE}" destId="{D8CE8B19-42A2-D345-BD98-7A109524DB26}" srcOrd="1" destOrd="0" presId="urn:microsoft.com/office/officeart/2005/8/layout/hierarchy3"/>
    <dgm:cxn modelId="{E077FBD4-A070-894A-8A8C-C124728BE163}" type="presParOf" srcId="{A543F33C-8916-9B44-8C2B-5632CFFDB510}" destId="{D53DD718-71BE-FD43-ABFD-0023ABCC1BB5}" srcOrd="1" destOrd="0" presId="urn:microsoft.com/office/officeart/2005/8/layout/hierarchy3"/>
    <dgm:cxn modelId="{C2607517-6D10-7142-867F-6A9670CC9FFD}" type="presParOf" srcId="{D53DD718-71BE-FD43-ABFD-0023ABCC1BB5}" destId="{FC86AA7F-0710-7745-98FA-1D6CCBCD2452}" srcOrd="0" destOrd="0" presId="urn:microsoft.com/office/officeart/2005/8/layout/hierarchy3"/>
    <dgm:cxn modelId="{2EDAD5B2-DA07-1A4F-A077-7F3B81F9963E}" type="presParOf" srcId="{D53DD718-71BE-FD43-ABFD-0023ABCC1BB5}" destId="{C6C3C1FF-88A6-4846-A266-C5C6994EF981}" srcOrd="1" destOrd="0" presId="urn:microsoft.com/office/officeart/2005/8/layout/hierarchy3"/>
    <dgm:cxn modelId="{917EDCB3-A190-7348-B51E-2F9F650358D7}" type="presParOf" srcId="{D53DD718-71BE-FD43-ABFD-0023ABCC1BB5}" destId="{153A8FCB-DCED-FF46-9C53-051D6D38BA30}" srcOrd="2" destOrd="0" presId="urn:microsoft.com/office/officeart/2005/8/layout/hierarchy3"/>
    <dgm:cxn modelId="{6AC23F1B-9A90-BB42-8FC8-C76AD7887AEF}" type="presParOf" srcId="{D53DD718-71BE-FD43-ABFD-0023ABCC1BB5}" destId="{D8848ACE-F74E-DA43-9AFB-6F38921E0618}" srcOrd="3" destOrd="0" presId="urn:microsoft.com/office/officeart/2005/8/layout/hierarchy3"/>
    <dgm:cxn modelId="{07B749F2-8AC1-7440-8885-58F1DE275D5D}" type="presParOf" srcId="{F06B2A4C-C03E-C94E-8B43-FA0021955CED}" destId="{51FA602C-CE26-B041-A1A2-58E4E467F39B}" srcOrd="3" destOrd="0" presId="urn:microsoft.com/office/officeart/2005/8/layout/hierarchy3"/>
    <dgm:cxn modelId="{DD83BBA2-7287-2F42-8E67-3D692D0E6A10}" type="presParOf" srcId="{51FA602C-CE26-B041-A1A2-58E4E467F39B}" destId="{004AD003-C5DF-AC40-B848-809A74CE164D}" srcOrd="0" destOrd="0" presId="urn:microsoft.com/office/officeart/2005/8/layout/hierarchy3"/>
    <dgm:cxn modelId="{E054D081-B72A-6E4A-B359-04A40BF4550C}" type="presParOf" srcId="{004AD003-C5DF-AC40-B848-809A74CE164D}" destId="{AEF108E6-4C6B-B14F-BBA2-10909679C35E}" srcOrd="0" destOrd="0" presId="urn:microsoft.com/office/officeart/2005/8/layout/hierarchy3"/>
    <dgm:cxn modelId="{01EC5484-B5A3-3C46-8AFB-9E7FB3CA8652}" type="presParOf" srcId="{004AD003-C5DF-AC40-B848-809A74CE164D}" destId="{09C6B635-AE1A-7746-9781-0381CA01A90E}" srcOrd="1" destOrd="0" presId="urn:microsoft.com/office/officeart/2005/8/layout/hierarchy3"/>
    <dgm:cxn modelId="{41E40DDF-95F0-2943-B016-2065C2577FF2}" type="presParOf" srcId="{51FA602C-CE26-B041-A1A2-58E4E467F39B}" destId="{57ED5B42-C891-DB43-903E-971D49A10128}" srcOrd="1" destOrd="0" presId="urn:microsoft.com/office/officeart/2005/8/layout/hierarchy3"/>
    <dgm:cxn modelId="{4D025E18-51B1-2F4F-ADC7-8F7D96B5E2FF}" type="presParOf" srcId="{57ED5B42-C891-DB43-903E-971D49A10128}" destId="{64185E3B-9F00-184B-A85F-1159D4A2250B}" srcOrd="0" destOrd="0" presId="urn:microsoft.com/office/officeart/2005/8/layout/hierarchy3"/>
    <dgm:cxn modelId="{4AD638F6-E66A-E24C-BA25-ECC2FEC30DFF}" type="presParOf" srcId="{57ED5B42-C891-DB43-903E-971D49A10128}" destId="{B440028A-A2B3-2144-8EA6-6FA114D1B4E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5F9658-B915-2A49-B3BD-FBD14B9E3C3D}" type="doc">
      <dgm:prSet loTypeId="urn:microsoft.com/office/officeart/2005/8/layout/vList2" loCatId="list" qsTypeId="urn:microsoft.com/office/officeart/2005/8/quickstyle/simple4" qsCatId="simple" csTypeId="urn:microsoft.com/office/officeart/2005/8/colors/colorful4" csCatId="colorful"/>
      <dgm:spPr/>
      <dgm:t>
        <a:bodyPr/>
        <a:lstStyle/>
        <a:p>
          <a:endParaRPr lang="en-US"/>
        </a:p>
      </dgm:t>
    </dgm:pt>
    <dgm:pt modelId="{94AC78D1-1A8F-9D4F-8909-FD70747BC68F}">
      <dgm:prSet/>
      <dgm:spPr/>
      <dgm:t>
        <a:bodyPr/>
        <a:lstStyle/>
        <a:p>
          <a:pPr rtl="0"/>
          <a:r>
            <a:rPr lang="en-US" smtClean="0"/>
            <a:t>John Dewey, “</a:t>
          </a:r>
          <a:r>
            <a:rPr lang="en-US" smtClean="0">
              <a:hlinkClick xmlns:r="http://schemas.openxmlformats.org/officeDocument/2006/relationships" r:id="rId1" invalidUrl="http://www.compilerpress.ca/Competitiveness/Anno/Anno Dewey Corproate Legal Personality YLR 1926.htm"/>
            </a:rPr>
            <a:t>The Historic Background of Corporate Legal Personality</a:t>
          </a:r>
          <a:r>
            <a:rPr lang="en-US" smtClean="0"/>
            <a:t>,” </a:t>
          </a:r>
          <a:r>
            <a:rPr lang="en-US" i="1" smtClean="0"/>
            <a:t>Yale Law Journal, </a:t>
          </a:r>
          <a:r>
            <a:rPr lang="en-US" smtClean="0"/>
            <a:t>XXXV (6) (April 1926), 655-673 [quoting Maitland, </a:t>
          </a:r>
          <a:r>
            <a:rPr lang="en-US" i="1" smtClean="0"/>
            <a:t>Collected Papers </a:t>
          </a:r>
          <a:r>
            <a:rPr lang="en-US" smtClean="0"/>
            <a:t>(1911) 307]</a:t>
          </a:r>
          <a:endParaRPr lang="en-US"/>
        </a:p>
      </dgm:t>
    </dgm:pt>
    <dgm:pt modelId="{01575DF5-0ABF-1842-AAF7-E698D283F6F0}" type="parTrans" cxnId="{CC52819F-55A4-234E-B2BC-DD11A627ADD4}">
      <dgm:prSet/>
      <dgm:spPr/>
      <dgm:t>
        <a:bodyPr/>
        <a:lstStyle/>
        <a:p>
          <a:endParaRPr lang="en-US"/>
        </a:p>
      </dgm:t>
    </dgm:pt>
    <dgm:pt modelId="{FE642544-808C-5C41-A316-1E9CD4985FC3}" type="sibTrans" cxnId="{CC52819F-55A4-234E-B2BC-DD11A627ADD4}">
      <dgm:prSet/>
      <dgm:spPr/>
      <dgm:t>
        <a:bodyPr/>
        <a:lstStyle/>
        <a:p>
          <a:endParaRPr lang="en-US"/>
        </a:p>
      </dgm:t>
    </dgm:pt>
    <dgm:pt modelId="{1A15D241-9EC2-2C46-AD4A-E8825F4D1FFC}">
      <dgm:prSet/>
      <dgm:spPr/>
      <dgm:t>
        <a:bodyPr/>
        <a:lstStyle/>
        <a:p>
          <a:pPr rtl="0"/>
          <a:r>
            <a:rPr lang="en-US" smtClean="0"/>
            <a:t>“The corporation is (forgive this compound adjective) a right-and-duty-bearing unit.  </a:t>
          </a:r>
          <a:endParaRPr lang="en-US"/>
        </a:p>
      </dgm:t>
    </dgm:pt>
    <dgm:pt modelId="{EAF5447C-E434-A246-8FFF-95FC79444F98}" type="parTrans" cxnId="{45DA6F25-D075-414E-8D64-4352717D8F66}">
      <dgm:prSet/>
      <dgm:spPr/>
      <dgm:t>
        <a:bodyPr/>
        <a:lstStyle/>
        <a:p>
          <a:endParaRPr lang="en-US"/>
        </a:p>
      </dgm:t>
    </dgm:pt>
    <dgm:pt modelId="{63BE04B6-B567-424A-86E8-FA912EFC7D32}" type="sibTrans" cxnId="{45DA6F25-D075-414E-8D64-4352717D8F66}">
      <dgm:prSet/>
      <dgm:spPr/>
      <dgm:t>
        <a:bodyPr/>
        <a:lstStyle/>
        <a:p>
          <a:endParaRPr lang="en-US"/>
        </a:p>
      </dgm:t>
    </dgm:pt>
    <dgm:pt modelId="{856978EA-D5A7-7248-88FC-6D51EF7FDF26}">
      <dgm:prSet/>
      <dgm:spPr/>
      <dgm:t>
        <a:bodyPr/>
        <a:lstStyle/>
        <a:p>
          <a:pPr rtl="0"/>
          <a:r>
            <a:rPr lang="en-US" dirty="0" smtClean="0"/>
            <a:t>Not all the legal propositions that are true of a man will be true of a corporation.  For example, it can neither marry nor be given in marriage; but in a vast number of cases you can make a legal statement about </a:t>
          </a:r>
          <a:r>
            <a:rPr lang="en-US" i="1" dirty="0" smtClean="0"/>
            <a:t>x</a:t>
          </a:r>
          <a:r>
            <a:rPr lang="en-US" dirty="0" smtClean="0"/>
            <a:t> and </a:t>
          </a:r>
          <a:r>
            <a:rPr lang="en-US" i="1" dirty="0" smtClean="0"/>
            <a:t>y</a:t>
          </a:r>
          <a:r>
            <a:rPr lang="en-US" dirty="0" smtClean="0"/>
            <a:t> which will hold good whether these symbols stand for two men or for two corporations, or for a corporation and a man.” [2]  </a:t>
          </a:r>
          <a:endParaRPr lang="en-US" dirty="0"/>
        </a:p>
      </dgm:t>
    </dgm:pt>
    <dgm:pt modelId="{6E53D69B-AA1A-974E-A46B-10412E7C6D2E}" type="parTrans" cxnId="{6ABE608A-2518-7C4C-9F38-6EB59D324A46}">
      <dgm:prSet/>
      <dgm:spPr/>
      <dgm:t>
        <a:bodyPr/>
        <a:lstStyle/>
        <a:p>
          <a:endParaRPr lang="en-US"/>
        </a:p>
      </dgm:t>
    </dgm:pt>
    <dgm:pt modelId="{8F7ADEAF-2617-7E40-B003-FD1977F06250}" type="sibTrans" cxnId="{6ABE608A-2518-7C4C-9F38-6EB59D324A46}">
      <dgm:prSet/>
      <dgm:spPr/>
      <dgm:t>
        <a:bodyPr/>
        <a:lstStyle/>
        <a:p>
          <a:endParaRPr lang="en-US"/>
        </a:p>
      </dgm:t>
    </dgm:pt>
    <dgm:pt modelId="{40926416-5914-7143-8FC4-37D49CC48E84}">
      <dgm:prSet/>
      <dgm:spPr/>
      <dgm:t>
        <a:bodyPr/>
        <a:lstStyle/>
        <a:p>
          <a:pPr rtl="0"/>
          <a:r>
            <a:rPr lang="en-US" smtClean="0"/>
            <a:t>In saying that “person” might legally mean whatever the law makes it mean, I am trying to say that “person” might be used simply as a synonym for a’ right-and-duty-bearing unit. </a:t>
          </a:r>
          <a:endParaRPr lang="en-US"/>
        </a:p>
      </dgm:t>
    </dgm:pt>
    <dgm:pt modelId="{43639D1E-F581-204D-B1B7-E5140460490A}" type="parTrans" cxnId="{8A3D0258-D757-CD4E-B067-3690A7ED1CA6}">
      <dgm:prSet/>
      <dgm:spPr/>
      <dgm:t>
        <a:bodyPr/>
        <a:lstStyle/>
        <a:p>
          <a:endParaRPr lang="en-US"/>
        </a:p>
      </dgm:t>
    </dgm:pt>
    <dgm:pt modelId="{50B5CA25-FD30-6440-8E3B-F70920800914}" type="sibTrans" cxnId="{8A3D0258-D757-CD4E-B067-3690A7ED1CA6}">
      <dgm:prSet/>
      <dgm:spPr/>
      <dgm:t>
        <a:bodyPr/>
        <a:lstStyle/>
        <a:p>
          <a:endParaRPr lang="en-US"/>
        </a:p>
      </dgm:t>
    </dgm:pt>
    <dgm:pt modelId="{A84514FA-3FA3-754F-9EC3-CD3D2C2E83E2}" type="pres">
      <dgm:prSet presAssocID="{225F9658-B915-2A49-B3BD-FBD14B9E3C3D}" presName="linear" presStyleCnt="0">
        <dgm:presLayoutVars>
          <dgm:animLvl val="lvl"/>
          <dgm:resizeHandles val="exact"/>
        </dgm:presLayoutVars>
      </dgm:prSet>
      <dgm:spPr/>
      <dgm:t>
        <a:bodyPr/>
        <a:lstStyle/>
        <a:p>
          <a:endParaRPr lang="en-US"/>
        </a:p>
      </dgm:t>
    </dgm:pt>
    <dgm:pt modelId="{000821A8-8694-954C-BEC5-07FD4518A329}" type="pres">
      <dgm:prSet presAssocID="{94AC78D1-1A8F-9D4F-8909-FD70747BC68F}" presName="parentText" presStyleLbl="node1" presStyleIdx="0" presStyleCnt="1">
        <dgm:presLayoutVars>
          <dgm:chMax val="0"/>
          <dgm:bulletEnabled val="1"/>
        </dgm:presLayoutVars>
      </dgm:prSet>
      <dgm:spPr/>
      <dgm:t>
        <a:bodyPr/>
        <a:lstStyle/>
        <a:p>
          <a:endParaRPr lang="en-US"/>
        </a:p>
      </dgm:t>
    </dgm:pt>
    <dgm:pt modelId="{62395A56-2A4B-3441-A085-6BCCBD92478F}" type="pres">
      <dgm:prSet presAssocID="{94AC78D1-1A8F-9D4F-8909-FD70747BC68F}" presName="childText" presStyleLbl="revTx" presStyleIdx="0" presStyleCnt="1">
        <dgm:presLayoutVars>
          <dgm:bulletEnabled val="1"/>
        </dgm:presLayoutVars>
      </dgm:prSet>
      <dgm:spPr/>
      <dgm:t>
        <a:bodyPr/>
        <a:lstStyle/>
        <a:p>
          <a:endParaRPr lang="en-US"/>
        </a:p>
      </dgm:t>
    </dgm:pt>
  </dgm:ptLst>
  <dgm:cxnLst>
    <dgm:cxn modelId="{D84AC9E5-DEF0-BB45-AD8F-1F3E7EE3B22C}" type="presOf" srcId="{856978EA-D5A7-7248-88FC-6D51EF7FDF26}" destId="{62395A56-2A4B-3441-A085-6BCCBD92478F}" srcOrd="0" destOrd="1" presId="urn:microsoft.com/office/officeart/2005/8/layout/vList2"/>
    <dgm:cxn modelId="{6ABE608A-2518-7C4C-9F38-6EB59D324A46}" srcId="{94AC78D1-1A8F-9D4F-8909-FD70747BC68F}" destId="{856978EA-D5A7-7248-88FC-6D51EF7FDF26}" srcOrd="1" destOrd="0" parTransId="{6E53D69B-AA1A-974E-A46B-10412E7C6D2E}" sibTransId="{8F7ADEAF-2617-7E40-B003-FD1977F06250}"/>
    <dgm:cxn modelId="{443266E0-D417-3A47-8A3B-D941648DD92A}" type="presOf" srcId="{94AC78D1-1A8F-9D4F-8909-FD70747BC68F}" destId="{000821A8-8694-954C-BEC5-07FD4518A329}" srcOrd="0" destOrd="0" presId="urn:microsoft.com/office/officeart/2005/8/layout/vList2"/>
    <dgm:cxn modelId="{786A726C-BF33-3540-B8CD-DEB18D185753}" type="presOf" srcId="{1A15D241-9EC2-2C46-AD4A-E8825F4D1FFC}" destId="{62395A56-2A4B-3441-A085-6BCCBD92478F}" srcOrd="0" destOrd="0" presId="urn:microsoft.com/office/officeart/2005/8/layout/vList2"/>
    <dgm:cxn modelId="{6829BA40-B9A5-6740-AE9F-75A86237F5BD}" type="presOf" srcId="{40926416-5914-7143-8FC4-37D49CC48E84}" destId="{62395A56-2A4B-3441-A085-6BCCBD92478F}" srcOrd="0" destOrd="2" presId="urn:microsoft.com/office/officeart/2005/8/layout/vList2"/>
    <dgm:cxn modelId="{8A3D0258-D757-CD4E-B067-3690A7ED1CA6}" srcId="{94AC78D1-1A8F-9D4F-8909-FD70747BC68F}" destId="{40926416-5914-7143-8FC4-37D49CC48E84}" srcOrd="2" destOrd="0" parTransId="{43639D1E-F581-204D-B1B7-E5140460490A}" sibTransId="{50B5CA25-FD30-6440-8E3B-F70920800914}"/>
    <dgm:cxn modelId="{281B7EBB-A0C2-284B-9976-90E28C5C156B}" type="presOf" srcId="{225F9658-B915-2A49-B3BD-FBD14B9E3C3D}" destId="{A84514FA-3FA3-754F-9EC3-CD3D2C2E83E2}" srcOrd="0" destOrd="0" presId="urn:microsoft.com/office/officeart/2005/8/layout/vList2"/>
    <dgm:cxn modelId="{CC52819F-55A4-234E-B2BC-DD11A627ADD4}" srcId="{225F9658-B915-2A49-B3BD-FBD14B9E3C3D}" destId="{94AC78D1-1A8F-9D4F-8909-FD70747BC68F}" srcOrd="0" destOrd="0" parTransId="{01575DF5-0ABF-1842-AAF7-E698D283F6F0}" sibTransId="{FE642544-808C-5C41-A316-1E9CD4985FC3}"/>
    <dgm:cxn modelId="{45DA6F25-D075-414E-8D64-4352717D8F66}" srcId="{94AC78D1-1A8F-9D4F-8909-FD70747BC68F}" destId="{1A15D241-9EC2-2C46-AD4A-E8825F4D1FFC}" srcOrd="0" destOrd="0" parTransId="{EAF5447C-E434-A246-8FFF-95FC79444F98}" sibTransId="{63BE04B6-B567-424A-86E8-FA912EFC7D32}"/>
    <dgm:cxn modelId="{C017B354-0365-F345-81EB-83A98F48F56F}" type="presParOf" srcId="{A84514FA-3FA3-754F-9EC3-CD3D2C2E83E2}" destId="{000821A8-8694-954C-BEC5-07FD4518A329}" srcOrd="0" destOrd="0" presId="urn:microsoft.com/office/officeart/2005/8/layout/vList2"/>
    <dgm:cxn modelId="{5C0ADA73-134D-1F4A-95CD-272ECD63AB61}" type="presParOf" srcId="{A84514FA-3FA3-754F-9EC3-CD3D2C2E83E2}" destId="{62395A56-2A4B-3441-A085-6BCCBD92478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B8A426-A9D2-0C4D-A2FC-AE9A721E0444}"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67C6618-BECA-0D40-884D-19A6F29A9797}">
      <dgm:prSet custT="1"/>
      <dgm:spPr/>
      <dgm:t>
        <a:bodyPr/>
        <a:lstStyle/>
        <a:p>
          <a:pPr rtl="0"/>
          <a:r>
            <a:rPr lang="en-US" sz="2400" dirty="0" smtClean="0"/>
            <a:t>Fiction Concession theory</a:t>
          </a:r>
          <a:endParaRPr lang="en-US" sz="2400" dirty="0"/>
        </a:p>
      </dgm:t>
    </dgm:pt>
    <dgm:pt modelId="{2025D62C-8E05-0742-B155-395134993D7F}" type="parTrans" cxnId="{3683D34D-70C1-0243-A63D-048875B8D634}">
      <dgm:prSet/>
      <dgm:spPr/>
      <dgm:t>
        <a:bodyPr/>
        <a:lstStyle/>
        <a:p>
          <a:endParaRPr lang="en-US"/>
        </a:p>
      </dgm:t>
    </dgm:pt>
    <dgm:pt modelId="{4970A6CA-DD03-9041-8A40-B844D65BA819}" type="sibTrans" cxnId="{3683D34D-70C1-0243-A63D-048875B8D634}">
      <dgm:prSet/>
      <dgm:spPr/>
      <dgm:t>
        <a:bodyPr/>
        <a:lstStyle/>
        <a:p>
          <a:endParaRPr lang="en-US"/>
        </a:p>
      </dgm:t>
    </dgm:pt>
    <dgm:pt modelId="{0FEF9962-D9E1-434D-9C7F-98F7F8D2EADB}">
      <dgm:prSet custT="1"/>
      <dgm:spPr/>
      <dgm:t>
        <a:bodyPr/>
        <a:lstStyle/>
        <a:p>
          <a:pPr rtl="0"/>
          <a:r>
            <a:rPr lang="en-US" sz="2000" dirty="0" smtClean="0"/>
            <a:t>Corporations exist only to the extent permitted by law</a:t>
          </a:r>
          <a:endParaRPr lang="en-US" sz="2000" dirty="0"/>
        </a:p>
      </dgm:t>
    </dgm:pt>
    <dgm:pt modelId="{C8D12287-440D-104E-9072-8261AD196EC4}" type="parTrans" cxnId="{66DB597C-098A-9941-8DF1-F19592434BEF}">
      <dgm:prSet/>
      <dgm:spPr/>
      <dgm:t>
        <a:bodyPr/>
        <a:lstStyle/>
        <a:p>
          <a:endParaRPr lang="en-US"/>
        </a:p>
      </dgm:t>
    </dgm:pt>
    <dgm:pt modelId="{7E3095C3-C432-D34C-A173-54BA375A818F}" type="sibTrans" cxnId="{66DB597C-098A-9941-8DF1-F19592434BEF}">
      <dgm:prSet/>
      <dgm:spPr/>
      <dgm:t>
        <a:bodyPr/>
        <a:lstStyle/>
        <a:p>
          <a:endParaRPr lang="en-US"/>
        </a:p>
      </dgm:t>
    </dgm:pt>
    <dgm:pt modelId="{5DA5696F-CD1B-774C-BBE5-73483C70D434}">
      <dgm:prSet custT="1"/>
      <dgm:spPr>
        <a:gradFill rotWithShape="0">
          <a:gsLst>
            <a:gs pos="0">
              <a:schemeClr val="accent4">
                <a:lumMod val="75000"/>
              </a:schemeClr>
            </a:gs>
            <a:gs pos="50000">
              <a:schemeClr val="accent4"/>
            </a:gs>
            <a:gs pos="100000">
              <a:schemeClr val="accent4">
                <a:lumMod val="50000"/>
              </a:schemeClr>
            </a:gs>
          </a:gsLst>
        </a:gradFill>
      </dgm:spPr>
      <dgm:t>
        <a:bodyPr/>
        <a:lstStyle/>
        <a:p>
          <a:pPr rtl="0"/>
          <a:r>
            <a:rPr lang="en-US" sz="2400" dirty="0" smtClean="0">
              <a:solidFill>
                <a:schemeClr val="tx1"/>
              </a:solidFill>
            </a:rPr>
            <a:t>Nexus of contracts theory</a:t>
          </a:r>
          <a:endParaRPr lang="en-US" sz="2400" dirty="0">
            <a:solidFill>
              <a:schemeClr val="tx1"/>
            </a:solidFill>
          </a:endParaRPr>
        </a:p>
      </dgm:t>
    </dgm:pt>
    <dgm:pt modelId="{EB5BCB70-FBE5-FC4C-B469-AA56BDCDA9D4}" type="parTrans" cxnId="{24728D3E-2F22-FA41-95BC-9733CE9D9BC3}">
      <dgm:prSet/>
      <dgm:spPr/>
      <dgm:t>
        <a:bodyPr/>
        <a:lstStyle/>
        <a:p>
          <a:endParaRPr lang="en-US"/>
        </a:p>
      </dgm:t>
    </dgm:pt>
    <dgm:pt modelId="{805109E7-4E88-EE4E-9249-7B3C0C4177DD}" type="sibTrans" cxnId="{24728D3E-2F22-FA41-95BC-9733CE9D9BC3}">
      <dgm:prSet/>
      <dgm:spPr/>
      <dgm:t>
        <a:bodyPr/>
        <a:lstStyle/>
        <a:p>
          <a:endParaRPr lang="en-US"/>
        </a:p>
      </dgm:t>
    </dgm:pt>
    <dgm:pt modelId="{9785143F-9195-DA47-8197-3386145933B8}">
      <dgm:prSet custT="1"/>
      <dgm:spPr/>
      <dgm:t>
        <a:bodyPr/>
        <a:lstStyle/>
        <a:p>
          <a:pPr rtl="0"/>
          <a:r>
            <a:rPr lang="en-US" sz="1800" dirty="0" smtClean="0"/>
            <a:t>corporations are collection of contracts between different parties - primarily shareholders.</a:t>
          </a:r>
          <a:endParaRPr lang="en-US" sz="1800" dirty="0"/>
        </a:p>
      </dgm:t>
    </dgm:pt>
    <dgm:pt modelId="{80103DDB-8027-DD43-A49C-00DFAE41260C}" type="parTrans" cxnId="{6CE2EFF8-F7BC-FF46-AB47-E13AB28F67FE}">
      <dgm:prSet/>
      <dgm:spPr/>
      <dgm:t>
        <a:bodyPr/>
        <a:lstStyle/>
        <a:p>
          <a:endParaRPr lang="en-US"/>
        </a:p>
      </dgm:t>
    </dgm:pt>
    <dgm:pt modelId="{4EAEB5B3-1CF0-3B46-9EEF-4C17B4073AAF}" type="sibTrans" cxnId="{6CE2EFF8-F7BC-FF46-AB47-E13AB28F67FE}">
      <dgm:prSet/>
      <dgm:spPr/>
      <dgm:t>
        <a:bodyPr/>
        <a:lstStyle/>
        <a:p>
          <a:endParaRPr lang="en-US"/>
        </a:p>
      </dgm:t>
    </dgm:pt>
    <dgm:pt modelId="{B15DB797-158E-BF4B-A020-565B9BF57F66}">
      <dgm:prSet custT="1"/>
      <dgm:spPr/>
      <dgm:t>
        <a:bodyPr/>
        <a:lstStyle/>
        <a:p>
          <a:pPr rtl="0"/>
          <a:r>
            <a:rPr lang="en-US" sz="2000" dirty="0" smtClean="0"/>
            <a:t>Corporations as property in the hands of shareholders; </a:t>
          </a:r>
          <a:endParaRPr lang="en-US" sz="2000" dirty="0"/>
        </a:p>
      </dgm:t>
    </dgm:pt>
    <dgm:pt modelId="{FD80A80E-AFA0-034F-9FB5-CFE704FA2D9C}" type="parTrans" cxnId="{52F87BF1-7BF8-2246-9845-28A09274AFF5}">
      <dgm:prSet/>
      <dgm:spPr/>
      <dgm:t>
        <a:bodyPr/>
        <a:lstStyle/>
        <a:p>
          <a:endParaRPr lang="en-US"/>
        </a:p>
      </dgm:t>
    </dgm:pt>
    <dgm:pt modelId="{75D919AF-4ADC-644F-885F-F81574E5D546}" type="sibTrans" cxnId="{52F87BF1-7BF8-2246-9845-28A09274AFF5}">
      <dgm:prSet/>
      <dgm:spPr/>
      <dgm:t>
        <a:bodyPr/>
        <a:lstStyle/>
        <a:p>
          <a:endParaRPr lang="en-US"/>
        </a:p>
      </dgm:t>
    </dgm:pt>
    <dgm:pt modelId="{E7CD9DD3-1C37-1A43-9977-E44C7DAE08E9}">
      <dgm:prSet custT="1"/>
      <dgm:spPr/>
      <dgm:t>
        <a:bodyPr/>
        <a:lstStyle/>
        <a:p>
          <a:pPr rtl="0"/>
          <a:r>
            <a:rPr lang="en-US" sz="2000" dirty="0" smtClean="0"/>
            <a:t>focus on shareholder rather than on enterprise</a:t>
          </a:r>
          <a:endParaRPr lang="en-US" sz="2000" dirty="0"/>
        </a:p>
      </dgm:t>
    </dgm:pt>
    <dgm:pt modelId="{3065EBA2-B53E-FB49-AD51-9270B75DCA78}" type="parTrans" cxnId="{846D411E-93CD-5740-A263-842CDBA5E82A}">
      <dgm:prSet/>
      <dgm:spPr/>
      <dgm:t>
        <a:bodyPr/>
        <a:lstStyle/>
        <a:p>
          <a:endParaRPr lang="en-US"/>
        </a:p>
      </dgm:t>
    </dgm:pt>
    <dgm:pt modelId="{8BC5478A-E819-9546-B639-7F59C35B309D}" type="sibTrans" cxnId="{846D411E-93CD-5740-A263-842CDBA5E82A}">
      <dgm:prSet/>
      <dgm:spPr/>
      <dgm:t>
        <a:bodyPr/>
        <a:lstStyle/>
        <a:p>
          <a:endParaRPr lang="en-US"/>
        </a:p>
      </dgm:t>
    </dgm:pt>
    <dgm:pt modelId="{19B22F60-A0A1-5547-9220-A1F302952292}">
      <dgm:prSet custT="1"/>
      <dgm:spPr>
        <a:gradFill rotWithShape="0">
          <a:gsLst>
            <a:gs pos="0">
              <a:schemeClr val="accent6">
                <a:lumMod val="75000"/>
              </a:schemeClr>
            </a:gs>
            <a:gs pos="50000">
              <a:schemeClr val="accent6">
                <a:lumMod val="50000"/>
              </a:schemeClr>
            </a:gs>
            <a:gs pos="100000">
              <a:schemeClr val="accent6">
                <a:lumMod val="75000"/>
              </a:schemeClr>
            </a:gs>
          </a:gsLst>
        </a:gradFill>
      </dgm:spPr>
      <dgm:t>
        <a:bodyPr/>
        <a:lstStyle/>
        <a:p>
          <a:pPr rtl="0"/>
          <a:r>
            <a:rPr lang="en-US" sz="2400" dirty="0" smtClean="0"/>
            <a:t>Autonomy/Aggregation theory</a:t>
          </a:r>
          <a:endParaRPr lang="en-US" sz="2400" dirty="0"/>
        </a:p>
      </dgm:t>
    </dgm:pt>
    <dgm:pt modelId="{E77334CC-3317-1447-BCF4-D9BB8DE1D5F7}" type="parTrans" cxnId="{80C4460C-CCE4-D54E-A2B8-DB652CA4ADD5}">
      <dgm:prSet/>
      <dgm:spPr/>
      <dgm:t>
        <a:bodyPr/>
        <a:lstStyle/>
        <a:p>
          <a:endParaRPr lang="en-US"/>
        </a:p>
      </dgm:t>
    </dgm:pt>
    <dgm:pt modelId="{4D92F827-A499-6A44-A9A0-502691E3609F}" type="sibTrans" cxnId="{80C4460C-CCE4-D54E-A2B8-DB652CA4ADD5}">
      <dgm:prSet/>
      <dgm:spPr/>
      <dgm:t>
        <a:bodyPr/>
        <a:lstStyle/>
        <a:p>
          <a:endParaRPr lang="en-US"/>
        </a:p>
      </dgm:t>
    </dgm:pt>
    <dgm:pt modelId="{B031D8F0-BD04-514C-AF23-3DF050F9F566}">
      <dgm:prSet custT="1"/>
      <dgm:spPr/>
      <dgm:t>
        <a:bodyPr/>
        <a:lstStyle/>
        <a:p>
          <a:pPr rtl="0"/>
          <a:r>
            <a:rPr lang="en-US" sz="1800" dirty="0" smtClean="0"/>
            <a:t>When a group comes together to form an enterprise the resulting body is distinct from any of its members; it is institutionally distinct</a:t>
          </a:r>
          <a:endParaRPr lang="en-US" sz="1800" dirty="0"/>
        </a:p>
      </dgm:t>
    </dgm:pt>
    <dgm:pt modelId="{537C4A29-D326-2145-9425-47AE112ECA91}" type="parTrans" cxnId="{17AD9427-24F8-1841-8130-34686DB275C9}">
      <dgm:prSet/>
      <dgm:spPr/>
      <dgm:t>
        <a:bodyPr/>
        <a:lstStyle/>
        <a:p>
          <a:endParaRPr lang="en-US"/>
        </a:p>
      </dgm:t>
    </dgm:pt>
    <dgm:pt modelId="{309C2896-B612-2A49-9403-8991FCABB144}" type="sibTrans" cxnId="{17AD9427-24F8-1841-8130-34686DB275C9}">
      <dgm:prSet/>
      <dgm:spPr/>
      <dgm:t>
        <a:bodyPr/>
        <a:lstStyle/>
        <a:p>
          <a:endParaRPr lang="en-US"/>
        </a:p>
      </dgm:t>
    </dgm:pt>
    <dgm:pt modelId="{272514F2-495E-B448-A34F-CC48A374F64E}">
      <dgm:prSet/>
      <dgm:spPr/>
      <dgm:t>
        <a:bodyPr/>
        <a:lstStyle/>
        <a:p>
          <a:pPr rtl="0"/>
          <a:r>
            <a:rPr lang="en-US" smtClean="0"/>
            <a:t>Corporations as the government of an economic community </a:t>
          </a:r>
          <a:endParaRPr lang="en-US"/>
        </a:p>
      </dgm:t>
    </dgm:pt>
    <dgm:pt modelId="{880E3B7F-F34E-F840-A42D-3EF25425BE2F}" type="parTrans" cxnId="{070D5D6E-E5EE-1E41-9262-CBDA4B605E45}">
      <dgm:prSet/>
      <dgm:spPr/>
      <dgm:t>
        <a:bodyPr/>
        <a:lstStyle/>
        <a:p>
          <a:endParaRPr lang="en-US"/>
        </a:p>
      </dgm:t>
    </dgm:pt>
    <dgm:pt modelId="{50BE822E-982E-9F4E-B435-6BEA855D9310}" type="sibTrans" cxnId="{070D5D6E-E5EE-1E41-9262-CBDA4B605E45}">
      <dgm:prSet/>
      <dgm:spPr/>
      <dgm:t>
        <a:bodyPr/>
        <a:lstStyle/>
        <a:p>
          <a:endParaRPr lang="en-US"/>
        </a:p>
      </dgm:t>
    </dgm:pt>
    <dgm:pt modelId="{EFD064E2-F6AF-5D4C-BE64-808E42A97CE9}">
      <dgm:prSet/>
      <dgm:spPr/>
      <dgm:t>
        <a:bodyPr/>
        <a:lstStyle/>
        <a:p>
          <a:pPr rtl="0"/>
          <a:r>
            <a:rPr lang="en-US" smtClean="0"/>
            <a:t>Focus on the enterprise rather than on the shareholder</a:t>
          </a:r>
          <a:endParaRPr lang="en-US"/>
        </a:p>
      </dgm:t>
    </dgm:pt>
    <dgm:pt modelId="{BA070EBD-59EA-3342-9506-04AC8EBAA50E}" type="parTrans" cxnId="{C0FD4DFF-E2EC-8645-91AC-590807FFFC62}">
      <dgm:prSet/>
      <dgm:spPr/>
      <dgm:t>
        <a:bodyPr/>
        <a:lstStyle/>
        <a:p>
          <a:endParaRPr lang="en-US"/>
        </a:p>
      </dgm:t>
    </dgm:pt>
    <dgm:pt modelId="{5D596A98-5E50-4443-95BB-631628E910A7}" type="sibTrans" cxnId="{C0FD4DFF-E2EC-8645-91AC-590807FFFC62}">
      <dgm:prSet/>
      <dgm:spPr/>
      <dgm:t>
        <a:bodyPr/>
        <a:lstStyle/>
        <a:p>
          <a:endParaRPr lang="en-US"/>
        </a:p>
      </dgm:t>
    </dgm:pt>
    <dgm:pt modelId="{1AE0A2D4-7AF8-1B47-86AA-6E5C3F810325}">
      <dgm:prSet/>
      <dgm:spPr/>
      <dgm:t>
        <a:bodyPr/>
        <a:lstStyle/>
        <a:p>
          <a:r>
            <a:rPr lang="en-US" i="1" smtClean="0"/>
            <a:t>Corporate form</a:t>
          </a:r>
          <a:r>
            <a:rPr lang="en-US" smtClean="0"/>
            <a:t> as property </a:t>
          </a:r>
          <a:r>
            <a:rPr lang="en-US" i="1" smtClean="0"/>
            <a:t>controlled</a:t>
          </a:r>
          <a:r>
            <a:rPr lang="en-US" smtClean="0"/>
            <a:t> by the state</a:t>
          </a:r>
          <a:endParaRPr lang="en-US"/>
        </a:p>
      </dgm:t>
    </dgm:pt>
    <dgm:pt modelId="{82C8E503-0741-2A45-99F7-9BEE1EC6B13B}" type="parTrans" cxnId="{50C316AF-8524-B84D-8C8A-53967A77D561}">
      <dgm:prSet/>
      <dgm:spPr/>
      <dgm:t>
        <a:bodyPr/>
        <a:lstStyle/>
        <a:p>
          <a:endParaRPr lang="en-US"/>
        </a:p>
      </dgm:t>
    </dgm:pt>
    <dgm:pt modelId="{47C82FF0-B49E-154D-B5F9-B834356E628E}" type="sibTrans" cxnId="{50C316AF-8524-B84D-8C8A-53967A77D561}">
      <dgm:prSet/>
      <dgm:spPr/>
      <dgm:t>
        <a:bodyPr/>
        <a:lstStyle/>
        <a:p>
          <a:endParaRPr lang="en-US"/>
        </a:p>
      </dgm:t>
    </dgm:pt>
    <dgm:pt modelId="{0806B2F6-3605-D04D-ADB4-5A1546DC02EF}">
      <dgm:prSet/>
      <dgm:spPr/>
      <dgm:t>
        <a:bodyPr/>
        <a:lstStyle/>
        <a:p>
          <a:r>
            <a:rPr lang="en-US" dirty="0" smtClean="0"/>
            <a:t>Focus on state economic policy</a:t>
          </a:r>
          <a:endParaRPr lang="en-US" dirty="0"/>
        </a:p>
      </dgm:t>
    </dgm:pt>
    <dgm:pt modelId="{0C2C06F5-C1E5-0146-B939-DB5873E5DD92}" type="parTrans" cxnId="{1C6CB07E-FEEC-5242-90E1-8782B785F447}">
      <dgm:prSet/>
      <dgm:spPr/>
      <dgm:t>
        <a:bodyPr/>
        <a:lstStyle/>
        <a:p>
          <a:endParaRPr lang="en-US"/>
        </a:p>
      </dgm:t>
    </dgm:pt>
    <dgm:pt modelId="{F8318999-6781-6945-992E-C1BF5E4AEF94}" type="sibTrans" cxnId="{1C6CB07E-FEEC-5242-90E1-8782B785F447}">
      <dgm:prSet/>
      <dgm:spPr/>
      <dgm:t>
        <a:bodyPr/>
        <a:lstStyle/>
        <a:p>
          <a:endParaRPr lang="en-US"/>
        </a:p>
      </dgm:t>
    </dgm:pt>
    <dgm:pt modelId="{93648353-E56B-5441-A09B-FA6786D395D2}" type="pres">
      <dgm:prSet presAssocID="{15B8A426-A9D2-0C4D-A2FC-AE9A721E0444}" presName="diagram" presStyleCnt="0">
        <dgm:presLayoutVars>
          <dgm:chPref val="1"/>
          <dgm:dir/>
          <dgm:animOne val="branch"/>
          <dgm:animLvl val="lvl"/>
          <dgm:resizeHandles/>
        </dgm:presLayoutVars>
      </dgm:prSet>
      <dgm:spPr/>
      <dgm:t>
        <a:bodyPr/>
        <a:lstStyle/>
        <a:p>
          <a:endParaRPr lang="en-US"/>
        </a:p>
      </dgm:t>
    </dgm:pt>
    <dgm:pt modelId="{4F1D62D1-996A-D043-A1DA-AA353E12F9CF}" type="pres">
      <dgm:prSet presAssocID="{C67C6618-BECA-0D40-884D-19A6F29A9797}" presName="root" presStyleCnt="0"/>
      <dgm:spPr/>
    </dgm:pt>
    <dgm:pt modelId="{7F44B8E3-DFAB-E24B-A2E6-6F1259659031}" type="pres">
      <dgm:prSet presAssocID="{C67C6618-BECA-0D40-884D-19A6F29A9797}" presName="rootComposite" presStyleCnt="0"/>
      <dgm:spPr/>
    </dgm:pt>
    <dgm:pt modelId="{C0F1620B-DF9E-2345-89EF-078D2D9012A8}" type="pres">
      <dgm:prSet presAssocID="{C67C6618-BECA-0D40-884D-19A6F29A9797}" presName="rootText" presStyleLbl="node1" presStyleIdx="0" presStyleCnt="3"/>
      <dgm:spPr/>
      <dgm:t>
        <a:bodyPr/>
        <a:lstStyle/>
        <a:p>
          <a:endParaRPr lang="en-US"/>
        </a:p>
      </dgm:t>
    </dgm:pt>
    <dgm:pt modelId="{ED56FB91-659C-9E4C-ACA9-F0C1915D2800}" type="pres">
      <dgm:prSet presAssocID="{C67C6618-BECA-0D40-884D-19A6F29A9797}" presName="rootConnector" presStyleLbl="node1" presStyleIdx="0" presStyleCnt="3"/>
      <dgm:spPr/>
      <dgm:t>
        <a:bodyPr/>
        <a:lstStyle/>
        <a:p>
          <a:endParaRPr lang="en-US"/>
        </a:p>
      </dgm:t>
    </dgm:pt>
    <dgm:pt modelId="{15D16091-896A-C34B-AA1A-D46D83E08D6C}" type="pres">
      <dgm:prSet presAssocID="{C67C6618-BECA-0D40-884D-19A6F29A9797}" presName="childShape" presStyleCnt="0"/>
      <dgm:spPr/>
    </dgm:pt>
    <dgm:pt modelId="{883DCAEF-BACC-6749-BB9C-CA1C7D8CC36E}" type="pres">
      <dgm:prSet presAssocID="{C8D12287-440D-104E-9072-8261AD196EC4}" presName="Name13" presStyleLbl="parChTrans1D2" presStyleIdx="0" presStyleCnt="9"/>
      <dgm:spPr/>
      <dgm:t>
        <a:bodyPr/>
        <a:lstStyle/>
        <a:p>
          <a:endParaRPr lang="en-US"/>
        </a:p>
      </dgm:t>
    </dgm:pt>
    <dgm:pt modelId="{B0D0FB06-0B5C-8F4C-9A62-3D5B83D0E4DA}" type="pres">
      <dgm:prSet presAssocID="{0FEF9962-D9E1-434D-9C7F-98F7F8D2EADB}" presName="childText" presStyleLbl="bgAcc1" presStyleIdx="0" presStyleCnt="9" custScaleX="142046">
        <dgm:presLayoutVars>
          <dgm:bulletEnabled val="1"/>
        </dgm:presLayoutVars>
      </dgm:prSet>
      <dgm:spPr/>
      <dgm:t>
        <a:bodyPr/>
        <a:lstStyle/>
        <a:p>
          <a:endParaRPr lang="en-US"/>
        </a:p>
      </dgm:t>
    </dgm:pt>
    <dgm:pt modelId="{756F882F-3CA4-D54F-909C-71287D8A680D}" type="pres">
      <dgm:prSet presAssocID="{82C8E503-0741-2A45-99F7-9BEE1EC6B13B}" presName="Name13" presStyleLbl="parChTrans1D2" presStyleIdx="1" presStyleCnt="9"/>
      <dgm:spPr/>
    </dgm:pt>
    <dgm:pt modelId="{1E75BE88-E57C-F948-B4D5-25AA45484E1B}" type="pres">
      <dgm:prSet presAssocID="{1AE0A2D4-7AF8-1B47-86AA-6E5C3F810325}" presName="childText" presStyleLbl="bgAcc1" presStyleIdx="1" presStyleCnt="9" custScaleX="126517">
        <dgm:presLayoutVars>
          <dgm:bulletEnabled val="1"/>
        </dgm:presLayoutVars>
      </dgm:prSet>
      <dgm:spPr/>
      <dgm:t>
        <a:bodyPr/>
        <a:lstStyle/>
        <a:p>
          <a:endParaRPr lang="en-US"/>
        </a:p>
      </dgm:t>
    </dgm:pt>
    <dgm:pt modelId="{E8C745AF-5F31-5347-A072-5AE38147BC37}" type="pres">
      <dgm:prSet presAssocID="{0C2C06F5-C1E5-0146-B939-DB5873E5DD92}" presName="Name13" presStyleLbl="parChTrans1D2" presStyleIdx="2" presStyleCnt="9"/>
      <dgm:spPr/>
      <dgm:t>
        <a:bodyPr/>
        <a:lstStyle/>
        <a:p>
          <a:endParaRPr lang="en-US"/>
        </a:p>
      </dgm:t>
    </dgm:pt>
    <dgm:pt modelId="{5AE7D37B-B151-A14A-BB80-6ABE13DB66C2}" type="pres">
      <dgm:prSet presAssocID="{0806B2F6-3605-D04D-ADB4-5A1546DC02EF}" presName="childText" presStyleLbl="bgAcc1" presStyleIdx="2" presStyleCnt="9">
        <dgm:presLayoutVars>
          <dgm:bulletEnabled val="1"/>
        </dgm:presLayoutVars>
      </dgm:prSet>
      <dgm:spPr/>
      <dgm:t>
        <a:bodyPr/>
        <a:lstStyle/>
        <a:p>
          <a:endParaRPr lang="en-US"/>
        </a:p>
      </dgm:t>
    </dgm:pt>
    <dgm:pt modelId="{23E331E5-FB76-E24B-8989-FAAFBE893B9E}" type="pres">
      <dgm:prSet presAssocID="{5DA5696F-CD1B-774C-BBE5-73483C70D434}" presName="root" presStyleCnt="0"/>
      <dgm:spPr/>
    </dgm:pt>
    <dgm:pt modelId="{49DAC849-35FB-BE45-83B6-5B6ACEDE80B6}" type="pres">
      <dgm:prSet presAssocID="{5DA5696F-CD1B-774C-BBE5-73483C70D434}" presName="rootComposite" presStyleCnt="0"/>
      <dgm:spPr/>
    </dgm:pt>
    <dgm:pt modelId="{75CB0993-971A-A540-95D8-3FA527BB306A}" type="pres">
      <dgm:prSet presAssocID="{5DA5696F-CD1B-774C-BBE5-73483C70D434}" presName="rootText" presStyleLbl="node1" presStyleIdx="1" presStyleCnt="3"/>
      <dgm:spPr/>
      <dgm:t>
        <a:bodyPr/>
        <a:lstStyle/>
        <a:p>
          <a:endParaRPr lang="en-US"/>
        </a:p>
      </dgm:t>
    </dgm:pt>
    <dgm:pt modelId="{6E7318C7-F6CD-4043-A3E0-7E2CD539DB22}" type="pres">
      <dgm:prSet presAssocID="{5DA5696F-CD1B-774C-BBE5-73483C70D434}" presName="rootConnector" presStyleLbl="node1" presStyleIdx="1" presStyleCnt="3"/>
      <dgm:spPr/>
      <dgm:t>
        <a:bodyPr/>
        <a:lstStyle/>
        <a:p>
          <a:endParaRPr lang="en-US"/>
        </a:p>
      </dgm:t>
    </dgm:pt>
    <dgm:pt modelId="{B816B4B0-9FD3-614B-915A-AAF9EE401ABD}" type="pres">
      <dgm:prSet presAssocID="{5DA5696F-CD1B-774C-BBE5-73483C70D434}" presName="childShape" presStyleCnt="0"/>
      <dgm:spPr/>
    </dgm:pt>
    <dgm:pt modelId="{6128A787-A048-0549-B786-262A7C78925D}" type="pres">
      <dgm:prSet presAssocID="{80103DDB-8027-DD43-A49C-00DFAE41260C}" presName="Name13" presStyleLbl="parChTrans1D2" presStyleIdx="3" presStyleCnt="9"/>
      <dgm:spPr/>
      <dgm:t>
        <a:bodyPr/>
        <a:lstStyle/>
        <a:p>
          <a:endParaRPr lang="en-US"/>
        </a:p>
      </dgm:t>
    </dgm:pt>
    <dgm:pt modelId="{E5D01CC7-6172-A247-A9A4-68D6A4613203}" type="pres">
      <dgm:prSet presAssocID="{9785143F-9195-DA47-8197-3386145933B8}" presName="childText" presStyleLbl="bgAcc1" presStyleIdx="3" presStyleCnt="9" custScaleX="147438">
        <dgm:presLayoutVars>
          <dgm:bulletEnabled val="1"/>
        </dgm:presLayoutVars>
      </dgm:prSet>
      <dgm:spPr/>
      <dgm:t>
        <a:bodyPr/>
        <a:lstStyle/>
        <a:p>
          <a:endParaRPr lang="en-US"/>
        </a:p>
      </dgm:t>
    </dgm:pt>
    <dgm:pt modelId="{A511FB22-919D-8449-922F-51F8652DF749}" type="pres">
      <dgm:prSet presAssocID="{FD80A80E-AFA0-034F-9FB5-CFE704FA2D9C}" presName="Name13" presStyleLbl="parChTrans1D2" presStyleIdx="4" presStyleCnt="9"/>
      <dgm:spPr/>
      <dgm:t>
        <a:bodyPr/>
        <a:lstStyle/>
        <a:p>
          <a:endParaRPr lang="en-US"/>
        </a:p>
      </dgm:t>
    </dgm:pt>
    <dgm:pt modelId="{F68ACFA1-42F8-7D40-B570-FC6B5BED64D1}" type="pres">
      <dgm:prSet presAssocID="{B15DB797-158E-BF4B-A020-565B9BF57F66}" presName="childText" presStyleLbl="bgAcc1" presStyleIdx="4" presStyleCnt="9" custScaleX="141308">
        <dgm:presLayoutVars>
          <dgm:bulletEnabled val="1"/>
        </dgm:presLayoutVars>
      </dgm:prSet>
      <dgm:spPr/>
      <dgm:t>
        <a:bodyPr/>
        <a:lstStyle/>
        <a:p>
          <a:endParaRPr lang="en-US"/>
        </a:p>
      </dgm:t>
    </dgm:pt>
    <dgm:pt modelId="{CCD99982-24D7-9E42-A539-11B09D086630}" type="pres">
      <dgm:prSet presAssocID="{3065EBA2-B53E-FB49-AD51-9270B75DCA78}" presName="Name13" presStyleLbl="parChTrans1D2" presStyleIdx="5" presStyleCnt="9"/>
      <dgm:spPr/>
      <dgm:t>
        <a:bodyPr/>
        <a:lstStyle/>
        <a:p>
          <a:endParaRPr lang="en-US"/>
        </a:p>
      </dgm:t>
    </dgm:pt>
    <dgm:pt modelId="{C00D90B9-DB12-6548-A958-A80CACDB1D28}" type="pres">
      <dgm:prSet presAssocID="{E7CD9DD3-1C37-1A43-9977-E44C7DAE08E9}" presName="childText" presStyleLbl="bgAcc1" presStyleIdx="5" presStyleCnt="9" custScaleX="143667">
        <dgm:presLayoutVars>
          <dgm:bulletEnabled val="1"/>
        </dgm:presLayoutVars>
      </dgm:prSet>
      <dgm:spPr/>
      <dgm:t>
        <a:bodyPr/>
        <a:lstStyle/>
        <a:p>
          <a:endParaRPr lang="en-US"/>
        </a:p>
      </dgm:t>
    </dgm:pt>
    <dgm:pt modelId="{6DB69A01-8B22-734B-A422-F50CDD04FE52}" type="pres">
      <dgm:prSet presAssocID="{19B22F60-A0A1-5547-9220-A1F302952292}" presName="root" presStyleCnt="0"/>
      <dgm:spPr/>
    </dgm:pt>
    <dgm:pt modelId="{FADBF9A6-7910-4F42-9FE2-E85214A20887}" type="pres">
      <dgm:prSet presAssocID="{19B22F60-A0A1-5547-9220-A1F302952292}" presName="rootComposite" presStyleCnt="0"/>
      <dgm:spPr/>
    </dgm:pt>
    <dgm:pt modelId="{E30E9F69-CF0E-7242-8DEA-FCEB78304C84}" type="pres">
      <dgm:prSet presAssocID="{19B22F60-A0A1-5547-9220-A1F302952292}" presName="rootText" presStyleLbl="node1" presStyleIdx="2" presStyleCnt="3" custScaleX="143962"/>
      <dgm:spPr/>
      <dgm:t>
        <a:bodyPr/>
        <a:lstStyle/>
        <a:p>
          <a:endParaRPr lang="en-US"/>
        </a:p>
      </dgm:t>
    </dgm:pt>
    <dgm:pt modelId="{9586E73E-A3A3-E94B-973E-687BD75D7416}" type="pres">
      <dgm:prSet presAssocID="{19B22F60-A0A1-5547-9220-A1F302952292}" presName="rootConnector" presStyleLbl="node1" presStyleIdx="2" presStyleCnt="3"/>
      <dgm:spPr/>
      <dgm:t>
        <a:bodyPr/>
        <a:lstStyle/>
        <a:p>
          <a:endParaRPr lang="en-US"/>
        </a:p>
      </dgm:t>
    </dgm:pt>
    <dgm:pt modelId="{AFC7BFE0-575D-584A-95D4-63AE5C25594F}" type="pres">
      <dgm:prSet presAssocID="{19B22F60-A0A1-5547-9220-A1F302952292}" presName="childShape" presStyleCnt="0"/>
      <dgm:spPr/>
    </dgm:pt>
    <dgm:pt modelId="{8496E59B-0055-0743-9ABA-97FBE7DEC28F}" type="pres">
      <dgm:prSet presAssocID="{537C4A29-D326-2145-9425-47AE112ECA91}" presName="Name13" presStyleLbl="parChTrans1D2" presStyleIdx="6" presStyleCnt="9"/>
      <dgm:spPr/>
      <dgm:t>
        <a:bodyPr/>
        <a:lstStyle/>
        <a:p>
          <a:endParaRPr lang="en-US"/>
        </a:p>
      </dgm:t>
    </dgm:pt>
    <dgm:pt modelId="{3A6506D4-0D15-064C-8A48-569BC6CEBCCB}" type="pres">
      <dgm:prSet presAssocID="{B031D8F0-BD04-514C-AF23-3DF050F9F566}" presName="childText" presStyleLbl="bgAcc1" presStyleIdx="6" presStyleCnt="9" custScaleX="165522">
        <dgm:presLayoutVars>
          <dgm:bulletEnabled val="1"/>
        </dgm:presLayoutVars>
      </dgm:prSet>
      <dgm:spPr/>
      <dgm:t>
        <a:bodyPr/>
        <a:lstStyle/>
        <a:p>
          <a:endParaRPr lang="en-US"/>
        </a:p>
      </dgm:t>
    </dgm:pt>
    <dgm:pt modelId="{7F7AD221-8AF6-5F4E-B3B8-84FF2AB114E3}" type="pres">
      <dgm:prSet presAssocID="{880E3B7F-F34E-F840-A42D-3EF25425BE2F}" presName="Name13" presStyleLbl="parChTrans1D2" presStyleIdx="7" presStyleCnt="9"/>
      <dgm:spPr/>
      <dgm:t>
        <a:bodyPr/>
        <a:lstStyle/>
        <a:p>
          <a:endParaRPr lang="en-US"/>
        </a:p>
      </dgm:t>
    </dgm:pt>
    <dgm:pt modelId="{29732D09-E414-1E43-A40F-E7029420DFF7}" type="pres">
      <dgm:prSet presAssocID="{272514F2-495E-B448-A34F-CC48A374F64E}" presName="childText" presStyleLbl="bgAcc1" presStyleIdx="7" presStyleCnt="9" custScaleX="165522">
        <dgm:presLayoutVars>
          <dgm:bulletEnabled val="1"/>
        </dgm:presLayoutVars>
      </dgm:prSet>
      <dgm:spPr/>
      <dgm:t>
        <a:bodyPr/>
        <a:lstStyle/>
        <a:p>
          <a:endParaRPr lang="en-US"/>
        </a:p>
      </dgm:t>
    </dgm:pt>
    <dgm:pt modelId="{CD4CB3DE-6849-E04D-A826-19980B7C18DF}" type="pres">
      <dgm:prSet presAssocID="{BA070EBD-59EA-3342-9506-04AC8EBAA50E}" presName="Name13" presStyleLbl="parChTrans1D2" presStyleIdx="8" presStyleCnt="9"/>
      <dgm:spPr/>
      <dgm:t>
        <a:bodyPr/>
        <a:lstStyle/>
        <a:p>
          <a:endParaRPr lang="en-US"/>
        </a:p>
      </dgm:t>
    </dgm:pt>
    <dgm:pt modelId="{482AC30F-46BE-8D4F-B12D-3D1B6C475627}" type="pres">
      <dgm:prSet presAssocID="{EFD064E2-F6AF-5D4C-BE64-808E42A97CE9}" presName="childText" presStyleLbl="bgAcc1" presStyleIdx="8" presStyleCnt="9" custScaleX="165522">
        <dgm:presLayoutVars>
          <dgm:bulletEnabled val="1"/>
        </dgm:presLayoutVars>
      </dgm:prSet>
      <dgm:spPr/>
      <dgm:t>
        <a:bodyPr/>
        <a:lstStyle/>
        <a:p>
          <a:endParaRPr lang="en-US"/>
        </a:p>
      </dgm:t>
    </dgm:pt>
  </dgm:ptLst>
  <dgm:cxnLst>
    <dgm:cxn modelId="{476D5B0E-E456-A149-B7ED-DA36CFA3FA3A}" type="presOf" srcId="{19B22F60-A0A1-5547-9220-A1F302952292}" destId="{9586E73E-A3A3-E94B-973E-687BD75D7416}" srcOrd="1" destOrd="0" presId="urn:microsoft.com/office/officeart/2005/8/layout/hierarchy3"/>
    <dgm:cxn modelId="{846D411E-93CD-5740-A263-842CDBA5E82A}" srcId="{5DA5696F-CD1B-774C-BBE5-73483C70D434}" destId="{E7CD9DD3-1C37-1A43-9977-E44C7DAE08E9}" srcOrd="2" destOrd="0" parTransId="{3065EBA2-B53E-FB49-AD51-9270B75DCA78}" sibTransId="{8BC5478A-E819-9546-B639-7F59C35B309D}"/>
    <dgm:cxn modelId="{56C6227D-0F3D-4A4F-A110-451905EB8593}" type="presOf" srcId="{80103DDB-8027-DD43-A49C-00DFAE41260C}" destId="{6128A787-A048-0549-B786-262A7C78925D}" srcOrd="0" destOrd="0" presId="urn:microsoft.com/office/officeart/2005/8/layout/hierarchy3"/>
    <dgm:cxn modelId="{D910358B-D58E-6345-818E-808E280AE491}" type="presOf" srcId="{BA070EBD-59EA-3342-9506-04AC8EBAA50E}" destId="{CD4CB3DE-6849-E04D-A826-19980B7C18DF}" srcOrd="0" destOrd="0" presId="urn:microsoft.com/office/officeart/2005/8/layout/hierarchy3"/>
    <dgm:cxn modelId="{A0B7998E-1E4E-2444-9AF4-EB3C4FBEC83D}" type="presOf" srcId="{B15DB797-158E-BF4B-A020-565B9BF57F66}" destId="{F68ACFA1-42F8-7D40-B570-FC6B5BED64D1}" srcOrd="0" destOrd="0" presId="urn:microsoft.com/office/officeart/2005/8/layout/hierarchy3"/>
    <dgm:cxn modelId="{24728D3E-2F22-FA41-95BC-9733CE9D9BC3}" srcId="{15B8A426-A9D2-0C4D-A2FC-AE9A721E0444}" destId="{5DA5696F-CD1B-774C-BBE5-73483C70D434}" srcOrd="1" destOrd="0" parTransId="{EB5BCB70-FBE5-FC4C-B469-AA56BDCDA9D4}" sibTransId="{805109E7-4E88-EE4E-9249-7B3C0C4177DD}"/>
    <dgm:cxn modelId="{69B3E93D-A261-5343-A1FC-DDC5223AF067}" type="presOf" srcId="{C8D12287-440D-104E-9072-8261AD196EC4}" destId="{883DCAEF-BACC-6749-BB9C-CA1C7D8CC36E}" srcOrd="0" destOrd="0" presId="urn:microsoft.com/office/officeart/2005/8/layout/hierarchy3"/>
    <dgm:cxn modelId="{9C2A25E2-4C15-4B48-85C4-99D3C6A1EEC9}" type="presOf" srcId="{B031D8F0-BD04-514C-AF23-3DF050F9F566}" destId="{3A6506D4-0D15-064C-8A48-569BC6CEBCCB}" srcOrd="0" destOrd="0" presId="urn:microsoft.com/office/officeart/2005/8/layout/hierarchy3"/>
    <dgm:cxn modelId="{16CCB13A-D026-1D46-B9C5-D0A25023A06E}" type="presOf" srcId="{0806B2F6-3605-D04D-ADB4-5A1546DC02EF}" destId="{5AE7D37B-B151-A14A-BB80-6ABE13DB66C2}" srcOrd="0" destOrd="0" presId="urn:microsoft.com/office/officeart/2005/8/layout/hierarchy3"/>
    <dgm:cxn modelId="{BB964B6C-BED3-904A-B703-E3AB479BC57A}" type="presOf" srcId="{FD80A80E-AFA0-034F-9FB5-CFE704FA2D9C}" destId="{A511FB22-919D-8449-922F-51F8652DF749}" srcOrd="0" destOrd="0" presId="urn:microsoft.com/office/officeart/2005/8/layout/hierarchy3"/>
    <dgm:cxn modelId="{3C19934D-818E-5342-B1CE-74A719D09C01}" type="presOf" srcId="{1AE0A2D4-7AF8-1B47-86AA-6E5C3F810325}" destId="{1E75BE88-E57C-F948-B4D5-25AA45484E1B}" srcOrd="0" destOrd="0" presId="urn:microsoft.com/office/officeart/2005/8/layout/hierarchy3"/>
    <dgm:cxn modelId="{1C6CB07E-FEEC-5242-90E1-8782B785F447}" srcId="{C67C6618-BECA-0D40-884D-19A6F29A9797}" destId="{0806B2F6-3605-D04D-ADB4-5A1546DC02EF}" srcOrd="2" destOrd="0" parTransId="{0C2C06F5-C1E5-0146-B939-DB5873E5DD92}" sibTransId="{F8318999-6781-6945-992E-C1BF5E4AEF94}"/>
    <dgm:cxn modelId="{91C5EB4B-4AB6-6545-835F-E64EC90E73D0}" type="presOf" srcId="{19B22F60-A0A1-5547-9220-A1F302952292}" destId="{E30E9F69-CF0E-7242-8DEA-FCEB78304C84}" srcOrd="0" destOrd="0" presId="urn:microsoft.com/office/officeart/2005/8/layout/hierarchy3"/>
    <dgm:cxn modelId="{440A98C3-434E-7545-AD37-492F0837092D}" type="presOf" srcId="{5DA5696F-CD1B-774C-BBE5-73483C70D434}" destId="{75CB0993-971A-A540-95D8-3FA527BB306A}" srcOrd="0" destOrd="0" presId="urn:microsoft.com/office/officeart/2005/8/layout/hierarchy3"/>
    <dgm:cxn modelId="{FB759CDA-8E9A-164C-8B5A-A001899D5CD1}" type="presOf" srcId="{537C4A29-D326-2145-9425-47AE112ECA91}" destId="{8496E59B-0055-0743-9ABA-97FBE7DEC28F}" srcOrd="0" destOrd="0" presId="urn:microsoft.com/office/officeart/2005/8/layout/hierarchy3"/>
    <dgm:cxn modelId="{A3AC12B4-6814-8945-8373-AD9201534387}" type="presOf" srcId="{9785143F-9195-DA47-8197-3386145933B8}" destId="{E5D01CC7-6172-A247-A9A4-68D6A4613203}" srcOrd="0" destOrd="0" presId="urn:microsoft.com/office/officeart/2005/8/layout/hierarchy3"/>
    <dgm:cxn modelId="{6CE2EFF8-F7BC-FF46-AB47-E13AB28F67FE}" srcId="{5DA5696F-CD1B-774C-BBE5-73483C70D434}" destId="{9785143F-9195-DA47-8197-3386145933B8}" srcOrd="0" destOrd="0" parTransId="{80103DDB-8027-DD43-A49C-00DFAE41260C}" sibTransId="{4EAEB5B3-1CF0-3B46-9EEF-4C17B4073AAF}"/>
    <dgm:cxn modelId="{3683D34D-70C1-0243-A63D-048875B8D634}" srcId="{15B8A426-A9D2-0C4D-A2FC-AE9A721E0444}" destId="{C67C6618-BECA-0D40-884D-19A6F29A9797}" srcOrd="0" destOrd="0" parTransId="{2025D62C-8E05-0742-B155-395134993D7F}" sibTransId="{4970A6CA-DD03-9041-8A40-B844D65BA819}"/>
    <dgm:cxn modelId="{66DB597C-098A-9941-8DF1-F19592434BEF}" srcId="{C67C6618-BECA-0D40-884D-19A6F29A9797}" destId="{0FEF9962-D9E1-434D-9C7F-98F7F8D2EADB}" srcOrd="0" destOrd="0" parTransId="{C8D12287-440D-104E-9072-8261AD196EC4}" sibTransId="{7E3095C3-C432-D34C-A173-54BA375A818F}"/>
    <dgm:cxn modelId="{80C4460C-CCE4-D54E-A2B8-DB652CA4ADD5}" srcId="{15B8A426-A9D2-0C4D-A2FC-AE9A721E0444}" destId="{19B22F60-A0A1-5547-9220-A1F302952292}" srcOrd="2" destOrd="0" parTransId="{E77334CC-3317-1447-BCF4-D9BB8DE1D5F7}" sibTransId="{4D92F827-A499-6A44-A9A0-502691E3609F}"/>
    <dgm:cxn modelId="{B8BC9716-C9E9-E949-AE23-B3305E735760}" type="presOf" srcId="{C67C6618-BECA-0D40-884D-19A6F29A9797}" destId="{ED56FB91-659C-9E4C-ACA9-F0C1915D2800}" srcOrd="1" destOrd="0" presId="urn:microsoft.com/office/officeart/2005/8/layout/hierarchy3"/>
    <dgm:cxn modelId="{C0FD4DFF-E2EC-8645-91AC-590807FFFC62}" srcId="{19B22F60-A0A1-5547-9220-A1F302952292}" destId="{EFD064E2-F6AF-5D4C-BE64-808E42A97CE9}" srcOrd="2" destOrd="0" parTransId="{BA070EBD-59EA-3342-9506-04AC8EBAA50E}" sibTransId="{5D596A98-5E50-4443-95BB-631628E910A7}"/>
    <dgm:cxn modelId="{5C4E5317-B220-C042-867B-B1541D938EEB}" type="presOf" srcId="{E7CD9DD3-1C37-1A43-9977-E44C7DAE08E9}" destId="{C00D90B9-DB12-6548-A958-A80CACDB1D28}" srcOrd="0" destOrd="0" presId="urn:microsoft.com/office/officeart/2005/8/layout/hierarchy3"/>
    <dgm:cxn modelId="{A46117CE-8109-7444-B1F9-6E7550EA5C80}" type="presOf" srcId="{15B8A426-A9D2-0C4D-A2FC-AE9A721E0444}" destId="{93648353-E56B-5441-A09B-FA6786D395D2}" srcOrd="0" destOrd="0" presId="urn:microsoft.com/office/officeart/2005/8/layout/hierarchy3"/>
    <dgm:cxn modelId="{50F651FD-2561-B34A-9595-095B30DDB61C}" type="presOf" srcId="{EFD064E2-F6AF-5D4C-BE64-808E42A97CE9}" destId="{482AC30F-46BE-8D4F-B12D-3D1B6C475627}" srcOrd="0" destOrd="0" presId="urn:microsoft.com/office/officeart/2005/8/layout/hierarchy3"/>
    <dgm:cxn modelId="{1100B4D2-6D01-1F4C-8B01-EA217F944F0F}" type="presOf" srcId="{3065EBA2-B53E-FB49-AD51-9270B75DCA78}" destId="{CCD99982-24D7-9E42-A539-11B09D086630}" srcOrd="0" destOrd="0" presId="urn:microsoft.com/office/officeart/2005/8/layout/hierarchy3"/>
    <dgm:cxn modelId="{070D5D6E-E5EE-1E41-9262-CBDA4B605E45}" srcId="{19B22F60-A0A1-5547-9220-A1F302952292}" destId="{272514F2-495E-B448-A34F-CC48A374F64E}" srcOrd="1" destOrd="0" parTransId="{880E3B7F-F34E-F840-A42D-3EF25425BE2F}" sibTransId="{50BE822E-982E-9F4E-B435-6BEA855D9310}"/>
    <dgm:cxn modelId="{52F87BF1-7BF8-2246-9845-28A09274AFF5}" srcId="{5DA5696F-CD1B-774C-BBE5-73483C70D434}" destId="{B15DB797-158E-BF4B-A020-565B9BF57F66}" srcOrd="1" destOrd="0" parTransId="{FD80A80E-AFA0-034F-9FB5-CFE704FA2D9C}" sibTransId="{75D919AF-4ADC-644F-885F-F81574E5D546}"/>
    <dgm:cxn modelId="{82FE335F-247F-D54A-9F53-9D6A30E5256C}" type="presOf" srcId="{0C2C06F5-C1E5-0146-B939-DB5873E5DD92}" destId="{E8C745AF-5F31-5347-A072-5AE38147BC37}" srcOrd="0" destOrd="0" presId="urn:microsoft.com/office/officeart/2005/8/layout/hierarchy3"/>
    <dgm:cxn modelId="{849B8C20-66E3-FA48-9C0E-438D18737120}" type="presOf" srcId="{880E3B7F-F34E-F840-A42D-3EF25425BE2F}" destId="{7F7AD221-8AF6-5F4E-B3B8-84FF2AB114E3}" srcOrd="0" destOrd="0" presId="urn:microsoft.com/office/officeart/2005/8/layout/hierarchy3"/>
    <dgm:cxn modelId="{B34D8041-69BB-C948-B567-B2210A9ACA36}" type="presOf" srcId="{82C8E503-0741-2A45-99F7-9BEE1EC6B13B}" destId="{756F882F-3CA4-D54F-909C-71287D8A680D}" srcOrd="0" destOrd="0" presId="urn:microsoft.com/office/officeart/2005/8/layout/hierarchy3"/>
    <dgm:cxn modelId="{3C7709CB-78E5-3443-AB59-F1A655418025}" type="presOf" srcId="{5DA5696F-CD1B-774C-BBE5-73483C70D434}" destId="{6E7318C7-F6CD-4043-A3E0-7E2CD539DB22}" srcOrd="1" destOrd="0" presId="urn:microsoft.com/office/officeart/2005/8/layout/hierarchy3"/>
    <dgm:cxn modelId="{DAD70343-519D-0D43-BCF9-11FAE7E1665F}" type="presOf" srcId="{272514F2-495E-B448-A34F-CC48A374F64E}" destId="{29732D09-E414-1E43-A40F-E7029420DFF7}" srcOrd="0" destOrd="0" presId="urn:microsoft.com/office/officeart/2005/8/layout/hierarchy3"/>
    <dgm:cxn modelId="{50C316AF-8524-B84D-8C8A-53967A77D561}" srcId="{C67C6618-BECA-0D40-884D-19A6F29A9797}" destId="{1AE0A2D4-7AF8-1B47-86AA-6E5C3F810325}" srcOrd="1" destOrd="0" parTransId="{82C8E503-0741-2A45-99F7-9BEE1EC6B13B}" sibTransId="{47C82FF0-B49E-154D-B5F9-B834356E628E}"/>
    <dgm:cxn modelId="{7702E8D6-4814-8D48-96BF-7DC97D9D13A3}" type="presOf" srcId="{0FEF9962-D9E1-434D-9C7F-98F7F8D2EADB}" destId="{B0D0FB06-0B5C-8F4C-9A62-3D5B83D0E4DA}" srcOrd="0" destOrd="0" presId="urn:microsoft.com/office/officeart/2005/8/layout/hierarchy3"/>
    <dgm:cxn modelId="{F241D6C8-8E54-5A4E-B1B1-E05C837ADF7B}" type="presOf" srcId="{C67C6618-BECA-0D40-884D-19A6F29A9797}" destId="{C0F1620B-DF9E-2345-89EF-078D2D9012A8}" srcOrd="0" destOrd="0" presId="urn:microsoft.com/office/officeart/2005/8/layout/hierarchy3"/>
    <dgm:cxn modelId="{17AD9427-24F8-1841-8130-34686DB275C9}" srcId="{19B22F60-A0A1-5547-9220-A1F302952292}" destId="{B031D8F0-BD04-514C-AF23-3DF050F9F566}" srcOrd="0" destOrd="0" parTransId="{537C4A29-D326-2145-9425-47AE112ECA91}" sibTransId="{309C2896-B612-2A49-9403-8991FCABB144}"/>
    <dgm:cxn modelId="{92C66134-D5EF-1D40-8562-A9D7BE9871CE}" type="presParOf" srcId="{93648353-E56B-5441-A09B-FA6786D395D2}" destId="{4F1D62D1-996A-D043-A1DA-AA353E12F9CF}" srcOrd="0" destOrd="0" presId="urn:microsoft.com/office/officeart/2005/8/layout/hierarchy3"/>
    <dgm:cxn modelId="{27F64D0F-1B0D-B94E-9F02-D57DFC4269B9}" type="presParOf" srcId="{4F1D62D1-996A-D043-A1DA-AA353E12F9CF}" destId="{7F44B8E3-DFAB-E24B-A2E6-6F1259659031}" srcOrd="0" destOrd="0" presId="urn:microsoft.com/office/officeart/2005/8/layout/hierarchy3"/>
    <dgm:cxn modelId="{DE42A8E1-8BB7-2344-B60A-9A98FF988F3E}" type="presParOf" srcId="{7F44B8E3-DFAB-E24B-A2E6-6F1259659031}" destId="{C0F1620B-DF9E-2345-89EF-078D2D9012A8}" srcOrd="0" destOrd="0" presId="urn:microsoft.com/office/officeart/2005/8/layout/hierarchy3"/>
    <dgm:cxn modelId="{9FF82466-2B10-F74E-8411-92E6E31AAD94}" type="presParOf" srcId="{7F44B8E3-DFAB-E24B-A2E6-6F1259659031}" destId="{ED56FB91-659C-9E4C-ACA9-F0C1915D2800}" srcOrd="1" destOrd="0" presId="urn:microsoft.com/office/officeart/2005/8/layout/hierarchy3"/>
    <dgm:cxn modelId="{5F05DFEF-6914-B142-A657-9E8DB3693470}" type="presParOf" srcId="{4F1D62D1-996A-D043-A1DA-AA353E12F9CF}" destId="{15D16091-896A-C34B-AA1A-D46D83E08D6C}" srcOrd="1" destOrd="0" presId="urn:microsoft.com/office/officeart/2005/8/layout/hierarchy3"/>
    <dgm:cxn modelId="{9B1CF040-C538-0441-9803-48C934281719}" type="presParOf" srcId="{15D16091-896A-C34B-AA1A-D46D83E08D6C}" destId="{883DCAEF-BACC-6749-BB9C-CA1C7D8CC36E}" srcOrd="0" destOrd="0" presId="urn:microsoft.com/office/officeart/2005/8/layout/hierarchy3"/>
    <dgm:cxn modelId="{829761F7-581D-FD4F-8A73-E281CC1CA202}" type="presParOf" srcId="{15D16091-896A-C34B-AA1A-D46D83E08D6C}" destId="{B0D0FB06-0B5C-8F4C-9A62-3D5B83D0E4DA}" srcOrd="1" destOrd="0" presId="urn:microsoft.com/office/officeart/2005/8/layout/hierarchy3"/>
    <dgm:cxn modelId="{8763CF48-3A62-664D-BFF2-82EA9F80BABB}" type="presParOf" srcId="{15D16091-896A-C34B-AA1A-D46D83E08D6C}" destId="{756F882F-3CA4-D54F-909C-71287D8A680D}" srcOrd="2" destOrd="0" presId="urn:microsoft.com/office/officeart/2005/8/layout/hierarchy3"/>
    <dgm:cxn modelId="{EA50FC09-9283-BB44-B453-24D8963EE999}" type="presParOf" srcId="{15D16091-896A-C34B-AA1A-D46D83E08D6C}" destId="{1E75BE88-E57C-F948-B4D5-25AA45484E1B}" srcOrd="3" destOrd="0" presId="urn:microsoft.com/office/officeart/2005/8/layout/hierarchy3"/>
    <dgm:cxn modelId="{10B7C915-D9C0-5042-87CA-D6A669E1C9CD}" type="presParOf" srcId="{15D16091-896A-C34B-AA1A-D46D83E08D6C}" destId="{E8C745AF-5F31-5347-A072-5AE38147BC37}" srcOrd="4" destOrd="0" presId="urn:microsoft.com/office/officeart/2005/8/layout/hierarchy3"/>
    <dgm:cxn modelId="{CDAD83B1-D20E-7A4F-B1D4-2830984E2604}" type="presParOf" srcId="{15D16091-896A-C34B-AA1A-D46D83E08D6C}" destId="{5AE7D37B-B151-A14A-BB80-6ABE13DB66C2}" srcOrd="5" destOrd="0" presId="urn:microsoft.com/office/officeart/2005/8/layout/hierarchy3"/>
    <dgm:cxn modelId="{814026B2-BCBA-1240-A10A-FF362C195582}" type="presParOf" srcId="{93648353-E56B-5441-A09B-FA6786D395D2}" destId="{23E331E5-FB76-E24B-8989-FAAFBE893B9E}" srcOrd="1" destOrd="0" presId="urn:microsoft.com/office/officeart/2005/8/layout/hierarchy3"/>
    <dgm:cxn modelId="{F777D564-1A3C-C542-8A25-2E41CDC103AB}" type="presParOf" srcId="{23E331E5-FB76-E24B-8989-FAAFBE893B9E}" destId="{49DAC849-35FB-BE45-83B6-5B6ACEDE80B6}" srcOrd="0" destOrd="0" presId="urn:microsoft.com/office/officeart/2005/8/layout/hierarchy3"/>
    <dgm:cxn modelId="{A8A7F920-2CDA-6C4B-8806-2E1C9686E8B4}" type="presParOf" srcId="{49DAC849-35FB-BE45-83B6-5B6ACEDE80B6}" destId="{75CB0993-971A-A540-95D8-3FA527BB306A}" srcOrd="0" destOrd="0" presId="urn:microsoft.com/office/officeart/2005/8/layout/hierarchy3"/>
    <dgm:cxn modelId="{87B08D5E-A439-FB41-8223-8B0ED757CDEC}" type="presParOf" srcId="{49DAC849-35FB-BE45-83B6-5B6ACEDE80B6}" destId="{6E7318C7-F6CD-4043-A3E0-7E2CD539DB22}" srcOrd="1" destOrd="0" presId="urn:microsoft.com/office/officeart/2005/8/layout/hierarchy3"/>
    <dgm:cxn modelId="{B509520E-8DE5-4640-BF34-8DC4BBE3395B}" type="presParOf" srcId="{23E331E5-FB76-E24B-8989-FAAFBE893B9E}" destId="{B816B4B0-9FD3-614B-915A-AAF9EE401ABD}" srcOrd="1" destOrd="0" presId="urn:microsoft.com/office/officeart/2005/8/layout/hierarchy3"/>
    <dgm:cxn modelId="{F661959C-4CBD-744C-A88E-65EC594514C6}" type="presParOf" srcId="{B816B4B0-9FD3-614B-915A-AAF9EE401ABD}" destId="{6128A787-A048-0549-B786-262A7C78925D}" srcOrd="0" destOrd="0" presId="urn:microsoft.com/office/officeart/2005/8/layout/hierarchy3"/>
    <dgm:cxn modelId="{643B70DE-B75D-3044-889E-4C5520895BF4}" type="presParOf" srcId="{B816B4B0-9FD3-614B-915A-AAF9EE401ABD}" destId="{E5D01CC7-6172-A247-A9A4-68D6A4613203}" srcOrd="1" destOrd="0" presId="urn:microsoft.com/office/officeart/2005/8/layout/hierarchy3"/>
    <dgm:cxn modelId="{6C6FDB38-9628-DC47-AE53-E6B1DE403A22}" type="presParOf" srcId="{B816B4B0-9FD3-614B-915A-AAF9EE401ABD}" destId="{A511FB22-919D-8449-922F-51F8652DF749}" srcOrd="2" destOrd="0" presId="urn:microsoft.com/office/officeart/2005/8/layout/hierarchy3"/>
    <dgm:cxn modelId="{59131D6F-48AA-E149-BD25-59BEEE0E672B}" type="presParOf" srcId="{B816B4B0-9FD3-614B-915A-AAF9EE401ABD}" destId="{F68ACFA1-42F8-7D40-B570-FC6B5BED64D1}" srcOrd="3" destOrd="0" presId="urn:microsoft.com/office/officeart/2005/8/layout/hierarchy3"/>
    <dgm:cxn modelId="{621A336E-C6DB-664E-9A6C-933F59B05CC7}" type="presParOf" srcId="{B816B4B0-9FD3-614B-915A-AAF9EE401ABD}" destId="{CCD99982-24D7-9E42-A539-11B09D086630}" srcOrd="4" destOrd="0" presId="urn:microsoft.com/office/officeart/2005/8/layout/hierarchy3"/>
    <dgm:cxn modelId="{2BF0A6CD-CDBA-C241-A994-51B7F551A336}" type="presParOf" srcId="{B816B4B0-9FD3-614B-915A-AAF9EE401ABD}" destId="{C00D90B9-DB12-6548-A958-A80CACDB1D28}" srcOrd="5" destOrd="0" presId="urn:microsoft.com/office/officeart/2005/8/layout/hierarchy3"/>
    <dgm:cxn modelId="{7B82679C-B356-A044-9665-E2068224DC61}" type="presParOf" srcId="{93648353-E56B-5441-A09B-FA6786D395D2}" destId="{6DB69A01-8B22-734B-A422-F50CDD04FE52}" srcOrd="2" destOrd="0" presId="urn:microsoft.com/office/officeart/2005/8/layout/hierarchy3"/>
    <dgm:cxn modelId="{1B3335F5-EF6F-244B-AC17-E9262A814B41}" type="presParOf" srcId="{6DB69A01-8B22-734B-A422-F50CDD04FE52}" destId="{FADBF9A6-7910-4F42-9FE2-E85214A20887}" srcOrd="0" destOrd="0" presId="urn:microsoft.com/office/officeart/2005/8/layout/hierarchy3"/>
    <dgm:cxn modelId="{3C00ACFD-36B7-3F4C-9258-BB5CA5638E5E}" type="presParOf" srcId="{FADBF9A6-7910-4F42-9FE2-E85214A20887}" destId="{E30E9F69-CF0E-7242-8DEA-FCEB78304C84}" srcOrd="0" destOrd="0" presId="urn:microsoft.com/office/officeart/2005/8/layout/hierarchy3"/>
    <dgm:cxn modelId="{9B737661-5E38-FE40-8F76-55B487491F25}" type="presParOf" srcId="{FADBF9A6-7910-4F42-9FE2-E85214A20887}" destId="{9586E73E-A3A3-E94B-973E-687BD75D7416}" srcOrd="1" destOrd="0" presId="urn:microsoft.com/office/officeart/2005/8/layout/hierarchy3"/>
    <dgm:cxn modelId="{B0CC97D0-8DDD-C04C-9AEC-F2C7F7E83B21}" type="presParOf" srcId="{6DB69A01-8B22-734B-A422-F50CDD04FE52}" destId="{AFC7BFE0-575D-584A-95D4-63AE5C25594F}" srcOrd="1" destOrd="0" presId="urn:microsoft.com/office/officeart/2005/8/layout/hierarchy3"/>
    <dgm:cxn modelId="{7C5F39BB-E3D8-3949-92F3-6D54EA4336C3}" type="presParOf" srcId="{AFC7BFE0-575D-584A-95D4-63AE5C25594F}" destId="{8496E59B-0055-0743-9ABA-97FBE7DEC28F}" srcOrd="0" destOrd="0" presId="urn:microsoft.com/office/officeart/2005/8/layout/hierarchy3"/>
    <dgm:cxn modelId="{359B7693-1DEA-084E-855D-113B06D8BB19}" type="presParOf" srcId="{AFC7BFE0-575D-584A-95D4-63AE5C25594F}" destId="{3A6506D4-0D15-064C-8A48-569BC6CEBCCB}" srcOrd="1" destOrd="0" presId="urn:microsoft.com/office/officeart/2005/8/layout/hierarchy3"/>
    <dgm:cxn modelId="{C31DA61A-B43E-C349-9A0C-A76627EF3259}" type="presParOf" srcId="{AFC7BFE0-575D-584A-95D4-63AE5C25594F}" destId="{7F7AD221-8AF6-5F4E-B3B8-84FF2AB114E3}" srcOrd="2" destOrd="0" presId="urn:microsoft.com/office/officeart/2005/8/layout/hierarchy3"/>
    <dgm:cxn modelId="{F317A642-9740-B24F-9298-6EFF9AB1032F}" type="presParOf" srcId="{AFC7BFE0-575D-584A-95D4-63AE5C25594F}" destId="{29732D09-E414-1E43-A40F-E7029420DFF7}" srcOrd="3" destOrd="0" presId="urn:microsoft.com/office/officeart/2005/8/layout/hierarchy3"/>
    <dgm:cxn modelId="{E5FDC353-D14F-7742-BCDE-4E9D6E5AF56E}" type="presParOf" srcId="{AFC7BFE0-575D-584A-95D4-63AE5C25594F}" destId="{CD4CB3DE-6849-E04D-A826-19980B7C18DF}" srcOrd="4" destOrd="0" presId="urn:microsoft.com/office/officeart/2005/8/layout/hierarchy3"/>
    <dgm:cxn modelId="{3D063D94-F5E3-884A-837D-E9B328EA94A3}" type="presParOf" srcId="{AFC7BFE0-575D-584A-95D4-63AE5C25594F}" destId="{482AC30F-46BE-8D4F-B12D-3D1B6C475627}" srcOrd="5" destOrd="0" presId="urn:microsoft.com/office/officeart/2005/8/layout/hierarchy3"/>
  </dgm:cxnLst>
  <dgm:bg>
    <a:blipFill>
      <a:blip xmlns:r="http://schemas.openxmlformats.org/officeDocument/2006/relationships" r:embed="rId1">
        <a:alphaModFix amt="16000"/>
      </a:blip>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0A9C73-1EE0-C84D-980E-2C0836082DCA}"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5A88D6F4-BF1D-FE4A-8B95-13F7A75EDB4E}">
      <dgm:prSet/>
      <dgm:spPr/>
      <dgm:t>
        <a:bodyPr/>
        <a:lstStyle/>
        <a:p>
          <a:pPr rtl="0"/>
          <a:r>
            <a:rPr lang="en-US" dirty="0" smtClean="0"/>
            <a:t>If the corporation can hold rights and obligations under law, can it also be subject to the fundamental protections of constitutional Law?</a:t>
          </a:r>
          <a:endParaRPr lang="en-US" dirty="0"/>
        </a:p>
      </dgm:t>
    </dgm:pt>
    <dgm:pt modelId="{BDA451AE-E779-5349-B384-9C89BF9232EE}" type="parTrans" cxnId="{FF0C1982-4DD8-5446-BD1A-520D7CD4512F}">
      <dgm:prSet/>
      <dgm:spPr/>
      <dgm:t>
        <a:bodyPr/>
        <a:lstStyle/>
        <a:p>
          <a:endParaRPr lang="en-US"/>
        </a:p>
      </dgm:t>
    </dgm:pt>
    <dgm:pt modelId="{51CBA6B3-6C93-AD4C-AB19-D4E497A5F978}" type="sibTrans" cxnId="{FF0C1982-4DD8-5446-BD1A-520D7CD4512F}">
      <dgm:prSet/>
      <dgm:spPr/>
      <dgm:t>
        <a:bodyPr/>
        <a:lstStyle/>
        <a:p>
          <a:endParaRPr lang="en-US"/>
        </a:p>
      </dgm:t>
    </dgm:pt>
    <dgm:pt modelId="{49A5AEAE-D090-B24F-82E4-6801A15A62D1}">
      <dgm:prSet/>
      <dgm:spPr/>
      <dgm:t>
        <a:bodyPr/>
        <a:lstStyle/>
        <a:p>
          <a:pPr rtl="0"/>
          <a:r>
            <a:rPr lang="en-US" smtClean="0"/>
            <a:t>That question has had a long history in the United States</a:t>
          </a:r>
          <a:endParaRPr lang="en-US"/>
        </a:p>
      </dgm:t>
    </dgm:pt>
    <dgm:pt modelId="{71F121A6-AFEA-8347-939D-020B275D1F6B}" type="parTrans" cxnId="{74D20CF3-2960-A046-BEF8-6ACD479528B2}">
      <dgm:prSet/>
      <dgm:spPr/>
      <dgm:t>
        <a:bodyPr/>
        <a:lstStyle/>
        <a:p>
          <a:endParaRPr lang="en-US"/>
        </a:p>
      </dgm:t>
    </dgm:pt>
    <dgm:pt modelId="{53986912-8969-F647-BC13-444AE50E6F14}" type="sibTrans" cxnId="{74D20CF3-2960-A046-BEF8-6ACD479528B2}">
      <dgm:prSet/>
      <dgm:spPr/>
      <dgm:t>
        <a:bodyPr/>
        <a:lstStyle/>
        <a:p>
          <a:endParaRPr lang="en-US"/>
        </a:p>
      </dgm:t>
    </dgm:pt>
    <dgm:pt modelId="{94B45609-1F05-E140-A6FD-2D5E2FCE2AC4}">
      <dgm:prSet/>
      <dgm:spPr/>
      <dgm:t>
        <a:bodyPr/>
        <a:lstStyle/>
        <a:p>
          <a:pPr rtl="0"/>
          <a:r>
            <a:rPr lang="en-US" smtClean="0"/>
            <a:t>Issue arose almost at the start of the Republic</a:t>
          </a:r>
          <a:endParaRPr lang="en-US"/>
        </a:p>
      </dgm:t>
    </dgm:pt>
    <dgm:pt modelId="{CB456E2E-B62D-614C-9A3F-11B8797838FF}" type="parTrans" cxnId="{7BEC65B4-8EF7-AA42-A1BE-466782088905}">
      <dgm:prSet/>
      <dgm:spPr/>
      <dgm:t>
        <a:bodyPr/>
        <a:lstStyle/>
        <a:p>
          <a:endParaRPr lang="en-US"/>
        </a:p>
      </dgm:t>
    </dgm:pt>
    <dgm:pt modelId="{791D9C54-3B44-E349-AECB-883E71C3D9BF}" type="sibTrans" cxnId="{7BEC65B4-8EF7-AA42-A1BE-466782088905}">
      <dgm:prSet/>
      <dgm:spPr/>
      <dgm:t>
        <a:bodyPr/>
        <a:lstStyle/>
        <a:p>
          <a:endParaRPr lang="en-US"/>
        </a:p>
      </dgm:t>
    </dgm:pt>
    <dgm:pt modelId="{7A31F9C3-E8AD-0543-B1E9-4D0964A2E475}">
      <dgm:prSet/>
      <dgm:spPr/>
      <dgm:t>
        <a:bodyPr/>
        <a:lstStyle/>
        <a:p>
          <a:pPr rtl="0"/>
          <a:r>
            <a:rPr lang="en-US" smtClean="0"/>
            <a:t>It remains controversial today</a:t>
          </a:r>
          <a:endParaRPr lang="en-US"/>
        </a:p>
      </dgm:t>
    </dgm:pt>
    <dgm:pt modelId="{DA039C5D-1254-A24F-9113-E892294BFFA9}" type="parTrans" cxnId="{274CF9C7-450E-CD4D-9E53-39A5AC97405C}">
      <dgm:prSet/>
      <dgm:spPr/>
      <dgm:t>
        <a:bodyPr/>
        <a:lstStyle/>
        <a:p>
          <a:endParaRPr lang="en-US"/>
        </a:p>
      </dgm:t>
    </dgm:pt>
    <dgm:pt modelId="{4777F5A0-C099-CD44-B16D-EC2B1B17DFAC}" type="sibTrans" cxnId="{274CF9C7-450E-CD4D-9E53-39A5AC97405C}">
      <dgm:prSet/>
      <dgm:spPr/>
      <dgm:t>
        <a:bodyPr/>
        <a:lstStyle/>
        <a:p>
          <a:endParaRPr lang="en-US"/>
        </a:p>
      </dgm:t>
    </dgm:pt>
    <dgm:pt modelId="{3FE648B8-2514-2541-AD58-5C784C393EAB}">
      <dgm:prSet/>
      <dgm:spPr/>
      <dgm:t>
        <a:bodyPr/>
        <a:lstStyle/>
        <a:p>
          <a:pPr rtl="0"/>
          <a:r>
            <a:rPr lang="en-US" dirty="0" smtClean="0"/>
            <a:t>The issue depends on the extent to which the corporation is viewed as autonomous of its shareholders</a:t>
          </a:r>
          <a:endParaRPr lang="en-US" dirty="0"/>
        </a:p>
      </dgm:t>
    </dgm:pt>
    <dgm:pt modelId="{12A0F38C-D704-C147-ACAE-36D9C3EA4790}" type="parTrans" cxnId="{6944FA83-6A4B-2A40-B236-7037CD6E7732}">
      <dgm:prSet/>
      <dgm:spPr/>
    </dgm:pt>
    <dgm:pt modelId="{68B1E563-6B3B-F148-BC25-CE4062C5E812}" type="sibTrans" cxnId="{6944FA83-6A4B-2A40-B236-7037CD6E7732}">
      <dgm:prSet/>
      <dgm:spPr/>
    </dgm:pt>
    <dgm:pt modelId="{9FB16160-5B1D-B149-ABAC-9A4C7A011F9D}" type="pres">
      <dgm:prSet presAssocID="{360A9C73-1EE0-C84D-980E-2C0836082DCA}" presName="Name0" presStyleCnt="0">
        <dgm:presLayoutVars>
          <dgm:dir/>
          <dgm:animLvl val="lvl"/>
          <dgm:resizeHandles val="exact"/>
        </dgm:presLayoutVars>
      </dgm:prSet>
      <dgm:spPr/>
      <dgm:t>
        <a:bodyPr/>
        <a:lstStyle/>
        <a:p>
          <a:endParaRPr lang="en-US"/>
        </a:p>
      </dgm:t>
    </dgm:pt>
    <dgm:pt modelId="{21942CED-535C-4544-92D2-B8FE52849BF5}" type="pres">
      <dgm:prSet presAssocID="{5A88D6F4-BF1D-FE4A-8B95-13F7A75EDB4E}" presName="composite" presStyleCnt="0"/>
      <dgm:spPr/>
    </dgm:pt>
    <dgm:pt modelId="{936E6735-E6A0-C24F-9BD1-DEF5E79CEBB5}" type="pres">
      <dgm:prSet presAssocID="{5A88D6F4-BF1D-FE4A-8B95-13F7A75EDB4E}" presName="parTx" presStyleLbl="alignNode1" presStyleIdx="0" presStyleCnt="2">
        <dgm:presLayoutVars>
          <dgm:chMax val="0"/>
          <dgm:chPref val="0"/>
          <dgm:bulletEnabled val="1"/>
        </dgm:presLayoutVars>
      </dgm:prSet>
      <dgm:spPr/>
      <dgm:t>
        <a:bodyPr/>
        <a:lstStyle/>
        <a:p>
          <a:endParaRPr lang="en-US"/>
        </a:p>
      </dgm:t>
    </dgm:pt>
    <dgm:pt modelId="{309C3C59-A592-2842-BEBF-352F6EFA80CC}" type="pres">
      <dgm:prSet presAssocID="{5A88D6F4-BF1D-FE4A-8B95-13F7A75EDB4E}" presName="desTx" presStyleLbl="alignAccFollowNode1" presStyleIdx="0" presStyleCnt="2">
        <dgm:presLayoutVars>
          <dgm:bulletEnabled val="1"/>
        </dgm:presLayoutVars>
      </dgm:prSet>
      <dgm:spPr/>
      <dgm:t>
        <a:bodyPr/>
        <a:lstStyle/>
        <a:p>
          <a:endParaRPr lang="en-US"/>
        </a:p>
      </dgm:t>
    </dgm:pt>
    <dgm:pt modelId="{CDFB9B08-19F8-C84A-968E-9610EAFA00AC}" type="pres">
      <dgm:prSet presAssocID="{51CBA6B3-6C93-AD4C-AB19-D4E497A5F978}" presName="space" presStyleCnt="0"/>
      <dgm:spPr/>
    </dgm:pt>
    <dgm:pt modelId="{3181CEB0-C41D-614B-B5BF-F494AE3A9743}" type="pres">
      <dgm:prSet presAssocID="{49A5AEAE-D090-B24F-82E4-6801A15A62D1}" presName="composite" presStyleCnt="0"/>
      <dgm:spPr/>
    </dgm:pt>
    <dgm:pt modelId="{041F1C2E-A950-3E40-9AEB-158B84091FD3}" type="pres">
      <dgm:prSet presAssocID="{49A5AEAE-D090-B24F-82E4-6801A15A62D1}" presName="parTx" presStyleLbl="alignNode1" presStyleIdx="1" presStyleCnt="2">
        <dgm:presLayoutVars>
          <dgm:chMax val="0"/>
          <dgm:chPref val="0"/>
          <dgm:bulletEnabled val="1"/>
        </dgm:presLayoutVars>
      </dgm:prSet>
      <dgm:spPr/>
      <dgm:t>
        <a:bodyPr/>
        <a:lstStyle/>
        <a:p>
          <a:endParaRPr lang="en-US"/>
        </a:p>
      </dgm:t>
    </dgm:pt>
    <dgm:pt modelId="{A89F2382-2478-0B46-956E-EE1F4D657CA7}" type="pres">
      <dgm:prSet presAssocID="{49A5AEAE-D090-B24F-82E4-6801A15A62D1}" presName="desTx" presStyleLbl="alignAccFollowNode1" presStyleIdx="1" presStyleCnt="2">
        <dgm:presLayoutVars>
          <dgm:bulletEnabled val="1"/>
        </dgm:presLayoutVars>
      </dgm:prSet>
      <dgm:spPr/>
      <dgm:t>
        <a:bodyPr/>
        <a:lstStyle/>
        <a:p>
          <a:endParaRPr lang="en-US"/>
        </a:p>
      </dgm:t>
    </dgm:pt>
  </dgm:ptLst>
  <dgm:cxnLst>
    <dgm:cxn modelId="{708437F7-76DE-CC41-826E-77FD1C7AABD9}" type="presOf" srcId="{360A9C73-1EE0-C84D-980E-2C0836082DCA}" destId="{9FB16160-5B1D-B149-ABAC-9A4C7A011F9D}" srcOrd="0" destOrd="0" presId="urn:microsoft.com/office/officeart/2005/8/layout/hList1"/>
    <dgm:cxn modelId="{7BEC65B4-8EF7-AA42-A1BE-466782088905}" srcId="{49A5AEAE-D090-B24F-82E4-6801A15A62D1}" destId="{94B45609-1F05-E140-A6FD-2D5E2FCE2AC4}" srcOrd="0" destOrd="0" parTransId="{CB456E2E-B62D-614C-9A3F-11B8797838FF}" sibTransId="{791D9C54-3B44-E349-AECB-883E71C3D9BF}"/>
    <dgm:cxn modelId="{DEEABE20-D8B4-2845-BD6F-D24DC3A7DD2D}" type="presOf" srcId="{94B45609-1F05-E140-A6FD-2D5E2FCE2AC4}" destId="{A89F2382-2478-0B46-956E-EE1F4D657CA7}" srcOrd="0" destOrd="0" presId="urn:microsoft.com/office/officeart/2005/8/layout/hList1"/>
    <dgm:cxn modelId="{274DC53A-0106-CD41-8598-C95AE46DA015}" type="presOf" srcId="{3FE648B8-2514-2541-AD58-5C784C393EAB}" destId="{309C3C59-A592-2842-BEBF-352F6EFA80CC}" srcOrd="0" destOrd="0" presId="urn:microsoft.com/office/officeart/2005/8/layout/hList1"/>
    <dgm:cxn modelId="{274CF9C7-450E-CD4D-9E53-39A5AC97405C}" srcId="{49A5AEAE-D090-B24F-82E4-6801A15A62D1}" destId="{7A31F9C3-E8AD-0543-B1E9-4D0964A2E475}" srcOrd="1" destOrd="0" parTransId="{DA039C5D-1254-A24F-9113-E892294BFFA9}" sibTransId="{4777F5A0-C099-CD44-B16D-EC2B1B17DFAC}"/>
    <dgm:cxn modelId="{74D20CF3-2960-A046-BEF8-6ACD479528B2}" srcId="{360A9C73-1EE0-C84D-980E-2C0836082DCA}" destId="{49A5AEAE-D090-B24F-82E4-6801A15A62D1}" srcOrd="1" destOrd="0" parTransId="{71F121A6-AFEA-8347-939D-020B275D1F6B}" sibTransId="{53986912-8969-F647-BC13-444AE50E6F14}"/>
    <dgm:cxn modelId="{FF0C1982-4DD8-5446-BD1A-520D7CD4512F}" srcId="{360A9C73-1EE0-C84D-980E-2C0836082DCA}" destId="{5A88D6F4-BF1D-FE4A-8B95-13F7A75EDB4E}" srcOrd="0" destOrd="0" parTransId="{BDA451AE-E779-5349-B384-9C89BF9232EE}" sibTransId="{51CBA6B3-6C93-AD4C-AB19-D4E497A5F978}"/>
    <dgm:cxn modelId="{6944FA83-6A4B-2A40-B236-7037CD6E7732}" srcId="{5A88D6F4-BF1D-FE4A-8B95-13F7A75EDB4E}" destId="{3FE648B8-2514-2541-AD58-5C784C393EAB}" srcOrd="0" destOrd="0" parTransId="{12A0F38C-D704-C147-ACAE-36D9C3EA4790}" sibTransId="{68B1E563-6B3B-F148-BC25-CE4062C5E812}"/>
    <dgm:cxn modelId="{D7B71816-4404-ED41-A148-A7D29866BE94}" type="presOf" srcId="{7A31F9C3-E8AD-0543-B1E9-4D0964A2E475}" destId="{A89F2382-2478-0B46-956E-EE1F4D657CA7}" srcOrd="0" destOrd="1" presId="urn:microsoft.com/office/officeart/2005/8/layout/hList1"/>
    <dgm:cxn modelId="{9DB728F7-59D5-2B44-8353-2A69991F00FE}" type="presOf" srcId="{49A5AEAE-D090-B24F-82E4-6801A15A62D1}" destId="{041F1C2E-A950-3E40-9AEB-158B84091FD3}" srcOrd="0" destOrd="0" presId="urn:microsoft.com/office/officeart/2005/8/layout/hList1"/>
    <dgm:cxn modelId="{953B4284-A294-E541-A4CA-A78F89C58045}" type="presOf" srcId="{5A88D6F4-BF1D-FE4A-8B95-13F7A75EDB4E}" destId="{936E6735-E6A0-C24F-9BD1-DEF5E79CEBB5}" srcOrd="0" destOrd="0" presId="urn:microsoft.com/office/officeart/2005/8/layout/hList1"/>
    <dgm:cxn modelId="{C2111753-67D9-BC4D-B135-26A7068DEFD5}" type="presParOf" srcId="{9FB16160-5B1D-B149-ABAC-9A4C7A011F9D}" destId="{21942CED-535C-4544-92D2-B8FE52849BF5}" srcOrd="0" destOrd="0" presId="urn:microsoft.com/office/officeart/2005/8/layout/hList1"/>
    <dgm:cxn modelId="{1064DAA6-EAD1-1843-B7A2-76B4C44F4784}" type="presParOf" srcId="{21942CED-535C-4544-92D2-B8FE52849BF5}" destId="{936E6735-E6A0-C24F-9BD1-DEF5E79CEBB5}" srcOrd="0" destOrd="0" presId="urn:microsoft.com/office/officeart/2005/8/layout/hList1"/>
    <dgm:cxn modelId="{35F49F10-0B25-334E-8563-9E28BE774885}" type="presParOf" srcId="{21942CED-535C-4544-92D2-B8FE52849BF5}" destId="{309C3C59-A592-2842-BEBF-352F6EFA80CC}" srcOrd="1" destOrd="0" presId="urn:microsoft.com/office/officeart/2005/8/layout/hList1"/>
    <dgm:cxn modelId="{44CD65A7-CAB1-4E4E-B352-0A397FFF3F99}" type="presParOf" srcId="{9FB16160-5B1D-B149-ABAC-9A4C7A011F9D}" destId="{CDFB9B08-19F8-C84A-968E-9610EAFA00AC}" srcOrd="1" destOrd="0" presId="urn:microsoft.com/office/officeart/2005/8/layout/hList1"/>
    <dgm:cxn modelId="{0B65C91E-95A8-5441-A079-2AE080A0DF19}" type="presParOf" srcId="{9FB16160-5B1D-B149-ABAC-9A4C7A011F9D}" destId="{3181CEB0-C41D-614B-B5BF-F494AE3A9743}" srcOrd="2" destOrd="0" presId="urn:microsoft.com/office/officeart/2005/8/layout/hList1"/>
    <dgm:cxn modelId="{17F7AD87-74E2-C44B-AE7E-10AAD3B70EE0}" type="presParOf" srcId="{3181CEB0-C41D-614B-B5BF-F494AE3A9743}" destId="{041F1C2E-A950-3E40-9AEB-158B84091FD3}" srcOrd="0" destOrd="0" presId="urn:microsoft.com/office/officeart/2005/8/layout/hList1"/>
    <dgm:cxn modelId="{36568011-7940-4A4E-A7A7-675942EAE7F3}" type="presParOf" srcId="{3181CEB0-C41D-614B-B5BF-F494AE3A9743}" destId="{A89F2382-2478-0B46-956E-EE1F4D657C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991515-1A7B-3D42-94FA-B93BFE2B8275}"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en-US"/>
        </a:p>
      </dgm:t>
    </dgm:pt>
    <dgm:pt modelId="{AEC2B0FA-6658-6747-9A5B-C66D7469B23D}">
      <dgm:prSet/>
      <dgm:spPr/>
      <dgm:t>
        <a:bodyPr/>
        <a:lstStyle/>
        <a:p>
          <a:pPr rtl="0"/>
          <a:r>
            <a:rPr lang="en-US" smtClean="0"/>
            <a:t>Traditional Framework of corporate constitutional protection</a:t>
          </a:r>
          <a:endParaRPr lang="en-US"/>
        </a:p>
      </dgm:t>
    </dgm:pt>
    <dgm:pt modelId="{4B015975-1875-1344-8421-A10EE0FF8DC5}" type="parTrans" cxnId="{8A76C7CA-822F-B249-A776-9875DB4AAD28}">
      <dgm:prSet/>
      <dgm:spPr/>
      <dgm:t>
        <a:bodyPr/>
        <a:lstStyle/>
        <a:p>
          <a:endParaRPr lang="en-US"/>
        </a:p>
      </dgm:t>
    </dgm:pt>
    <dgm:pt modelId="{2BBE3BAC-9597-1946-8532-F278630D58DD}" type="sibTrans" cxnId="{8A76C7CA-822F-B249-A776-9875DB4AAD28}">
      <dgm:prSet/>
      <dgm:spPr/>
      <dgm:t>
        <a:bodyPr/>
        <a:lstStyle/>
        <a:p>
          <a:endParaRPr lang="en-US"/>
        </a:p>
      </dgm:t>
    </dgm:pt>
    <dgm:pt modelId="{28AE37B7-5BBC-1C42-807B-2A79F2A207A0}">
      <dgm:prSet/>
      <dgm:spPr/>
      <dgm:t>
        <a:bodyPr/>
        <a:lstStyle/>
        <a:p>
          <a:pPr rtl="0"/>
          <a:r>
            <a:rPr lang="en-US" dirty="0" smtClean="0"/>
            <a:t>Original View</a:t>
          </a:r>
          <a:endParaRPr lang="en-US" dirty="0"/>
        </a:p>
      </dgm:t>
    </dgm:pt>
    <dgm:pt modelId="{7EBFE03F-E120-554A-9639-2FB50BED69C6}" type="parTrans" cxnId="{E424C22D-D668-334A-B6C8-52215922066E}">
      <dgm:prSet/>
      <dgm:spPr/>
      <dgm:t>
        <a:bodyPr/>
        <a:lstStyle/>
        <a:p>
          <a:endParaRPr lang="en-US"/>
        </a:p>
      </dgm:t>
    </dgm:pt>
    <dgm:pt modelId="{8BA35172-64E6-B344-95D6-20CD62FDB370}" type="sibTrans" cxnId="{E424C22D-D668-334A-B6C8-52215922066E}">
      <dgm:prSet/>
      <dgm:spPr/>
      <dgm:t>
        <a:bodyPr/>
        <a:lstStyle/>
        <a:p>
          <a:endParaRPr lang="en-US"/>
        </a:p>
      </dgm:t>
    </dgm:pt>
    <dgm:pt modelId="{E3414F28-1E49-304F-AD66-CF79B10A6160}">
      <dgm:prSet/>
      <dgm:spPr/>
      <dgm:t>
        <a:bodyPr/>
        <a:lstStyle/>
        <a:p>
          <a:pPr rtl="0"/>
          <a:r>
            <a:rPr lang="en-US" smtClean="0"/>
            <a:t>Property based protections</a:t>
          </a:r>
          <a:endParaRPr lang="en-US"/>
        </a:p>
      </dgm:t>
    </dgm:pt>
    <dgm:pt modelId="{55A2D095-6AB7-AA44-905C-86F6792D7C31}" type="parTrans" cxnId="{9022D004-62DC-814B-BA68-68E2CFCF2385}">
      <dgm:prSet/>
      <dgm:spPr/>
      <dgm:t>
        <a:bodyPr/>
        <a:lstStyle/>
        <a:p>
          <a:endParaRPr lang="en-US"/>
        </a:p>
      </dgm:t>
    </dgm:pt>
    <dgm:pt modelId="{86F53FE6-4996-F54B-A64C-AC1630894954}" type="sibTrans" cxnId="{9022D004-62DC-814B-BA68-68E2CFCF2385}">
      <dgm:prSet/>
      <dgm:spPr/>
      <dgm:t>
        <a:bodyPr/>
        <a:lstStyle/>
        <a:p>
          <a:endParaRPr lang="en-US"/>
        </a:p>
      </dgm:t>
    </dgm:pt>
    <dgm:pt modelId="{E06C74E9-AA52-1345-856B-8FE7E4CBB6B6}">
      <dgm:prSet/>
      <dgm:spPr/>
      <dgm:t>
        <a:bodyPr/>
        <a:lstStyle/>
        <a:p>
          <a:pPr rtl="0"/>
          <a:r>
            <a:rPr lang="en-US" smtClean="0"/>
            <a:t>Limitations</a:t>
          </a:r>
          <a:endParaRPr lang="en-US"/>
        </a:p>
      </dgm:t>
    </dgm:pt>
    <dgm:pt modelId="{1D42B120-6F42-4F48-A03F-31582E4A8CC8}" type="parTrans" cxnId="{358A767B-109C-2C4C-B304-773B7CAFFB63}">
      <dgm:prSet/>
      <dgm:spPr/>
      <dgm:t>
        <a:bodyPr/>
        <a:lstStyle/>
        <a:p>
          <a:endParaRPr lang="en-US"/>
        </a:p>
      </dgm:t>
    </dgm:pt>
    <dgm:pt modelId="{993265BA-F3AF-5847-87B9-57FAA64AEA1A}" type="sibTrans" cxnId="{358A767B-109C-2C4C-B304-773B7CAFFB63}">
      <dgm:prSet/>
      <dgm:spPr/>
      <dgm:t>
        <a:bodyPr/>
        <a:lstStyle/>
        <a:p>
          <a:endParaRPr lang="en-US"/>
        </a:p>
      </dgm:t>
    </dgm:pt>
    <dgm:pt modelId="{40CE1914-F1D3-6846-AF49-3DB76F7DB374}">
      <dgm:prSet/>
      <dgm:spPr/>
      <dgm:t>
        <a:bodyPr/>
        <a:lstStyle/>
        <a:p>
          <a:pPr rtl="0"/>
          <a:r>
            <a:rPr lang="en-US" dirty="0" smtClean="0"/>
            <a:t>Modern </a:t>
          </a:r>
          <a:endParaRPr lang="en-US" dirty="0"/>
        </a:p>
      </dgm:t>
    </dgm:pt>
    <dgm:pt modelId="{26D496D4-A55A-CD47-8420-827A1C1763A7}" type="parTrans" cxnId="{01D3089A-EEAA-A14E-8D5F-034173156E13}">
      <dgm:prSet/>
      <dgm:spPr/>
      <dgm:t>
        <a:bodyPr/>
        <a:lstStyle/>
        <a:p>
          <a:endParaRPr lang="en-US"/>
        </a:p>
      </dgm:t>
    </dgm:pt>
    <dgm:pt modelId="{A56A1B73-84E0-5C48-8292-A0BF9060CC70}" type="sibTrans" cxnId="{01D3089A-EEAA-A14E-8D5F-034173156E13}">
      <dgm:prSet/>
      <dgm:spPr/>
      <dgm:t>
        <a:bodyPr/>
        <a:lstStyle/>
        <a:p>
          <a:endParaRPr lang="en-US"/>
        </a:p>
      </dgm:t>
    </dgm:pt>
    <dgm:pt modelId="{5F029193-C339-FE42-BBFB-706E56DB0A45}">
      <dgm:prSet/>
      <dgm:spPr/>
      <dgm:t>
        <a:bodyPr/>
        <a:lstStyle/>
        <a:p>
          <a:pPr rtl="0"/>
          <a:r>
            <a:rPr lang="en-US" smtClean="0"/>
            <a:t>Speech rights</a:t>
          </a:r>
          <a:endParaRPr lang="en-US"/>
        </a:p>
      </dgm:t>
    </dgm:pt>
    <dgm:pt modelId="{361CB885-51E7-2B4D-9D27-D86116A9DED2}" type="parTrans" cxnId="{EAAF92F7-FB9E-A64C-A2D3-E08535154697}">
      <dgm:prSet/>
      <dgm:spPr/>
      <dgm:t>
        <a:bodyPr/>
        <a:lstStyle/>
        <a:p>
          <a:endParaRPr lang="en-US"/>
        </a:p>
      </dgm:t>
    </dgm:pt>
    <dgm:pt modelId="{13F9432E-DFCE-3F4E-A264-4FE55973A135}" type="sibTrans" cxnId="{EAAF92F7-FB9E-A64C-A2D3-E08535154697}">
      <dgm:prSet/>
      <dgm:spPr/>
      <dgm:t>
        <a:bodyPr/>
        <a:lstStyle/>
        <a:p>
          <a:endParaRPr lang="en-US"/>
        </a:p>
      </dgm:t>
    </dgm:pt>
    <dgm:pt modelId="{CBD36D6E-E55B-AB44-BF94-DA76CB357614}">
      <dgm:prSet/>
      <dgm:spPr/>
      <dgm:t>
        <a:bodyPr/>
        <a:lstStyle/>
        <a:p>
          <a:pPr rtl="0"/>
          <a:r>
            <a:rPr lang="en-US" smtClean="0"/>
            <a:t>Right Not to be Forced to Speak</a:t>
          </a:r>
          <a:endParaRPr lang="en-US"/>
        </a:p>
      </dgm:t>
    </dgm:pt>
    <dgm:pt modelId="{863412D0-E921-4246-ADCE-AEA820B6FB32}" type="parTrans" cxnId="{9584F749-A946-5F41-AE5A-27E3E96F2DF7}">
      <dgm:prSet/>
      <dgm:spPr/>
      <dgm:t>
        <a:bodyPr/>
        <a:lstStyle/>
        <a:p>
          <a:endParaRPr lang="en-US"/>
        </a:p>
      </dgm:t>
    </dgm:pt>
    <dgm:pt modelId="{75BFD11A-7B28-9D43-BD29-93F83EF37F1A}" type="sibTrans" cxnId="{9584F749-A946-5F41-AE5A-27E3E96F2DF7}">
      <dgm:prSet/>
      <dgm:spPr/>
      <dgm:t>
        <a:bodyPr/>
        <a:lstStyle/>
        <a:p>
          <a:endParaRPr lang="en-US"/>
        </a:p>
      </dgm:t>
    </dgm:pt>
    <dgm:pt modelId="{C8042D3A-2847-A94B-BBEC-A7DF4D06B3D1}">
      <dgm:prSet/>
      <dgm:spPr/>
      <dgm:t>
        <a:bodyPr/>
        <a:lstStyle/>
        <a:p>
          <a:pPr rtl="0"/>
          <a:r>
            <a:rPr lang="en-US" dirty="0" smtClean="0"/>
            <a:t>Religious Protection Rights</a:t>
          </a:r>
          <a:endParaRPr lang="en-US" dirty="0"/>
        </a:p>
      </dgm:t>
    </dgm:pt>
    <dgm:pt modelId="{8D885598-B3E7-3545-99F2-81219E3F1F04}" type="parTrans" cxnId="{1F13AD55-ECFD-3A4D-A6DC-339C21D21A0F}">
      <dgm:prSet/>
      <dgm:spPr/>
      <dgm:t>
        <a:bodyPr/>
        <a:lstStyle/>
        <a:p>
          <a:endParaRPr lang="en-US"/>
        </a:p>
      </dgm:t>
    </dgm:pt>
    <dgm:pt modelId="{146CBF08-EFDD-994B-BFE6-B0893AE04140}" type="sibTrans" cxnId="{1F13AD55-ECFD-3A4D-A6DC-339C21D21A0F}">
      <dgm:prSet/>
      <dgm:spPr/>
      <dgm:t>
        <a:bodyPr/>
        <a:lstStyle/>
        <a:p>
          <a:endParaRPr lang="en-US"/>
        </a:p>
      </dgm:t>
    </dgm:pt>
    <dgm:pt modelId="{4E532E07-A247-C945-B085-C0988D82CF80}">
      <dgm:prSet/>
      <dgm:spPr/>
      <dgm:t>
        <a:bodyPr/>
        <a:lstStyle/>
        <a:p>
          <a:r>
            <a:rPr lang="en-US" dirty="0" smtClean="0"/>
            <a:t>Trends and Conclusion</a:t>
          </a:r>
          <a:endParaRPr lang="en-US" dirty="0"/>
        </a:p>
      </dgm:t>
    </dgm:pt>
    <dgm:pt modelId="{DE2157DC-D9E0-8848-AE19-B2094EE1F57C}" type="parTrans" cxnId="{40E47B39-099C-E741-924C-91EE3BDB6563}">
      <dgm:prSet/>
      <dgm:spPr/>
    </dgm:pt>
    <dgm:pt modelId="{16AED115-83E2-5A4E-8D59-8355CAF81AFB}" type="sibTrans" cxnId="{40E47B39-099C-E741-924C-91EE3BDB6563}">
      <dgm:prSet/>
      <dgm:spPr/>
    </dgm:pt>
    <dgm:pt modelId="{FAC58945-2F07-2C43-A054-B230339158D3}" type="pres">
      <dgm:prSet presAssocID="{62991515-1A7B-3D42-94FA-B93BFE2B8275}" presName="Name0" presStyleCnt="0">
        <dgm:presLayoutVars>
          <dgm:chMax val="7"/>
          <dgm:dir/>
          <dgm:animLvl val="lvl"/>
          <dgm:resizeHandles val="exact"/>
        </dgm:presLayoutVars>
      </dgm:prSet>
      <dgm:spPr/>
      <dgm:t>
        <a:bodyPr/>
        <a:lstStyle/>
        <a:p>
          <a:endParaRPr lang="en-US"/>
        </a:p>
      </dgm:t>
    </dgm:pt>
    <dgm:pt modelId="{B24AD8E5-5BBA-A043-B1BE-55231EB61385}" type="pres">
      <dgm:prSet presAssocID="{AEC2B0FA-6658-6747-9A5B-C66D7469B23D}" presName="circle1" presStyleLbl="node1" presStyleIdx="0" presStyleCnt="3"/>
      <dgm:spPr>
        <a:gradFill rotWithShape="0">
          <a:gsLst>
            <a:gs pos="0">
              <a:schemeClr val="accent4">
                <a:lumMod val="20000"/>
                <a:lumOff val="80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gradFill>
      </dgm:spPr>
      <dgm:t>
        <a:bodyPr/>
        <a:lstStyle/>
        <a:p>
          <a:endParaRPr lang="en-US"/>
        </a:p>
      </dgm:t>
    </dgm:pt>
    <dgm:pt modelId="{FAB94517-9422-C542-A547-D2BA9A7F95B9}" type="pres">
      <dgm:prSet presAssocID="{AEC2B0FA-6658-6747-9A5B-C66D7469B23D}" presName="space" presStyleCnt="0"/>
      <dgm:spPr/>
    </dgm:pt>
    <dgm:pt modelId="{DF52013C-B163-2A43-BCB9-DA346197AACC}" type="pres">
      <dgm:prSet presAssocID="{AEC2B0FA-6658-6747-9A5B-C66D7469B23D}" presName="rect1" presStyleLbl="alignAcc1" presStyleIdx="0" presStyleCnt="3"/>
      <dgm:spPr/>
      <dgm:t>
        <a:bodyPr/>
        <a:lstStyle/>
        <a:p>
          <a:endParaRPr lang="en-US"/>
        </a:p>
      </dgm:t>
    </dgm:pt>
    <dgm:pt modelId="{EFE9FB71-F014-5B44-A87D-F0CB051DE7EE}" type="pres">
      <dgm:prSet presAssocID="{40CE1914-F1D3-6846-AF49-3DB76F7DB374}" presName="vertSpace2" presStyleLbl="node1" presStyleIdx="0" presStyleCnt="3"/>
      <dgm:spPr/>
    </dgm:pt>
    <dgm:pt modelId="{BC32EBE5-4120-AD42-BC39-322DA47AB000}" type="pres">
      <dgm:prSet presAssocID="{40CE1914-F1D3-6846-AF49-3DB76F7DB374}" presName="circle2" presStyleLbl="node1" presStyleIdx="1" presStyleCnt="3"/>
      <dgm:spPr>
        <a:gradFill rotWithShape="0">
          <a:gsLst>
            <a:gs pos="0">
              <a:srgbClr val="92D050"/>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gradFill>
      </dgm:spPr>
      <dgm:t>
        <a:bodyPr/>
        <a:lstStyle/>
        <a:p>
          <a:endParaRPr lang="en-US"/>
        </a:p>
      </dgm:t>
    </dgm:pt>
    <dgm:pt modelId="{FF6C1F07-A182-D043-BA03-907F2298FA1B}" type="pres">
      <dgm:prSet presAssocID="{40CE1914-F1D3-6846-AF49-3DB76F7DB374}" presName="rect2" presStyleLbl="alignAcc1" presStyleIdx="1" presStyleCnt="3" custLinFactNeighborY="750"/>
      <dgm:spPr/>
      <dgm:t>
        <a:bodyPr/>
        <a:lstStyle/>
        <a:p>
          <a:endParaRPr lang="en-US"/>
        </a:p>
      </dgm:t>
    </dgm:pt>
    <dgm:pt modelId="{9371DC12-C7B6-724A-AFB7-0817D329187F}" type="pres">
      <dgm:prSet presAssocID="{4E532E07-A247-C945-B085-C0988D82CF80}" presName="vertSpace3" presStyleLbl="node1" presStyleIdx="1" presStyleCnt="3"/>
      <dgm:spPr/>
    </dgm:pt>
    <dgm:pt modelId="{92F7AD62-93CA-8045-966E-C4FDA0496E0C}" type="pres">
      <dgm:prSet presAssocID="{4E532E07-A247-C945-B085-C0988D82CF80}" presName="circle3" presStyleLbl="node1" presStyleIdx="2" presStyleCnt="3"/>
      <dgm:spPr>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6">
                <a:lumMod val="50000"/>
              </a:schemeClr>
            </a:gs>
          </a:gsLst>
        </a:gradFill>
      </dgm:spPr>
      <dgm:t>
        <a:bodyPr/>
        <a:lstStyle/>
        <a:p>
          <a:endParaRPr lang="en-US"/>
        </a:p>
      </dgm:t>
    </dgm:pt>
    <dgm:pt modelId="{766815B0-4473-7449-B4D7-B9728383B7A8}" type="pres">
      <dgm:prSet presAssocID="{4E532E07-A247-C945-B085-C0988D82CF80}" presName="rect3" presStyleLbl="alignAcc1" presStyleIdx="2" presStyleCnt="3"/>
      <dgm:spPr/>
      <dgm:t>
        <a:bodyPr/>
        <a:lstStyle/>
        <a:p>
          <a:endParaRPr lang="en-US"/>
        </a:p>
      </dgm:t>
    </dgm:pt>
    <dgm:pt modelId="{59226262-388D-C74E-9EBB-F9E96823BDFA}" type="pres">
      <dgm:prSet presAssocID="{AEC2B0FA-6658-6747-9A5B-C66D7469B23D}" presName="rect1ParTx" presStyleLbl="alignAcc1" presStyleIdx="2" presStyleCnt="3">
        <dgm:presLayoutVars>
          <dgm:chMax val="1"/>
          <dgm:bulletEnabled val="1"/>
        </dgm:presLayoutVars>
      </dgm:prSet>
      <dgm:spPr/>
      <dgm:t>
        <a:bodyPr/>
        <a:lstStyle/>
        <a:p>
          <a:endParaRPr lang="en-US"/>
        </a:p>
      </dgm:t>
    </dgm:pt>
    <dgm:pt modelId="{409FA045-CB7D-954F-8549-5C4645BD0E93}" type="pres">
      <dgm:prSet presAssocID="{AEC2B0FA-6658-6747-9A5B-C66D7469B23D}" presName="rect1ChTx" presStyleLbl="alignAcc1" presStyleIdx="2" presStyleCnt="3">
        <dgm:presLayoutVars>
          <dgm:bulletEnabled val="1"/>
        </dgm:presLayoutVars>
      </dgm:prSet>
      <dgm:spPr/>
      <dgm:t>
        <a:bodyPr/>
        <a:lstStyle/>
        <a:p>
          <a:endParaRPr lang="en-US"/>
        </a:p>
      </dgm:t>
    </dgm:pt>
    <dgm:pt modelId="{37E6DD75-310A-1C46-AC51-396B01F7407E}" type="pres">
      <dgm:prSet presAssocID="{40CE1914-F1D3-6846-AF49-3DB76F7DB374}" presName="rect2ParTx" presStyleLbl="alignAcc1" presStyleIdx="2" presStyleCnt="3">
        <dgm:presLayoutVars>
          <dgm:chMax val="1"/>
          <dgm:bulletEnabled val="1"/>
        </dgm:presLayoutVars>
      </dgm:prSet>
      <dgm:spPr/>
      <dgm:t>
        <a:bodyPr/>
        <a:lstStyle/>
        <a:p>
          <a:endParaRPr lang="en-US"/>
        </a:p>
      </dgm:t>
    </dgm:pt>
    <dgm:pt modelId="{EF07B131-4A18-A841-9538-96F12FCB5643}" type="pres">
      <dgm:prSet presAssocID="{40CE1914-F1D3-6846-AF49-3DB76F7DB374}" presName="rect2ChTx" presStyleLbl="alignAcc1" presStyleIdx="2" presStyleCnt="3">
        <dgm:presLayoutVars>
          <dgm:bulletEnabled val="1"/>
        </dgm:presLayoutVars>
      </dgm:prSet>
      <dgm:spPr/>
      <dgm:t>
        <a:bodyPr/>
        <a:lstStyle/>
        <a:p>
          <a:endParaRPr lang="en-US"/>
        </a:p>
      </dgm:t>
    </dgm:pt>
    <dgm:pt modelId="{23A1F38F-6E54-C04A-8C14-DD1BB1E00CE8}" type="pres">
      <dgm:prSet presAssocID="{4E532E07-A247-C945-B085-C0988D82CF80}" presName="rect3ParTx" presStyleLbl="alignAcc1" presStyleIdx="2" presStyleCnt="3">
        <dgm:presLayoutVars>
          <dgm:chMax val="1"/>
          <dgm:bulletEnabled val="1"/>
        </dgm:presLayoutVars>
      </dgm:prSet>
      <dgm:spPr/>
      <dgm:t>
        <a:bodyPr/>
        <a:lstStyle/>
        <a:p>
          <a:endParaRPr lang="en-US"/>
        </a:p>
      </dgm:t>
    </dgm:pt>
    <dgm:pt modelId="{5075403B-3E6F-FB4D-8077-D3D58C908ABF}" type="pres">
      <dgm:prSet presAssocID="{4E532E07-A247-C945-B085-C0988D82CF80}" presName="rect3ChTx" presStyleLbl="alignAcc1" presStyleIdx="2" presStyleCnt="3">
        <dgm:presLayoutVars>
          <dgm:bulletEnabled val="1"/>
        </dgm:presLayoutVars>
      </dgm:prSet>
      <dgm:spPr/>
    </dgm:pt>
  </dgm:ptLst>
  <dgm:cxnLst>
    <dgm:cxn modelId="{A7F72B85-814F-5A42-A5CC-48E77E18EFA4}" type="presOf" srcId="{4E532E07-A247-C945-B085-C0988D82CF80}" destId="{23A1F38F-6E54-C04A-8C14-DD1BB1E00CE8}" srcOrd="1" destOrd="0" presId="urn:microsoft.com/office/officeart/2005/8/layout/target3"/>
    <dgm:cxn modelId="{2FDB5510-B1B6-1D4D-820A-34E0DA5D3B4E}" type="presOf" srcId="{AEC2B0FA-6658-6747-9A5B-C66D7469B23D}" destId="{DF52013C-B163-2A43-BCB9-DA346197AACC}" srcOrd="0" destOrd="0" presId="urn:microsoft.com/office/officeart/2005/8/layout/target3"/>
    <dgm:cxn modelId="{53122CFC-6E2A-5F4B-AC1E-D1AD1136AB6B}" type="presOf" srcId="{AEC2B0FA-6658-6747-9A5B-C66D7469B23D}" destId="{59226262-388D-C74E-9EBB-F9E96823BDFA}" srcOrd="1" destOrd="0" presId="urn:microsoft.com/office/officeart/2005/8/layout/target3"/>
    <dgm:cxn modelId="{82F08863-61F5-6E41-A8EB-C5C0183C3B8A}" type="presOf" srcId="{E3414F28-1E49-304F-AD66-CF79B10A6160}" destId="{409FA045-CB7D-954F-8549-5C4645BD0E93}" srcOrd="0" destOrd="1" presId="urn:microsoft.com/office/officeart/2005/8/layout/target3"/>
    <dgm:cxn modelId="{5F3ECA13-D65E-FF41-941F-29EFC41A15B4}" type="presOf" srcId="{5F029193-C339-FE42-BBFB-706E56DB0A45}" destId="{EF07B131-4A18-A841-9538-96F12FCB5643}" srcOrd="0" destOrd="0" presId="urn:microsoft.com/office/officeart/2005/8/layout/target3"/>
    <dgm:cxn modelId="{97F13510-E3B5-D446-A2BC-9F279FA460A8}" type="presOf" srcId="{28AE37B7-5BBC-1C42-807B-2A79F2A207A0}" destId="{409FA045-CB7D-954F-8549-5C4645BD0E93}" srcOrd="0" destOrd="0" presId="urn:microsoft.com/office/officeart/2005/8/layout/target3"/>
    <dgm:cxn modelId="{08116857-B3CE-0E43-A807-DE00D5B93715}" type="presOf" srcId="{62991515-1A7B-3D42-94FA-B93BFE2B8275}" destId="{FAC58945-2F07-2C43-A054-B230339158D3}" srcOrd="0" destOrd="0" presId="urn:microsoft.com/office/officeart/2005/8/layout/target3"/>
    <dgm:cxn modelId="{358A767B-109C-2C4C-B304-773B7CAFFB63}" srcId="{AEC2B0FA-6658-6747-9A5B-C66D7469B23D}" destId="{E06C74E9-AA52-1345-856B-8FE7E4CBB6B6}" srcOrd="2" destOrd="0" parTransId="{1D42B120-6F42-4F48-A03F-31582E4A8CC8}" sibTransId="{993265BA-F3AF-5847-87B9-57FAA64AEA1A}"/>
    <dgm:cxn modelId="{10C0B9B5-AC38-6C48-B1A3-A89D723CF882}" type="presOf" srcId="{E06C74E9-AA52-1345-856B-8FE7E4CBB6B6}" destId="{409FA045-CB7D-954F-8549-5C4645BD0E93}" srcOrd="0" destOrd="2" presId="urn:microsoft.com/office/officeart/2005/8/layout/target3"/>
    <dgm:cxn modelId="{01D3089A-EEAA-A14E-8D5F-034173156E13}" srcId="{62991515-1A7B-3D42-94FA-B93BFE2B8275}" destId="{40CE1914-F1D3-6846-AF49-3DB76F7DB374}" srcOrd="1" destOrd="0" parTransId="{26D496D4-A55A-CD47-8420-827A1C1763A7}" sibTransId="{A56A1B73-84E0-5C48-8292-A0BF9060CC70}"/>
    <dgm:cxn modelId="{EAAF92F7-FB9E-A64C-A2D3-E08535154697}" srcId="{40CE1914-F1D3-6846-AF49-3DB76F7DB374}" destId="{5F029193-C339-FE42-BBFB-706E56DB0A45}" srcOrd="0" destOrd="0" parTransId="{361CB885-51E7-2B4D-9D27-D86116A9DED2}" sibTransId="{13F9432E-DFCE-3F4E-A264-4FE55973A135}"/>
    <dgm:cxn modelId="{8A76C7CA-822F-B249-A776-9875DB4AAD28}" srcId="{62991515-1A7B-3D42-94FA-B93BFE2B8275}" destId="{AEC2B0FA-6658-6747-9A5B-C66D7469B23D}" srcOrd="0" destOrd="0" parTransId="{4B015975-1875-1344-8421-A10EE0FF8DC5}" sibTransId="{2BBE3BAC-9597-1946-8532-F278630D58DD}"/>
    <dgm:cxn modelId="{ED825B81-59C7-2642-9A19-FF470A7F9E78}" type="presOf" srcId="{CBD36D6E-E55B-AB44-BF94-DA76CB357614}" destId="{EF07B131-4A18-A841-9538-96F12FCB5643}" srcOrd="0" destOrd="1" presId="urn:microsoft.com/office/officeart/2005/8/layout/target3"/>
    <dgm:cxn modelId="{0FEFC3BD-E28E-394B-8377-849C793478E6}" type="presOf" srcId="{4E532E07-A247-C945-B085-C0988D82CF80}" destId="{766815B0-4473-7449-B4D7-B9728383B7A8}" srcOrd="0" destOrd="0" presId="urn:microsoft.com/office/officeart/2005/8/layout/target3"/>
    <dgm:cxn modelId="{9584F749-A946-5F41-AE5A-27E3E96F2DF7}" srcId="{40CE1914-F1D3-6846-AF49-3DB76F7DB374}" destId="{CBD36D6E-E55B-AB44-BF94-DA76CB357614}" srcOrd="1" destOrd="0" parTransId="{863412D0-E921-4246-ADCE-AEA820B6FB32}" sibTransId="{75BFD11A-7B28-9D43-BD29-93F83EF37F1A}"/>
    <dgm:cxn modelId="{9022D004-62DC-814B-BA68-68E2CFCF2385}" srcId="{AEC2B0FA-6658-6747-9A5B-C66D7469B23D}" destId="{E3414F28-1E49-304F-AD66-CF79B10A6160}" srcOrd="1" destOrd="0" parTransId="{55A2D095-6AB7-AA44-905C-86F6792D7C31}" sibTransId="{86F53FE6-4996-F54B-A64C-AC1630894954}"/>
    <dgm:cxn modelId="{2D26A4E3-E8E6-C845-A4D6-0923B263380E}" type="presOf" srcId="{C8042D3A-2847-A94B-BBEC-A7DF4D06B3D1}" destId="{EF07B131-4A18-A841-9538-96F12FCB5643}" srcOrd="0" destOrd="2" presId="urn:microsoft.com/office/officeart/2005/8/layout/target3"/>
    <dgm:cxn modelId="{C0FDC405-D8F1-BB4B-9459-1C70A71C32D5}" type="presOf" srcId="{40CE1914-F1D3-6846-AF49-3DB76F7DB374}" destId="{FF6C1F07-A182-D043-BA03-907F2298FA1B}" srcOrd="0" destOrd="0" presId="urn:microsoft.com/office/officeart/2005/8/layout/target3"/>
    <dgm:cxn modelId="{D86F01CF-9976-2049-A814-031EA9F7DA46}" type="presOf" srcId="{40CE1914-F1D3-6846-AF49-3DB76F7DB374}" destId="{37E6DD75-310A-1C46-AC51-396B01F7407E}" srcOrd="1" destOrd="0" presId="urn:microsoft.com/office/officeart/2005/8/layout/target3"/>
    <dgm:cxn modelId="{40E47B39-099C-E741-924C-91EE3BDB6563}" srcId="{62991515-1A7B-3D42-94FA-B93BFE2B8275}" destId="{4E532E07-A247-C945-B085-C0988D82CF80}" srcOrd="2" destOrd="0" parTransId="{DE2157DC-D9E0-8848-AE19-B2094EE1F57C}" sibTransId="{16AED115-83E2-5A4E-8D59-8355CAF81AFB}"/>
    <dgm:cxn modelId="{1F13AD55-ECFD-3A4D-A6DC-339C21D21A0F}" srcId="{40CE1914-F1D3-6846-AF49-3DB76F7DB374}" destId="{C8042D3A-2847-A94B-BBEC-A7DF4D06B3D1}" srcOrd="2" destOrd="0" parTransId="{8D885598-B3E7-3545-99F2-81219E3F1F04}" sibTransId="{146CBF08-EFDD-994B-BFE6-B0893AE04140}"/>
    <dgm:cxn modelId="{E424C22D-D668-334A-B6C8-52215922066E}" srcId="{AEC2B0FA-6658-6747-9A5B-C66D7469B23D}" destId="{28AE37B7-5BBC-1C42-807B-2A79F2A207A0}" srcOrd="0" destOrd="0" parTransId="{7EBFE03F-E120-554A-9639-2FB50BED69C6}" sibTransId="{8BA35172-64E6-B344-95D6-20CD62FDB370}"/>
    <dgm:cxn modelId="{126C661D-580A-F44E-9FAC-015BC78A7DA7}" type="presParOf" srcId="{FAC58945-2F07-2C43-A054-B230339158D3}" destId="{B24AD8E5-5BBA-A043-B1BE-55231EB61385}" srcOrd="0" destOrd="0" presId="urn:microsoft.com/office/officeart/2005/8/layout/target3"/>
    <dgm:cxn modelId="{9EF44363-D713-DA4E-8D55-0F47EAB17C70}" type="presParOf" srcId="{FAC58945-2F07-2C43-A054-B230339158D3}" destId="{FAB94517-9422-C542-A547-D2BA9A7F95B9}" srcOrd="1" destOrd="0" presId="urn:microsoft.com/office/officeart/2005/8/layout/target3"/>
    <dgm:cxn modelId="{FE72AD67-78DF-0747-8919-8272E4501F55}" type="presParOf" srcId="{FAC58945-2F07-2C43-A054-B230339158D3}" destId="{DF52013C-B163-2A43-BCB9-DA346197AACC}" srcOrd="2" destOrd="0" presId="urn:microsoft.com/office/officeart/2005/8/layout/target3"/>
    <dgm:cxn modelId="{F0B4C724-3B04-724E-B846-117A1A2B3D5C}" type="presParOf" srcId="{FAC58945-2F07-2C43-A054-B230339158D3}" destId="{EFE9FB71-F014-5B44-A87D-F0CB051DE7EE}" srcOrd="3" destOrd="0" presId="urn:microsoft.com/office/officeart/2005/8/layout/target3"/>
    <dgm:cxn modelId="{CC5602B4-9A93-A24B-9E1D-1CE538462BA6}" type="presParOf" srcId="{FAC58945-2F07-2C43-A054-B230339158D3}" destId="{BC32EBE5-4120-AD42-BC39-322DA47AB000}" srcOrd="4" destOrd="0" presId="urn:microsoft.com/office/officeart/2005/8/layout/target3"/>
    <dgm:cxn modelId="{D40C63E1-C713-0741-B46F-5DF9C76E0544}" type="presParOf" srcId="{FAC58945-2F07-2C43-A054-B230339158D3}" destId="{FF6C1F07-A182-D043-BA03-907F2298FA1B}" srcOrd="5" destOrd="0" presId="urn:microsoft.com/office/officeart/2005/8/layout/target3"/>
    <dgm:cxn modelId="{18CAF420-6B19-3D42-9248-47FA35373D46}" type="presParOf" srcId="{FAC58945-2F07-2C43-A054-B230339158D3}" destId="{9371DC12-C7B6-724A-AFB7-0817D329187F}" srcOrd="6" destOrd="0" presId="urn:microsoft.com/office/officeart/2005/8/layout/target3"/>
    <dgm:cxn modelId="{A864A131-0E4C-5541-B1BA-844FF0DC47F9}" type="presParOf" srcId="{FAC58945-2F07-2C43-A054-B230339158D3}" destId="{92F7AD62-93CA-8045-966E-C4FDA0496E0C}" srcOrd="7" destOrd="0" presId="urn:microsoft.com/office/officeart/2005/8/layout/target3"/>
    <dgm:cxn modelId="{AF337A86-E6CD-4F40-B691-6D51D2DC8258}" type="presParOf" srcId="{FAC58945-2F07-2C43-A054-B230339158D3}" destId="{766815B0-4473-7449-B4D7-B9728383B7A8}" srcOrd="8" destOrd="0" presId="urn:microsoft.com/office/officeart/2005/8/layout/target3"/>
    <dgm:cxn modelId="{8040C66B-3C0A-3B45-8E6A-E492303A9F46}" type="presParOf" srcId="{FAC58945-2F07-2C43-A054-B230339158D3}" destId="{59226262-388D-C74E-9EBB-F9E96823BDFA}" srcOrd="9" destOrd="0" presId="urn:microsoft.com/office/officeart/2005/8/layout/target3"/>
    <dgm:cxn modelId="{86EB0D56-08D4-7647-9755-281AD1E66C7B}" type="presParOf" srcId="{FAC58945-2F07-2C43-A054-B230339158D3}" destId="{409FA045-CB7D-954F-8549-5C4645BD0E93}" srcOrd="10" destOrd="0" presId="urn:microsoft.com/office/officeart/2005/8/layout/target3"/>
    <dgm:cxn modelId="{54A46CD5-92AA-0E4E-8281-E3563C8C8D92}" type="presParOf" srcId="{FAC58945-2F07-2C43-A054-B230339158D3}" destId="{37E6DD75-310A-1C46-AC51-396B01F7407E}" srcOrd="11" destOrd="0" presId="urn:microsoft.com/office/officeart/2005/8/layout/target3"/>
    <dgm:cxn modelId="{10ADCFC3-7656-E245-A8DF-3B3624812896}" type="presParOf" srcId="{FAC58945-2F07-2C43-A054-B230339158D3}" destId="{EF07B131-4A18-A841-9538-96F12FCB5643}" srcOrd="12" destOrd="0" presId="urn:microsoft.com/office/officeart/2005/8/layout/target3"/>
    <dgm:cxn modelId="{DFD6B2CE-0D1A-AD4E-8099-F613E403F95F}" type="presParOf" srcId="{FAC58945-2F07-2C43-A054-B230339158D3}" destId="{23A1F38F-6E54-C04A-8C14-DD1BB1E00CE8}" srcOrd="13" destOrd="0" presId="urn:microsoft.com/office/officeart/2005/8/layout/target3"/>
    <dgm:cxn modelId="{564C9BC2-8C87-434E-935C-C82075C53635}" type="presParOf" srcId="{FAC58945-2F07-2C43-A054-B230339158D3}" destId="{5075403B-3E6F-FB4D-8077-D3D58C908ABF}"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E796AC-17CF-BE47-B700-A1B4DADA5494}" type="doc">
      <dgm:prSet loTypeId="urn:microsoft.com/office/officeart/2005/8/layout/matrix1" loCatId="list" qsTypeId="urn:microsoft.com/office/officeart/2005/8/quickstyle/simple4" qsCatId="simple" csTypeId="urn:microsoft.com/office/officeart/2005/8/colors/accent1_4" csCatId="accent1"/>
      <dgm:spPr/>
      <dgm:t>
        <a:bodyPr/>
        <a:lstStyle/>
        <a:p>
          <a:endParaRPr lang="en-US"/>
        </a:p>
      </dgm:t>
    </dgm:pt>
    <dgm:pt modelId="{08EA6DC8-7E39-5849-974B-6B5E773F4D54}">
      <dgm:prSet/>
      <dgm:spPr/>
      <dgm:t>
        <a:bodyPr/>
        <a:lstStyle/>
        <a:p>
          <a:pPr rtl="0"/>
          <a:r>
            <a:rPr lang="en-US" smtClean="0"/>
            <a:t>Trustees of Dartmouth College v. Woodward (17 U.S. (4 Wheat.) 518 (1819).</a:t>
          </a:r>
          <a:endParaRPr lang="en-US"/>
        </a:p>
      </dgm:t>
    </dgm:pt>
    <dgm:pt modelId="{B8BF4F54-A5CF-104B-95E0-61F201BB8B27}" type="parTrans" cxnId="{A4E8EB2B-59B9-1640-997D-8C0E492C5BA6}">
      <dgm:prSet/>
      <dgm:spPr/>
      <dgm:t>
        <a:bodyPr/>
        <a:lstStyle/>
        <a:p>
          <a:endParaRPr lang="en-US"/>
        </a:p>
      </dgm:t>
    </dgm:pt>
    <dgm:pt modelId="{AF82BBC1-E0FF-A642-A984-6009F1967964}" type="sibTrans" cxnId="{A4E8EB2B-59B9-1640-997D-8C0E492C5BA6}">
      <dgm:prSet/>
      <dgm:spPr/>
      <dgm:t>
        <a:bodyPr/>
        <a:lstStyle/>
        <a:p>
          <a:endParaRPr lang="en-US"/>
        </a:p>
      </dgm:t>
    </dgm:pt>
    <dgm:pt modelId="{00BB3BA2-BF9A-4E4C-97FA-79277561EED8}">
      <dgm:prSet/>
      <dgm:spPr/>
      <dgm:t>
        <a:bodyPr/>
        <a:lstStyle/>
        <a:p>
          <a:pPr rtl="0"/>
          <a:r>
            <a:rPr lang="en-US" b="1" smtClean="0"/>
            <a:t>FACTS: British Crown granted a charter to Dartmouth University; after formation of Republic New Hampshire as successor to the Crown enacted 3 laws amending the Charter. Dartmouth sued to invalidate the legislation. Supreme Court agreed, holding the acts of New Hampshire violated the Contracts Clause of the U.S. Constitution </a:t>
          </a:r>
          <a:endParaRPr lang="en-US"/>
        </a:p>
      </dgm:t>
    </dgm:pt>
    <dgm:pt modelId="{D27049B7-CD45-5B45-9B53-E6E7007CEDCA}" type="parTrans" cxnId="{DEF43D6E-9973-7146-9F04-B4215B8B6FCA}">
      <dgm:prSet/>
      <dgm:spPr/>
      <dgm:t>
        <a:bodyPr/>
        <a:lstStyle/>
        <a:p>
          <a:endParaRPr lang="en-US"/>
        </a:p>
      </dgm:t>
    </dgm:pt>
    <dgm:pt modelId="{D70ADE25-F30E-0748-B4F6-C501FA0EE668}" type="sibTrans" cxnId="{DEF43D6E-9973-7146-9F04-B4215B8B6FCA}">
      <dgm:prSet/>
      <dgm:spPr/>
      <dgm:t>
        <a:bodyPr/>
        <a:lstStyle/>
        <a:p>
          <a:endParaRPr lang="en-US"/>
        </a:p>
      </dgm:t>
    </dgm:pt>
    <dgm:pt modelId="{9846D9AC-D000-C146-9A77-D3F12202C061}">
      <dgm:prSet/>
      <dgm:spPr/>
      <dgm:t>
        <a:bodyPr/>
        <a:lstStyle/>
        <a:p>
          <a:pPr rtl="0"/>
          <a:r>
            <a:rPr lang="en-US" smtClean="0"/>
            <a:t>Set out basic view of the corporation; a concession of the state and the product of contract among private parties.  </a:t>
          </a:r>
          <a:endParaRPr lang="en-US"/>
        </a:p>
      </dgm:t>
    </dgm:pt>
    <dgm:pt modelId="{7B03DD48-FD7B-CF40-821E-3CA306B9F9F2}" type="parTrans" cxnId="{0E3A496C-A258-684C-B910-0B11F3DB6167}">
      <dgm:prSet/>
      <dgm:spPr/>
      <dgm:t>
        <a:bodyPr/>
        <a:lstStyle/>
        <a:p>
          <a:endParaRPr lang="en-US"/>
        </a:p>
      </dgm:t>
    </dgm:pt>
    <dgm:pt modelId="{D4E6D715-D743-4540-AE74-17CB96769145}" type="sibTrans" cxnId="{0E3A496C-A258-684C-B910-0B11F3DB6167}">
      <dgm:prSet/>
      <dgm:spPr/>
      <dgm:t>
        <a:bodyPr/>
        <a:lstStyle/>
        <a:p>
          <a:endParaRPr lang="en-US"/>
        </a:p>
      </dgm:t>
    </dgm:pt>
    <dgm:pt modelId="{54B44A5B-5026-BF47-80ED-9E403DF1E210}">
      <dgm:prSet/>
      <dgm:spPr/>
      <dgm:t>
        <a:bodyPr/>
        <a:lstStyle/>
        <a:p>
          <a:pPr rtl="0"/>
          <a:r>
            <a:rPr lang="en-US" smtClean="0"/>
            <a:t>“A corporation is an artificial being, invisible, intangible, and existing only in the contemplation of law. Being a mere creature of law it possesses only those properties which the charter of its creation confers upon it.”</a:t>
          </a:r>
          <a:endParaRPr lang="en-US"/>
        </a:p>
      </dgm:t>
    </dgm:pt>
    <dgm:pt modelId="{B128372B-FB8E-D54C-AEF5-2065EC3E0E39}" type="parTrans" cxnId="{CB311CC9-8128-E64F-BA0A-679C092E819C}">
      <dgm:prSet/>
      <dgm:spPr/>
      <dgm:t>
        <a:bodyPr/>
        <a:lstStyle/>
        <a:p>
          <a:endParaRPr lang="en-US"/>
        </a:p>
      </dgm:t>
    </dgm:pt>
    <dgm:pt modelId="{10C67243-56A3-9945-B588-85ACFF06689B}" type="sibTrans" cxnId="{CB311CC9-8128-E64F-BA0A-679C092E819C}">
      <dgm:prSet/>
      <dgm:spPr/>
      <dgm:t>
        <a:bodyPr/>
        <a:lstStyle/>
        <a:p>
          <a:endParaRPr lang="en-US"/>
        </a:p>
      </dgm:t>
    </dgm:pt>
    <dgm:pt modelId="{D3F84448-AFA5-2745-8D0D-3DEED236F3D4}">
      <dgm:prSet/>
      <dgm:spPr/>
      <dgm:t>
        <a:bodyPr/>
        <a:lstStyle/>
        <a:p>
          <a:pPr rtl="0"/>
          <a:r>
            <a:rPr lang="en-US" smtClean="0"/>
            <a:t>“Among the most important [objectives for which corporations are created are] immortality, and . . . Individuality; properties by which a perpetual succession of many persons are considered the same and may act as a single individual.”</a:t>
          </a:r>
          <a:endParaRPr lang="en-US"/>
        </a:p>
      </dgm:t>
    </dgm:pt>
    <dgm:pt modelId="{130283F3-F19F-A141-A85C-DB187D089099}" type="parTrans" cxnId="{2827D282-96CA-F545-8844-D6A2C61487EB}">
      <dgm:prSet/>
      <dgm:spPr/>
      <dgm:t>
        <a:bodyPr/>
        <a:lstStyle/>
        <a:p>
          <a:endParaRPr lang="en-US"/>
        </a:p>
      </dgm:t>
    </dgm:pt>
    <dgm:pt modelId="{909CB1F4-F92B-8B42-8BC8-26594514E11E}" type="sibTrans" cxnId="{2827D282-96CA-F545-8844-D6A2C61487EB}">
      <dgm:prSet/>
      <dgm:spPr/>
      <dgm:t>
        <a:bodyPr/>
        <a:lstStyle/>
        <a:p>
          <a:endParaRPr lang="en-US"/>
        </a:p>
      </dgm:t>
    </dgm:pt>
    <dgm:pt modelId="{95FF4B79-A14F-6147-93B5-2DEB17B3F404}">
      <dgm:prSet/>
      <dgm:spPr/>
      <dgm:t>
        <a:bodyPr/>
        <a:lstStyle/>
        <a:p>
          <a:pPr rtl="0"/>
          <a:r>
            <a:rPr lang="en-US" smtClean="0"/>
            <a:t>State could amend rules of corporate governance only if they reserved the right to do so in their corporate statutes.  Now common practice (“reservation clause”). </a:t>
          </a:r>
          <a:endParaRPr lang="en-US"/>
        </a:p>
      </dgm:t>
    </dgm:pt>
    <dgm:pt modelId="{39D7FF78-2CD0-A147-853F-F5635F72F29C}" type="parTrans" cxnId="{BB8F29F3-4B5C-194D-96B4-A3951A317B5D}">
      <dgm:prSet/>
      <dgm:spPr/>
      <dgm:t>
        <a:bodyPr/>
        <a:lstStyle/>
        <a:p>
          <a:endParaRPr lang="en-US"/>
        </a:p>
      </dgm:t>
    </dgm:pt>
    <dgm:pt modelId="{15F3A161-8866-6745-B320-E28DB15382B0}" type="sibTrans" cxnId="{BB8F29F3-4B5C-194D-96B4-A3951A317B5D}">
      <dgm:prSet/>
      <dgm:spPr/>
      <dgm:t>
        <a:bodyPr/>
        <a:lstStyle/>
        <a:p>
          <a:endParaRPr lang="en-US"/>
        </a:p>
      </dgm:t>
    </dgm:pt>
    <dgm:pt modelId="{878E7283-9A98-8E46-9DB4-7E6076B7D084}">
      <dgm:prSet/>
      <dgm:spPr/>
      <dgm:t>
        <a:bodyPr/>
        <a:lstStyle/>
        <a:p>
          <a:pPr rtl="0"/>
          <a:r>
            <a:rPr lang="en-US" smtClean="0"/>
            <a:t>Court rejected the idea that the corporation of its own right possessed rights</a:t>
          </a:r>
          <a:endParaRPr lang="en-US"/>
        </a:p>
      </dgm:t>
    </dgm:pt>
    <dgm:pt modelId="{A735168F-480E-2249-8E32-4D917A53FCB7}" type="parTrans" cxnId="{C62AE753-55B6-5947-BD65-8868AB860967}">
      <dgm:prSet/>
      <dgm:spPr/>
      <dgm:t>
        <a:bodyPr/>
        <a:lstStyle/>
        <a:p>
          <a:endParaRPr lang="en-US"/>
        </a:p>
      </dgm:t>
    </dgm:pt>
    <dgm:pt modelId="{6A1C9358-07FD-0540-9E0B-08B95CC6047C}" type="sibTrans" cxnId="{C62AE753-55B6-5947-BD65-8868AB860967}">
      <dgm:prSet/>
      <dgm:spPr/>
      <dgm:t>
        <a:bodyPr/>
        <a:lstStyle/>
        <a:p>
          <a:endParaRPr lang="en-US"/>
        </a:p>
      </dgm:t>
    </dgm:pt>
    <dgm:pt modelId="{C8ACE563-355F-2A4F-8EDD-BBE6331853EB}" type="pres">
      <dgm:prSet presAssocID="{A9E796AC-17CF-BE47-B700-A1B4DADA5494}" presName="diagram" presStyleCnt="0">
        <dgm:presLayoutVars>
          <dgm:chMax val="1"/>
          <dgm:dir/>
          <dgm:animLvl val="ctr"/>
          <dgm:resizeHandles val="exact"/>
        </dgm:presLayoutVars>
      </dgm:prSet>
      <dgm:spPr/>
      <dgm:t>
        <a:bodyPr/>
        <a:lstStyle/>
        <a:p>
          <a:endParaRPr lang="en-US"/>
        </a:p>
      </dgm:t>
    </dgm:pt>
    <dgm:pt modelId="{D1219CE4-EC49-3A4D-87C8-37B9ABF03689}" type="pres">
      <dgm:prSet presAssocID="{A9E796AC-17CF-BE47-B700-A1B4DADA5494}" presName="matrix" presStyleCnt="0"/>
      <dgm:spPr/>
    </dgm:pt>
    <dgm:pt modelId="{7D888BEF-F817-274F-B969-D5561F37735F}" type="pres">
      <dgm:prSet presAssocID="{A9E796AC-17CF-BE47-B700-A1B4DADA5494}" presName="tile1" presStyleLbl="node1" presStyleIdx="0" presStyleCnt="4"/>
      <dgm:spPr/>
      <dgm:t>
        <a:bodyPr/>
        <a:lstStyle/>
        <a:p>
          <a:endParaRPr lang="en-US"/>
        </a:p>
      </dgm:t>
    </dgm:pt>
    <dgm:pt modelId="{A531E24E-0ADC-9743-BAF5-973ABA354C35}" type="pres">
      <dgm:prSet presAssocID="{A9E796AC-17CF-BE47-B700-A1B4DADA5494}" presName="tile1text" presStyleLbl="node1" presStyleIdx="0" presStyleCnt="4">
        <dgm:presLayoutVars>
          <dgm:chMax val="0"/>
          <dgm:chPref val="0"/>
          <dgm:bulletEnabled val="1"/>
        </dgm:presLayoutVars>
      </dgm:prSet>
      <dgm:spPr/>
      <dgm:t>
        <a:bodyPr/>
        <a:lstStyle/>
        <a:p>
          <a:endParaRPr lang="en-US"/>
        </a:p>
      </dgm:t>
    </dgm:pt>
    <dgm:pt modelId="{84E920C8-2BB9-1045-B5A3-A64A7371145C}" type="pres">
      <dgm:prSet presAssocID="{A9E796AC-17CF-BE47-B700-A1B4DADA5494}" presName="tile2" presStyleLbl="node1" presStyleIdx="1" presStyleCnt="4"/>
      <dgm:spPr/>
      <dgm:t>
        <a:bodyPr/>
        <a:lstStyle/>
        <a:p>
          <a:endParaRPr lang="en-US"/>
        </a:p>
      </dgm:t>
    </dgm:pt>
    <dgm:pt modelId="{FE42731E-DF6F-7D48-8A2F-CC9B00D6246E}" type="pres">
      <dgm:prSet presAssocID="{A9E796AC-17CF-BE47-B700-A1B4DADA5494}" presName="tile2text" presStyleLbl="node1" presStyleIdx="1" presStyleCnt="4">
        <dgm:presLayoutVars>
          <dgm:chMax val="0"/>
          <dgm:chPref val="0"/>
          <dgm:bulletEnabled val="1"/>
        </dgm:presLayoutVars>
      </dgm:prSet>
      <dgm:spPr/>
      <dgm:t>
        <a:bodyPr/>
        <a:lstStyle/>
        <a:p>
          <a:endParaRPr lang="en-US"/>
        </a:p>
      </dgm:t>
    </dgm:pt>
    <dgm:pt modelId="{5A54D1A0-4443-5747-BF67-CD6B43AF6AC0}" type="pres">
      <dgm:prSet presAssocID="{A9E796AC-17CF-BE47-B700-A1B4DADA5494}" presName="tile3" presStyleLbl="node1" presStyleIdx="2" presStyleCnt="4"/>
      <dgm:spPr/>
      <dgm:t>
        <a:bodyPr/>
        <a:lstStyle/>
        <a:p>
          <a:endParaRPr lang="en-US"/>
        </a:p>
      </dgm:t>
    </dgm:pt>
    <dgm:pt modelId="{50D58AF6-32E6-C84A-A2BE-218B7DB9C6AB}" type="pres">
      <dgm:prSet presAssocID="{A9E796AC-17CF-BE47-B700-A1B4DADA5494}" presName="tile3text" presStyleLbl="node1" presStyleIdx="2" presStyleCnt="4">
        <dgm:presLayoutVars>
          <dgm:chMax val="0"/>
          <dgm:chPref val="0"/>
          <dgm:bulletEnabled val="1"/>
        </dgm:presLayoutVars>
      </dgm:prSet>
      <dgm:spPr/>
      <dgm:t>
        <a:bodyPr/>
        <a:lstStyle/>
        <a:p>
          <a:endParaRPr lang="en-US"/>
        </a:p>
      </dgm:t>
    </dgm:pt>
    <dgm:pt modelId="{349674B0-70C3-C849-A4A5-D81D7EE61529}" type="pres">
      <dgm:prSet presAssocID="{A9E796AC-17CF-BE47-B700-A1B4DADA5494}" presName="tile4" presStyleLbl="node1" presStyleIdx="3" presStyleCnt="4"/>
      <dgm:spPr/>
      <dgm:t>
        <a:bodyPr/>
        <a:lstStyle/>
        <a:p>
          <a:endParaRPr lang="en-US"/>
        </a:p>
      </dgm:t>
    </dgm:pt>
    <dgm:pt modelId="{F585813C-D245-DB40-927F-8A330A7FA650}" type="pres">
      <dgm:prSet presAssocID="{A9E796AC-17CF-BE47-B700-A1B4DADA5494}" presName="tile4text" presStyleLbl="node1" presStyleIdx="3" presStyleCnt="4">
        <dgm:presLayoutVars>
          <dgm:chMax val="0"/>
          <dgm:chPref val="0"/>
          <dgm:bulletEnabled val="1"/>
        </dgm:presLayoutVars>
      </dgm:prSet>
      <dgm:spPr/>
      <dgm:t>
        <a:bodyPr/>
        <a:lstStyle/>
        <a:p>
          <a:endParaRPr lang="en-US"/>
        </a:p>
      </dgm:t>
    </dgm:pt>
    <dgm:pt modelId="{0A6B7517-8112-9E46-AAD7-219A30BF20FB}" type="pres">
      <dgm:prSet presAssocID="{A9E796AC-17CF-BE47-B700-A1B4DADA5494}" presName="centerTile" presStyleLbl="fgShp" presStyleIdx="0" presStyleCnt="1">
        <dgm:presLayoutVars>
          <dgm:chMax val="0"/>
          <dgm:chPref val="0"/>
        </dgm:presLayoutVars>
      </dgm:prSet>
      <dgm:spPr/>
      <dgm:t>
        <a:bodyPr/>
        <a:lstStyle/>
        <a:p>
          <a:endParaRPr lang="en-US"/>
        </a:p>
      </dgm:t>
    </dgm:pt>
  </dgm:ptLst>
  <dgm:cxnLst>
    <dgm:cxn modelId="{A2B7C2BD-6379-6F47-A18D-1264AF1E8B71}" type="presOf" srcId="{54B44A5B-5026-BF47-80ED-9E403DF1E210}" destId="{84E920C8-2BB9-1045-B5A3-A64A7371145C}" srcOrd="0" destOrd="1" presId="urn:microsoft.com/office/officeart/2005/8/layout/matrix1"/>
    <dgm:cxn modelId="{5E659566-9833-404C-8CD2-6B65BA6EFEF0}" type="presOf" srcId="{D3F84448-AFA5-2745-8D0D-3DEED236F3D4}" destId="{FE42731E-DF6F-7D48-8A2F-CC9B00D6246E}" srcOrd="1" destOrd="2" presId="urn:microsoft.com/office/officeart/2005/8/layout/matrix1"/>
    <dgm:cxn modelId="{BB8F29F3-4B5C-194D-96B4-A3951A317B5D}" srcId="{08EA6DC8-7E39-5849-974B-6B5E773F4D54}" destId="{95FF4B79-A14F-6147-93B5-2DEB17B3F404}" srcOrd="2" destOrd="0" parTransId="{39D7FF78-2CD0-A147-853F-F5635F72F29C}" sibTransId="{15F3A161-8866-6745-B320-E28DB15382B0}"/>
    <dgm:cxn modelId="{DEF43D6E-9973-7146-9F04-B4215B8B6FCA}" srcId="{08EA6DC8-7E39-5849-974B-6B5E773F4D54}" destId="{00BB3BA2-BF9A-4E4C-97FA-79277561EED8}" srcOrd="0" destOrd="0" parTransId="{D27049B7-CD45-5B45-9B53-E6E7007CEDCA}" sibTransId="{D70ADE25-F30E-0748-B4F6-C501FA0EE668}"/>
    <dgm:cxn modelId="{C62AE753-55B6-5947-BD65-8868AB860967}" srcId="{08EA6DC8-7E39-5849-974B-6B5E773F4D54}" destId="{878E7283-9A98-8E46-9DB4-7E6076B7D084}" srcOrd="3" destOrd="0" parTransId="{A735168F-480E-2249-8E32-4D917A53FCB7}" sibTransId="{6A1C9358-07FD-0540-9E0B-08B95CC6047C}"/>
    <dgm:cxn modelId="{93F90D5B-0AFF-8C4F-9E10-348D73EFBFAA}" type="presOf" srcId="{54B44A5B-5026-BF47-80ED-9E403DF1E210}" destId="{FE42731E-DF6F-7D48-8A2F-CC9B00D6246E}" srcOrd="1" destOrd="1" presId="urn:microsoft.com/office/officeart/2005/8/layout/matrix1"/>
    <dgm:cxn modelId="{D52AF8CC-DDD4-5047-AA8B-71E21F6972CB}" type="presOf" srcId="{9846D9AC-D000-C146-9A77-D3F12202C061}" destId="{FE42731E-DF6F-7D48-8A2F-CC9B00D6246E}" srcOrd="1" destOrd="0" presId="urn:microsoft.com/office/officeart/2005/8/layout/matrix1"/>
    <dgm:cxn modelId="{2827D282-96CA-F545-8844-D6A2C61487EB}" srcId="{9846D9AC-D000-C146-9A77-D3F12202C061}" destId="{D3F84448-AFA5-2745-8D0D-3DEED236F3D4}" srcOrd="1" destOrd="0" parTransId="{130283F3-F19F-A141-A85C-DB187D089099}" sibTransId="{909CB1F4-F92B-8B42-8BC8-26594514E11E}"/>
    <dgm:cxn modelId="{0C27804D-9A07-9C4C-9034-9BB843A6AB7C}" type="presOf" srcId="{95FF4B79-A14F-6147-93B5-2DEB17B3F404}" destId="{5A54D1A0-4443-5747-BF67-CD6B43AF6AC0}" srcOrd="0" destOrd="0" presId="urn:microsoft.com/office/officeart/2005/8/layout/matrix1"/>
    <dgm:cxn modelId="{8999A45C-9100-2748-9C9A-EBA27F251E2B}" type="presOf" srcId="{878E7283-9A98-8E46-9DB4-7E6076B7D084}" destId="{F585813C-D245-DB40-927F-8A330A7FA650}" srcOrd="1" destOrd="0" presId="urn:microsoft.com/office/officeart/2005/8/layout/matrix1"/>
    <dgm:cxn modelId="{4CF66957-8248-514A-83AB-5DEB873B29FA}" type="presOf" srcId="{00BB3BA2-BF9A-4E4C-97FA-79277561EED8}" destId="{A531E24E-0ADC-9743-BAF5-973ABA354C35}" srcOrd="1" destOrd="0" presId="urn:microsoft.com/office/officeart/2005/8/layout/matrix1"/>
    <dgm:cxn modelId="{A4E8EB2B-59B9-1640-997D-8C0E492C5BA6}" srcId="{A9E796AC-17CF-BE47-B700-A1B4DADA5494}" destId="{08EA6DC8-7E39-5849-974B-6B5E773F4D54}" srcOrd="0" destOrd="0" parTransId="{B8BF4F54-A5CF-104B-95E0-61F201BB8B27}" sibTransId="{AF82BBC1-E0FF-A642-A984-6009F1967964}"/>
    <dgm:cxn modelId="{CB311CC9-8128-E64F-BA0A-679C092E819C}" srcId="{9846D9AC-D000-C146-9A77-D3F12202C061}" destId="{54B44A5B-5026-BF47-80ED-9E403DF1E210}" srcOrd="0" destOrd="0" parTransId="{B128372B-FB8E-D54C-AEF5-2065EC3E0E39}" sibTransId="{10C67243-56A3-9945-B588-85ACFF06689B}"/>
    <dgm:cxn modelId="{0E3A496C-A258-684C-B910-0B11F3DB6167}" srcId="{08EA6DC8-7E39-5849-974B-6B5E773F4D54}" destId="{9846D9AC-D000-C146-9A77-D3F12202C061}" srcOrd="1" destOrd="0" parTransId="{7B03DD48-FD7B-CF40-821E-3CA306B9F9F2}" sibTransId="{D4E6D715-D743-4540-AE74-17CB96769145}"/>
    <dgm:cxn modelId="{71D10621-4D07-B041-BB8B-4A5133863309}" type="presOf" srcId="{9846D9AC-D000-C146-9A77-D3F12202C061}" destId="{84E920C8-2BB9-1045-B5A3-A64A7371145C}" srcOrd="0" destOrd="0" presId="urn:microsoft.com/office/officeart/2005/8/layout/matrix1"/>
    <dgm:cxn modelId="{E5B847EA-4C61-7648-93A1-696CD5445C12}" type="presOf" srcId="{00BB3BA2-BF9A-4E4C-97FA-79277561EED8}" destId="{7D888BEF-F817-274F-B969-D5561F37735F}" srcOrd="0" destOrd="0" presId="urn:microsoft.com/office/officeart/2005/8/layout/matrix1"/>
    <dgm:cxn modelId="{FDBAD167-FFEF-8643-8995-AE690CC0A19B}" type="presOf" srcId="{A9E796AC-17CF-BE47-B700-A1B4DADA5494}" destId="{C8ACE563-355F-2A4F-8EDD-BBE6331853EB}" srcOrd="0" destOrd="0" presId="urn:microsoft.com/office/officeart/2005/8/layout/matrix1"/>
    <dgm:cxn modelId="{1C60CEA8-1151-8B41-B395-9D9B5AD4A0DB}" type="presOf" srcId="{08EA6DC8-7E39-5849-974B-6B5E773F4D54}" destId="{0A6B7517-8112-9E46-AAD7-219A30BF20FB}" srcOrd="0" destOrd="0" presId="urn:microsoft.com/office/officeart/2005/8/layout/matrix1"/>
    <dgm:cxn modelId="{218AA27B-0C17-2A43-9BCB-B25A86699363}" type="presOf" srcId="{D3F84448-AFA5-2745-8D0D-3DEED236F3D4}" destId="{84E920C8-2BB9-1045-B5A3-A64A7371145C}" srcOrd="0" destOrd="2" presId="urn:microsoft.com/office/officeart/2005/8/layout/matrix1"/>
    <dgm:cxn modelId="{FE448962-FD0E-0548-877A-4D71E88EF60F}" type="presOf" srcId="{95FF4B79-A14F-6147-93B5-2DEB17B3F404}" destId="{50D58AF6-32E6-C84A-A2BE-218B7DB9C6AB}" srcOrd="1" destOrd="0" presId="urn:microsoft.com/office/officeart/2005/8/layout/matrix1"/>
    <dgm:cxn modelId="{4615E12F-0AE9-924B-A878-A059C54B7E43}" type="presOf" srcId="{878E7283-9A98-8E46-9DB4-7E6076B7D084}" destId="{349674B0-70C3-C849-A4A5-D81D7EE61529}" srcOrd="0" destOrd="0" presId="urn:microsoft.com/office/officeart/2005/8/layout/matrix1"/>
    <dgm:cxn modelId="{10A1DE28-BBD9-DE41-B433-34F4BDF306E1}" type="presParOf" srcId="{C8ACE563-355F-2A4F-8EDD-BBE6331853EB}" destId="{D1219CE4-EC49-3A4D-87C8-37B9ABF03689}" srcOrd="0" destOrd="0" presId="urn:microsoft.com/office/officeart/2005/8/layout/matrix1"/>
    <dgm:cxn modelId="{35845F21-071A-A844-BFE8-BCDDB683FE16}" type="presParOf" srcId="{D1219CE4-EC49-3A4D-87C8-37B9ABF03689}" destId="{7D888BEF-F817-274F-B969-D5561F37735F}" srcOrd="0" destOrd="0" presId="urn:microsoft.com/office/officeart/2005/8/layout/matrix1"/>
    <dgm:cxn modelId="{70974BA4-870C-CD49-9D49-6A69EE3F109F}" type="presParOf" srcId="{D1219CE4-EC49-3A4D-87C8-37B9ABF03689}" destId="{A531E24E-0ADC-9743-BAF5-973ABA354C35}" srcOrd="1" destOrd="0" presId="urn:microsoft.com/office/officeart/2005/8/layout/matrix1"/>
    <dgm:cxn modelId="{8B596EEA-1DD7-224D-89E4-B54BC702C8DD}" type="presParOf" srcId="{D1219CE4-EC49-3A4D-87C8-37B9ABF03689}" destId="{84E920C8-2BB9-1045-B5A3-A64A7371145C}" srcOrd="2" destOrd="0" presId="urn:microsoft.com/office/officeart/2005/8/layout/matrix1"/>
    <dgm:cxn modelId="{A264456D-552A-8545-8C50-A31EEE816CB8}" type="presParOf" srcId="{D1219CE4-EC49-3A4D-87C8-37B9ABF03689}" destId="{FE42731E-DF6F-7D48-8A2F-CC9B00D6246E}" srcOrd="3" destOrd="0" presId="urn:microsoft.com/office/officeart/2005/8/layout/matrix1"/>
    <dgm:cxn modelId="{16C46CC5-94CA-5C48-86B1-A8C59265A32A}" type="presParOf" srcId="{D1219CE4-EC49-3A4D-87C8-37B9ABF03689}" destId="{5A54D1A0-4443-5747-BF67-CD6B43AF6AC0}" srcOrd="4" destOrd="0" presId="urn:microsoft.com/office/officeart/2005/8/layout/matrix1"/>
    <dgm:cxn modelId="{98D4E964-53E9-BF42-8A30-17389321BFEE}" type="presParOf" srcId="{D1219CE4-EC49-3A4D-87C8-37B9ABF03689}" destId="{50D58AF6-32E6-C84A-A2BE-218B7DB9C6AB}" srcOrd="5" destOrd="0" presId="urn:microsoft.com/office/officeart/2005/8/layout/matrix1"/>
    <dgm:cxn modelId="{7F719F61-CC57-A441-8607-5D24BEE3605F}" type="presParOf" srcId="{D1219CE4-EC49-3A4D-87C8-37B9ABF03689}" destId="{349674B0-70C3-C849-A4A5-D81D7EE61529}" srcOrd="6" destOrd="0" presId="urn:microsoft.com/office/officeart/2005/8/layout/matrix1"/>
    <dgm:cxn modelId="{B0448A70-EBF8-BA4B-933F-C4006D0F991A}" type="presParOf" srcId="{D1219CE4-EC49-3A4D-87C8-37B9ABF03689}" destId="{F585813C-D245-DB40-927F-8A330A7FA650}" srcOrd="7" destOrd="0" presId="urn:microsoft.com/office/officeart/2005/8/layout/matrix1"/>
    <dgm:cxn modelId="{95B2707D-C068-8341-933E-B71E4B33A199}" type="presParOf" srcId="{C8ACE563-355F-2A4F-8EDD-BBE6331853EB}" destId="{0A6B7517-8112-9E46-AAD7-219A30BF20F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A1A42A-B978-B74E-91C3-05FE7D9A94C5}" type="doc">
      <dgm:prSet loTypeId="urn:microsoft.com/office/officeart/2005/8/layout/cycle4" loCatId="list" qsTypeId="urn:microsoft.com/office/officeart/2005/8/quickstyle/simple4" qsCatId="simple" csTypeId="urn:microsoft.com/office/officeart/2005/8/colors/colorful3" csCatId="colorful" phldr="1"/>
      <dgm:spPr/>
      <dgm:t>
        <a:bodyPr/>
        <a:lstStyle/>
        <a:p>
          <a:endParaRPr lang="en-US"/>
        </a:p>
      </dgm:t>
    </dgm:pt>
    <dgm:pt modelId="{9D4E15DA-2895-5D45-B561-9EF8D40E58BD}">
      <dgm:prSet/>
      <dgm:spPr/>
      <dgm:t>
        <a:bodyPr/>
        <a:lstStyle/>
        <a:p>
          <a:pPr rtl="0"/>
          <a:r>
            <a:rPr lang="en-US" smtClean="0"/>
            <a:t>Equal Protection under 14</a:t>
          </a:r>
          <a:r>
            <a:rPr lang="en-US" baseline="30000" smtClean="0"/>
            <a:t>th</a:t>
          </a:r>
          <a:r>
            <a:rPr lang="en-US" smtClean="0"/>
            <a:t> Amendment</a:t>
          </a:r>
          <a:endParaRPr lang="en-US"/>
        </a:p>
      </dgm:t>
    </dgm:pt>
    <dgm:pt modelId="{1AF20186-5C7B-5A46-A6E5-695830299FBF}" type="parTrans" cxnId="{8676D4D3-9B17-844B-A4CC-6DA254EDECE6}">
      <dgm:prSet/>
      <dgm:spPr/>
      <dgm:t>
        <a:bodyPr/>
        <a:lstStyle/>
        <a:p>
          <a:endParaRPr lang="en-US"/>
        </a:p>
      </dgm:t>
    </dgm:pt>
    <dgm:pt modelId="{F75E77FD-9725-A549-8180-737D7D74F6E6}" type="sibTrans" cxnId="{8676D4D3-9B17-844B-A4CC-6DA254EDECE6}">
      <dgm:prSet/>
      <dgm:spPr/>
      <dgm:t>
        <a:bodyPr/>
        <a:lstStyle/>
        <a:p>
          <a:endParaRPr lang="en-US"/>
        </a:p>
      </dgm:t>
    </dgm:pt>
    <dgm:pt modelId="{16F78875-637F-3048-AE06-EEADB6A44F34}">
      <dgm:prSet custT="1"/>
      <dgm:spPr/>
      <dgm:t>
        <a:bodyPr/>
        <a:lstStyle/>
        <a:p>
          <a:pPr rtl="0"/>
          <a:r>
            <a:rPr lang="en-US" sz="1800" dirty="0" smtClean="0"/>
            <a:t>Santa Clara </a:t>
          </a:r>
          <a:r>
            <a:rPr lang="en-US" sz="1800" dirty="0" err="1" smtClean="0"/>
            <a:t>Cty</a:t>
          </a:r>
          <a:r>
            <a:rPr lang="en-US" sz="1800" dirty="0" smtClean="0"/>
            <a:t>. v. S. Pac. RR, 118 U.S. 394 (1886)</a:t>
          </a:r>
          <a:endParaRPr lang="en-US" sz="1800" dirty="0"/>
        </a:p>
      </dgm:t>
    </dgm:pt>
    <dgm:pt modelId="{EC3ECB36-ED9E-9F44-AD71-9EB463E94442}" type="parTrans" cxnId="{9C516C0B-5F84-6649-BE08-6FB809D7E989}">
      <dgm:prSet/>
      <dgm:spPr/>
      <dgm:t>
        <a:bodyPr/>
        <a:lstStyle/>
        <a:p>
          <a:endParaRPr lang="en-US"/>
        </a:p>
      </dgm:t>
    </dgm:pt>
    <dgm:pt modelId="{5C60D850-4835-434D-BC53-AB3D5431D208}" type="sibTrans" cxnId="{9C516C0B-5F84-6649-BE08-6FB809D7E989}">
      <dgm:prSet/>
      <dgm:spPr/>
      <dgm:t>
        <a:bodyPr/>
        <a:lstStyle/>
        <a:p>
          <a:endParaRPr lang="en-US"/>
        </a:p>
      </dgm:t>
    </dgm:pt>
    <dgm:pt modelId="{E10F6F8E-E993-1E4D-AA60-16E34EFE0A50}">
      <dgm:prSet/>
      <dgm:spPr/>
      <dgm:t>
        <a:bodyPr/>
        <a:lstStyle/>
        <a:p>
          <a:pPr rtl="0"/>
          <a:r>
            <a:rPr lang="en-US" dirty="0" smtClean="0"/>
            <a:t>Due Process Under 14</a:t>
          </a:r>
          <a:r>
            <a:rPr lang="en-US" baseline="30000" dirty="0" smtClean="0"/>
            <a:t>th</a:t>
          </a:r>
          <a:r>
            <a:rPr lang="en-US" dirty="0" smtClean="0"/>
            <a:t> Amendment</a:t>
          </a:r>
          <a:endParaRPr lang="en-US" dirty="0"/>
        </a:p>
      </dgm:t>
    </dgm:pt>
    <dgm:pt modelId="{FD0D4978-25DB-2C41-9CB4-4C4A6D6AC230}" type="parTrans" cxnId="{6CA322A7-3DB1-0649-B541-10B52422D6EB}">
      <dgm:prSet/>
      <dgm:spPr/>
      <dgm:t>
        <a:bodyPr/>
        <a:lstStyle/>
        <a:p>
          <a:endParaRPr lang="en-US"/>
        </a:p>
      </dgm:t>
    </dgm:pt>
    <dgm:pt modelId="{6DB7CD98-C192-C04B-8DAC-78809497FCBD}" type="sibTrans" cxnId="{6CA322A7-3DB1-0649-B541-10B52422D6EB}">
      <dgm:prSet/>
      <dgm:spPr/>
      <dgm:t>
        <a:bodyPr/>
        <a:lstStyle/>
        <a:p>
          <a:endParaRPr lang="en-US"/>
        </a:p>
      </dgm:t>
    </dgm:pt>
    <dgm:pt modelId="{93909812-DA2C-5E43-AAAA-8670016E8C29}">
      <dgm:prSet custT="1"/>
      <dgm:spPr/>
      <dgm:t>
        <a:bodyPr/>
        <a:lstStyle/>
        <a:p>
          <a:pPr rtl="0"/>
          <a:r>
            <a:rPr lang="en-US" sz="1800" dirty="0" smtClean="0"/>
            <a:t>Minneapolis</a:t>
          </a:r>
          <a:r>
            <a:rPr lang="en-US" sz="1800" baseline="0" dirty="0" smtClean="0"/>
            <a:t> &amp; St. Louis Rr v. Beckwith, 129 U.S. 26 (1888)</a:t>
          </a:r>
          <a:endParaRPr lang="en-US" sz="1800" dirty="0"/>
        </a:p>
      </dgm:t>
    </dgm:pt>
    <dgm:pt modelId="{97D34BB0-4EE1-3A4A-B8C8-6EDEE4185620}" type="parTrans" cxnId="{95C5B86F-E7BA-8647-AD3A-4A87461ED015}">
      <dgm:prSet/>
      <dgm:spPr/>
      <dgm:t>
        <a:bodyPr/>
        <a:lstStyle/>
        <a:p>
          <a:endParaRPr lang="en-US"/>
        </a:p>
      </dgm:t>
    </dgm:pt>
    <dgm:pt modelId="{27B08219-6AB2-3842-909B-08ACA308CA3A}" type="sibTrans" cxnId="{95C5B86F-E7BA-8647-AD3A-4A87461ED015}">
      <dgm:prSet/>
      <dgm:spPr/>
      <dgm:t>
        <a:bodyPr/>
        <a:lstStyle/>
        <a:p>
          <a:endParaRPr lang="en-US"/>
        </a:p>
      </dgm:t>
    </dgm:pt>
    <dgm:pt modelId="{D9E9FD2E-4B32-2E43-A16C-84B83C8446FA}">
      <dgm:prSet/>
      <dgm:spPr/>
      <dgm:t>
        <a:bodyPr/>
        <a:lstStyle/>
        <a:p>
          <a:pPr rtl="0"/>
          <a:r>
            <a:rPr lang="en-US" dirty="0" smtClean="0"/>
            <a:t>Protection against unreasonable searches and seizures Under 4</a:t>
          </a:r>
          <a:r>
            <a:rPr lang="en-US" baseline="30000" dirty="0" smtClean="0"/>
            <a:t>th</a:t>
          </a:r>
          <a:r>
            <a:rPr lang="en-US" dirty="0" smtClean="0"/>
            <a:t> Amendment</a:t>
          </a:r>
          <a:endParaRPr lang="en-US" dirty="0"/>
        </a:p>
      </dgm:t>
    </dgm:pt>
    <dgm:pt modelId="{EC56B769-F737-B942-AB65-DD2D62C94EB1}" type="parTrans" cxnId="{94349B82-E3E7-574A-864C-4FA0ADB9DFCD}">
      <dgm:prSet/>
      <dgm:spPr/>
      <dgm:t>
        <a:bodyPr/>
        <a:lstStyle/>
        <a:p>
          <a:endParaRPr lang="en-US"/>
        </a:p>
      </dgm:t>
    </dgm:pt>
    <dgm:pt modelId="{37F7E788-8F0B-204B-BDB5-76C6AC1FC2AD}" type="sibTrans" cxnId="{94349B82-E3E7-574A-864C-4FA0ADB9DFCD}">
      <dgm:prSet/>
      <dgm:spPr/>
      <dgm:t>
        <a:bodyPr/>
        <a:lstStyle/>
        <a:p>
          <a:endParaRPr lang="en-US"/>
        </a:p>
      </dgm:t>
    </dgm:pt>
    <dgm:pt modelId="{7E51B741-B15A-AF4F-B0B6-294697B260D8}">
      <dgm:prSet custT="1"/>
      <dgm:spPr/>
      <dgm:t>
        <a:bodyPr/>
        <a:lstStyle/>
        <a:p>
          <a:pPr rtl="0"/>
          <a:r>
            <a:rPr lang="en-US" sz="2000" dirty="0" smtClean="0"/>
            <a:t>Hale v. Henkel, 201 U.S. 43 (1906)</a:t>
          </a:r>
          <a:endParaRPr lang="en-US" sz="2000" dirty="0"/>
        </a:p>
      </dgm:t>
    </dgm:pt>
    <dgm:pt modelId="{3DFB27AF-CC64-484E-B683-3B5227A24F1C}" type="parTrans" cxnId="{9C0082A7-9CA2-9545-940D-34BECEDE5C24}">
      <dgm:prSet/>
      <dgm:spPr/>
      <dgm:t>
        <a:bodyPr/>
        <a:lstStyle/>
        <a:p>
          <a:endParaRPr lang="en-US"/>
        </a:p>
      </dgm:t>
    </dgm:pt>
    <dgm:pt modelId="{CA78D42D-A9C8-AB44-988C-90BF6FB22487}" type="sibTrans" cxnId="{9C0082A7-9CA2-9545-940D-34BECEDE5C24}">
      <dgm:prSet/>
      <dgm:spPr/>
      <dgm:t>
        <a:bodyPr/>
        <a:lstStyle/>
        <a:p>
          <a:endParaRPr lang="en-US"/>
        </a:p>
      </dgm:t>
    </dgm:pt>
    <dgm:pt modelId="{9A8A0124-F276-4A46-80A1-BDCD3AE58D2B}">
      <dgm:prSet/>
      <dgm:spPr/>
      <dgm:t>
        <a:bodyPr/>
        <a:lstStyle/>
        <a:p>
          <a:pPr rtl="0"/>
          <a:r>
            <a:rPr lang="en-US" dirty="0" smtClean="0"/>
            <a:t>Protection against double jeopardy under 5</a:t>
          </a:r>
          <a:r>
            <a:rPr lang="en-US" baseline="30000" dirty="0" smtClean="0"/>
            <a:t>th</a:t>
          </a:r>
          <a:r>
            <a:rPr lang="en-US" dirty="0" smtClean="0"/>
            <a:t> Amendment</a:t>
          </a:r>
          <a:endParaRPr lang="en-US" dirty="0"/>
        </a:p>
      </dgm:t>
    </dgm:pt>
    <dgm:pt modelId="{9A4F4B3A-AC4D-9E40-B605-53EB7990C49F}" type="parTrans" cxnId="{45D7FB39-F3A1-B947-92F8-B351BBD215EB}">
      <dgm:prSet/>
      <dgm:spPr/>
      <dgm:t>
        <a:bodyPr/>
        <a:lstStyle/>
        <a:p>
          <a:endParaRPr lang="en-US"/>
        </a:p>
      </dgm:t>
    </dgm:pt>
    <dgm:pt modelId="{C97668B8-C1FF-3B40-82D7-6360D8784D44}" type="sibTrans" cxnId="{45D7FB39-F3A1-B947-92F8-B351BBD215EB}">
      <dgm:prSet/>
      <dgm:spPr/>
      <dgm:t>
        <a:bodyPr/>
        <a:lstStyle/>
        <a:p>
          <a:endParaRPr lang="en-US"/>
        </a:p>
      </dgm:t>
    </dgm:pt>
    <dgm:pt modelId="{A80CD145-96A4-7242-B20E-B0CE33AD7BD8}">
      <dgm:prSet custT="1"/>
      <dgm:spPr/>
      <dgm:t>
        <a:bodyPr/>
        <a:lstStyle/>
        <a:p>
          <a:pPr rtl="0"/>
          <a:r>
            <a:rPr lang="en-US" sz="1800" dirty="0" smtClean="0">
              <a:latin typeface="Calibri" charset="0"/>
              <a:ea typeface="Calibri" charset="0"/>
              <a:cs typeface="Calibri" charset="0"/>
            </a:rPr>
            <a:t>United States </a:t>
          </a:r>
          <a:r>
            <a:rPr lang="sk-SK" sz="1800" dirty="0" smtClean="0">
              <a:latin typeface="Calibri" charset="0"/>
              <a:ea typeface="Calibri" charset="0"/>
              <a:cs typeface="Calibri" charset="0"/>
            </a:rPr>
            <a:t>v. M</a:t>
          </a:r>
          <a:r>
            <a:rPr lang="en-US" sz="1800" dirty="0" err="1" smtClean="0">
              <a:latin typeface="Calibri" charset="0"/>
              <a:ea typeface="Calibri" charset="0"/>
              <a:cs typeface="Calibri" charset="0"/>
            </a:rPr>
            <a:t>artin</a:t>
          </a:r>
          <a:r>
            <a:rPr lang="en-US" sz="1800" dirty="0" smtClean="0">
              <a:latin typeface="Calibri" charset="0"/>
              <a:ea typeface="Calibri" charset="0"/>
              <a:cs typeface="Calibri" charset="0"/>
            </a:rPr>
            <a:t> Linen Supply </a:t>
          </a:r>
          <a:r>
            <a:rPr lang="it-IT" sz="1800" dirty="0" smtClean="0">
              <a:latin typeface="Calibri" charset="0"/>
              <a:ea typeface="Calibri" charset="0"/>
              <a:cs typeface="Calibri" charset="0"/>
            </a:rPr>
            <a:t>Co., </a:t>
          </a:r>
          <a:r>
            <a:rPr lang="en-US" sz="1800" dirty="0" smtClean="0">
              <a:latin typeface="Calibri" charset="0"/>
              <a:ea typeface="Calibri" charset="0"/>
              <a:cs typeface="Calibri" charset="0"/>
            </a:rPr>
            <a:t>430 U.S. 564, </a:t>
          </a:r>
          <a:r>
            <a:rPr lang="mr-IN" sz="1800" dirty="0" smtClean="0">
              <a:latin typeface="Calibri" charset="0"/>
              <a:ea typeface="Calibri" charset="0"/>
              <a:cs typeface="Calibri" charset="0"/>
            </a:rPr>
            <a:t>571-72</a:t>
          </a:r>
          <a:r>
            <a:rPr lang="es-ES" sz="1800" dirty="0" smtClean="0">
              <a:latin typeface="Calibri" charset="0"/>
              <a:ea typeface="Calibri" charset="0"/>
              <a:cs typeface="Calibri" charset="0"/>
            </a:rPr>
            <a:t> </a:t>
          </a:r>
          <a:r>
            <a:rPr lang="is-IS" sz="1800" dirty="0" smtClean="0">
              <a:latin typeface="Calibri" charset="0"/>
              <a:ea typeface="Calibri" charset="0"/>
              <a:cs typeface="Calibri" charset="0"/>
            </a:rPr>
            <a:t>(1977) </a:t>
          </a:r>
          <a:endParaRPr lang="en-US" sz="1800" dirty="0">
            <a:latin typeface="Calibri" charset="0"/>
            <a:ea typeface="Calibri" charset="0"/>
            <a:cs typeface="Calibri" charset="0"/>
          </a:endParaRPr>
        </a:p>
      </dgm:t>
    </dgm:pt>
    <dgm:pt modelId="{12A48EB2-6302-414F-B798-52566E65DEA2}" type="parTrans" cxnId="{10793807-C8CA-6643-95AD-B80BED812E11}">
      <dgm:prSet/>
      <dgm:spPr/>
      <dgm:t>
        <a:bodyPr/>
        <a:lstStyle/>
        <a:p>
          <a:endParaRPr lang="en-US"/>
        </a:p>
      </dgm:t>
    </dgm:pt>
    <dgm:pt modelId="{9906A29B-E947-074A-9B4F-0F0E015DE1B6}" type="sibTrans" cxnId="{10793807-C8CA-6643-95AD-B80BED812E11}">
      <dgm:prSet/>
      <dgm:spPr/>
      <dgm:t>
        <a:bodyPr/>
        <a:lstStyle/>
        <a:p>
          <a:endParaRPr lang="en-US"/>
        </a:p>
      </dgm:t>
    </dgm:pt>
    <dgm:pt modelId="{B1BBE8F0-95BF-3347-BBD0-EFAD54F21ABA}" type="pres">
      <dgm:prSet presAssocID="{E4A1A42A-B978-B74E-91C3-05FE7D9A94C5}" presName="cycleMatrixDiagram" presStyleCnt="0">
        <dgm:presLayoutVars>
          <dgm:chMax val="1"/>
          <dgm:dir/>
          <dgm:animLvl val="lvl"/>
          <dgm:resizeHandles val="exact"/>
        </dgm:presLayoutVars>
      </dgm:prSet>
      <dgm:spPr/>
      <dgm:t>
        <a:bodyPr/>
        <a:lstStyle/>
        <a:p>
          <a:endParaRPr lang="en-US"/>
        </a:p>
      </dgm:t>
    </dgm:pt>
    <dgm:pt modelId="{DDC8FD90-3701-264E-9F3F-7A162C062373}" type="pres">
      <dgm:prSet presAssocID="{E4A1A42A-B978-B74E-91C3-05FE7D9A94C5}" presName="children" presStyleCnt="0"/>
      <dgm:spPr/>
    </dgm:pt>
    <dgm:pt modelId="{4C185A0E-437D-7443-A58B-7594DA6BF82E}" type="pres">
      <dgm:prSet presAssocID="{E4A1A42A-B978-B74E-91C3-05FE7D9A94C5}" presName="child1group" presStyleCnt="0"/>
      <dgm:spPr/>
    </dgm:pt>
    <dgm:pt modelId="{071D88DD-4C27-FB4F-81AB-0F4536F0966B}" type="pres">
      <dgm:prSet presAssocID="{E4A1A42A-B978-B74E-91C3-05FE7D9A94C5}" presName="child1" presStyleLbl="bgAcc1" presStyleIdx="0" presStyleCnt="4"/>
      <dgm:spPr/>
      <dgm:t>
        <a:bodyPr/>
        <a:lstStyle/>
        <a:p>
          <a:endParaRPr lang="en-US"/>
        </a:p>
      </dgm:t>
    </dgm:pt>
    <dgm:pt modelId="{5A530BA4-1243-7440-9BC4-B5EF7B65D2C6}" type="pres">
      <dgm:prSet presAssocID="{E4A1A42A-B978-B74E-91C3-05FE7D9A94C5}" presName="child1Text" presStyleLbl="bgAcc1" presStyleIdx="0" presStyleCnt="4">
        <dgm:presLayoutVars>
          <dgm:bulletEnabled val="1"/>
        </dgm:presLayoutVars>
      </dgm:prSet>
      <dgm:spPr/>
      <dgm:t>
        <a:bodyPr/>
        <a:lstStyle/>
        <a:p>
          <a:endParaRPr lang="en-US"/>
        </a:p>
      </dgm:t>
    </dgm:pt>
    <dgm:pt modelId="{518D2EEC-280E-A948-9017-C96E44A2AEB4}" type="pres">
      <dgm:prSet presAssocID="{E4A1A42A-B978-B74E-91C3-05FE7D9A94C5}" presName="child2group" presStyleCnt="0"/>
      <dgm:spPr/>
    </dgm:pt>
    <dgm:pt modelId="{53C34E3C-32A1-9E4E-993C-241E594AC237}" type="pres">
      <dgm:prSet presAssocID="{E4A1A42A-B978-B74E-91C3-05FE7D9A94C5}" presName="child2" presStyleLbl="bgAcc1" presStyleIdx="1" presStyleCnt="4"/>
      <dgm:spPr/>
      <dgm:t>
        <a:bodyPr/>
        <a:lstStyle/>
        <a:p>
          <a:endParaRPr lang="en-US"/>
        </a:p>
      </dgm:t>
    </dgm:pt>
    <dgm:pt modelId="{464DC69C-478A-5F43-8274-3E5B527BFFDF}" type="pres">
      <dgm:prSet presAssocID="{E4A1A42A-B978-B74E-91C3-05FE7D9A94C5}" presName="child2Text" presStyleLbl="bgAcc1" presStyleIdx="1" presStyleCnt="4">
        <dgm:presLayoutVars>
          <dgm:bulletEnabled val="1"/>
        </dgm:presLayoutVars>
      </dgm:prSet>
      <dgm:spPr/>
      <dgm:t>
        <a:bodyPr/>
        <a:lstStyle/>
        <a:p>
          <a:endParaRPr lang="en-US"/>
        </a:p>
      </dgm:t>
    </dgm:pt>
    <dgm:pt modelId="{C2DF45FA-A482-754C-8B22-4375274C6B69}" type="pres">
      <dgm:prSet presAssocID="{E4A1A42A-B978-B74E-91C3-05FE7D9A94C5}" presName="child3group" presStyleCnt="0"/>
      <dgm:spPr/>
    </dgm:pt>
    <dgm:pt modelId="{A65955A3-00EB-0442-BBE9-23DE3A5645C3}" type="pres">
      <dgm:prSet presAssocID="{E4A1A42A-B978-B74E-91C3-05FE7D9A94C5}" presName="child3" presStyleLbl="bgAcc1" presStyleIdx="2" presStyleCnt="4"/>
      <dgm:spPr/>
      <dgm:t>
        <a:bodyPr/>
        <a:lstStyle/>
        <a:p>
          <a:endParaRPr lang="en-US"/>
        </a:p>
      </dgm:t>
    </dgm:pt>
    <dgm:pt modelId="{3EDD1CE3-4382-2A4F-B17A-BCB4AC4BFE36}" type="pres">
      <dgm:prSet presAssocID="{E4A1A42A-B978-B74E-91C3-05FE7D9A94C5}" presName="child3Text" presStyleLbl="bgAcc1" presStyleIdx="2" presStyleCnt="4">
        <dgm:presLayoutVars>
          <dgm:bulletEnabled val="1"/>
        </dgm:presLayoutVars>
      </dgm:prSet>
      <dgm:spPr/>
      <dgm:t>
        <a:bodyPr/>
        <a:lstStyle/>
        <a:p>
          <a:endParaRPr lang="en-US"/>
        </a:p>
      </dgm:t>
    </dgm:pt>
    <dgm:pt modelId="{CAF111CE-6534-7F43-88D1-E0F144BB7050}" type="pres">
      <dgm:prSet presAssocID="{E4A1A42A-B978-B74E-91C3-05FE7D9A94C5}" presName="child4group" presStyleCnt="0"/>
      <dgm:spPr/>
    </dgm:pt>
    <dgm:pt modelId="{69B85D49-3E7C-6745-B275-3E700EF9C4E2}" type="pres">
      <dgm:prSet presAssocID="{E4A1A42A-B978-B74E-91C3-05FE7D9A94C5}" presName="child4" presStyleLbl="bgAcc1" presStyleIdx="3" presStyleCnt="4" custScaleX="99229" custLinFactNeighborX="-721" custLinFactNeighborY="0"/>
      <dgm:spPr/>
      <dgm:t>
        <a:bodyPr/>
        <a:lstStyle/>
        <a:p>
          <a:endParaRPr lang="en-US"/>
        </a:p>
      </dgm:t>
    </dgm:pt>
    <dgm:pt modelId="{0A872B7E-C9CF-EB4A-A2AF-3B2D6A0A74FB}" type="pres">
      <dgm:prSet presAssocID="{E4A1A42A-B978-B74E-91C3-05FE7D9A94C5}" presName="child4Text" presStyleLbl="bgAcc1" presStyleIdx="3" presStyleCnt="4">
        <dgm:presLayoutVars>
          <dgm:bulletEnabled val="1"/>
        </dgm:presLayoutVars>
      </dgm:prSet>
      <dgm:spPr/>
      <dgm:t>
        <a:bodyPr/>
        <a:lstStyle/>
        <a:p>
          <a:endParaRPr lang="en-US"/>
        </a:p>
      </dgm:t>
    </dgm:pt>
    <dgm:pt modelId="{E32F16B8-0BE9-6C47-8A1C-6C408AD307BE}" type="pres">
      <dgm:prSet presAssocID="{E4A1A42A-B978-B74E-91C3-05FE7D9A94C5}" presName="childPlaceholder" presStyleCnt="0"/>
      <dgm:spPr/>
    </dgm:pt>
    <dgm:pt modelId="{EDE52D1C-2F4A-8C41-B6DD-07A79A8E7FA7}" type="pres">
      <dgm:prSet presAssocID="{E4A1A42A-B978-B74E-91C3-05FE7D9A94C5}" presName="circle" presStyleCnt="0"/>
      <dgm:spPr/>
    </dgm:pt>
    <dgm:pt modelId="{6244AC3D-8A62-7A4B-929A-91AF65D13842}" type="pres">
      <dgm:prSet presAssocID="{E4A1A42A-B978-B74E-91C3-05FE7D9A94C5}" presName="quadrant1" presStyleLbl="node1" presStyleIdx="0" presStyleCnt="4">
        <dgm:presLayoutVars>
          <dgm:chMax val="1"/>
          <dgm:bulletEnabled val="1"/>
        </dgm:presLayoutVars>
      </dgm:prSet>
      <dgm:spPr/>
      <dgm:t>
        <a:bodyPr/>
        <a:lstStyle/>
        <a:p>
          <a:endParaRPr lang="en-US"/>
        </a:p>
      </dgm:t>
    </dgm:pt>
    <dgm:pt modelId="{878F4C27-39AB-D548-ACE0-6A27D267AF36}" type="pres">
      <dgm:prSet presAssocID="{E4A1A42A-B978-B74E-91C3-05FE7D9A94C5}" presName="quadrant2" presStyleLbl="node1" presStyleIdx="1" presStyleCnt="4">
        <dgm:presLayoutVars>
          <dgm:chMax val="1"/>
          <dgm:bulletEnabled val="1"/>
        </dgm:presLayoutVars>
      </dgm:prSet>
      <dgm:spPr/>
      <dgm:t>
        <a:bodyPr/>
        <a:lstStyle/>
        <a:p>
          <a:endParaRPr lang="en-US"/>
        </a:p>
      </dgm:t>
    </dgm:pt>
    <dgm:pt modelId="{D0FD32B1-F40B-BD42-8FA1-F9A0F1B0ED45}" type="pres">
      <dgm:prSet presAssocID="{E4A1A42A-B978-B74E-91C3-05FE7D9A94C5}" presName="quadrant3" presStyleLbl="node1" presStyleIdx="2" presStyleCnt="4">
        <dgm:presLayoutVars>
          <dgm:chMax val="1"/>
          <dgm:bulletEnabled val="1"/>
        </dgm:presLayoutVars>
      </dgm:prSet>
      <dgm:spPr/>
      <dgm:t>
        <a:bodyPr/>
        <a:lstStyle/>
        <a:p>
          <a:endParaRPr lang="en-US"/>
        </a:p>
      </dgm:t>
    </dgm:pt>
    <dgm:pt modelId="{B7CF8C90-9CC5-F242-8CEB-8C2DBCAF7D9D}" type="pres">
      <dgm:prSet presAssocID="{E4A1A42A-B978-B74E-91C3-05FE7D9A94C5}" presName="quadrant4" presStyleLbl="node1" presStyleIdx="3" presStyleCnt="4">
        <dgm:presLayoutVars>
          <dgm:chMax val="1"/>
          <dgm:bulletEnabled val="1"/>
        </dgm:presLayoutVars>
      </dgm:prSet>
      <dgm:spPr/>
      <dgm:t>
        <a:bodyPr/>
        <a:lstStyle/>
        <a:p>
          <a:endParaRPr lang="en-US"/>
        </a:p>
      </dgm:t>
    </dgm:pt>
    <dgm:pt modelId="{B606E05B-8C1D-FB4E-8A8E-73E83240C212}" type="pres">
      <dgm:prSet presAssocID="{E4A1A42A-B978-B74E-91C3-05FE7D9A94C5}" presName="quadrantPlaceholder" presStyleCnt="0"/>
      <dgm:spPr/>
    </dgm:pt>
    <dgm:pt modelId="{264CA4E8-706D-B94E-AD43-AEB1A305C5B0}" type="pres">
      <dgm:prSet presAssocID="{E4A1A42A-B978-B74E-91C3-05FE7D9A94C5}" presName="center1" presStyleLbl="fgShp" presStyleIdx="0" presStyleCnt="2"/>
      <dgm:spPr/>
    </dgm:pt>
    <dgm:pt modelId="{3E1AF5AD-01DD-604A-A260-7F97754C258C}" type="pres">
      <dgm:prSet presAssocID="{E4A1A42A-B978-B74E-91C3-05FE7D9A94C5}" presName="center2" presStyleLbl="fgShp" presStyleIdx="1" presStyleCnt="2"/>
      <dgm:spPr/>
    </dgm:pt>
  </dgm:ptLst>
  <dgm:cxnLst>
    <dgm:cxn modelId="{8E0D0D70-F95F-D14E-A8E6-6C750C44DA94}" type="presOf" srcId="{7E51B741-B15A-AF4F-B0B6-294697B260D8}" destId="{3EDD1CE3-4382-2A4F-B17A-BCB4AC4BFE36}" srcOrd="1" destOrd="0" presId="urn:microsoft.com/office/officeart/2005/8/layout/cycle4"/>
    <dgm:cxn modelId="{95C5B86F-E7BA-8647-AD3A-4A87461ED015}" srcId="{E10F6F8E-E993-1E4D-AA60-16E34EFE0A50}" destId="{93909812-DA2C-5E43-AAAA-8670016E8C29}" srcOrd="0" destOrd="0" parTransId="{97D34BB0-4EE1-3A4A-B8C8-6EDEE4185620}" sibTransId="{27B08219-6AB2-3842-909B-08ACA308CA3A}"/>
    <dgm:cxn modelId="{87277B2C-3C5B-2C4A-8999-837F316C49E4}" type="presOf" srcId="{D9E9FD2E-4B32-2E43-A16C-84B83C8446FA}" destId="{D0FD32B1-F40B-BD42-8FA1-F9A0F1B0ED45}" srcOrd="0" destOrd="0" presId="urn:microsoft.com/office/officeart/2005/8/layout/cycle4"/>
    <dgm:cxn modelId="{6CA322A7-3DB1-0649-B541-10B52422D6EB}" srcId="{E4A1A42A-B978-B74E-91C3-05FE7D9A94C5}" destId="{E10F6F8E-E993-1E4D-AA60-16E34EFE0A50}" srcOrd="1" destOrd="0" parTransId="{FD0D4978-25DB-2C41-9CB4-4C4A6D6AC230}" sibTransId="{6DB7CD98-C192-C04B-8DAC-78809497FCBD}"/>
    <dgm:cxn modelId="{FAB6FA7D-19AD-CD4B-A700-D801BDC66B9A}" type="presOf" srcId="{A80CD145-96A4-7242-B20E-B0CE33AD7BD8}" destId="{0A872B7E-C9CF-EB4A-A2AF-3B2D6A0A74FB}" srcOrd="1" destOrd="0" presId="urn:microsoft.com/office/officeart/2005/8/layout/cycle4"/>
    <dgm:cxn modelId="{417C217F-20A7-5543-94EA-307031CC17F7}" type="presOf" srcId="{A80CD145-96A4-7242-B20E-B0CE33AD7BD8}" destId="{69B85D49-3E7C-6745-B275-3E700EF9C4E2}" srcOrd="0" destOrd="0" presId="urn:microsoft.com/office/officeart/2005/8/layout/cycle4"/>
    <dgm:cxn modelId="{0036E7D1-06A5-A84E-8941-B4B0CF1575D8}" type="presOf" srcId="{93909812-DA2C-5E43-AAAA-8670016E8C29}" destId="{464DC69C-478A-5F43-8274-3E5B527BFFDF}" srcOrd="1" destOrd="0" presId="urn:microsoft.com/office/officeart/2005/8/layout/cycle4"/>
    <dgm:cxn modelId="{C2DF5153-AF3C-9046-AA8E-1B3EA874BF6D}" type="presOf" srcId="{16F78875-637F-3048-AE06-EEADB6A44F34}" destId="{071D88DD-4C27-FB4F-81AB-0F4536F0966B}" srcOrd="0" destOrd="0" presId="urn:microsoft.com/office/officeart/2005/8/layout/cycle4"/>
    <dgm:cxn modelId="{10793807-C8CA-6643-95AD-B80BED812E11}" srcId="{9A8A0124-F276-4A46-80A1-BDCD3AE58D2B}" destId="{A80CD145-96A4-7242-B20E-B0CE33AD7BD8}" srcOrd="0" destOrd="0" parTransId="{12A48EB2-6302-414F-B798-52566E65DEA2}" sibTransId="{9906A29B-E947-074A-9B4F-0F0E015DE1B6}"/>
    <dgm:cxn modelId="{19CE7321-E4BD-614F-8B6D-EBA6AB6CA29D}" type="presOf" srcId="{93909812-DA2C-5E43-AAAA-8670016E8C29}" destId="{53C34E3C-32A1-9E4E-993C-241E594AC237}" srcOrd="0" destOrd="0" presId="urn:microsoft.com/office/officeart/2005/8/layout/cycle4"/>
    <dgm:cxn modelId="{45D7FB39-F3A1-B947-92F8-B351BBD215EB}" srcId="{E4A1A42A-B978-B74E-91C3-05FE7D9A94C5}" destId="{9A8A0124-F276-4A46-80A1-BDCD3AE58D2B}" srcOrd="3" destOrd="0" parTransId="{9A4F4B3A-AC4D-9E40-B605-53EB7990C49F}" sibTransId="{C97668B8-C1FF-3B40-82D7-6360D8784D44}"/>
    <dgm:cxn modelId="{9C516C0B-5F84-6649-BE08-6FB809D7E989}" srcId="{9D4E15DA-2895-5D45-B561-9EF8D40E58BD}" destId="{16F78875-637F-3048-AE06-EEADB6A44F34}" srcOrd="0" destOrd="0" parTransId="{EC3ECB36-ED9E-9F44-AD71-9EB463E94442}" sibTransId="{5C60D850-4835-434D-BC53-AB3D5431D208}"/>
    <dgm:cxn modelId="{9C0082A7-9CA2-9545-940D-34BECEDE5C24}" srcId="{D9E9FD2E-4B32-2E43-A16C-84B83C8446FA}" destId="{7E51B741-B15A-AF4F-B0B6-294697B260D8}" srcOrd="0" destOrd="0" parTransId="{3DFB27AF-CC64-484E-B683-3B5227A24F1C}" sibTransId="{CA78D42D-A9C8-AB44-988C-90BF6FB22487}"/>
    <dgm:cxn modelId="{B0FDBC10-787F-1C40-845B-5B87B275DA1A}" type="presOf" srcId="{9D4E15DA-2895-5D45-B561-9EF8D40E58BD}" destId="{6244AC3D-8A62-7A4B-929A-91AF65D13842}" srcOrd="0" destOrd="0" presId="urn:microsoft.com/office/officeart/2005/8/layout/cycle4"/>
    <dgm:cxn modelId="{B4CCFAB2-44B3-3044-92FC-65B08686728A}" type="presOf" srcId="{7E51B741-B15A-AF4F-B0B6-294697B260D8}" destId="{A65955A3-00EB-0442-BBE9-23DE3A5645C3}" srcOrd="0" destOrd="0" presId="urn:microsoft.com/office/officeart/2005/8/layout/cycle4"/>
    <dgm:cxn modelId="{34ECC88F-BC43-A745-B44D-03F48B2608C5}" type="presOf" srcId="{E10F6F8E-E993-1E4D-AA60-16E34EFE0A50}" destId="{878F4C27-39AB-D548-ACE0-6A27D267AF36}" srcOrd="0" destOrd="0" presId="urn:microsoft.com/office/officeart/2005/8/layout/cycle4"/>
    <dgm:cxn modelId="{E1DCDF2B-15E1-B845-8715-2375521FC713}" type="presOf" srcId="{E4A1A42A-B978-B74E-91C3-05FE7D9A94C5}" destId="{B1BBE8F0-95BF-3347-BBD0-EFAD54F21ABA}" srcOrd="0" destOrd="0" presId="urn:microsoft.com/office/officeart/2005/8/layout/cycle4"/>
    <dgm:cxn modelId="{94349B82-E3E7-574A-864C-4FA0ADB9DFCD}" srcId="{E4A1A42A-B978-B74E-91C3-05FE7D9A94C5}" destId="{D9E9FD2E-4B32-2E43-A16C-84B83C8446FA}" srcOrd="2" destOrd="0" parTransId="{EC56B769-F737-B942-AB65-DD2D62C94EB1}" sibTransId="{37F7E788-8F0B-204B-BDB5-76C6AC1FC2AD}"/>
    <dgm:cxn modelId="{8676D4D3-9B17-844B-A4CC-6DA254EDECE6}" srcId="{E4A1A42A-B978-B74E-91C3-05FE7D9A94C5}" destId="{9D4E15DA-2895-5D45-B561-9EF8D40E58BD}" srcOrd="0" destOrd="0" parTransId="{1AF20186-5C7B-5A46-A6E5-695830299FBF}" sibTransId="{F75E77FD-9725-A549-8180-737D7D74F6E6}"/>
    <dgm:cxn modelId="{EB468944-CADD-3541-BB73-653D97D92322}" type="presOf" srcId="{9A8A0124-F276-4A46-80A1-BDCD3AE58D2B}" destId="{B7CF8C90-9CC5-F242-8CEB-8C2DBCAF7D9D}" srcOrd="0" destOrd="0" presId="urn:microsoft.com/office/officeart/2005/8/layout/cycle4"/>
    <dgm:cxn modelId="{8070A95E-CDB3-EA46-9DD4-47165932D490}" type="presOf" srcId="{16F78875-637F-3048-AE06-EEADB6A44F34}" destId="{5A530BA4-1243-7440-9BC4-B5EF7B65D2C6}" srcOrd="1" destOrd="0" presId="urn:microsoft.com/office/officeart/2005/8/layout/cycle4"/>
    <dgm:cxn modelId="{2D35FFF6-82FD-714B-AF3A-5A867D4ABE4E}" type="presParOf" srcId="{B1BBE8F0-95BF-3347-BBD0-EFAD54F21ABA}" destId="{DDC8FD90-3701-264E-9F3F-7A162C062373}" srcOrd="0" destOrd="0" presId="urn:microsoft.com/office/officeart/2005/8/layout/cycle4"/>
    <dgm:cxn modelId="{D4AB2416-E0DA-4F4C-86CF-8E2E3FED5566}" type="presParOf" srcId="{DDC8FD90-3701-264E-9F3F-7A162C062373}" destId="{4C185A0E-437D-7443-A58B-7594DA6BF82E}" srcOrd="0" destOrd="0" presId="urn:microsoft.com/office/officeart/2005/8/layout/cycle4"/>
    <dgm:cxn modelId="{CD1B5018-544C-3643-AD00-B53136D384A2}" type="presParOf" srcId="{4C185A0E-437D-7443-A58B-7594DA6BF82E}" destId="{071D88DD-4C27-FB4F-81AB-0F4536F0966B}" srcOrd="0" destOrd="0" presId="urn:microsoft.com/office/officeart/2005/8/layout/cycle4"/>
    <dgm:cxn modelId="{13E460B4-30F9-084F-A652-01AB3FBF7AA6}" type="presParOf" srcId="{4C185A0E-437D-7443-A58B-7594DA6BF82E}" destId="{5A530BA4-1243-7440-9BC4-B5EF7B65D2C6}" srcOrd="1" destOrd="0" presId="urn:microsoft.com/office/officeart/2005/8/layout/cycle4"/>
    <dgm:cxn modelId="{5457F0E2-FEC0-5443-AEB7-45A25E0A8D02}" type="presParOf" srcId="{DDC8FD90-3701-264E-9F3F-7A162C062373}" destId="{518D2EEC-280E-A948-9017-C96E44A2AEB4}" srcOrd="1" destOrd="0" presId="urn:microsoft.com/office/officeart/2005/8/layout/cycle4"/>
    <dgm:cxn modelId="{EB6AEFDD-51C8-AF41-9AB8-795D7186BB53}" type="presParOf" srcId="{518D2EEC-280E-A948-9017-C96E44A2AEB4}" destId="{53C34E3C-32A1-9E4E-993C-241E594AC237}" srcOrd="0" destOrd="0" presId="urn:microsoft.com/office/officeart/2005/8/layout/cycle4"/>
    <dgm:cxn modelId="{C20648FF-6335-C641-BF50-4D634659FE6F}" type="presParOf" srcId="{518D2EEC-280E-A948-9017-C96E44A2AEB4}" destId="{464DC69C-478A-5F43-8274-3E5B527BFFDF}" srcOrd="1" destOrd="0" presId="urn:microsoft.com/office/officeart/2005/8/layout/cycle4"/>
    <dgm:cxn modelId="{6C1C10AD-A9D6-BE45-A914-6515ED471FD1}" type="presParOf" srcId="{DDC8FD90-3701-264E-9F3F-7A162C062373}" destId="{C2DF45FA-A482-754C-8B22-4375274C6B69}" srcOrd="2" destOrd="0" presId="urn:microsoft.com/office/officeart/2005/8/layout/cycle4"/>
    <dgm:cxn modelId="{F554C7EE-6EB8-7B44-B637-AD0BD3170CCE}" type="presParOf" srcId="{C2DF45FA-A482-754C-8B22-4375274C6B69}" destId="{A65955A3-00EB-0442-BBE9-23DE3A5645C3}" srcOrd="0" destOrd="0" presId="urn:microsoft.com/office/officeart/2005/8/layout/cycle4"/>
    <dgm:cxn modelId="{F877A6DE-B88D-DD44-803A-08EE22660FB6}" type="presParOf" srcId="{C2DF45FA-A482-754C-8B22-4375274C6B69}" destId="{3EDD1CE3-4382-2A4F-B17A-BCB4AC4BFE36}" srcOrd="1" destOrd="0" presId="urn:microsoft.com/office/officeart/2005/8/layout/cycle4"/>
    <dgm:cxn modelId="{14B0C989-59CA-8F4D-8AF7-3CA364D54E70}" type="presParOf" srcId="{DDC8FD90-3701-264E-9F3F-7A162C062373}" destId="{CAF111CE-6534-7F43-88D1-E0F144BB7050}" srcOrd="3" destOrd="0" presId="urn:microsoft.com/office/officeart/2005/8/layout/cycle4"/>
    <dgm:cxn modelId="{40304089-5D6A-7849-BFBA-C9B9CA40DEFB}" type="presParOf" srcId="{CAF111CE-6534-7F43-88D1-E0F144BB7050}" destId="{69B85D49-3E7C-6745-B275-3E700EF9C4E2}" srcOrd="0" destOrd="0" presId="urn:microsoft.com/office/officeart/2005/8/layout/cycle4"/>
    <dgm:cxn modelId="{F13267F8-B44C-134A-AED7-12A9CDAAAAF0}" type="presParOf" srcId="{CAF111CE-6534-7F43-88D1-E0F144BB7050}" destId="{0A872B7E-C9CF-EB4A-A2AF-3B2D6A0A74FB}" srcOrd="1" destOrd="0" presId="urn:microsoft.com/office/officeart/2005/8/layout/cycle4"/>
    <dgm:cxn modelId="{C09C8F57-FE31-4446-8917-7BE19753B9A6}" type="presParOf" srcId="{DDC8FD90-3701-264E-9F3F-7A162C062373}" destId="{E32F16B8-0BE9-6C47-8A1C-6C408AD307BE}" srcOrd="4" destOrd="0" presId="urn:microsoft.com/office/officeart/2005/8/layout/cycle4"/>
    <dgm:cxn modelId="{BD3A2A7A-C65E-0E43-A5F7-62D78B27B3E1}" type="presParOf" srcId="{B1BBE8F0-95BF-3347-BBD0-EFAD54F21ABA}" destId="{EDE52D1C-2F4A-8C41-B6DD-07A79A8E7FA7}" srcOrd="1" destOrd="0" presId="urn:microsoft.com/office/officeart/2005/8/layout/cycle4"/>
    <dgm:cxn modelId="{73C9C47D-2FBC-6845-ACD4-808A57A77BB9}" type="presParOf" srcId="{EDE52D1C-2F4A-8C41-B6DD-07A79A8E7FA7}" destId="{6244AC3D-8A62-7A4B-929A-91AF65D13842}" srcOrd="0" destOrd="0" presId="urn:microsoft.com/office/officeart/2005/8/layout/cycle4"/>
    <dgm:cxn modelId="{9006862B-FC7E-FB46-AB75-CA96D7738C0B}" type="presParOf" srcId="{EDE52D1C-2F4A-8C41-B6DD-07A79A8E7FA7}" destId="{878F4C27-39AB-D548-ACE0-6A27D267AF36}" srcOrd="1" destOrd="0" presId="urn:microsoft.com/office/officeart/2005/8/layout/cycle4"/>
    <dgm:cxn modelId="{09B69EA0-5F21-8B43-B56D-9956D71D0EC0}" type="presParOf" srcId="{EDE52D1C-2F4A-8C41-B6DD-07A79A8E7FA7}" destId="{D0FD32B1-F40B-BD42-8FA1-F9A0F1B0ED45}" srcOrd="2" destOrd="0" presId="urn:microsoft.com/office/officeart/2005/8/layout/cycle4"/>
    <dgm:cxn modelId="{5DB63656-5754-4A42-854B-945718A47ADF}" type="presParOf" srcId="{EDE52D1C-2F4A-8C41-B6DD-07A79A8E7FA7}" destId="{B7CF8C90-9CC5-F242-8CEB-8C2DBCAF7D9D}" srcOrd="3" destOrd="0" presId="urn:microsoft.com/office/officeart/2005/8/layout/cycle4"/>
    <dgm:cxn modelId="{A68EAD02-283C-8F46-BFCD-D1FBD05444EA}" type="presParOf" srcId="{EDE52D1C-2F4A-8C41-B6DD-07A79A8E7FA7}" destId="{B606E05B-8C1D-FB4E-8A8E-73E83240C212}" srcOrd="4" destOrd="0" presId="urn:microsoft.com/office/officeart/2005/8/layout/cycle4"/>
    <dgm:cxn modelId="{DD0F10EE-4905-0248-B2C8-108BAC3DD529}" type="presParOf" srcId="{B1BBE8F0-95BF-3347-BBD0-EFAD54F21ABA}" destId="{264CA4E8-706D-B94E-AD43-AEB1A305C5B0}" srcOrd="2" destOrd="0" presId="urn:microsoft.com/office/officeart/2005/8/layout/cycle4"/>
    <dgm:cxn modelId="{791A00A7-3E6B-564E-88DC-9730BC5AACAB}" type="presParOf" srcId="{B1BBE8F0-95BF-3347-BBD0-EFAD54F21ABA}" destId="{3E1AF5AD-01DD-604A-A260-7F97754C258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5211B7-D1C8-7841-A470-C85C3A2C3981}" type="doc">
      <dgm:prSet loTypeId="urn:microsoft.com/office/officeart/2009/3/layout/IncreasingArrowsProcess" loCatId="list" qsTypeId="urn:microsoft.com/office/officeart/2005/8/quickstyle/simple4" qsCatId="simple" csTypeId="urn:microsoft.com/office/officeart/2005/8/colors/accent1_2" csCatId="accent1"/>
      <dgm:spPr/>
      <dgm:t>
        <a:bodyPr/>
        <a:lstStyle/>
        <a:p>
          <a:endParaRPr lang="en-US"/>
        </a:p>
      </dgm:t>
    </dgm:pt>
    <dgm:pt modelId="{13187896-9897-554A-A1DB-359382BDECD2}">
      <dgm:prSet/>
      <dgm:spPr/>
      <dgm:t>
        <a:bodyPr/>
        <a:lstStyle/>
        <a:p>
          <a:pPr rtl="0"/>
          <a:r>
            <a:rPr lang="en-US" smtClean="0"/>
            <a:t>No Protection Against Self Incrimination under 5</a:t>
          </a:r>
          <a:r>
            <a:rPr lang="en-US" baseline="30000" smtClean="0"/>
            <a:t>th</a:t>
          </a:r>
          <a:r>
            <a:rPr lang="en-US" smtClean="0"/>
            <a:t> Amendment</a:t>
          </a:r>
          <a:endParaRPr lang="en-US"/>
        </a:p>
      </dgm:t>
    </dgm:pt>
    <dgm:pt modelId="{08E81549-79E8-BE4A-A81E-F21B46D35A39}" type="parTrans" cxnId="{2BE88754-D7CB-794E-A2B2-681E9B44F552}">
      <dgm:prSet/>
      <dgm:spPr/>
      <dgm:t>
        <a:bodyPr/>
        <a:lstStyle/>
        <a:p>
          <a:endParaRPr lang="en-US"/>
        </a:p>
      </dgm:t>
    </dgm:pt>
    <dgm:pt modelId="{79DF30EC-76E5-6F43-863E-6B2678A9E3E1}" type="sibTrans" cxnId="{2BE88754-D7CB-794E-A2B2-681E9B44F552}">
      <dgm:prSet/>
      <dgm:spPr/>
      <dgm:t>
        <a:bodyPr/>
        <a:lstStyle/>
        <a:p>
          <a:endParaRPr lang="en-US"/>
        </a:p>
      </dgm:t>
    </dgm:pt>
    <dgm:pt modelId="{5E11C3A4-52AE-F14D-AD2F-DCF828AAFB26}">
      <dgm:prSet/>
      <dgm:spPr/>
      <dgm:t>
        <a:bodyPr/>
        <a:lstStyle/>
        <a:p>
          <a:pPr rtl="0"/>
          <a:r>
            <a:rPr lang="en-US" smtClean="0"/>
            <a:t>United States v. White, </a:t>
          </a:r>
          <a:r>
            <a:rPr lang="en-US" smtClean="0">
              <a:hlinkClick xmlns:r="http://schemas.openxmlformats.org/officeDocument/2006/relationships" r:id="rId1"/>
            </a:rPr>
            <a:t>322 U.S. 694</a:t>
          </a:r>
          <a:r>
            <a:rPr lang="en-US" smtClean="0"/>
            <a:t>, 701 (1944)</a:t>
          </a:r>
          <a:endParaRPr lang="en-US"/>
        </a:p>
      </dgm:t>
    </dgm:pt>
    <dgm:pt modelId="{B3E7E5F5-3762-4347-B10C-07E1C7B4BC55}" type="parTrans" cxnId="{3EF13603-FB42-C549-9406-77C2C10AE524}">
      <dgm:prSet/>
      <dgm:spPr/>
      <dgm:t>
        <a:bodyPr/>
        <a:lstStyle/>
        <a:p>
          <a:endParaRPr lang="en-US"/>
        </a:p>
      </dgm:t>
    </dgm:pt>
    <dgm:pt modelId="{5978BC48-353A-0645-89C0-39740B231C12}" type="sibTrans" cxnId="{3EF13603-FB42-C549-9406-77C2C10AE524}">
      <dgm:prSet/>
      <dgm:spPr/>
      <dgm:t>
        <a:bodyPr/>
        <a:lstStyle/>
        <a:p>
          <a:endParaRPr lang="en-US"/>
        </a:p>
      </dgm:t>
    </dgm:pt>
    <dgm:pt modelId="{EE7148A7-6D9B-C24C-BB41-4B1EEC118D7F}">
      <dgm:prSet/>
      <dgm:spPr/>
      <dgm:t>
        <a:bodyPr/>
        <a:lstStyle/>
        <a:p>
          <a:pPr rtl="0"/>
          <a:r>
            <a:rPr lang="en-US" smtClean="0"/>
            <a:t>Since the privilege against self-incrimination is a purely personal one, it cannot be utilized by or on behalf of any organization, such as a corporation.  . . .</a:t>
          </a:r>
          <a:endParaRPr lang="en-US"/>
        </a:p>
      </dgm:t>
    </dgm:pt>
    <dgm:pt modelId="{3EDCA5C6-07D3-E04B-AAEC-1DF067F34B28}" type="parTrans" cxnId="{8B3859A7-FECB-4E4D-AA4F-A572698F6986}">
      <dgm:prSet/>
      <dgm:spPr/>
      <dgm:t>
        <a:bodyPr/>
        <a:lstStyle/>
        <a:p>
          <a:endParaRPr lang="en-US"/>
        </a:p>
      </dgm:t>
    </dgm:pt>
    <dgm:pt modelId="{1A5746F9-3539-624E-A0DF-D33701AD4A7B}" type="sibTrans" cxnId="{8B3859A7-FECB-4E4D-AA4F-A572698F6986}">
      <dgm:prSet/>
      <dgm:spPr/>
      <dgm:t>
        <a:bodyPr/>
        <a:lstStyle/>
        <a:p>
          <a:endParaRPr lang="en-US"/>
        </a:p>
      </dgm:t>
    </dgm:pt>
    <dgm:pt modelId="{CEE19D13-ED9D-5347-8568-D790CD0AEAD1}">
      <dgm:prSet/>
      <dgm:spPr/>
      <dgm:t>
        <a:bodyPr/>
        <a:lstStyle/>
        <a:p>
          <a:pPr rtl="0"/>
          <a:r>
            <a:rPr lang="en-US" smtClean="0"/>
            <a:t>Moreover, the papers and effects which the privilege protects must be the private property of the person claiming the privilege, or at least in his possession in a purely personal capacity. Boyd v. United States, </a:t>
          </a:r>
          <a:r>
            <a:rPr lang="en-US" smtClean="0">
              <a:hlinkClick xmlns:r="http://schemas.openxmlformats.org/officeDocument/2006/relationships" r:id="rId2"/>
            </a:rPr>
            <a:t>116 U.S. 616, 6 S.Ct. 524, 29 L.Ed. 746</a:t>
          </a:r>
          <a:r>
            <a:rPr lang="en-US" smtClean="0"/>
            <a:t>. </a:t>
          </a:r>
          <a:endParaRPr lang="en-US"/>
        </a:p>
      </dgm:t>
    </dgm:pt>
    <dgm:pt modelId="{97507212-D5D4-564A-9B21-5EC078770BAF}" type="parTrans" cxnId="{54739331-4CBF-9549-8AE5-82328D50DA60}">
      <dgm:prSet/>
      <dgm:spPr/>
      <dgm:t>
        <a:bodyPr/>
        <a:lstStyle/>
        <a:p>
          <a:endParaRPr lang="en-US"/>
        </a:p>
      </dgm:t>
    </dgm:pt>
    <dgm:pt modelId="{14D26954-41A0-C446-8340-AF78A3492D98}" type="sibTrans" cxnId="{54739331-4CBF-9549-8AE5-82328D50DA60}">
      <dgm:prSet/>
      <dgm:spPr/>
      <dgm:t>
        <a:bodyPr/>
        <a:lstStyle/>
        <a:p>
          <a:endParaRPr lang="en-US"/>
        </a:p>
      </dgm:t>
    </dgm:pt>
    <dgm:pt modelId="{4FC9463E-69E7-D447-ACB1-8301E1E52A10}">
      <dgm:prSet/>
      <dgm:spPr/>
      <dgm:t>
        <a:bodyPr/>
        <a:lstStyle/>
        <a:p>
          <a:pPr rtl="0"/>
          <a:r>
            <a:rPr lang="en-US" smtClean="0"/>
            <a:t>But individuals, when acting as representatives of a collective group, cannot be said to be exercising their personal rights and duties nor to be entitled to their purely personal privileges. Rather they assume the rights, duties and privileges of the artificial entity or association of which they are agents or officers and they are bound by its obligations. In their official capacity, therefore, they have no privilege against self-incrimination. And the official records and documents of the organization that are held by them in a representative rather than in a personal capacity cannot be the subject of the personal privilege against self-incrimination, even though production of the papers might tend to incriminate them personally. Wilson v. United States, </a:t>
          </a:r>
          <a:r>
            <a:rPr lang="en-US" smtClean="0">
              <a:hlinkClick xmlns:r="http://schemas.openxmlformats.org/officeDocument/2006/relationships" r:id="rId3"/>
            </a:rPr>
            <a:t>221 U.S. 361</a:t>
          </a:r>
          <a:endParaRPr lang="en-US"/>
        </a:p>
      </dgm:t>
    </dgm:pt>
    <dgm:pt modelId="{2B97809B-C0D0-954E-AA65-751102DE5812}" type="parTrans" cxnId="{F0BA7303-8CE3-5648-83F0-2EAF764DC789}">
      <dgm:prSet/>
      <dgm:spPr/>
      <dgm:t>
        <a:bodyPr/>
        <a:lstStyle/>
        <a:p>
          <a:endParaRPr lang="en-US"/>
        </a:p>
      </dgm:t>
    </dgm:pt>
    <dgm:pt modelId="{4F5062E6-88C9-C442-AEFE-705A8F4CDE45}" type="sibTrans" cxnId="{F0BA7303-8CE3-5648-83F0-2EAF764DC789}">
      <dgm:prSet/>
      <dgm:spPr/>
      <dgm:t>
        <a:bodyPr/>
        <a:lstStyle/>
        <a:p>
          <a:endParaRPr lang="en-US"/>
        </a:p>
      </dgm:t>
    </dgm:pt>
    <dgm:pt modelId="{70FD2791-DB08-8E4A-82E2-2FA26A047564}" type="pres">
      <dgm:prSet presAssocID="{575211B7-D1C8-7841-A470-C85C3A2C3981}" presName="Name0" presStyleCnt="0">
        <dgm:presLayoutVars>
          <dgm:chMax val="5"/>
          <dgm:chPref val="5"/>
          <dgm:dir/>
          <dgm:animLvl val="lvl"/>
        </dgm:presLayoutVars>
      </dgm:prSet>
      <dgm:spPr/>
      <dgm:t>
        <a:bodyPr/>
        <a:lstStyle/>
        <a:p>
          <a:endParaRPr lang="en-US"/>
        </a:p>
      </dgm:t>
    </dgm:pt>
    <dgm:pt modelId="{78B3E901-7B14-A749-AC2A-20B665541C96}" type="pres">
      <dgm:prSet presAssocID="{13187896-9897-554A-A1DB-359382BDECD2}" presName="parentText1" presStyleLbl="node1" presStyleIdx="0" presStyleCnt="1">
        <dgm:presLayoutVars>
          <dgm:chMax/>
          <dgm:chPref val="3"/>
          <dgm:bulletEnabled val="1"/>
        </dgm:presLayoutVars>
      </dgm:prSet>
      <dgm:spPr/>
      <dgm:t>
        <a:bodyPr/>
        <a:lstStyle/>
        <a:p>
          <a:endParaRPr lang="en-US"/>
        </a:p>
      </dgm:t>
    </dgm:pt>
    <dgm:pt modelId="{87C90AB1-A8B5-F646-AADB-94D1014D3592}" type="pres">
      <dgm:prSet presAssocID="{13187896-9897-554A-A1DB-359382BDECD2}" presName="childText1" presStyleLbl="solidAlignAcc1" presStyleIdx="0" presStyleCnt="1">
        <dgm:presLayoutVars>
          <dgm:chMax val="0"/>
          <dgm:chPref val="0"/>
          <dgm:bulletEnabled val="1"/>
        </dgm:presLayoutVars>
      </dgm:prSet>
      <dgm:spPr/>
      <dgm:t>
        <a:bodyPr/>
        <a:lstStyle/>
        <a:p>
          <a:endParaRPr lang="en-US"/>
        </a:p>
      </dgm:t>
    </dgm:pt>
  </dgm:ptLst>
  <dgm:cxnLst>
    <dgm:cxn modelId="{A7A0C9DF-15F8-014B-AF4F-A1843386D7FC}" type="presOf" srcId="{5E11C3A4-52AE-F14D-AD2F-DCF828AAFB26}" destId="{87C90AB1-A8B5-F646-AADB-94D1014D3592}" srcOrd="0" destOrd="0" presId="urn:microsoft.com/office/officeart/2009/3/layout/IncreasingArrowsProcess"/>
    <dgm:cxn modelId="{F0BA7303-8CE3-5648-83F0-2EAF764DC789}" srcId="{5E11C3A4-52AE-F14D-AD2F-DCF828AAFB26}" destId="{4FC9463E-69E7-D447-ACB1-8301E1E52A10}" srcOrd="2" destOrd="0" parTransId="{2B97809B-C0D0-954E-AA65-751102DE5812}" sibTransId="{4F5062E6-88C9-C442-AEFE-705A8F4CDE45}"/>
    <dgm:cxn modelId="{2BE88754-D7CB-794E-A2B2-681E9B44F552}" srcId="{575211B7-D1C8-7841-A470-C85C3A2C3981}" destId="{13187896-9897-554A-A1DB-359382BDECD2}" srcOrd="0" destOrd="0" parTransId="{08E81549-79E8-BE4A-A81E-F21B46D35A39}" sibTransId="{79DF30EC-76E5-6F43-863E-6B2678A9E3E1}"/>
    <dgm:cxn modelId="{3EF13603-FB42-C549-9406-77C2C10AE524}" srcId="{13187896-9897-554A-A1DB-359382BDECD2}" destId="{5E11C3A4-52AE-F14D-AD2F-DCF828AAFB26}" srcOrd="0" destOrd="0" parTransId="{B3E7E5F5-3762-4347-B10C-07E1C7B4BC55}" sibTransId="{5978BC48-353A-0645-89C0-39740B231C12}"/>
    <dgm:cxn modelId="{994C60E4-C9E1-A14E-808D-5D277EB39D5F}" type="presOf" srcId="{EE7148A7-6D9B-C24C-BB41-4B1EEC118D7F}" destId="{87C90AB1-A8B5-F646-AADB-94D1014D3592}" srcOrd="0" destOrd="1" presId="urn:microsoft.com/office/officeart/2009/3/layout/IncreasingArrowsProcess"/>
    <dgm:cxn modelId="{54739331-4CBF-9549-8AE5-82328D50DA60}" srcId="{5E11C3A4-52AE-F14D-AD2F-DCF828AAFB26}" destId="{CEE19D13-ED9D-5347-8568-D790CD0AEAD1}" srcOrd="1" destOrd="0" parTransId="{97507212-D5D4-564A-9B21-5EC078770BAF}" sibTransId="{14D26954-41A0-C446-8340-AF78A3492D98}"/>
    <dgm:cxn modelId="{56769024-BAFE-5648-AD2F-A24087DE071C}" type="presOf" srcId="{CEE19D13-ED9D-5347-8568-D790CD0AEAD1}" destId="{87C90AB1-A8B5-F646-AADB-94D1014D3592}" srcOrd="0" destOrd="2" presId="urn:microsoft.com/office/officeart/2009/3/layout/IncreasingArrowsProcess"/>
    <dgm:cxn modelId="{6BC16174-46EA-7A48-BF30-6823B3324517}" type="presOf" srcId="{13187896-9897-554A-A1DB-359382BDECD2}" destId="{78B3E901-7B14-A749-AC2A-20B665541C96}" srcOrd="0" destOrd="0" presId="urn:microsoft.com/office/officeart/2009/3/layout/IncreasingArrowsProcess"/>
    <dgm:cxn modelId="{8B3859A7-FECB-4E4D-AA4F-A572698F6986}" srcId="{5E11C3A4-52AE-F14D-AD2F-DCF828AAFB26}" destId="{EE7148A7-6D9B-C24C-BB41-4B1EEC118D7F}" srcOrd="0" destOrd="0" parTransId="{3EDCA5C6-07D3-E04B-AAEC-1DF067F34B28}" sibTransId="{1A5746F9-3539-624E-A0DF-D33701AD4A7B}"/>
    <dgm:cxn modelId="{01F23A29-E169-F145-B5F6-F7FAC5D89D64}" type="presOf" srcId="{4FC9463E-69E7-D447-ACB1-8301E1E52A10}" destId="{87C90AB1-A8B5-F646-AADB-94D1014D3592}" srcOrd="0" destOrd="3" presId="urn:microsoft.com/office/officeart/2009/3/layout/IncreasingArrowsProcess"/>
    <dgm:cxn modelId="{D08DFDBA-2E4A-2044-A76A-9984123D37D7}" type="presOf" srcId="{575211B7-D1C8-7841-A470-C85C3A2C3981}" destId="{70FD2791-DB08-8E4A-82E2-2FA26A047564}" srcOrd="0" destOrd="0" presId="urn:microsoft.com/office/officeart/2009/3/layout/IncreasingArrowsProcess"/>
    <dgm:cxn modelId="{70E64E5E-63F8-9945-AAC8-92B9AE4B744A}" type="presParOf" srcId="{70FD2791-DB08-8E4A-82E2-2FA26A047564}" destId="{78B3E901-7B14-A749-AC2A-20B665541C96}" srcOrd="0" destOrd="0" presId="urn:microsoft.com/office/officeart/2009/3/layout/IncreasingArrowsProcess"/>
    <dgm:cxn modelId="{61ABC399-481D-7245-9F89-7E0444063367}" type="presParOf" srcId="{70FD2791-DB08-8E4A-82E2-2FA26A047564}" destId="{87C90AB1-A8B5-F646-AADB-94D1014D3592}" srcOrd="1"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935A2-6A73-1A41-9E89-40EFABE2E623}">
      <dsp:nvSpPr>
        <dsp:cNvPr id="0" name=""/>
        <dsp:cNvSpPr/>
      </dsp:nvSpPr>
      <dsp:spPr>
        <a:xfrm rot="5400000">
          <a:off x="6301587" y="-2303662"/>
          <a:ext cx="1698041" cy="672998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kern="1200" smtClean="0"/>
            <a:t>Set up government on basis of delegated powers</a:t>
          </a:r>
          <a:endParaRPr lang="en-US" sz="2400" kern="1200"/>
        </a:p>
        <a:p>
          <a:pPr marL="228600" lvl="1" indent="-228600" algn="l" defTabSz="1066800" rtl="0">
            <a:lnSpc>
              <a:spcPct val="90000"/>
            </a:lnSpc>
            <a:spcBef>
              <a:spcPct val="0"/>
            </a:spcBef>
            <a:spcAft>
              <a:spcPct val="15000"/>
            </a:spcAft>
            <a:buChar char="•"/>
          </a:pPr>
          <a:r>
            <a:rPr lang="en-US" sz="2400" kern="1200" dirty="0" smtClean="0"/>
            <a:t>Additional Provisions preserving rights to </a:t>
          </a:r>
          <a:r>
            <a:rPr lang="en-US" sz="2400" b="1" kern="1200" dirty="0" smtClean="0">
              <a:solidFill>
                <a:srgbClr val="C00000"/>
              </a:solidFill>
            </a:rPr>
            <a:t>persons</a:t>
          </a:r>
          <a:endParaRPr lang="en-US" sz="2400" b="1" kern="1200" dirty="0">
            <a:solidFill>
              <a:srgbClr val="C00000"/>
            </a:solidFill>
          </a:endParaRPr>
        </a:p>
        <a:p>
          <a:pPr marL="228600" lvl="1" indent="-228600" algn="l" defTabSz="1066800" rtl="0">
            <a:lnSpc>
              <a:spcPct val="90000"/>
            </a:lnSpc>
            <a:spcBef>
              <a:spcPct val="0"/>
            </a:spcBef>
            <a:spcAft>
              <a:spcPct val="15000"/>
            </a:spcAft>
            <a:buChar char="•"/>
          </a:pPr>
          <a:r>
            <a:rPr lang="en-US" sz="2400" kern="1200" dirty="0" smtClean="0"/>
            <a:t>Shared power to establish corporations</a:t>
          </a:r>
          <a:endParaRPr lang="en-US" sz="2400" kern="1200" dirty="0"/>
        </a:p>
      </dsp:txBody>
      <dsp:txXfrm rot="-5400000">
        <a:off x="3785616" y="295201"/>
        <a:ext cx="6647092" cy="1532257"/>
      </dsp:txXfrm>
    </dsp:sp>
    <dsp:sp modelId="{C1D96285-C806-A243-8065-52C9430B427C}">
      <dsp:nvSpPr>
        <dsp:cNvPr id="0" name=""/>
        <dsp:cNvSpPr/>
      </dsp:nvSpPr>
      <dsp:spPr>
        <a:xfrm>
          <a:off x="0" y="53"/>
          <a:ext cx="3785616" cy="21225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kern="1200" smtClean="0"/>
            <a:t>U.S. Constitution</a:t>
          </a:r>
          <a:endParaRPr lang="en-US" sz="4400" kern="1200"/>
        </a:p>
      </dsp:txBody>
      <dsp:txXfrm>
        <a:off x="103614" y="103667"/>
        <a:ext cx="3578388" cy="1915324"/>
      </dsp:txXfrm>
    </dsp:sp>
    <dsp:sp modelId="{E48BFF0F-C77F-A047-A518-BB3FF37A6676}">
      <dsp:nvSpPr>
        <dsp:cNvPr id="0" name=""/>
        <dsp:cNvSpPr/>
      </dsp:nvSpPr>
      <dsp:spPr>
        <a:xfrm rot="5400000">
          <a:off x="6301587" y="-74983"/>
          <a:ext cx="1698041" cy="6729984"/>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kern="1200" smtClean="0"/>
            <a:t>Residuary authority </a:t>
          </a:r>
          <a:endParaRPr lang="en-US" sz="2400" kern="1200"/>
        </a:p>
        <a:p>
          <a:pPr marL="228600" lvl="1" indent="-228600" algn="l" defTabSz="1066800" rtl="0">
            <a:lnSpc>
              <a:spcPct val="90000"/>
            </a:lnSpc>
            <a:spcBef>
              <a:spcPct val="0"/>
            </a:spcBef>
            <a:spcAft>
              <a:spcPct val="15000"/>
            </a:spcAft>
            <a:buChar char="•"/>
          </a:pPr>
          <a:r>
            <a:rPr lang="en-US" sz="2400" kern="1200" smtClean="0"/>
            <a:t>Includes power to charter corporations</a:t>
          </a:r>
          <a:endParaRPr lang="en-US" sz="2400" kern="1200"/>
        </a:p>
        <a:p>
          <a:pPr marL="228600" lvl="1" indent="-228600" algn="l" defTabSz="1066800" rtl="0">
            <a:lnSpc>
              <a:spcPct val="90000"/>
            </a:lnSpc>
            <a:spcBef>
              <a:spcPct val="0"/>
            </a:spcBef>
            <a:spcAft>
              <a:spcPct val="15000"/>
            </a:spcAft>
            <a:buChar char="•"/>
          </a:pPr>
          <a:r>
            <a:rPr lang="en-US" sz="2400" kern="1200" dirty="0" smtClean="0"/>
            <a:t>Protections of rights to </a:t>
          </a:r>
          <a:r>
            <a:rPr lang="en-US" sz="2400" b="1" kern="1200" dirty="0" smtClean="0">
              <a:solidFill>
                <a:srgbClr val="C00000"/>
              </a:solidFill>
            </a:rPr>
            <a:t>persons</a:t>
          </a:r>
          <a:endParaRPr lang="en-US" sz="2400" b="1" kern="1200" dirty="0">
            <a:solidFill>
              <a:srgbClr val="C00000"/>
            </a:solidFill>
          </a:endParaRPr>
        </a:p>
      </dsp:txBody>
      <dsp:txXfrm rot="-5400000">
        <a:off x="3785616" y="2523880"/>
        <a:ext cx="6647092" cy="1532257"/>
      </dsp:txXfrm>
    </dsp:sp>
    <dsp:sp modelId="{B7A3007A-629C-FF4E-B8D2-D1867E89FF51}">
      <dsp:nvSpPr>
        <dsp:cNvPr id="0" name=""/>
        <dsp:cNvSpPr/>
      </dsp:nvSpPr>
      <dsp:spPr>
        <a:xfrm>
          <a:off x="0" y="2228732"/>
          <a:ext cx="3785616" cy="212255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kern="1200" smtClean="0"/>
            <a:t>State Constitutions</a:t>
          </a:r>
          <a:endParaRPr lang="en-US" sz="4400" kern="1200"/>
        </a:p>
      </dsp:txBody>
      <dsp:txXfrm>
        <a:off x="103614" y="2332346"/>
        <a:ext cx="3578388" cy="19153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66F25-C877-6842-A563-F304233419CD}">
      <dsp:nvSpPr>
        <dsp:cNvPr id="0" name=""/>
        <dsp:cNvSpPr/>
      </dsp:nvSpPr>
      <dsp:spPr>
        <a:xfrm>
          <a:off x="2118888" y="2516187"/>
          <a:ext cx="626010" cy="596427"/>
        </a:xfrm>
        <a:custGeom>
          <a:avLst/>
          <a:gdLst/>
          <a:ahLst/>
          <a:cxnLst/>
          <a:rect l="0" t="0" r="0" b="0"/>
          <a:pathLst>
            <a:path>
              <a:moveTo>
                <a:pt x="0" y="0"/>
              </a:moveTo>
              <a:lnTo>
                <a:pt x="313005" y="0"/>
              </a:lnTo>
              <a:lnTo>
                <a:pt x="313005" y="596427"/>
              </a:lnTo>
              <a:lnTo>
                <a:pt x="626010" y="596427"/>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10277" y="2792785"/>
        <a:ext cx="43232" cy="43232"/>
      </dsp:txXfrm>
    </dsp:sp>
    <dsp:sp modelId="{8FBD8FAF-7AA1-0D4C-BE9B-299999514681}">
      <dsp:nvSpPr>
        <dsp:cNvPr id="0" name=""/>
        <dsp:cNvSpPr/>
      </dsp:nvSpPr>
      <dsp:spPr>
        <a:xfrm>
          <a:off x="2118888" y="1472949"/>
          <a:ext cx="626010" cy="1043238"/>
        </a:xfrm>
        <a:custGeom>
          <a:avLst/>
          <a:gdLst/>
          <a:ahLst/>
          <a:cxnLst/>
          <a:rect l="0" t="0" r="0" b="0"/>
          <a:pathLst>
            <a:path>
              <a:moveTo>
                <a:pt x="0" y="1043238"/>
              </a:moveTo>
              <a:lnTo>
                <a:pt x="313005" y="1043238"/>
              </a:lnTo>
              <a:lnTo>
                <a:pt x="313005" y="0"/>
              </a:lnTo>
              <a:lnTo>
                <a:pt x="626010" y="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01477" y="1964152"/>
        <a:ext cx="60832" cy="60832"/>
      </dsp:txXfrm>
    </dsp:sp>
    <dsp:sp modelId="{A4E1FC82-AA77-FF4E-994C-327175C5C5B1}">
      <dsp:nvSpPr>
        <dsp:cNvPr id="0" name=""/>
        <dsp:cNvSpPr/>
      </dsp:nvSpPr>
      <dsp:spPr>
        <a:xfrm rot="16200000">
          <a:off x="-869529" y="2039045"/>
          <a:ext cx="5022550" cy="95428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nb-NO" sz="3200" kern="1200" smtClean="0"/>
            <a:t>Bank of Augusta v. Earle, 8 U.S. (13 Pet.) 519 (1839)</a:t>
          </a:r>
          <a:endParaRPr lang="nb-NO" sz="3200" kern="1200"/>
        </a:p>
      </dsp:txBody>
      <dsp:txXfrm>
        <a:off x="-869529" y="2039045"/>
        <a:ext cx="5022550" cy="954284"/>
      </dsp:txXfrm>
    </dsp:sp>
    <dsp:sp modelId="{D0345A48-97DC-5143-8466-E601AD95B60A}">
      <dsp:nvSpPr>
        <dsp:cNvPr id="0" name=""/>
        <dsp:cNvSpPr/>
      </dsp:nvSpPr>
      <dsp:spPr>
        <a:xfrm>
          <a:off x="2744898" y="995806"/>
          <a:ext cx="8139391" cy="9542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Corporations not citizens within the meaning of the Privileges and Immunities clause of the U.S. Constitution </a:t>
          </a:r>
          <a:endParaRPr lang="en-US" sz="2000" kern="1200" dirty="0"/>
        </a:p>
      </dsp:txBody>
      <dsp:txXfrm>
        <a:off x="2744898" y="995806"/>
        <a:ext cx="8139391" cy="954284"/>
      </dsp:txXfrm>
    </dsp:sp>
    <dsp:sp modelId="{BE53768D-F0F8-F441-ABF4-7E86B7F7E9C4}">
      <dsp:nvSpPr>
        <dsp:cNvPr id="0" name=""/>
        <dsp:cNvSpPr/>
      </dsp:nvSpPr>
      <dsp:spPr>
        <a:xfrm>
          <a:off x="2744898" y="2188662"/>
          <a:ext cx="8282497" cy="184790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States are not required to give extraterritorial effect to or recognize the legal personality of a corporation chartered by another state; but they may acquiesce in the exercise by such corporations of the privileges and immunities granted to natural persons form other states</a:t>
          </a:r>
          <a:endParaRPr lang="en-US" sz="2000" kern="1200" dirty="0"/>
        </a:p>
      </dsp:txBody>
      <dsp:txXfrm>
        <a:off x="2744898" y="2188662"/>
        <a:ext cx="8282497" cy="18479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CF4EC-F08D-BE4B-87A0-833CD37FBFE4}">
      <dsp:nvSpPr>
        <dsp:cNvPr id="0" name=""/>
        <dsp:cNvSpPr/>
      </dsp:nvSpPr>
      <dsp:spPr>
        <a:xfrm>
          <a:off x="4392" y="411059"/>
          <a:ext cx="3690937" cy="1476375"/>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smtClean="0"/>
            <a:t>Protection of property rights</a:t>
          </a:r>
          <a:endParaRPr lang="en-US" sz="2000" kern="1200"/>
        </a:p>
      </dsp:txBody>
      <dsp:txXfrm>
        <a:off x="742580" y="411059"/>
        <a:ext cx="2214562" cy="1476375"/>
      </dsp:txXfrm>
    </dsp:sp>
    <dsp:sp modelId="{80E3015C-74DB-6544-88B0-929A5E1EB1CD}">
      <dsp:nvSpPr>
        <dsp:cNvPr id="0" name=""/>
        <dsp:cNvSpPr/>
      </dsp:nvSpPr>
      <dsp:spPr>
        <a:xfrm>
          <a:off x="3215507" y="536551"/>
          <a:ext cx="8972100" cy="1225391"/>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kern="1200" smtClean="0"/>
            <a:t>“And  this. ..[is so] because the  property of  a  corporation  is  in  fact the  property  of  the  corporators. To deprive the corporation of its property, or to burden it  is, in fact, to deprive the corporators of their property or to lessen its value. . . All the guarantees and safeguards of the Constitution for the protection of property possessed by individuals may, therefore, be invoked for the proteciton fo the property of the corporation.” [County of San Mateo v. S. Pac. RR, 13 F,. At 747-48]</a:t>
          </a:r>
          <a:endParaRPr lang="en-US" sz="1400" kern="1200"/>
        </a:p>
      </dsp:txBody>
      <dsp:txXfrm>
        <a:off x="3828203" y="536551"/>
        <a:ext cx="7746709" cy="1225391"/>
      </dsp:txXfrm>
    </dsp:sp>
    <dsp:sp modelId="{1552D3F6-6742-D344-B114-C7D95590326B}">
      <dsp:nvSpPr>
        <dsp:cNvPr id="0" name=""/>
        <dsp:cNvSpPr/>
      </dsp:nvSpPr>
      <dsp:spPr>
        <a:xfrm>
          <a:off x="4392" y="2094127"/>
          <a:ext cx="3690937" cy="1476375"/>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smtClean="0"/>
            <a:t>Foundation in view of Corporate personality</a:t>
          </a:r>
          <a:endParaRPr lang="en-US" sz="2000" kern="1200"/>
        </a:p>
      </dsp:txBody>
      <dsp:txXfrm>
        <a:off x="742580" y="2094127"/>
        <a:ext cx="2214562" cy="1476375"/>
      </dsp:txXfrm>
    </dsp:sp>
    <dsp:sp modelId="{E7065DAA-53CA-154D-B079-6DC5D32E74D1}">
      <dsp:nvSpPr>
        <dsp:cNvPr id="0" name=""/>
        <dsp:cNvSpPr/>
      </dsp:nvSpPr>
      <dsp:spPr>
        <a:xfrm>
          <a:off x="3215507" y="2219619"/>
          <a:ext cx="3063478" cy="1225391"/>
        </a:xfrm>
        <a:prstGeom prst="chevron">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kern="1200" smtClean="0"/>
            <a:t>Corporation as the nexus of contract</a:t>
          </a:r>
          <a:endParaRPr lang="en-US" sz="1400" kern="1200"/>
        </a:p>
      </dsp:txBody>
      <dsp:txXfrm>
        <a:off x="3828203" y="2219619"/>
        <a:ext cx="1838087" cy="1225391"/>
      </dsp:txXfrm>
    </dsp:sp>
    <dsp:sp modelId="{D64DE399-6838-794A-985F-9B09F1A5AC70}">
      <dsp:nvSpPr>
        <dsp:cNvPr id="0" name=""/>
        <dsp:cNvSpPr/>
      </dsp:nvSpPr>
      <dsp:spPr>
        <a:xfrm>
          <a:off x="5850098" y="2219619"/>
          <a:ext cx="3063478" cy="1225391"/>
        </a:xfrm>
        <a:prstGeom prst="chevron">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kern="1200" smtClean="0"/>
            <a:t>Concession</a:t>
          </a:r>
          <a:endParaRPr lang="en-US" sz="1400" kern="1200"/>
        </a:p>
      </dsp:txBody>
      <dsp:txXfrm>
        <a:off x="6462794" y="2219619"/>
        <a:ext cx="1838087" cy="1225391"/>
      </dsp:txXfrm>
    </dsp:sp>
    <dsp:sp modelId="{744FDFEC-B087-D545-9831-D0A11030DE13}">
      <dsp:nvSpPr>
        <dsp:cNvPr id="0" name=""/>
        <dsp:cNvSpPr/>
      </dsp:nvSpPr>
      <dsp:spPr>
        <a:xfrm>
          <a:off x="8484690" y="2219619"/>
          <a:ext cx="3063478" cy="1225391"/>
        </a:xfrm>
        <a:prstGeom prst="chevron">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kern="1200" smtClean="0"/>
            <a:t>Property in the hands of shareholders</a:t>
          </a:r>
          <a:endParaRPr lang="en-US" sz="1400" kern="1200"/>
        </a:p>
      </dsp:txBody>
      <dsp:txXfrm>
        <a:off x="9097386" y="2219619"/>
        <a:ext cx="1838087" cy="1225391"/>
      </dsp:txXfrm>
    </dsp:sp>
    <dsp:sp modelId="{DAD73930-73C9-8B4E-A308-D647CFEDE732}">
      <dsp:nvSpPr>
        <dsp:cNvPr id="0" name=""/>
        <dsp:cNvSpPr/>
      </dsp:nvSpPr>
      <dsp:spPr>
        <a:xfrm>
          <a:off x="4392" y="3777195"/>
          <a:ext cx="3690937" cy="1476375"/>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smtClean="0"/>
            <a:t>Implicitly reject the possibility that the enterprise autonomously and distinctly holds rights</a:t>
          </a:r>
          <a:endParaRPr lang="en-US" sz="2000" kern="1200"/>
        </a:p>
      </dsp:txBody>
      <dsp:txXfrm>
        <a:off x="742580" y="3777195"/>
        <a:ext cx="2214562" cy="1476375"/>
      </dsp:txXfrm>
    </dsp:sp>
    <dsp:sp modelId="{49E94165-1FC9-3646-AE2D-0C35DD928DE8}">
      <dsp:nvSpPr>
        <dsp:cNvPr id="0" name=""/>
        <dsp:cNvSpPr/>
      </dsp:nvSpPr>
      <dsp:spPr>
        <a:xfrm>
          <a:off x="3215507" y="3902686"/>
          <a:ext cx="3063478" cy="1225391"/>
        </a:xfrm>
        <a:prstGeom prst="chevron">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kern="1200" smtClean="0"/>
            <a:t>It is the vessel for the expression of rights of others</a:t>
          </a:r>
          <a:endParaRPr lang="en-US" sz="1400" kern="1200"/>
        </a:p>
      </dsp:txBody>
      <dsp:txXfrm>
        <a:off x="3828203" y="3902686"/>
        <a:ext cx="1838087" cy="12253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569C4-F4DE-5845-9D3C-0D39F504FC58}">
      <dsp:nvSpPr>
        <dsp:cNvPr id="0" name=""/>
        <dsp:cNvSpPr/>
      </dsp:nvSpPr>
      <dsp:spPr>
        <a:xfrm>
          <a:off x="3571" y="724296"/>
          <a:ext cx="3583781" cy="3583781"/>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43180" rIns="197227" bIns="43180" numCol="1" spcCol="1270" anchor="ctr" anchorCtr="0">
          <a:noAutofit/>
        </a:bodyPr>
        <a:lstStyle/>
        <a:p>
          <a:pPr lvl="0" algn="ctr" defTabSz="1511300" rtl="0">
            <a:lnSpc>
              <a:spcPct val="90000"/>
            </a:lnSpc>
            <a:spcBef>
              <a:spcPct val="0"/>
            </a:spcBef>
            <a:spcAft>
              <a:spcPct val="35000"/>
            </a:spcAft>
          </a:pPr>
          <a:r>
            <a:rPr lang="en-US" sz="3400" kern="1200" smtClean="0"/>
            <a:t>Voluntary Political Speech</a:t>
          </a:r>
          <a:endParaRPr lang="en-US" sz="3400" kern="1200"/>
        </a:p>
      </dsp:txBody>
      <dsp:txXfrm>
        <a:off x="528404" y="1249129"/>
        <a:ext cx="2534115" cy="2534115"/>
      </dsp:txXfrm>
    </dsp:sp>
    <dsp:sp modelId="{4DDD0C58-4424-894A-9A28-2ABC10C4FB4E}">
      <dsp:nvSpPr>
        <dsp:cNvPr id="0" name=""/>
        <dsp:cNvSpPr/>
      </dsp:nvSpPr>
      <dsp:spPr>
        <a:xfrm>
          <a:off x="2870596" y="724296"/>
          <a:ext cx="3583781" cy="3583781"/>
        </a:xfrm>
        <a:prstGeom prst="ellipse">
          <a:avLst/>
        </a:prstGeom>
        <a:gradFill rotWithShape="0">
          <a:gsLst>
            <a:gs pos="0">
              <a:schemeClr val="accent4">
                <a:alpha val="50000"/>
                <a:hueOff val="3266964"/>
                <a:satOff val="-13592"/>
                <a:lumOff val="3203"/>
                <a:alphaOff val="0"/>
                <a:satMod val="103000"/>
                <a:lumMod val="102000"/>
                <a:tint val="94000"/>
              </a:schemeClr>
            </a:gs>
            <a:gs pos="50000">
              <a:schemeClr val="accent4">
                <a:alpha val="50000"/>
                <a:hueOff val="3266964"/>
                <a:satOff val="-13592"/>
                <a:lumOff val="3203"/>
                <a:alphaOff val="0"/>
                <a:satMod val="110000"/>
                <a:lumMod val="100000"/>
                <a:shade val="100000"/>
              </a:schemeClr>
            </a:gs>
            <a:gs pos="100000">
              <a:schemeClr val="accent4">
                <a:alpha val="50000"/>
                <a:hueOff val="3266964"/>
                <a:satOff val="-13592"/>
                <a:lumOff val="320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43180" rIns="197227" bIns="43180" numCol="1" spcCol="1270" anchor="ctr" anchorCtr="0">
          <a:noAutofit/>
        </a:bodyPr>
        <a:lstStyle/>
        <a:p>
          <a:pPr lvl="0" algn="ctr" defTabSz="1511300" rtl="0">
            <a:lnSpc>
              <a:spcPct val="90000"/>
            </a:lnSpc>
            <a:spcBef>
              <a:spcPct val="0"/>
            </a:spcBef>
            <a:spcAft>
              <a:spcPct val="35000"/>
            </a:spcAft>
          </a:pPr>
          <a:r>
            <a:rPr lang="en-US" sz="3400" kern="1200" smtClean="0"/>
            <a:t>Voluntary Commercial Speech</a:t>
          </a:r>
          <a:endParaRPr lang="en-US" sz="3400" kern="1200"/>
        </a:p>
      </dsp:txBody>
      <dsp:txXfrm>
        <a:off x="3395429" y="1249129"/>
        <a:ext cx="2534115" cy="2534115"/>
      </dsp:txXfrm>
    </dsp:sp>
    <dsp:sp modelId="{4E0BEFB1-FD6E-BD48-8943-9ABD5BCB7C9F}">
      <dsp:nvSpPr>
        <dsp:cNvPr id="0" name=""/>
        <dsp:cNvSpPr/>
      </dsp:nvSpPr>
      <dsp:spPr>
        <a:xfrm>
          <a:off x="5737621" y="724296"/>
          <a:ext cx="3583781" cy="3583781"/>
        </a:xfrm>
        <a:prstGeom prst="ellipse">
          <a:avLst/>
        </a:prstGeom>
        <a:gradFill rotWithShape="0">
          <a:gsLst>
            <a:gs pos="0">
              <a:schemeClr val="accent4">
                <a:alpha val="50000"/>
                <a:hueOff val="6533927"/>
                <a:satOff val="-27185"/>
                <a:lumOff val="6405"/>
                <a:alphaOff val="0"/>
                <a:satMod val="103000"/>
                <a:lumMod val="102000"/>
                <a:tint val="94000"/>
              </a:schemeClr>
            </a:gs>
            <a:gs pos="50000">
              <a:schemeClr val="accent4">
                <a:alpha val="50000"/>
                <a:hueOff val="6533927"/>
                <a:satOff val="-27185"/>
                <a:lumOff val="6405"/>
                <a:alphaOff val="0"/>
                <a:satMod val="110000"/>
                <a:lumMod val="100000"/>
                <a:shade val="100000"/>
              </a:schemeClr>
            </a:gs>
            <a:gs pos="100000">
              <a:schemeClr val="accent4">
                <a:alpha val="50000"/>
                <a:hueOff val="6533927"/>
                <a:satOff val="-27185"/>
                <a:lumOff val="640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43180" rIns="197227" bIns="43180" numCol="1" spcCol="1270" anchor="ctr" anchorCtr="0">
          <a:noAutofit/>
        </a:bodyPr>
        <a:lstStyle/>
        <a:p>
          <a:pPr lvl="0" algn="ctr" defTabSz="1511300" rtl="0">
            <a:lnSpc>
              <a:spcPct val="90000"/>
            </a:lnSpc>
            <a:spcBef>
              <a:spcPct val="0"/>
            </a:spcBef>
            <a:spcAft>
              <a:spcPct val="35000"/>
            </a:spcAft>
          </a:pPr>
          <a:r>
            <a:rPr lang="en-US" sz="3400" kern="1200" smtClean="0"/>
            <a:t>Compelled Speech</a:t>
          </a:r>
          <a:endParaRPr lang="en-US" sz="3400" kern="1200"/>
        </a:p>
      </dsp:txBody>
      <dsp:txXfrm>
        <a:off x="6262454" y="1249129"/>
        <a:ext cx="2534115" cy="2534115"/>
      </dsp:txXfrm>
    </dsp:sp>
    <dsp:sp modelId="{2F2BAE75-D63B-AB44-94B3-A0B80BF247C2}">
      <dsp:nvSpPr>
        <dsp:cNvPr id="0" name=""/>
        <dsp:cNvSpPr/>
      </dsp:nvSpPr>
      <dsp:spPr>
        <a:xfrm>
          <a:off x="8604646" y="724296"/>
          <a:ext cx="3583781" cy="3583781"/>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43180" rIns="197227" bIns="43180" numCol="1" spcCol="1270" anchor="ctr" anchorCtr="0">
          <a:noAutofit/>
        </a:bodyPr>
        <a:lstStyle/>
        <a:p>
          <a:pPr lvl="0" algn="ctr" defTabSz="1511300" rtl="0">
            <a:lnSpc>
              <a:spcPct val="90000"/>
            </a:lnSpc>
            <a:spcBef>
              <a:spcPct val="0"/>
            </a:spcBef>
            <a:spcAft>
              <a:spcPct val="35000"/>
            </a:spcAft>
          </a:pPr>
          <a:r>
            <a:rPr lang="en-US" sz="3400" kern="1200" smtClean="0"/>
            <a:t>Religious Liberty</a:t>
          </a:r>
          <a:endParaRPr lang="en-US" sz="3400" kern="1200"/>
        </a:p>
      </dsp:txBody>
      <dsp:txXfrm>
        <a:off x="9129479" y="1249129"/>
        <a:ext cx="2534115" cy="25341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C821E-8EC6-C245-B1DC-0AFA86100F09}">
      <dsp:nvSpPr>
        <dsp:cNvPr id="0" name=""/>
        <dsp:cNvSpPr/>
      </dsp:nvSpPr>
      <dsp:spPr>
        <a:xfrm>
          <a:off x="6096000" y="2473547"/>
          <a:ext cx="4312964" cy="748531"/>
        </a:xfrm>
        <a:custGeom>
          <a:avLst/>
          <a:gdLst/>
          <a:ahLst/>
          <a:cxnLst/>
          <a:rect l="0" t="0" r="0" b="0"/>
          <a:pathLst>
            <a:path>
              <a:moveTo>
                <a:pt x="0" y="0"/>
              </a:moveTo>
              <a:lnTo>
                <a:pt x="0" y="374265"/>
              </a:lnTo>
              <a:lnTo>
                <a:pt x="4312964" y="374265"/>
              </a:lnTo>
              <a:lnTo>
                <a:pt x="4312964" y="748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0DFE70-5E6A-BA48-BEF4-49D3AE7B77E8}">
      <dsp:nvSpPr>
        <dsp:cNvPr id="0" name=""/>
        <dsp:cNvSpPr/>
      </dsp:nvSpPr>
      <dsp:spPr>
        <a:xfrm>
          <a:off x="6050280" y="2473547"/>
          <a:ext cx="91440" cy="748531"/>
        </a:xfrm>
        <a:custGeom>
          <a:avLst/>
          <a:gdLst/>
          <a:ahLst/>
          <a:cxnLst/>
          <a:rect l="0" t="0" r="0" b="0"/>
          <a:pathLst>
            <a:path>
              <a:moveTo>
                <a:pt x="45720" y="0"/>
              </a:moveTo>
              <a:lnTo>
                <a:pt x="45720" y="748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96B780-1B68-D741-93D3-76B3E82914BC}">
      <dsp:nvSpPr>
        <dsp:cNvPr id="0" name=""/>
        <dsp:cNvSpPr/>
      </dsp:nvSpPr>
      <dsp:spPr>
        <a:xfrm>
          <a:off x="1783035" y="2473547"/>
          <a:ext cx="4312964" cy="748531"/>
        </a:xfrm>
        <a:custGeom>
          <a:avLst/>
          <a:gdLst/>
          <a:ahLst/>
          <a:cxnLst/>
          <a:rect l="0" t="0" r="0" b="0"/>
          <a:pathLst>
            <a:path>
              <a:moveTo>
                <a:pt x="4312964" y="0"/>
              </a:moveTo>
              <a:lnTo>
                <a:pt x="4312964" y="374265"/>
              </a:lnTo>
              <a:lnTo>
                <a:pt x="0" y="374265"/>
              </a:lnTo>
              <a:lnTo>
                <a:pt x="0" y="748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86ABDF-4950-8D4E-838E-FD2B4B5DD666}">
      <dsp:nvSpPr>
        <dsp:cNvPr id="0" name=""/>
        <dsp:cNvSpPr/>
      </dsp:nvSpPr>
      <dsp:spPr>
        <a:xfrm>
          <a:off x="4313783" y="691331"/>
          <a:ext cx="3564433" cy="17822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smtClean="0"/>
            <a:t>1st National Bank of Boston v. Bellotti, 435 U.S. 765 (1978)</a:t>
          </a:r>
          <a:endParaRPr lang="en-US" sz="1700" kern="1200"/>
        </a:p>
      </dsp:txBody>
      <dsp:txXfrm>
        <a:off x="4313783" y="691331"/>
        <a:ext cx="3564433" cy="1782216"/>
      </dsp:txXfrm>
    </dsp:sp>
    <dsp:sp modelId="{643A59E9-3D2E-624E-810B-0E20125F66BD}">
      <dsp:nvSpPr>
        <dsp:cNvPr id="0" name=""/>
        <dsp:cNvSpPr/>
      </dsp:nvSpPr>
      <dsp:spPr>
        <a:xfrm>
          <a:off x="818" y="3222079"/>
          <a:ext cx="3564433" cy="17822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smtClean="0"/>
            <a:t>Facts: Court holds unconstitutional  a Massachusetts statute that prohibited expenditures by banks and corporations for the purpose of influencing the vote on referendum proposals other than those “materially affecting their property, business or assets.”  </a:t>
          </a:r>
          <a:endParaRPr lang="en-US" sz="1700" kern="1200"/>
        </a:p>
      </dsp:txBody>
      <dsp:txXfrm>
        <a:off x="818" y="3222079"/>
        <a:ext cx="3564433" cy="1782216"/>
      </dsp:txXfrm>
    </dsp:sp>
    <dsp:sp modelId="{356BA239-8D4F-0849-AC82-DFA36BA10C63}">
      <dsp:nvSpPr>
        <dsp:cNvPr id="0" name=""/>
        <dsp:cNvSpPr/>
      </dsp:nvSpPr>
      <dsp:spPr>
        <a:xfrm>
          <a:off x="4313783" y="3222079"/>
          <a:ext cx="3564433" cy="17822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smtClean="0"/>
            <a:t>Court rejected the argument that the statute was necessary to protect the shareholders from corporate managers</a:t>
          </a:r>
          <a:endParaRPr lang="en-US" sz="1700" kern="1200"/>
        </a:p>
      </dsp:txBody>
      <dsp:txXfrm>
        <a:off x="4313783" y="3222079"/>
        <a:ext cx="3564433" cy="1782216"/>
      </dsp:txXfrm>
    </dsp:sp>
    <dsp:sp modelId="{B9C9184D-1251-734D-B7D0-BFEC071C7B5D}">
      <dsp:nvSpPr>
        <dsp:cNvPr id="0" name=""/>
        <dsp:cNvSpPr/>
      </dsp:nvSpPr>
      <dsp:spPr>
        <a:xfrm>
          <a:off x="8626747" y="3222079"/>
          <a:ext cx="3564433" cy="17822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smtClean="0"/>
            <a:t>Took the position that the enterprise was autonomous and had governance mechanisms to avoid bad conduct</a:t>
          </a:r>
          <a:endParaRPr lang="en-US" sz="1700" kern="1200"/>
        </a:p>
      </dsp:txBody>
      <dsp:txXfrm>
        <a:off x="8626747" y="3222079"/>
        <a:ext cx="3564433" cy="17822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DAC3D-A829-F74E-801B-A02AF3B4BD9C}">
      <dsp:nvSpPr>
        <dsp:cNvPr id="0" name=""/>
        <dsp:cNvSpPr/>
      </dsp:nvSpPr>
      <dsp:spPr>
        <a:xfrm>
          <a:off x="59" y="1801"/>
          <a:ext cx="12191880" cy="92784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Citizens United v. Federal Election Commission, 558 U.S.310 (2010).</a:t>
          </a:r>
          <a:endParaRPr lang="en-US" sz="3400" kern="1200"/>
        </a:p>
      </dsp:txBody>
      <dsp:txXfrm>
        <a:off x="27235" y="28977"/>
        <a:ext cx="12137528" cy="873493"/>
      </dsp:txXfrm>
    </dsp:sp>
    <dsp:sp modelId="{E184BDC3-81C5-DB48-A9E7-CB3D0D17B0E5}">
      <dsp:nvSpPr>
        <dsp:cNvPr id="0" name=""/>
        <dsp:cNvSpPr/>
      </dsp:nvSpPr>
      <dsp:spPr>
        <a:xfrm>
          <a:off x="59" y="1443711"/>
          <a:ext cx="1899046" cy="44050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FACTS: Federal Law prohibited corporations and unions from using their general treasury funds to make independent expenditures for speech defined as “electioneering communication” (any broadcast mentioning a candidate by name). Citizens United, a non profit corporation, with finds form donations used its money to make and distribute a film entitled “Hillary: The Movie” critical of Hillary Rodham Clinton running for president in 2008. Citizens United challenged the law that prohibited them from distributing the movie  through video on demand. </a:t>
          </a:r>
          <a:endParaRPr lang="en-US" sz="1200" b="1" kern="1200" dirty="0"/>
        </a:p>
      </dsp:txBody>
      <dsp:txXfrm>
        <a:off x="55680" y="1499332"/>
        <a:ext cx="1787804" cy="4293855"/>
      </dsp:txXfrm>
    </dsp:sp>
    <dsp:sp modelId="{CF6DF67A-B7B3-B54A-B114-6A83A2931E5E}">
      <dsp:nvSpPr>
        <dsp:cNvPr id="0" name=""/>
        <dsp:cNvSpPr/>
      </dsp:nvSpPr>
      <dsp:spPr>
        <a:xfrm>
          <a:off x="2058626" y="1443711"/>
          <a:ext cx="1899046" cy="44050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Relying on Bellotti, the Court wrote: Corporations have a First Amendment right to speak freely.</a:t>
          </a:r>
          <a:endParaRPr lang="en-US" sz="2000" kern="1200" dirty="0"/>
        </a:p>
      </dsp:txBody>
      <dsp:txXfrm>
        <a:off x="2114247" y="1499332"/>
        <a:ext cx="1787804" cy="4293855"/>
      </dsp:txXfrm>
    </dsp:sp>
    <dsp:sp modelId="{DD86141E-5B55-D94E-B192-FC7F1E019E50}">
      <dsp:nvSpPr>
        <dsp:cNvPr id="0" name=""/>
        <dsp:cNvSpPr/>
      </dsp:nvSpPr>
      <dsp:spPr>
        <a:xfrm>
          <a:off x="4117193" y="1443711"/>
          <a:ext cx="1899046" cy="44050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Political speech is indispensable in the Republic</a:t>
          </a:r>
          <a:endParaRPr lang="en-US" sz="2000" kern="1200" dirty="0"/>
        </a:p>
      </dsp:txBody>
      <dsp:txXfrm>
        <a:off x="4172814" y="1499332"/>
        <a:ext cx="1787804" cy="4293855"/>
      </dsp:txXfrm>
    </dsp:sp>
    <dsp:sp modelId="{F1BA0EB5-0F4E-7542-8B16-4D9F40FB88D0}">
      <dsp:nvSpPr>
        <dsp:cNvPr id="0" name=""/>
        <dsp:cNvSpPr/>
      </dsp:nvSpPr>
      <dsp:spPr>
        <a:xfrm>
          <a:off x="6175759" y="1443711"/>
          <a:ext cx="1899046" cy="44050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“When a government uses its full power, including the criminal law, to command where a person may get his or her information or what distrusted source he or she may not hear, it uses censorship to control thought.  This is unlawful.”</a:t>
          </a:r>
          <a:endParaRPr lang="en-US" sz="1800" kern="1200" dirty="0"/>
        </a:p>
      </dsp:txBody>
      <dsp:txXfrm>
        <a:off x="6231380" y="1499332"/>
        <a:ext cx="1787804" cy="4293855"/>
      </dsp:txXfrm>
    </dsp:sp>
    <dsp:sp modelId="{962CC485-79CF-4048-ADEE-991A8383AEFF}">
      <dsp:nvSpPr>
        <dsp:cNvPr id="0" name=""/>
        <dsp:cNvSpPr/>
      </dsp:nvSpPr>
      <dsp:spPr>
        <a:xfrm>
          <a:off x="8234326" y="1443711"/>
          <a:ext cx="1899046" cy="44050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Based on idea that corporation produce speech distinct from that of its shareholders</a:t>
          </a:r>
          <a:endParaRPr lang="en-US" sz="2000" kern="1200" dirty="0"/>
        </a:p>
      </dsp:txBody>
      <dsp:txXfrm>
        <a:off x="8289947" y="1499332"/>
        <a:ext cx="1787804" cy="4293855"/>
      </dsp:txXfrm>
    </dsp:sp>
    <dsp:sp modelId="{4D224473-2EE3-644A-828D-F4651CAAC7C9}">
      <dsp:nvSpPr>
        <dsp:cNvPr id="0" name=""/>
        <dsp:cNvSpPr/>
      </dsp:nvSpPr>
      <dsp:spPr>
        <a:xfrm>
          <a:off x="10292893" y="1443711"/>
          <a:ext cx="1899046" cy="44050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BUT what about corporations controlled by foreigners, including foreign governments? That question left open.  </a:t>
          </a:r>
          <a:endParaRPr lang="en-US" sz="2000" kern="1200" dirty="0"/>
        </a:p>
      </dsp:txBody>
      <dsp:txXfrm>
        <a:off x="10348514" y="1499332"/>
        <a:ext cx="1787804" cy="42938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EB5F2-65AA-8547-B3A8-6CE47D8207DE}">
      <dsp:nvSpPr>
        <dsp:cNvPr id="0" name=""/>
        <dsp:cNvSpPr/>
      </dsp:nvSpPr>
      <dsp:spPr>
        <a:xfrm>
          <a:off x="59" y="280454"/>
          <a:ext cx="5697140" cy="125585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kern="1200" smtClean="0"/>
            <a:t>Central Hudson Gas &amp; Electric Corp. v. Public Service Commission of New York, 447 U.S. 557 (1980)</a:t>
          </a:r>
          <a:endParaRPr lang="en-US" sz="2500" kern="1200"/>
        </a:p>
      </dsp:txBody>
      <dsp:txXfrm>
        <a:off x="59" y="280454"/>
        <a:ext cx="5697140" cy="1255856"/>
      </dsp:txXfrm>
    </dsp:sp>
    <dsp:sp modelId="{CF5F8655-020D-6048-ABD4-542418A4B6EA}">
      <dsp:nvSpPr>
        <dsp:cNvPr id="0" name=""/>
        <dsp:cNvSpPr/>
      </dsp:nvSpPr>
      <dsp:spPr>
        <a:xfrm>
          <a:off x="59" y="1536311"/>
          <a:ext cx="5697140" cy="3692882"/>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smtClean="0"/>
            <a:t>"commercial speech that is not false or deceptive and does not concern unlawful activities ... may be restricted only in the service of a substantial governmental interest, and only through means that directly advance that interest." Id. at 566</a:t>
          </a:r>
          <a:endParaRPr lang="en-US" sz="2500" kern="1200"/>
        </a:p>
      </dsp:txBody>
      <dsp:txXfrm>
        <a:off x="59" y="1536311"/>
        <a:ext cx="5697140" cy="3692882"/>
      </dsp:txXfrm>
    </dsp:sp>
    <dsp:sp modelId="{CB0BA4E7-7C48-4F4F-A1CC-4E9243B74479}">
      <dsp:nvSpPr>
        <dsp:cNvPr id="0" name=""/>
        <dsp:cNvSpPr/>
      </dsp:nvSpPr>
      <dsp:spPr>
        <a:xfrm>
          <a:off x="6494799" y="280454"/>
          <a:ext cx="5697140" cy="1255856"/>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kern="1200" smtClean="0"/>
            <a:t>a four-part test for analyzing government regulations of commercial speech: </a:t>
          </a:r>
          <a:endParaRPr lang="en-US" sz="2500" kern="1200"/>
        </a:p>
      </dsp:txBody>
      <dsp:txXfrm>
        <a:off x="6494799" y="280454"/>
        <a:ext cx="5697140" cy="1255856"/>
      </dsp:txXfrm>
    </dsp:sp>
    <dsp:sp modelId="{7B297F95-AEB9-6048-A57B-CCA69B1122B3}">
      <dsp:nvSpPr>
        <dsp:cNvPr id="0" name=""/>
        <dsp:cNvSpPr/>
      </dsp:nvSpPr>
      <dsp:spPr>
        <a:xfrm>
          <a:off x="6494799" y="1536311"/>
          <a:ext cx="5697140" cy="3692882"/>
        </a:xfrm>
        <a:prstGeom prst="rect">
          <a:avLst/>
        </a:prstGeom>
        <a:solidFill>
          <a:schemeClr val="accent4">
            <a:tint val="40000"/>
            <a:alpha val="90000"/>
            <a:hueOff val="10861924"/>
            <a:satOff val="-51245"/>
            <a:lumOff val="-1851"/>
            <a:alphaOff val="0"/>
          </a:schemeClr>
        </a:solidFill>
        <a:ln w="6350" cap="flat" cmpd="sng" algn="ctr">
          <a:solidFill>
            <a:schemeClr val="accent4">
              <a:tint val="40000"/>
              <a:alpha val="90000"/>
              <a:hueOff val="10861924"/>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smtClean="0"/>
            <a:t>(1) the speech must concern lawful activity and must not be misleading, </a:t>
          </a:r>
          <a:endParaRPr lang="en-US" sz="2500" kern="1200"/>
        </a:p>
        <a:p>
          <a:pPr marL="228600" lvl="1" indent="-228600" algn="l" defTabSz="1111250" rtl="0">
            <a:lnSpc>
              <a:spcPct val="90000"/>
            </a:lnSpc>
            <a:spcBef>
              <a:spcPct val="0"/>
            </a:spcBef>
            <a:spcAft>
              <a:spcPct val="15000"/>
            </a:spcAft>
            <a:buChar char="•"/>
          </a:pPr>
          <a:r>
            <a:rPr lang="en-US" sz="2500" kern="1200" smtClean="0"/>
            <a:t>(2) the asserted governmental interest must be substantial, </a:t>
          </a:r>
          <a:endParaRPr lang="en-US" sz="2500" kern="1200"/>
        </a:p>
        <a:p>
          <a:pPr marL="228600" lvl="1" indent="-228600" algn="l" defTabSz="1111250" rtl="0">
            <a:lnSpc>
              <a:spcPct val="90000"/>
            </a:lnSpc>
            <a:spcBef>
              <a:spcPct val="0"/>
            </a:spcBef>
            <a:spcAft>
              <a:spcPct val="15000"/>
            </a:spcAft>
            <a:buChar char="•"/>
          </a:pPr>
          <a:r>
            <a:rPr lang="en-US" sz="2500" kern="1200" smtClean="0"/>
            <a:t>(3) the regulation must directly advance the governmental interest asserted, </a:t>
          </a:r>
          <a:endParaRPr lang="en-US" sz="2500" kern="1200"/>
        </a:p>
        <a:p>
          <a:pPr marL="228600" lvl="1" indent="-228600" algn="l" defTabSz="1111250" rtl="0">
            <a:lnSpc>
              <a:spcPct val="90000"/>
            </a:lnSpc>
            <a:spcBef>
              <a:spcPct val="0"/>
            </a:spcBef>
            <a:spcAft>
              <a:spcPct val="15000"/>
            </a:spcAft>
            <a:buChar char="•"/>
          </a:pPr>
          <a:r>
            <a:rPr lang="en-US" sz="2500" kern="1200" smtClean="0"/>
            <a:t>(4) the regulation must not be more extensive than is necessary to serve the interest.</a:t>
          </a:r>
          <a:endParaRPr lang="en-US" sz="2500" kern="1200"/>
        </a:p>
      </dsp:txBody>
      <dsp:txXfrm>
        <a:off x="6494799" y="1536311"/>
        <a:ext cx="5697140" cy="36928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34076-12B7-A847-BBE8-31BAF486AD88}">
      <dsp:nvSpPr>
        <dsp:cNvPr id="0" name=""/>
        <dsp:cNvSpPr/>
      </dsp:nvSpPr>
      <dsp:spPr>
        <a:xfrm>
          <a:off x="5193941" y="3604657"/>
          <a:ext cx="514784" cy="1348589"/>
        </a:xfrm>
        <a:custGeom>
          <a:avLst/>
          <a:gdLst/>
          <a:ahLst/>
          <a:cxnLst/>
          <a:rect l="0" t="0" r="0" b="0"/>
          <a:pathLst>
            <a:path>
              <a:moveTo>
                <a:pt x="0" y="0"/>
              </a:moveTo>
              <a:lnTo>
                <a:pt x="0" y="1348589"/>
              </a:lnTo>
              <a:lnTo>
                <a:pt x="514784" y="1348589"/>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07BA8E-3D9F-6D43-A532-A6F3A55E1AA4}">
      <dsp:nvSpPr>
        <dsp:cNvPr id="0" name=""/>
        <dsp:cNvSpPr/>
      </dsp:nvSpPr>
      <dsp:spPr>
        <a:xfrm>
          <a:off x="4922287" y="1483729"/>
          <a:ext cx="1883859" cy="638228"/>
        </a:xfrm>
        <a:custGeom>
          <a:avLst/>
          <a:gdLst/>
          <a:ahLst/>
          <a:cxnLst/>
          <a:rect l="0" t="0" r="0" b="0"/>
          <a:pathLst>
            <a:path>
              <a:moveTo>
                <a:pt x="0" y="0"/>
              </a:moveTo>
              <a:lnTo>
                <a:pt x="0" y="326861"/>
              </a:lnTo>
              <a:lnTo>
                <a:pt x="1883859" y="326861"/>
              </a:lnTo>
              <a:lnTo>
                <a:pt x="1883859" y="638228"/>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212BAC-3430-0D43-942B-D3235B863F77}">
      <dsp:nvSpPr>
        <dsp:cNvPr id="0" name=""/>
        <dsp:cNvSpPr/>
      </dsp:nvSpPr>
      <dsp:spPr>
        <a:xfrm>
          <a:off x="2595663" y="1483729"/>
          <a:ext cx="2326623" cy="622734"/>
        </a:xfrm>
        <a:custGeom>
          <a:avLst/>
          <a:gdLst/>
          <a:ahLst/>
          <a:cxnLst/>
          <a:rect l="0" t="0" r="0" b="0"/>
          <a:pathLst>
            <a:path>
              <a:moveTo>
                <a:pt x="2326623" y="0"/>
              </a:moveTo>
              <a:lnTo>
                <a:pt x="2326623" y="311367"/>
              </a:lnTo>
              <a:lnTo>
                <a:pt x="0" y="311367"/>
              </a:lnTo>
              <a:lnTo>
                <a:pt x="0" y="62273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AC1BB2-876B-A64D-89E7-61EC0B12B200}">
      <dsp:nvSpPr>
        <dsp:cNvPr id="0" name=""/>
        <dsp:cNvSpPr/>
      </dsp:nvSpPr>
      <dsp:spPr>
        <a:xfrm>
          <a:off x="1754453" y="1029"/>
          <a:ext cx="6335666" cy="14827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kern="1200" dirty="0" err="1" smtClean="0">
              <a:solidFill>
                <a:srgbClr val="002060"/>
              </a:solidFill>
            </a:rPr>
            <a:t>Zauderer</a:t>
          </a:r>
          <a:r>
            <a:rPr lang="en-US" sz="1900" kern="1200" dirty="0" smtClean="0">
              <a:solidFill>
                <a:srgbClr val="002060"/>
              </a:solidFill>
            </a:rPr>
            <a:t> v. Office of Disciplinary Counsel of Supreme Court of Ohio, 471 U.S. 626, 651 (1985)</a:t>
          </a:r>
          <a:endParaRPr lang="en-US" sz="1900" kern="1200" dirty="0">
            <a:solidFill>
              <a:srgbClr val="002060"/>
            </a:solidFill>
          </a:endParaRPr>
        </a:p>
      </dsp:txBody>
      <dsp:txXfrm>
        <a:off x="1754453" y="1029"/>
        <a:ext cx="6335666" cy="1482700"/>
      </dsp:txXfrm>
    </dsp:sp>
    <dsp:sp modelId="{7888306F-1202-9E4F-AD5C-D92945F07CD5}">
      <dsp:nvSpPr>
        <dsp:cNvPr id="0" name=""/>
        <dsp:cNvSpPr/>
      </dsp:nvSpPr>
      <dsp:spPr>
        <a:xfrm>
          <a:off x="1112963" y="2106463"/>
          <a:ext cx="2965400" cy="242548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kern="1200" smtClean="0"/>
            <a:t>FACTS: Ohio bar regulators disciplined Zauderer in part for failing to disclose in an advertisement promoting his contingent-fee services that clients could be liable for litigation costs if they were to lose.</a:t>
          </a:r>
          <a:endParaRPr lang="en-US" sz="1900" kern="1200"/>
        </a:p>
      </dsp:txBody>
      <dsp:txXfrm>
        <a:off x="1112963" y="2106463"/>
        <a:ext cx="2965400" cy="2425489"/>
      </dsp:txXfrm>
    </dsp:sp>
    <dsp:sp modelId="{87390B19-9ED6-B748-A3FD-01CC705071EB}">
      <dsp:nvSpPr>
        <dsp:cNvPr id="0" name=""/>
        <dsp:cNvSpPr/>
      </dsp:nvSpPr>
      <dsp:spPr>
        <a:xfrm>
          <a:off x="4790890" y="2121957"/>
          <a:ext cx="4030512" cy="14827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kern="1200" smtClean="0"/>
            <a:t>Rational Basis Standard: purely factual, uncontroversial, reasonably related to a legitimate government interest and not unduly burdensome.</a:t>
          </a:r>
          <a:endParaRPr lang="en-US" sz="1900" kern="1200"/>
        </a:p>
      </dsp:txBody>
      <dsp:txXfrm>
        <a:off x="4790890" y="2121957"/>
        <a:ext cx="4030512" cy="1482700"/>
      </dsp:txXfrm>
    </dsp:sp>
    <dsp:sp modelId="{090CA2F2-6745-9242-A823-04AF8F34882B}">
      <dsp:nvSpPr>
        <dsp:cNvPr id="0" name=""/>
        <dsp:cNvSpPr/>
      </dsp:nvSpPr>
      <dsp:spPr>
        <a:xfrm>
          <a:off x="5708726" y="4211897"/>
          <a:ext cx="5370310" cy="14827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kern="1200" dirty="0" smtClean="0"/>
            <a:t>“Because the "purely factual and uncontroversial information" Ohio required be included in attorney advertisements was "reasonably related to the State's interest in preventing deception," the advertiser's rights were "adequately protected." Id. at 651”</a:t>
          </a:r>
          <a:endParaRPr lang="en-US" sz="1900" kern="1200" dirty="0"/>
        </a:p>
      </dsp:txBody>
      <dsp:txXfrm>
        <a:off x="5708726" y="4211897"/>
        <a:ext cx="5370310" cy="14827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48D21-1E3E-2641-A632-876BFFC9060C}">
      <dsp:nvSpPr>
        <dsp:cNvPr id="0" name=""/>
        <dsp:cNvSpPr/>
      </dsp:nvSpPr>
      <dsp:spPr>
        <a:xfrm>
          <a:off x="7448028" y="1487984"/>
          <a:ext cx="3020186" cy="554952"/>
        </a:xfrm>
        <a:custGeom>
          <a:avLst/>
          <a:gdLst/>
          <a:ahLst/>
          <a:cxnLst/>
          <a:rect l="0" t="0" r="0" b="0"/>
          <a:pathLst>
            <a:path>
              <a:moveTo>
                <a:pt x="0" y="0"/>
              </a:moveTo>
              <a:lnTo>
                <a:pt x="0" y="288903"/>
              </a:lnTo>
              <a:lnTo>
                <a:pt x="3020186" y="288903"/>
              </a:lnTo>
              <a:lnTo>
                <a:pt x="3020186" y="5549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8B3366-C715-8A47-968A-D76228D0422B}">
      <dsp:nvSpPr>
        <dsp:cNvPr id="0" name=""/>
        <dsp:cNvSpPr/>
      </dsp:nvSpPr>
      <dsp:spPr>
        <a:xfrm>
          <a:off x="7356598" y="1487984"/>
          <a:ext cx="91440" cy="554952"/>
        </a:xfrm>
        <a:custGeom>
          <a:avLst/>
          <a:gdLst/>
          <a:ahLst/>
          <a:cxnLst/>
          <a:rect l="0" t="0" r="0" b="0"/>
          <a:pathLst>
            <a:path>
              <a:moveTo>
                <a:pt x="91429" y="0"/>
              </a:moveTo>
              <a:lnTo>
                <a:pt x="91429" y="288903"/>
              </a:lnTo>
              <a:lnTo>
                <a:pt x="45720" y="288903"/>
              </a:lnTo>
              <a:lnTo>
                <a:pt x="45720" y="5549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923D5A-A0A2-F64B-82D1-3F00BF4C72EC}">
      <dsp:nvSpPr>
        <dsp:cNvPr id="0" name=""/>
        <dsp:cNvSpPr/>
      </dsp:nvSpPr>
      <dsp:spPr>
        <a:xfrm>
          <a:off x="4336422" y="1487984"/>
          <a:ext cx="3111606" cy="554952"/>
        </a:xfrm>
        <a:custGeom>
          <a:avLst/>
          <a:gdLst/>
          <a:ahLst/>
          <a:cxnLst/>
          <a:rect l="0" t="0" r="0" b="0"/>
          <a:pathLst>
            <a:path>
              <a:moveTo>
                <a:pt x="3111606" y="0"/>
              </a:moveTo>
              <a:lnTo>
                <a:pt x="3111606" y="288903"/>
              </a:lnTo>
              <a:lnTo>
                <a:pt x="0" y="288903"/>
              </a:lnTo>
              <a:lnTo>
                <a:pt x="0" y="5549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EBFA6F8-DC13-454E-A6C7-262E0C47EE96}">
      <dsp:nvSpPr>
        <dsp:cNvPr id="0" name=""/>
        <dsp:cNvSpPr/>
      </dsp:nvSpPr>
      <dsp:spPr>
        <a:xfrm>
          <a:off x="1222994" y="2904263"/>
          <a:ext cx="91440" cy="532097"/>
        </a:xfrm>
        <a:custGeom>
          <a:avLst/>
          <a:gdLst/>
          <a:ahLst/>
          <a:cxnLst/>
          <a:rect l="0" t="0" r="0" b="0"/>
          <a:pathLst>
            <a:path>
              <a:moveTo>
                <a:pt x="45720" y="0"/>
              </a:moveTo>
              <a:lnTo>
                <a:pt x="45720" y="53209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FE12E6-27B2-3C42-B2B5-0128E9049C4E}">
      <dsp:nvSpPr>
        <dsp:cNvPr id="0" name=""/>
        <dsp:cNvSpPr/>
      </dsp:nvSpPr>
      <dsp:spPr>
        <a:xfrm>
          <a:off x="1814" y="243939"/>
          <a:ext cx="2533798" cy="2660324"/>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Section 1502(a) of the Dodd-Frank, directed the SEC to promulgate a rule requiring securities issuers to investigate the source and chain of custody of conflict minerals and to make certain disclosures about their findings. 15 U.S.C. 78m(p). </a:t>
          </a:r>
          <a:endParaRPr lang="en-US" sz="1800" kern="1200" dirty="0"/>
        </a:p>
      </dsp:txBody>
      <dsp:txXfrm>
        <a:off x="1814" y="243939"/>
        <a:ext cx="2533798" cy="2660324"/>
      </dsp:txXfrm>
    </dsp:sp>
    <dsp:sp modelId="{C1DA506A-6A92-0041-8082-AA135FEA89C5}">
      <dsp:nvSpPr>
        <dsp:cNvPr id="0" name=""/>
        <dsp:cNvSpPr/>
      </dsp:nvSpPr>
      <dsp:spPr>
        <a:xfrm>
          <a:off x="3" y="3436361"/>
          <a:ext cx="2537422" cy="2232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t>Conflict Minerals Rule, 17 C.F.R. 240.13p-1 requires an issuer to file a report that includes, a description o f the measures taken to exercise due diligence about the source and chain of custody of its conflict minerals and a description of any of its products that have "not been found to be ' DRC conflict free,"'</a:t>
          </a:r>
          <a:endParaRPr lang="en-US" sz="1400" b="1" kern="1200" dirty="0"/>
        </a:p>
      </dsp:txBody>
      <dsp:txXfrm>
        <a:off x="3" y="3436361"/>
        <a:ext cx="2537422" cy="2232302"/>
      </dsp:txXfrm>
    </dsp:sp>
    <dsp:sp modelId="{2C7A2A6D-8A48-4E41-926D-98BE6241414B}">
      <dsp:nvSpPr>
        <dsp:cNvPr id="0" name=""/>
        <dsp:cNvSpPr/>
      </dsp:nvSpPr>
      <dsp:spPr>
        <a:xfrm>
          <a:off x="5724247" y="221084"/>
          <a:ext cx="3447562" cy="1266899"/>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i="1" kern="1200" noProof="0" dirty="0" smtClean="0"/>
            <a:t>National Ass 'n of Mfrs. v. SE.C</a:t>
          </a:r>
          <a:r>
            <a:rPr lang="en-US" sz="1400" b="1" kern="1200" noProof="0" dirty="0" smtClean="0"/>
            <a:t>., 800 F.3d 518, 530 (D.C. Cir. 2014) </a:t>
          </a:r>
          <a:r>
            <a:rPr lang="en-US" sz="1400" b="1" kern="1200" noProof="0" dirty="0" err="1" smtClean="0"/>
            <a:t>en</a:t>
          </a:r>
          <a:r>
            <a:rPr lang="en-US" sz="1400" b="1" kern="1200" noProof="0" dirty="0" smtClean="0"/>
            <a:t> banc court of appeals determined that requiring a company to make a statement in an SEC filing posted to its website that its products were “not found to be ‘DRC conflict-free.’” Rationale:</a:t>
          </a:r>
          <a:endParaRPr lang="en-US" sz="1400" b="1" kern="1200" noProof="0" dirty="0"/>
        </a:p>
      </dsp:txBody>
      <dsp:txXfrm>
        <a:off x="5724247" y="221084"/>
        <a:ext cx="3447562" cy="1266899"/>
      </dsp:txXfrm>
    </dsp:sp>
    <dsp:sp modelId="{9297491B-7A18-B74E-8357-6680CEEF721A}">
      <dsp:nvSpPr>
        <dsp:cNvPr id="0" name=""/>
        <dsp:cNvSpPr/>
      </dsp:nvSpPr>
      <dsp:spPr>
        <a:xfrm>
          <a:off x="3069522" y="2042936"/>
          <a:ext cx="2533798" cy="2225334"/>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Commission had failed to demonstrate that the forced disclosures would materially alleviate the humanitarian crisis in the DRC </a:t>
          </a:r>
          <a:endParaRPr lang="en-US" sz="1800" kern="1200" dirty="0"/>
        </a:p>
      </dsp:txBody>
      <dsp:txXfrm>
        <a:off x="3069522" y="2042936"/>
        <a:ext cx="2533798" cy="2225334"/>
      </dsp:txXfrm>
    </dsp:sp>
    <dsp:sp modelId="{1DC4FD54-98B9-014C-9206-8A120D0C2C7A}">
      <dsp:nvSpPr>
        <dsp:cNvPr id="0" name=""/>
        <dsp:cNvSpPr/>
      </dsp:nvSpPr>
      <dsp:spPr>
        <a:xfrm>
          <a:off x="6135419" y="2042936"/>
          <a:ext cx="2533798" cy="2357446"/>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the required disclosures had not been limited to "purely factual and uncontroversial information." </a:t>
          </a:r>
          <a:r>
            <a:rPr lang="en-US" sz="1800" i="1" kern="1200" dirty="0" smtClean="0"/>
            <a:t>Id. </a:t>
          </a:r>
          <a:r>
            <a:rPr lang="en-US" sz="1800" kern="1200" dirty="0" smtClean="0"/>
            <a:t>at 527­ 530</a:t>
          </a:r>
          <a:endParaRPr lang="en-US" sz="1800" kern="1200" dirty="0"/>
        </a:p>
      </dsp:txBody>
      <dsp:txXfrm>
        <a:off x="6135419" y="2042936"/>
        <a:ext cx="2533798" cy="2357446"/>
      </dsp:txXfrm>
    </dsp:sp>
    <dsp:sp modelId="{96B319CD-8785-E644-8719-B6433470C864}">
      <dsp:nvSpPr>
        <dsp:cNvPr id="0" name=""/>
        <dsp:cNvSpPr/>
      </dsp:nvSpPr>
      <dsp:spPr>
        <a:xfrm>
          <a:off x="9201316" y="2042936"/>
          <a:ext cx="2533798" cy="3142467"/>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being required to state that certain products have not been found to be "DRC conflict free," as defined in the statute and rule, effectively "compel[s] an issuer to confess blood on its hands," which interferes with the "exercise of the freedom of speech under the First Amendment." </a:t>
          </a:r>
          <a:r>
            <a:rPr lang="en-US" sz="1800" i="1" kern="1200" dirty="0" smtClean="0"/>
            <a:t>Id. </a:t>
          </a:r>
          <a:r>
            <a:rPr lang="en-US" sz="1800" kern="1200" dirty="0" smtClean="0"/>
            <a:t>at 530 </a:t>
          </a:r>
          <a:endParaRPr lang="en-US" sz="1800" kern="1200" dirty="0"/>
        </a:p>
      </dsp:txBody>
      <dsp:txXfrm>
        <a:off x="9201316" y="2042936"/>
        <a:ext cx="2533798" cy="3142467"/>
      </dsp:txXfrm>
    </dsp:sp>
    <dsp:sp modelId="{29BC2E9B-38DA-914F-BF16-231CEB312B96}">
      <dsp:nvSpPr>
        <dsp:cNvPr id="0" name=""/>
        <dsp:cNvSpPr/>
      </dsp:nvSpPr>
      <dsp:spPr>
        <a:xfrm>
          <a:off x="9658198" y="243939"/>
          <a:ext cx="2533798" cy="1266899"/>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Neither the U.S. Gov’t nor Amnesty chose to seek cert.</a:t>
          </a:r>
          <a:endParaRPr lang="en-US" sz="1800" kern="1200" dirty="0"/>
        </a:p>
      </dsp:txBody>
      <dsp:txXfrm>
        <a:off x="9658198" y="243939"/>
        <a:ext cx="2533798" cy="12668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28259-5248-974A-BF50-013C98260FD4}">
      <dsp:nvSpPr>
        <dsp:cNvPr id="0" name=""/>
        <dsp:cNvSpPr/>
      </dsp:nvSpPr>
      <dsp:spPr>
        <a:xfrm>
          <a:off x="2649521" y="2909807"/>
          <a:ext cx="725356" cy="1628519"/>
        </a:xfrm>
        <a:custGeom>
          <a:avLst/>
          <a:gdLst/>
          <a:ahLst/>
          <a:cxnLst/>
          <a:rect l="0" t="0" r="0" b="0"/>
          <a:pathLst>
            <a:path>
              <a:moveTo>
                <a:pt x="0" y="0"/>
              </a:moveTo>
              <a:lnTo>
                <a:pt x="362678" y="0"/>
              </a:lnTo>
              <a:lnTo>
                <a:pt x="362678" y="1628519"/>
              </a:lnTo>
              <a:lnTo>
                <a:pt x="725356" y="1628519"/>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967631" y="3679497"/>
        <a:ext cx="89137" cy="89137"/>
      </dsp:txXfrm>
    </dsp:sp>
    <dsp:sp modelId="{A554F38D-2F6D-144F-BBA9-F67EAD777478}">
      <dsp:nvSpPr>
        <dsp:cNvPr id="0" name=""/>
        <dsp:cNvSpPr/>
      </dsp:nvSpPr>
      <dsp:spPr>
        <a:xfrm>
          <a:off x="7001662" y="3156168"/>
          <a:ext cx="725356" cy="2073237"/>
        </a:xfrm>
        <a:custGeom>
          <a:avLst/>
          <a:gdLst/>
          <a:ahLst/>
          <a:cxnLst/>
          <a:rect l="0" t="0" r="0" b="0"/>
          <a:pathLst>
            <a:path>
              <a:moveTo>
                <a:pt x="0" y="0"/>
              </a:moveTo>
              <a:lnTo>
                <a:pt x="362678" y="0"/>
              </a:lnTo>
              <a:lnTo>
                <a:pt x="362678" y="2073237"/>
              </a:lnTo>
              <a:lnTo>
                <a:pt x="725356" y="2073237"/>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7309428" y="4137875"/>
        <a:ext cx="109823" cy="109823"/>
      </dsp:txXfrm>
    </dsp:sp>
    <dsp:sp modelId="{674E2AA5-A598-8346-A7F1-DC63CACB2BB5}">
      <dsp:nvSpPr>
        <dsp:cNvPr id="0" name=""/>
        <dsp:cNvSpPr/>
      </dsp:nvSpPr>
      <dsp:spPr>
        <a:xfrm>
          <a:off x="7001662" y="3156168"/>
          <a:ext cx="725356" cy="691079"/>
        </a:xfrm>
        <a:custGeom>
          <a:avLst/>
          <a:gdLst/>
          <a:ahLst/>
          <a:cxnLst/>
          <a:rect l="0" t="0" r="0" b="0"/>
          <a:pathLst>
            <a:path>
              <a:moveTo>
                <a:pt x="0" y="0"/>
              </a:moveTo>
              <a:lnTo>
                <a:pt x="362678" y="0"/>
              </a:lnTo>
              <a:lnTo>
                <a:pt x="362678" y="691079"/>
              </a:lnTo>
              <a:lnTo>
                <a:pt x="725356" y="691079"/>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339293" y="3476661"/>
        <a:ext cx="50093" cy="50093"/>
      </dsp:txXfrm>
    </dsp:sp>
    <dsp:sp modelId="{E7717017-2741-0C4A-BA7E-EFB1C8524140}">
      <dsp:nvSpPr>
        <dsp:cNvPr id="0" name=""/>
        <dsp:cNvSpPr/>
      </dsp:nvSpPr>
      <dsp:spPr>
        <a:xfrm>
          <a:off x="7001662" y="2465089"/>
          <a:ext cx="725356" cy="691079"/>
        </a:xfrm>
        <a:custGeom>
          <a:avLst/>
          <a:gdLst/>
          <a:ahLst/>
          <a:cxnLst/>
          <a:rect l="0" t="0" r="0" b="0"/>
          <a:pathLst>
            <a:path>
              <a:moveTo>
                <a:pt x="0" y="691079"/>
              </a:moveTo>
              <a:lnTo>
                <a:pt x="362678" y="691079"/>
              </a:lnTo>
              <a:lnTo>
                <a:pt x="362678" y="0"/>
              </a:lnTo>
              <a:lnTo>
                <a:pt x="725356" y="0"/>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339293" y="2785582"/>
        <a:ext cx="50093" cy="50093"/>
      </dsp:txXfrm>
    </dsp:sp>
    <dsp:sp modelId="{FF568A50-618B-BD4C-99F1-E98081E4CE3F}">
      <dsp:nvSpPr>
        <dsp:cNvPr id="0" name=""/>
        <dsp:cNvSpPr/>
      </dsp:nvSpPr>
      <dsp:spPr>
        <a:xfrm>
          <a:off x="7001662" y="1082930"/>
          <a:ext cx="725356" cy="2073237"/>
        </a:xfrm>
        <a:custGeom>
          <a:avLst/>
          <a:gdLst/>
          <a:ahLst/>
          <a:cxnLst/>
          <a:rect l="0" t="0" r="0" b="0"/>
          <a:pathLst>
            <a:path>
              <a:moveTo>
                <a:pt x="0" y="2073237"/>
              </a:moveTo>
              <a:lnTo>
                <a:pt x="362678" y="2073237"/>
              </a:lnTo>
              <a:lnTo>
                <a:pt x="362678" y="0"/>
              </a:lnTo>
              <a:lnTo>
                <a:pt x="725356" y="0"/>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7309428" y="2064638"/>
        <a:ext cx="109823" cy="109823"/>
      </dsp:txXfrm>
    </dsp:sp>
    <dsp:sp modelId="{A1F45770-A5FB-704F-AA7D-332A1F5787F2}">
      <dsp:nvSpPr>
        <dsp:cNvPr id="0" name=""/>
        <dsp:cNvSpPr/>
      </dsp:nvSpPr>
      <dsp:spPr>
        <a:xfrm>
          <a:off x="2649521" y="2909807"/>
          <a:ext cx="725356" cy="246361"/>
        </a:xfrm>
        <a:custGeom>
          <a:avLst/>
          <a:gdLst/>
          <a:ahLst/>
          <a:cxnLst/>
          <a:rect l="0" t="0" r="0" b="0"/>
          <a:pathLst>
            <a:path>
              <a:moveTo>
                <a:pt x="0" y="0"/>
              </a:moveTo>
              <a:lnTo>
                <a:pt x="362678" y="0"/>
              </a:lnTo>
              <a:lnTo>
                <a:pt x="362678" y="246361"/>
              </a:lnTo>
              <a:lnTo>
                <a:pt x="725356" y="246361"/>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93048" y="3013836"/>
        <a:ext cx="38302" cy="38302"/>
      </dsp:txXfrm>
    </dsp:sp>
    <dsp:sp modelId="{2904F5A9-14DA-F94B-ABD8-E0F9FEE7948D}">
      <dsp:nvSpPr>
        <dsp:cNvPr id="0" name=""/>
        <dsp:cNvSpPr/>
      </dsp:nvSpPr>
      <dsp:spPr>
        <a:xfrm>
          <a:off x="2649521" y="1527648"/>
          <a:ext cx="725356" cy="1382158"/>
        </a:xfrm>
        <a:custGeom>
          <a:avLst/>
          <a:gdLst/>
          <a:ahLst/>
          <a:cxnLst/>
          <a:rect l="0" t="0" r="0" b="0"/>
          <a:pathLst>
            <a:path>
              <a:moveTo>
                <a:pt x="0" y="1382158"/>
              </a:moveTo>
              <a:lnTo>
                <a:pt x="362678" y="1382158"/>
              </a:lnTo>
              <a:lnTo>
                <a:pt x="362678" y="0"/>
              </a:lnTo>
              <a:lnTo>
                <a:pt x="725356" y="0"/>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73176" y="2179704"/>
        <a:ext cx="78046" cy="78046"/>
      </dsp:txXfrm>
    </dsp:sp>
    <dsp:sp modelId="{673662A7-F686-874A-B3F2-8468A416B25A}">
      <dsp:nvSpPr>
        <dsp:cNvPr id="0" name=""/>
        <dsp:cNvSpPr/>
      </dsp:nvSpPr>
      <dsp:spPr>
        <a:xfrm rot="16200000">
          <a:off x="-1165947" y="2004144"/>
          <a:ext cx="5819614" cy="181132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0">
            <a:lnSpc>
              <a:spcPct val="90000"/>
            </a:lnSpc>
            <a:spcBef>
              <a:spcPct val="0"/>
            </a:spcBef>
            <a:spcAft>
              <a:spcPct val="35000"/>
            </a:spcAft>
          </a:pPr>
          <a:r>
            <a:rPr lang="en-US" sz="4000" kern="1200" smtClean="0"/>
            <a:t>Burwell v. Hobby Lobby Stores, Inc., 573 U.S. ___, 134 S.Ct. 2751 (2014)</a:t>
          </a:r>
          <a:endParaRPr lang="en-US" sz="4000" kern="1200"/>
        </a:p>
      </dsp:txBody>
      <dsp:txXfrm>
        <a:off x="-1165947" y="2004144"/>
        <a:ext cx="5819614" cy="1811324"/>
      </dsp:txXfrm>
    </dsp:sp>
    <dsp:sp modelId="{478C19B8-794A-AE40-8BA0-71C70CEA04B3}">
      <dsp:nvSpPr>
        <dsp:cNvPr id="0" name=""/>
        <dsp:cNvSpPr/>
      </dsp:nvSpPr>
      <dsp:spPr>
        <a:xfrm>
          <a:off x="3374878" y="728423"/>
          <a:ext cx="3626783" cy="159844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tx1"/>
              </a:solidFill>
            </a:rPr>
            <a:t>FACTS: Plaintiff corporations claimed that the mandate in the regulations under the ”</a:t>
          </a:r>
          <a:r>
            <a:rPr lang="en-US" sz="1500" b="1" kern="1200" dirty="0" err="1" smtClean="0">
              <a:solidFill>
                <a:schemeClr val="tx1"/>
              </a:solidFill>
            </a:rPr>
            <a:t>ObamaCare</a:t>
          </a:r>
          <a:r>
            <a:rPr lang="en-US" sz="1500" b="1" kern="1200" dirty="0" smtClean="0">
              <a:solidFill>
                <a:schemeClr val="tx1"/>
              </a:solidFill>
            </a:rPr>
            <a:t>” that employers include contraceptive coverage in their health insurance plans violated the Religious Freedom Restoration Act and the Free Exercise Clause of the U.S. Constitution</a:t>
          </a:r>
          <a:r>
            <a:rPr lang="en-US" sz="1500" kern="1200" dirty="0" smtClean="0"/>
            <a:t>. </a:t>
          </a:r>
          <a:endParaRPr lang="en-US" sz="1500" kern="1200" dirty="0"/>
        </a:p>
      </dsp:txBody>
      <dsp:txXfrm>
        <a:off x="3374878" y="728423"/>
        <a:ext cx="3626783" cy="1598449"/>
      </dsp:txXfrm>
    </dsp:sp>
    <dsp:sp modelId="{9F080A86-912A-BA42-810B-9644926C53B7}">
      <dsp:nvSpPr>
        <dsp:cNvPr id="0" name=""/>
        <dsp:cNvSpPr/>
      </dsp:nvSpPr>
      <dsp:spPr>
        <a:xfrm>
          <a:off x="3374878" y="2603305"/>
          <a:ext cx="3626783" cy="110572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Analysis: </a:t>
          </a:r>
          <a:endParaRPr lang="en-US" sz="2400" b="1" kern="1200" dirty="0">
            <a:solidFill>
              <a:schemeClr val="tx1"/>
            </a:solidFill>
          </a:endParaRPr>
        </a:p>
      </dsp:txBody>
      <dsp:txXfrm>
        <a:off x="3374878" y="2603305"/>
        <a:ext cx="3626783" cy="1105726"/>
      </dsp:txXfrm>
    </dsp:sp>
    <dsp:sp modelId="{B3BEC8C8-551E-8942-BA1F-D7B25E7D1BA2}">
      <dsp:nvSpPr>
        <dsp:cNvPr id="0" name=""/>
        <dsp:cNvSpPr/>
      </dsp:nvSpPr>
      <dsp:spPr>
        <a:xfrm>
          <a:off x="7727018" y="530067"/>
          <a:ext cx="3626783" cy="110572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smtClean="0"/>
            <a:t>RFRA applies to all “persons;” </a:t>
          </a:r>
          <a:endParaRPr lang="en-US" sz="1500" kern="1200"/>
        </a:p>
      </dsp:txBody>
      <dsp:txXfrm>
        <a:off x="7727018" y="530067"/>
        <a:ext cx="3626783" cy="1105726"/>
      </dsp:txXfrm>
    </dsp:sp>
    <dsp:sp modelId="{EC8EC393-742D-9D40-9F79-CEEDA56C4415}">
      <dsp:nvSpPr>
        <dsp:cNvPr id="0" name=""/>
        <dsp:cNvSpPr/>
      </dsp:nvSpPr>
      <dsp:spPr>
        <a:xfrm>
          <a:off x="7727018" y="1912225"/>
          <a:ext cx="3626783" cy="110572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smtClean="0"/>
            <a:t>persons include corporations, </a:t>
          </a:r>
          <a:endParaRPr lang="en-US" sz="1500" kern="1200"/>
        </a:p>
      </dsp:txBody>
      <dsp:txXfrm>
        <a:off x="7727018" y="1912225"/>
        <a:ext cx="3626783" cy="1105726"/>
      </dsp:txXfrm>
    </dsp:sp>
    <dsp:sp modelId="{16190FD7-1E99-B248-A7A6-D3B28EB7E57C}">
      <dsp:nvSpPr>
        <dsp:cNvPr id="0" name=""/>
        <dsp:cNvSpPr/>
      </dsp:nvSpPr>
      <dsp:spPr>
        <a:xfrm>
          <a:off x="7727018" y="3294384"/>
          <a:ext cx="3626783" cy="110572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smtClean="0"/>
            <a:t>corporations may exercise religion; </a:t>
          </a:r>
          <a:endParaRPr lang="en-US" sz="1500" kern="1200"/>
        </a:p>
      </dsp:txBody>
      <dsp:txXfrm>
        <a:off x="7727018" y="3294384"/>
        <a:ext cx="3626783" cy="1105726"/>
      </dsp:txXfrm>
    </dsp:sp>
    <dsp:sp modelId="{021B18C6-E00C-4143-9D5A-C7C91D8EC6F7}">
      <dsp:nvSpPr>
        <dsp:cNvPr id="0" name=""/>
        <dsp:cNvSpPr/>
      </dsp:nvSpPr>
      <dsp:spPr>
        <a:xfrm>
          <a:off x="7727018" y="4676542"/>
          <a:ext cx="3626783" cy="110572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smtClean="0"/>
            <a:t>corporate decisions about religion are matters of corporate governance </a:t>
          </a:r>
          <a:endParaRPr lang="en-US" sz="1500" kern="1200"/>
        </a:p>
      </dsp:txBody>
      <dsp:txXfrm>
        <a:off x="7727018" y="4676542"/>
        <a:ext cx="3626783" cy="1105726"/>
      </dsp:txXfrm>
    </dsp:sp>
    <dsp:sp modelId="{AE09401C-134B-BE4D-BD2E-BF6925EF10BB}">
      <dsp:nvSpPr>
        <dsp:cNvPr id="0" name=""/>
        <dsp:cNvSpPr/>
      </dsp:nvSpPr>
      <dsp:spPr>
        <a:xfrm>
          <a:off x="3374878" y="3985463"/>
          <a:ext cx="3626783" cy="110572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Decision reflects either the autonomous views of the board or of the controlling shareholders.</a:t>
          </a:r>
          <a:endParaRPr lang="en-US" sz="2000" b="1" kern="1200" dirty="0">
            <a:solidFill>
              <a:schemeClr val="tx1"/>
            </a:solidFill>
          </a:endParaRPr>
        </a:p>
      </dsp:txBody>
      <dsp:txXfrm>
        <a:off x="3374878" y="3985463"/>
        <a:ext cx="3626783" cy="11057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40532-E3AE-144C-9DC6-8F51856FA406}">
      <dsp:nvSpPr>
        <dsp:cNvPr id="0" name=""/>
        <dsp:cNvSpPr/>
      </dsp:nvSpPr>
      <dsp:spPr>
        <a:xfrm>
          <a:off x="575511" y="1206"/>
          <a:ext cx="3833812" cy="1533524"/>
        </a:xfrm>
        <a:prstGeom prst="chevron">
          <a:avLst/>
        </a:prstGeom>
        <a:gradFill rotWithShape="0">
          <a:gsLst>
            <a:gs pos="0">
              <a:schemeClr val="accent1">
                <a:hueOff val="0"/>
                <a:satOff val="0"/>
                <a:lumOff val="0"/>
                <a:alphaOff val="0"/>
                <a:satMod val="103000"/>
                <a:lumMod val="102000"/>
                <a:tint val="94000"/>
              </a:schemeClr>
            </a:gs>
            <a:gs pos="50000">
              <a:schemeClr val="accent5">
                <a:lumMod val="5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rtl="0">
            <a:lnSpc>
              <a:spcPct val="90000"/>
            </a:lnSpc>
            <a:spcBef>
              <a:spcPct val="0"/>
            </a:spcBef>
            <a:spcAft>
              <a:spcPct val="35000"/>
            </a:spcAft>
          </a:pPr>
          <a:r>
            <a:rPr lang="en-US" sz="3600" kern="1200" dirty="0" smtClean="0"/>
            <a:t>Rights holder:</a:t>
          </a:r>
          <a:endParaRPr lang="en-US" sz="3600" kern="1200" dirty="0"/>
        </a:p>
      </dsp:txBody>
      <dsp:txXfrm>
        <a:off x="1342273" y="1206"/>
        <a:ext cx="2300288" cy="1533524"/>
      </dsp:txXfrm>
    </dsp:sp>
    <dsp:sp modelId="{8FAB9CEB-0DF8-A144-9B26-FD46F02243B6}">
      <dsp:nvSpPr>
        <dsp:cNvPr id="0" name=""/>
        <dsp:cNvSpPr/>
      </dsp:nvSpPr>
      <dsp:spPr>
        <a:xfrm>
          <a:off x="3910928" y="131556"/>
          <a:ext cx="7705559" cy="1272825"/>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From fiction concession and state power to the autonomy of enterprises and the substantive rights of shareholders</a:t>
          </a:r>
          <a:endParaRPr lang="en-US" sz="2400" kern="1200" dirty="0"/>
        </a:p>
      </dsp:txBody>
      <dsp:txXfrm>
        <a:off x="4547341" y="131556"/>
        <a:ext cx="6432734" cy="1272825"/>
      </dsp:txXfrm>
    </dsp:sp>
    <dsp:sp modelId="{23F308F3-1034-2342-8F4F-AE44CC58BCC2}">
      <dsp:nvSpPr>
        <dsp:cNvPr id="0" name=""/>
        <dsp:cNvSpPr/>
      </dsp:nvSpPr>
      <dsp:spPr>
        <a:xfrm>
          <a:off x="575511" y="1749425"/>
          <a:ext cx="3833812" cy="1533524"/>
        </a:xfrm>
        <a:prstGeom prst="chevron">
          <a:avLst/>
        </a:prstGeom>
        <a:gradFill rotWithShape="0">
          <a:gsLst>
            <a:gs pos="0">
              <a:schemeClr val="accent6">
                <a:lumMod val="75000"/>
              </a:schemeClr>
            </a:gs>
            <a:gs pos="50000">
              <a:schemeClr val="accent6">
                <a:lumMod val="50000"/>
              </a:schemeClr>
            </a:gs>
            <a:gs pos="100000">
              <a:schemeClr val="accent6">
                <a:lumMod val="75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rtl="0">
            <a:lnSpc>
              <a:spcPct val="90000"/>
            </a:lnSpc>
            <a:spcBef>
              <a:spcPct val="0"/>
            </a:spcBef>
            <a:spcAft>
              <a:spcPct val="35000"/>
            </a:spcAft>
          </a:pPr>
          <a:r>
            <a:rPr lang="en-US" sz="3600" kern="1200" dirty="0" smtClean="0"/>
            <a:t>Source of Rights</a:t>
          </a:r>
          <a:endParaRPr lang="en-US" sz="3600" kern="1200" dirty="0"/>
        </a:p>
      </dsp:txBody>
      <dsp:txXfrm>
        <a:off x="1342273" y="1749425"/>
        <a:ext cx="2300288" cy="1533524"/>
      </dsp:txXfrm>
    </dsp:sp>
    <dsp:sp modelId="{EBF193D1-C348-214E-8CAA-EA6FB6E4B714}">
      <dsp:nvSpPr>
        <dsp:cNvPr id="0" name=""/>
        <dsp:cNvSpPr/>
      </dsp:nvSpPr>
      <dsp:spPr>
        <a:xfrm>
          <a:off x="3910928" y="1879774"/>
          <a:ext cx="7597910" cy="1272825"/>
        </a:xfrm>
        <a:prstGeom prst="chevron">
          <a:avLst/>
        </a:prstGeom>
        <a:solidFill>
          <a:schemeClr val="accent6">
            <a:lumMod val="40000"/>
            <a:lumOff val="6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From emphasis on process rights to substantive rights protections under Bill of Rights</a:t>
          </a:r>
          <a:endParaRPr lang="en-US" sz="2400" kern="1200" dirty="0"/>
        </a:p>
      </dsp:txBody>
      <dsp:txXfrm>
        <a:off x="4547341" y="1879774"/>
        <a:ext cx="6325085" cy="1272825"/>
      </dsp:txXfrm>
    </dsp:sp>
    <dsp:sp modelId="{F0BE7E66-9280-F24F-9946-E22AD11C031E}">
      <dsp:nvSpPr>
        <dsp:cNvPr id="0" name=""/>
        <dsp:cNvSpPr/>
      </dsp:nvSpPr>
      <dsp:spPr>
        <a:xfrm>
          <a:off x="575511" y="3497643"/>
          <a:ext cx="3833812" cy="1533524"/>
        </a:xfrm>
        <a:prstGeom prst="chevron">
          <a:avLst/>
        </a:prstGeom>
        <a:gradFill rotWithShape="0">
          <a:gsLst>
            <a:gs pos="0">
              <a:schemeClr val="bg2">
                <a:lumMod val="25000"/>
              </a:schemeClr>
            </a:gs>
            <a:gs pos="50000">
              <a:schemeClr val="bg2">
                <a:lumMod val="50000"/>
              </a:schemeClr>
            </a:gs>
            <a:gs pos="100000">
              <a:schemeClr val="bg2">
                <a:lumMod val="1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rtl="0">
            <a:lnSpc>
              <a:spcPct val="90000"/>
            </a:lnSpc>
            <a:spcBef>
              <a:spcPct val="0"/>
            </a:spcBef>
            <a:spcAft>
              <a:spcPct val="35000"/>
            </a:spcAft>
          </a:pPr>
          <a:r>
            <a:rPr lang="en-US" sz="3600" kern="1200" dirty="0" smtClean="0"/>
            <a:t>Contingent Personhood</a:t>
          </a:r>
          <a:endParaRPr lang="en-US" sz="3600" kern="1200" dirty="0"/>
        </a:p>
      </dsp:txBody>
      <dsp:txXfrm>
        <a:off x="1342273" y="3497643"/>
        <a:ext cx="2300288" cy="1533524"/>
      </dsp:txXfrm>
    </dsp:sp>
    <dsp:sp modelId="{24D45DEA-0536-B444-852B-D89438F60BA1}">
      <dsp:nvSpPr>
        <dsp:cNvPr id="0" name=""/>
        <dsp:cNvSpPr/>
      </dsp:nvSpPr>
      <dsp:spPr>
        <a:xfrm>
          <a:off x="3910928" y="3627993"/>
          <a:ext cx="7419651" cy="1272825"/>
        </a:xfrm>
        <a:prstGeom prst="chevron">
          <a:avLst/>
        </a:prstGeom>
        <a:solidFill>
          <a:schemeClr val="bg2">
            <a:lumMod val="9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Contextual adjustment of relations between the state, stakeholders, and enterprise in the face of changing and increasing scope of regulation</a:t>
          </a:r>
          <a:endParaRPr lang="en-US" sz="2400" kern="1200" dirty="0"/>
        </a:p>
      </dsp:txBody>
      <dsp:txXfrm>
        <a:off x="4547341" y="3627993"/>
        <a:ext cx="6146826" cy="1272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33DF8-C214-A44C-9CE2-25A5D4D24DFE}">
      <dsp:nvSpPr>
        <dsp:cNvPr id="0" name=""/>
        <dsp:cNvSpPr/>
      </dsp:nvSpPr>
      <dsp:spPr>
        <a:xfrm>
          <a:off x="3082131" y="0"/>
          <a:ext cx="4351338" cy="4351338"/>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7770A2A-36A3-DE4E-8F64-E8B258897D18}">
      <dsp:nvSpPr>
        <dsp:cNvPr id="0" name=""/>
        <dsp:cNvSpPr/>
      </dsp:nvSpPr>
      <dsp:spPr>
        <a:xfrm>
          <a:off x="1087835" y="435558"/>
          <a:ext cx="8339928"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Personhood: Autonomy, the basic holder of rights and duties; The object of society, rules, law, and the basic force of politics</a:t>
          </a:r>
          <a:endParaRPr lang="en-US" sz="1800" kern="1200" dirty="0"/>
        </a:p>
      </dsp:txBody>
      <dsp:txXfrm>
        <a:off x="1125588" y="473311"/>
        <a:ext cx="8264422" cy="697876"/>
      </dsp:txXfrm>
    </dsp:sp>
    <dsp:sp modelId="{618FD0FC-4722-CB4F-9409-7B8A7F5146AE}">
      <dsp:nvSpPr>
        <dsp:cNvPr id="0" name=""/>
        <dsp:cNvSpPr/>
      </dsp:nvSpPr>
      <dsp:spPr>
        <a:xfrm>
          <a:off x="985420" y="1305613"/>
          <a:ext cx="854475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Human beings have personhood </a:t>
          </a:r>
          <a:endParaRPr lang="en-US" sz="2000" kern="1200" dirty="0"/>
        </a:p>
      </dsp:txBody>
      <dsp:txXfrm>
        <a:off x="1023173" y="1343366"/>
        <a:ext cx="8469253" cy="697876"/>
      </dsp:txXfrm>
    </dsp:sp>
    <dsp:sp modelId="{C0CC6BC4-6ABD-4C46-AB1F-A4F7659BE0FA}">
      <dsp:nvSpPr>
        <dsp:cNvPr id="0" name=""/>
        <dsp:cNvSpPr/>
      </dsp:nvSpPr>
      <dsp:spPr>
        <a:xfrm>
          <a:off x="1140414" y="2175669"/>
          <a:ext cx="8234770"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But can bodies corporate be vested with personhood?; Private entities (corporations, other collectives); Public entities (the state, international organizations)</a:t>
          </a:r>
          <a:endParaRPr lang="en-US" sz="2000" kern="1200" dirty="0"/>
        </a:p>
      </dsp:txBody>
      <dsp:txXfrm>
        <a:off x="1178167" y="2213422"/>
        <a:ext cx="8159264" cy="697876"/>
      </dsp:txXfrm>
    </dsp:sp>
    <dsp:sp modelId="{53AFEBE1-BA00-A342-A015-3DED573D43F8}">
      <dsp:nvSpPr>
        <dsp:cNvPr id="0" name=""/>
        <dsp:cNvSpPr/>
      </dsp:nvSpPr>
      <dsp:spPr>
        <a:xfrm>
          <a:off x="1047418" y="3045724"/>
          <a:ext cx="8420763"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If they can be vested with personhood, is it the same as the personhood of human beings?  </a:t>
          </a:r>
          <a:endParaRPr lang="en-US" sz="1900" kern="1200"/>
        </a:p>
      </dsp:txBody>
      <dsp:txXfrm>
        <a:off x="1085171" y="3083477"/>
        <a:ext cx="8345257" cy="6978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A3099-06EF-C744-9AE6-97B23E2D6751}">
      <dsp:nvSpPr>
        <dsp:cNvPr id="0" name=""/>
        <dsp:cNvSpPr/>
      </dsp:nvSpPr>
      <dsp:spPr>
        <a:xfrm>
          <a:off x="7244994" y="2742076"/>
          <a:ext cx="339844" cy="1042189"/>
        </a:xfrm>
        <a:custGeom>
          <a:avLst/>
          <a:gdLst/>
          <a:ahLst/>
          <a:cxnLst/>
          <a:rect l="0" t="0" r="0" b="0"/>
          <a:pathLst>
            <a:path>
              <a:moveTo>
                <a:pt x="0" y="0"/>
              </a:moveTo>
              <a:lnTo>
                <a:pt x="0" y="1042189"/>
              </a:lnTo>
              <a:lnTo>
                <a:pt x="339844" y="1042189"/>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BA414D-6C9B-9F4A-A140-DF8C88ED24E0}">
      <dsp:nvSpPr>
        <dsp:cNvPr id="0" name=""/>
        <dsp:cNvSpPr/>
      </dsp:nvSpPr>
      <dsp:spPr>
        <a:xfrm>
          <a:off x="6780540" y="1133479"/>
          <a:ext cx="1370705" cy="475782"/>
        </a:xfrm>
        <a:custGeom>
          <a:avLst/>
          <a:gdLst/>
          <a:ahLst/>
          <a:cxnLst/>
          <a:rect l="0" t="0" r="0" b="0"/>
          <a:pathLst>
            <a:path>
              <a:moveTo>
                <a:pt x="0" y="0"/>
              </a:moveTo>
              <a:lnTo>
                <a:pt x="0" y="237891"/>
              </a:lnTo>
              <a:lnTo>
                <a:pt x="1370705" y="237891"/>
              </a:lnTo>
              <a:lnTo>
                <a:pt x="1370705" y="47578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D4091B-FB87-AD45-9A5A-7E759CE284F5}">
      <dsp:nvSpPr>
        <dsp:cNvPr id="0" name=""/>
        <dsp:cNvSpPr/>
      </dsp:nvSpPr>
      <dsp:spPr>
        <a:xfrm>
          <a:off x="4503583" y="2742076"/>
          <a:ext cx="339844" cy="1042189"/>
        </a:xfrm>
        <a:custGeom>
          <a:avLst/>
          <a:gdLst/>
          <a:ahLst/>
          <a:cxnLst/>
          <a:rect l="0" t="0" r="0" b="0"/>
          <a:pathLst>
            <a:path>
              <a:moveTo>
                <a:pt x="0" y="0"/>
              </a:moveTo>
              <a:lnTo>
                <a:pt x="0" y="1042189"/>
              </a:lnTo>
              <a:lnTo>
                <a:pt x="339844" y="1042189"/>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F4D1653-BF7F-6B45-9B0B-467D973DBA27}">
      <dsp:nvSpPr>
        <dsp:cNvPr id="0" name=""/>
        <dsp:cNvSpPr/>
      </dsp:nvSpPr>
      <dsp:spPr>
        <a:xfrm>
          <a:off x="5409835" y="1133479"/>
          <a:ext cx="1370705" cy="475782"/>
        </a:xfrm>
        <a:custGeom>
          <a:avLst/>
          <a:gdLst/>
          <a:ahLst/>
          <a:cxnLst/>
          <a:rect l="0" t="0" r="0" b="0"/>
          <a:pathLst>
            <a:path>
              <a:moveTo>
                <a:pt x="1370705" y="0"/>
              </a:moveTo>
              <a:lnTo>
                <a:pt x="1370705" y="237891"/>
              </a:lnTo>
              <a:lnTo>
                <a:pt x="0" y="237891"/>
              </a:lnTo>
              <a:lnTo>
                <a:pt x="0" y="47578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D63FB6-73BA-4043-B481-EF8ADA2F14D6}">
      <dsp:nvSpPr>
        <dsp:cNvPr id="0" name=""/>
        <dsp:cNvSpPr/>
      </dsp:nvSpPr>
      <dsp:spPr>
        <a:xfrm>
          <a:off x="2428312" y="1133479"/>
          <a:ext cx="91440" cy="475782"/>
        </a:xfrm>
        <a:custGeom>
          <a:avLst/>
          <a:gdLst/>
          <a:ahLst/>
          <a:cxnLst/>
          <a:rect l="0" t="0" r="0" b="0"/>
          <a:pathLst>
            <a:path>
              <a:moveTo>
                <a:pt x="45720" y="0"/>
              </a:moveTo>
              <a:lnTo>
                <a:pt x="45720" y="47578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C37856-6A51-D445-B168-63E1CD422C2C}">
      <dsp:nvSpPr>
        <dsp:cNvPr id="0" name=""/>
        <dsp:cNvSpPr/>
      </dsp:nvSpPr>
      <dsp:spPr>
        <a:xfrm>
          <a:off x="665131" y="665"/>
          <a:ext cx="3617801" cy="1132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With respect to traditional rights</a:t>
          </a:r>
          <a:r>
            <a:rPr lang="en-US" sz="1500" b="1" kern="1200" dirty="0" smtClean="0">
              <a:solidFill>
                <a:schemeClr val="tx1"/>
              </a:solidFill>
            </a:rPr>
            <a:t>:</a:t>
          </a:r>
          <a:endParaRPr lang="en-US" sz="1500" b="1" kern="1200" dirty="0">
            <a:solidFill>
              <a:schemeClr val="tx1"/>
            </a:solidFill>
          </a:endParaRPr>
        </a:p>
      </dsp:txBody>
      <dsp:txXfrm>
        <a:off x="665131" y="665"/>
        <a:ext cx="3617801" cy="1132814"/>
      </dsp:txXfrm>
    </dsp:sp>
    <dsp:sp modelId="{766502F5-3967-CD43-BA58-A7E8795C168C}">
      <dsp:nvSpPr>
        <dsp:cNvPr id="0" name=""/>
        <dsp:cNvSpPr/>
      </dsp:nvSpPr>
      <dsp:spPr>
        <a:xfrm>
          <a:off x="1341218" y="1609261"/>
          <a:ext cx="2265629" cy="11328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Based on protection of property</a:t>
          </a:r>
          <a:endParaRPr lang="en-US" sz="2000" kern="1200" dirty="0"/>
        </a:p>
      </dsp:txBody>
      <dsp:txXfrm>
        <a:off x="1341218" y="1609261"/>
        <a:ext cx="2265629" cy="1132814"/>
      </dsp:txXfrm>
    </dsp:sp>
    <dsp:sp modelId="{B84953F7-630D-E140-AC5A-F7FE422E0DFC}">
      <dsp:nvSpPr>
        <dsp:cNvPr id="0" name=""/>
        <dsp:cNvSpPr/>
      </dsp:nvSpPr>
      <dsp:spPr>
        <a:xfrm>
          <a:off x="4758715" y="665"/>
          <a:ext cx="4043649" cy="1132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With respect to new constitutional rights</a:t>
          </a:r>
          <a:endParaRPr lang="en-US" sz="1800" b="1" kern="1200" dirty="0">
            <a:solidFill>
              <a:schemeClr val="tx1"/>
            </a:solidFill>
          </a:endParaRPr>
        </a:p>
      </dsp:txBody>
      <dsp:txXfrm>
        <a:off x="4758715" y="665"/>
        <a:ext cx="4043649" cy="1132814"/>
      </dsp:txXfrm>
    </dsp:sp>
    <dsp:sp modelId="{E5F191CE-B0DE-CD41-8462-955B8F0F5CEE}">
      <dsp:nvSpPr>
        <dsp:cNvPr id="0" name=""/>
        <dsp:cNvSpPr/>
      </dsp:nvSpPr>
      <dsp:spPr>
        <a:xfrm>
          <a:off x="4277020" y="1609261"/>
          <a:ext cx="2265629" cy="11328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Speech:</a:t>
          </a:r>
          <a:endParaRPr lang="en-US" sz="2000" kern="1200" dirty="0"/>
        </a:p>
      </dsp:txBody>
      <dsp:txXfrm>
        <a:off x="4277020" y="1609261"/>
        <a:ext cx="2265629" cy="1132814"/>
      </dsp:txXfrm>
    </dsp:sp>
    <dsp:sp modelId="{27D0A8C3-035A-D340-8487-008839E6033E}">
      <dsp:nvSpPr>
        <dsp:cNvPr id="0" name=""/>
        <dsp:cNvSpPr/>
      </dsp:nvSpPr>
      <dsp:spPr>
        <a:xfrm>
          <a:off x="4843427" y="3217858"/>
          <a:ext cx="2265629" cy="11328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smtClean="0"/>
            <a:t>Grounded in notion of corporate autonomy; of corporations as generators of speech distinct from that of their stakeholders</a:t>
          </a:r>
          <a:endParaRPr lang="en-US" sz="1500" kern="1200"/>
        </a:p>
      </dsp:txBody>
      <dsp:txXfrm>
        <a:off x="4843427" y="3217858"/>
        <a:ext cx="2265629" cy="1132814"/>
      </dsp:txXfrm>
    </dsp:sp>
    <dsp:sp modelId="{1173D53F-A2FD-614A-A106-F6C45AC81A59}">
      <dsp:nvSpPr>
        <dsp:cNvPr id="0" name=""/>
        <dsp:cNvSpPr/>
      </dsp:nvSpPr>
      <dsp:spPr>
        <a:xfrm>
          <a:off x="7018431" y="1609261"/>
          <a:ext cx="2265629" cy="11328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Religion:</a:t>
          </a:r>
          <a:endParaRPr lang="en-US" sz="2000" kern="1200" dirty="0"/>
        </a:p>
      </dsp:txBody>
      <dsp:txXfrm>
        <a:off x="7018431" y="1609261"/>
        <a:ext cx="2265629" cy="1132814"/>
      </dsp:txXfrm>
    </dsp:sp>
    <dsp:sp modelId="{4548FF4C-DE43-924C-A0E9-FB3A59B13D90}">
      <dsp:nvSpPr>
        <dsp:cNvPr id="0" name=""/>
        <dsp:cNvSpPr/>
      </dsp:nvSpPr>
      <dsp:spPr>
        <a:xfrm>
          <a:off x="7584839" y="3217858"/>
          <a:ext cx="2265629" cy="11328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smtClean="0"/>
            <a:t>Grounded in notions of corporation as property in the hands of shareholders or as concession from the state</a:t>
          </a:r>
          <a:endParaRPr lang="en-US" sz="1500" kern="1200"/>
        </a:p>
      </dsp:txBody>
      <dsp:txXfrm>
        <a:off x="7584839" y="3217858"/>
        <a:ext cx="2265629" cy="113281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1A680-BD72-AB48-85A8-23AB974078D7}">
      <dsp:nvSpPr>
        <dsp:cNvPr id="0" name=""/>
        <dsp:cNvSpPr/>
      </dsp:nvSpPr>
      <dsp:spPr>
        <a:xfrm rot="16200000">
          <a:off x="-1941743" y="1946580"/>
          <a:ext cx="5804114" cy="1910953"/>
        </a:xfrm>
        <a:prstGeom prst="flowChartManualOperati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6184" bIns="0" numCol="1" spcCol="1270" anchor="t" anchorCtr="0">
          <a:noAutofit/>
        </a:bodyPr>
        <a:lstStyle/>
        <a:p>
          <a:pPr lvl="0" algn="l" defTabSz="933450" rtl="0">
            <a:lnSpc>
              <a:spcPct val="90000"/>
            </a:lnSpc>
            <a:spcBef>
              <a:spcPct val="0"/>
            </a:spcBef>
            <a:spcAft>
              <a:spcPct val="35000"/>
            </a:spcAft>
          </a:pPr>
          <a:r>
            <a:rPr lang="en-US" sz="2100" kern="1200" dirty="0" smtClean="0"/>
            <a:t>Contract</a:t>
          </a:r>
          <a:endParaRPr lang="en-US" sz="2100" kern="1200" dirty="0"/>
        </a:p>
        <a:p>
          <a:pPr marL="171450" lvl="1" indent="-171450" algn="l" defTabSz="711200" rtl="0">
            <a:lnSpc>
              <a:spcPct val="90000"/>
            </a:lnSpc>
            <a:spcBef>
              <a:spcPct val="0"/>
            </a:spcBef>
            <a:spcAft>
              <a:spcPct val="15000"/>
            </a:spcAft>
            <a:buChar char="•"/>
          </a:pPr>
          <a:r>
            <a:rPr lang="en-US" sz="1600" b="1" kern="1200" dirty="0" smtClean="0"/>
            <a:t>No state may impair any obligation of contract</a:t>
          </a:r>
          <a:r>
            <a:rPr lang="en-US" sz="1600" kern="1200" dirty="0" smtClean="0"/>
            <a:t>14</a:t>
          </a:r>
          <a:r>
            <a:rPr lang="en-US" sz="1600" kern="1200" baseline="30000" dirty="0" smtClean="0"/>
            <a:t>th</a:t>
          </a:r>
          <a:r>
            <a:rPr lang="en-US" sz="1600" kern="1200" dirty="0" smtClean="0"/>
            <a:t> Amendment; Due process </a:t>
          </a:r>
          <a:endParaRPr lang="en-US" sz="1600" b="1" kern="1200" dirty="0"/>
        </a:p>
      </dsp:txBody>
      <dsp:txXfrm rot="5400000">
        <a:off x="4837" y="1160823"/>
        <a:ext cx="1910953" cy="3482468"/>
      </dsp:txXfrm>
    </dsp:sp>
    <dsp:sp modelId="{CC60978B-F708-9745-B593-F9E854E3E548}">
      <dsp:nvSpPr>
        <dsp:cNvPr id="0" name=""/>
        <dsp:cNvSpPr/>
      </dsp:nvSpPr>
      <dsp:spPr>
        <a:xfrm rot="16200000">
          <a:off x="112531" y="1946580"/>
          <a:ext cx="5804114" cy="1910953"/>
        </a:xfrm>
        <a:prstGeom prst="flowChartManualOperation">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6184" bIns="0" numCol="1" spcCol="1270" anchor="ctr" anchorCtr="0">
          <a:noAutofit/>
        </a:bodyPr>
        <a:lstStyle/>
        <a:p>
          <a:pPr lvl="0" algn="ctr" defTabSz="933450" rtl="0">
            <a:lnSpc>
              <a:spcPct val="90000"/>
            </a:lnSpc>
            <a:spcBef>
              <a:spcPct val="0"/>
            </a:spcBef>
            <a:spcAft>
              <a:spcPct val="35000"/>
            </a:spcAft>
          </a:pPr>
          <a:r>
            <a:rPr lang="en-US" sz="2100" b="1" kern="1200" smtClean="0"/>
            <a:t>every individual is entitled to protection against deprivations of life, liberty or property without due process of law</a:t>
          </a:r>
          <a:endParaRPr lang="en-US" sz="2100" b="1" kern="1200" dirty="0"/>
        </a:p>
      </dsp:txBody>
      <dsp:txXfrm rot="5400000">
        <a:off x="2059111" y="1160823"/>
        <a:ext cx="1910953" cy="3482468"/>
      </dsp:txXfrm>
    </dsp:sp>
    <dsp:sp modelId="{81871456-38B9-B949-9DB7-915DEA2D2C7B}">
      <dsp:nvSpPr>
        <dsp:cNvPr id="0" name=""/>
        <dsp:cNvSpPr/>
      </dsp:nvSpPr>
      <dsp:spPr>
        <a:xfrm rot="16200000">
          <a:off x="2166805" y="1946580"/>
          <a:ext cx="5804114" cy="1910953"/>
        </a:xfrm>
        <a:prstGeom prst="flowChartManualOperation">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6184" bIns="0" numCol="1" spcCol="1270" anchor="t" anchorCtr="0">
          <a:noAutofit/>
        </a:bodyPr>
        <a:lstStyle/>
        <a:p>
          <a:pPr lvl="0" algn="l" defTabSz="933450" rtl="0">
            <a:lnSpc>
              <a:spcPct val="90000"/>
            </a:lnSpc>
            <a:spcBef>
              <a:spcPct val="0"/>
            </a:spcBef>
            <a:spcAft>
              <a:spcPct val="35000"/>
            </a:spcAft>
          </a:pPr>
          <a:r>
            <a:rPr lang="en-US" sz="2100" kern="1200" smtClean="0"/>
            <a:t>14</a:t>
          </a:r>
          <a:r>
            <a:rPr lang="en-US" sz="2100" kern="1200" baseline="30000" smtClean="0"/>
            <a:t>th</a:t>
          </a:r>
          <a:r>
            <a:rPr lang="en-US" sz="2100" kern="1200" smtClean="0"/>
            <a:t> Amend. Substantive due process:</a:t>
          </a:r>
          <a:endParaRPr lang="en-US" sz="2100" kern="1200"/>
        </a:p>
        <a:p>
          <a:pPr marL="171450" lvl="1" indent="-171450" algn="l" defTabSz="711200" rtl="0">
            <a:lnSpc>
              <a:spcPct val="90000"/>
            </a:lnSpc>
            <a:spcBef>
              <a:spcPct val="0"/>
            </a:spcBef>
            <a:spcAft>
              <a:spcPct val="15000"/>
            </a:spcAft>
            <a:buChar char="•"/>
          </a:pPr>
          <a:r>
            <a:rPr lang="en-US" sz="1600" b="1" kern="1200" dirty="0" smtClean="0"/>
            <a:t>some deprivations are so severe that no amount of process is sufficient</a:t>
          </a:r>
          <a:endParaRPr lang="en-US" sz="1600" b="1" kern="1200" dirty="0"/>
        </a:p>
      </dsp:txBody>
      <dsp:txXfrm rot="5400000">
        <a:off x="4113385" y="1160823"/>
        <a:ext cx="1910953" cy="3482468"/>
      </dsp:txXfrm>
    </dsp:sp>
    <dsp:sp modelId="{EFC7F090-992D-B748-83DF-A540A3E1FC6E}">
      <dsp:nvSpPr>
        <dsp:cNvPr id="0" name=""/>
        <dsp:cNvSpPr/>
      </dsp:nvSpPr>
      <dsp:spPr>
        <a:xfrm rot="16200000">
          <a:off x="4221080" y="1946580"/>
          <a:ext cx="5804114" cy="1910953"/>
        </a:xfrm>
        <a:prstGeom prst="flowChartManualOperation">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6184" bIns="0" numCol="1" spcCol="1270" anchor="t" anchorCtr="0">
          <a:noAutofit/>
        </a:bodyPr>
        <a:lstStyle/>
        <a:p>
          <a:pPr lvl="0" algn="l" defTabSz="933450" rtl="0">
            <a:lnSpc>
              <a:spcPct val="90000"/>
            </a:lnSpc>
            <a:spcBef>
              <a:spcPct val="0"/>
            </a:spcBef>
            <a:spcAft>
              <a:spcPct val="35000"/>
            </a:spcAft>
          </a:pPr>
          <a:r>
            <a:rPr lang="en-US" sz="2100" kern="1200" smtClean="0"/>
            <a:t>14</a:t>
          </a:r>
          <a:r>
            <a:rPr lang="en-US" sz="2100" kern="1200" baseline="30000" smtClean="0"/>
            <a:t>th</a:t>
          </a:r>
          <a:r>
            <a:rPr lang="en-US" sz="2100" kern="1200" smtClean="0"/>
            <a:t> Amend. Equal protection </a:t>
          </a:r>
          <a:endParaRPr lang="en-US" sz="2100" kern="1200"/>
        </a:p>
        <a:p>
          <a:pPr marL="171450" lvl="1" indent="-171450" algn="l" defTabSz="711200" rtl="0">
            <a:lnSpc>
              <a:spcPct val="90000"/>
            </a:lnSpc>
            <a:spcBef>
              <a:spcPct val="0"/>
            </a:spcBef>
            <a:spcAft>
              <a:spcPct val="15000"/>
            </a:spcAft>
            <a:buChar char="•"/>
          </a:pPr>
          <a:r>
            <a:rPr lang="en-US" sz="1600" b="1" kern="1200" dirty="0" smtClean="0"/>
            <a:t>(state must treat an individual in the same way as others in similar conditions and circumstances)</a:t>
          </a:r>
          <a:endParaRPr lang="en-US" sz="1600" b="1" kern="1200" dirty="0"/>
        </a:p>
      </dsp:txBody>
      <dsp:txXfrm rot="5400000">
        <a:off x="6167660" y="1160823"/>
        <a:ext cx="1910953" cy="3482468"/>
      </dsp:txXfrm>
    </dsp:sp>
    <dsp:sp modelId="{7A78A148-4B0F-5544-8F77-2BCC3F0A4AF4}">
      <dsp:nvSpPr>
        <dsp:cNvPr id="0" name=""/>
        <dsp:cNvSpPr/>
      </dsp:nvSpPr>
      <dsp:spPr>
        <a:xfrm rot="16200000">
          <a:off x="6275354" y="1946580"/>
          <a:ext cx="5804114" cy="1910953"/>
        </a:xfrm>
        <a:prstGeom prst="flowChartManualOperation">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6184" bIns="0" numCol="1" spcCol="1270" anchor="t" anchorCtr="0">
          <a:noAutofit/>
        </a:bodyPr>
        <a:lstStyle/>
        <a:p>
          <a:pPr lvl="0" algn="l" defTabSz="933450" rtl="0">
            <a:lnSpc>
              <a:spcPct val="90000"/>
            </a:lnSpc>
            <a:spcBef>
              <a:spcPct val="0"/>
            </a:spcBef>
            <a:spcAft>
              <a:spcPct val="35000"/>
            </a:spcAft>
          </a:pPr>
          <a:r>
            <a:rPr lang="en-US" sz="2100" kern="1200" smtClean="0"/>
            <a:t>Privileges and Immunities </a:t>
          </a:r>
          <a:endParaRPr lang="en-US" sz="2100" kern="1200"/>
        </a:p>
        <a:p>
          <a:pPr marL="171450" lvl="1" indent="-171450" algn="l" defTabSz="711200" rtl="0">
            <a:lnSpc>
              <a:spcPct val="90000"/>
            </a:lnSpc>
            <a:spcBef>
              <a:spcPct val="0"/>
            </a:spcBef>
            <a:spcAft>
              <a:spcPct val="15000"/>
            </a:spcAft>
            <a:buChar char="•"/>
          </a:pPr>
          <a:r>
            <a:rPr lang="en-US" sz="1600" b="1" kern="1200" dirty="0" smtClean="0"/>
            <a:t>(Const. Art. IV § 2) prevents a state from treating citizens of other states in a discriminatory way </a:t>
          </a:r>
          <a:endParaRPr lang="en-US" sz="1600" b="1" kern="1200" dirty="0"/>
        </a:p>
        <a:p>
          <a:pPr marL="171450" lvl="1" indent="-171450" algn="l" defTabSz="711200" rtl="0">
            <a:lnSpc>
              <a:spcPct val="90000"/>
            </a:lnSpc>
            <a:spcBef>
              <a:spcPct val="0"/>
            </a:spcBef>
            <a:spcAft>
              <a:spcPct val="15000"/>
            </a:spcAft>
            <a:buChar char="•"/>
          </a:pPr>
          <a:r>
            <a:rPr lang="en-US" sz="1600" b="1" kern="1200" dirty="0" smtClean="0"/>
            <a:t>(14</a:t>
          </a:r>
          <a:r>
            <a:rPr lang="en-US" sz="1600" b="1" kern="1200" baseline="30000" dirty="0" smtClean="0"/>
            <a:t>th</a:t>
          </a:r>
          <a:r>
            <a:rPr lang="en-US" sz="1600" b="1" kern="1200" dirty="0" smtClean="0"/>
            <a:t> Amend.) (privileges of U.S. citizenship . . Travel etc.)</a:t>
          </a:r>
          <a:endParaRPr lang="en-US" sz="1600" b="1" kern="1200" dirty="0"/>
        </a:p>
      </dsp:txBody>
      <dsp:txXfrm rot="5400000">
        <a:off x="8221934" y="1160823"/>
        <a:ext cx="1910953" cy="3482468"/>
      </dsp:txXfrm>
    </dsp:sp>
    <dsp:sp modelId="{3733B6DB-DD87-F24D-86F3-9E1277A361E0}">
      <dsp:nvSpPr>
        <dsp:cNvPr id="0" name=""/>
        <dsp:cNvSpPr/>
      </dsp:nvSpPr>
      <dsp:spPr>
        <a:xfrm rot="16200000">
          <a:off x="8329629" y="1946580"/>
          <a:ext cx="5804114" cy="1910953"/>
        </a:xfrm>
        <a:prstGeom prst="flowChartManualOperati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6184" bIns="0" numCol="1" spcCol="1270" anchor="t" anchorCtr="0">
          <a:noAutofit/>
        </a:bodyPr>
        <a:lstStyle/>
        <a:p>
          <a:pPr lvl="0" algn="l" defTabSz="933450" rtl="0">
            <a:lnSpc>
              <a:spcPct val="90000"/>
            </a:lnSpc>
            <a:spcBef>
              <a:spcPct val="0"/>
            </a:spcBef>
            <a:spcAft>
              <a:spcPct val="35000"/>
            </a:spcAft>
          </a:pPr>
          <a:r>
            <a:rPr lang="en-US" sz="2100" kern="1200" dirty="0" smtClean="0"/>
            <a:t>Freedom of religion, of assembly and of speech</a:t>
          </a:r>
          <a:endParaRPr lang="en-US" sz="2100" kern="1200" dirty="0"/>
        </a:p>
        <a:p>
          <a:pPr marL="171450" lvl="1" indent="-171450" algn="l" defTabSz="711200" rtl="0">
            <a:lnSpc>
              <a:spcPct val="90000"/>
            </a:lnSpc>
            <a:spcBef>
              <a:spcPct val="0"/>
            </a:spcBef>
            <a:spcAft>
              <a:spcPct val="15000"/>
            </a:spcAft>
            <a:buChar char="•"/>
          </a:pPr>
          <a:r>
            <a:rPr lang="en-US" sz="1600" b="1" kern="1200" dirty="0" smtClean="0"/>
            <a:t>Free exercise of religion plus Religious Freedom Restoration Act</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Establishment Clause</a:t>
          </a:r>
          <a:endParaRPr lang="en-US" sz="1600" b="1" kern="1200" dirty="0"/>
        </a:p>
      </dsp:txBody>
      <dsp:txXfrm rot="5400000">
        <a:off x="10276209" y="1160823"/>
        <a:ext cx="1910953" cy="34824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C55E4-8265-5448-B920-882B98BD1CF0}">
      <dsp:nvSpPr>
        <dsp:cNvPr id="0" name=""/>
        <dsp:cNvSpPr/>
      </dsp:nvSpPr>
      <dsp:spPr>
        <a:xfrm>
          <a:off x="2078" y="842329"/>
          <a:ext cx="2389398" cy="1194699"/>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t>From focus on the internal logic of the corporation</a:t>
          </a:r>
          <a:endParaRPr lang="en-US" sz="1300" kern="1200" dirty="0"/>
        </a:p>
      </dsp:txBody>
      <dsp:txXfrm>
        <a:off x="37070" y="877321"/>
        <a:ext cx="2319414" cy="1124715"/>
      </dsp:txXfrm>
    </dsp:sp>
    <dsp:sp modelId="{A22BB8AF-64CE-B941-8EE0-573C41F14EFC}">
      <dsp:nvSpPr>
        <dsp:cNvPr id="0" name=""/>
        <dsp:cNvSpPr/>
      </dsp:nvSpPr>
      <dsp:spPr>
        <a:xfrm>
          <a:off x="241018" y="2037029"/>
          <a:ext cx="238939" cy="896024"/>
        </a:xfrm>
        <a:custGeom>
          <a:avLst/>
          <a:gdLst/>
          <a:ahLst/>
          <a:cxnLst/>
          <a:rect l="0" t="0" r="0" b="0"/>
          <a:pathLst>
            <a:path>
              <a:moveTo>
                <a:pt x="0" y="0"/>
              </a:moveTo>
              <a:lnTo>
                <a:pt x="0" y="896024"/>
              </a:lnTo>
              <a:lnTo>
                <a:pt x="238939" y="896024"/>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0E9322-D465-E94D-BC1D-2F3E578F40CA}">
      <dsp:nvSpPr>
        <dsp:cNvPr id="0" name=""/>
        <dsp:cNvSpPr/>
      </dsp:nvSpPr>
      <dsp:spPr>
        <a:xfrm>
          <a:off x="479958" y="2335703"/>
          <a:ext cx="1911518" cy="119469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t>Property protection on behalf of shareholders</a:t>
          </a:r>
          <a:endParaRPr lang="en-US" sz="1500" kern="1200" dirty="0"/>
        </a:p>
      </dsp:txBody>
      <dsp:txXfrm>
        <a:off x="514950" y="2370695"/>
        <a:ext cx="1841534" cy="1124715"/>
      </dsp:txXfrm>
    </dsp:sp>
    <dsp:sp modelId="{6261DDE9-7120-5649-8D04-28BA1F9C5079}">
      <dsp:nvSpPr>
        <dsp:cNvPr id="0" name=""/>
        <dsp:cNvSpPr/>
      </dsp:nvSpPr>
      <dsp:spPr>
        <a:xfrm>
          <a:off x="241018" y="2037029"/>
          <a:ext cx="238939" cy="2389398"/>
        </a:xfrm>
        <a:custGeom>
          <a:avLst/>
          <a:gdLst/>
          <a:ahLst/>
          <a:cxnLst/>
          <a:rect l="0" t="0" r="0" b="0"/>
          <a:pathLst>
            <a:path>
              <a:moveTo>
                <a:pt x="0" y="0"/>
              </a:moveTo>
              <a:lnTo>
                <a:pt x="0" y="2389398"/>
              </a:lnTo>
              <a:lnTo>
                <a:pt x="238939" y="2389398"/>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F68A11-9ACA-BE43-A9F3-3E1D9CA6E3A4}">
      <dsp:nvSpPr>
        <dsp:cNvPr id="0" name=""/>
        <dsp:cNvSpPr/>
      </dsp:nvSpPr>
      <dsp:spPr>
        <a:xfrm>
          <a:off x="479958" y="3829077"/>
          <a:ext cx="1911518" cy="1194699"/>
        </a:xfrm>
        <a:prstGeom prst="roundRect">
          <a:avLst>
            <a:gd name="adj" fmla="val 10000"/>
          </a:avLst>
        </a:prstGeom>
        <a:solidFill>
          <a:schemeClr val="accent4">
            <a:lumMod val="60000"/>
            <a:lumOff val="4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t>Corporation as a space within which rights holders operate</a:t>
          </a:r>
          <a:endParaRPr lang="en-US" sz="1500" kern="1200" dirty="0"/>
        </a:p>
      </dsp:txBody>
      <dsp:txXfrm>
        <a:off x="514950" y="3864069"/>
        <a:ext cx="1841534" cy="1124715"/>
      </dsp:txXfrm>
    </dsp:sp>
    <dsp:sp modelId="{D28E01C9-2BDD-A149-97C2-42139D45A445}">
      <dsp:nvSpPr>
        <dsp:cNvPr id="0" name=""/>
        <dsp:cNvSpPr/>
      </dsp:nvSpPr>
      <dsp:spPr>
        <a:xfrm>
          <a:off x="2988826" y="842329"/>
          <a:ext cx="2389398" cy="1194699"/>
        </a:xfrm>
        <a:prstGeom prst="roundRect">
          <a:avLst>
            <a:gd name="adj" fmla="val 10000"/>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t>To a focus on the nature of the rights to be protected</a:t>
          </a:r>
          <a:endParaRPr lang="en-US" sz="1300" kern="1200" dirty="0"/>
        </a:p>
      </dsp:txBody>
      <dsp:txXfrm>
        <a:off x="3023818" y="877321"/>
        <a:ext cx="2319414" cy="1124715"/>
      </dsp:txXfrm>
    </dsp:sp>
    <dsp:sp modelId="{016B5765-4657-D84E-A923-D04249068A16}">
      <dsp:nvSpPr>
        <dsp:cNvPr id="0" name=""/>
        <dsp:cNvSpPr/>
      </dsp:nvSpPr>
      <dsp:spPr>
        <a:xfrm>
          <a:off x="3227766" y="2037029"/>
          <a:ext cx="238939" cy="896024"/>
        </a:xfrm>
        <a:custGeom>
          <a:avLst/>
          <a:gdLst/>
          <a:ahLst/>
          <a:cxnLst/>
          <a:rect l="0" t="0" r="0" b="0"/>
          <a:pathLst>
            <a:path>
              <a:moveTo>
                <a:pt x="0" y="0"/>
              </a:moveTo>
              <a:lnTo>
                <a:pt x="0" y="896024"/>
              </a:lnTo>
              <a:lnTo>
                <a:pt x="238939" y="896024"/>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E03B68-834E-A74C-9F60-287D342A351F}">
      <dsp:nvSpPr>
        <dsp:cNvPr id="0" name=""/>
        <dsp:cNvSpPr/>
      </dsp:nvSpPr>
      <dsp:spPr>
        <a:xfrm>
          <a:off x="3466706" y="2335703"/>
          <a:ext cx="1911518" cy="119469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t>Not necessarily for the sake of the corporation but for others</a:t>
          </a:r>
          <a:endParaRPr lang="en-US" sz="1500" kern="1200" dirty="0"/>
        </a:p>
      </dsp:txBody>
      <dsp:txXfrm>
        <a:off x="3501698" y="2370695"/>
        <a:ext cx="1841534" cy="1124715"/>
      </dsp:txXfrm>
    </dsp:sp>
    <dsp:sp modelId="{10606E3D-B106-F84D-AAA8-B2DBE5928809}">
      <dsp:nvSpPr>
        <dsp:cNvPr id="0" name=""/>
        <dsp:cNvSpPr/>
      </dsp:nvSpPr>
      <dsp:spPr>
        <a:xfrm>
          <a:off x="3227766" y="2037029"/>
          <a:ext cx="238939" cy="2389398"/>
        </a:xfrm>
        <a:custGeom>
          <a:avLst/>
          <a:gdLst/>
          <a:ahLst/>
          <a:cxnLst/>
          <a:rect l="0" t="0" r="0" b="0"/>
          <a:pathLst>
            <a:path>
              <a:moveTo>
                <a:pt x="0" y="0"/>
              </a:moveTo>
              <a:lnTo>
                <a:pt x="0" y="2389398"/>
              </a:lnTo>
              <a:lnTo>
                <a:pt x="238939" y="2389398"/>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357D055-402B-2041-A085-EE78FE5BF72F}">
      <dsp:nvSpPr>
        <dsp:cNvPr id="0" name=""/>
        <dsp:cNvSpPr/>
      </dsp:nvSpPr>
      <dsp:spPr>
        <a:xfrm>
          <a:off x="3466706" y="3829077"/>
          <a:ext cx="1911518" cy="1194699"/>
        </a:xfrm>
        <a:prstGeom prst="roundRect">
          <a:avLst>
            <a:gd name="adj" fmla="val 10000"/>
          </a:avLst>
        </a:prstGeom>
        <a:solidFill>
          <a:schemeClr val="accent4">
            <a:lumMod val="60000"/>
            <a:lumOff val="40000"/>
          </a:schemeClr>
        </a:solidFill>
        <a:ln w="6350" cap="flat" cmpd="sng" algn="ctr">
          <a:solidFill>
            <a:schemeClr val="accent4">
              <a:lumMod val="60000"/>
              <a:lum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t>Stakeholders; Society; the polity; religious communities; consumers, </a:t>
          </a:r>
          <a:r>
            <a:rPr lang="en-US" sz="1500" kern="1200" dirty="0" err="1" smtClean="0"/>
            <a:t>etc</a:t>
          </a:r>
          <a:r>
            <a:rPr lang="en-US" sz="1500" kern="1200" dirty="0" smtClean="0"/>
            <a:t>,. </a:t>
          </a:r>
          <a:endParaRPr lang="en-US" sz="1500" kern="1200" dirty="0"/>
        </a:p>
      </dsp:txBody>
      <dsp:txXfrm>
        <a:off x="3501698" y="3864069"/>
        <a:ext cx="1841534" cy="1124715"/>
      </dsp:txXfrm>
    </dsp:sp>
    <dsp:sp modelId="{2D81E24D-7022-164D-BA29-77DEFD1D48B7}">
      <dsp:nvSpPr>
        <dsp:cNvPr id="0" name=""/>
        <dsp:cNvSpPr/>
      </dsp:nvSpPr>
      <dsp:spPr>
        <a:xfrm>
          <a:off x="5975574" y="842329"/>
          <a:ext cx="2389398" cy="1194699"/>
        </a:xfrm>
        <a:prstGeom prst="roundRect">
          <a:avLst>
            <a:gd name="adj" fmla="val 10000"/>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t>To a focus on the character of the corporation as an autonomous enterprise capable of the production or expression of rights based conduct</a:t>
          </a:r>
          <a:endParaRPr lang="en-US" sz="1300" kern="1200" dirty="0"/>
        </a:p>
      </dsp:txBody>
      <dsp:txXfrm>
        <a:off x="6010566" y="877321"/>
        <a:ext cx="2319414" cy="1124715"/>
      </dsp:txXfrm>
    </dsp:sp>
    <dsp:sp modelId="{FC86AA7F-0710-7745-98FA-1D6CCBCD2452}">
      <dsp:nvSpPr>
        <dsp:cNvPr id="0" name=""/>
        <dsp:cNvSpPr/>
      </dsp:nvSpPr>
      <dsp:spPr>
        <a:xfrm>
          <a:off x="6214514" y="2037029"/>
          <a:ext cx="238939" cy="896024"/>
        </a:xfrm>
        <a:custGeom>
          <a:avLst/>
          <a:gdLst/>
          <a:ahLst/>
          <a:cxnLst/>
          <a:rect l="0" t="0" r="0" b="0"/>
          <a:pathLst>
            <a:path>
              <a:moveTo>
                <a:pt x="0" y="0"/>
              </a:moveTo>
              <a:lnTo>
                <a:pt x="0" y="896024"/>
              </a:lnTo>
              <a:lnTo>
                <a:pt x="238939" y="896024"/>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C3C1FF-88A6-4846-A266-C5C6994EF981}">
      <dsp:nvSpPr>
        <dsp:cNvPr id="0" name=""/>
        <dsp:cNvSpPr/>
      </dsp:nvSpPr>
      <dsp:spPr>
        <a:xfrm>
          <a:off x="6453454" y="2335703"/>
          <a:ext cx="1911518" cy="119469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smtClean="0"/>
            <a:t>Speech</a:t>
          </a:r>
          <a:endParaRPr lang="en-US" sz="1500" kern="1200"/>
        </a:p>
      </dsp:txBody>
      <dsp:txXfrm>
        <a:off x="6488446" y="2370695"/>
        <a:ext cx="1841534" cy="1124715"/>
      </dsp:txXfrm>
    </dsp:sp>
    <dsp:sp modelId="{153A8FCB-DCED-FF46-9C53-051D6D38BA30}">
      <dsp:nvSpPr>
        <dsp:cNvPr id="0" name=""/>
        <dsp:cNvSpPr/>
      </dsp:nvSpPr>
      <dsp:spPr>
        <a:xfrm>
          <a:off x="6214514" y="2037029"/>
          <a:ext cx="238939" cy="2389398"/>
        </a:xfrm>
        <a:custGeom>
          <a:avLst/>
          <a:gdLst/>
          <a:ahLst/>
          <a:cxnLst/>
          <a:rect l="0" t="0" r="0" b="0"/>
          <a:pathLst>
            <a:path>
              <a:moveTo>
                <a:pt x="0" y="0"/>
              </a:moveTo>
              <a:lnTo>
                <a:pt x="0" y="2389398"/>
              </a:lnTo>
              <a:lnTo>
                <a:pt x="238939" y="2389398"/>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848ACE-F74E-DA43-9AFB-6F38921E0618}">
      <dsp:nvSpPr>
        <dsp:cNvPr id="0" name=""/>
        <dsp:cNvSpPr/>
      </dsp:nvSpPr>
      <dsp:spPr>
        <a:xfrm>
          <a:off x="6453454" y="3829077"/>
          <a:ext cx="1911518" cy="1194699"/>
        </a:xfrm>
        <a:prstGeom prst="roundRect">
          <a:avLst>
            <a:gd name="adj" fmla="val 10000"/>
          </a:avLst>
        </a:prstGeom>
        <a:solidFill>
          <a:schemeClr val="accent4">
            <a:lumMod val="60000"/>
            <a:lumOff val="4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smtClean="0"/>
            <a:t>Religion</a:t>
          </a:r>
          <a:endParaRPr lang="en-US" sz="1500" kern="1200"/>
        </a:p>
      </dsp:txBody>
      <dsp:txXfrm>
        <a:off x="6488446" y="3864069"/>
        <a:ext cx="1841534" cy="1124715"/>
      </dsp:txXfrm>
    </dsp:sp>
    <dsp:sp modelId="{AEF108E6-4C6B-B14F-BBA2-10909679C35E}">
      <dsp:nvSpPr>
        <dsp:cNvPr id="0" name=""/>
        <dsp:cNvSpPr/>
      </dsp:nvSpPr>
      <dsp:spPr>
        <a:xfrm>
          <a:off x="8962322" y="842329"/>
          <a:ext cx="2389398" cy="1194699"/>
        </a:xfrm>
        <a:prstGeom prst="roundRect">
          <a:avLst>
            <a:gd name="adj" fmla="val 10000"/>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t>Underlying movement is the willingness of the Court to shift from one conception of the corporate personality to another to suit its aims</a:t>
          </a:r>
          <a:endParaRPr lang="en-US" sz="1300" kern="1200" dirty="0"/>
        </a:p>
      </dsp:txBody>
      <dsp:txXfrm>
        <a:off x="8997314" y="877321"/>
        <a:ext cx="2319414" cy="1124715"/>
      </dsp:txXfrm>
    </dsp:sp>
    <dsp:sp modelId="{64185E3B-9F00-184B-A85F-1159D4A2250B}">
      <dsp:nvSpPr>
        <dsp:cNvPr id="0" name=""/>
        <dsp:cNvSpPr/>
      </dsp:nvSpPr>
      <dsp:spPr>
        <a:xfrm>
          <a:off x="9201262" y="2037029"/>
          <a:ext cx="238939" cy="896024"/>
        </a:xfrm>
        <a:custGeom>
          <a:avLst/>
          <a:gdLst/>
          <a:ahLst/>
          <a:cxnLst/>
          <a:rect l="0" t="0" r="0" b="0"/>
          <a:pathLst>
            <a:path>
              <a:moveTo>
                <a:pt x="0" y="0"/>
              </a:moveTo>
              <a:lnTo>
                <a:pt x="0" y="896024"/>
              </a:lnTo>
              <a:lnTo>
                <a:pt x="238939" y="896024"/>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440028A-A2B3-2144-8EA6-6FA114D1B4EA}">
      <dsp:nvSpPr>
        <dsp:cNvPr id="0" name=""/>
        <dsp:cNvSpPr/>
      </dsp:nvSpPr>
      <dsp:spPr>
        <a:xfrm>
          <a:off x="9440202" y="2335703"/>
          <a:ext cx="1911518" cy="1194699"/>
        </a:xfrm>
        <a:prstGeom prst="roundRect">
          <a:avLst>
            <a:gd name="adj" fmla="val 10000"/>
          </a:avLst>
        </a:prstGeom>
        <a:solidFill>
          <a:schemeClr val="accent2">
            <a:alpha val="90000"/>
          </a:schemeClr>
        </a:solidFill>
        <a:ln w="6350" cap="flat" cmpd="sng" algn="ctr">
          <a:solidFill>
            <a:schemeClr val="accent2">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t>This is an area of law in which some sort of ordering principle may be useful.</a:t>
          </a:r>
          <a:endParaRPr lang="en-US" sz="1500" kern="1200" dirty="0"/>
        </a:p>
      </dsp:txBody>
      <dsp:txXfrm>
        <a:off x="9475194" y="2370695"/>
        <a:ext cx="1841534" cy="1124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821A8-8694-954C-BEC5-07FD4518A329}">
      <dsp:nvSpPr>
        <dsp:cNvPr id="0" name=""/>
        <dsp:cNvSpPr/>
      </dsp:nvSpPr>
      <dsp:spPr>
        <a:xfrm>
          <a:off x="0" y="112827"/>
          <a:ext cx="12192000" cy="17596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John Dewey, “</a:t>
          </a:r>
          <a:r>
            <a:rPr lang="en-US" sz="3200" kern="1200" smtClean="0">
              <a:hlinkClick xmlns:r="http://schemas.openxmlformats.org/officeDocument/2006/relationships" r:id="rId1" invalidUrl="http://www.compilerpress.ca/Competitiveness/Anno/Anno Dewey Corproate Legal Personality YLR 1926.htm"/>
            </a:rPr>
            <a:t>The Historic Background of Corporate Legal Personality</a:t>
          </a:r>
          <a:r>
            <a:rPr lang="en-US" sz="3200" kern="1200" smtClean="0"/>
            <a:t>,” </a:t>
          </a:r>
          <a:r>
            <a:rPr lang="en-US" sz="3200" i="1" kern="1200" smtClean="0"/>
            <a:t>Yale Law Journal, </a:t>
          </a:r>
          <a:r>
            <a:rPr lang="en-US" sz="3200" kern="1200" smtClean="0"/>
            <a:t>XXXV (6) (April 1926), 655-673 [quoting Maitland, </a:t>
          </a:r>
          <a:r>
            <a:rPr lang="en-US" sz="3200" i="1" kern="1200" smtClean="0"/>
            <a:t>Collected Papers </a:t>
          </a:r>
          <a:r>
            <a:rPr lang="en-US" sz="3200" kern="1200" smtClean="0"/>
            <a:t>(1911) 307]</a:t>
          </a:r>
          <a:endParaRPr lang="en-US" sz="3200" kern="1200"/>
        </a:p>
      </dsp:txBody>
      <dsp:txXfrm>
        <a:off x="85900" y="198727"/>
        <a:ext cx="12020200" cy="1587880"/>
      </dsp:txXfrm>
    </dsp:sp>
    <dsp:sp modelId="{62395A56-2A4B-3441-A085-6BCCBD92478F}">
      <dsp:nvSpPr>
        <dsp:cNvPr id="0" name=""/>
        <dsp:cNvSpPr/>
      </dsp:nvSpPr>
      <dsp:spPr>
        <a:xfrm>
          <a:off x="0" y="1872507"/>
          <a:ext cx="12192000" cy="304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smtClean="0"/>
            <a:t>“The corporation is (forgive this compound adjective) a right-and-duty-bearing unit.  </a:t>
          </a:r>
          <a:endParaRPr lang="en-US" sz="2500" kern="1200"/>
        </a:p>
        <a:p>
          <a:pPr marL="228600" lvl="1" indent="-228600" algn="l" defTabSz="1111250" rtl="0">
            <a:lnSpc>
              <a:spcPct val="90000"/>
            </a:lnSpc>
            <a:spcBef>
              <a:spcPct val="0"/>
            </a:spcBef>
            <a:spcAft>
              <a:spcPct val="20000"/>
            </a:spcAft>
            <a:buChar char="•"/>
          </a:pPr>
          <a:r>
            <a:rPr lang="en-US" sz="2500" kern="1200" dirty="0" smtClean="0"/>
            <a:t>Not all the legal propositions that are true of a man will be true of a corporation.  For example, it can neither marry nor be given in marriage; but in a vast number of cases you can make a legal statement about </a:t>
          </a:r>
          <a:r>
            <a:rPr lang="en-US" sz="2500" i="1" kern="1200" dirty="0" smtClean="0"/>
            <a:t>x</a:t>
          </a:r>
          <a:r>
            <a:rPr lang="en-US" sz="2500" kern="1200" dirty="0" smtClean="0"/>
            <a:t> and </a:t>
          </a:r>
          <a:r>
            <a:rPr lang="en-US" sz="2500" i="1" kern="1200" dirty="0" smtClean="0"/>
            <a:t>y</a:t>
          </a:r>
          <a:r>
            <a:rPr lang="en-US" sz="2500" kern="1200" dirty="0" smtClean="0"/>
            <a:t> which will hold good whether these symbols stand for two men or for two corporations, or for a corporation and a man.” [2]  </a:t>
          </a:r>
          <a:endParaRPr lang="en-US" sz="2500" kern="1200" dirty="0"/>
        </a:p>
        <a:p>
          <a:pPr marL="228600" lvl="1" indent="-228600" algn="l" defTabSz="1111250" rtl="0">
            <a:lnSpc>
              <a:spcPct val="90000"/>
            </a:lnSpc>
            <a:spcBef>
              <a:spcPct val="0"/>
            </a:spcBef>
            <a:spcAft>
              <a:spcPct val="20000"/>
            </a:spcAft>
            <a:buChar char="•"/>
          </a:pPr>
          <a:r>
            <a:rPr lang="en-US" sz="2500" kern="1200" smtClean="0"/>
            <a:t>In saying that “person” might legally mean whatever the law makes it mean, I am trying to say that “person” might be used simply as a synonym for a’ right-and-duty-bearing unit. </a:t>
          </a:r>
          <a:endParaRPr lang="en-US" sz="2500" kern="1200"/>
        </a:p>
      </dsp:txBody>
      <dsp:txXfrm>
        <a:off x="0" y="1872507"/>
        <a:ext cx="12192000" cy="3047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1620B-DF9E-2345-89EF-078D2D9012A8}">
      <dsp:nvSpPr>
        <dsp:cNvPr id="0" name=""/>
        <dsp:cNvSpPr/>
      </dsp:nvSpPr>
      <dsp:spPr>
        <a:xfrm>
          <a:off x="838201" y="3140"/>
          <a:ext cx="2422921" cy="121146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Fiction Concession theory</a:t>
          </a:r>
          <a:endParaRPr lang="en-US" sz="2400" kern="1200" dirty="0"/>
        </a:p>
      </dsp:txBody>
      <dsp:txXfrm>
        <a:off x="873683" y="38622"/>
        <a:ext cx="2351957" cy="1140496"/>
      </dsp:txXfrm>
    </dsp:sp>
    <dsp:sp modelId="{883DCAEF-BACC-6749-BB9C-CA1C7D8CC36E}">
      <dsp:nvSpPr>
        <dsp:cNvPr id="0" name=""/>
        <dsp:cNvSpPr/>
      </dsp:nvSpPr>
      <dsp:spPr>
        <a:xfrm>
          <a:off x="1080493" y="1214601"/>
          <a:ext cx="242292" cy="908595"/>
        </a:xfrm>
        <a:custGeom>
          <a:avLst/>
          <a:gdLst/>
          <a:ahLst/>
          <a:cxnLst/>
          <a:rect l="0" t="0" r="0" b="0"/>
          <a:pathLst>
            <a:path>
              <a:moveTo>
                <a:pt x="0" y="0"/>
              </a:moveTo>
              <a:lnTo>
                <a:pt x="0" y="908595"/>
              </a:lnTo>
              <a:lnTo>
                <a:pt x="242292" y="90859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0D0FB06-0B5C-8F4C-9A62-3D5B83D0E4DA}">
      <dsp:nvSpPr>
        <dsp:cNvPr id="0" name=""/>
        <dsp:cNvSpPr/>
      </dsp:nvSpPr>
      <dsp:spPr>
        <a:xfrm>
          <a:off x="1322785" y="1517466"/>
          <a:ext cx="2753330"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Corporations exist only to the extent permitted by law</a:t>
          </a:r>
          <a:endParaRPr lang="en-US" sz="2000" kern="1200" dirty="0"/>
        </a:p>
      </dsp:txBody>
      <dsp:txXfrm>
        <a:off x="1358267" y="1552948"/>
        <a:ext cx="2682366" cy="1140496"/>
      </dsp:txXfrm>
    </dsp:sp>
    <dsp:sp modelId="{756F882F-3CA4-D54F-909C-71287D8A680D}">
      <dsp:nvSpPr>
        <dsp:cNvPr id="0" name=""/>
        <dsp:cNvSpPr/>
      </dsp:nvSpPr>
      <dsp:spPr>
        <a:xfrm>
          <a:off x="1080493" y="1214601"/>
          <a:ext cx="242292" cy="2422921"/>
        </a:xfrm>
        <a:custGeom>
          <a:avLst/>
          <a:gdLst/>
          <a:ahLst/>
          <a:cxnLst/>
          <a:rect l="0" t="0" r="0" b="0"/>
          <a:pathLst>
            <a:path>
              <a:moveTo>
                <a:pt x="0" y="0"/>
              </a:moveTo>
              <a:lnTo>
                <a:pt x="0" y="2422921"/>
              </a:lnTo>
              <a:lnTo>
                <a:pt x="242292" y="242292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75BE88-E57C-F948-B4D5-25AA45484E1B}">
      <dsp:nvSpPr>
        <dsp:cNvPr id="0" name=""/>
        <dsp:cNvSpPr/>
      </dsp:nvSpPr>
      <dsp:spPr>
        <a:xfrm>
          <a:off x="1322785" y="3031792"/>
          <a:ext cx="2452326"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i="1" kern="1200" smtClean="0"/>
            <a:t>Corporate form</a:t>
          </a:r>
          <a:r>
            <a:rPr lang="en-US" sz="2300" kern="1200" smtClean="0"/>
            <a:t> as property </a:t>
          </a:r>
          <a:r>
            <a:rPr lang="en-US" sz="2300" i="1" kern="1200" smtClean="0"/>
            <a:t>controlled</a:t>
          </a:r>
          <a:r>
            <a:rPr lang="en-US" sz="2300" kern="1200" smtClean="0"/>
            <a:t> by the state</a:t>
          </a:r>
          <a:endParaRPr lang="en-US" sz="2300" kern="1200"/>
        </a:p>
      </dsp:txBody>
      <dsp:txXfrm>
        <a:off x="1358267" y="3067274"/>
        <a:ext cx="2381362" cy="1140496"/>
      </dsp:txXfrm>
    </dsp:sp>
    <dsp:sp modelId="{E8C745AF-5F31-5347-A072-5AE38147BC37}">
      <dsp:nvSpPr>
        <dsp:cNvPr id="0" name=""/>
        <dsp:cNvSpPr/>
      </dsp:nvSpPr>
      <dsp:spPr>
        <a:xfrm>
          <a:off x="1080493" y="1214601"/>
          <a:ext cx="242292" cy="3937248"/>
        </a:xfrm>
        <a:custGeom>
          <a:avLst/>
          <a:gdLst/>
          <a:ahLst/>
          <a:cxnLst/>
          <a:rect l="0" t="0" r="0" b="0"/>
          <a:pathLst>
            <a:path>
              <a:moveTo>
                <a:pt x="0" y="0"/>
              </a:moveTo>
              <a:lnTo>
                <a:pt x="0" y="3937248"/>
              </a:lnTo>
              <a:lnTo>
                <a:pt x="242292" y="393724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AE7D37B-B151-A14A-BB80-6ABE13DB66C2}">
      <dsp:nvSpPr>
        <dsp:cNvPr id="0" name=""/>
        <dsp:cNvSpPr/>
      </dsp:nvSpPr>
      <dsp:spPr>
        <a:xfrm>
          <a:off x="1322785" y="4546118"/>
          <a:ext cx="1938337"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Focus on state economic policy</a:t>
          </a:r>
          <a:endParaRPr lang="en-US" sz="2300" kern="1200" dirty="0"/>
        </a:p>
      </dsp:txBody>
      <dsp:txXfrm>
        <a:off x="1358267" y="4581600"/>
        <a:ext cx="1867373" cy="1140496"/>
      </dsp:txXfrm>
    </dsp:sp>
    <dsp:sp modelId="{75CB0993-971A-A540-95D8-3FA527BB306A}">
      <dsp:nvSpPr>
        <dsp:cNvPr id="0" name=""/>
        <dsp:cNvSpPr/>
      </dsp:nvSpPr>
      <dsp:spPr>
        <a:xfrm>
          <a:off x="4197262" y="3140"/>
          <a:ext cx="2422921" cy="1211460"/>
        </a:xfrm>
        <a:prstGeom prst="roundRect">
          <a:avLst>
            <a:gd name="adj" fmla="val 10000"/>
          </a:avLst>
        </a:prstGeom>
        <a:gradFill rotWithShape="0">
          <a:gsLst>
            <a:gs pos="0">
              <a:schemeClr val="accent4">
                <a:lumMod val="75000"/>
              </a:schemeClr>
            </a:gs>
            <a:gs pos="50000">
              <a:schemeClr val="accent4"/>
            </a:gs>
            <a:gs pos="100000">
              <a:schemeClr val="accent4">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rPr>
            <a:t>Nexus of contracts theory</a:t>
          </a:r>
          <a:endParaRPr lang="en-US" sz="2400" kern="1200" dirty="0">
            <a:solidFill>
              <a:schemeClr val="tx1"/>
            </a:solidFill>
          </a:endParaRPr>
        </a:p>
      </dsp:txBody>
      <dsp:txXfrm>
        <a:off x="4232744" y="38622"/>
        <a:ext cx="2351957" cy="1140496"/>
      </dsp:txXfrm>
    </dsp:sp>
    <dsp:sp modelId="{6128A787-A048-0549-B786-262A7C78925D}">
      <dsp:nvSpPr>
        <dsp:cNvPr id="0" name=""/>
        <dsp:cNvSpPr/>
      </dsp:nvSpPr>
      <dsp:spPr>
        <a:xfrm>
          <a:off x="4439554" y="1214601"/>
          <a:ext cx="242292" cy="908595"/>
        </a:xfrm>
        <a:custGeom>
          <a:avLst/>
          <a:gdLst/>
          <a:ahLst/>
          <a:cxnLst/>
          <a:rect l="0" t="0" r="0" b="0"/>
          <a:pathLst>
            <a:path>
              <a:moveTo>
                <a:pt x="0" y="0"/>
              </a:moveTo>
              <a:lnTo>
                <a:pt x="0" y="908595"/>
              </a:lnTo>
              <a:lnTo>
                <a:pt x="242292" y="90859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D01CC7-6172-A247-A9A4-68D6A4613203}">
      <dsp:nvSpPr>
        <dsp:cNvPr id="0" name=""/>
        <dsp:cNvSpPr/>
      </dsp:nvSpPr>
      <dsp:spPr>
        <a:xfrm>
          <a:off x="4681847" y="1517466"/>
          <a:ext cx="2857846"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corporations are collection of contracts between different parties - primarily shareholders.</a:t>
          </a:r>
          <a:endParaRPr lang="en-US" sz="1800" kern="1200" dirty="0"/>
        </a:p>
      </dsp:txBody>
      <dsp:txXfrm>
        <a:off x="4717329" y="1552948"/>
        <a:ext cx="2786882" cy="1140496"/>
      </dsp:txXfrm>
    </dsp:sp>
    <dsp:sp modelId="{A511FB22-919D-8449-922F-51F8652DF749}">
      <dsp:nvSpPr>
        <dsp:cNvPr id="0" name=""/>
        <dsp:cNvSpPr/>
      </dsp:nvSpPr>
      <dsp:spPr>
        <a:xfrm>
          <a:off x="4439554" y="1214601"/>
          <a:ext cx="242292" cy="2422921"/>
        </a:xfrm>
        <a:custGeom>
          <a:avLst/>
          <a:gdLst/>
          <a:ahLst/>
          <a:cxnLst/>
          <a:rect l="0" t="0" r="0" b="0"/>
          <a:pathLst>
            <a:path>
              <a:moveTo>
                <a:pt x="0" y="0"/>
              </a:moveTo>
              <a:lnTo>
                <a:pt x="0" y="2422921"/>
              </a:lnTo>
              <a:lnTo>
                <a:pt x="242292" y="242292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8ACFA1-42F8-7D40-B570-FC6B5BED64D1}">
      <dsp:nvSpPr>
        <dsp:cNvPr id="0" name=""/>
        <dsp:cNvSpPr/>
      </dsp:nvSpPr>
      <dsp:spPr>
        <a:xfrm>
          <a:off x="4681847" y="3031792"/>
          <a:ext cx="2739025"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Corporations as property in the hands of shareholders; </a:t>
          </a:r>
          <a:endParaRPr lang="en-US" sz="2000" kern="1200" dirty="0"/>
        </a:p>
      </dsp:txBody>
      <dsp:txXfrm>
        <a:off x="4717329" y="3067274"/>
        <a:ext cx="2668061" cy="1140496"/>
      </dsp:txXfrm>
    </dsp:sp>
    <dsp:sp modelId="{CCD99982-24D7-9E42-A539-11B09D086630}">
      <dsp:nvSpPr>
        <dsp:cNvPr id="0" name=""/>
        <dsp:cNvSpPr/>
      </dsp:nvSpPr>
      <dsp:spPr>
        <a:xfrm>
          <a:off x="4439554" y="1214601"/>
          <a:ext cx="242292" cy="3937248"/>
        </a:xfrm>
        <a:custGeom>
          <a:avLst/>
          <a:gdLst/>
          <a:ahLst/>
          <a:cxnLst/>
          <a:rect l="0" t="0" r="0" b="0"/>
          <a:pathLst>
            <a:path>
              <a:moveTo>
                <a:pt x="0" y="0"/>
              </a:moveTo>
              <a:lnTo>
                <a:pt x="0" y="3937248"/>
              </a:lnTo>
              <a:lnTo>
                <a:pt x="242292" y="393724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0D90B9-DB12-6548-A958-A80CACDB1D28}">
      <dsp:nvSpPr>
        <dsp:cNvPr id="0" name=""/>
        <dsp:cNvSpPr/>
      </dsp:nvSpPr>
      <dsp:spPr>
        <a:xfrm>
          <a:off x="4681847" y="4546118"/>
          <a:ext cx="2784751"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focus on shareholder rather than on enterprise</a:t>
          </a:r>
          <a:endParaRPr lang="en-US" sz="2000" kern="1200" dirty="0"/>
        </a:p>
      </dsp:txBody>
      <dsp:txXfrm>
        <a:off x="4717329" y="4581600"/>
        <a:ext cx="2713787" cy="1140496"/>
      </dsp:txXfrm>
    </dsp:sp>
    <dsp:sp modelId="{E30E9F69-CF0E-7242-8DEA-FCEB78304C84}">
      <dsp:nvSpPr>
        <dsp:cNvPr id="0" name=""/>
        <dsp:cNvSpPr/>
      </dsp:nvSpPr>
      <dsp:spPr>
        <a:xfrm>
          <a:off x="7447806" y="3140"/>
          <a:ext cx="3488086" cy="1211460"/>
        </a:xfrm>
        <a:prstGeom prst="roundRect">
          <a:avLst>
            <a:gd name="adj" fmla="val 10000"/>
          </a:avLst>
        </a:prstGeom>
        <a:gradFill rotWithShape="0">
          <a:gsLst>
            <a:gs pos="0">
              <a:schemeClr val="accent6">
                <a:lumMod val="75000"/>
              </a:schemeClr>
            </a:gs>
            <a:gs pos="50000">
              <a:schemeClr val="accent6">
                <a:lumMod val="50000"/>
              </a:schemeClr>
            </a:gs>
            <a:gs pos="100000">
              <a:schemeClr val="accent6">
                <a:lumMod val="75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Autonomy/Aggregation theory</a:t>
          </a:r>
          <a:endParaRPr lang="en-US" sz="2400" kern="1200" dirty="0"/>
        </a:p>
      </dsp:txBody>
      <dsp:txXfrm>
        <a:off x="7483288" y="38622"/>
        <a:ext cx="3417122" cy="1140496"/>
      </dsp:txXfrm>
    </dsp:sp>
    <dsp:sp modelId="{8496E59B-0055-0743-9ABA-97FBE7DEC28F}">
      <dsp:nvSpPr>
        <dsp:cNvPr id="0" name=""/>
        <dsp:cNvSpPr/>
      </dsp:nvSpPr>
      <dsp:spPr>
        <a:xfrm>
          <a:off x="7796614" y="1214601"/>
          <a:ext cx="348808" cy="908595"/>
        </a:xfrm>
        <a:custGeom>
          <a:avLst/>
          <a:gdLst/>
          <a:ahLst/>
          <a:cxnLst/>
          <a:rect l="0" t="0" r="0" b="0"/>
          <a:pathLst>
            <a:path>
              <a:moveTo>
                <a:pt x="0" y="0"/>
              </a:moveTo>
              <a:lnTo>
                <a:pt x="0" y="908595"/>
              </a:lnTo>
              <a:lnTo>
                <a:pt x="348808" y="90859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6506D4-0D15-064C-8A48-569BC6CEBCCB}">
      <dsp:nvSpPr>
        <dsp:cNvPr id="0" name=""/>
        <dsp:cNvSpPr/>
      </dsp:nvSpPr>
      <dsp:spPr>
        <a:xfrm>
          <a:off x="8145423" y="1517466"/>
          <a:ext cx="3208374"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When a group comes together to form an enterprise the resulting body is distinct from any of its members; it is institutionally distinct</a:t>
          </a:r>
          <a:endParaRPr lang="en-US" sz="1800" kern="1200" dirty="0"/>
        </a:p>
      </dsp:txBody>
      <dsp:txXfrm>
        <a:off x="8180905" y="1552948"/>
        <a:ext cx="3137410" cy="1140496"/>
      </dsp:txXfrm>
    </dsp:sp>
    <dsp:sp modelId="{7F7AD221-8AF6-5F4E-B3B8-84FF2AB114E3}">
      <dsp:nvSpPr>
        <dsp:cNvPr id="0" name=""/>
        <dsp:cNvSpPr/>
      </dsp:nvSpPr>
      <dsp:spPr>
        <a:xfrm>
          <a:off x="7796614" y="1214601"/>
          <a:ext cx="348808" cy="2422921"/>
        </a:xfrm>
        <a:custGeom>
          <a:avLst/>
          <a:gdLst/>
          <a:ahLst/>
          <a:cxnLst/>
          <a:rect l="0" t="0" r="0" b="0"/>
          <a:pathLst>
            <a:path>
              <a:moveTo>
                <a:pt x="0" y="0"/>
              </a:moveTo>
              <a:lnTo>
                <a:pt x="0" y="2422921"/>
              </a:lnTo>
              <a:lnTo>
                <a:pt x="348808" y="242292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732D09-E414-1E43-A40F-E7029420DFF7}">
      <dsp:nvSpPr>
        <dsp:cNvPr id="0" name=""/>
        <dsp:cNvSpPr/>
      </dsp:nvSpPr>
      <dsp:spPr>
        <a:xfrm>
          <a:off x="8145423" y="3031792"/>
          <a:ext cx="3208374"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smtClean="0"/>
            <a:t>Corporations as the government of an economic community </a:t>
          </a:r>
          <a:endParaRPr lang="en-US" sz="2300" kern="1200"/>
        </a:p>
      </dsp:txBody>
      <dsp:txXfrm>
        <a:off x="8180905" y="3067274"/>
        <a:ext cx="3137410" cy="1140496"/>
      </dsp:txXfrm>
    </dsp:sp>
    <dsp:sp modelId="{CD4CB3DE-6849-E04D-A826-19980B7C18DF}">
      <dsp:nvSpPr>
        <dsp:cNvPr id="0" name=""/>
        <dsp:cNvSpPr/>
      </dsp:nvSpPr>
      <dsp:spPr>
        <a:xfrm>
          <a:off x="7796614" y="1214601"/>
          <a:ext cx="348808" cy="3937248"/>
        </a:xfrm>
        <a:custGeom>
          <a:avLst/>
          <a:gdLst/>
          <a:ahLst/>
          <a:cxnLst/>
          <a:rect l="0" t="0" r="0" b="0"/>
          <a:pathLst>
            <a:path>
              <a:moveTo>
                <a:pt x="0" y="0"/>
              </a:moveTo>
              <a:lnTo>
                <a:pt x="0" y="3937248"/>
              </a:lnTo>
              <a:lnTo>
                <a:pt x="348808" y="393724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2AC30F-46BE-8D4F-B12D-3D1B6C475627}">
      <dsp:nvSpPr>
        <dsp:cNvPr id="0" name=""/>
        <dsp:cNvSpPr/>
      </dsp:nvSpPr>
      <dsp:spPr>
        <a:xfrm>
          <a:off x="8145423" y="4546118"/>
          <a:ext cx="3208374"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smtClean="0"/>
            <a:t>Focus on the enterprise rather than on the shareholder</a:t>
          </a:r>
          <a:endParaRPr lang="en-US" sz="2300" kern="1200"/>
        </a:p>
      </dsp:txBody>
      <dsp:txXfrm>
        <a:off x="8180905" y="4581600"/>
        <a:ext cx="3137410" cy="1140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E6735-E6A0-C24F-9BD1-DEF5E79CEBB5}">
      <dsp:nvSpPr>
        <dsp:cNvPr id="0" name=""/>
        <dsp:cNvSpPr/>
      </dsp:nvSpPr>
      <dsp:spPr>
        <a:xfrm>
          <a:off x="51" y="493093"/>
          <a:ext cx="4913783" cy="16152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kern="1200" dirty="0" smtClean="0"/>
            <a:t>If the corporation can hold rights and obligations under law, can it also be subject to the fundamental protections of constitutional Law?</a:t>
          </a:r>
          <a:endParaRPr lang="en-US" sz="2500" kern="1200" dirty="0"/>
        </a:p>
      </dsp:txBody>
      <dsp:txXfrm>
        <a:off x="51" y="493093"/>
        <a:ext cx="4913783" cy="1615212"/>
      </dsp:txXfrm>
    </dsp:sp>
    <dsp:sp modelId="{309C3C59-A592-2842-BEBF-352F6EFA80CC}">
      <dsp:nvSpPr>
        <dsp:cNvPr id="0" name=""/>
        <dsp:cNvSpPr/>
      </dsp:nvSpPr>
      <dsp:spPr>
        <a:xfrm>
          <a:off x="51" y="2108306"/>
          <a:ext cx="4913783" cy="1749937"/>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t>The issue depends on the extent to which the corporation is viewed as autonomous of its shareholders</a:t>
          </a:r>
          <a:endParaRPr lang="en-US" sz="2500" kern="1200" dirty="0"/>
        </a:p>
      </dsp:txBody>
      <dsp:txXfrm>
        <a:off x="51" y="2108306"/>
        <a:ext cx="4913783" cy="1749937"/>
      </dsp:txXfrm>
    </dsp:sp>
    <dsp:sp modelId="{041F1C2E-A950-3E40-9AEB-158B84091FD3}">
      <dsp:nvSpPr>
        <dsp:cNvPr id="0" name=""/>
        <dsp:cNvSpPr/>
      </dsp:nvSpPr>
      <dsp:spPr>
        <a:xfrm>
          <a:off x="5601764" y="493093"/>
          <a:ext cx="4913783" cy="161521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kern="1200" smtClean="0"/>
            <a:t>That question has had a long history in the United States</a:t>
          </a:r>
          <a:endParaRPr lang="en-US" sz="2500" kern="1200"/>
        </a:p>
      </dsp:txBody>
      <dsp:txXfrm>
        <a:off x="5601764" y="493093"/>
        <a:ext cx="4913783" cy="1615212"/>
      </dsp:txXfrm>
    </dsp:sp>
    <dsp:sp modelId="{A89F2382-2478-0B46-956E-EE1F4D657CA7}">
      <dsp:nvSpPr>
        <dsp:cNvPr id="0" name=""/>
        <dsp:cNvSpPr/>
      </dsp:nvSpPr>
      <dsp:spPr>
        <a:xfrm>
          <a:off x="5601764" y="2108306"/>
          <a:ext cx="4913783" cy="1749937"/>
        </a:xfrm>
        <a:prstGeom prst="rect">
          <a:avLst/>
        </a:prstGeom>
        <a:solidFill>
          <a:schemeClr val="accent5">
            <a:tint val="40000"/>
            <a:alpha val="90000"/>
            <a:hueOff val="-6739760"/>
            <a:satOff val="-22832"/>
            <a:lumOff val="-2928"/>
            <a:alphaOff val="0"/>
          </a:schemeClr>
        </a:solidFill>
        <a:ln w="6350" cap="flat" cmpd="sng" algn="ctr">
          <a:solidFill>
            <a:schemeClr val="accent5">
              <a:tint val="40000"/>
              <a:alpha val="90000"/>
              <a:hueOff val="-6739760"/>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smtClean="0"/>
            <a:t>Issue arose almost at the start of the Republic</a:t>
          </a:r>
          <a:endParaRPr lang="en-US" sz="2500" kern="1200"/>
        </a:p>
        <a:p>
          <a:pPr marL="228600" lvl="1" indent="-228600" algn="l" defTabSz="1111250" rtl="0">
            <a:lnSpc>
              <a:spcPct val="90000"/>
            </a:lnSpc>
            <a:spcBef>
              <a:spcPct val="0"/>
            </a:spcBef>
            <a:spcAft>
              <a:spcPct val="15000"/>
            </a:spcAft>
            <a:buChar char="•"/>
          </a:pPr>
          <a:r>
            <a:rPr lang="en-US" sz="2500" kern="1200" smtClean="0"/>
            <a:t>It remains controversial today</a:t>
          </a:r>
          <a:endParaRPr lang="en-US" sz="2500" kern="1200"/>
        </a:p>
      </dsp:txBody>
      <dsp:txXfrm>
        <a:off x="5601764" y="2108306"/>
        <a:ext cx="4913783" cy="1749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AD8E5-5BBA-A043-B1BE-55231EB61385}">
      <dsp:nvSpPr>
        <dsp:cNvPr id="0" name=""/>
        <dsp:cNvSpPr/>
      </dsp:nvSpPr>
      <dsp:spPr>
        <a:xfrm>
          <a:off x="0" y="0"/>
          <a:ext cx="4351338" cy="4351338"/>
        </a:xfrm>
        <a:prstGeom prst="pie">
          <a:avLst>
            <a:gd name="adj1" fmla="val 5400000"/>
            <a:gd name="adj2" fmla="val 16200000"/>
          </a:avLst>
        </a:prstGeom>
        <a:gradFill rotWithShape="0">
          <a:gsLst>
            <a:gs pos="0">
              <a:schemeClr val="accent4">
                <a:lumMod val="20000"/>
                <a:lumOff val="80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52013C-B163-2A43-BCB9-DA346197AACC}">
      <dsp:nvSpPr>
        <dsp:cNvPr id="0" name=""/>
        <dsp:cNvSpPr/>
      </dsp:nvSpPr>
      <dsp:spPr>
        <a:xfrm>
          <a:off x="2175669" y="0"/>
          <a:ext cx="8339931" cy="4351338"/>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t>Traditional Framework of corporate constitutional protection</a:t>
          </a:r>
          <a:endParaRPr lang="en-US" sz="2600" kern="1200"/>
        </a:p>
      </dsp:txBody>
      <dsp:txXfrm>
        <a:off x="2175669" y="0"/>
        <a:ext cx="4169965" cy="1305404"/>
      </dsp:txXfrm>
    </dsp:sp>
    <dsp:sp modelId="{BC32EBE5-4120-AD42-BC39-322DA47AB000}">
      <dsp:nvSpPr>
        <dsp:cNvPr id="0" name=""/>
        <dsp:cNvSpPr/>
      </dsp:nvSpPr>
      <dsp:spPr>
        <a:xfrm>
          <a:off x="761485" y="1305404"/>
          <a:ext cx="2828366" cy="2828366"/>
        </a:xfrm>
        <a:prstGeom prst="pie">
          <a:avLst>
            <a:gd name="adj1" fmla="val 5400000"/>
            <a:gd name="adj2" fmla="val 16200000"/>
          </a:avLst>
        </a:prstGeom>
        <a:gradFill rotWithShape="0">
          <a:gsLst>
            <a:gs pos="0">
              <a:srgbClr val="92D050"/>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F6C1F07-A182-D043-BA03-907F2298FA1B}">
      <dsp:nvSpPr>
        <dsp:cNvPr id="0" name=""/>
        <dsp:cNvSpPr/>
      </dsp:nvSpPr>
      <dsp:spPr>
        <a:xfrm>
          <a:off x="2175669" y="1326616"/>
          <a:ext cx="8339931" cy="2828366"/>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Modern </a:t>
          </a:r>
          <a:endParaRPr lang="en-US" sz="2600" kern="1200" dirty="0"/>
        </a:p>
      </dsp:txBody>
      <dsp:txXfrm>
        <a:off x="2175669" y="1326616"/>
        <a:ext cx="4169965" cy="1305399"/>
      </dsp:txXfrm>
    </dsp:sp>
    <dsp:sp modelId="{92F7AD62-93CA-8045-966E-C4FDA0496E0C}">
      <dsp:nvSpPr>
        <dsp:cNvPr id="0" name=""/>
        <dsp:cNvSpPr/>
      </dsp:nvSpPr>
      <dsp:spPr>
        <a:xfrm>
          <a:off x="1522968" y="2610804"/>
          <a:ext cx="1305400" cy="1305400"/>
        </a:xfrm>
        <a:prstGeom prst="pie">
          <a:avLst>
            <a:gd name="adj1" fmla="val 5400000"/>
            <a:gd name="adj2" fmla="val 1620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66815B0-4473-7449-B4D7-B9728383B7A8}">
      <dsp:nvSpPr>
        <dsp:cNvPr id="0" name=""/>
        <dsp:cNvSpPr/>
      </dsp:nvSpPr>
      <dsp:spPr>
        <a:xfrm>
          <a:off x="2175669" y="2610804"/>
          <a:ext cx="8339931" cy="13054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Trends and Conclusion</a:t>
          </a:r>
          <a:endParaRPr lang="en-US" sz="2600" kern="1200" dirty="0"/>
        </a:p>
      </dsp:txBody>
      <dsp:txXfrm>
        <a:off x="2175669" y="2610804"/>
        <a:ext cx="4169965" cy="1305400"/>
      </dsp:txXfrm>
    </dsp:sp>
    <dsp:sp modelId="{409FA045-CB7D-954F-8549-5C4645BD0E93}">
      <dsp:nvSpPr>
        <dsp:cNvPr id="0" name=""/>
        <dsp:cNvSpPr/>
      </dsp:nvSpPr>
      <dsp:spPr>
        <a:xfrm>
          <a:off x="6345634" y="0"/>
          <a:ext cx="4169965" cy="1305404"/>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Original View</a:t>
          </a:r>
          <a:endParaRPr lang="en-US" sz="2300" kern="1200" dirty="0"/>
        </a:p>
        <a:p>
          <a:pPr marL="228600" lvl="1" indent="-228600" algn="l" defTabSz="1022350" rtl="0">
            <a:lnSpc>
              <a:spcPct val="90000"/>
            </a:lnSpc>
            <a:spcBef>
              <a:spcPct val="0"/>
            </a:spcBef>
            <a:spcAft>
              <a:spcPct val="15000"/>
            </a:spcAft>
            <a:buChar char="•"/>
          </a:pPr>
          <a:r>
            <a:rPr lang="en-US" sz="2300" kern="1200" smtClean="0"/>
            <a:t>Property based protections</a:t>
          </a:r>
          <a:endParaRPr lang="en-US" sz="2300" kern="1200"/>
        </a:p>
        <a:p>
          <a:pPr marL="228600" lvl="1" indent="-228600" algn="l" defTabSz="1022350" rtl="0">
            <a:lnSpc>
              <a:spcPct val="90000"/>
            </a:lnSpc>
            <a:spcBef>
              <a:spcPct val="0"/>
            </a:spcBef>
            <a:spcAft>
              <a:spcPct val="15000"/>
            </a:spcAft>
            <a:buChar char="•"/>
          </a:pPr>
          <a:r>
            <a:rPr lang="en-US" sz="2300" kern="1200" smtClean="0"/>
            <a:t>Limitations</a:t>
          </a:r>
          <a:endParaRPr lang="en-US" sz="2300" kern="1200"/>
        </a:p>
      </dsp:txBody>
      <dsp:txXfrm>
        <a:off x="6345634" y="0"/>
        <a:ext cx="4169965" cy="1305404"/>
      </dsp:txXfrm>
    </dsp:sp>
    <dsp:sp modelId="{EF07B131-4A18-A841-9538-96F12FCB5643}">
      <dsp:nvSpPr>
        <dsp:cNvPr id="0" name=""/>
        <dsp:cNvSpPr/>
      </dsp:nvSpPr>
      <dsp:spPr>
        <a:xfrm>
          <a:off x="6345634" y="1305404"/>
          <a:ext cx="4169965" cy="1305399"/>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rtl="0">
            <a:lnSpc>
              <a:spcPct val="90000"/>
            </a:lnSpc>
            <a:spcBef>
              <a:spcPct val="0"/>
            </a:spcBef>
            <a:spcAft>
              <a:spcPct val="15000"/>
            </a:spcAft>
            <a:buChar char="•"/>
          </a:pPr>
          <a:r>
            <a:rPr lang="en-US" sz="2300" kern="1200" smtClean="0"/>
            <a:t>Speech rights</a:t>
          </a:r>
          <a:endParaRPr lang="en-US" sz="2300" kern="1200"/>
        </a:p>
        <a:p>
          <a:pPr marL="228600" lvl="1" indent="-228600" algn="l" defTabSz="1022350" rtl="0">
            <a:lnSpc>
              <a:spcPct val="90000"/>
            </a:lnSpc>
            <a:spcBef>
              <a:spcPct val="0"/>
            </a:spcBef>
            <a:spcAft>
              <a:spcPct val="15000"/>
            </a:spcAft>
            <a:buChar char="•"/>
          </a:pPr>
          <a:r>
            <a:rPr lang="en-US" sz="2300" kern="1200" smtClean="0"/>
            <a:t>Right Not to be Forced to Speak</a:t>
          </a:r>
          <a:endParaRPr lang="en-US" sz="2300" kern="1200"/>
        </a:p>
        <a:p>
          <a:pPr marL="228600" lvl="1" indent="-228600" algn="l" defTabSz="1022350" rtl="0">
            <a:lnSpc>
              <a:spcPct val="90000"/>
            </a:lnSpc>
            <a:spcBef>
              <a:spcPct val="0"/>
            </a:spcBef>
            <a:spcAft>
              <a:spcPct val="15000"/>
            </a:spcAft>
            <a:buChar char="•"/>
          </a:pPr>
          <a:r>
            <a:rPr lang="en-US" sz="2300" kern="1200" dirty="0" smtClean="0"/>
            <a:t>Religious Protection Rights</a:t>
          </a:r>
          <a:endParaRPr lang="en-US" sz="2300" kern="1200" dirty="0"/>
        </a:p>
      </dsp:txBody>
      <dsp:txXfrm>
        <a:off x="6345634" y="1305404"/>
        <a:ext cx="4169965" cy="13053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88BEF-F817-274F-B969-D5561F37735F}">
      <dsp:nvSpPr>
        <dsp:cNvPr id="0" name=""/>
        <dsp:cNvSpPr/>
      </dsp:nvSpPr>
      <dsp:spPr>
        <a:xfrm rot="16200000">
          <a:off x="1370806" y="-1370806"/>
          <a:ext cx="2516187" cy="5257800"/>
        </a:xfrm>
        <a:prstGeom prst="round1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en-US" sz="1600" b="1" kern="1200" smtClean="0"/>
            <a:t>FACTS: British Crown granted a charter to Dartmouth University; after formation of Republic New Hampshire as successor to the Crown enacted 3 laws amending the Charter. Dartmouth sued to invalidate the legislation. Supreme Court agreed, holding the acts of New Hampshire violated the Contracts Clause of the U.S. Constitution </a:t>
          </a:r>
          <a:endParaRPr lang="en-US" sz="1600" kern="1200"/>
        </a:p>
      </dsp:txBody>
      <dsp:txXfrm rot="5400000">
        <a:off x="-1" y="1"/>
        <a:ext cx="5257800" cy="1887140"/>
      </dsp:txXfrm>
    </dsp:sp>
    <dsp:sp modelId="{84E920C8-2BB9-1045-B5A3-A64A7371145C}">
      <dsp:nvSpPr>
        <dsp:cNvPr id="0" name=""/>
        <dsp:cNvSpPr/>
      </dsp:nvSpPr>
      <dsp:spPr>
        <a:xfrm>
          <a:off x="5257800" y="0"/>
          <a:ext cx="5257800" cy="2516187"/>
        </a:xfrm>
        <a:prstGeom prst="round1Rect">
          <a:avLst/>
        </a:prstGeom>
        <a:gradFill rotWithShape="0">
          <a:gsLst>
            <a:gs pos="0">
              <a:schemeClr val="accent1">
                <a:shade val="50000"/>
                <a:hueOff val="201246"/>
                <a:satOff val="-4901"/>
                <a:lumOff val="21448"/>
                <a:alphaOff val="0"/>
                <a:satMod val="103000"/>
                <a:lumMod val="102000"/>
                <a:tint val="94000"/>
              </a:schemeClr>
            </a:gs>
            <a:gs pos="50000">
              <a:schemeClr val="accent1">
                <a:shade val="50000"/>
                <a:hueOff val="201246"/>
                <a:satOff val="-4901"/>
                <a:lumOff val="21448"/>
                <a:alphaOff val="0"/>
                <a:satMod val="110000"/>
                <a:lumMod val="100000"/>
                <a:shade val="100000"/>
              </a:schemeClr>
            </a:gs>
            <a:gs pos="100000">
              <a:schemeClr val="accent1">
                <a:shade val="50000"/>
                <a:hueOff val="201246"/>
                <a:satOff val="-4901"/>
                <a:lumOff val="214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en-US" sz="1600" kern="1200" smtClean="0"/>
            <a:t>Set out basic view of the corporation; a concession of the state and the product of contract among private parties.  </a:t>
          </a:r>
          <a:endParaRPr lang="en-US" sz="1600" kern="1200"/>
        </a:p>
        <a:p>
          <a:pPr marL="114300" lvl="1" indent="-114300" algn="l" defTabSz="533400" rtl="0">
            <a:lnSpc>
              <a:spcPct val="90000"/>
            </a:lnSpc>
            <a:spcBef>
              <a:spcPct val="0"/>
            </a:spcBef>
            <a:spcAft>
              <a:spcPct val="15000"/>
            </a:spcAft>
            <a:buChar char="•"/>
          </a:pPr>
          <a:r>
            <a:rPr lang="en-US" sz="1200" kern="1200" smtClean="0"/>
            <a:t>“A corporation is an artificial being, invisible, intangible, and existing only in the contemplation of law. Being a mere creature of law it possesses only those properties which the charter of its creation confers upon it.”</a:t>
          </a:r>
          <a:endParaRPr lang="en-US" sz="1200" kern="1200"/>
        </a:p>
        <a:p>
          <a:pPr marL="114300" lvl="1" indent="-114300" algn="l" defTabSz="533400" rtl="0">
            <a:lnSpc>
              <a:spcPct val="90000"/>
            </a:lnSpc>
            <a:spcBef>
              <a:spcPct val="0"/>
            </a:spcBef>
            <a:spcAft>
              <a:spcPct val="15000"/>
            </a:spcAft>
            <a:buChar char="•"/>
          </a:pPr>
          <a:r>
            <a:rPr lang="en-US" sz="1200" kern="1200" smtClean="0"/>
            <a:t>“Among the most important [objectives for which corporations are created are] immortality, and . . . Individuality; properties by which a perpetual succession of many persons are considered the same and may act as a single individual.”</a:t>
          </a:r>
          <a:endParaRPr lang="en-US" sz="1200" kern="1200"/>
        </a:p>
      </dsp:txBody>
      <dsp:txXfrm>
        <a:off x="5257800" y="0"/>
        <a:ext cx="5257800" cy="1887140"/>
      </dsp:txXfrm>
    </dsp:sp>
    <dsp:sp modelId="{5A54D1A0-4443-5747-BF67-CD6B43AF6AC0}">
      <dsp:nvSpPr>
        <dsp:cNvPr id="0" name=""/>
        <dsp:cNvSpPr/>
      </dsp:nvSpPr>
      <dsp:spPr>
        <a:xfrm rot="10800000">
          <a:off x="0" y="2516187"/>
          <a:ext cx="5257800" cy="2516187"/>
        </a:xfrm>
        <a:prstGeom prst="round1Rect">
          <a:avLst/>
        </a:prstGeom>
        <a:gradFill rotWithShape="0">
          <a:gsLst>
            <a:gs pos="0">
              <a:schemeClr val="accent1">
                <a:shade val="50000"/>
                <a:hueOff val="402491"/>
                <a:satOff val="-9802"/>
                <a:lumOff val="42896"/>
                <a:alphaOff val="0"/>
                <a:satMod val="103000"/>
                <a:lumMod val="102000"/>
                <a:tint val="94000"/>
              </a:schemeClr>
            </a:gs>
            <a:gs pos="50000">
              <a:schemeClr val="accent1">
                <a:shade val="50000"/>
                <a:hueOff val="402491"/>
                <a:satOff val="-9802"/>
                <a:lumOff val="42896"/>
                <a:alphaOff val="0"/>
                <a:satMod val="110000"/>
                <a:lumMod val="100000"/>
                <a:shade val="100000"/>
              </a:schemeClr>
            </a:gs>
            <a:gs pos="100000">
              <a:schemeClr val="accent1">
                <a:shade val="50000"/>
                <a:hueOff val="402491"/>
                <a:satOff val="-9802"/>
                <a:lumOff val="428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en-US" sz="1600" kern="1200" smtClean="0"/>
            <a:t>State could amend rules of corporate governance only if they reserved the right to do so in their corporate statutes.  Now common practice (“reservation clause”). </a:t>
          </a:r>
          <a:endParaRPr lang="en-US" sz="1600" kern="1200"/>
        </a:p>
      </dsp:txBody>
      <dsp:txXfrm rot="10800000">
        <a:off x="0" y="3145234"/>
        <a:ext cx="5257800" cy="1887140"/>
      </dsp:txXfrm>
    </dsp:sp>
    <dsp:sp modelId="{349674B0-70C3-C849-A4A5-D81D7EE61529}">
      <dsp:nvSpPr>
        <dsp:cNvPr id="0" name=""/>
        <dsp:cNvSpPr/>
      </dsp:nvSpPr>
      <dsp:spPr>
        <a:xfrm rot="5400000">
          <a:off x="6628606" y="1145381"/>
          <a:ext cx="2516187" cy="5257800"/>
        </a:xfrm>
        <a:prstGeom prst="round1Rect">
          <a:avLst/>
        </a:prstGeom>
        <a:gradFill rotWithShape="0">
          <a:gsLst>
            <a:gs pos="0">
              <a:schemeClr val="accent1">
                <a:shade val="50000"/>
                <a:hueOff val="201246"/>
                <a:satOff val="-4901"/>
                <a:lumOff val="21448"/>
                <a:alphaOff val="0"/>
                <a:satMod val="103000"/>
                <a:lumMod val="102000"/>
                <a:tint val="94000"/>
              </a:schemeClr>
            </a:gs>
            <a:gs pos="50000">
              <a:schemeClr val="accent1">
                <a:shade val="50000"/>
                <a:hueOff val="201246"/>
                <a:satOff val="-4901"/>
                <a:lumOff val="21448"/>
                <a:alphaOff val="0"/>
                <a:satMod val="110000"/>
                <a:lumMod val="100000"/>
                <a:shade val="100000"/>
              </a:schemeClr>
            </a:gs>
            <a:gs pos="100000">
              <a:schemeClr val="accent1">
                <a:shade val="50000"/>
                <a:hueOff val="201246"/>
                <a:satOff val="-4901"/>
                <a:lumOff val="214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en-US" sz="1600" kern="1200" smtClean="0"/>
            <a:t>Court rejected the idea that the corporation of its own right possessed rights</a:t>
          </a:r>
          <a:endParaRPr lang="en-US" sz="1600" kern="1200"/>
        </a:p>
      </dsp:txBody>
      <dsp:txXfrm rot="-5400000">
        <a:off x="5257799" y="3145234"/>
        <a:ext cx="5257800" cy="1887140"/>
      </dsp:txXfrm>
    </dsp:sp>
    <dsp:sp modelId="{0A6B7517-8112-9E46-AAD7-219A30BF20FB}">
      <dsp:nvSpPr>
        <dsp:cNvPr id="0" name=""/>
        <dsp:cNvSpPr/>
      </dsp:nvSpPr>
      <dsp:spPr>
        <a:xfrm>
          <a:off x="3680460" y="1887140"/>
          <a:ext cx="3154680" cy="1258093"/>
        </a:xfrm>
        <a:prstGeom prst="roundRect">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Trustees of Dartmouth College v. Woodward (17 U.S. (4 Wheat.) 518 (1819).</a:t>
          </a:r>
          <a:endParaRPr lang="en-US" sz="1600" kern="1200"/>
        </a:p>
      </dsp:txBody>
      <dsp:txXfrm>
        <a:off x="3741875" y="1948555"/>
        <a:ext cx="3031850" cy="11352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955A3-00EB-0442-BBE9-23DE3A5645C3}">
      <dsp:nvSpPr>
        <dsp:cNvPr id="0" name=""/>
        <dsp:cNvSpPr/>
      </dsp:nvSpPr>
      <dsp:spPr>
        <a:xfrm>
          <a:off x="6855860" y="3841409"/>
          <a:ext cx="2790671" cy="180772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Hale v. Henkel, 201 U.S. 43 (1906)</a:t>
          </a:r>
          <a:endParaRPr lang="en-US" sz="2000" kern="1200" dirty="0"/>
        </a:p>
      </dsp:txBody>
      <dsp:txXfrm>
        <a:off x="7732771" y="4333050"/>
        <a:ext cx="1874049" cy="1276371"/>
      </dsp:txXfrm>
    </dsp:sp>
    <dsp:sp modelId="{69B85D49-3E7C-6745-B275-3E700EF9C4E2}">
      <dsp:nvSpPr>
        <dsp:cNvPr id="0" name=""/>
        <dsp:cNvSpPr/>
      </dsp:nvSpPr>
      <dsp:spPr>
        <a:xfrm>
          <a:off x="2293297" y="3841409"/>
          <a:ext cx="2769155" cy="180772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Calibri" charset="0"/>
              <a:ea typeface="Calibri" charset="0"/>
              <a:cs typeface="Calibri" charset="0"/>
            </a:rPr>
            <a:t>United States </a:t>
          </a:r>
          <a:r>
            <a:rPr lang="sk-SK" sz="1800" kern="1200" dirty="0" smtClean="0">
              <a:latin typeface="Calibri" charset="0"/>
              <a:ea typeface="Calibri" charset="0"/>
              <a:cs typeface="Calibri" charset="0"/>
            </a:rPr>
            <a:t>v. M</a:t>
          </a:r>
          <a:r>
            <a:rPr lang="en-US" sz="1800" kern="1200" dirty="0" err="1" smtClean="0">
              <a:latin typeface="Calibri" charset="0"/>
              <a:ea typeface="Calibri" charset="0"/>
              <a:cs typeface="Calibri" charset="0"/>
            </a:rPr>
            <a:t>artin</a:t>
          </a:r>
          <a:r>
            <a:rPr lang="en-US" sz="1800" kern="1200" dirty="0" smtClean="0">
              <a:latin typeface="Calibri" charset="0"/>
              <a:ea typeface="Calibri" charset="0"/>
              <a:cs typeface="Calibri" charset="0"/>
            </a:rPr>
            <a:t> Linen Supply </a:t>
          </a:r>
          <a:r>
            <a:rPr lang="it-IT" sz="1800" kern="1200" dirty="0" smtClean="0">
              <a:latin typeface="Calibri" charset="0"/>
              <a:ea typeface="Calibri" charset="0"/>
              <a:cs typeface="Calibri" charset="0"/>
            </a:rPr>
            <a:t>Co., </a:t>
          </a:r>
          <a:r>
            <a:rPr lang="en-US" sz="1800" kern="1200" dirty="0" smtClean="0">
              <a:latin typeface="Calibri" charset="0"/>
              <a:ea typeface="Calibri" charset="0"/>
              <a:cs typeface="Calibri" charset="0"/>
            </a:rPr>
            <a:t>430 U.S. 564, </a:t>
          </a:r>
          <a:r>
            <a:rPr lang="mr-IN" sz="1800" kern="1200" dirty="0" smtClean="0">
              <a:latin typeface="Calibri" charset="0"/>
              <a:ea typeface="Calibri" charset="0"/>
              <a:cs typeface="Calibri" charset="0"/>
            </a:rPr>
            <a:t>571-72</a:t>
          </a:r>
          <a:r>
            <a:rPr lang="es-ES" sz="1800" kern="1200" dirty="0" smtClean="0">
              <a:latin typeface="Calibri" charset="0"/>
              <a:ea typeface="Calibri" charset="0"/>
              <a:cs typeface="Calibri" charset="0"/>
            </a:rPr>
            <a:t> </a:t>
          </a:r>
          <a:r>
            <a:rPr lang="is-IS" sz="1800" kern="1200" dirty="0" smtClean="0">
              <a:latin typeface="Calibri" charset="0"/>
              <a:ea typeface="Calibri" charset="0"/>
              <a:cs typeface="Calibri" charset="0"/>
            </a:rPr>
            <a:t>(1977) </a:t>
          </a:r>
          <a:endParaRPr lang="en-US" sz="1800" kern="1200" dirty="0">
            <a:latin typeface="Calibri" charset="0"/>
            <a:ea typeface="Calibri" charset="0"/>
            <a:cs typeface="Calibri" charset="0"/>
          </a:endParaRPr>
        </a:p>
      </dsp:txBody>
      <dsp:txXfrm>
        <a:off x="2333007" y="4333050"/>
        <a:ext cx="1858988" cy="1276371"/>
      </dsp:txXfrm>
    </dsp:sp>
    <dsp:sp modelId="{53C34E3C-32A1-9E4E-993C-241E594AC237}">
      <dsp:nvSpPr>
        <dsp:cNvPr id="0" name=""/>
        <dsp:cNvSpPr/>
      </dsp:nvSpPr>
      <dsp:spPr>
        <a:xfrm>
          <a:off x="6855860" y="0"/>
          <a:ext cx="2790671" cy="180772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Minneapolis</a:t>
          </a:r>
          <a:r>
            <a:rPr lang="en-US" sz="1800" kern="1200" baseline="0" dirty="0" smtClean="0"/>
            <a:t> &amp; St. Louis Rr v. Beckwith, 129 U.S. 26 (1888)</a:t>
          </a:r>
          <a:endParaRPr lang="en-US" sz="1800" kern="1200" dirty="0"/>
        </a:p>
      </dsp:txBody>
      <dsp:txXfrm>
        <a:off x="7732771" y="39710"/>
        <a:ext cx="1874049" cy="1276371"/>
      </dsp:txXfrm>
    </dsp:sp>
    <dsp:sp modelId="{071D88DD-4C27-FB4F-81AB-0F4536F0966B}">
      <dsp:nvSpPr>
        <dsp:cNvPr id="0" name=""/>
        <dsp:cNvSpPr/>
      </dsp:nvSpPr>
      <dsp:spPr>
        <a:xfrm>
          <a:off x="2302660" y="0"/>
          <a:ext cx="2790671" cy="180772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Santa Clara </a:t>
          </a:r>
          <a:r>
            <a:rPr lang="en-US" sz="1800" kern="1200" dirty="0" err="1" smtClean="0"/>
            <a:t>Cty</a:t>
          </a:r>
          <a:r>
            <a:rPr lang="en-US" sz="1800" kern="1200" dirty="0" smtClean="0"/>
            <a:t>. v. S. Pac. RR, 118 U.S. 394 (1886)</a:t>
          </a:r>
          <a:endParaRPr lang="en-US" sz="1800" kern="1200" dirty="0"/>
        </a:p>
      </dsp:txBody>
      <dsp:txXfrm>
        <a:off x="2342370" y="39710"/>
        <a:ext cx="1874049" cy="1276371"/>
      </dsp:txXfrm>
    </dsp:sp>
    <dsp:sp modelId="{6244AC3D-8A62-7A4B-929A-91AF65D13842}">
      <dsp:nvSpPr>
        <dsp:cNvPr id="0" name=""/>
        <dsp:cNvSpPr/>
      </dsp:nvSpPr>
      <dsp:spPr>
        <a:xfrm>
          <a:off x="3472030" y="322000"/>
          <a:ext cx="2446074" cy="2446074"/>
        </a:xfrm>
        <a:prstGeom prst="pieWedg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smtClean="0"/>
            <a:t>Equal Protection under 14</a:t>
          </a:r>
          <a:r>
            <a:rPr lang="en-US" sz="1700" kern="1200" baseline="30000" smtClean="0"/>
            <a:t>th</a:t>
          </a:r>
          <a:r>
            <a:rPr lang="en-US" sz="1700" kern="1200" smtClean="0"/>
            <a:t> Amendment</a:t>
          </a:r>
          <a:endParaRPr lang="en-US" sz="1700" kern="1200"/>
        </a:p>
      </dsp:txBody>
      <dsp:txXfrm>
        <a:off x="4188468" y="1038438"/>
        <a:ext cx="1729636" cy="1729636"/>
      </dsp:txXfrm>
    </dsp:sp>
    <dsp:sp modelId="{878F4C27-39AB-D548-ACE0-6A27D267AF36}">
      <dsp:nvSpPr>
        <dsp:cNvPr id="0" name=""/>
        <dsp:cNvSpPr/>
      </dsp:nvSpPr>
      <dsp:spPr>
        <a:xfrm rot="5400000">
          <a:off x="6031087" y="322000"/>
          <a:ext cx="2446074" cy="2446074"/>
        </a:xfrm>
        <a:prstGeom prst="pieWedge">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Due Process Under 14</a:t>
          </a:r>
          <a:r>
            <a:rPr lang="en-US" sz="1700" kern="1200" baseline="30000" dirty="0" smtClean="0"/>
            <a:t>th</a:t>
          </a:r>
          <a:r>
            <a:rPr lang="en-US" sz="1700" kern="1200" dirty="0" smtClean="0"/>
            <a:t> Amendment</a:t>
          </a:r>
          <a:endParaRPr lang="en-US" sz="1700" kern="1200" dirty="0"/>
        </a:p>
      </dsp:txBody>
      <dsp:txXfrm rot="-5400000">
        <a:off x="6031087" y="1038438"/>
        <a:ext cx="1729636" cy="1729636"/>
      </dsp:txXfrm>
    </dsp:sp>
    <dsp:sp modelId="{D0FD32B1-F40B-BD42-8FA1-F9A0F1B0ED45}">
      <dsp:nvSpPr>
        <dsp:cNvPr id="0" name=""/>
        <dsp:cNvSpPr/>
      </dsp:nvSpPr>
      <dsp:spPr>
        <a:xfrm rot="10800000">
          <a:off x="6031087" y="2881057"/>
          <a:ext cx="2446074" cy="2446074"/>
        </a:xfrm>
        <a:prstGeom prst="pieWedge">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Protection against unreasonable searches and seizures Under 4</a:t>
          </a:r>
          <a:r>
            <a:rPr lang="en-US" sz="1700" kern="1200" baseline="30000" dirty="0" smtClean="0"/>
            <a:t>th</a:t>
          </a:r>
          <a:r>
            <a:rPr lang="en-US" sz="1700" kern="1200" dirty="0" smtClean="0"/>
            <a:t> Amendment</a:t>
          </a:r>
          <a:endParaRPr lang="en-US" sz="1700" kern="1200" dirty="0"/>
        </a:p>
      </dsp:txBody>
      <dsp:txXfrm rot="10800000">
        <a:off x="6031087" y="2881057"/>
        <a:ext cx="1729636" cy="1729636"/>
      </dsp:txXfrm>
    </dsp:sp>
    <dsp:sp modelId="{B7CF8C90-9CC5-F242-8CEB-8C2DBCAF7D9D}">
      <dsp:nvSpPr>
        <dsp:cNvPr id="0" name=""/>
        <dsp:cNvSpPr/>
      </dsp:nvSpPr>
      <dsp:spPr>
        <a:xfrm rot="16200000">
          <a:off x="3472030" y="2881057"/>
          <a:ext cx="2446074" cy="2446074"/>
        </a:xfrm>
        <a:prstGeom prst="pieWedg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Protection against double jeopardy under 5</a:t>
          </a:r>
          <a:r>
            <a:rPr lang="en-US" sz="1700" kern="1200" baseline="30000" dirty="0" smtClean="0"/>
            <a:t>th</a:t>
          </a:r>
          <a:r>
            <a:rPr lang="en-US" sz="1700" kern="1200" dirty="0" smtClean="0"/>
            <a:t> Amendment</a:t>
          </a:r>
          <a:endParaRPr lang="en-US" sz="1700" kern="1200" dirty="0"/>
        </a:p>
      </dsp:txBody>
      <dsp:txXfrm rot="5400000">
        <a:off x="4188468" y="2881057"/>
        <a:ext cx="1729636" cy="1729636"/>
      </dsp:txXfrm>
    </dsp:sp>
    <dsp:sp modelId="{264CA4E8-706D-B94E-AD43-AEB1A305C5B0}">
      <dsp:nvSpPr>
        <dsp:cNvPr id="0" name=""/>
        <dsp:cNvSpPr/>
      </dsp:nvSpPr>
      <dsp:spPr>
        <a:xfrm>
          <a:off x="5552323" y="2316144"/>
          <a:ext cx="844545" cy="734387"/>
        </a:xfrm>
        <a:prstGeom prst="circularArrow">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3E1AF5AD-01DD-604A-A260-7F97754C258C}">
      <dsp:nvSpPr>
        <dsp:cNvPr id="0" name=""/>
        <dsp:cNvSpPr/>
      </dsp:nvSpPr>
      <dsp:spPr>
        <a:xfrm rot="10800000">
          <a:off x="5552323" y="2598600"/>
          <a:ext cx="844545" cy="734387"/>
        </a:xfrm>
        <a:prstGeom prst="circularArrow">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3E901-7B14-A749-AC2A-20B665541C96}">
      <dsp:nvSpPr>
        <dsp:cNvPr id="0" name=""/>
        <dsp:cNvSpPr/>
      </dsp:nvSpPr>
      <dsp:spPr>
        <a:xfrm>
          <a:off x="423711" y="0"/>
          <a:ext cx="11344576" cy="1652228"/>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254000" bIns="262291" numCol="1" spcCol="1270" anchor="ctr" anchorCtr="0">
          <a:noAutofit/>
        </a:bodyPr>
        <a:lstStyle/>
        <a:p>
          <a:pPr lvl="0" algn="l" defTabSz="1377950" rtl="0">
            <a:lnSpc>
              <a:spcPct val="90000"/>
            </a:lnSpc>
            <a:spcBef>
              <a:spcPct val="0"/>
            </a:spcBef>
            <a:spcAft>
              <a:spcPct val="35000"/>
            </a:spcAft>
          </a:pPr>
          <a:r>
            <a:rPr lang="en-US" sz="3100" kern="1200" smtClean="0"/>
            <a:t>No Protection Against Self Incrimination under 5</a:t>
          </a:r>
          <a:r>
            <a:rPr lang="en-US" sz="3100" kern="1200" baseline="30000" smtClean="0"/>
            <a:t>th</a:t>
          </a:r>
          <a:r>
            <a:rPr lang="en-US" sz="3100" kern="1200" smtClean="0"/>
            <a:t> Amendment</a:t>
          </a:r>
          <a:endParaRPr lang="en-US" sz="3100" kern="1200"/>
        </a:p>
      </dsp:txBody>
      <dsp:txXfrm>
        <a:off x="423711" y="413057"/>
        <a:ext cx="10931519" cy="826114"/>
      </dsp:txXfrm>
    </dsp:sp>
    <dsp:sp modelId="{87C90AB1-A8B5-F646-AADB-94D1014D3592}">
      <dsp:nvSpPr>
        <dsp:cNvPr id="0" name=""/>
        <dsp:cNvSpPr/>
      </dsp:nvSpPr>
      <dsp:spPr>
        <a:xfrm>
          <a:off x="423711" y="1279291"/>
          <a:ext cx="10483523" cy="4431832"/>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smtClean="0"/>
            <a:t>United States v. White, </a:t>
          </a:r>
          <a:r>
            <a:rPr lang="en-US" sz="2400" kern="1200" smtClean="0">
              <a:hlinkClick xmlns:r="http://schemas.openxmlformats.org/officeDocument/2006/relationships" r:id="rId1"/>
            </a:rPr>
            <a:t>322 U.S. 694</a:t>
          </a:r>
          <a:r>
            <a:rPr lang="en-US" sz="2400" kern="1200" smtClean="0"/>
            <a:t>, 701 (1944)</a:t>
          </a:r>
          <a:endParaRPr lang="en-US" sz="2400" kern="1200"/>
        </a:p>
        <a:p>
          <a:pPr marL="171450" lvl="1" indent="-171450" algn="l" defTabSz="844550" rtl="0">
            <a:lnSpc>
              <a:spcPct val="90000"/>
            </a:lnSpc>
            <a:spcBef>
              <a:spcPct val="0"/>
            </a:spcBef>
            <a:spcAft>
              <a:spcPct val="15000"/>
            </a:spcAft>
            <a:buChar char="•"/>
          </a:pPr>
          <a:r>
            <a:rPr lang="en-US" sz="1900" kern="1200" smtClean="0"/>
            <a:t>Since the privilege against self-incrimination is a purely personal one, it cannot be utilized by or on behalf of any organization, such as a corporation.  . . .</a:t>
          </a:r>
          <a:endParaRPr lang="en-US" sz="1900" kern="1200"/>
        </a:p>
        <a:p>
          <a:pPr marL="171450" lvl="1" indent="-171450" algn="l" defTabSz="844550" rtl="0">
            <a:lnSpc>
              <a:spcPct val="90000"/>
            </a:lnSpc>
            <a:spcBef>
              <a:spcPct val="0"/>
            </a:spcBef>
            <a:spcAft>
              <a:spcPct val="15000"/>
            </a:spcAft>
            <a:buChar char="•"/>
          </a:pPr>
          <a:r>
            <a:rPr lang="en-US" sz="1900" kern="1200" smtClean="0"/>
            <a:t>Moreover, the papers and effects which the privilege protects must be the private property of the person claiming the privilege, or at least in his possession in a purely personal capacity. Boyd v. United States, </a:t>
          </a:r>
          <a:r>
            <a:rPr lang="en-US" sz="1900" kern="1200" smtClean="0">
              <a:hlinkClick xmlns:r="http://schemas.openxmlformats.org/officeDocument/2006/relationships" r:id="rId2"/>
            </a:rPr>
            <a:t>116 U.S. 616, 6 S.Ct. 524, 29 L.Ed. 746</a:t>
          </a:r>
          <a:r>
            <a:rPr lang="en-US" sz="1900" kern="1200" smtClean="0"/>
            <a:t>. </a:t>
          </a:r>
          <a:endParaRPr lang="en-US" sz="1900" kern="1200"/>
        </a:p>
        <a:p>
          <a:pPr marL="171450" lvl="1" indent="-171450" algn="l" defTabSz="844550" rtl="0">
            <a:lnSpc>
              <a:spcPct val="90000"/>
            </a:lnSpc>
            <a:spcBef>
              <a:spcPct val="0"/>
            </a:spcBef>
            <a:spcAft>
              <a:spcPct val="15000"/>
            </a:spcAft>
            <a:buChar char="•"/>
          </a:pPr>
          <a:r>
            <a:rPr lang="en-US" sz="1900" kern="1200" smtClean="0"/>
            <a:t>But individuals, when acting as representatives of a collective group, cannot be said to be exercising their personal rights and duties nor to be entitled to their purely personal privileges. Rather they assume the rights, duties and privileges of the artificial entity or association of which they are agents or officers and they are bound by its obligations. In their official capacity, therefore, they have no privilege against self-incrimination. And the official records and documents of the organization that are held by them in a representative rather than in a personal capacity cannot be the subject of the personal privilege against self-incrimination, even though production of the papers might tend to incriminate them personally. Wilson v. United States, </a:t>
          </a:r>
          <a:r>
            <a:rPr lang="en-US" sz="1900" kern="1200" smtClean="0">
              <a:hlinkClick xmlns:r="http://schemas.openxmlformats.org/officeDocument/2006/relationships" r:id="rId3"/>
            </a:rPr>
            <a:t>221 U.S. 361</a:t>
          </a:r>
          <a:endParaRPr lang="en-US" sz="1900" kern="1200"/>
        </a:p>
      </dsp:txBody>
      <dsp:txXfrm>
        <a:off x="423711" y="1279291"/>
        <a:ext cx="10483523" cy="44318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55CF1-2353-7F41-9D12-C435AA7A7CCD}" type="datetimeFigureOut">
              <a:rPr lang="en-US" smtClean="0"/>
              <a:t>10/24/17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0857A-74F6-7544-8FAE-C11E281E4742}" type="slidenum">
              <a:rPr lang="en-US" smtClean="0"/>
              <a:t>‹#›</a:t>
            </a:fld>
            <a:endParaRPr lang="en-US"/>
          </a:p>
        </p:txBody>
      </p:sp>
    </p:spTree>
    <p:extLst>
      <p:ext uri="{BB962C8B-B14F-4D97-AF65-F5344CB8AC3E}">
        <p14:creationId xmlns:p14="http://schemas.microsoft.com/office/powerpoint/2010/main" val="164633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D6D68-2BE6-C345-B4E7-97461B806041}"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72929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D6D68-2BE6-C345-B4E7-97461B806041}"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36844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D6D68-2BE6-C345-B4E7-97461B806041}"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27243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D6D68-2BE6-C345-B4E7-97461B806041}"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59967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D6D68-2BE6-C345-B4E7-97461B806041}"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36544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D6D68-2BE6-C345-B4E7-97461B806041}"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00035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D6D68-2BE6-C345-B4E7-97461B806041}" type="datetimeFigureOut">
              <a:rPr lang="en-US" smtClean="0"/>
              <a:t>10/24/17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23575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D6D68-2BE6-C345-B4E7-97461B806041}" type="datetimeFigureOut">
              <a:rPr lang="en-US" smtClean="0"/>
              <a:t>10/24/17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5623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D6D68-2BE6-C345-B4E7-97461B806041}" type="datetimeFigureOut">
              <a:rPr lang="en-US" smtClean="0"/>
              <a:t>10/24/17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57341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D6D68-2BE6-C345-B4E7-97461B806041}"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315453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D6D68-2BE6-C345-B4E7-97461B806041}"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8293503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D6D68-2BE6-C345-B4E7-97461B806041}" type="datetimeFigureOut">
              <a:rPr lang="en-US" smtClean="0"/>
              <a:t>10/24/17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773B7-BA37-3A4B-B21B-8732FE0B3375}" type="slidenum">
              <a:rPr lang="en-US" smtClean="0"/>
              <a:t>‹#›</a:t>
            </a:fld>
            <a:endParaRPr lang="en-US"/>
          </a:p>
        </p:txBody>
      </p:sp>
    </p:spTree>
    <p:extLst>
      <p:ext uri="{BB962C8B-B14F-4D97-AF65-F5344CB8AC3E}">
        <p14:creationId xmlns:p14="http://schemas.microsoft.com/office/powerpoint/2010/main" val="117083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diagramData" Target="../diagrams/data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diagramData" Target="../diagrams/data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diagramData" Target="../diagrams/data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154680"/>
            <a:ext cx="12192000" cy="1257300"/>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sz="4400" b="1" dirty="0">
                <a:solidFill>
                  <a:srgbClr val="002060"/>
                </a:solidFill>
                <a:latin typeface="Britannic Bold" charset="0"/>
                <a:ea typeface="Britannic Bold" charset="0"/>
                <a:cs typeface="Britannic Bold" charset="0"/>
              </a:rPr>
              <a:t>Corporations and the U.S. Constitution: Origin of Rights and Recent Trends</a:t>
            </a:r>
          </a:p>
        </p:txBody>
      </p:sp>
      <p:sp>
        <p:nvSpPr>
          <p:cNvPr id="3" name="Subtitle 2"/>
          <p:cNvSpPr>
            <a:spLocks noGrp="1"/>
          </p:cNvSpPr>
          <p:nvPr>
            <p:ph type="subTitle" idx="1"/>
          </p:nvPr>
        </p:nvSpPr>
        <p:spPr>
          <a:xfrm>
            <a:off x="0" y="5005952"/>
            <a:ext cx="6355080" cy="1803885"/>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2800" b="1" dirty="0">
                <a:latin typeface="Britannic Bold" charset="0"/>
                <a:ea typeface="Britannic Bold" charset="0"/>
                <a:cs typeface="Britannic Bold" charset="0"/>
              </a:rPr>
              <a:t>Larry Catá Backer (白 轲)</a:t>
            </a:r>
            <a:br>
              <a:rPr lang="en-US" sz="2800" b="1" dirty="0">
                <a:latin typeface="Britannic Bold" charset="0"/>
                <a:ea typeface="Britannic Bold" charset="0"/>
                <a:cs typeface="Britannic Bold" charset="0"/>
              </a:rPr>
            </a:br>
            <a:r>
              <a:rPr lang="en-US" sz="1800" b="1" dirty="0">
                <a:latin typeface="Britannic Bold" charset="0"/>
                <a:ea typeface="Britannic Bold" charset="0"/>
                <a:cs typeface="Britannic Bold" charset="0"/>
              </a:rPr>
              <a:t>W. Richard and Mary Eshelman Faculty Scholar Professor of Law and International Affairs</a:t>
            </a:r>
            <a:br>
              <a:rPr lang="en-US" sz="1800" b="1" dirty="0">
                <a:latin typeface="Britannic Bold" charset="0"/>
                <a:ea typeface="Britannic Bold" charset="0"/>
                <a:cs typeface="Britannic Bold" charset="0"/>
              </a:rPr>
            </a:br>
            <a:r>
              <a:rPr lang="en-US" sz="1800" b="1" dirty="0">
                <a:latin typeface="Britannic Bold" charset="0"/>
                <a:ea typeface="Britannic Bold" charset="0"/>
                <a:cs typeface="Britannic Bold" charset="0"/>
              </a:rPr>
              <a:t>Pennsylvania State University | 239 Lewis Katz Building, University Park, PA 16802    1.814.863.3640 (direct) ||  lcb11@psu.edu</a:t>
            </a:r>
          </a:p>
        </p:txBody>
      </p:sp>
      <p:sp>
        <p:nvSpPr>
          <p:cNvPr id="4" name="TextBox 3"/>
          <p:cNvSpPr txBox="1"/>
          <p:nvPr/>
        </p:nvSpPr>
        <p:spPr>
          <a:xfrm>
            <a:off x="7200900" y="5363288"/>
            <a:ext cx="4823460" cy="1446550"/>
          </a:xfrm>
          <a:prstGeom prst="rect">
            <a:avLst/>
          </a:prstGeom>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b="1" dirty="0">
                <a:solidFill>
                  <a:srgbClr val="C00000"/>
                </a:solidFill>
                <a:latin typeface="Britannic Bold" charset="0"/>
                <a:ea typeface="Britannic Bold" charset="0"/>
                <a:cs typeface="Britannic Bold" charset="0"/>
              </a:rPr>
              <a:t>Seminar: East China University of Politics and Law</a:t>
            </a:r>
          </a:p>
          <a:p>
            <a:r>
              <a:rPr lang="en-US" sz="2000" b="1" dirty="0">
                <a:latin typeface="Britannic Bold" charset="0"/>
                <a:ea typeface="Britannic Bold" charset="0"/>
                <a:cs typeface="Britannic Bold" charset="0"/>
              </a:rPr>
              <a:t>Shanghai, China</a:t>
            </a:r>
          </a:p>
          <a:p>
            <a:r>
              <a:rPr lang="en-US" sz="2000" b="1" dirty="0">
                <a:latin typeface="Britannic Bold" charset="0"/>
                <a:ea typeface="Britannic Bold" charset="0"/>
                <a:cs typeface="Britannic Bold" charset="0"/>
              </a:rPr>
              <a:t>23 October 2017</a:t>
            </a:r>
          </a:p>
        </p:txBody>
      </p:sp>
    </p:spTree>
    <p:extLst>
      <p:ext uri="{BB962C8B-B14F-4D97-AF65-F5344CB8AC3E}">
        <p14:creationId xmlns:p14="http://schemas.microsoft.com/office/powerpoint/2010/main" val="1142249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2887"/>
          </a:xfrm>
        </p:spPr>
        <p:txBody>
          <a:bodyPr/>
          <a:lstStyle/>
          <a:p>
            <a:r>
              <a:rPr lang="en-US" dirty="0" smtClean="0"/>
              <a:t>Traditional Constitutional Protections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4672881"/>
              </p:ext>
            </p:extLst>
          </p:nvPr>
        </p:nvGraphicFramePr>
        <p:xfrm>
          <a:off x="108489" y="1208868"/>
          <a:ext cx="11949192" cy="5649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41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8901"/>
          </a:xfrm>
        </p:spPr>
        <p:txBody>
          <a:bodyPr/>
          <a:lstStyle/>
          <a:p>
            <a:r>
              <a:rPr lang="en-US" dirty="0" smtClean="0"/>
              <a:t>Limitations: Self-Incrimination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976449"/>
              </p:ext>
            </p:extLst>
          </p:nvPr>
        </p:nvGraphicFramePr>
        <p:xfrm>
          <a:off x="0" y="1146876"/>
          <a:ext cx="12192000" cy="5711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Privileges &amp; Immunities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8160230"/>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4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3403"/>
          </a:xfrm>
        </p:spPr>
        <p:txBody>
          <a:bodyPr/>
          <a:lstStyle/>
          <a:p>
            <a:r>
              <a:rPr lang="en-US" dirty="0" smtClean="0"/>
              <a:t>Conceptual Basis for Protection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08458873"/>
              </p:ext>
            </p:extLst>
          </p:nvPr>
        </p:nvGraphicFramePr>
        <p:xfrm>
          <a:off x="0" y="1193370"/>
          <a:ext cx="12192000" cy="5664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1261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Debates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46695277"/>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104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62372"/>
          </a:xfrm>
        </p:spPr>
        <p:txBody>
          <a:bodyPr/>
          <a:lstStyle/>
          <a:p>
            <a:r>
              <a:rPr lang="en-US" dirty="0" smtClean="0"/>
              <a:t>Voluntary Political Speech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8643397"/>
              </p:ext>
            </p:extLst>
          </p:nvPr>
        </p:nvGraphicFramePr>
        <p:xfrm>
          <a:off x="0" y="1162373"/>
          <a:ext cx="12192000" cy="5695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4318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7389"/>
          </a:xfrm>
        </p:spPr>
        <p:txBody>
          <a:bodyPr>
            <a:normAutofit/>
          </a:bodyPr>
          <a:lstStyle/>
          <a:p>
            <a:r>
              <a:rPr lang="en-US" sz="3200" dirty="0" smtClean="0"/>
              <a:t>Voluntary Political Speech: Campaign Contributions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641478"/>
              </p:ext>
            </p:extLst>
          </p:nvPr>
        </p:nvGraphicFramePr>
        <p:xfrm>
          <a:off x="0" y="1007390"/>
          <a:ext cx="12192000" cy="5850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10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2887"/>
          </a:xfrm>
        </p:spPr>
        <p:txBody>
          <a:bodyPr/>
          <a:lstStyle/>
          <a:p>
            <a:r>
              <a:rPr lang="en-US" dirty="0" smtClean="0"/>
              <a:t>Commercial Speech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146733"/>
              </p:ext>
            </p:extLst>
          </p:nvPr>
        </p:nvGraphicFramePr>
        <p:xfrm>
          <a:off x="0" y="1348353"/>
          <a:ext cx="12192000" cy="5509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46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7389"/>
          </a:xfrm>
        </p:spPr>
        <p:txBody>
          <a:bodyPr/>
          <a:lstStyle/>
          <a:p>
            <a:r>
              <a:rPr lang="en-US" smtClean="0"/>
              <a:t>Right </a:t>
            </a:r>
            <a:r>
              <a:rPr lang="en-US" dirty="0" smtClean="0"/>
              <a:t>to Avoid Compelled Speech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1785882"/>
              </p:ext>
            </p:extLst>
          </p:nvPr>
        </p:nvGraphicFramePr>
        <p:xfrm>
          <a:off x="0" y="1162372"/>
          <a:ext cx="12192000" cy="5695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4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69" y="1"/>
            <a:ext cx="11074831" cy="945396"/>
          </a:xfrm>
        </p:spPr>
        <p:txBody>
          <a:bodyPr/>
          <a:lstStyle/>
          <a:p>
            <a:r>
              <a:rPr lang="en-US"/>
              <a:t>Does the Conflict Minerals Case Add Anything?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348616"/>
              </p:ext>
            </p:extLst>
          </p:nvPr>
        </p:nvGraphicFramePr>
        <p:xfrm>
          <a:off x="0" y="945396"/>
          <a:ext cx="12192000" cy="5912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755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6392"/>
          </a:xfrm>
        </p:spPr>
        <p:txBody>
          <a:bodyPr>
            <a:normAutofit fontScale="90000"/>
          </a:bodyPr>
          <a:lstStyle/>
          <a:p>
            <a:r>
              <a:rPr lang="en-US" dirty="0" smtClean="0"/>
              <a:t>Context: Persons and the U.S. Federal Constitutional System</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793436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7560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38385"/>
          </a:xfrm>
        </p:spPr>
        <p:txBody>
          <a:bodyPr/>
          <a:lstStyle/>
          <a:p>
            <a:r>
              <a:rPr lang="en-US" dirty="0" smtClean="0"/>
              <a:t>Religious Liberty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64100096"/>
              </p:ext>
            </p:extLst>
          </p:nvPr>
        </p:nvGraphicFramePr>
        <p:xfrm>
          <a:off x="0" y="1038386"/>
          <a:ext cx="12192000" cy="5819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76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9640284"/>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97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01851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0067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77870"/>
          </a:xfrm>
        </p:spPr>
        <p:txBody>
          <a:bodyPr>
            <a:normAutofit fontScale="90000"/>
          </a:bodyPr>
          <a:lstStyle/>
          <a:p>
            <a:r>
              <a:rPr lang="en-US" dirty="0" smtClean="0"/>
              <a:t>Protectable Constitutional </a:t>
            </a:r>
            <a:r>
              <a:rPr lang="en-US" dirty="0" smtClean="0"/>
              <a:t>Rights:  From Process to Substantive Rights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976624"/>
              </p:ext>
            </p:extLst>
          </p:nvPr>
        </p:nvGraphicFramePr>
        <p:xfrm>
          <a:off x="0" y="1053886"/>
          <a:ext cx="12192000" cy="5804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503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91891"/>
          </a:xfrm>
        </p:spPr>
        <p:txBody>
          <a:bodyPr/>
          <a:lstStyle/>
          <a:p>
            <a:r>
              <a:rPr lang="en-US" dirty="0" smtClean="0"/>
              <a:t>Conclusion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499679"/>
              </p:ext>
            </p:extLst>
          </p:nvPr>
        </p:nvGraphicFramePr>
        <p:xfrm>
          <a:off x="0" y="991892"/>
          <a:ext cx="11353800" cy="5866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a:off x="2448731" y="2185260"/>
            <a:ext cx="55793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455401" y="2185260"/>
            <a:ext cx="55793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8404600" y="2185260"/>
            <a:ext cx="55793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65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3921070" y="3602038"/>
            <a:ext cx="5222929" cy="1655762"/>
          </a:xfrm>
        </p:spPr>
        <p:txBody>
          <a:bodyPr>
            <a:normAutofit/>
          </a:bodyPr>
          <a:lstStyle/>
          <a:p>
            <a:r>
              <a:rPr lang="en-US" sz="8800" dirty="0" smtClean="0"/>
              <a:t>Thanks!</a:t>
            </a:r>
            <a:endParaRPr lang="en-US" sz="8800" dirty="0"/>
          </a:p>
        </p:txBody>
      </p:sp>
    </p:spTree>
    <p:extLst>
      <p:ext uri="{BB962C8B-B14F-4D97-AF65-F5344CB8AC3E}">
        <p14:creationId xmlns:p14="http://schemas.microsoft.com/office/powerpoint/2010/main" val="181266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Personhood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3080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575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Personhood: Bodies Corporate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2393963"/>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54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Kind of Personhood?</a:t>
            </a:r>
            <a:br>
              <a:rPr lang="en-US" dirty="0" smtClean="0"/>
            </a:br>
            <a:r>
              <a:rPr lang="en-US" dirty="0"/>
              <a:t>T</a:t>
            </a:r>
            <a:r>
              <a:rPr lang="en-US" dirty="0" smtClean="0"/>
              <a:t>hree Distinct Models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9055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1539"/>
          </a:xfrm>
        </p:spPr>
        <p:txBody>
          <a:bodyPr/>
          <a:lstStyle/>
          <a:p>
            <a:r>
              <a:rPr lang="en-US" dirty="0" smtClean="0"/>
              <a:t>Theories of Legal Personality for Corporations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80446816"/>
              </p:ext>
            </p:extLst>
          </p:nvPr>
        </p:nvGraphicFramePr>
        <p:xfrm>
          <a:off x="0" y="1097280"/>
          <a:ext cx="12192000"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3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smtClean="0"/>
              <a:t>for Discussion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10281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42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Discussion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44705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6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Framework; Original View</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95280531"/>
              </p:ext>
            </p:extLst>
          </p:nvPr>
        </p:nvGraphicFramePr>
        <p:xfrm>
          <a:off x="838200" y="1825624"/>
          <a:ext cx="105156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3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6EFA3C67-793D-5A4C-B42E-7A324695C25A}" vid="{D2D05219-BB47-944A-BA36-918C330017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Template>
  <TotalTime>2539</TotalTime>
  <Words>2697</Words>
  <Application>Microsoft Macintosh PowerPoint</Application>
  <PresentationFormat>Widescreen</PresentationFormat>
  <Paragraphs>180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Britannic Bold</vt:lpstr>
      <vt:lpstr>Calibri</vt:lpstr>
      <vt:lpstr>Calibri Light</vt:lpstr>
      <vt:lpstr>Arial</vt:lpstr>
      <vt:lpstr>Office Theme</vt:lpstr>
      <vt:lpstr>Corporations and the U.S. Constitution: Origin of Rights and Recent Trends</vt:lpstr>
      <vt:lpstr>Context: Persons and the U.S. Federal Constitutional System</vt:lpstr>
      <vt:lpstr>Personhood</vt:lpstr>
      <vt:lpstr>Legal Personhood: Bodies Corporate</vt:lpstr>
      <vt:lpstr>But What Kind of Personhood? Three Distinct Models</vt:lpstr>
      <vt:lpstr>Theories of Legal Personality for Corporations</vt:lpstr>
      <vt:lpstr>Question for Discussion</vt:lpstr>
      <vt:lpstr>Order of Discussion</vt:lpstr>
      <vt:lpstr>Traditional Framework; Original View</vt:lpstr>
      <vt:lpstr>Traditional Constitutional Protections</vt:lpstr>
      <vt:lpstr>Limitations: Self-Incrimination</vt:lpstr>
      <vt:lpstr>Limitations: Privileges &amp; Immunities</vt:lpstr>
      <vt:lpstr>Conceptual Basis for Protection</vt:lpstr>
      <vt:lpstr>Contemporary Debates</vt:lpstr>
      <vt:lpstr>Voluntary Political Speech</vt:lpstr>
      <vt:lpstr>Voluntary Political Speech: Campaign Contributions</vt:lpstr>
      <vt:lpstr>Commercial Speech</vt:lpstr>
      <vt:lpstr>Right to Avoid Compelled Speech</vt:lpstr>
      <vt:lpstr>Does the Conflict Minerals Case Add Anything?</vt:lpstr>
      <vt:lpstr>Religious Liberty</vt:lpstr>
      <vt:lpstr>Trends</vt:lpstr>
      <vt:lpstr>Summing Up</vt:lpstr>
      <vt:lpstr>Protectable Constitutional Rights:  From Process to Substantive Rights</vt:lpstr>
      <vt:lpstr>Conclusion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Corporations and the U.S. Constitution: Origin of Rights and Recent Trends</dc:title>
  <dc:creator>Microsoft Office User</dc:creator>
  <cp:lastModifiedBy>Microsoft Office User</cp:lastModifiedBy>
  <cp:revision>72</cp:revision>
  <dcterms:created xsi:type="dcterms:W3CDTF">2017-10-18T00:06:32Z</dcterms:created>
  <dcterms:modified xsi:type="dcterms:W3CDTF">2017-10-23T22:22:04Z</dcterms:modified>
</cp:coreProperties>
</file>